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256" r:id="rId2"/>
    <p:sldId id="257" r:id="rId3"/>
    <p:sldId id="258" r:id="rId4"/>
    <p:sldId id="259" r:id="rId5"/>
    <p:sldId id="260" r:id="rId6"/>
    <p:sldId id="286" r:id="rId7"/>
    <p:sldId id="261" r:id="rId8"/>
    <p:sldId id="262" r:id="rId9"/>
    <p:sldId id="263" r:id="rId10"/>
    <p:sldId id="287" r:id="rId11"/>
    <p:sldId id="264" r:id="rId12"/>
    <p:sldId id="265" r:id="rId13"/>
    <p:sldId id="268" r:id="rId14"/>
    <p:sldId id="267" r:id="rId15"/>
    <p:sldId id="266" r:id="rId16"/>
    <p:sldId id="288" r:id="rId17"/>
    <p:sldId id="269" r:id="rId18"/>
    <p:sldId id="270" r:id="rId19"/>
    <p:sldId id="274" r:id="rId20"/>
    <p:sldId id="273" r:id="rId21"/>
    <p:sldId id="271" r:id="rId22"/>
    <p:sldId id="272" r:id="rId23"/>
    <p:sldId id="275" r:id="rId24"/>
    <p:sldId id="276" r:id="rId25"/>
    <p:sldId id="277" r:id="rId26"/>
    <p:sldId id="278" r:id="rId27"/>
    <p:sldId id="279" r:id="rId28"/>
    <p:sldId id="280" r:id="rId29"/>
    <p:sldId id="281" r:id="rId30"/>
    <p:sldId id="282" r:id="rId31"/>
    <p:sldId id="283" r:id="rId32"/>
    <p:sldId id="289" r:id="rId33"/>
    <p:sldId id="290" r:id="rId34"/>
    <p:sldId id="291" r:id="rId35"/>
    <p:sldId id="292" r:id="rId36"/>
    <p:sldId id="293" r:id="rId37"/>
    <p:sldId id="294" r:id="rId38"/>
    <p:sldId id="295" r:id="rId39"/>
    <p:sldId id="296" r:id="rId40"/>
    <p:sldId id="306" r:id="rId41"/>
    <p:sldId id="305" r:id="rId42"/>
    <p:sldId id="304" r:id="rId43"/>
    <p:sldId id="297" r:id="rId44"/>
    <p:sldId id="284" r:id="rId45"/>
    <p:sldId id="298" r:id="rId46"/>
    <p:sldId id="285" r:id="rId47"/>
    <p:sldId id="299" r:id="rId48"/>
    <p:sldId id="303"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FF"/>
    <a:srgbClr val="3333FF"/>
    <a:srgbClr val="3366FF"/>
    <a:srgbClr val="0099FF"/>
    <a:srgbClr val="FF0000"/>
    <a:srgbClr val="FF5050"/>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294" autoAdjust="0"/>
    <p:restoredTop sz="90576" autoAdjust="0"/>
  </p:normalViewPr>
  <p:slideViewPr>
    <p:cSldViewPr snapToGrid="0">
      <p:cViewPr varScale="1">
        <p:scale>
          <a:sx n="69" d="100"/>
          <a:sy n="69" d="100"/>
        </p:scale>
        <p:origin x="47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23.xml"/><Relationship Id="rId1" Type="http://schemas.microsoft.com/office/2011/relationships/chartStyle" Target="style23.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C:\Users\Sree\Desktop\Trainity\Trainity_Assignments\6\application_data.xlsx" TargetMode="External"/></Relationships>
</file>

<file path=ppt/charts/_rels/chart4.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Users\Sree\Desktop\Trainity\Trainity_Assignments\6\application_data.xlsx" TargetMode="External"/></Relationships>
</file>

<file path=ppt/charts/_rels/chart5.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file:///C:\Users\Sree\Desktop\Trainity\Trainity_Assignments\6\application_data.xlsx" TargetMode="External"/></Relationships>
</file>

<file path=ppt/charts/_rels/chart6.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oleObject" Target="file:///C:\Users\Sree\Desktop\Trainity\Trainity_Assignments\6\application_data.xlsx" TargetMode="External"/></Relationships>
</file>

<file path=ppt/charts/_rels/chart7.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Sree\Desktop\Trainity\Trainity_Assignments\6\application_data.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Percentage of Blank Cells</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bar"/>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dLbl>
              <c:idx val="23"/>
              <c:spPr>
                <a:no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 xmlns:c16="http://schemas.microsoft.com/office/drawing/2014/chart" uri="{C3380CC4-5D6E-409C-BE32-E72D297353CC}">
                  <c16:uniqueId val="{00000000-1367-41F6-BB54-F39D368C3B4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'Missing Data Identification'!$A$9:$A$38</c:f>
              <c:strCache>
                <c:ptCount val="30"/>
                <c:pt idx="0">
                  <c:v>COMMONAREA_AVG</c:v>
                </c:pt>
                <c:pt idx="1">
                  <c:v>COMMONAREA_MODE</c:v>
                </c:pt>
                <c:pt idx="2">
                  <c:v>COMMONAREA_MEDI</c:v>
                </c:pt>
                <c:pt idx="3">
                  <c:v>NONLIVINGAPARTMENTS_AVG</c:v>
                </c:pt>
                <c:pt idx="4">
                  <c:v>NONLIVINGAPARTMENTS_MODE</c:v>
                </c:pt>
                <c:pt idx="5">
                  <c:v>NONLIVINGAPARTMENTS_MEDI</c:v>
                </c:pt>
                <c:pt idx="6">
                  <c:v>LIVINGAPARTMENTS_AVG</c:v>
                </c:pt>
                <c:pt idx="7">
                  <c:v>LIVINGAPARTMENTS_MODE</c:v>
                </c:pt>
                <c:pt idx="8">
                  <c:v>LIVINGAPARTMENTS_MEDI</c:v>
                </c:pt>
                <c:pt idx="9">
                  <c:v>FONDKAPREMONT_MODE</c:v>
                </c:pt>
                <c:pt idx="10">
                  <c:v>FLOORSMIN_AVG</c:v>
                </c:pt>
                <c:pt idx="11">
                  <c:v>FLOORSMIN_MODE</c:v>
                </c:pt>
                <c:pt idx="12">
                  <c:v>FLOORSMIN_MEDI</c:v>
                </c:pt>
                <c:pt idx="13">
                  <c:v>YEARS_BUILD_AVG</c:v>
                </c:pt>
                <c:pt idx="14">
                  <c:v>YEARS_BUILD_MODE</c:v>
                </c:pt>
                <c:pt idx="15">
                  <c:v>YEARS_BUILD_MEDI</c:v>
                </c:pt>
                <c:pt idx="16">
                  <c:v>OWN_CAR_AGE</c:v>
                </c:pt>
                <c:pt idx="17">
                  <c:v>LANDAREA_AVG</c:v>
                </c:pt>
                <c:pt idx="18">
                  <c:v>LANDAREA_MODE</c:v>
                </c:pt>
                <c:pt idx="19">
                  <c:v>LANDAREA_MEDI</c:v>
                </c:pt>
                <c:pt idx="20">
                  <c:v>BASEMENTAREA_AVG</c:v>
                </c:pt>
                <c:pt idx="21">
                  <c:v>BASEMENTAREA_MODE</c:v>
                </c:pt>
                <c:pt idx="22">
                  <c:v>BASEMENTAREA_MEDI</c:v>
                </c:pt>
                <c:pt idx="23">
                  <c:v>EXT_SOURCE_1</c:v>
                </c:pt>
                <c:pt idx="24">
                  <c:v>NONLIVINGAREA_AVG</c:v>
                </c:pt>
                <c:pt idx="25">
                  <c:v>NONLIVINGAREA_MODE</c:v>
                </c:pt>
                <c:pt idx="26">
                  <c:v>NONLIVINGAREA_MEDI</c:v>
                </c:pt>
                <c:pt idx="27">
                  <c:v>ELEVATORS_AVG</c:v>
                </c:pt>
                <c:pt idx="28">
                  <c:v>ELEVATORS_MODE</c:v>
                </c:pt>
                <c:pt idx="29">
                  <c:v>ELEVATORS_MEDI</c:v>
                </c:pt>
              </c:strCache>
            </c:strRef>
          </c:cat>
          <c:val>
            <c:numRef>
              <c:f>'Missing Data Identification'!$B$9:$B$38</c:f>
              <c:numCache>
                <c:formatCode>0%</c:formatCode>
                <c:ptCount val="30"/>
                <c:pt idx="0">
                  <c:v>0.69921398427968562</c:v>
                </c:pt>
                <c:pt idx="1">
                  <c:v>0.69921398427968562</c:v>
                </c:pt>
                <c:pt idx="2">
                  <c:v>0.69921398427968562</c:v>
                </c:pt>
                <c:pt idx="3">
                  <c:v>0.69429388587771756</c:v>
                </c:pt>
                <c:pt idx="4">
                  <c:v>0.69429388587771756</c:v>
                </c:pt>
                <c:pt idx="5">
                  <c:v>0.69429388587771756</c:v>
                </c:pt>
                <c:pt idx="6">
                  <c:v>0.68453369067381342</c:v>
                </c:pt>
                <c:pt idx="7">
                  <c:v>0.68453369067381342</c:v>
                </c:pt>
                <c:pt idx="8">
                  <c:v>0.68453369067381342</c:v>
                </c:pt>
                <c:pt idx="9">
                  <c:v>0.68383367667353345</c:v>
                </c:pt>
                <c:pt idx="10">
                  <c:v>0.67789355787115746</c:v>
                </c:pt>
                <c:pt idx="11">
                  <c:v>0.67789355787115746</c:v>
                </c:pt>
                <c:pt idx="12">
                  <c:v>0.67789355787115746</c:v>
                </c:pt>
                <c:pt idx="13">
                  <c:v>0.66479329586591729</c:v>
                </c:pt>
                <c:pt idx="14">
                  <c:v>0.66479329586591729</c:v>
                </c:pt>
                <c:pt idx="15">
                  <c:v>0.66479329586591729</c:v>
                </c:pt>
                <c:pt idx="16">
                  <c:v>0.65901318026360522</c:v>
                </c:pt>
                <c:pt idx="17">
                  <c:v>0.59443188863777274</c:v>
                </c:pt>
                <c:pt idx="18">
                  <c:v>0.59443188863777274</c:v>
                </c:pt>
                <c:pt idx="19">
                  <c:v>0.59443188863777274</c:v>
                </c:pt>
                <c:pt idx="20">
                  <c:v>0.58399167983359668</c:v>
                </c:pt>
                <c:pt idx="21">
                  <c:v>0.58399167983359668</c:v>
                </c:pt>
                <c:pt idx="22">
                  <c:v>0.58399167983359668</c:v>
                </c:pt>
                <c:pt idx="23">
                  <c:v>0.56345126902538045</c:v>
                </c:pt>
                <c:pt idx="24">
                  <c:v>0.55145102902058041</c:v>
                </c:pt>
                <c:pt idx="25">
                  <c:v>0.55145102902058041</c:v>
                </c:pt>
                <c:pt idx="26">
                  <c:v>0.55145102902058041</c:v>
                </c:pt>
                <c:pt idx="27">
                  <c:v>0.53303066061321225</c:v>
                </c:pt>
                <c:pt idx="28">
                  <c:v>0.53303066061321225</c:v>
                </c:pt>
                <c:pt idx="29">
                  <c:v>0.53303066061321225</c:v>
                </c:pt>
              </c:numCache>
            </c:numRef>
          </c:val>
          <c:extLst>
            <c:ext xmlns:c16="http://schemas.microsoft.com/office/drawing/2014/chart" uri="{C3380CC4-5D6E-409C-BE32-E72D297353CC}">
              <c16:uniqueId val="{00000001-1367-41F6-BB54-F39D368C3B48}"/>
            </c:ext>
          </c:extLst>
        </c:ser>
        <c:dLbls>
          <c:dLblPos val="outEnd"/>
          <c:showLegendKey val="0"/>
          <c:showVal val="1"/>
          <c:showCatName val="0"/>
          <c:showSerName val="0"/>
          <c:showPercent val="0"/>
          <c:showBubbleSize val="0"/>
        </c:dLbls>
        <c:gapWidth val="115"/>
        <c:overlap val="-20"/>
        <c:axId val="887910016"/>
        <c:axId val="887922080"/>
      </c:barChart>
      <c:catAx>
        <c:axId val="887910016"/>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87922080"/>
        <c:crosses val="autoZero"/>
        <c:auto val="1"/>
        <c:lblAlgn val="ctr"/>
        <c:lblOffset val="100"/>
        <c:noMultiLvlLbl val="0"/>
      </c:catAx>
      <c:valAx>
        <c:axId val="887922080"/>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87910016"/>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Loan Type</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Univariate!$A$4:$A$5</c:f>
              <c:strCache>
                <c:ptCount val="2"/>
                <c:pt idx="0">
                  <c:v>Cash loans</c:v>
                </c:pt>
                <c:pt idx="1">
                  <c:v>Revolving loans</c:v>
                </c:pt>
              </c:strCache>
            </c:strRef>
          </c:cat>
          <c:val>
            <c:numRef>
              <c:f>Univariate!$B$4:$B$5</c:f>
              <c:numCache>
                <c:formatCode>General</c:formatCode>
                <c:ptCount val="2"/>
                <c:pt idx="0">
                  <c:v>45276</c:v>
                </c:pt>
                <c:pt idx="1">
                  <c:v>4723</c:v>
                </c:pt>
              </c:numCache>
            </c:numRef>
          </c:val>
          <c:extLst>
            <c:ext xmlns:c16="http://schemas.microsoft.com/office/drawing/2014/chart" uri="{C3380CC4-5D6E-409C-BE32-E72D297353CC}">
              <c16:uniqueId val="{00000000-26B8-4637-BBBB-B2C69B6C7414}"/>
            </c:ext>
          </c:extLst>
        </c:ser>
        <c:dLbls>
          <c:dLblPos val="outEnd"/>
          <c:showLegendKey val="0"/>
          <c:showVal val="1"/>
          <c:showCatName val="0"/>
          <c:showSerName val="0"/>
          <c:showPercent val="0"/>
          <c:showBubbleSize val="0"/>
        </c:dLbls>
        <c:gapWidth val="150"/>
        <c:overlap val="-24"/>
        <c:axId val="1707506896"/>
        <c:axId val="1707507728"/>
      </c:barChart>
      <c:catAx>
        <c:axId val="170750689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07507728"/>
        <c:crosses val="autoZero"/>
        <c:auto val="1"/>
        <c:lblAlgn val="ctr"/>
        <c:lblOffset val="100"/>
        <c:noMultiLvlLbl val="0"/>
      </c:catAx>
      <c:valAx>
        <c:axId val="1707507728"/>
        <c:scaling>
          <c:orientation val="minMax"/>
        </c:scaling>
        <c:delete val="1"/>
        <c:axPos val="l"/>
        <c:numFmt formatCode="General" sourceLinked="1"/>
        <c:majorTickMark val="none"/>
        <c:minorTickMark val="none"/>
        <c:tickLblPos val="nextTo"/>
        <c:crossAx val="1707506896"/>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GENDER</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Lit>
              <c:ptCount val="2"/>
              <c:pt idx="0">
                <c:v>Female</c:v>
              </c:pt>
              <c:pt idx="1">
                <c:v>Male</c:v>
              </c:pt>
            </c:strLit>
          </c:cat>
          <c:val>
            <c:numRef>
              <c:f>Univariate!$J$4:$J$5</c:f>
              <c:numCache>
                <c:formatCode>General</c:formatCode>
                <c:ptCount val="2"/>
                <c:pt idx="0">
                  <c:v>32825</c:v>
                </c:pt>
                <c:pt idx="1">
                  <c:v>17174</c:v>
                </c:pt>
              </c:numCache>
            </c:numRef>
          </c:val>
          <c:extLst>
            <c:ext xmlns:c16="http://schemas.microsoft.com/office/drawing/2014/chart" uri="{C3380CC4-5D6E-409C-BE32-E72D297353CC}">
              <c16:uniqueId val="{00000000-96BC-43F7-8BFB-6FAF37B62D05}"/>
            </c:ext>
          </c:extLst>
        </c:ser>
        <c:dLbls>
          <c:dLblPos val="outEnd"/>
          <c:showLegendKey val="0"/>
          <c:showVal val="1"/>
          <c:showCatName val="0"/>
          <c:showSerName val="0"/>
          <c:showPercent val="0"/>
          <c:showBubbleSize val="0"/>
        </c:dLbls>
        <c:gapWidth val="200"/>
        <c:axId val="1715502032"/>
        <c:axId val="1715497872"/>
      </c:barChart>
      <c:catAx>
        <c:axId val="1715502032"/>
        <c:scaling>
          <c:orientation val="minMax"/>
        </c:scaling>
        <c:delete val="0"/>
        <c:axPos val="b"/>
        <c:numFmt formatCode="General" sourceLinked="1"/>
        <c:majorTickMark val="out"/>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15497872"/>
        <c:crosses val="autoZero"/>
        <c:auto val="1"/>
        <c:lblAlgn val="ctr"/>
        <c:lblOffset val="100"/>
        <c:noMultiLvlLbl val="0"/>
      </c:catAx>
      <c:valAx>
        <c:axId val="1715497872"/>
        <c:scaling>
          <c:orientation val="minMax"/>
        </c:scaling>
        <c:delete val="1"/>
        <c:axPos val="l"/>
        <c:numFmt formatCode="General" sourceLinked="1"/>
        <c:majorTickMark val="none"/>
        <c:minorTickMark val="none"/>
        <c:tickLblPos val="nextTo"/>
        <c:crossAx val="1715502032"/>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Car Owner</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Lit>
              <c:ptCount val="2"/>
              <c:pt idx="0">
                <c:v>Owns Car</c:v>
              </c:pt>
              <c:pt idx="1">
                <c:v> No Car</c:v>
              </c:pt>
            </c:strLit>
          </c:cat>
          <c:val>
            <c:numRef>
              <c:f>Univariate!$R$4:$R$5</c:f>
              <c:numCache>
                <c:formatCode>General</c:formatCode>
                <c:ptCount val="2"/>
                <c:pt idx="0">
                  <c:v>17050</c:v>
                </c:pt>
                <c:pt idx="1">
                  <c:v>32949</c:v>
                </c:pt>
              </c:numCache>
            </c:numRef>
          </c:val>
          <c:extLst>
            <c:ext xmlns:c16="http://schemas.microsoft.com/office/drawing/2014/chart" uri="{C3380CC4-5D6E-409C-BE32-E72D297353CC}">
              <c16:uniqueId val="{00000000-A112-4090-BE7D-2E0BC5E4C06C}"/>
            </c:ext>
          </c:extLst>
        </c:ser>
        <c:dLbls>
          <c:dLblPos val="outEnd"/>
          <c:showLegendKey val="0"/>
          <c:showVal val="1"/>
          <c:showCatName val="0"/>
          <c:showSerName val="0"/>
          <c:showPercent val="0"/>
          <c:showBubbleSize val="0"/>
        </c:dLbls>
        <c:gapWidth val="200"/>
        <c:axId val="1769068384"/>
        <c:axId val="1769066720"/>
      </c:barChart>
      <c:catAx>
        <c:axId val="176906838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69066720"/>
        <c:crosses val="autoZero"/>
        <c:auto val="1"/>
        <c:lblAlgn val="ctr"/>
        <c:lblOffset val="100"/>
        <c:noMultiLvlLbl val="0"/>
      </c:catAx>
      <c:valAx>
        <c:axId val="176906672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69068384"/>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Realty Owner</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Lit>
              <c:ptCount val="2"/>
              <c:pt idx="0">
                <c:v>Owns Realty</c:v>
              </c:pt>
              <c:pt idx="1">
                <c:v> No Realty</c:v>
              </c:pt>
            </c:strLit>
          </c:cat>
          <c:val>
            <c:numRef>
              <c:f>Univariate!$AA$4:$AA$5</c:f>
              <c:numCache>
                <c:formatCode>General</c:formatCode>
                <c:ptCount val="2"/>
                <c:pt idx="0">
                  <c:v>34691</c:v>
                </c:pt>
                <c:pt idx="1">
                  <c:v>15308</c:v>
                </c:pt>
              </c:numCache>
            </c:numRef>
          </c:val>
          <c:extLst>
            <c:ext xmlns:c16="http://schemas.microsoft.com/office/drawing/2014/chart" uri="{C3380CC4-5D6E-409C-BE32-E72D297353CC}">
              <c16:uniqueId val="{00000000-5608-45AA-A9F5-87A9F01EB30A}"/>
            </c:ext>
          </c:extLst>
        </c:ser>
        <c:dLbls>
          <c:dLblPos val="outEnd"/>
          <c:showLegendKey val="0"/>
          <c:showVal val="1"/>
          <c:showCatName val="0"/>
          <c:showSerName val="0"/>
          <c:showPercent val="0"/>
          <c:showBubbleSize val="0"/>
        </c:dLbls>
        <c:gapWidth val="200"/>
        <c:axId val="1390145728"/>
        <c:axId val="1390141984"/>
      </c:barChart>
      <c:catAx>
        <c:axId val="139014572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90141984"/>
        <c:crosses val="autoZero"/>
        <c:auto val="1"/>
        <c:lblAlgn val="ctr"/>
        <c:lblOffset val="100"/>
        <c:noMultiLvlLbl val="0"/>
      </c:catAx>
      <c:valAx>
        <c:axId val="1390141984"/>
        <c:scaling>
          <c:orientation val="minMax"/>
        </c:scaling>
        <c:delete val="1"/>
        <c:axPos val="l"/>
        <c:numFmt formatCode="General" sourceLinked="1"/>
        <c:majorTickMark val="none"/>
        <c:minorTickMark val="none"/>
        <c:tickLblPos val="nextTo"/>
        <c:crossAx val="1390145728"/>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Mobile_num</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Lit>
              <c:ptCount val="2"/>
              <c:pt idx="0">
                <c:v>No Mobile Num</c:v>
              </c:pt>
              <c:pt idx="1">
                <c:v> Mobile Num</c:v>
              </c:pt>
            </c:strLit>
          </c:cat>
          <c:val>
            <c:numRef>
              <c:f>Univariate!$U$19:$V$19</c:f>
              <c:numCache>
                <c:formatCode>General</c:formatCode>
                <c:ptCount val="2"/>
                <c:pt idx="0">
                  <c:v>1</c:v>
                </c:pt>
                <c:pt idx="1">
                  <c:v>49998</c:v>
                </c:pt>
              </c:numCache>
            </c:numRef>
          </c:val>
          <c:extLst>
            <c:ext xmlns:c16="http://schemas.microsoft.com/office/drawing/2014/chart" uri="{C3380CC4-5D6E-409C-BE32-E72D297353CC}">
              <c16:uniqueId val="{00000000-E617-4572-A604-461CE23A7B57}"/>
            </c:ext>
          </c:extLst>
        </c:ser>
        <c:ser>
          <c:idx val="1"/>
          <c:order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delete val="1"/>
          </c:dLbls>
          <c:cat>
            <c:strLit>
              <c:ptCount val="2"/>
              <c:pt idx="0">
                <c:v>No Mobile Num</c:v>
              </c:pt>
              <c:pt idx="1">
                <c:v> Mobile Num</c:v>
              </c:pt>
            </c:strLit>
          </c:cat>
          <c:val>
            <c:numRef>
              <c:f>Univariate!$U$20:$V$20</c:f>
              <c:numCache>
                <c:formatCode>General</c:formatCode>
                <c:ptCount val="2"/>
                <c:pt idx="0">
                  <c:v>0</c:v>
                </c:pt>
                <c:pt idx="1">
                  <c:v>1</c:v>
                </c:pt>
              </c:numCache>
            </c:numRef>
          </c:val>
          <c:extLst>
            <c:ext xmlns:c16="http://schemas.microsoft.com/office/drawing/2014/chart" uri="{C3380CC4-5D6E-409C-BE32-E72D297353CC}">
              <c16:uniqueId val="{00000001-E617-4572-A604-461CE23A7B57}"/>
            </c:ext>
          </c:extLst>
        </c:ser>
        <c:dLbls>
          <c:dLblPos val="outEnd"/>
          <c:showLegendKey val="0"/>
          <c:showVal val="1"/>
          <c:showCatName val="0"/>
          <c:showSerName val="0"/>
          <c:showPercent val="0"/>
          <c:showBubbleSize val="0"/>
        </c:dLbls>
        <c:gapWidth val="100"/>
        <c:axId val="2083173808"/>
        <c:axId val="2083161744"/>
      </c:barChart>
      <c:catAx>
        <c:axId val="208317380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83161744"/>
        <c:crosses val="autoZero"/>
        <c:auto val="1"/>
        <c:lblAlgn val="ctr"/>
        <c:lblOffset val="100"/>
        <c:noMultiLvlLbl val="0"/>
      </c:catAx>
      <c:valAx>
        <c:axId val="2083161744"/>
        <c:scaling>
          <c:orientation val="minMax"/>
        </c:scaling>
        <c:delete val="1"/>
        <c:axPos val="l"/>
        <c:numFmt formatCode="General" sourceLinked="1"/>
        <c:majorTickMark val="none"/>
        <c:minorTickMark val="none"/>
        <c:tickLblPos val="nextTo"/>
        <c:crossAx val="2083173808"/>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Email_ID</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Lit>
              <c:ptCount val="2"/>
              <c:pt idx="0">
                <c:v>Provided Email</c:v>
              </c:pt>
              <c:pt idx="1">
                <c:v> Not Provided Email</c:v>
              </c:pt>
            </c:strLit>
          </c:cat>
          <c:val>
            <c:numRef>
              <c:f>Univariate!$U$28:$U$29</c:f>
              <c:numCache>
                <c:formatCode>General</c:formatCode>
                <c:ptCount val="2"/>
                <c:pt idx="0">
                  <c:v>1</c:v>
                </c:pt>
                <c:pt idx="1">
                  <c:v>0</c:v>
                </c:pt>
              </c:numCache>
            </c:numRef>
          </c:val>
          <c:extLst>
            <c:ext xmlns:c16="http://schemas.microsoft.com/office/drawing/2014/chart" uri="{C3380CC4-5D6E-409C-BE32-E72D297353CC}">
              <c16:uniqueId val="{00000000-FE46-408C-9283-9F7A39FF2813}"/>
            </c:ext>
          </c:extLst>
        </c:ser>
        <c:ser>
          <c:idx val="1"/>
          <c:order val="1"/>
          <c:spPr>
            <a:solidFill>
              <a:schemeClr val="accent1">
                <a:lumMod val="75000"/>
              </a:schemeClr>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Lit>
              <c:ptCount val="2"/>
              <c:pt idx="0">
                <c:v>Provided Email</c:v>
              </c:pt>
              <c:pt idx="1">
                <c:v> Not Provided Email</c:v>
              </c:pt>
            </c:strLit>
          </c:cat>
          <c:val>
            <c:numRef>
              <c:f>Univariate!$V$28:$V$29</c:f>
              <c:numCache>
                <c:formatCode>General</c:formatCode>
                <c:ptCount val="2"/>
                <c:pt idx="0">
                  <c:v>2783</c:v>
                </c:pt>
                <c:pt idx="1">
                  <c:v>47216</c:v>
                </c:pt>
              </c:numCache>
            </c:numRef>
          </c:val>
          <c:extLst>
            <c:ext xmlns:c16="http://schemas.microsoft.com/office/drawing/2014/chart" uri="{C3380CC4-5D6E-409C-BE32-E72D297353CC}">
              <c16:uniqueId val="{00000001-FE46-408C-9283-9F7A39FF2813}"/>
            </c:ext>
          </c:extLst>
        </c:ser>
        <c:dLbls>
          <c:showLegendKey val="0"/>
          <c:showVal val="0"/>
          <c:showCatName val="0"/>
          <c:showSerName val="0"/>
          <c:showPercent val="0"/>
          <c:showBubbleSize val="0"/>
        </c:dLbls>
        <c:gapWidth val="100"/>
        <c:overlap val="-24"/>
        <c:axId val="5814400"/>
        <c:axId val="5814816"/>
      </c:barChart>
      <c:catAx>
        <c:axId val="581440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814816"/>
        <c:crosses val="autoZero"/>
        <c:auto val="1"/>
        <c:lblAlgn val="ctr"/>
        <c:lblOffset val="100"/>
        <c:noMultiLvlLbl val="0"/>
      </c:catAx>
      <c:valAx>
        <c:axId val="5814816"/>
        <c:scaling>
          <c:orientation val="minMax"/>
        </c:scaling>
        <c:delete val="1"/>
        <c:axPos val="l"/>
        <c:numFmt formatCode="General" sourceLinked="1"/>
        <c:majorTickMark val="none"/>
        <c:minorTickMark val="none"/>
        <c:tickLblPos val="nextTo"/>
        <c:crossAx val="5814400"/>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Num</a:t>
            </a:r>
            <a:r>
              <a:rPr lang="en-IN" baseline="0" dirty="0"/>
              <a:t> Of Family</a:t>
            </a:r>
            <a:endParaRPr lang="en-IN" dirty="0"/>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delete val="1"/>
          </c:dLbls>
          <c:val>
            <c:numRef>
              <c:f>Univariate!$A$19:$A$31</c:f>
              <c:numCache>
                <c:formatCode>General</c:formatCode>
                <c:ptCount val="13"/>
                <c:pt idx="0">
                  <c:v>1</c:v>
                </c:pt>
                <c:pt idx="1">
                  <c:v>2</c:v>
                </c:pt>
                <c:pt idx="2">
                  <c:v>3</c:v>
                </c:pt>
                <c:pt idx="3">
                  <c:v>4</c:v>
                </c:pt>
                <c:pt idx="4">
                  <c:v>5</c:v>
                </c:pt>
                <c:pt idx="5">
                  <c:v>6</c:v>
                </c:pt>
                <c:pt idx="6">
                  <c:v>7</c:v>
                </c:pt>
                <c:pt idx="7">
                  <c:v>8</c:v>
                </c:pt>
                <c:pt idx="8">
                  <c:v>9</c:v>
                </c:pt>
                <c:pt idx="9">
                  <c:v>10</c:v>
                </c:pt>
                <c:pt idx="10">
                  <c:v>11</c:v>
                </c:pt>
                <c:pt idx="11">
                  <c:v>12</c:v>
                </c:pt>
                <c:pt idx="12">
                  <c:v>13</c:v>
                </c:pt>
              </c:numCache>
            </c:numRef>
          </c:val>
          <c:extLst>
            <c:ext xmlns:c16="http://schemas.microsoft.com/office/drawing/2014/chart" uri="{C3380CC4-5D6E-409C-BE32-E72D297353CC}">
              <c16:uniqueId val="{00000000-6AAB-4C40-9199-CBBFC2C30615}"/>
            </c:ext>
          </c:extLst>
        </c:ser>
        <c:ser>
          <c:idx val="1"/>
          <c:order val="1"/>
          <c:spPr>
            <a:solidFill>
              <a:schemeClr val="accent1">
                <a:lumMod val="75000"/>
              </a:schemeClr>
            </a:soli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val>
            <c:numRef>
              <c:f>Univariate!$B$19:$B$31</c:f>
              <c:numCache>
                <c:formatCode>General</c:formatCode>
                <c:ptCount val="13"/>
                <c:pt idx="0">
                  <c:v>10873</c:v>
                </c:pt>
                <c:pt idx="1">
                  <c:v>25808</c:v>
                </c:pt>
                <c:pt idx="2">
                  <c:v>8635</c:v>
                </c:pt>
                <c:pt idx="3">
                  <c:v>4000</c:v>
                </c:pt>
                <c:pt idx="4">
                  <c:v>592</c:v>
                </c:pt>
                <c:pt idx="5">
                  <c:v>68</c:v>
                </c:pt>
                <c:pt idx="6">
                  <c:v>12</c:v>
                </c:pt>
                <c:pt idx="7">
                  <c:v>6</c:v>
                </c:pt>
                <c:pt idx="8">
                  <c:v>2</c:v>
                </c:pt>
                <c:pt idx="9">
                  <c:v>2</c:v>
                </c:pt>
                <c:pt idx="10">
                  <c:v>0</c:v>
                </c:pt>
                <c:pt idx="11">
                  <c:v>0</c:v>
                </c:pt>
                <c:pt idx="12">
                  <c:v>1</c:v>
                </c:pt>
              </c:numCache>
            </c:numRef>
          </c:val>
          <c:extLst>
            <c:ext xmlns:c16="http://schemas.microsoft.com/office/drawing/2014/chart" uri="{C3380CC4-5D6E-409C-BE32-E72D297353CC}">
              <c16:uniqueId val="{00000001-6AAB-4C40-9199-CBBFC2C30615}"/>
            </c:ext>
          </c:extLst>
        </c:ser>
        <c:dLbls>
          <c:dLblPos val="outEnd"/>
          <c:showLegendKey val="0"/>
          <c:showVal val="1"/>
          <c:showCatName val="0"/>
          <c:showSerName val="0"/>
          <c:showPercent val="0"/>
          <c:showBubbleSize val="0"/>
        </c:dLbls>
        <c:gapWidth val="200"/>
        <c:axId val="2074258016"/>
        <c:axId val="2074262176"/>
      </c:barChart>
      <c:catAx>
        <c:axId val="2074258016"/>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dirty="0"/>
                  <a:t>num</a:t>
                </a:r>
                <a:r>
                  <a:rPr lang="en-IN" baseline="0" dirty="0"/>
                  <a:t> of family</a:t>
                </a:r>
              </a:p>
            </c:rich>
          </c:tx>
          <c:layout/>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majorTickMark val="out"/>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74262176"/>
        <c:crosses val="autoZero"/>
        <c:auto val="1"/>
        <c:lblAlgn val="ctr"/>
        <c:lblOffset val="100"/>
        <c:noMultiLvlLbl val="0"/>
      </c:catAx>
      <c:valAx>
        <c:axId val="2074262176"/>
        <c:scaling>
          <c:orientation val="minMax"/>
        </c:scaling>
        <c:delete val="1"/>
        <c:axPos val="l"/>
        <c:numFmt formatCode="General" sourceLinked="1"/>
        <c:majorTickMark val="out"/>
        <c:minorTickMark val="none"/>
        <c:tickLblPos val="nextTo"/>
        <c:crossAx val="2074258016"/>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Num</a:t>
            </a:r>
            <a:r>
              <a:rPr lang="en-IN" baseline="0" dirty="0"/>
              <a:t> of </a:t>
            </a:r>
            <a:r>
              <a:rPr lang="en-IN" dirty="0"/>
              <a:t>Children</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numRef>
              <c:f>Univariate!$K$19:$K$30</c:f>
              <c:numCache>
                <c:formatCode>General</c:formatCode>
                <c:ptCount val="12"/>
                <c:pt idx="0">
                  <c:v>0</c:v>
                </c:pt>
                <c:pt idx="1">
                  <c:v>1</c:v>
                </c:pt>
                <c:pt idx="2">
                  <c:v>2</c:v>
                </c:pt>
                <c:pt idx="3">
                  <c:v>3</c:v>
                </c:pt>
                <c:pt idx="4">
                  <c:v>4</c:v>
                </c:pt>
                <c:pt idx="5">
                  <c:v>5</c:v>
                </c:pt>
                <c:pt idx="6">
                  <c:v>6</c:v>
                </c:pt>
                <c:pt idx="7">
                  <c:v>7</c:v>
                </c:pt>
                <c:pt idx="8">
                  <c:v>8</c:v>
                </c:pt>
                <c:pt idx="9">
                  <c:v>9</c:v>
                </c:pt>
                <c:pt idx="10">
                  <c:v>10</c:v>
                </c:pt>
                <c:pt idx="11">
                  <c:v>11</c:v>
                </c:pt>
              </c:numCache>
            </c:numRef>
          </c:cat>
          <c:val>
            <c:numRef>
              <c:f>Univariate!$L$19:$L$30</c:f>
              <c:numCache>
                <c:formatCode>General</c:formatCode>
                <c:ptCount val="12"/>
                <c:pt idx="0">
                  <c:v>34916</c:v>
                </c:pt>
                <c:pt idx="1">
                  <c:v>10041</c:v>
                </c:pt>
                <c:pt idx="2">
                  <c:v>4319</c:v>
                </c:pt>
                <c:pt idx="3">
                  <c:v>626</c:v>
                </c:pt>
                <c:pt idx="4">
                  <c:v>73</c:v>
                </c:pt>
                <c:pt idx="5">
                  <c:v>13</c:v>
                </c:pt>
                <c:pt idx="6">
                  <c:v>6</c:v>
                </c:pt>
                <c:pt idx="7">
                  <c:v>2</c:v>
                </c:pt>
                <c:pt idx="8">
                  <c:v>1</c:v>
                </c:pt>
                <c:pt idx="9">
                  <c:v>1</c:v>
                </c:pt>
                <c:pt idx="10">
                  <c:v>0</c:v>
                </c:pt>
                <c:pt idx="11">
                  <c:v>1</c:v>
                </c:pt>
              </c:numCache>
            </c:numRef>
          </c:val>
          <c:extLst>
            <c:ext xmlns:c16="http://schemas.microsoft.com/office/drawing/2014/chart" uri="{C3380CC4-5D6E-409C-BE32-E72D297353CC}">
              <c16:uniqueId val="{00000000-A156-4E60-A9EA-F85463B7FD06}"/>
            </c:ext>
          </c:extLst>
        </c:ser>
        <c:dLbls>
          <c:dLblPos val="outEnd"/>
          <c:showLegendKey val="0"/>
          <c:showVal val="1"/>
          <c:showCatName val="0"/>
          <c:showSerName val="0"/>
          <c:showPercent val="0"/>
          <c:showBubbleSize val="0"/>
        </c:dLbls>
        <c:gapWidth val="100"/>
        <c:overlap val="-24"/>
        <c:axId val="1808272976"/>
        <c:axId val="1808273392"/>
      </c:barChart>
      <c:catAx>
        <c:axId val="1808272976"/>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dirty="0"/>
                  <a:t>Num</a:t>
                </a:r>
                <a:r>
                  <a:rPr lang="en-IN" baseline="0" dirty="0"/>
                  <a:t> of Children</a:t>
                </a:r>
                <a:endParaRPr lang="en-IN" dirty="0"/>
              </a:p>
            </c:rich>
          </c:tx>
          <c:layout/>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808273392"/>
        <c:crosses val="autoZero"/>
        <c:auto val="1"/>
        <c:lblAlgn val="ctr"/>
        <c:lblOffset val="100"/>
        <c:noMultiLvlLbl val="0"/>
      </c:catAx>
      <c:valAx>
        <c:axId val="1808273392"/>
        <c:scaling>
          <c:orientation val="minMax"/>
        </c:scaling>
        <c:delete val="1"/>
        <c:axPos val="l"/>
        <c:numFmt formatCode="General" sourceLinked="1"/>
        <c:majorTickMark val="none"/>
        <c:minorTickMark val="none"/>
        <c:tickLblPos val="nextTo"/>
        <c:crossAx val="1808272976"/>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Education</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Univariate!$L$38:$L$42</c:f>
              <c:strCache>
                <c:ptCount val="5"/>
                <c:pt idx="0">
                  <c:v>Academic degree</c:v>
                </c:pt>
                <c:pt idx="1">
                  <c:v>Higher education</c:v>
                </c:pt>
                <c:pt idx="2">
                  <c:v>Incomplete higher</c:v>
                </c:pt>
                <c:pt idx="3">
                  <c:v>Lower secondary</c:v>
                </c:pt>
                <c:pt idx="4">
                  <c:v>Secondary / secondary special</c:v>
                </c:pt>
              </c:strCache>
            </c:strRef>
          </c:cat>
          <c:val>
            <c:numRef>
              <c:f>Univariate!$M$38:$M$42</c:f>
              <c:numCache>
                <c:formatCode>General</c:formatCode>
                <c:ptCount val="5"/>
                <c:pt idx="0">
                  <c:v>20</c:v>
                </c:pt>
                <c:pt idx="1">
                  <c:v>12167</c:v>
                </c:pt>
                <c:pt idx="2">
                  <c:v>1620</c:v>
                </c:pt>
                <c:pt idx="3">
                  <c:v>620</c:v>
                </c:pt>
                <c:pt idx="4">
                  <c:v>35572</c:v>
                </c:pt>
              </c:numCache>
            </c:numRef>
          </c:val>
          <c:extLst>
            <c:ext xmlns:c16="http://schemas.microsoft.com/office/drawing/2014/chart" uri="{C3380CC4-5D6E-409C-BE32-E72D297353CC}">
              <c16:uniqueId val="{00000000-3DFA-4023-85CB-D1C3B821FCC1}"/>
            </c:ext>
          </c:extLst>
        </c:ser>
        <c:dLbls>
          <c:dLblPos val="outEnd"/>
          <c:showLegendKey val="0"/>
          <c:showVal val="1"/>
          <c:showCatName val="0"/>
          <c:showSerName val="0"/>
          <c:showPercent val="0"/>
          <c:showBubbleSize val="0"/>
        </c:dLbls>
        <c:gapWidth val="100"/>
        <c:overlap val="-24"/>
        <c:axId val="1770607360"/>
        <c:axId val="1770596544"/>
      </c:barChart>
      <c:catAx>
        <c:axId val="177060736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70596544"/>
        <c:crosses val="autoZero"/>
        <c:auto val="1"/>
        <c:lblAlgn val="ctr"/>
        <c:lblOffset val="100"/>
        <c:noMultiLvlLbl val="0"/>
      </c:catAx>
      <c:valAx>
        <c:axId val="1770596544"/>
        <c:scaling>
          <c:orientation val="minMax"/>
        </c:scaling>
        <c:delete val="1"/>
        <c:axPos val="l"/>
        <c:numFmt formatCode="General" sourceLinked="1"/>
        <c:majorTickMark val="none"/>
        <c:minorTickMark val="none"/>
        <c:tickLblPos val="nextTo"/>
        <c:crossAx val="1770607360"/>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Occupation_type</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dLbl>
              <c:idx val="8"/>
              <c:layout>
                <c:manualLayout>
                  <c:x val="-4.9649607686204096E-17"/>
                  <c:y val="1.8018018018018018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E667-4033-BECE-13F2F41CBBE5}"/>
                </c:ext>
              </c:extLst>
            </c:dLbl>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Univariate!$A$38:$A$56</c:f>
              <c:strCache>
                <c:ptCount val="19"/>
                <c:pt idx="0">
                  <c:v>Accountants</c:v>
                </c:pt>
                <c:pt idx="1">
                  <c:v>Cleaning staff</c:v>
                </c:pt>
                <c:pt idx="2">
                  <c:v>Cooking staff</c:v>
                </c:pt>
                <c:pt idx="3">
                  <c:v>Core staff</c:v>
                </c:pt>
                <c:pt idx="4">
                  <c:v>Drivers</c:v>
                </c:pt>
                <c:pt idx="5">
                  <c:v>High skill tech staff</c:v>
                </c:pt>
                <c:pt idx="6">
                  <c:v>HR staff</c:v>
                </c:pt>
                <c:pt idx="7">
                  <c:v>IT staff</c:v>
                </c:pt>
                <c:pt idx="8">
                  <c:v>Laborers</c:v>
                </c:pt>
                <c:pt idx="9">
                  <c:v>Low-skill Laborers</c:v>
                </c:pt>
                <c:pt idx="10">
                  <c:v>Managers</c:v>
                </c:pt>
                <c:pt idx="11">
                  <c:v>Medicine staff</c:v>
                </c:pt>
                <c:pt idx="12">
                  <c:v>Private service staff</c:v>
                </c:pt>
                <c:pt idx="13">
                  <c:v>Realty agents</c:v>
                </c:pt>
                <c:pt idx="14">
                  <c:v>Sales staff</c:v>
                </c:pt>
                <c:pt idx="15">
                  <c:v>Secretaries</c:v>
                </c:pt>
                <c:pt idx="16">
                  <c:v>Security staff</c:v>
                </c:pt>
                <c:pt idx="17">
                  <c:v>Unemployed</c:v>
                </c:pt>
                <c:pt idx="18">
                  <c:v>Waiters/barmen staff</c:v>
                </c:pt>
              </c:strCache>
            </c:strRef>
          </c:cat>
          <c:val>
            <c:numRef>
              <c:f>Univariate!$B$38:$B$56</c:f>
              <c:numCache>
                <c:formatCode>General</c:formatCode>
                <c:ptCount val="19"/>
                <c:pt idx="0">
                  <c:v>1623</c:v>
                </c:pt>
                <c:pt idx="1">
                  <c:v>739</c:v>
                </c:pt>
                <c:pt idx="2">
                  <c:v>963</c:v>
                </c:pt>
                <c:pt idx="3">
                  <c:v>6053</c:v>
                </c:pt>
                <c:pt idx="4">
                  <c:v>3044</c:v>
                </c:pt>
                <c:pt idx="5">
                  <c:v>1852</c:v>
                </c:pt>
                <c:pt idx="6">
                  <c:v>101</c:v>
                </c:pt>
                <c:pt idx="7">
                  <c:v>80</c:v>
                </c:pt>
                <c:pt idx="8">
                  <c:v>13199</c:v>
                </c:pt>
                <c:pt idx="9">
                  <c:v>357</c:v>
                </c:pt>
                <c:pt idx="10">
                  <c:v>4239</c:v>
                </c:pt>
                <c:pt idx="11">
                  <c:v>1403</c:v>
                </c:pt>
                <c:pt idx="12">
                  <c:v>447</c:v>
                </c:pt>
                <c:pt idx="13">
                  <c:v>123</c:v>
                </c:pt>
                <c:pt idx="14">
                  <c:v>5269</c:v>
                </c:pt>
                <c:pt idx="15">
                  <c:v>212</c:v>
                </c:pt>
                <c:pt idx="16">
                  <c:v>1140</c:v>
                </c:pt>
                <c:pt idx="17">
                  <c:v>8927</c:v>
                </c:pt>
                <c:pt idx="18">
                  <c:v>228</c:v>
                </c:pt>
              </c:numCache>
            </c:numRef>
          </c:val>
          <c:extLst>
            <c:ext xmlns:c16="http://schemas.microsoft.com/office/drawing/2014/chart" uri="{C3380CC4-5D6E-409C-BE32-E72D297353CC}">
              <c16:uniqueId val="{00000001-E667-4033-BECE-13F2F41CBBE5}"/>
            </c:ext>
          </c:extLst>
        </c:ser>
        <c:dLbls>
          <c:dLblPos val="outEnd"/>
          <c:showLegendKey val="0"/>
          <c:showVal val="1"/>
          <c:showCatName val="0"/>
          <c:showSerName val="0"/>
          <c:showPercent val="0"/>
          <c:showBubbleSize val="0"/>
        </c:dLbls>
        <c:gapWidth val="100"/>
        <c:overlap val="-24"/>
        <c:axId val="1770614016"/>
        <c:axId val="1770591552"/>
      </c:barChart>
      <c:catAx>
        <c:axId val="177061401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5400000" spcFirstLastPara="1" vertOverflow="ellipsis" wrap="square" anchor="t" anchorCtr="1"/>
          <a:lstStyle/>
          <a:p>
            <a:pPr>
              <a:defRPr sz="900" b="0" i="0" u="none" strike="noStrike" kern="1200" baseline="0">
                <a:solidFill>
                  <a:schemeClr val="lt1">
                    <a:lumMod val="85000"/>
                  </a:schemeClr>
                </a:solidFill>
                <a:latin typeface="+mn-lt"/>
                <a:ea typeface="+mn-ea"/>
                <a:cs typeface="+mn-cs"/>
              </a:defRPr>
            </a:pPr>
            <a:endParaRPr lang="en-US"/>
          </a:p>
        </c:txPr>
        <c:crossAx val="1770591552"/>
        <c:crosses val="autoZero"/>
        <c:auto val="1"/>
        <c:lblAlgn val="ctr"/>
        <c:lblOffset val="100"/>
        <c:noMultiLvlLbl val="0"/>
      </c:catAx>
      <c:valAx>
        <c:axId val="1770591552"/>
        <c:scaling>
          <c:orientation val="minMax"/>
        </c:scaling>
        <c:delete val="1"/>
        <c:axPos val="l"/>
        <c:numFmt formatCode="General" sourceLinked="1"/>
        <c:majorTickMark val="none"/>
        <c:minorTickMark val="none"/>
        <c:tickLblPos val="nextTo"/>
        <c:crossAx val="1770614016"/>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Percentage of Blank Cells</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bar"/>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'Missing Data Identification'!$A$39:$A$68</c:f>
              <c:strCache>
                <c:ptCount val="30"/>
                <c:pt idx="0">
                  <c:v>WALLSMATERIAL_MODE</c:v>
                </c:pt>
                <c:pt idx="1">
                  <c:v>APARTMENTS_AVG</c:v>
                </c:pt>
                <c:pt idx="2">
                  <c:v>APARTMENTS_MODE</c:v>
                </c:pt>
                <c:pt idx="3">
                  <c:v>APARTMENTS_MEDI</c:v>
                </c:pt>
                <c:pt idx="4">
                  <c:v>ENTRANCES_AVG</c:v>
                </c:pt>
                <c:pt idx="5">
                  <c:v>ENTRANCES_MODE</c:v>
                </c:pt>
                <c:pt idx="6">
                  <c:v>ENTRANCES_MEDI</c:v>
                </c:pt>
                <c:pt idx="7">
                  <c:v>LIVINGAREA_AVG</c:v>
                </c:pt>
                <c:pt idx="8">
                  <c:v>LIVINGAREA_MODE</c:v>
                </c:pt>
                <c:pt idx="9">
                  <c:v>LIVINGAREA_MEDI</c:v>
                </c:pt>
                <c:pt idx="10">
                  <c:v>HOUSETYPE_MODE</c:v>
                </c:pt>
                <c:pt idx="11">
                  <c:v>FLOORSMAX_AVG</c:v>
                </c:pt>
                <c:pt idx="12">
                  <c:v>FLOORSMAX_MODE</c:v>
                </c:pt>
                <c:pt idx="13">
                  <c:v>FLOORSMAX_MEDI</c:v>
                </c:pt>
                <c:pt idx="14">
                  <c:v>YEARS_BEGINEXPLUATATION_AVG</c:v>
                </c:pt>
                <c:pt idx="15">
                  <c:v>YEARS_BEGINEXPLUATATION_MODE</c:v>
                </c:pt>
                <c:pt idx="16">
                  <c:v>YEARS_BEGINEXPLUATATION_MEDI</c:v>
                </c:pt>
                <c:pt idx="17">
                  <c:v>TOTALAREA_MODE</c:v>
                </c:pt>
                <c:pt idx="18">
                  <c:v>EMERGENCYSTATE_MODE</c:v>
                </c:pt>
                <c:pt idx="19">
                  <c:v>OCCUPATION_TYPE</c:v>
                </c:pt>
                <c:pt idx="20">
                  <c:v>EXT_SOURCE_3</c:v>
                </c:pt>
                <c:pt idx="21">
                  <c:v>AMT_REQ_CREDIT_BUREAU_HOUR</c:v>
                </c:pt>
                <c:pt idx="22">
                  <c:v>AMT_REQ_CREDIT_BUREAU_DAY</c:v>
                </c:pt>
                <c:pt idx="23">
                  <c:v>AMT_REQ_CREDIT_BUREAU_WEEK</c:v>
                </c:pt>
                <c:pt idx="24">
                  <c:v>AMT_REQ_CREDIT_BUREAU_MON</c:v>
                </c:pt>
                <c:pt idx="25">
                  <c:v>AMT_REQ_CREDIT_BUREAU_QRT</c:v>
                </c:pt>
                <c:pt idx="26">
                  <c:v>AMT_REQ_CREDIT_BUREAU_YEAR</c:v>
                </c:pt>
                <c:pt idx="27">
                  <c:v>NAME_TYPE_SUITE</c:v>
                </c:pt>
                <c:pt idx="28">
                  <c:v>OBS_30_CNT_SOCIAL_CIRCLE</c:v>
                </c:pt>
                <c:pt idx="29">
                  <c:v>DEF_30_CNT_SOCIAL_CIRCLE</c:v>
                </c:pt>
              </c:strCache>
            </c:strRef>
          </c:cat>
          <c:val>
            <c:numRef>
              <c:f>'Missing Data Identification'!$B$39:$B$68</c:f>
              <c:numCache>
                <c:formatCode>0%</c:formatCode>
                <c:ptCount val="30"/>
                <c:pt idx="0">
                  <c:v>0.50919018380367609</c:v>
                </c:pt>
                <c:pt idx="1">
                  <c:v>0.50771015420308407</c:v>
                </c:pt>
                <c:pt idx="2">
                  <c:v>0.50771015420308407</c:v>
                </c:pt>
                <c:pt idx="3">
                  <c:v>0.50771015420308407</c:v>
                </c:pt>
                <c:pt idx="4">
                  <c:v>0.50391007820156408</c:v>
                </c:pt>
                <c:pt idx="5">
                  <c:v>0.50391007820156408</c:v>
                </c:pt>
                <c:pt idx="6">
                  <c:v>0.50391007820156408</c:v>
                </c:pt>
                <c:pt idx="7">
                  <c:v>0.50275005500110004</c:v>
                </c:pt>
                <c:pt idx="8">
                  <c:v>0.50275005500110004</c:v>
                </c:pt>
                <c:pt idx="9">
                  <c:v>0.50275005500110004</c:v>
                </c:pt>
                <c:pt idx="10">
                  <c:v>0.50151003020060403</c:v>
                </c:pt>
                <c:pt idx="11">
                  <c:v>0.49750995019900396</c:v>
                </c:pt>
                <c:pt idx="12">
                  <c:v>0.49750995019900396</c:v>
                </c:pt>
                <c:pt idx="13">
                  <c:v>0.49750995019900396</c:v>
                </c:pt>
                <c:pt idx="14">
                  <c:v>0.48788975779515592</c:v>
                </c:pt>
                <c:pt idx="15">
                  <c:v>0.48788975779515592</c:v>
                </c:pt>
                <c:pt idx="16">
                  <c:v>0.48788975779515592</c:v>
                </c:pt>
                <c:pt idx="17">
                  <c:v>0.48296965939318787</c:v>
                </c:pt>
                <c:pt idx="18">
                  <c:v>0.47396947938958778</c:v>
                </c:pt>
                <c:pt idx="19">
                  <c:v>0.31308626172523452</c:v>
                </c:pt>
                <c:pt idx="20">
                  <c:v>0.1988839776795536</c:v>
                </c:pt>
                <c:pt idx="21">
                  <c:v>0.13468269365387309</c:v>
                </c:pt>
                <c:pt idx="22">
                  <c:v>0.13468269365387309</c:v>
                </c:pt>
                <c:pt idx="23">
                  <c:v>0.13468269365387309</c:v>
                </c:pt>
                <c:pt idx="24">
                  <c:v>0.13468269365387309</c:v>
                </c:pt>
                <c:pt idx="25">
                  <c:v>0.13468269365387309</c:v>
                </c:pt>
                <c:pt idx="26">
                  <c:v>0.13468269365387309</c:v>
                </c:pt>
                <c:pt idx="27">
                  <c:v>3.8400768015360307E-3</c:v>
                </c:pt>
                <c:pt idx="28">
                  <c:v>3.360067201344027E-3</c:v>
                </c:pt>
                <c:pt idx="29">
                  <c:v>3.360067201344027E-3</c:v>
                </c:pt>
              </c:numCache>
            </c:numRef>
          </c:val>
          <c:extLst>
            <c:ext xmlns:c16="http://schemas.microsoft.com/office/drawing/2014/chart" uri="{C3380CC4-5D6E-409C-BE32-E72D297353CC}">
              <c16:uniqueId val="{00000000-7F0D-4541-B607-29B630A48CB7}"/>
            </c:ext>
          </c:extLst>
        </c:ser>
        <c:dLbls>
          <c:dLblPos val="outEnd"/>
          <c:showLegendKey val="0"/>
          <c:showVal val="1"/>
          <c:showCatName val="0"/>
          <c:showSerName val="0"/>
          <c:showPercent val="0"/>
          <c:showBubbleSize val="0"/>
        </c:dLbls>
        <c:gapWidth val="115"/>
        <c:overlap val="-20"/>
        <c:axId val="892477216"/>
        <c:axId val="892480544"/>
      </c:barChart>
      <c:catAx>
        <c:axId val="892477216"/>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92480544"/>
        <c:crosses val="autoZero"/>
        <c:auto val="1"/>
        <c:lblAlgn val="ctr"/>
        <c:lblOffset val="100"/>
        <c:noMultiLvlLbl val="0"/>
      </c:catAx>
      <c:valAx>
        <c:axId val="892480544"/>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92477216"/>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[application_data.xlsx]Univariate!PivotTable3</c:name>
    <c:fmtId val="4"/>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Income Range</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s>
    <c:plotArea>
      <c:layout/>
      <c:barChart>
        <c:barDir val="col"/>
        <c:grouping val="clustered"/>
        <c:varyColors val="0"/>
        <c:ser>
          <c:idx val="0"/>
          <c:order val="0"/>
          <c:tx>
            <c:strRef>
              <c:f>Univariate!$B$60</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Univariate!$A$61:$A$94</c:f>
              <c:strCache>
                <c:ptCount val="33"/>
                <c:pt idx="0">
                  <c:v>0-50000</c:v>
                </c:pt>
                <c:pt idx="1">
                  <c:v>50000-100000</c:v>
                </c:pt>
                <c:pt idx="2">
                  <c:v>100000-150000</c:v>
                </c:pt>
                <c:pt idx="3">
                  <c:v>150000-200000</c:v>
                </c:pt>
                <c:pt idx="4">
                  <c:v>200000-250000</c:v>
                </c:pt>
                <c:pt idx="5">
                  <c:v>250000-300000</c:v>
                </c:pt>
                <c:pt idx="6">
                  <c:v>300000-350000</c:v>
                </c:pt>
                <c:pt idx="7">
                  <c:v>350000-400000</c:v>
                </c:pt>
                <c:pt idx="8">
                  <c:v>400000-450000</c:v>
                </c:pt>
                <c:pt idx="9">
                  <c:v>450000-500000</c:v>
                </c:pt>
                <c:pt idx="10">
                  <c:v>500000-550000</c:v>
                </c:pt>
                <c:pt idx="11">
                  <c:v>550000-600000</c:v>
                </c:pt>
                <c:pt idx="12">
                  <c:v>600000-650000</c:v>
                </c:pt>
                <c:pt idx="13">
                  <c:v>650000-700000</c:v>
                </c:pt>
                <c:pt idx="14">
                  <c:v>700000-750000</c:v>
                </c:pt>
                <c:pt idx="15">
                  <c:v>750000-800000</c:v>
                </c:pt>
                <c:pt idx="16">
                  <c:v>800000-850000</c:v>
                </c:pt>
                <c:pt idx="17">
                  <c:v>850000-900000</c:v>
                </c:pt>
                <c:pt idx="18">
                  <c:v>900000-950000</c:v>
                </c:pt>
                <c:pt idx="19">
                  <c:v>950000-1000000</c:v>
                </c:pt>
                <c:pt idx="20">
                  <c:v>1000000-1050000</c:v>
                </c:pt>
                <c:pt idx="21">
                  <c:v>1050000-1100000</c:v>
                </c:pt>
                <c:pt idx="22">
                  <c:v>1100000-1150000</c:v>
                </c:pt>
                <c:pt idx="23">
                  <c:v>1250000-1300000</c:v>
                </c:pt>
                <c:pt idx="24">
                  <c:v>1350000-1400000</c:v>
                </c:pt>
                <c:pt idx="25">
                  <c:v>1500000-1550000</c:v>
                </c:pt>
                <c:pt idx="26">
                  <c:v>1800000-1850000</c:v>
                </c:pt>
                <c:pt idx="27">
                  <c:v>1850000-1900000</c:v>
                </c:pt>
                <c:pt idx="28">
                  <c:v>1900000-1950000</c:v>
                </c:pt>
                <c:pt idx="29">
                  <c:v>2000000-2050000</c:v>
                </c:pt>
                <c:pt idx="30">
                  <c:v>2250000-2300000</c:v>
                </c:pt>
                <c:pt idx="31">
                  <c:v>3600000-3650000</c:v>
                </c:pt>
                <c:pt idx="32">
                  <c:v>3800000-3850000</c:v>
                </c:pt>
              </c:strCache>
            </c:strRef>
          </c:cat>
          <c:val>
            <c:numRef>
              <c:f>Univariate!$B$61:$B$94</c:f>
              <c:numCache>
                <c:formatCode>General</c:formatCode>
                <c:ptCount val="33"/>
                <c:pt idx="0">
                  <c:v>804</c:v>
                </c:pt>
                <c:pt idx="1">
                  <c:v>9588</c:v>
                </c:pt>
                <c:pt idx="2">
                  <c:v>14853</c:v>
                </c:pt>
                <c:pt idx="3">
                  <c:v>10408</c:v>
                </c:pt>
                <c:pt idx="4">
                  <c:v>7818</c:v>
                </c:pt>
                <c:pt idx="5">
                  <c:v>2788</c:v>
                </c:pt>
                <c:pt idx="6">
                  <c:v>1481</c:v>
                </c:pt>
                <c:pt idx="7">
                  <c:v>957</c:v>
                </c:pt>
                <c:pt idx="8">
                  <c:v>393</c:v>
                </c:pt>
                <c:pt idx="9">
                  <c:v>456</c:v>
                </c:pt>
                <c:pt idx="10">
                  <c:v>124</c:v>
                </c:pt>
                <c:pt idx="11">
                  <c:v>43</c:v>
                </c:pt>
                <c:pt idx="12">
                  <c:v>40</c:v>
                </c:pt>
                <c:pt idx="13">
                  <c:v>117</c:v>
                </c:pt>
                <c:pt idx="14">
                  <c:v>22</c:v>
                </c:pt>
                <c:pt idx="15">
                  <c:v>11</c:v>
                </c:pt>
                <c:pt idx="16">
                  <c:v>21</c:v>
                </c:pt>
                <c:pt idx="17">
                  <c:v>5</c:v>
                </c:pt>
                <c:pt idx="18">
                  <c:v>30</c:v>
                </c:pt>
                <c:pt idx="19">
                  <c:v>1</c:v>
                </c:pt>
                <c:pt idx="20">
                  <c:v>1</c:v>
                </c:pt>
                <c:pt idx="21">
                  <c:v>3</c:v>
                </c:pt>
                <c:pt idx="22">
                  <c:v>13</c:v>
                </c:pt>
                <c:pt idx="23">
                  <c:v>1</c:v>
                </c:pt>
                <c:pt idx="24">
                  <c:v>10</c:v>
                </c:pt>
                <c:pt idx="25">
                  <c:v>1</c:v>
                </c:pt>
                <c:pt idx="26">
                  <c:v>2</c:v>
                </c:pt>
                <c:pt idx="27">
                  <c:v>1</c:v>
                </c:pt>
                <c:pt idx="28">
                  <c:v>1</c:v>
                </c:pt>
                <c:pt idx="29">
                  <c:v>2</c:v>
                </c:pt>
                <c:pt idx="30">
                  <c:v>2</c:v>
                </c:pt>
                <c:pt idx="31">
                  <c:v>1</c:v>
                </c:pt>
                <c:pt idx="32">
                  <c:v>1</c:v>
                </c:pt>
              </c:numCache>
            </c:numRef>
          </c:val>
          <c:extLst>
            <c:ext xmlns:c16="http://schemas.microsoft.com/office/drawing/2014/chart" uri="{C3380CC4-5D6E-409C-BE32-E72D297353CC}">
              <c16:uniqueId val="{00000000-17DA-41FB-8EE1-EC324FD6B95E}"/>
            </c:ext>
          </c:extLst>
        </c:ser>
        <c:dLbls>
          <c:showLegendKey val="0"/>
          <c:showVal val="0"/>
          <c:showCatName val="0"/>
          <c:showSerName val="0"/>
          <c:showPercent val="0"/>
          <c:showBubbleSize val="0"/>
        </c:dLbls>
        <c:gapWidth val="100"/>
        <c:overlap val="-24"/>
        <c:axId val="285151232"/>
        <c:axId val="285152480"/>
      </c:barChart>
      <c:catAx>
        <c:axId val="28515123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85152480"/>
        <c:crosses val="autoZero"/>
        <c:auto val="1"/>
        <c:lblAlgn val="ctr"/>
        <c:lblOffset val="100"/>
        <c:noMultiLvlLbl val="0"/>
      </c:catAx>
      <c:valAx>
        <c:axId val="285152480"/>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85151232"/>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[application_data.xlsx]Univariate!PivotTable4</c:name>
    <c:fmtId val="5"/>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Credit</a:t>
            </a:r>
            <a:r>
              <a:rPr lang="en-US" baseline="0" dirty="0"/>
              <a:t> Amount</a:t>
            </a:r>
            <a:endParaRPr lang="en-US" dirty="0"/>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s>
    <c:plotArea>
      <c:layout/>
      <c:barChart>
        <c:barDir val="col"/>
        <c:grouping val="clustered"/>
        <c:varyColors val="0"/>
        <c:ser>
          <c:idx val="0"/>
          <c:order val="0"/>
          <c:tx>
            <c:strRef>
              <c:f>Univariate!$N$60</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Univariate!$M$61:$M$93</c:f>
              <c:strCache>
                <c:ptCount val="32"/>
                <c:pt idx="0">
                  <c:v>0-100000</c:v>
                </c:pt>
                <c:pt idx="1">
                  <c:v>100000-200000</c:v>
                </c:pt>
                <c:pt idx="2">
                  <c:v>200000-300000</c:v>
                </c:pt>
                <c:pt idx="3">
                  <c:v>300000-400000</c:v>
                </c:pt>
                <c:pt idx="4">
                  <c:v>400000-500000</c:v>
                </c:pt>
                <c:pt idx="5">
                  <c:v>500000-600000</c:v>
                </c:pt>
                <c:pt idx="6">
                  <c:v>600000-700000</c:v>
                </c:pt>
                <c:pt idx="7">
                  <c:v>700000-800000</c:v>
                </c:pt>
                <c:pt idx="8">
                  <c:v>800000-900000</c:v>
                </c:pt>
                <c:pt idx="9">
                  <c:v>900000-1000000</c:v>
                </c:pt>
                <c:pt idx="10">
                  <c:v>1000000-1100000</c:v>
                </c:pt>
                <c:pt idx="11">
                  <c:v>1100000-1200000</c:v>
                </c:pt>
                <c:pt idx="12">
                  <c:v>1200000-1300000</c:v>
                </c:pt>
                <c:pt idx="13">
                  <c:v>1300000-1400000</c:v>
                </c:pt>
                <c:pt idx="14">
                  <c:v>1400000-1500000</c:v>
                </c:pt>
                <c:pt idx="15">
                  <c:v>1500000-1600000</c:v>
                </c:pt>
                <c:pt idx="16">
                  <c:v>1600000-1700000</c:v>
                </c:pt>
                <c:pt idx="17">
                  <c:v>1700000-1800000</c:v>
                </c:pt>
                <c:pt idx="18">
                  <c:v>1800000-1900000</c:v>
                </c:pt>
                <c:pt idx="19">
                  <c:v>1900000-2000000</c:v>
                </c:pt>
                <c:pt idx="20">
                  <c:v>2000000-2100000</c:v>
                </c:pt>
                <c:pt idx="21">
                  <c:v>2100000-2200000</c:v>
                </c:pt>
                <c:pt idx="22">
                  <c:v>2200000-2300000</c:v>
                </c:pt>
                <c:pt idx="23">
                  <c:v>2300000-2400000</c:v>
                </c:pt>
                <c:pt idx="24">
                  <c:v>2400000-2500000</c:v>
                </c:pt>
                <c:pt idx="25">
                  <c:v>2500000-2600000</c:v>
                </c:pt>
                <c:pt idx="26">
                  <c:v>2600000-2700000</c:v>
                </c:pt>
                <c:pt idx="27">
                  <c:v>2700000-2800000</c:v>
                </c:pt>
                <c:pt idx="28">
                  <c:v>2900000-3000000</c:v>
                </c:pt>
                <c:pt idx="29">
                  <c:v>3100000-3200000</c:v>
                </c:pt>
                <c:pt idx="30">
                  <c:v>3900000-4000000</c:v>
                </c:pt>
                <c:pt idx="31">
                  <c:v>4000000-4100000</c:v>
                </c:pt>
              </c:strCache>
            </c:strRef>
          </c:cat>
          <c:val>
            <c:numRef>
              <c:f>Univariate!$N$61:$N$93</c:f>
              <c:numCache>
                <c:formatCode>General</c:formatCode>
                <c:ptCount val="32"/>
                <c:pt idx="0">
                  <c:v>989</c:v>
                </c:pt>
                <c:pt idx="1">
                  <c:v>4911</c:v>
                </c:pt>
                <c:pt idx="2">
                  <c:v>8849</c:v>
                </c:pt>
                <c:pt idx="3">
                  <c:v>4256</c:v>
                </c:pt>
                <c:pt idx="4">
                  <c:v>5228</c:v>
                </c:pt>
                <c:pt idx="5">
                  <c:v>5554</c:v>
                </c:pt>
                <c:pt idx="6">
                  <c:v>3909</c:v>
                </c:pt>
                <c:pt idx="7">
                  <c:v>3062</c:v>
                </c:pt>
                <c:pt idx="8">
                  <c:v>2547</c:v>
                </c:pt>
                <c:pt idx="9">
                  <c:v>2548</c:v>
                </c:pt>
                <c:pt idx="10">
                  <c:v>2219</c:v>
                </c:pt>
                <c:pt idx="11">
                  <c:v>1396</c:v>
                </c:pt>
                <c:pt idx="12">
                  <c:v>1463</c:v>
                </c:pt>
                <c:pt idx="13">
                  <c:v>945</c:v>
                </c:pt>
                <c:pt idx="14">
                  <c:v>389</c:v>
                </c:pt>
                <c:pt idx="15">
                  <c:v>649</c:v>
                </c:pt>
                <c:pt idx="16">
                  <c:v>144</c:v>
                </c:pt>
                <c:pt idx="17">
                  <c:v>255</c:v>
                </c:pt>
                <c:pt idx="18">
                  <c:v>241</c:v>
                </c:pt>
                <c:pt idx="19">
                  <c:v>122</c:v>
                </c:pt>
                <c:pt idx="20">
                  <c:v>115</c:v>
                </c:pt>
                <c:pt idx="21">
                  <c:v>36</c:v>
                </c:pt>
                <c:pt idx="22">
                  <c:v>89</c:v>
                </c:pt>
                <c:pt idx="23">
                  <c:v>14</c:v>
                </c:pt>
                <c:pt idx="24">
                  <c:v>17</c:v>
                </c:pt>
                <c:pt idx="25">
                  <c:v>32</c:v>
                </c:pt>
                <c:pt idx="26">
                  <c:v>11</c:v>
                </c:pt>
                <c:pt idx="27">
                  <c:v>2</c:v>
                </c:pt>
                <c:pt idx="28">
                  <c:v>3</c:v>
                </c:pt>
                <c:pt idx="29">
                  <c:v>1</c:v>
                </c:pt>
                <c:pt idx="30">
                  <c:v>1</c:v>
                </c:pt>
                <c:pt idx="31">
                  <c:v>2</c:v>
                </c:pt>
              </c:numCache>
            </c:numRef>
          </c:val>
          <c:extLst>
            <c:ext xmlns:c16="http://schemas.microsoft.com/office/drawing/2014/chart" uri="{C3380CC4-5D6E-409C-BE32-E72D297353CC}">
              <c16:uniqueId val="{00000000-1828-4421-B49F-30D596499EBE}"/>
            </c:ext>
          </c:extLst>
        </c:ser>
        <c:dLbls>
          <c:showLegendKey val="0"/>
          <c:showVal val="0"/>
          <c:showCatName val="0"/>
          <c:showSerName val="0"/>
          <c:showPercent val="0"/>
          <c:showBubbleSize val="0"/>
        </c:dLbls>
        <c:gapWidth val="100"/>
        <c:overlap val="-24"/>
        <c:axId val="288231216"/>
        <c:axId val="288247440"/>
      </c:barChart>
      <c:catAx>
        <c:axId val="28823121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88247440"/>
        <c:crosses val="autoZero"/>
        <c:auto val="1"/>
        <c:lblAlgn val="ctr"/>
        <c:lblOffset val="100"/>
        <c:noMultiLvlLbl val="0"/>
      </c:catAx>
      <c:valAx>
        <c:axId val="28824744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88231216"/>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[application_data.xlsx]Univariate!PivotTable5</c:name>
    <c:fmtId val="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Annuity Amount</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s>
    <c:plotArea>
      <c:layout/>
      <c:barChart>
        <c:barDir val="col"/>
        <c:grouping val="clustered"/>
        <c:varyColors val="0"/>
        <c:ser>
          <c:idx val="0"/>
          <c:order val="0"/>
          <c:tx>
            <c:strRef>
              <c:f>Univariate!$B$97</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Univariate!$A$98:$A$119</c:f>
              <c:strCache>
                <c:ptCount val="21"/>
                <c:pt idx="0">
                  <c:v>0-10000</c:v>
                </c:pt>
                <c:pt idx="1">
                  <c:v>10000-20000</c:v>
                </c:pt>
                <c:pt idx="2">
                  <c:v>20000-30000</c:v>
                </c:pt>
                <c:pt idx="3">
                  <c:v>30000-40000</c:v>
                </c:pt>
                <c:pt idx="4">
                  <c:v>40000-50000</c:v>
                </c:pt>
                <c:pt idx="5">
                  <c:v>50000-60000</c:v>
                </c:pt>
                <c:pt idx="6">
                  <c:v>60000-70000</c:v>
                </c:pt>
                <c:pt idx="7">
                  <c:v>70000-80000</c:v>
                </c:pt>
                <c:pt idx="8">
                  <c:v>80000-90000</c:v>
                </c:pt>
                <c:pt idx="9">
                  <c:v>90000-100000</c:v>
                </c:pt>
                <c:pt idx="10">
                  <c:v>100000-110000</c:v>
                </c:pt>
                <c:pt idx="11">
                  <c:v>110000-120000</c:v>
                </c:pt>
                <c:pt idx="12">
                  <c:v>120000-130000</c:v>
                </c:pt>
                <c:pt idx="13">
                  <c:v>130000-140000</c:v>
                </c:pt>
                <c:pt idx="14">
                  <c:v>140000-150000</c:v>
                </c:pt>
                <c:pt idx="15">
                  <c:v>170000-180000</c:v>
                </c:pt>
                <c:pt idx="16">
                  <c:v>180000-190000</c:v>
                </c:pt>
                <c:pt idx="17">
                  <c:v>190000-200000</c:v>
                </c:pt>
                <c:pt idx="18">
                  <c:v>210000-220000</c:v>
                </c:pt>
                <c:pt idx="19">
                  <c:v>220000-230000</c:v>
                </c:pt>
                <c:pt idx="20">
                  <c:v>250000-260000</c:v>
                </c:pt>
              </c:strCache>
            </c:strRef>
          </c:cat>
          <c:val>
            <c:numRef>
              <c:f>Univariate!$B$98:$B$119</c:f>
              <c:numCache>
                <c:formatCode>General</c:formatCode>
                <c:ptCount val="21"/>
                <c:pt idx="0">
                  <c:v>3832</c:v>
                </c:pt>
                <c:pt idx="1">
                  <c:v>13459</c:v>
                </c:pt>
                <c:pt idx="2">
                  <c:v>15022</c:v>
                </c:pt>
                <c:pt idx="3">
                  <c:v>9585</c:v>
                </c:pt>
                <c:pt idx="4">
                  <c:v>4664</c:v>
                </c:pt>
                <c:pt idx="5">
                  <c:v>2128</c:v>
                </c:pt>
                <c:pt idx="6">
                  <c:v>805</c:v>
                </c:pt>
                <c:pt idx="7">
                  <c:v>257</c:v>
                </c:pt>
                <c:pt idx="8">
                  <c:v>85</c:v>
                </c:pt>
                <c:pt idx="9">
                  <c:v>77</c:v>
                </c:pt>
                <c:pt idx="10">
                  <c:v>28</c:v>
                </c:pt>
                <c:pt idx="11">
                  <c:v>22</c:v>
                </c:pt>
                <c:pt idx="12">
                  <c:v>10</c:v>
                </c:pt>
                <c:pt idx="13">
                  <c:v>11</c:v>
                </c:pt>
                <c:pt idx="14">
                  <c:v>1</c:v>
                </c:pt>
                <c:pt idx="15">
                  <c:v>4</c:v>
                </c:pt>
                <c:pt idx="16">
                  <c:v>1</c:v>
                </c:pt>
                <c:pt idx="17">
                  <c:v>1</c:v>
                </c:pt>
                <c:pt idx="18">
                  <c:v>1</c:v>
                </c:pt>
                <c:pt idx="19">
                  <c:v>5</c:v>
                </c:pt>
                <c:pt idx="20">
                  <c:v>1</c:v>
                </c:pt>
              </c:numCache>
            </c:numRef>
          </c:val>
          <c:extLst>
            <c:ext xmlns:c16="http://schemas.microsoft.com/office/drawing/2014/chart" uri="{C3380CC4-5D6E-409C-BE32-E72D297353CC}">
              <c16:uniqueId val="{00000000-79E7-4DD1-A9E0-A7018D8F94D0}"/>
            </c:ext>
          </c:extLst>
        </c:ser>
        <c:dLbls>
          <c:showLegendKey val="0"/>
          <c:showVal val="0"/>
          <c:showCatName val="0"/>
          <c:showSerName val="0"/>
          <c:showPercent val="0"/>
          <c:showBubbleSize val="0"/>
        </c:dLbls>
        <c:gapWidth val="100"/>
        <c:overlap val="-24"/>
        <c:axId val="549517856"/>
        <c:axId val="549518688"/>
      </c:barChart>
      <c:catAx>
        <c:axId val="54951785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49518688"/>
        <c:crosses val="autoZero"/>
        <c:auto val="1"/>
        <c:lblAlgn val="ctr"/>
        <c:lblOffset val="100"/>
        <c:noMultiLvlLbl val="0"/>
      </c:catAx>
      <c:valAx>
        <c:axId val="54951868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49517856"/>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[application_data.xlsx]Univariate!PivotTable6</c:name>
    <c:fmtId val="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Goods_price</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s>
    <c:plotArea>
      <c:layout/>
      <c:barChart>
        <c:barDir val="col"/>
        <c:grouping val="clustered"/>
        <c:varyColors val="0"/>
        <c:ser>
          <c:idx val="0"/>
          <c:order val="0"/>
          <c:tx>
            <c:strRef>
              <c:f>Univariate!$N$97</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Univariate!$M$98:$M$127</c:f>
              <c:strCache>
                <c:ptCount val="29"/>
                <c:pt idx="0">
                  <c:v>0-100000</c:v>
                </c:pt>
                <c:pt idx="1">
                  <c:v>100000-200000</c:v>
                </c:pt>
                <c:pt idx="2">
                  <c:v>200000-300000</c:v>
                </c:pt>
                <c:pt idx="3">
                  <c:v>300000-400000</c:v>
                </c:pt>
                <c:pt idx="4">
                  <c:v>400000-500000</c:v>
                </c:pt>
                <c:pt idx="5">
                  <c:v>500000-600000</c:v>
                </c:pt>
                <c:pt idx="6">
                  <c:v>600000-700000</c:v>
                </c:pt>
                <c:pt idx="7">
                  <c:v>700000-800000</c:v>
                </c:pt>
                <c:pt idx="8">
                  <c:v>800000-900000</c:v>
                </c:pt>
                <c:pt idx="9">
                  <c:v>900000-1000000</c:v>
                </c:pt>
                <c:pt idx="10">
                  <c:v>1000000-1100000</c:v>
                </c:pt>
                <c:pt idx="11">
                  <c:v>1100000-1200000</c:v>
                </c:pt>
                <c:pt idx="12">
                  <c:v>1200000-1300000</c:v>
                </c:pt>
                <c:pt idx="13">
                  <c:v>1300000-1400000</c:v>
                </c:pt>
                <c:pt idx="14">
                  <c:v>1400000-1500000</c:v>
                </c:pt>
                <c:pt idx="15">
                  <c:v>1500000-1600000</c:v>
                </c:pt>
                <c:pt idx="16">
                  <c:v>1600000-1700000</c:v>
                </c:pt>
                <c:pt idx="17">
                  <c:v>1700000-1800000</c:v>
                </c:pt>
                <c:pt idx="18">
                  <c:v>1800000-1900000</c:v>
                </c:pt>
                <c:pt idx="19">
                  <c:v>1900000-2000000</c:v>
                </c:pt>
                <c:pt idx="20">
                  <c:v>2000000-2100000</c:v>
                </c:pt>
                <c:pt idx="21">
                  <c:v>2100000-2200000</c:v>
                </c:pt>
                <c:pt idx="22">
                  <c:v>2200000-2300000</c:v>
                </c:pt>
                <c:pt idx="23">
                  <c:v>2400000-2500000</c:v>
                </c:pt>
                <c:pt idx="24">
                  <c:v>2700000-2800000</c:v>
                </c:pt>
                <c:pt idx="25">
                  <c:v>2900000-3000000</c:v>
                </c:pt>
                <c:pt idx="26">
                  <c:v>3100000-3200000</c:v>
                </c:pt>
                <c:pt idx="27">
                  <c:v>3800000-3900000</c:v>
                </c:pt>
                <c:pt idx="28">
                  <c:v>4000000-4100000</c:v>
                </c:pt>
              </c:strCache>
            </c:strRef>
          </c:cat>
          <c:val>
            <c:numRef>
              <c:f>Univariate!$N$98:$N$127</c:f>
              <c:numCache>
                <c:formatCode>General</c:formatCode>
                <c:ptCount val="29"/>
                <c:pt idx="0">
                  <c:v>1434</c:v>
                </c:pt>
                <c:pt idx="1">
                  <c:v>5385</c:v>
                </c:pt>
                <c:pt idx="2">
                  <c:v>10182</c:v>
                </c:pt>
                <c:pt idx="3">
                  <c:v>3432</c:v>
                </c:pt>
                <c:pt idx="4">
                  <c:v>9228</c:v>
                </c:pt>
                <c:pt idx="5">
                  <c:v>2112</c:v>
                </c:pt>
                <c:pt idx="6">
                  <c:v>6509</c:v>
                </c:pt>
                <c:pt idx="7">
                  <c:v>1349</c:v>
                </c:pt>
                <c:pt idx="8">
                  <c:v>1040</c:v>
                </c:pt>
                <c:pt idx="9">
                  <c:v>3780</c:v>
                </c:pt>
                <c:pt idx="10">
                  <c:v>576</c:v>
                </c:pt>
                <c:pt idx="11">
                  <c:v>2082</c:v>
                </c:pt>
                <c:pt idx="12">
                  <c:v>314</c:v>
                </c:pt>
                <c:pt idx="13">
                  <c:v>1351</c:v>
                </c:pt>
                <c:pt idx="14">
                  <c:v>102</c:v>
                </c:pt>
                <c:pt idx="15">
                  <c:v>396</c:v>
                </c:pt>
                <c:pt idx="16">
                  <c:v>69</c:v>
                </c:pt>
                <c:pt idx="17">
                  <c:v>78</c:v>
                </c:pt>
                <c:pt idx="18">
                  <c:v>376</c:v>
                </c:pt>
                <c:pt idx="19">
                  <c:v>29</c:v>
                </c:pt>
                <c:pt idx="20">
                  <c:v>21</c:v>
                </c:pt>
                <c:pt idx="21">
                  <c:v>11</c:v>
                </c:pt>
                <c:pt idx="22">
                  <c:v>131</c:v>
                </c:pt>
                <c:pt idx="23">
                  <c:v>3</c:v>
                </c:pt>
                <c:pt idx="24">
                  <c:v>3</c:v>
                </c:pt>
                <c:pt idx="25">
                  <c:v>2</c:v>
                </c:pt>
                <c:pt idx="26">
                  <c:v>1</c:v>
                </c:pt>
                <c:pt idx="27">
                  <c:v>1</c:v>
                </c:pt>
                <c:pt idx="28">
                  <c:v>2</c:v>
                </c:pt>
              </c:numCache>
            </c:numRef>
          </c:val>
          <c:extLst>
            <c:ext xmlns:c16="http://schemas.microsoft.com/office/drawing/2014/chart" uri="{C3380CC4-5D6E-409C-BE32-E72D297353CC}">
              <c16:uniqueId val="{00000000-1E41-4591-99EF-DEDBCD6B1133}"/>
            </c:ext>
          </c:extLst>
        </c:ser>
        <c:dLbls>
          <c:showLegendKey val="0"/>
          <c:showVal val="0"/>
          <c:showCatName val="0"/>
          <c:showSerName val="0"/>
          <c:showPercent val="0"/>
          <c:showBubbleSize val="0"/>
        </c:dLbls>
        <c:gapWidth val="100"/>
        <c:overlap val="-24"/>
        <c:axId val="2076065760"/>
        <c:axId val="2067978384"/>
      </c:barChart>
      <c:catAx>
        <c:axId val="207606576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67978384"/>
        <c:crosses val="autoZero"/>
        <c:auto val="1"/>
        <c:lblAlgn val="ctr"/>
        <c:lblOffset val="100"/>
        <c:noMultiLvlLbl val="0"/>
      </c:catAx>
      <c:valAx>
        <c:axId val="206797838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76065760"/>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application_data!$H$2:$H$50000</cx:f>
        <cx:lvl ptCount="49999" formatCode="General">
          <cx:pt idx="0">202500</cx:pt>
          <cx:pt idx="1">270000</cx:pt>
          <cx:pt idx="2">67500</cx:pt>
          <cx:pt idx="3">135000</cx:pt>
          <cx:pt idx="4">121500</cx:pt>
          <cx:pt idx="5">99000</cx:pt>
          <cx:pt idx="6">171000</cx:pt>
          <cx:pt idx="7">360000</cx:pt>
          <cx:pt idx="8">112500</cx:pt>
          <cx:pt idx="9">135000</cx:pt>
          <cx:pt idx="10">112500</cx:pt>
          <cx:pt idx="11">38419.154999999999</cx:pt>
          <cx:pt idx="12">67500</cx:pt>
          <cx:pt idx="13">225000</cx:pt>
          <cx:pt idx="14">189000</cx:pt>
          <cx:pt idx="15">157500</cx:pt>
          <cx:pt idx="16">108000</cx:pt>
          <cx:pt idx="17">81000</cx:pt>
          <cx:pt idx="18">112500</cx:pt>
          <cx:pt idx="19">90000</cx:pt>
          <cx:pt idx="20">135000</cx:pt>
          <cx:pt idx="21">202500</cx:pt>
          <cx:pt idx="22">450000</cx:pt>
          <cx:pt idx="23">83250</cx:pt>
          <cx:pt idx="24">135000</cx:pt>
          <cx:pt idx="25">90000</cx:pt>
          <cx:pt idx="26">112500</cx:pt>
          <cx:pt idx="27">112500</cx:pt>
          <cx:pt idx="28">270000</cx:pt>
          <cx:pt idx="29">90000</cx:pt>
          <cx:pt idx="30">292500</cx:pt>
          <cx:pt idx="31">112500</cx:pt>
          <cx:pt idx="32">90000</cx:pt>
          <cx:pt idx="33">360000</cx:pt>
          <cx:pt idx="34">135000</cx:pt>
          <cx:pt idx="35">112500</cx:pt>
          <cx:pt idx="36">198000</cx:pt>
          <cx:pt idx="37">121500</cx:pt>
          <cx:pt idx="38">99000</cx:pt>
          <cx:pt idx="39">180000</cx:pt>
          <cx:pt idx="40">202500</cx:pt>
          <cx:pt idx="41">202500</cx:pt>
          <cx:pt idx="42">135000</cx:pt>
          <cx:pt idx="43">108000</cx:pt>
          <cx:pt idx="44">202500</cx:pt>
          <cx:pt idx="45">90000</cx:pt>
          <cx:pt idx="46">202500</cx:pt>
          <cx:pt idx="47">99000</cx:pt>
          <cx:pt idx="48">130500</cx:pt>
          <cx:pt idx="49">360000</cx:pt>
          <cx:pt idx="50">54000</cx:pt>
          <cx:pt idx="51">540000</cx:pt>
          <cx:pt idx="52">76500</cx:pt>
          <cx:pt idx="53">225000</cx:pt>
          <cx:pt idx="54">81000</cx:pt>
          <cx:pt idx="55">180000</cx:pt>
          <cx:pt idx="56">67500</cx:pt>
          <cx:pt idx="57">81000</cx:pt>
          <cx:pt idx="58">360000</cx:pt>
          <cx:pt idx="59">540000</cx:pt>
          <cx:pt idx="60">180000</cx:pt>
          <cx:pt idx="61">180000</cx:pt>
          <cx:pt idx="62">324000</cx:pt>
          <cx:pt idx="63">112500</cx:pt>
          <cx:pt idx="64">180000</cx:pt>
          <cx:pt idx="65">180000</cx:pt>
          <cx:pt idx="66">180000</cx:pt>
          <cx:pt idx="67">225000</cx:pt>
          <cx:pt idx="68">157500</cx:pt>
          <cx:pt idx="69">180000</cx:pt>
          <cx:pt idx="70">180000</cx:pt>
          <cx:pt idx="71">103500</cx:pt>
          <cx:pt idx="72">225000</cx:pt>
          <cx:pt idx="73">157500</cx:pt>
          <cx:pt idx="74">135000</cx:pt>
          <cx:pt idx="75">202500</cx:pt>
          <cx:pt idx="76">112500</cx:pt>
          <cx:pt idx="77">135000</cx:pt>
          <cx:pt idx="78">94500</cx:pt>
          <cx:pt idx="79">108000</cx:pt>
          <cx:pt idx="80">67500</cx:pt>
          <cx:pt idx="81">81000</cx:pt>
          <cx:pt idx="82">157500</cx:pt>
          <cx:pt idx="83">225000</cx:pt>
          <cx:pt idx="84">360000</cx:pt>
          <cx:pt idx="85">202500</cx:pt>
          <cx:pt idx="86">202500</cx:pt>
          <cx:pt idx="87">126000</cx:pt>
          <cx:pt idx="88">72000</cx:pt>
          <cx:pt idx="89">90000</cx:pt>
          <cx:pt idx="90">193500</cx:pt>
          <cx:pt idx="91">171000</cx:pt>
          <cx:pt idx="92">135000</cx:pt>
          <cx:pt idx="93">112500</cx:pt>
          <cx:pt idx="94">315000</cx:pt>
          <cx:pt idx="95">76500</cx:pt>
          <cx:pt idx="96">135000</cx:pt>
          <cx:pt idx="97">90000</cx:pt>
          <cx:pt idx="98">243000</cx:pt>
          <cx:pt idx="99">90000</cx:pt>
          <cx:pt idx="100">54000</cx:pt>
          <cx:pt idx="101">135000</cx:pt>
          <cx:pt idx="102">126000</cx:pt>
          <cx:pt idx="103">76500</cx:pt>
          <cx:pt idx="104">103500</cx:pt>
          <cx:pt idx="105">225000</cx:pt>
          <cx:pt idx="106">126000</cx:pt>
          <cx:pt idx="107">135000</cx:pt>
          <cx:pt idx="108">112500</cx:pt>
          <cx:pt idx="109">85500</cx:pt>
          <cx:pt idx="110">157500</cx:pt>
          <cx:pt idx="111">270000</cx:pt>
          <cx:pt idx="112">202500</cx:pt>
          <cx:pt idx="113">67500</cx:pt>
          <cx:pt idx="114">202500</cx:pt>
          <cx:pt idx="115">135000</cx:pt>
          <cx:pt idx="116">157500</cx:pt>
          <cx:pt idx="117">225000</cx:pt>
          <cx:pt idx="118">135000</cx:pt>
          <cx:pt idx="119">157500</cx:pt>
          <cx:pt idx="120">157500</cx:pt>
          <cx:pt idx="121">360000</cx:pt>
          <cx:pt idx="122">162000</cx:pt>
          <cx:pt idx="123">112500</cx:pt>
          <cx:pt idx="124">202500</cx:pt>
          <cx:pt idx="125">117000</cx:pt>
          <cx:pt idx="126">135000</cx:pt>
          <cx:pt idx="127">247500</cx:pt>
          <cx:pt idx="128">171000</cx:pt>
          <cx:pt idx="129">135000</cx:pt>
          <cx:pt idx="130">157500</cx:pt>
          <cx:pt idx="131">202500</cx:pt>
          <cx:pt idx="132">144000</cx:pt>
          <cx:pt idx="133">157500</cx:pt>
          <cx:pt idx="134">157500</cx:pt>
          <cx:pt idx="135">180000</cx:pt>
          <cx:pt idx="136">180000</cx:pt>
          <cx:pt idx="137">225000</cx:pt>
          <cx:pt idx="138">292500</cx:pt>
          <cx:pt idx="139">90000</cx:pt>
          <cx:pt idx="140">112500</cx:pt>
          <cx:pt idx="141">130500</cx:pt>
          <cx:pt idx="142">450000</cx:pt>
          <cx:pt idx="143">175500</cx:pt>
          <cx:pt idx="144">58500</cx:pt>
          <cx:pt idx="145">180000</cx:pt>
          <cx:pt idx="146">117000</cx:pt>
          <cx:pt idx="147">180000</cx:pt>
          <cx:pt idx="148">202500</cx:pt>
          <cx:pt idx="149">135000</cx:pt>
          <cx:pt idx="150">112500</cx:pt>
          <cx:pt idx="151">119250</cx:pt>
          <cx:pt idx="152">202500</cx:pt>
          <cx:pt idx="153">315000</cx:pt>
          <cx:pt idx="154">157500</cx:pt>
          <cx:pt idx="155">112500</cx:pt>
          <cx:pt idx="156">103500</cx:pt>
          <cx:pt idx="157">58500</cx:pt>
          <cx:pt idx="158">117000</cx:pt>
          <cx:pt idx="159">225000</cx:pt>
          <cx:pt idx="160">135000</cx:pt>
          <cx:pt idx="161">162000</cx:pt>
          <cx:pt idx="162">112500</cx:pt>
          <cx:pt idx="163">111915</cx:pt>
          <cx:pt idx="164">225000</cx:pt>
          <cx:pt idx="165">157500</cx:pt>
          <cx:pt idx="166">90000</cx:pt>
          <cx:pt idx="167">164250</cx:pt>
          <cx:pt idx="168">157500</cx:pt>
          <cx:pt idx="169">135000</cx:pt>
          <cx:pt idx="170">112500</cx:pt>
          <cx:pt idx="171">216000</cx:pt>
          <cx:pt idx="172">180000</cx:pt>
          <cx:pt idx="173">67500</cx:pt>
          <cx:pt idx="174">54000</cx:pt>
          <cx:pt idx="175">81000</cx:pt>
          <cx:pt idx="176">63000</cx:pt>
          <cx:pt idx="177">157500</cx:pt>
          <cx:pt idx="178">157500</cx:pt>
          <cx:pt idx="179">180000</cx:pt>
          <cx:pt idx="180">180000</cx:pt>
          <cx:pt idx="181">202500</cx:pt>
          <cx:pt idx="182">225000</cx:pt>
          <cx:pt idx="183">49500</cx:pt>
          <cx:pt idx="184">202500</cx:pt>
          <cx:pt idx="185">90000</cx:pt>
          <cx:pt idx="186">90000</cx:pt>
          <cx:pt idx="187">180000</cx:pt>
          <cx:pt idx="188">337500</cx:pt>
          <cx:pt idx="189">315000</cx:pt>
          <cx:pt idx="190">225000</cx:pt>
          <cx:pt idx="191">225000</cx:pt>
          <cx:pt idx="192">225000</cx:pt>
          <cx:pt idx="193">157500</cx:pt>
          <cx:pt idx="194">112500</cx:pt>
          <cx:pt idx="195">292500</cx:pt>
          <cx:pt idx="196">121500</cx:pt>
          <cx:pt idx="197">157500</cx:pt>
          <cx:pt idx="198">135000</cx:pt>
          <cx:pt idx="199">108000</cx:pt>
          <cx:pt idx="200">216000</cx:pt>
          <cx:pt idx="201">67500</cx:pt>
          <cx:pt idx="202">135000</cx:pt>
          <cx:pt idx="203">112500</cx:pt>
          <cx:pt idx="204">144000</cx:pt>
          <cx:pt idx="205">135000</cx:pt>
          <cx:pt idx="206">225000</cx:pt>
          <cx:pt idx="207">135000</cx:pt>
          <cx:pt idx="208">90000</cx:pt>
          <cx:pt idx="209">112500</cx:pt>
          <cx:pt idx="210">247500</cx:pt>
          <cx:pt idx="211">135000</cx:pt>
          <cx:pt idx="212">225000</cx:pt>
          <cx:pt idx="213">90000</cx:pt>
          <cx:pt idx="214">67500</cx:pt>
          <cx:pt idx="215">72000</cx:pt>
          <cx:pt idx="216">202500</cx:pt>
          <cx:pt idx="217">225000</cx:pt>
          <cx:pt idx="218">292500</cx:pt>
          <cx:pt idx="219">315000</cx:pt>
          <cx:pt idx="220">90000</cx:pt>
          <cx:pt idx="221">135000</cx:pt>
          <cx:pt idx="222">180000</cx:pt>
          <cx:pt idx="223">180000</cx:pt>
          <cx:pt idx="224">90000</cx:pt>
          <cx:pt idx="225">315000</cx:pt>
          <cx:pt idx="226">108000</cx:pt>
          <cx:pt idx="227">121500</cx:pt>
          <cx:pt idx="228">112500</cx:pt>
          <cx:pt idx="229">157500</cx:pt>
          <cx:pt idx="230">225000</cx:pt>
          <cx:pt idx="231">85500</cx:pt>
          <cx:pt idx="232">180000</cx:pt>
          <cx:pt idx="233">90000</cx:pt>
          <cx:pt idx="234">135000</cx:pt>
          <cx:pt idx="235">157500</cx:pt>
          <cx:pt idx="236">308250</cx:pt>
          <cx:pt idx="237">108000</cx:pt>
          <cx:pt idx="238">135000</cx:pt>
          <cx:pt idx="239">67500</cx:pt>
          <cx:pt idx="240">180000</cx:pt>
          <cx:pt idx="241">112500</cx:pt>
          <cx:pt idx="242">73341</cx:pt>
          <cx:pt idx="243">135000</cx:pt>
          <cx:pt idx="244">180000</cx:pt>
          <cx:pt idx="245">112500</cx:pt>
          <cx:pt idx="246">121500</cx:pt>
          <cx:pt idx="247">202500</cx:pt>
          <cx:pt idx="248">157500</cx:pt>
          <cx:pt idx="249">202500</cx:pt>
          <cx:pt idx="250">135000</cx:pt>
          <cx:pt idx="251">153000</cx:pt>
          <cx:pt idx="252">202500</cx:pt>
          <cx:pt idx="253">202500</cx:pt>
          <cx:pt idx="254">157500</cx:pt>
          <cx:pt idx="255">225000</cx:pt>
          <cx:pt idx="256">225000</cx:pt>
          <cx:pt idx="257">135000</cx:pt>
          <cx:pt idx="258">270000</cx:pt>
          <cx:pt idx="259">112500</cx:pt>
          <cx:pt idx="260">63000</cx:pt>
          <cx:pt idx="261">112500</cx:pt>
          <cx:pt idx="262">180000</cx:pt>
          <cx:pt idx="263">292500</cx:pt>
          <cx:pt idx="264">225000</cx:pt>
          <cx:pt idx="265">135000</cx:pt>
          <cx:pt idx="266">225000</cx:pt>
          <cx:pt idx="267">157500</cx:pt>
          <cx:pt idx="268">157500</cx:pt>
          <cx:pt idx="269">180000</cx:pt>
          <cx:pt idx="270">87750</cx:pt>
          <cx:pt idx="271">292500</cx:pt>
          <cx:pt idx="272">121500</cx:pt>
          <cx:pt idx="273">67500</cx:pt>
          <cx:pt idx="274">180000</cx:pt>
          <cx:pt idx="275">90000</cx:pt>
          <cx:pt idx="276">135000</cx:pt>
          <cx:pt idx="277">225000</cx:pt>
          <cx:pt idx="278">270000</cx:pt>
          <cx:pt idx="279">225000</cx:pt>
          <cx:pt idx="280">450000</cx:pt>
          <cx:pt idx="281">112500</cx:pt>
          <cx:pt idx="282">135000</cx:pt>
          <cx:pt idx="283">36000</cx:pt>
          <cx:pt idx="284">180000</cx:pt>
          <cx:pt idx="285">171000</cx:pt>
          <cx:pt idx="286">135000</cx:pt>
          <cx:pt idx="287">157500</cx:pt>
          <cx:pt idx="288">382500</cx:pt>
          <cx:pt idx="289">90000</cx:pt>
          <cx:pt idx="290">63000</cx:pt>
          <cx:pt idx="291">157500</cx:pt>
          <cx:pt idx="292">270000</cx:pt>
          <cx:pt idx="293">270000</cx:pt>
          <cx:pt idx="294">166500</cx:pt>
          <cx:pt idx="295">202500</cx:pt>
          <cx:pt idx="296">76500</cx:pt>
          <cx:pt idx="297">90000</cx:pt>
          <cx:pt idx="298">315000</cx:pt>
          <cx:pt idx="299">112500</cx:pt>
          <cx:pt idx="300">157500</cx:pt>
          <cx:pt idx="301">180000</cx:pt>
          <cx:pt idx="302">81000</cx:pt>
          <cx:pt idx="303">135000</cx:pt>
          <cx:pt idx="304">108000</cx:pt>
          <cx:pt idx="305">112500</cx:pt>
          <cx:pt idx="306">69750</cx:pt>
          <cx:pt idx="307">81000</cx:pt>
          <cx:pt idx="308">112500</cx:pt>
          <cx:pt idx="309">315000</cx:pt>
          <cx:pt idx="310">180000</cx:pt>
          <cx:pt idx="311">225000</cx:pt>
          <cx:pt idx="312">112500</cx:pt>
          <cx:pt idx="313">67500</cx:pt>
          <cx:pt idx="314">270000</cx:pt>
          <cx:pt idx="315">157500</cx:pt>
          <cx:pt idx="316">360000</cx:pt>
          <cx:pt idx="317">315000</cx:pt>
          <cx:pt idx="318">247500</cx:pt>
          <cx:pt idx="319">765000</cx:pt>
          <cx:pt idx="320">166500</cx:pt>
          <cx:pt idx="321">157500</cx:pt>
          <cx:pt idx="322">45000</cx:pt>
          <cx:pt idx="323">450000</cx:pt>
          <cx:pt idx="324">90000</cx:pt>
          <cx:pt idx="325">225000</cx:pt>
          <cx:pt idx="326">112500</cx:pt>
          <cx:pt idx="327">180000</cx:pt>
          <cx:pt idx="328">360000</cx:pt>
          <cx:pt idx="329">157500</cx:pt>
          <cx:pt idx="330">247500</cx:pt>
          <cx:pt idx="331">112500</cx:pt>
          <cx:pt idx="332">630000</cx:pt>
          <cx:pt idx="333">121500</cx:pt>
          <cx:pt idx="334">180000</cx:pt>
          <cx:pt idx="335">292500</cx:pt>
          <cx:pt idx="336">99000</cx:pt>
          <cx:pt idx="337">247500</cx:pt>
          <cx:pt idx="338">90000</cx:pt>
          <cx:pt idx="339">153000</cx:pt>
          <cx:pt idx="340">180000</cx:pt>
          <cx:pt idx="341">405000</cx:pt>
          <cx:pt idx="342">112500</cx:pt>
          <cx:pt idx="343">225000</cx:pt>
          <cx:pt idx="344">112500</cx:pt>
          <cx:pt idx="345">144000</cx:pt>
          <cx:pt idx="346">81000</cx:pt>
          <cx:pt idx="347">270000</cx:pt>
          <cx:pt idx="348">202500</cx:pt>
          <cx:pt idx="349">81000</cx:pt>
          <cx:pt idx="350">315000</cx:pt>
          <cx:pt idx="351">180000</cx:pt>
          <cx:pt idx="352">135000</cx:pt>
          <cx:pt idx="353">157500</cx:pt>
          <cx:pt idx="354">81000</cx:pt>
          <cx:pt idx="355">112500</cx:pt>
          <cx:pt idx="356">180000</cx:pt>
          <cx:pt idx="357">450000</cx:pt>
          <cx:pt idx="358">135000</cx:pt>
          <cx:pt idx="359">90000</cx:pt>
          <cx:pt idx="360">112500</cx:pt>
          <cx:pt idx="361">112500</cx:pt>
          <cx:pt idx="362">180000</cx:pt>
          <cx:pt idx="363">135000</cx:pt>
          <cx:pt idx="364">112500</cx:pt>
          <cx:pt idx="365">54000</cx:pt>
          <cx:pt idx="366">450000</cx:pt>
          <cx:pt idx="367">472500</cx:pt>
          <cx:pt idx="368">112500</cx:pt>
          <cx:pt idx="369">90000</cx:pt>
          <cx:pt idx="370">67500</cx:pt>
          <cx:pt idx="371">90000</cx:pt>
          <cx:pt idx="372">180000</cx:pt>
          <cx:pt idx="373">90000</cx:pt>
          <cx:pt idx="374">157500</cx:pt>
          <cx:pt idx="375">90000</cx:pt>
          <cx:pt idx="376">157500</cx:pt>
          <cx:pt idx="377">202500</cx:pt>
          <cx:pt idx="378">112500</cx:pt>
          <cx:pt idx="379">112500</cx:pt>
          <cx:pt idx="380">67500</cx:pt>
          <cx:pt idx="381">81000</cx:pt>
          <cx:pt idx="382">40500</cx:pt>
          <cx:pt idx="383">135000</cx:pt>
          <cx:pt idx="384">148500</cx:pt>
          <cx:pt idx="385">144000</cx:pt>
          <cx:pt idx="386">202500</cx:pt>
          <cx:pt idx="387">157500</cx:pt>
          <cx:pt idx="388">144000</cx:pt>
          <cx:pt idx="389">171000</cx:pt>
          <cx:pt idx="390">247500</cx:pt>
          <cx:pt idx="391">607500</cx:pt>
          <cx:pt idx="392">135000</cx:pt>
          <cx:pt idx="393">211500</cx:pt>
          <cx:pt idx="394">211500</cx:pt>
          <cx:pt idx="395">90000</cx:pt>
          <cx:pt idx="396">270000</cx:pt>
          <cx:pt idx="397">315000</cx:pt>
          <cx:pt idx="398">252000</cx:pt>
          <cx:pt idx="399">111919.5</cx:pt>
          <cx:pt idx="400">112500</cx:pt>
          <cx:pt idx="401">112500</cx:pt>
          <cx:pt idx="402">135000</cx:pt>
          <cx:pt idx="403">81000</cx:pt>
          <cx:pt idx="404">112500</cx:pt>
          <cx:pt idx="405">450000</cx:pt>
          <cx:pt idx="406">225000</cx:pt>
          <cx:pt idx="407">112500</cx:pt>
          <cx:pt idx="408">135000</cx:pt>
          <cx:pt idx="409">405000</cx:pt>
          <cx:pt idx="410">450000</cx:pt>
          <cx:pt idx="411">405000</cx:pt>
          <cx:pt idx="412">225000</cx:pt>
          <cx:pt idx="413">112500</cx:pt>
          <cx:pt idx="414">90000</cx:pt>
          <cx:pt idx="415">90000</cx:pt>
          <cx:pt idx="416">450000</cx:pt>
          <cx:pt idx="417">180000</cx:pt>
          <cx:pt idx="418">112500</cx:pt>
          <cx:pt idx="419">270000</cx:pt>
          <cx:pt idx="420">58500</cx:pt>
          <cx:pt idx="421">121500</cx:pt>
          <cx:pt idx="422">270000</cx:pt>
          <cx:pt idx="423">90000</cx:pt>
          <cx:pt idx="424">135000</cx:pt>
          <cx:pt idx="425">193500</cx:pt>
          <cx:pt idx="426">450000</cx:pt>
          <cx:pt idx="427">270000</cx:pt>
          <cx:pt idx="428">112500</cx:pt>
          <cx:pt idx="429">450000</cx:pt>
          <cx:pt idx="430">135000</cx:pt>
          <cx:pt idx="431">112500</cx:pt>
          <cx:pt idx="432">225000</cx:pt>
          <cx:pt idx="433">202500</cx:pt>
          <cx:pt idx="434">247500</cx:pt>
          <cx:pt idx="435">202500</cx:pt>
          <cx:pt idx="436">189000</cx:pt>
          <cx:pt idx="437">157500</cx:pt>
          <cx:pt idx="438">225000</cx:pt>
          <cx:pt idx="439">112500</cx:pt>
          <cx:pt idx="440">202500</cx:pt>
          <cx:pt idx="441">450000</cx:pt>
          <cx:pt idx="442">90000</cx:pt>
          <cx:pt idx="443">85500</cx:pt>
          <cx:pt idx="444">180000</cx:pt>
          <cx:pt idx="445">270000</cx:pt>
          <cx:pt idx="446">157500</cx:pt>
          <cx:pt idx="447">157500</cx:pt>
          <cx:pt idx="448">117000</cx:pt>
          <cx:pt idx="449">112500</cx:pt>
          <cx:pt idx="450">135000</cx:pt>
          <cx:pt idx="451">157500</cx:pt>
          <cx:pt idx="452">180000</cx:pt>
          <cx:pt idx="453">225000</cx:pt>
          <cx:pt idx="454">112500</cx:pt>
          <cx:pt idx="455">157500</cx:pt>
          <cx:pt idx="456">144000</cx:pt>
          <cx:pt idx="457">112500</cx:pt>
          <cx:pt idx="458">90000</cx:pt>
          <cx:pt idx="459">135000</cx:pt>
          <cx:pt idx="460">135000</cx:pt>
          <cx:pt idx="461">112500</cx:pt>
          <cx:pt idx="462">99000</cx:pt>
          <cx:pt idx="463">121500</cx:pt>
          <cx:pt idx="464">157500</cx:pt>
          <cx:pt idx="465">90000</cx:pt>
          <cx:pt idx="466">99000</cx:pt>
          <cx:pt idx="467">180000</cx:pt>
          <cx:pt idx="468">157500</cx:pt>
          <cx:pt idx="469">184500</cx:pt>
          <cx:pt idx="470">157500</cx:pt>
          <cx:pt idx="471">180000</cx:pt>
          <cx:pt idx="472">112500</cx:pt>
          <cx:pt idx="473">157500</cx:pt>
          <cx:pt idx="474">96750</cx:pt>
          <cx:pt idx="475">144000</cx:pt>
          <cx:pt idx="476">67500</cx:pt>
          <cx:pt idx="477">211500</cx:pt>
          <cx:pt idx="478">225000</cx:pt>
          <cx:pt idx="479">247500</cx:pt>
          <cx:pt idx="480">225000</cx:pt>
          <cx:pt idx="481">112500</cx:pt>
          <cx:pt idx="482">58500</cx:pt>
          <cx:pt idx="483">225000</cx:pt>
          <cx:pt idx="484">157500</cx:pt>
          <cx:pt idx="485">450000</cx:pt>
          <cx:pt idx="486">49500</cx:pt>
          <cx:pt idx="487">337500</cx:pt>
          <cx:pt idx="488">135000</cx:pt>
          <cx:pt idx="489">180000</cx:pt>
          <cx:pt idx="490">112500</cx:pt>
          <cx:pt idx="491">117000</cx:pt>
          <cx:pt idx="492">99000</cx:pt>
          <cx:pt idx="493">180000</cx:pt>
          <cx:pt idx="494">292500</cx:pt>
          <cx:pt idx="495">31500</cx:pt>
          <cx:pt idx="496">157500</cx:pt>
          <cx:pt idx="497">225000</cx:pt>
          <cx:pt idx="498">108000</cx:pt>
          <cx:pt idx="499">180000</cx:pt>
          <cx:pt idx="500">171000</cx:pt>
          <cx:pt idx="501">135000</cx:pt>
          <cx:pt idx="502">180000</cx:pt>
          <cx:pt idx="503">270000</cx:pt>
          <cx:pt idx="504">270000</cx:pt>
          <cx:pt idx="505">135000</cx:pt>
          <cx:pt idx="506">360000</cx:pt>
          <cx:pt idx="507">139500</cx:pt>
          <cx:pt idx="508">126000</cx:pt>
          <cx:pt idx="509">85500</cx:pt>
          <cx:pt idx="510">90000</cx:pt>
          <cx:pt idx="511">157500</cx:pt>
          <cx:pt idx="512">103500</cx:pt>
          <cx:pt idx="513">225000</cx:pt>
          <cx:pt idx="514">90000</cx:pt>
          <cx:pt idx="515">106398</cx:pt>
          <cx:pt idx="516">247500</cx:pt>
          <cx:pt idx="517">117000</cx:pt>
          <cx:pt idx="518">135000</cx:pt>
          <cx:pt idx="519">202500</cx:pt>
          <cx:pt idx="520">315000</cx:pt>
          <cx:pt idx="521">112500</cx:pt>
          <cx:pt idx="522">157500</cx:pt>
          <cx:pt idx="523">144000</cx:pt>
          <cx:pt idx="524">180000</cx:pt>
          <cx:pt idx="525">229500</cx:pt>
          <cx:pt idx="526">225000</cx:pt>
          <cx:pt idx="527">184500</cx:pt>
          <cx:pt idx="528">180000</cx:pt>
          <cx:pt idx="529">292500</cx:pt>
          <cx:pt idx="530">135000</cx:pt>
          <cx:pt idx="531">157500</cx:pt>
          <cx:pt idx="532">90000</cx:pt>
          <cx:pt idx="533">180000</cx:pt>
          <cx:pt idx="534">225000</cx:pt>
          <cx:pt idx="535">99000</cx:pt>
          <cx:pt idx="536">225000</cx:pt>
          <cx:pt idx="537">450000</cx:pt>
          <cx:pt idx="538">207000</cx:pt>
          <cx:pt idx="539">99000</cx:pt>
          <cx:pt idx="540">337500</cx:pt>
          <cx:pt idx="541">162000</cx:pt>
          <cx:pt idx="542">121500</cx:pt>
          <cx:pt idx="543">112500</cx:pt>
          <cx:pt idx="544">202500</cx:pt>
          <cx:pt idx="545">135000</cx:pt>
          <cx:pt idx="546">225000</cx:pt>
          <cx:pt idx="547">247500</cx:pt>
          <cx:pt idx="548">108000</cx:pt>
          <cx:pt idx="549">157500</cx:pt>
          <cx:pt idx="550">211500</cx:pt>
          <cx:pt idx="551">270000</cx:pt>
          <cx:pt idx="552">135000</cx:pt>
          <cx:pt idx="553">90000</cx:pt>
          <cx:pt idx="554">157500</cx:pt>
          <cx:pt idx="555">112500</cx:pt>
          <cx:pt idx="556">157500</cx:pt>
          <cx:pt idx="557">90000</cx:pt>
          <cx:pt idx="558">76500</cx:pt>
          <cx:pt idx="559">247500</cx:pt>
          <cx:pt idx="560">216000</cx:pt>
          <cx:pt idx="561">99000</cx:pt>
          <cx:pt idx="562">67500</cx:pt>
          <cx:pt idx="563">180000</cx:pt>
          <cx:pt idx="564">135000</cx:pt>
          <cx:pt idx="565">157500</cx:pt>
          <cx:pt idx="566">130500</cx:pt>
          <cx:pt idx="567">247500</cx:pt>
          <cx:pt idx="568">135000</cx:pt>
          <cx:pt idx="569">112500</cx:pt>
          <cx:pt idx="570">54000</cx:pt>
          <cx:pt idx="571">135000</cx:pt>
          <cx:pt idx="572">189000</cx:pt>
          <cx:pt idx="573">90000</cx:pt>
          <cx:pt idx="574">234000</cx:pt>
          <cx:pt idx="575">202500</cx:pt>
          <cx:pt idx="576">67500</cx:pt>
          <cx:pt idx="577">112500</cx:pt>
          <cx:pt idx="578">87750</cx:pt>
          <cx:pt idx="579">112500</cx:pt>
          <cx:pt idx="580">135000</cx:pt>
          <cx:pt idx="581">45000</cx:pt>
          <cx:pt idx="582">144000</cx:pt>
          <cx:pt idx="583">81000</cx:pt>
          <cx:pt idx="584">112500</cx:pt>
          <cx:pt idx="585">135000</cx:pt>
          <cx:pt idx="586">112500</cx:pt>
          <cx:pt idx="587">225000</cx:pt>
          <cx:pt idx="588">157500</cx:pt>
          <cx:pt idx="589">202500</cx:pt>
          <cx:pt idx="590">121500</cx:pt>
          <cx:pt idx="591">184500</cx:pt>
          <cx:pt idx="592">72000</cx:pt>
          <cx:pt idx="593">90000</cx:pt>
          <cx:pt idx="594">180000</cx:pt>
          <cx:pt idx="595">90000</cx:pt>
          <cx:pt idx="596">157500</cx:pt>
          <cx:pt idx="597">225000</cx:pt>
          <cx:pt idx="598">265500</cx:pt>
          <cx:pt idx="599">135000</cx:pt>
          <cx:pt idx="600">243000</cx:pt>
          <cx:pt idx="601">135000</cx:pt>
          <cx:pt idx="602">63000</cx:pt>
          <cx:pt idx="603">135000</cx:pt>
          <cx:pt idx="604">225000</cx:pt>
          <cx:pt idx="605">81000</cx:pt>
          <cx:pt idx="606">90000</cx:pt>
          <cx:pt idx="607">180000</cx:pt>
          <cx:pt idx="608">135000</cx:pt>
          <cx:pt idx="609">360000</cx:pt>
          <cx:pt idx="610">225000</cx:pt>
          <cx:pt idx="611">157500</cx:pt>
          <cx:pt idx="612">157500</cx:pt>
          <cx:pt idx="613">67500</cx:pt>
          <cx:pt idx="614">112500</cx:pt>
          <cx:pt idx="615">90000</cx:pt>
          <cx:pt idx="616">90000</cx:pt>
          <cx:pt idx="617">180000</cx:pt>
          <cx:pt idx="618">135000</cx:pt>
          <cx:pt idx="619">135000</cx:pt>
          <cx:pt idx="620">157500</cx:pt>
          <cx:pt idx="621">180000</cx:pt>
          <cx:pt idx="622">540000</cx:pt>
          <cx:pt idx="623">180000</cx:pt>
          <cx:pt idx="624">99000</cx:pt>
          <cx:pt idx="625">126000</cx:pt>
          <cx:pt idx="626">135000</cx:pt>
          <cx:pt idx="627">135000</cx:pt>
          <cx:pt idx="628">234000</cx:pt>
          <cx:pt idx="629">292500</cx:pt>
          <cx:pt idx="630">90000</cx:pt>
          <cx:pt idx="631">216000</cx:pt>
          <cx:pt idx="632">540000</cx:pt>
          <cx:pt idx="633">202500</cx:pt>
          <cx:pt idx="634">112500</cx:pt>
          <cx:pt idx="635">112500</cx:pt>
          <cx:pt idx="636">202500</cx:pt>
          <cx:pt idx="637">112500</cx:pt>
          <cx:pt idx="638">112500</cx:pt>
          <cx:pt idx="639">315000</cx:pt>
          <cx:pt idx="640">112500</cx:pt>
          <cx:pt idx="641">225000</cx:pt>
          <cx:pt idx="642">157500</cx:pt>
          <cx:pt idx="643">157500</cx:pt>
          <cx:pt idx="644">292500</cx:pt>
          <cx:pt idx="645">112500</cx:pt>
          <cx:pt idx="646">112500</cx:pt>
          <cx:pt idx="647">135000</cx:pt>
          <cx:pt idx="648">216000</cx:pt>
          <cx:pt idx="649">90000</cx:pt>
          <cx:pt idx="650">108000</cx:pt>
          <cx:pt idx="651">38250</cx:pt>
          <cx:pt idx="652">171000</cx:pt>
          <cx:pt idx="653">103500</cx:pt>
          <cx:pt idx="654">171000</cx:pt>
          <cx:pt idx="655">121500</cx:pt>
          <cx:pt idx="656">90000</cx:pt>
          <cx:pt idx="657">202500</cx:pt>
          <cx:pt idx="658">180000</cx:pt>
          <cx:pt idx="659">157500</cx:pt>
          <cx:pt idx="660">202500</cx:pt>
          <cx:pt idx="661">225000</cx:pt>
          <cx:pt idx="662">135000</cx:pt>
          <cx:pt idx="663">126000</cx:pt>
          <cx:pt idx="664">157500</cx:pt>
          <cx:pt idx="665">112500</cx:pt>
          <cx:pt idx="666">247500</cx:pt>
          <cx:pt idx="667">288000</cx:pt>
          <cx:pt idx="668">112500</cx:pt>
          <cx:pt idx="669">90000</cx:pt>
          <cx:pt idx="670">112500</cx:pt>
          <cx:pt idx="671">225000</cx:pt>
          <cx:pt idx="672">202500</cx:pt>
          <cx:pt idx="673">135000</cx:pt>
          <cx:pt idx="674">112500</cx:pt>
          <cx:pt idx="675">405000</cx:pt>
          <cx:pt idx="676">225000</cx:pt>
          <cx:pt idx="677">135000</cx:pt>
          <cx:pt idx="678">54000</cx:pt>
          <cx:pt idx="679">67500</cx:pt>
          <cx:pt idx="680">270000</cx:pt>
          <cx:pt idx="681">270000</cx:pt>
          <cx:pt idx="682">112500</cx:pt>
          <cx:pt idx="683">112500</cx:pt>
          <cx:pt idx="684">157500</cx:pt>
          <cx:pt idx="685">126000</cx:pt>
          <cx:pt idx="686">49500</cx:pt>
          <cx:pt idx="687">180000</cx:pt>
          <cx:pt idx="688">405000</cx:pt>
          <cx:pt idx="689">81000</cx:pt>
          <cx:pt idx="690">103500</cx:pt>
          <cx:pt idx="691">126000</cx:pt>
          <cx:pt idx="692">112500</cx:pt>
          <cx:pt idx="693">76500</cx:pt>
          <cx:pt idx="694">135000</cx:pt>
          <cx:pt idx="695">157500</cx:pt>
          <cx:pt idx="696">270000</cx:pt>
          <cx:pt idx="697">247500</cx:pt>
          <cx:pt idx="698">180000</cx:pt>
          <cx:pt idx="699">135000</cx:pt>
          <cx:pt idx="700">112500</cx:pt>
          <cx:pt idx="701">540000</cx:pt>
          <cx:pt idx="702">180000</cx:pt>
          <cx:pt idx="703">270000</cx:pt>
          <cx:pt idx="704">135000</cx:pt>
          <cx:pt idx="705">126000</cx:pt>
          <cx:pt idx="706">112500</cx:pt>
          <cx:pt idx="707">157500</cx:pt>
          <cx:pt idx="708">67500</cx:pt>
          <cx:pt idx="709">225000</cx:pt>
          <cx:pt idx="710">279000</cx:pt>
          <cx:pt idx="711">157500</cx:pt>
          <cx:pt idx="712">180000</cx:pt>
          <cx:pt idx="713">225000</cx:pt>
          <cx:pt idx="714">112500</cx:pt>
          <cx:pt idx="715">225000</cx:pt>
          <cx:pt idx="716">117000</cx:pt>
          <cx:pt idx="717">153000</cx:pt>
          <cx:pt idx="718">90000</cx:pt>
          <cx:pt idx="719">67500</cx:pt>
          <cx:pt idx="720">90000</cx:pt>
          <cx:pt idx="721">121500</cx:pt>
          <cx:pt idx="722">202500</cx:pt>
          <cx:pt idx="723">337500</cx:pt>
          <cx:pt idx="724">45000</cx:pt>
          <cx:pt idx="725">81000</cx:pt>
          <cx:pt idx="726">180000</cx:pt>
          <cx:pt idx="727">135000</cx:pt>
          <cx:pt idx="728">225000</cx:pt>
          <cx:pt idx="729">247500</cx:pt>
          <cx:pt idx="730">117000</cx:pt>
          <cx:pt idx="731">180000</cx:pt>
          <cx:pt idx="732">67500</cx:pt>
          <cx:pt idx="733">58500</cx:pt>
          <cx:pt idx="734">112500</cx:pt>
          <cx:pt idx="735">157500</cx:pt>
          <cx:pt idx="736">225000</cx:pt>
          <cx:pt idx="737">342000</cx:pt>
          <cx:pt idx="738">67500</cx:pt>
          <cx:pt idx="739">157500</cx:pt>
          <cx:pt idx="740">117000</cx:pt>
          <cx:pt idx="741">202500</cx:pt>
          <cx:pt idx="742">270000</cx:pt>
          <cx:pt idx="743">112500</cx:pt>
          <cx:pt idx="744">49500</cx:pt>
          <cx:pt idx="745">270000</cx:pt>
          <cx:pt idx="746">270000</cx:pt>
          <cx:pt idx="747">180000</cx:pt>
          <cx:pt idx="748">306000</cx:pt>
          <cx:pt idx="749">180000</cx:pt>
          <cx:pt idx="750">135000</cx:pt>
          <cx:pt idx="751">135000</cx:pt>
          <cx:pt idx="752">112500</cx:pt>
          <cx:pt idx="753">225000</cx:pt>
          <cx:pt idx="754">180000</cx:pt>
          <cx:pt idx="755">112500</cx:pt>
          <cx:pt idx="756">90000</cx:pt>
          <cx:pt idx="757">90000</cx:pt>
          <cx:pt idx="758">90288</cx:pt>
          <cx:pt idx="759">360000</cx:pt>
          <cx:pt idx="760">225000</cx:pt>
          <cx:pt idx="761">126000</cx:pt>
          <cx:pt idx="762">139500</cx:pt>
          <cx:pt idx="763">90000</cx:pt>
          <cx:pt idx="764">247500</cx:pt>
          <cx:pt idx="765">450000</cx:pt>
          <cx:pt idx="766">67500</cx:pt>
          <cx:pt idx="767">243000</cx:pt>
          <cx:pt idx="768">213750</cx:pt>
          <cx:pt idx="769">112500</cx:pt>
          <cx:pt idx="770">157500</cx:pt>
          <cx:pt idx="771">157500</cx:pt>
          <cx:pt idx="772">315000</cx:pt>
          <cx:pt idx="773">67500</cx:pt>
          <cx:pt idx="774">135000</cx:pt>
          <cx:pt idx="775">450000</cx:pt>
          <cx:pt idx="776">157500</cx:pt>
          <cx:pt idx="777">67500</cx:pt>
          <cx:pt idx="778">315000</cx:pt>
          <cx:pt idx="779">90000</cx:pt>
          <cx:pt idx="780">214650</cx:pt>
          <cx:pt idx="781">135000</cx:pt>
          <cx:pt idx="782">112500</cx:pt>
          <cx:pt idx="783">135000</cx:pt>
          <cx:pt idx="784">112500</cx:pt>
          <cx:pt idx="785">67500</cx:pt>
          <cx:pt idx="786">67500</cx:pt>
          <cx:pt idx="787">81000</cx:pt>
          <cx:pt idx="788">117000</cx:pt>
          <cx:pt idx="789">135000</cx:pt>
          <cx:pt idx="790">45000</cx:pt>
          <cx:pt idx="791">252000</cx:pt>
          <cx:pt idx="792">337500</cx:pt>
          <cx:pt idx="793">81000</cx:pt>
          <cx:pt idx="794">225000</cx:pt>
          <cx:pt idx="795">135000</cx:pt>
          <cx:pt idx="796">360000</cx:pt>
          <cx:pt idx="797">225000</cx:pt>
          <cx:pt idx="798">337500</cx:pt>
          <cx:pt idx="799">63000</cx:pt>
          <cx:pt idx="800">180000</cx:pt>
          <cx:pt idx="801">108000</cx:pt>
          <cx:pt idx="802">48600</cx:pt>
          <cx:pt idx="803">112500</cx:pt>
          <cx:pt idx="804">112500</cx:pt>
          <cx:pt idx="805">90000</cx:pt>
          <cx:pt idx="806">270000</cx:pt>
          <cx:pt idx="807">202500</cx:pt>
          <cx:pt idx="808">99000</cx:pt>
          <cx:pt idx="809">90000</cx:pt>
          <cx:pt idx="810">135000</cx:pt>
          <cx:pt idx="811">112500</cx:pt>
          <cx:pt idx="812">81000</cx:pt>
          <cx:pt idx="813">135000</cx:pt>
          <cx:pt idx="814">202500</cx:pt>
          <cx:pt idx="815">112500</cx:pt>
          <cx:pt idx="816">135000</cx:pt>
          <cx:pt idx="817">225000</cx:pt>
          <cx:pt idx="818">76500</cx:pt>
          <cx:pt idx="819">270000</cx:pt>
          <cx:pt idx="820">112500</cx:pt>
          <cx:pt idx="821">67500</cx:pt>
          <cx:pt idx="822">54000</cx:pt>
          <cx:pt idx="823">180000</cx:pt>
          <cx:pt idx="824">261000</cx:pt>
          <cx:pt idx="825">135000</cx:pt>
          <cx:pt idx="826">189000</cx:pt>
          <cx:pt idx="827">202500</cx:pt>
          <cx:pt idx="828">112500</cx:pt>
          <cx:pt idx="829">153000</cx:pt>
          <cx:pt idx="830">112500</cx:pt>
          <cx:pt idx="831">315000</cx:pt>
          <cx:pt idx="832">157500</cx:pt>
          <cx:pt idx="833">112500</cx:pt>
          <cx:pt idx="834">382500</cx:pt>
          <cx:pt idx="835">112500</cx:pt>
          <cx:pt idx="836">157500</cx:pt>
          <cx:pt idx="837">315000</cx:pt>
          <cx:pt idx="838">135000</cx:pt>
          <cx:pt idx="839">90000</cx:pt>
          <cx:pt idx="840">135000</cx:pt>
          <cx:pt idx="841">81000</cx:pt>
          <cx:pt idx="842">135000</cx:pt>
          <cx:pt idx="843">112500</cx:pt>
          <cx:pt idx="844">112500</cx:pt>
          <cx:pt idx="845">63000</cx:pt>
          <cx:pt idx="846">283500</cx:pt>
          <cx:pt idx="847">90000</cx:pt>
          <cx:pt idx="848">216000</cx:pt>
          <cx:pt idx="849">180000</cx:pt>
          <cx:pt idx="850">202500</cx:pt>
          <cx:pt idx="851">202500</cx:pt>
          <cx:pt idx="852">135000</cx:pt>
          <cx:pt idx="853">157500</cx:pt>
          <cx:pt idx="854">126000</cx:pt>
          <cx:pt idx="855">90000</cx:pt>
          <cx:pt idx="856">67500</cx:pt>
          <cx:pt idx="857">157500</cx:pt>
          <cx:pt idx="858">81000</cx:pt>
          <cx:pt idx="859">67500</cx:pt>
          <cx:pt idx="860">225000</cx:pt>
          <cx:pt idx="861">180000</cx:pt>
          <cx:pt idx="862">180000</cx:pt>
          <cx:pt idx="863">112500</cx:pt>
          <cx:pt idx="864">157500</cx:pt>
          <cx:pt idx="865">117000</cx:pt>
          <cx:pt idx="866">135000</cx:pt>
          <cx:pt idx="867">67500</cx:pt>
          <cx:pt idx="868">112500</cx:pt>
          <cx:pt idx="869">157500</cx:pt>
          <cx:pt idx="870">94500</cx:pt>
          <cx:pt idx="871">450000</cx:pt>
          <cx:pt idx="872">157500</cx:pt>
          <cx:pt idx="873">157500</cx:pt>
          <cx:pt idx="874">247500</cx:pt>
          <cx:pt idx="875">112500</cx:pt>
          <cx:pt idx="876">180000</cx:pt>
          <cx:pt idx="877">202500</cx:pt>
          <cx:pt idx="878">90000</cx:pt>
          <cx:pt idx="879">67500</cx:pt>
          <cx:pt idx="880">112500</cx:pt>
          <cx:pt idx="881">112500</cx:pt>
          <cx:pt idx="882">202500</cx:pt>
          <cx:pt idx="883">225000</cx:pt>
          <cx:pt idx="884">121500</cx:pt>
          <cx:pt idx="885">315000</cx:pt>
          <cx:pt idx="886">135000</cx:pt>
          <cx:pt idx="887">238500</cx:pt>
          <cx:pt idx="888">382500</cx:pt>
          <cx:pt idx="889">112500</cx:pt>
          <cx:pt idx="890">180000</cx:pt>
          <cx:pt idx="891">135000</cx:pt>
          <cx:pt idx="892">112500</cx:pt>
          <cx:pt idx="893">315000</cx:pt>
          <cx:pt idx="894">67500</cx:pt>
          <cx:pt idx="895">195750</cx:pt>
          <cx:pt idx="896">99000</cx:pt>
          <cx:pt idx="897">112500</cx:pt>
          <cx:pt idx="898">67500</cx:pt>
          <cx:pt idx="899">225000</cx:pt>
          <cx:pt idx="900">247500</cx:pt>
          <cx:pt idx="901">180000</cx:pt>
          <cx:pt idx="902">315000</cx:pt>
          <cx:pt idx="903">157500</cx:pt>
          <cx:pt idx="904">81000</cx:pt>
          <cx:pt idx="905">94500</cx:pt>
          <cx:pt idx="906">157500</cx:pt>
          <cx:pt idx="907">67500</cx:pt>
          <cx:pt idx="908">112500</cx:pt>
          <cx:pt idx="909">94500</cx:pt>
          <cx:pt idx="910">202500</cx:pt>
          <cx:pt idx="911">99000</cx:pt>
          <cx:pt idx="912">157500</cx:pt>
          <cx:pt idx="913">135000</cx:pt>
          <cx:pt idx="914">135000</cx:pt>
          <cx:pt idx="915">112500</cx:pt>
          <cx:pt idx="916">90000</cx:pt>
          <cx:pt idx="917">225000</cx:pt>
          <cx:pt idx="918">270000</cx:pt>
          <cx:pt idx="919">162000</cx:pt>
          <cx:pt idx="920">135000</cx:pt>
          <cx:pt idx="921">202500</cx:pt>
          <cx:pt idx="922">121500</cx:pt>
          <cx:pt idx="923">112500</cx:pt>
          <cx:pt idx="924">225000</cx:pt>
          <cx:pt idx="925">67500</cx:pt>
          <cx:pt idx="926">225000</cx:pt>
          <cx:pt idx="927">157500</cx:pt>
          <cx:pt idx="928">135000</cx:pt>
          <cx:pt idx="929">180000</cx:pt>
          <cx:pt idx="930">540000</cx:pt>
          <cx:pt idx="931">173250</cx:pt>
          <cx:pt idx="932">121500</cx:pt>
          <cx:pt idx="933">126000</cx:pt>
          <cx:pt idx="934">202500</cx:pt>
          <cx:pt idx="935">90000</cx:pt>
          <cx:pt idx="936">90000</cx:pt>
          <cx:pt idx="937">117000</cx:pt>
          <cx:pt idx="938">270000</cx:pt>
          <cx:pt idx="939">117000</cx:pt>
          <cx:pt idx="940">157500</cx:pt>
          <cx:pt idx="941">182250</cx:pt>
          <cx:pt idx="942">135000</cx:pt>
          <cx:pt idx="943">166500</cx:pt>
          <cx:pt idx="944">157500</cx:pt>
          <cx:pt idx="945">157500</cx:pt>
          <cx:pt idx="946">166500</cx:pt>
          <cx:pt idx="947">112500</cx:pt>
          <cx:pt idx="948">67500</cx:pt>
          <cx:pt idx="949">112500</cx:pt>
          <cx:pt idx="950">180000</cx:pt>
          <cx:pt idx="951">135000</cx:pt>
          <cx:pt idx="952">247500</cx:pt>
          <cx:pt idx="953">90000</cx:pt>
          <cx:pt idx="954">193500</cx:pt>
          <cx:pt idx="955">124200</cx:pt>
          <cx:pt idx="956">112500</cx:pt>
          <cx:pt idx="957">157500</cx:pt>
          <cx:pt idx="958">180000</cx:pt>
          <cx:pt idx="959">135000</cx:pt>
          <cx:pt idx="960">135000</cx:pt>
          <cx:pt idx="961">225000</cx:pt>
          <cx:pt idx="962">202500</cx:pt>
          <cx:pt idx="963">400500</cx:pt>
          <cx:pt idx="964">360000</cx:pt>
          <cx:pt idx="965">202500</cx:pt>
          <cx:pt idx="966">135000</cx:pt>
          <cx:pt idx="967">144000</cx:pt>
          <cx:pt idx="968">202500</cx:pt>
          <cx:pt idx="969">225000</cx:pt>
          <cx:pt idx="970">180000</cx:pt>
          <cx:pt idx="971">90000</cx:pt>
          <cx:pt idx="972">54000</cx:pt>
          <cx:pt idx="973">103500</cx:pt>
          <cx:pt idx="974">211500</cx:pt>
          <cx:pt idx="975">207000</cx:pt>
          <cx:pt idx="976">67500</cx:pt>
          <cx:pt idx="977">112500</cx:pt>
          <cx:pt idx="978">157500</cx:pt>
          <cx:pt idx="979">90000</cx:pt>
          <cx:pt idx="980">135000</cx:pt>
          <cx:pt idx="981">135000</cx:pt>
          <cx:pt idx="982">123300</cx:pt>
          <cx:pt idx="983">202500</cx:pt>
          <cx:pt idx="984">112500</cx:pt>
          <cx:pt idx="985">139500</cx:pt>
          <cx:pt idx="986">135000</cx:pt>
          <cx:pt idx="987">112500</cx:pt>
          <cx:pt idx="988">90000</cx:pt>
          <cx:pt idx="989">315000</cx:pt>
          <cx:pt idx="990">38700</cx:pt>
          <cx:pt idx="991">315000</cx:pt>
          <cx:pt idx="992">135000</cx:pt>
          <cx:pt idx="993">112500</cx:pt>
          <cx:pt idx="994">90000</cx:pt>
          <cx:pt idx="995">112500</cx:pt>
          <cx:pt idx="996">225000</cx:pt>
          <cx:pt idx="997">144000</cx:pt>
          <cx:pt idx="998">315000</cx:pt>
          <cx:pt idx="999">180000</cx:pt>
          <cx:pt idx="1000">135000</cx:pt>
          <cx:pt idx="1001">180000</cx:pt>
          <cx:pt idx="1002">99000</cx:pt>
          <cx:pt idx="1003">135000</cx:pt>
          <cx:pt idx="1004">99000</cx:pt>
          <cx:pt idx="1005">135000</cx:pt>
          <cx:pt idx="1006">315000</cx:pt>
          <cx:pt idx="1007">157500</cx:pt>
          <cx:pt idx="1008">157500</cx:pt>
          <cx:pt idx="1009">90000</cx:pt>
          <cx:pt idx="1010">130500</cx:pt>
          <cx:pt idx="1011">337500</cx:pt>
          <cx:pt idx="1012">112500</cx:pt>
          <cx:pt idx="1013">180000</cx:pt>
          <cx:pt idx="1014">144000</cx:pt>
          <cx:pt idx="1015">157500</cx:pt>
          <cx:pt idx="1016">202500</cx:pt>
          <cx:pt idx="1017">157500</cx:pt>
          <cx:pt idx="1018">225000</cx:pt>
          <cx:pt idx="1019">328500</cx:pt>
          <cx:pt idx="1020">225000</cx:pt>
          <cx:pt idx="1021">63000</cx:pt>
          <cx:pt idx="1022">135000</cx:pt>
          <cx:pt idx="1023">90000</cx:pt>
          <cx:pt idx="1024">103500</cx:pt>
          <cx:pt idx="1025">90000</cx:pt>
          <cx:pt idx="1026">157500</cx:pt>
          <cx:pt idx="1027">112500</cx:pt>
          <cx:pt idx="1028">121500</cx:pt>
          <cx:pt idx="1029">202500</cx:pt>
          <cx:pt idx="1030">225000</cx:pt>
          <cx:pt idx="1031">90000</cx:pt>
          <cx:pt idx="1032">225000</cx:pt>
          <cx:pt idx="1033">144000</cx:pt>
          <cx:pt idx="1034">252000</cx:pt>
          <cx:pt idx="1035">99000</cx:pt>
          <cx:pt idx="1036">157500</cx:pt>
          <cx:pt idx="1037">202500</cx:pt>
          <cx:pt idx="1038">90000</cx:pt>
          <cx:pt idx="1039">67500</cx:pt>
          <cx:pt idx="1040">76500</cx:pt>
          <cx:pt idx="1041">157500</cx:pt>
          <cx:pt idx="1042">180000</cx:pt>
          <cx:pt idx="1043">180000</cx:pt>
          <cx:pt idx="1044">132075</cx:pt>
          <cx:pt idx="1045">225000</cx:pt>
          <cx:pt idx="1046">360000</cx:pt>
          <cx:pt idx="1047">135000</cx:pt>
          <cx:pt idx="1048">126000</cx:pt>
          <cx:pt idx="1049">522000</cx:pt>
          <cx:pt idx="1050">99000</cx:pt>
          <cx:pt idx="1051">180000</cx:pt>
          <cx:pt idx="1052">54000</cx:pt>
          <cx:pt idx="1053">112500</cx:pt>
          <cx:pt idx="1054">202500</cx:pt>
          <cx:pt idx="1055">180000</cx:pt>
          <cx:pt idx="1056">67500</cx:pt>
          <cx:pt idx="1057">450000</cx:pt>
          <cx:pt idx="1058">135000</cx:pt>
          <cx:pt idx="1059">292500</cx:pt>
          <cx:pt idx="1060">360000</cx:pt>
          <cx:pt idx="1061">189000</cx:pt>
          <cx:pt idx="1062">135000</cx:pt>
          <cx:pt idx="1063">180000</cx:pt>
          <cx:pt idx="1064">720000</cx:pt>
          <cx:pt idx="1065">315000</cx:pt>
          <cx:pt idx="1066">180000</cx:pt>
          <cx:pt idx="1067">67500</cx:pt>
          <cx:pt idx="1068">180000</cx:pt>
          <cx:pt idx="1069">180000</cx:pt>
          <cx:pt idx="1070">112500</cx:pt>
          <cx:pt idx="1071">112500</cx:pt>
          <cx:pt idx="1072">112500</cx:pt>
          <cx:pt idx="1073">67500</cx:pt>
          <cx:pt idx="1074">90000</cx:pt>
          <cx:pt idx="1075">121500</cx:pt>
          <cx:pt idx="1076">49500</cx:pt>
          <cx:pt idx="1077">67500</cx:pt>
          <cx:pt idx="1078">168930</cx:pt>
          <cx:pt idx="1079">112500</cx:pt>
          <cx:pt idx="1080">166500</cx:pt>
          <cx:pt idx="1081">225000</cx:pt>
          <cx:pt idx="1082">225000</cx:pt>
          <cx:pt idx="1083">81000</cx:pt>
          <cx:pt idx="1084">112500</cx:pt>
          <cx:pt idx="1085">171000</cx:pt>
          <cx:pt idx="1086">72000</cx:pt>
          <cx:pt idx="1087">67500</cx:pt>
          <cx:pt idx="1088">135000</cx:pt>
          <cx:pt idx="1089">99000</cx:pt>
          <cx:pt idx="1090">135000</cx:pt>
          <cx:pt idx="1091">112500</cx:pt>
          <cx:pt idx="1092">405000</cx:pt>
          <cx:pt idx="1093">135000</cx:pt>
          <cx:pt idx="1094">45000</cx:pt>
          <cx:pt idx="1095">72000</cx:pt>
          <cx:pt idx="1096">112500</cx:pt>
          <cx:pt idx="1097">112500</cx:pt>
          <cx:pt idx="1098">225000</cx:pt>
          <cx:pt idx="1099">135000</cx:pt>
          <cx:pt idx="1100">157500</cx:pt>
          <cx:pt idx="1101">135000</cx:pt>
          <cx:pt idx="1102">112500</cx:pt>
          <cx:pt idx="1103">112500</cx:pt>
          <cx:pt idx="1104">76500</cx:pt>
          <cx:pt idx="1105">202500</cx:pt>
          <cx:pt idx="1106">126000</cx:pt>
          <cx:pt idx="1107">112500</cx:pt>
          <cx:pt idx="1108">169137</cx:pt>
          <cx:pt idx="1109">180000</cx:pt>
          <cx:pt idx="1110">180000</cx:pt>
          <cx:pt idx="1111">112500</cx:pt>
          <cx:pt idx="1112">112500</cx:pt>
          <cx:pt idx="1113">81000</cx:pt>
          <cx:pt idx="1114">202500</cx:pt>
          <cx:pt idx="1115">67500</cx:pt>
          <cx:pt idx="1116">90000</cx:pt>
          <cx:pt idx="1117">180000</cx:pt>
          <cx:pt idx="1118">135000</cx:pt>
          <cx:pt idx="1119">135000</cx:pt>
          <cx:pt idx="1120">180000</cx:pt>
          <cx:pt idx="1121">103500</cx:pt>
          <cx:pt idx="1122">202500</cx:pt>
          <cx:pt idx="1123">202500</cx:pt>
          <cx:pt idx="1124">112500</cx:pt>
          <cx:pt idx="1125">99000</cx:pt>
          <cx:pt idx="1126">45000</cx:pt>
          <cx:pt idx="1127">310500</cx:pt>
          <cx:pt idx="1128">81000</cx:pt>
          <cx:pt idx="1129">135000</cx:pt>
          <cx:pt idx="1130">135000</cx:pt>
          <cx:pt idx="1131">234000</cx:pt>
          <cx:pt idx="1132">180000</cx:pt>
          <cx:pt idx="1133">121500</cx:pt>
          <cx:pt idx="1134">225000</cx:pt>
          <cx:pt idx="1135">90000</cx:pt>
          <cx:pt idx="1136">202500</cx:pt>
          <cx:pt idx="1137">270000</cx:pt>
          <cx:pt idx="1138">270000</cx:pt>
          <cx:pt idx="1139">135000</cx:pt>
          <cx:pt idx="1140">247500</cx:pt>
          <cx:pt idx="1141">135000</cx:pt>
          <cx:pt idx="1142">157500</cx:pt>
          <cx:pt idx="1143">121500</cx:pt>
          <cx:pt idx="1144">292500</cx:pt>
          <cx:pt idx="1145">135000</cx:pt>
          <cx:pt idx="1146">450000</cx:pt>
          <cx:pt idx="1147">202500</cx:pt>
          <cx:pt idx="1148">315000</cx:pt>
          <cx:pt idx="1149">94500</cx:pt>
          <cx:pt idx="1150">180000</cx:pt>
          <cx:pt idx="1151">202500</cx:pt>
          <cx:pt idx="1152">54000</cx:pt>
          <cx:pt idx="1153">157500</cx:pt>
          <cx:pt idx="1154">225000</cx:pt>
          <cx:pt idx="1155">76500</cx:pt>
          <cx:pt idx="1156">337500</cx:pt>
          <cx:pt idx="1157">112500</cx:pt>
          <cx:pt idx="1158">46948.5</cx:pt>
          <cx:pt idx="1159">112500</cx:pt>
          <cx:pt idx="1160">180000</cx:pt>
          <cx:pt idx="1161">171000</cx:pt>
          <cx:pt idx="1162">135000</cx:pt>
          <cx:pt idx="1163">315000</cx:pt>
          <cx:pt idx="1164">225000</cx:pt>
          <cx:pt idx="1165">175500</cx:pt>
          <cx:pt idx="1166">202500</cx:pt>
          <cx:pt idx="1167">135000</cx:pt>
          <cx:pt idx="1168">135000</cx:pt>
          <cx:pt idx="1169">67500</cx:pt>
          <cx:pt idx="1170">225000</cx:pt>
          <cx:pt idx="1171">130500</cx:pt>
          <cx:pt idx="1172">153000</cx:pt>
          <cx:pt idx="1173">112500</cx:pt>
          <cx:pt idx="1174">157500</cx:pt>
          <cx:pt idx="1175">130500</cx:pt>
          <cx:pt idx="1176">90000</cx:pt>
          <cx:pt idx="1177">135000</cx:pt>
          <cx:pt idx="1178">270000</cx:pt>
          <cx:pt idx="1179">67500</cx:pt>
          <cx:pt idx="1180">135000</cx:pt>
          <cx:pt idx="1181">81000</cx:pt>
          <cx:pt idx="1182">247500</cx:pt>
          <cx:pt idx="1183">112500</cx:pt>
          <cx:pt idx="1184">135000</cx:pt>
          <cx:pt idx="1185">225000</cx:pt>
          <cx:pt idx="1186">135000</cx:pt>
          <cx:pt idx="1187">315000</cx:pt>
          <cx:pt idx="1188">90000</cx:pt>
          <cx:pt idx="1189">180000</cx:pt>
          <cx:pt idx="1190">112500</cx:pt>
          <cx:pt idx="1191">270000</cx:pt>
          <cx:pt idx="1192">87750</cx:pt>
          <cx:pt idx="1193">135000</cx:pt>
          <cx:pt idx="1194">180000</cx:pt>
          <cx:pt idx="1195">180000</cx:pt>
          <cx:pt idx="1196">126000</cx:pt>
          <cx:pt idx="1197">112500</cx:pt>
          <cx:pt idx="1198">67050</cx:pt>
          <cx:pt idx="1199">135000</cx:pt>
          <cx:pt idx="1200">135000</cx:pt>
          <cx:pt idx="1201">67500</cx:pt>
          <cx:pt idx="1202">103500</cx:pt>
          <cx:pt idx="1203">156600</cx:pt>
          <cx:pt idx="1204">126000</cx:pt>
          <cx:pt idx="1205">180000</cx:pt>
          <cx:pt idx="1206">135000</cx:pt>
          <cx:pt idx="1207">225000</cx:pt>
          <cx:pt idx="1208">112500</cx:pt>
          <cx:pt idx="1209">360000</cx:pt>
          <cx:pt idx="1210">157500</cx:pt>
          <cx:pt idx="1211">247500</cx:pt>
          <cx:pt idx="1212">292500</cx:pt>
          <cx:pt idx="1213">157500</cx:pt>
          <cx:pt idx="1214">315000</cx:pt>
          <cx:pt idx="1215">292500</cx:pt>
          <cx:pt idx="1216">112500</cx:pt>
          <cx:pt idx="1217">315000</cx:pt>
          <cx:pt idx="1218">112500</cx:pt>
          <cx:pt idx="1219">202500</cx:pt>
          <cx:pt idx="1220">180000</cx:pt>
          <cx:pt idx="1221">36000</cx:pt>
          <cx:pt idx="1222">90000</cx:pt>
          <cx:pt idx="1223">99000</cx:pt>
          <cx:pt idx="1224">180000</cx:pt>
          <cx:pt idx="1225">112500</cx:pt>
          <cx:pt idx="1226">292500</cx:pt>
          <cx:pt idx="1227">135000</cx:pt>
          <cx:pt idx="1228">90000</cx:pt>
          <cx:pt idx="1229">180000</cx:pt>
          <cx:pt idx="1230">270000</cx:pt>
          <cx:pt idx="1231">135000</cx:pt>
          <cx:pt idx="1232">157500</cx:pt>
          <cx:pt idx="1233">112500</cx:pt>
          <cx:pt idx="1234">180000</cx:pt>
          <cx:pt idx="1235">202500</cx:pt>
          <cx:pt idx="1236">112500</cx:pt>
          <cx:pt idx="1237">85500</cx:pt>
          <cx:pt idx="1238">810000</cx:pt>
          <cx:pt idx="1239">81000</cx:pt>
          <cx:pt idx="1240">202500</cx:pt>
          <cx:pt idx="1241">315000</cx:pt>
          <cx:pt idx="1242">90000</cx:pt>
          <cx:pt idx="1243">247891.5</cx:pt>
          <cx:pt idx="1244">225000</cx:pt>
          <cx:pt idx="1245">225000</cx:pt>
          <cx:pt idx="1246">180000</cx:pt>
          <cx:pt idx="1247">67500</cx:pt>
          <cx:pt idx="1248">225000</cx:pt>
          <cx:pt idx="1249">67500</cx:pt>
          <cx:pt idx="1250">135000</cx:pt>
          <cx:pt idx="1251">180000</cx:pt>
          <cx:pt idx="1252">202500</cx:pt>
          <cx:pt idx="1253">89100</cx:pt>
          <cx:pt idx="1254">270000</cx:pt>
          <cx:pt idx="1255">211500</cx:pt>
          <cx:pt idx="1256">157500</cx:pt>
          <cx:pt idx="1257">135000</cx:pt>
          <cx:pt idx="1258">180000</cx:pt>
          <cx:pt idx="1259">157500</cx:pt>
          <cx:pt idx="1260">67500</cx:pt>
          <cx:pt idx="1261">247500</cx:pt>
          <cx:pt idx="1262">180000</cx:pt>
          <cx:pt idx="1263">135000</cx:pt>
          <cx:pt idx="1264">135000</cx:pt>
          <cx:pt idx="1265">58500</cx:pt>
          <cx:pt idx="1266">315000</cx:pt>
          <cx:pt idx="1267">67500</cx:pt>
          <cx:pt idx="1268">81000</cx:pt>
          <cx:pt idx="1269">135000</cx:pt>
          <cx:pt idx="1270">236799</cx:pt>
          <cx:pt idx="1271">76500</cx:pt>
          <cx:pt idx="1272">180000</cx:pt>
          <cx:pt idx="1273">112500</cx:pt>
          <cx:pt idx="1274">225000</cx:pt>
          <cx:pt idx="1275">67500</cx:pt>
          <cx:pt idx="1276">180000</cx:pt>
          <cx:pt idx="1277">121500</cx:pt>
          <cx:pt idx="1278">112500</cx:pt>
          <cx:pt idx="1279">157500</cx:pt>
          <cx:pt idx="1280">90000</cx:pt>
          <cx:pt idx="1281">202500</cx:pt>
          <cx:pt idx="1282">67500</cx:pt>
          <cx:pt idx="1283">135000</cx:pt>
          <cx:pt idx="1284">135000</cx:pt>
          <cx:pt idx="1285">126000</cx:pt>
          <cx:pt idx="1286">112500</cx:pt>
          <cx:pt idx="1287">90000</cx:pt>
          <cx:pt idx="1288">270000</cx:pt>
          <cx:pt idx="1289">126000</cx:pt>
          <cx:pt idx="1290">103500</cx:pt>
          <cx:pt idx="1291">157500</cx:pt>
          <cx:pt idx="1292">180000</cx:pt>
          <cx:pt idx="1293">157500</cx:pt>
          <cx:pt idx="1294">135000</cx:pt>
          <cx:pt idx="1295">202500</cx:pt>
          <cx:pt idx="1296">135000</cx:pt>
          <cx:pt idx="1297">96453</cx:pt>
          <cx:pt idx="1298">76500</cx:pt>
          <cx:pt idx="1299">67500</cx:pt>
          <cx:pt idx="1300">225000</cx:pt>
          <cx:pt idx="1301">157500</cx:pt>
          <cx:pt idx="1302">90000</cx:pt>
          <cx:pt idx="1303">225000</cx:pt>
          <cx:pt idx="1304">157500</cx:pt>
          <cx:pt idx="1305">108000</cx:pt>
          <cx:pt idx="1306">405000</cx:pt>
          <cx:pt idx="1307">198000</cx:pt>
          <cx:pt idx="1308">90000</cx:pt>
          <cx:pt idx="1309">112500</cx:pt>
          <cx:pt idx="1310">180000</cx:pt>
          <cx:pt idx="1311">135000</cx:pt>
          <cx:pt idx="1312">202500</cx:pt>
          <cx:pt idx="1313">135000</cx:pt>
          <cx:pt idx="1314">126000</cx:pt>
          <cx:pt idx="1315">157500</cx:pt>
          <cx:pt idx="1316">630000</cx:pt>
          <cx:pt idx="1317">157500</cx:pt>
          <cx:pt idx="1318">247500</cx:pt>
          <cx:pt idx="1319">180000</cx:pt>
          <cx:pt idx="1320">157500</cx:pt>
          <cx:pt idx="1321">126000</cx:pt>
          <cx:pt idx="1322">292500</cx:pt>
          <cx:pt idx="1323">180000</cx:pt>
          <cx:pt idx="1324">346500</cx:pt>
          <cx:pt idx="1325">247500</cx:pt>
          <cx:pt idx="1326">202500</cx:pt>
          <cx:pt idx="1327">292500</cx:pt>
          <cx:pt idx="1328">135000</cx:pt>
          <cx:pt idx="1329">67500</cx:pt>
          <cx:pt idx="1330">157500</cx:pt>
          <cx:pt idx="1331">112500</cx:pt>
          <cx:pt idx="1332">112500</cx:pt>
          <cx:pt idx="1333">112500</cx:pt>
          <cx:pt idx="1334">364500</cx:pt>
          <cx:pt idx="1335">180000</cx:pt>
          <cx:pt idx="1336">112500</cx:pt>
          <cx:pt idx="1337">270000</cx:pt>
          <cx:pt idx="1338">72450</cx:pt>
          <cx:pt idx="1339">112500</cx:pt>
          <cx:pt idx="1340">202500</cx:pt>
          <cx:pt idx="1341">112500</cx:pt>
          <cx:pt idx="1342">90000</cx:pt>
          <cx:pt idx="1343">103500</cx:pt>
          <cx:pt idx="1344">144000</cx:pt>
          <cx:pt idx="1345">180000</cx:pt>
          <cx:pt idx="1346">130500</cx:pt>
          <cx:pt idx="1347">337500</cx:pt>
          <cx:pt idx="1348">202500</cx:pt>
          <cx:pt idx="1349">157500</cx:pt>
          <cx:pt idx="1350">225000</cx:pt>
          <cx:pt idx="1351">94500</cx:pt>
          <cx:pt idx="1352">140850</cx:pt>
          <cx:pt idx="1353">337500</cx:pt>
          <cx:pt idx="1354">144000</cx:pt>
          <cx:pt idx="1355">148500</cx:pt>
          <cx:pt idx="1356">166500</cx:pt>
          <cx:pt idx="1357">112500</cx:pt>
          <cx:pt idx="1358">90000</cx:pt>
          <cx:pt idx="1359">76995</cx:pt>
          <cx:pt idx="1360">252000</cx:pt>
          <cx:pt idx="1361">180000</cx:pt>
          <cx:pt idx="1362">211500</cx:pt>
          <cx:pt idx="1363">270000</cx:pt>
          <cx:pt idx="1364">180000</cx:pt>
          <cx:pt idx="1365">157500</cx:pt>
          <cx:pt idx="1366">67500</cx:pt>
          <cx:pt idx="1367">112500</cx:pt>
          <cx:pt idx="1368">112500</cx:pt>
          <cx:pt idx="1369">117000</cx:pt>
          <cx:pt idx="1370">135000</cx:pt>
          <cx:pt idx="1371">202500</cx:pt>
          <cx:pt idx="1372">51750</cx:pt>
          <cx:pt idx="1373">81000</cx:pt>
          <cx:pt idx="1374">126000</cx:pt>
          <cx:pt idx="1375">225000</cx:pt>
          <cx:pt idx="1376">112500</cx:pt>
          <cx:pt idx="1377">189000</cx:pt>
          <cx:pt idx="1378">283500</cx:pt>
          <cx:pt idx="1379">90000</cx:pt>
          <cx:pt idx="1380">193500</cx:pt>
          <cx:pt idx="1381">225000</cx:pt>
          <cx:pt idx="1382">63000</cx:pt>
          <cx:pt idx="1383">90000</cx:pt>
          <cx:pt idx="1384">180000</cx:pt>
          <cx:pt idx="1385">315000</cx:pt>
          <cx:pt idx="1386">135000</cx:pt>
          <cx:pt idx="1387">112500</cx:pt>
          <cx:pt idx="1388">234823.5</cx:pt>
          <cx:pt idx="1389">67500</cx:pt>
          <cx:pt idx="1390">112500</cx:pt>
          <cx:pt idx="1391">225000</cx:pt>
          <cx:pt idx="1392">157500</cx:pt>
          <cx:pt idx="1393">112500</cx:pt>
          <cx:pt idx="1394">225000</cx:pt>
          <cx:pt idx="1395">180000</cx:pt>
          <cx:pt idx="1396">166500</cx:pt>
          <cx:pt idx="1397">166500</cx:pt>
          <cx:pt idx="1398">292500</cx:pt>
          <cx:pt idx="1399">157500</cx:pt>
          <cx:pt idx="1400">72000</cx:pt>
          <cx:pt idx="1401">112500</cx:pt>
          <cx:pt idx="1402">180000</cx:pt>
          <cx:pt idx="1403">247500</cx:pt>
          <cx:pt idx="1404">360000</cx:pt>
          <cx:pt idx="1405">135000</cx:pt>
          <cx:pt idx="1406">67500</cx:pt>
          <cx:pt idx="1407">270000</cx:pt>
          <cx:pt idx="1408">450000</cx:pt>
          <cx:pt idx="1409">157500</cx:pt>
          <cx:pt idx="1410">270000</cx:pt>
          <cx:pt idx="1411">144000</cx:pt>
          <cx:pt idx="1412">225000</cx:pt>
          <cx:pt idx="1413">121500</cx:pt>
          <cx:pt idx="1414">270000</cx:pt>
          <cx:pt idx="1415">112500</cx:pt>
          <cx:pt idx="1416">76500</cx:pt>
          <cx:pt idx="1417">90000</cx:pt>
          <cx:pt idx="1418">135000</cx:pt>
          <cx:pt idx="1419">90000</cx:pt>
          <cx:pt idx="1420">216000</cx:pt>
          <cx:pt idx="1421">72000</cx:pt>
          <cx:pt idx="1422">157500</cx:pt>
          <cx:pt idx="1423">112500</cx:pt>
          <cx:pt idx="1424">112500</cx:pt>
          <cx:pt idx="1425">112500</cx:pt>
          <cx:pt idx="1426">202500</cx:pt>
          <cx:pt idx="1427">270000</cx:pt>
          <cx:pt idx="1428">225000</cx:pt>
          <cx:pt idx="1429">135000</cx:pt>
          <cx:pt idx="1430">180000</cx:pt>
          <cx:pt idx="1431">90000</cx:pt>
          <cx:pt idx="1432">207000</cx:pt>
          <cx:pt idx="1433">157500</cx:pt>
          <cx:pt idx="1434">180000</cx:pt>
          <cx:pt idx="1435">90000</cx:pt>
          <cx:pt idx="1436">301500</cx:pt>
          <cx:pt idx="1437">180000</cx:pt>
          <cx:pt idx="1438">157500</cx:pt>
          <cx:pt idx="1439">225000</cx:pt>
          <cx:pt idx="1440">90000</cx:pt>
          <cx:pt idx="1441">112500</cx:pt>
          <cx:pt idx="1442">247500</cx:pt>
          <cx:pt idx="1443">90000</cx:pt>
          <cx:pt idx="1444">270000</cx:pt>
          <cx:pt idx="1445">292500</cx:pt>
          <cx:pt idx="1446">360000</cx:pt>
          <cx:pt idx="1447">225000</cx:pt>
          <cx:pt idx="1448">202500</cx:pt>
          <cx:pt idx="1449">157500</cx:pt>
          <cx:pt idx="1450">675000</cx:pt>
          <cx:pt idx="1451">157500</cx:pt>
          <cx:pt idx="1452">135000</cx:pt>
          <cx:pt idx="1453">189000</cx:pt>
          <cx:pt idx="1454">144000</cx:pt>
          <cx:pt idx="1455">67500</cx:pt>
          <cx:pt idx="1456">76500</cx:pt>
          <cx:pt idx="1457">202500</cx:pt>
          <cx:pt idx="1458">225000</cx:pt>
          <cx:pt idx="1459">202500</cx:pt>
          <cx:pt idx="1460">157500</cx:pt>
          <cx:pt idx="1461">139500</cx:pt>
          <cx:pt idx="1462">112500</cx:pt>
          <cx:pt idx="1463">175500</cx:pt>
          <cx:pt idx="1464">202500</cx:pt>
          <cx:pt idx="1465">135000</cx:pt>
          <cx:pt idx="1466">126000</cx:pt>
          <cx:pt idx="1467">360000</cx:pt>
          <cx:pt idx="1468">157500</cx:pt>
          <cx:pt idx="1469">67500</cx:pt>
          <cx:pt idx="1470">126000</cx:pt>
          <cx:pt idx="1471">90000</cx:pt>
          <cx:pt idx="1472">202500</cx:pt>
          <cx:pt idx="1473">225000</cx:pt>
          <cx:pt idx="1474">180000</cx:pt>
          <cx:pt idx="1475">292500</cx:pt>
          <cx:pt idx="1476">157500</cx:pt>
          <cx:pt idx="1477">166500</cx:pt>
          <cx:pt idx="1478">157500</cx:pt>
          <cx:pt idx="1479">157500</cx:pt>
          <cx:pt idx="1480">360000</cx:pt>
          <cx:pt idx="1481">115200</cx:pt>
          <cx:pt idx="1482">81000</cx:pt>
          <cx:pt idx="1483">76500</cx:pt>
          <cx:pt idx="1484">135000</cx:pt>
          <cx:pt idx="1485">76500</cx:pt>
          <cx:pt idx="1486">126000</cx:pt>
          <cx:pt idx="1487">198000</cx:pt>
          <cx:pt idx="1488">189000</cx:pt>
          <cx:pt idx="1489">90000</cx:pt>
          <cx:pt idx="1490">90000</cx:pt>
          <cx:pt idx="1491">157500</cx:pt>
          <cx:pt idx="1492">67500</cx:pt>
          <cx:pt idx="1493">112500</cx:pt>
          <cx:pt idx="1494">126000</cx:pt>
          <cx:pt idx="1495">112500</cx:pt>
          <cx:pt idx="1496">202500</cx:pt>
          <cx:pt idx="1497">112500</cx:pt>
          <cx:pt idx="1498">90000</cx:pt>
          <cx:pt idx="1499">117000</cx:pt>
          <cx:pt idx="1500">180000</cx:pt>
          <cx:pt idx="1501">135000</cx:pt>
          <cx:pt idx="1502">292500</cx:pt>
          <cx:pt idx="1503">135000</cx:pt>
          <cx:pt idx="1504">1080000</cx:pt>
          <cx:pt idx="1505">112500</cx:pt>
          <cx:pt idx="1506">157500</cx:pt>
          <cx:pt idx="1507">76500</cx:pt>
          <cx:pt idx="1508">180000</cx:pt>
          <cx:pt idx="1509">135000</cx:pt>
          <cx:pt idx="1510">90000</cx:pt>
          <cx:pt idx="1511">112500</cx:pt>
          <cx:pt idx="1512">112500</cx:pt>
          <cx:pt idx="1513">202500</cx:pt>
          <cx:pt idx="1514">202500</cx:pt>
          <cx:pt idx="1515">157500</cx:pt>
          <cx:pt idx="1516">135000</cx:pt>
          <cx:pt idx="1517">157500</cx:pt>
          <cx:pt idx="1518">135000</cx:pt>
          <cx:pt idx="1519">225000</cx:pt>
          <cx:pt idx="1520">225000</cx:pt>
          <cx:pt idx="1521">126000</cx:pt>
          <cx:pt idx="1522">135000</cx:pt>
          <cx:pt idx="1523">112500</cx:pt>
          <cx:pt idx="1524">121500</cx:pt>
          <cx:pt idx="1525">247500</cx:pt>
          <cx:pt idx="1526">112500</cx:pt>
          <cx:pt idx="1527">405000</cx:pt>
          <cx:pt idx="1528">121500</cx:pt>
          <cx:pt idx="1529">90000</cx:pt>
          <cx:pt idx="1530">337500</cx:pt>
          <cx:pt idx="1531">202500</cx:pt>
          <cx:pt idx="1532">112500</cx:pt>
          <cx:pt idx="1533">180000</cx:pt>
          <cx:pt idx="1534">225000</cx:pt>
          <cx:pt idx="1535">157500</cx:pt>
          <cx:pt idx="1536">90000</cx:pt>
          <cx:pt idx="1537">135000</cx:pt>
          <cx:pt idx="1538">112500</cx:pt>
          <cx:pt idx="1539">99000</cx:pt>
          <cx:pt idx="1540">67500</cx:pt>
          <cx:pt idx="1541">180000</cx:pt>
          <cx:pt idx="1542">135000</cx:pt>
          <cx:pt idx="1543">202500</cx:pt>
          <cx:pt idx="1544">180000</cx:pt>
          <cx:pt idx="1545">382500</cx:pt>
          <cx:pt idx="1546">225000</cx:pt>
          <cx:pt idx="1547">126000</cx:pt>
          <cx:pt idx="1548">180000</cx:pt>
          <cx:pt idx="1549">238500</cx:pt>
          <cx:pt idx="1550">292500</cx:pt>
          <cx:pt idx="1551">202500</cx:pt>
          <cx:pt idx="1552">126000</cx:pt>
          <cx:pt idx="1553">112500</cx:pt>
          <cx:pt idx="1554">270000</cx:pt>
          <cx:pt idx="1555">54000</cx:pt>
          <cx:pt idx="1556">81000</cx:pt>
          <cx:pt idx="1557">202500</cx:pt>
          <cx:pt idx="1558">157500</cx:pt>
          <cx:pt idx="1559">112500</cx:pt>
          <cx:pt idx="1560">144000</cx:pt>
          <cx:pt idx="1561">180000</cx:pt>
          <cx:pt idx="1562">157500</cx:pt>
          <cx:pt idx="1563">157500</cx:pt>
          <cx:pt idx="1564">225000</cx:pt>
          <cx:pt idx="1565">90000</cx:pt>
          <cx:pt idx="1566">450000</cx:pt>
          <cx:pt idx="1567">67500</cx:pt>
          <cx:pt idx="1568">630000</cx:pt>
          <cx:pt idx="1569">76500</cx:pt>
          <cx:pt idx="1570">315000</cx:pt>
          <cx:pt idx="1571">112500</cx:pt>
          <cx:pt idx="1572">234135</cx:pt>
          <cx:pt idx="1573">76500</cx:pt>
          <cx:pt idx="1574">135000</cx:pt>
          <cx:pt idx="1575">135000</cx:pt>
          <cx:pt idx="1576">171000</cx:pt>
          <cx:pt idx="1577">270000</cx:pt>
          <cx:pt idx="1578">112500</cx:pt>
          <cx:pt idx="1579">157500</cx:pt>
          <cx:pt idx="1580">90000</cx:pt>
          <cx:pt idx="1581">292500</cx:pt>
          <cx:pt idx="1582">247500</cx:pt>
          <cx:pt idx="1583">202500</cx:pt>
          <cx:pt idx="1584">405000</cx:pt>
          <cx:pt idx="1585">157500</cx:pt>
          <cx:pt idx="1586">720000</cx:pt>
          <cx:pt idx="1587">292500</cx:pt>
          <cx:pt idx="1588">220500</cx:pt>
          <cx:pt idx="1589">67500</cx:pt>
          <cx:pt idx="1590">112500</cx:pt>
          <cx:pt idx="1591">180000</cx:pt>
          <cx:pt idx="1592">112500</cx:pt>
          <cx:pt idx="1593">247500</cx:pt>
          <cx:pt idx="1594">180000</cx:pt>
          <cx:pt idx="1595">225000</cx:pt>
          <cx:pt idx="1596">112500</cx:pt>
          <cx:pt idx="1597">202500</cx:pt>
          <cx:pt idx="1598">270000</cx:pt>
          <cx:pt idx="1599">135000</cx:pt>
          <cx:pt idx="1600">157500</cx:pt>
          <cx:pt idx="1601">135000</cx:pt>
          <cx:pt idx="1602">157500</cx:pt>
          <cx:pt idx="1603">99000</cx:pt>
          <cx:pt idx="1604">171000</cx:pt>
          <cx:pt idx="1605">157500</cx:pt>
          <cx:pt idx="1606">292500</cx:pt>
          <cx:pt idx="1607">139500</cx:pt>
          <cx:pt idx="1608">90000</cx:pt>
          <cx:pt idx="1609">153000</cx:pt>
          <cx:pt idx="1610">202500</cx:pt>
          <cx:pt idx="1611">315000</cx:pt>
          <cx:pt idx="1612">157500</cx:pt>
          <cx:pt idx="1613">81000</cx:pt>
          <cx:pt idx="1614">157500</cx:pt>
          <cx:pt idx="1615">130500</cx:pt>
          <cx:pt idx="1616">157500</cx:pt>
          <cx:pt idx="1617">202500</cx:pt>
          <cx:pt idx="1618">216000</cx:pt>
          <cx:pt idx="1619">135000</cx:pt>
          <cx:pt idx="1620">90000</cx:pt>
          <cx:pt idx="1621">126000</cx:pt>
          <cx:pt idx="1622">135000</cx:pt>
          <cx:pt idx="1623">72000</cx:pt>
          <cx:pt idx="1624">202500</cx:pt>
          <cx:pt idx="1625">450000</cx:pt>
          <cx:pt idx="1626">90000</cx:pt>
          <cx:pt idx="1627">157500</cx:pt>
          <cx:pt idx="1628">81000</cx:pt>
          <cx:pt idx="1629">292500</cx:pt>
          <cx:pt idx="1630">270000</cx:pt>
          <cx:pt idx="1631">157500</cx:pt>
          <cx:pt idx="1632">315000</cx:pt>
          <cx:pt idx="1633">315000</cx:pt>
          <cx:pt idx="1634">54000</cx:pt>
          <cx:pt idx="1635">135000</cx:pt>
          <cx:pt idx="1636">117000</cx:pt>
          <cx:pt idx="1637">139500</cx:pt>
          <cx:pt idx="1638">180000</cx:pt>
          <cx:pt idx="1639">67500</cx:pt>
          <cx:pt idx="1640">90000</cx:pt>
          <cx:pt idx="1641">90000</cx:pt>
          <cx:pt idx="1642">67500</cx:pt>
          <cx:pt idx="1643">67500</cx:pt>
          <cx:pt idx="1644">697500</cx:pt>
          <cx:pt idx="1645">180000</cx:pt>
          <cx:pt idx="1646">292500</cx:pt>
          <cx:pt idx="1647">360000</cx:pt>
          <cx:pt idx="1648">247500</cx:pt>
          <cx:pt idx="1649">360000</cx:pt>
          <cx:pt idx="1650">247500</cx:pt>
          <cx:pt idx="1651">225000</cx:pt>
          <cx:pt idx="1652">225000</cx:pt>
          <cx:pt idx="1653">112500</cx:pt>
          <cx:pt idx="1654">270000</cx:pt>
          <cx:pt idx="1655">315000</cx:pt>
          <cx:pt idx="1656">54000</cx:pt>
          <cx:pt idx="1657">166500</cx:pt>
          <cx:pt idx="1658">130500</cx:pt>
          <cx:pt idx="1659">202500</cx:pt>
          <cx:pt idx="1660">90000</cx:pt>
          <cx:pt idx="1661">225000</cx:pt>
          <cx:pt idx="1662">360000</cx:pt>
          <cx:pt idx="1663">157500</cx:pt>
          <cx:pt idx="1664">180000</cx:pt>
          <cx:pt idx="1665">112500</cx:pt>
          <cx:pt idx="1666">112500</cx:pt>
          <cx:pt idx="1667">112500</cx:pt>
          <cx:pt idx="1668">135000</cx:pt>
          <cx:pt idx="1669">153000</cx:pt>
          <cx:pt idx="1670">180000</cx:pt>
          <cx:pt idx="1671">225000</cx:pt>
          <cx:pt idx="1672">225000</cx:pt>
          <cx:pt idx="1673">180000</cx:pt>
          <cx:pt idx="1674">378000</cx:pt>
          <cx:pt idx="1675">202500</cx:pt>
          <cx:pt idx="1676">76500</cx:pt>
          <cx:pt idx="1677">360000</cx:pt>
          <cx:pt idx="1678">25650</cx:pt>
          <cx:pt idx="1679">112500</cx:pt>
          <cx:pt idx="1680">202500</cx:pt>
          <cx:pt idx="1681">247500</cx:pt>
          <cx:pt idx="1682">121500</cx:pt>
          <cx:pt idx="1683">315000</cx:pt>
          <cx:pt idx="1684">315000</cx:pt>
          <cx:pt idx="1685">90000</cx:pt>
          <cx:pt idx="1686">157500</cx:pt>
          <cx:pt idx="1687">112500</cx:pt>
          <cx:pt idx="1688">135000</cx:pt>
          <cx:pt idx="1689">112500</cx:pt>
          <cx:pt idx="1690">67500</cx:pt>
          <cx:pt idx="1691">135000</cx:pt>
          <cx:pt idx="1692">450000</cx:pt>
          <cx:pt idx="1693">315000</cx:pt>
          <cx:pt idx="1694">76500</cx:pt>
          <cx:pt idx="1695">112500</cx:pt>
          <cx:pt idx="1696">306000</cx:pt>
          <cx:pt idx="1697">135000</cx:pt>
          <cx:pt idx="1698">135000</cx:pt>
          <cx:pt idx="1699">135000</cx:pt>
          <cx:pt idx="1700">67500</cx:pt>
          <cx:pt idx="1701">292500</cx:pt>
          <cx:pt idx="1702">189000</cx:pt>
          <cx:pt idx="1703">225000</cx:pt>
          <cx:pt idx="1704">121500</cx:pt>
          <cx:pt idx="1705">180000</cx:pt>
          <cx:pt idx="1706">189000</cx:pt>
          <cx:pt idx="1707">247500</cx:pt>
          <cx:pt idx="1708">225000</cx:pt>
          <cx:pt idx="1709">171000</cx:pt>
          <cx:pt idx="1710">76500</cx:pt>
          <cx:pt idx="1711">112500</cx:pt>
          <cx:pt idx="1712">99000</cx:pt>
          <cx:pt idx="1713">126000</cx:pt>
          <cx:pt idx="1714">135000</cx:pt>
          <cx:pt idx="1715">112500</cx:pt>
          <cx:pt idx="1716">90000</cx:pt>
          <cx:pt idx="1717">202500</cx:pt>
          <cx:pt idx="1718">180000</cx:pt>
          <cx:pt idx="1719">135000</cx:pt>
          <cx:pt idx="1720">157500</cx:pt>
          <cx:pt idx="1721">112500</cx:pt>
          <cx:pt idx="1722">135000</cx:pt>
          <cx:pt idx="1723">1935000</cx:pt>
          <cx:pt idx="1724">121500</cx:pt>
          <cx:pt idx="1725">157500</cx:pt>
          <cx:pt idx="1726">81000</cx:pt>
          <cx:pt idx="1727">157500</cx:pt>
          <cx:pt idx="1728">135000</cx:pt>
          <cx:pt idx="1729">135000</cx:pt>
          <cx:pt idx="1730">130500</cx:pt>
          <cx:pt idx="1731">135000</cx:pt>
          <cx:pt idx="1732">135000</cx:pt>
          <cx:pt idx="1733">76500</cx:pt>
          <cx:pt idx="1734">126000</cx:pt>
          <cx:pt idx="1735">67500</cx:pt>
          <cx:pt idx="1736">135000</cx:pt>
          <cx:pt idx="1737">225000</cx:pt>
          <cx:pt idx="1738">63000</cx:pt>
          <cx:pt idx="1739">180000</cx:pt>
          <cx:pt idx="1740">67500</cx:pt>
          <cx:pt idx="1741">135000</cx:pt>
          <cx:pt idx="1742">90000</cx:pt>
          <cx:pt idx="1743">337500</cx:pt>
          <cx:pt idx="1744">360000</cx:pt>
          <cx:pt idx="1745">112500</cx:pt>
          <cx:pt idx="1746">315000</cx:pt>
          <cx:pt idx="1747">225000</cx:pt>
          <cx:pt idx="1748">180000</cx:pt>
          <cx:pt idx="1749">135000</cx:pt>
          <cx:pt idx="1750">247500</cx:pt>
          <cx:pt idx="1751">234000</cx:pt>
          <cx:pt idx="1752">54000</cx:pt>
          <cx:pt idx="1753">90000</cx:pt>
          <cx:pt idx="1754">112500</cx:pt>
          <cx:pt idx="1755">171000</cx:pt>
          <cx:pt idx="1756">157500</cx:pt>
          <cx:pt idx="1757">76675.5</cx:pt>
          <cx:pt idx="1758">135000</cx:pt>
          <cx:pt idx="1759">90000</cx:pt>
          <cx:pt idx="1760">112500</cx:pt>
          <cx:pt idx="1761">157500</cx:pt>
          <cx:pt idx="1762">81000</cx:pt>
          <cx:pt idx="1763">157500</cx:pt>
          <cx:pt idx="1764">67500</cx:pt>
          <cx:pt idx="1765">99000</cx:pt>
          <cx:pt idx="1766">121500</cx:pt>
          <cx:pt idx="1767">157500</cx:pt>
          <cx:pt idx="1768">65250</cx:pt>
          <cx:pt idx="1769">270000</cx:pt>
          <cx:pt idx="1770">99000</cx:pt>
          <cx:pt idx="1771">247500</cx:pt>
          <cx:pt idx="1772">225000</cx:pt>
          <cx:pt idx="1773">135000</cx:pt>
          <cx:pt idx="1774">90000</cx:pt>
          <cx:pt idx="1775">135000</cx:pt>
          <cx:pt idx="1776">90000</cx:pt>
          <cx:pt idx="1777">315000</cx:pt>
          <cx:pt idx="1778">112500</cx:pt>
          <cx:pt idx="1779">81000</cx:pt>
          <cx:pt idx="1780">180000</cx:pt>
          <cx:pt idx="1781">157500</cx:pt>
          <cx:pt idx="1782">112500</cx:pt>
          <cx:pt idx="1783">256500</cx:pt>
          <cx:pt idx="1784">225000</cx:pt>
          <cx:pt idx="1785">112500</cx:pt>
          <cx:pt idx="1786">360000</cx:pt>
          <cx:pt idx="1787">144000</cx:pt>
          <cx:pt idx="1788">216000</cx:pt>
          <cx:pt idx="1789">157500</cx:pt>
          <cx:pt idx="1790">292500</cx:pt>
          <cx:pt idx="1791">225000</cx:pt>
          <cx:pt idx="1792">135000</cx:pt>
          <cx:pt idx="1793">540000</cx:pt>
          <cx:pt idx="1794">180000</cx:pt>
          <cx:pt idx="1795">225000</cx:pt>
          <cx:pt idx="1796">202500</cx:pt>
          <cx:pt idx="1797">405000</cx:pt>
          <cx:pt idx="1798">108000</cx:pt>
          <cx:pt idx="1799">270000</cx:pt>
          <cx:pt idx="1800">180000</cx:pt>
          <cx:pt idx="1801">225000</cx:pt>
          <cx:pt idx="1802">315000</cx:pt>
          <cx:pt idx="1803">148500</cx:pt>
          <cx:pt idx="1804">135000</cx:pt>
          <cx:pt idx="1805">270000</cx:pt>
          <cx:pt idx="1806">90000</cx:pt>
          <cx:pt idx="1807">247500</cx:pt>
          <cx:pt idx="1808">405000</cx:pt>
          <cx:pt idx="1809">315000</cx:pt>
          <cx:pt idx="1810">180000</cx:pt>
          <cx:pt idx="1811">108000</cx:pt>
          <cx:pt idx="1812">105750</cx:pt>
          <cx:pt idx="1813">135000</cx:pt>
          <cx:pt idx="1814">157500</cx:pt>
          <cx:pt idx="1815">112500</cx:pt>
          <cx:pt idx="1816">90000</cx:pt>
          <cx:pt idx="1817">270000</cx:pt>
          <cx:pt idx="1818">157500</cx:pt>
          <cx:pt idx="1819">171000</cx:pt>
          <cx:pt idx="1820">157500</cx:pt>
          <cx:pt idx="1821">90000</cx:pt>
          <cx:pt idx="1822">78750</cx:pt>
          <cx:pt idx="1823">360000</cx:pt>
          <cx:pt idx="1824">225000</cx:pt>
          <cx:pt idx="1825">157500</cx:pt>
          <cx:pt idx="1826">135000</cx:pt>
          <cx:pt idx="1827">180000</cx:pt>
          <cx:pt idx="1828">121500</cx:pt>
          <cx:pt idx="1829">112500</cx:pt>
          <cx:pt idx="1830">225000</cx:pt>
          <cx:pt idx="1831">396000</cx:pt>
          <cx:pt idx="1832">135000</cx:pt>
          <cx:pt idx="1833">153000</cx:pt>
          <cx:pt idx="1834">99000</cx:pt>
          <cx:pt idx="1835">90000</cx:pt>
          <cx:pt idx="1836">171000</cx:pt>
          <cx:pt idx="1837">121500</cx:pt>
          <cx:pt idx="1838">67500</cx:pt>
          <cx:pt idx="1839">81000</cx:pt>
          <cx:pt idx="1840">157500</cx:pt>
          <cx:pt idx="1841">225000</cx:pt>
          <cx:pt idx="1842">189000</cx:pt>
          <cx:pt idx="1843">81000</cx:pt>
          <cx:pt idx="1844">90000</cx:pt>
          <cx:pt idx="1845">202500</cx:pt>
          <cx:pt idx="1846">121500</cx:pt>
          <cx:pt idx="1847">112500</cx:pt>
          <cx:pt idx="1848">112500</cx:pt>
          <cx:pt idx="1849">112500</cx:pt>
          <cx:pt idx="1850">157500</cx:pt>
          <cx:pt idx="1851">126000</cx:pt>
          <cx:pt idx="1852">126000</cx:pt>
          <cx:pt idx="1853">67500</cx:pt>
          <cx:pt idx="1854">103500</cx:pt>
          <cx:pt idx="1855">112500</cx:pt>
          <cx:pt idx="1856">166500</cx:pt>
          <cx:pt idx="1857">117000</cx:pt>
          <cx:pt idx="1858">112500</cx:pt>
          <cx:pt idx="1859">157500</cx:pt>
          <cx:pt idx="1860">112500</cx:pt>
          <cx:pt idx="1861">135000</cx:pt>
          <cx:pt idx="1862">121500</cx:pt>
          <cx:pt idx="1863">180000</cx:pt>
          <cx:pt idx="1864">189000</cx:pt>
          <cx:pt idx="1865">180000</cx:pt>
          <cx:pt idx="1866">135000</cx:pt>
          <cx:pt idx="1867">64080</cx:pt>
          <cx:pt idx="1868">112500</cx:pt>
          <cx:pt idx="1869">166500</cx:pt>
          <cx:pt idx="1870">135000</cx:pt>
          <cx:pt idx="1871">135000</cx:pt>
          <cx:pt idx="1872">90000</cx:pt>
          <cx:pt idx="1873">103500</cx:pt>
          <cx:pt idx="1874">180000</cx:pt>
          <cx:pt idx="1875">112500</cx:pt>
          <cx:pt idx="1876">67500</cx:pt>
          <cx:pt idx="1877">369000</cx:pt>
          <cx:pt idx="1878">168750</cx:pt>
          <cx:pt idx="1879">360000</cx:pt>
          <cx:pt idx="1880">112500</cx:pt>
          <cx:pt idx="1881">90000</cx:pt>
          <cx:pt idx="1882">81000</cx:pt>
          <cx:pt idx="1883">180000</cx:pt>
          <cx:pt idx="1884">81000</cx:pt>
          <cx:pt idx="1885">157500</cx:pt>
          <cx:pt idx="1886">112500</cx:pt>
          <cx:pt idx="1887">180000</cx:pt>
          <cx:pt idx="1888">56700</cx:pt>
          <cx:pt idx="1889">157500</cx:pt>
          <cx:pt idx="1890">112500</cx:pt>
          <cx:pt idx="1891">222750</cx:pt>
          <cx:pt idx="1892">117000</cx:pt>
          <cx:pt idx="1893">135000</cx:pt>
          <cx:pt idx="1894">360000</cx:pt>
          <cx:pt idx="1895">180000</cx:pt>
          <cx:pt idx="1896">157500</cx:pt>
          <cx:pt idx="1897">270000</cx:pt>
          <cx:pt idx="1898">180000</cx:pt>
          <cx:pt idx="1899">337500</cx:pt>
          <cx:pt idx="1900">135000</cx:pt>
          <cx:pt idx="1901">108000</cx:pt>
          <cx:pt idx="1902">135000</cx:pt>
          <cx:pt idx="1903">62100</cx:pt>
          <cx:pt idx="1904">247500</cx:pt>
          <cx:pt idx="1905">315000</cx:pt>
          <cx:pt idx="1906">135000</cx:pt>
          <cx:pt idx="1907">135000</cx:pt>
          <cx:pt idx="1908">225000</cx:pt>
          <cx:pt idx="1909">157500</cx:pt>
          <cx:pt idx="1910">270000</cx:pt>
          <cx:pt idx="1911">180000</cx:pt>
          <cx:pt idx="1912">112500</cx:pt>
          <cx:pt idx="1913">90000</cx:pt>
          <cx:pt idx="1914">90000</cx:pt>
          <cx:pt idx="1915">90000</cx:pt>
          <cx:pt idx="1916">270000</cx:pt>
          <cx:pt idx="1917">135000</cx:pt>
          <cx:pt idx="1918">157500</cx:pt>
          <cx:pt idx="1919">180000</cx:pt>
          <cx:pt idx="1920">180000</cx:pt>
          <cx:pt idx="1921">135000</cx:pt>
          <cx:pt idx="1922">211500</cx:pt>
          <cx:pt idx="1923">180000</cx:pt>
          <cx:pt idx="1924">288000</cx:pt>
          <cx:pt idx="1925">202500</cx:pt>
          <cx:pt idx="1926">112500</cx:pt>
          <cx:pt idx="1927">112500</cx:pt>
          <cx:pt idx="1928">225000</cx:pt>
          <cx:pt idx="1929">171000</cx:pt>
          <cx:pt idx="1930">157500</cx:pt>
          <cx:pt idx="1931">63000</cx:pt>
          <cx:pt idx="1932">90000</cx:pt>
          <cx:pt idx="1933">180000</cx:pt>
          <cx:pt idx="1934">157500</cx:pt>
          <cx:pt idx="1935">90000</cx:pt>
          <cx:pt idx="1936">49500</cx:pt>
          <cx:pt idx="1937">112500</cx:pt>
          <cx:pt idx="1938">211500</cx:pt>
          <cx:pt idx="1939">450000</cx:pt>
          <cx:pt idx="1940">270000</cx:pt>
          <cx:pt idx="1941">135000</cx:pt>
          <cx:pt idx="1942">540000</cx:pt>
          <cx:pt idx="1943">72000</cx:pt>
          <cx:pt idx="1944">90000</cx:pt>
          <cx:pt idx="1945">157500</cx:pt>
          <cx:pt idx="1946">135000</cx:pt>
          <cx:pt idx="1947">112500</cx:pt>
          <cx:pt idx="1948">108000</cx:pt>
          <cx:pt idx="1949">67500</cx:pt>
          <cx:pt idx="1950">90000</cx:pt>
          <cx:pt idx="1951">90000</cx:pt>
          <cx:pt idx="1952">112500</cx:pt>
          <cx:pt idx="1953">211500</cx:pt>
          <cx:pt idx="1954">225000</cx:pt>
          <cx:pt idx="1955">234000</cx:pt>
          <cx:pt idx="1956">247500</cx:pt>
          <cx:pt idx="1957">225000</cx:pt>
          <cx:pt idx="1958">202500</cx:pt>
          <cx:pt idx="1959">675000</cx:pt>
          <cx:pt idx="1960">112500</cx:pt>
          <cx:pt idx="1961">49500</cx:pt>
          <cx:pt idx="1962">157500</cx:pt>
          <cx:pt idx="1963">144000</cx:pt>
          <cx:pt idx="1964">90000</cx:pt>
          <cx:pt idx="1965">157500</cx:pt>
          <cx:pt idx="1966">157500</cx:pt>
          <cx:pt idx="1967">117000</cx:pt>
          <cx:pt idx="1968">202500</cx:pt>
          <cx:pt idx="1969">270000</cx:pt>
          <cx:pt idx="1970">270000</cx:pt>
          <cx:pt idx="1971">81000</cx:pt>
          <cx:pt idx="1972">171000</cx:pt>
          <cx:pt idx="1973">225000</cx:pt>
          <cx:pt idx="1974">270000</cx:pt>
          <cx:pt idx="1975">360000</cx:pt>
          <cx:pt idx="1976">112500</cx:pt>
          <cx:pt idx="1977">135000</cx:pt>
          <cx:pt idx="1978">165150</cx:pt>
          <cx:pt idx="1979">99000</cx:pt>
          <cx:pt idx="1980">202500</cx:pt>
          <cx:pt idx="1981">270000</cx:pt>
          <cx:pt idx="1982">261000</cx:pt>
          <cx:pt idx="1983">157500</cx:pt>
          <cx:pt idx="1984">45000</cx:pt>
          <cx:pt idx="1985">180000</cx:pt>
          <cx:pt idx="1986">94500</cx:pt>
          <cx:pt idx="1987">225000</cx:pt>
          <cx:pt idx="1988">67500</cx:pt>
          <cx:pt idx="1989">54000</cx:pt>
          <cx:pt idx="1990">112500</cx:pt>
          <cx:pt idx="1991">135000</cx:pt>
          <cx:pt idx="1992">229500</cx:pt>
          <cx:pt idx="1993">189000</cx:pt>
          <cx:pt idx="1994">315000</cx:pt>
          <cx:pt idx="1995">49500</cx:pt>
          <cx:pt idx="1996">135000</cx:pt>
          <cx:pt idx="1997">135000</cx:pt>
          <cx:pt idx="1998">202500</cx:pt>
          <cx:pt idx="1999">180000</cx:pt>
          <cx:pt idx="2000">225000</cx:pt>
          <cx:pt idx="2001">54000</cx:pt>
          <cx:pt idx="2002">234000</cx:pt>
          <cx:pt idx="2003">247500</cx:pt>
          <cx:pt idx="2004">297000</cx:pt>
          <cx:pt idx="2005">180000</cx:pt>
          <cx:pt idx="2006">157500</cx:pt>
          <cx:pt idx="2007">144000</cx:pt>
          <cx:pt idx="2008">112500</cx:pt>
          <cx:pt idx="2009">765000</cx:pt>
          <cx:pt idx="2010">157500</cx:pt>
          <cx:pt idx="2011">171000</cx:pt>
          <cx:pt idx="2012">54000</cx:pt>
          <cx:pt idx="2013">128250</cx:pt>
          <cx:pt idx="2014">112500</cx:pt>
          <cx:pt idx="2015">171000</cx:pt>
          <cx:pt idx="2016">144000</cx:pt>
          <cx:pt idx="2017">252000</cx:pt>
          <cx:pt idx="2018">225000</cx:pt>
          <cx:pt idx="2019">166500</cx:pt>
          <cx:pt idx="2020">173250</cx:pt>
          <cx:pt idx="2021">126000</cx:pt>
          <cx:pt idx="2022">148500</cx:pt>
          <cx:pt idx="2023">450000</cx:pt>
          <cx:pt idx="2024">189000</cx:pt>
          <cx:pt idx="2025">270000</cx:pt>
          <cx:pt idx="2026">202500</cx:pt>
          <cx:pt idx="2027">135000</cx:pt>
          <cx:pt idx="2028">135000</cx:pt>
          <cx:pt idx="2029">135000</cx:pt>
          <cx:pt idx="2030">180000</cx:pt>
          <cx:pt idx="2031">112500</cx:pt>
          <cx:pt idx="2032">171000</cx:pt>
          <cx:pt idx="2033">90000</cx:pt>
          <cx:pt idx="2034">108000</cx:pt>
          <cx:pt idx="2035">58500</cx:pt>
          <cx:pt idx="2036">81000</cx:pt>
          <cx:pt idx="2037">90000</cx:pt>
          <cx:pt idx="2038">135000</cx:pt>
          <cx:pt idx="2039">157500</cx:pt>
          <cx:pt idx="2040">135000</cx:pt>
          <cx:pt idx="2041">90000</cx:pt>
          <cx:pt idx="2042">67500</cx:pt>
          <cx:pt idx="2043">90000</cx:pt>
          <cx:pt idx="2044">135000</cx:pt>
          <cx:pt idx="2045">225000</cx:pt>
          <cx:pt idx="2046">121500</cx:pt>
          <cx:pt idx="2047">112500</cx:pt>
          <cx:pt idx="2048">135000</cx:pt>
          <cx:pt idx="2049">54000</cx:pt>
          <cx:pt idx="2050">337500</cx:pt>
          <cx:pt idx="2051">135000</cx:pt>
          <cx:pt idx="2052">211500</cx:pt>
          <cx:pt idx="2053">157500</cx:pt>
          <cx:pt idx="2054">144000</cx:pt>
          <cx:pt idx="2055">108000</cx:pt>
          <cx:pt idx="2056">112500</cx:pt>
          <cx:pt idx="2057">180000</cx:pt>
          <cx:pt idx="2058">315000</cx:pt>
          <cx:pt idx="2059">157500</cx:pt>
          <cx:pt idx="2060">135000</cx:pt>
          <cx:pt idx="2061">225000</cx:pt>
          <cx:pt idx="2062">270000</cx:pt>
          <cx:pt idx="2063">144000</cx:pt>
          <cx:pt idx="2064">90000</cx:pt>
          <cx:pt idx="2065">135000</cx:pt>
          <cx:pt idx="2066">112500</cx:pt>
          <cx:pt idx="2067">144000</cx:pt>
          <cx:pt idx="2068">90000</cx:pt>
          <cx:pt idx="2069">292500</cx:pt>
          <cx:pt idx="2070">315000</cx:pt>
          <cx:pt idx="2071">180000</cx:pt>
          <cx:pt idx="2072">108000</cx:pt>
          <cx:pt idx="2073">135000</cx:pt>
          <cx:pt idx="2074">126000</cx:pt>
          <cx:pt idx="2075">180000</cx:pt>
          <cx:pt idx="2076">180000</cx:pt>
          <cx:pt idx="2077">90000</cx:pt>
          <cx:pt idx="2078">67500</cx:pt>
          <cx:pt idx="2079">256500</cx:pt>
          <cx:pt idx="2080">135000</cx:pt>
          <cx:pt idx="2081">315000</cx:pt>
          <cx:pt idx="2082">157500</cx:pt>
          <cx:pt idx="2083">135000</cx:pt>
          <cx:pt idx="2084">180000</cx:pt>
          <cx:pt idx="2085">90000</cx:pt>
          <cx:pt idx="2086">90000</cx:pt>
          <cx:pt idx="2087">382500</cx:pt>
          <cx:pt idx="2088">364500</cx:pt>
          <cx:pt idx="2089">247500</cx:pt>
          <cx:pt idx="2090">225000</cx:pt>
          <cx:pt idx="2091">108000</cx:pt>
          <cx:pt idx="2092">247500</cx:pt>
          <cx:pt idx="2093">157500</cx:pt>
          <cx:pt idx="2094">157500</cx:pt>
          <cx:pt idx="2095">202500</cx:pt>
          <cx:pt idx="2096">81000</cx:pt>
          <cx:pt idx="2097">135000</cx:pt>
          <cx:pt idx="2098">135000</cx:pt>
          <cx:pt idx="2099">382500</cx:pt>
          <cx:pt idx="2100">270000</cx:pt>
          <cx:pt idx="2101">171000</cx:pt>
          <cx:pt idx="2102">90000</cx:pt>
          <cx:pt idx="2103">90000</cx:pt>
          <cx:pt idx="2104">94500</cx:pt>
          <cx:pt idx="2105">270000</cx:pt>
          <cx:pt idx="2106">180000</cx:pt>
          <cx:pt idx="2107">90000</cx:pt>
          <cx:pt idx="2108">135000</cx:pt>
          <cx:pt idx="2109">126000</cx:pt>
          <cx:pt idx="2110">180000</cx:pt>
          <cx:pt idx="2111">225000</cx:pt>
          <cx:pt idx="2112">225000</cx:pt>
          <cx:pt idx="2113">90000</cx:pt>
          <cx:pt idx="2114">112500</cx:pt>
          <cx:pt idx="2115">166500</cx:pt>
          <cx:pt idx="2116">126000</cx:pt>
          <cx:pt idx="2117">112500</cx:pt>
          <cx:pt idx="2118">296100</cx:pt>
          <cx:pt idx="2119">180000</cx:pt>
          <cx:pt idx="2120">112500</cx:pt>
          <cx:pt idx="2121">166500</cx:pt>
          <cx:pt idx="2122">162000</cx:pt>
          <cx:pt idx="2123">229500</cx:pt>
          <cx:pt idx="2124">180000</cx:pt>
          <cx:pt idx="2125">112500</cx:pt>
          <cx:pt idx="2126">148500</cx:pt>
          <cx:pt idx="2127">90000</cx:pt>
          <cx:pt idx="2128">130500</cx:pt>
          <cx:pt idx="2129">144000</cx:pt>
          <cx:pt idx="2130">292500</cx:pt>
          <cx:pt idx="2131">157500</cx:pt>
          <cx:pt idx="2132">157500</cx:pt>
          <cx:pt idx="2133">180000</cx:pt>
          <cx:pt idx="2134">180000</cx:pt>
          <cx:pt idx="2135">180000</cx:pt>
          <cx:pt idx="2136">135000</cx:pt>
          <cx:pt idx="2137">270000</cx:pt>
          <cx:pt idx="2138">112500</cx:pt>
          <cx:pt idx="2139">292500</cx:pt>
          <cx:pt idx="2140">112500</cx:pt>
          <cx:pt idx="2141">130500</cx:pt>
          <cx:pt idx="2142">121500</cx:pt>
          <cx:pt idx="2143">112500</cx:pt>
          <cx:pt idx="2144">157500</cx:pt>
          <cx:pt idx="2145">117000</cx:pt>
          <cx:pt idx="2146">112500</cx:pt>
          <cx:pt idx="2147">202500</cx:pt>
          <cx:pt idx="2148">90000</cx:pt>
          <cx:pt idx="2149">76500</cx:pt>
          <cx:pt idx="2150">67500</cx:pt>
          <cx:pt idx="2151">48181.5</cx:pt>
          <cx:pt idx="2152">135000</cx:pt>
          <cx:pt idx="2153">130500</cx:pt>
          <cx:pt idx="2154">193500</cx:pt>
          <cx:pt idx="2155">135000</cx:pt>
          <cx:pt idx="2156">391500</cx:pt>
          <cx:pt idx="2157">112500</cx:pt>
          <cx:pt idx="2158">103500</cx:pt>
          <cx:pt idx="2159">112500</cx:pt>
          <cx:pt idx="2160">247500</cx:pt>
          <cx:pt idx="2161">67500</cx:pt>
          <cx:pt idx="2162">157500</cx:pt>
          <cx:pt idx="2163">76500</cx:pt>
          <cx:pt idx="2164">112500</cx:pt>
          <cx:pt idx="2165">90000</cx:pt>
          <cx:pt idx="2166">202500</cx:pt>
          <cx:pt idx="2167">202500</cx:pt>
          <cx:pt idx="2168">135000</cx:pt>
          <cx:pt idx="2169">135000</cx:pt>
          <cx:pt idx="2170">270000</cx:pt>
          <cx:pt idx="2171">202500</cx:pt>
          <cx:pt idx="2172">81000</cx:pt>
          <cx:pt idx="2173">135000</cx:pt>
          <cx:pt idx="2174">270000</cx:pt>
          <cx:pt idx="2175">112500</cx:pt>
          <cx:pt idx="2176">135000</cx:pt>
          <cx:pt idx="2177">180000</cx:pt>
          <cx:pt idx="2178">180000</cx:pt>
          <cx:pt idx="2179">67500</cx:pt>
          <cx:pt idx="2180">157500</cx:pt>
          <cx:pt idx="2181">450000</cx:pt>
          <cx:pt idx="2182">135000</cx:pt>
          <cx:pt idx="2183">180000</cx:pt>
          <cx:pt idx="2184">225000</cx:pt>
          <cx:pt idx="2185">225000</cx:pt>
          <cx:pt idx="2186">270000</cx:pt>
          <cx:pt idx="2187">90000</cx:pt>
          <cx:pt idx="2188">180000</cx:pt>
          <cx:pt idx="2189">112500</cx:pt>
          <cx:pt idx="2190">112500</cx:pt>
          <cx:pt idx="2191">90000</cx:pt>
          <cx:pt idx="2192">202500</cx:pt>
          <cx:pt idx="2193">81000</cx:pt>
          <cx:pt idx="2194">54000</cx:pt>
          <cx:pt idx="2195">157500</cx:pt>
          <cx:pt idx="2196">117000</cx:pt>
          <cx:pt idx="2197">112500</cx:pt>
          <cx:pt idx="2198">112500</cx:pt>
          <cx:pt idx="2199">315000</cx:pt>
          <cx:pt idx="2200">112500</cx:pt>
          <cx:pt idx="2201">270000</cx:pt>
          <cx:pt idx="2202">243000</cx:pt>
          <cx:pt idx="2203">180000</cx:pt>
          <cx:pt idx="2204">135000</cx:pt>
          <cx:pt idx="2205">270000</cx:pt>
          <cx:pt idx="2206">153900</cx:pt>
          <cx:pt idx="2207">450000</cx:pt>
          <cx:pt idx="2208">148500</cx:pt>
          <cx:pt idx="2209">99000</cx:pt>
          <cx:pt idx="2210">202500</cx:pt>
          <cx:pt idx="2211">157500</cx:pt>
          <cx:pt idx="2212">90000</cx:pt>
          <cx:pt idx="2213">225000</cx:pt>
          <cx:pt idx="2214">157500</cx:pt>
          <cx:pt idx="2215">180000</cx:pt>
          <cx:pt idx="2216">315000</cx:pt>
          <cx:pt idx="2217">90000</cx:pt>
          <cx:pt idx="2218">157500</cx:pt>
          <cx:pt idx="2219">90000</cx:pt>
          <cx:pt idx="2220">225000</cx:pt>
          <cx:pt idx="2221">90000</cx:pt>
          <cx:pt idx="2222">225000</cx:pt>
          <cx:pt idx="2223">157500</cx:pt>
          <cx:pt idx="2224">171000</cx:pt>
          <cx:pt idx="2225">180000</cx:pt>
          <cx:pt idx="2226">135000</cx:pt>
          <cx:pt idx="2227">90000</cx:pt>
          <cx:pt idx="2228">117000</cx:pt>
          <cx:pt idx="2229">382500</cx:pt>
          <cx:pt idx="2230">157500</cx:pt>
          <cx:pt idx="2231">207000</cx:pt>
          <cx:pt idx="2232">103500</cx:pt>
          <cx:pt idx="2233">144000</cx:pt>
          <cx:pt idx="2234">135000</cx:pt>
          <cx:pt idx="2235">157500</cx:pt>
          <cx:pt idx="2236">270000</cx:pt>
          <cx:pt idx="2237">112500</cx:pt>
          <cx:pt idx="2238">121500</cx:pt>
          <cx:pt idx="2239">112500</cx:pt>
          <cx:pt idx="2240">351000</cx:pt>
          <cx:pt idx="2241">144000</cx:pt>
          <cx:pt idx="2242">112500</cx:pt>
          <cx:pt idx="2243">90000</cx:pt>
          <cx:pt idx="2244">225000</cx:pt>
          <cx:pt idx="2245">112500</cx:pt>
          <cx:pt idx="2246">112500</cx:pt>
          <cx:pt idx="2247">270000</cx:pt>
          <cx:pt idx="2248">270000</cx:pt>
          <cx:pt idx="2249">58500</cx:pt>
          <cx:pt idx="2250">72000</cx:pt>
          <cx:pt idx="2251">315000</cx:pt>
          <cx:pt idx="2252">112500</cx:pt>
          <cx:pt idx="2253">405000</cx:pt>
          <cx:pt idx="2254">112500</cx:pt>
          <cx:pt idx="2255">157500</cx:pt>
          <cx:pt idx="2256">157500</cx:pt>
          <cx:pt idx="2257">292500</cx:pt>
          <cx:pt idx="2258">180000</cx:pt>
          <cx:pt idx="2259">63000</cx:pt>
          <cx:pt idx="2260">45000</cx:pt>
          <cx:pt idx="2261">135000</cx:pt>
          <cx:pt idx="2262">135000</cx:pt>
          <cx:pt idx="2263">157500</cx:pt>
          <cx:pt idx="2264">135000</cx:pt>
          <cx:pt idx="2265">180000</cx:pt>
          <cx:pt idx="2266">54000</cx:pt>
          <cx:pt idx="2267">319500</cx:pt>
          <cx:pt idx="2268">270000</cx:pt>
          <cx:pt idx="2269">157500</cx:pt>
          <cx:pt idx="2270">157500</cx:pt>
          <cx:pt idx="2271">225000</cx:pt>
          <cx:pt idx="2272">135000</cx:pt>
          <cx:pt idx="2273">76500</cx:pt>
          <cx:pt idx="2274">85500</cx:pt>
          <cx:pt idx="2275">67500</cx:pt>
          <cx:pt idx="2276">103500</cx:pt>
          <cx:pt idx="2277">315000</cx:pt>
          <cx:pt idx="2278">83250</cx:pt>
          <cx:pt idx="2279">157500</cx:pt>
          <cx:pt idx="2280">45000</cx:pt>
          <cx:pt idx="2281">180000</cx:pt>
          <cx:pt idx="2282">270000</cx:pt>
          <cx:pt idx="2283">112500</cx:pt>
          <cx:pt idx="2284">270000</cx:pt>
          <cx:pt idx="2285">356625</cx:pt>
          <cx:pt idx="2286">157500</cx:pt>
          <cx:pt idx="2287">468823.5</cx:pt>
          <cx:pt idx="2288">180000</cx:pt>
          <cx:pt idx="2289">157500</cx:pt>
          <cx:pt idx="2290">360000</cx:pt>
          <cx:pt idx="2291">112500</cx:pt>
          <cx:pt idx="2292">157500</cx:pt>
          <cx:pt idx="2293">180000</cx:pt>
          <cx:pt idx="2294">180000</cx:pt>
          <cx:pt idx="2295">162000</cx:pt>
          <cx:pt idx="2296">81000</cx:pt>
          <cx:pt idx="2297">139500</cx:pt>
          <cx:pt idx="2298">247500</cx:pt>
          <cx:pt idx="2299">58500</cx:pt>
          <cx:pt idx="2300">135000</cx:pt>
          <cx:pt idx="2301">180000</cx:pt>
          <cx:pt idx="2302">171000</cx:pt>
          <cx:pt idx="2303">112500</cx:pt>
          <cx:pt idx="2304">157500</cx:pt>
          <cx:pt idx="2305">67500</cx:pt>
          <cx:pt idx="2306">202500</cx:pt>
          <cx:pt idx="2307">135000</cx:pt>
          <cx:pt idx="2308">117000</cx:pt>
          <cx:pt idx="2309">292500</cx:pt>
          <cx:pt idx="2310">126000</cx:pt>
          <cx:pt idx="2311">337500</cx:pt>
          <cx:pt idx="2312">292500</cx:pt>
          <cx:pt idx="2313">292500</cx:pt>
          <cx:pt idx="2314">202500</cx:pt>
          <cx:pt idx="2315">67500</cx:pt>
          <cx:pt idx="2316">90000</cx:pt>
          <cx:pt idx="2317">67500</cx:pt>
          <cx:pt idx="2318">135000</cx:pt>
          <cx:pt idx="2319">117000</cx:pt>
          <cx:pt idx="2320">225000</cx:pt>
          <cx:pt idx="2321">225000</cx:pt>
          <cx:pt idx="2322">157500</cx:pt>
          <cx:pt idx="2323">112500</cx:pt>
          <cx:pt idx="2324">90000</cx:pt>
          <cx:pt idx="2325">148500</cx:pt>
          <cx:pt idx="2326">112500</cx:pt>
          <cx:pt idx="2327">90000</cx:pt>
          <cx:pt idx="2328">315000</cx:pt>
          <cx:pt idx="2329">78930</cx:pt>
          <cx:pt idx="2330">270000</cx:pt>
          <cx:pt idx="2331">270000</cx:pt>
          <cx:pt idx="2332">270000</cx:pt>
          <cx:pt idx="2333">103500</cx:pt>
          <cx:pt idx="2334">301500</cx:pt>
          <cx:pt idx="2335">135000</cx:pt>
          <cx:pt idx="2336">54000</cx:pt>
          <cx:pt idx="2337">180000</cx:pt>
          <cx:pt idx="2338">202500</cx:pt>
          <cx:pt idx="2339">157500</cx:pt>
          <cx:pt idx="2340">180000</cx:pt>
          <cx:pt idx="2341">157500</cx:pt>
          <cx:pt idx="2342">202500</cx:pt>
          <cx:pt idx="2343">270000</cx:pt>
          <cx:pt idx="2344">103500</cx:pt>
          <cx:pt idx="2345">157500</cx:pt>
          <cx:pt idx="2346">202500</cx:pt>
          <cx:pt idx="2347">180000</cx:pt>
          <cx:pt idx="2348">67500</cx:pt>
          <cx:pt idx="2349">67500</cx:pt>
          <cx:pt idx="2350">225000</cx:pt>
          <cx:pt idx="2351">67500</cx:pt>
          <cx:pt idx="2352">135000</cx:pt>
          <cx:pt idx="2353">69750</cx:pt>
          <cx:pt idx="2354">157500</cx:pt>
          <cx:pt idx="2355">90000</cx:pt>
          <cx:pt idx="2356">67500</cx:pt>
          <cx:pt idx="2357">292500</cx:pt>
          <cx:pt idx="2358">135000</cx:pt>
          <cx:pt idx="2359">139500</cx:pt>
          <cx:pt idx="2360">157500</cx:pt>
          <cx:pt idx="2361">35550</cx:pt>
          <cx:pt idx="2362">99000</cx:pt>
          <cx:pt idx="2363">157500</cx:pt>
          <cx:pt idx="2364">135000</cx:pt>
          <cx:pt idx="2365">90000</cx:pt>
          <cx:pt idx="2366">180000</cx:pt>
          <cx:pt idx="2367">90000</cx:pt>
          <cx:pt idx="2368">121500</cx:pt>
          <cx:pt idx="2369">157500</cx:pt>
          <cx:pt idx="2370">103500</cx:pt>
          <cx:pt idx="2371">67500</cx:pt>
          <cx:pt idx="2372">180000</cx:pt>
          <cx:pt idx="2373">58500</cx:pt>
          <cx:pt idx="2374">67500</cx:pt>
          <cx:pt idx="2375">29250</cx:pt>
          <cx:pt idx="2376">180000</cx:pt>
          <cx:pt idx="2377">135000</cx:pt>
          <cx:pt idx="2378">693000</cx:pt>
          <cx:pt idx="2379">76500</cx:pt>
          <cx:pt idx="2380">171000</cx:pt>
          <cx:pt idx="2381">202500</cx:pt>
          <cx:pt idx="2382">157500</cx:pt>
          <cx:pt idx="2383">360000</cx:pt>
          <cx:pt idx="2384">99000</cx:pt>
          <cx:pt idx="2385">90000</cx:pt>
          <cx:pt idx="2386">144000</cx:pt>
          <cx:pt idx="2387">225000</cx:pt>
          <cx:pt idx="2388">90000</cx:pt>
          <cx:pt idx="2389">202500</cx:pt>
          <cx:pt idx="2390">157500</cx:pt>
          <cx:pt idx="2391">135000</cx:pt>
          <cx:pt idx="2392">76500</cx:pt>
          <cx:pt idx="2393">112500</cx:pt>
          <cx:pt idx="2394">135000</cx:pt>
          <cx:pt idx="2395">90000</cx:pt>
          <cx:pt idx="2396">450000</cx:pt>
          <cx:pt idx="2397">292500</cx:pt>
          <cx:pt idx="2398">135000</cx:pt>
          <cx:pt idx="2399">171000</cx:pt>
          <cx:pt idx="2400">270000</cx:pt>
          <cx:pt idx="2401">162000</cx:pt>
          <cx:pt idx="2402">157500</cx:pt>
          <cx:pt idx="2403">112500</cx:pt>
          <cx:pt idx="2404">112500</cx:pt>
          <cx:pt idx="2405">112500</cx:pt>
          <cx:pt idx="2406">90000</cx:pt>
          <cx:pt idx="2407">76500</cx:pt>
          <cx:pt idx="2408">157500</cx:pt>
          <cx:pt idx="2409">315000</cx:pt>
          <cx:pt idx="2410">112500</cx:pt>
          <cx:pt idx="2411">225000</cx:pt>
          <cx:pt idx="2412">225000</cx:pt>
          <cx:pt idx="2413">211500</cx:pt>
          <cx:pt idx="2414">225000</cx:pt>
          <cx:pt idx="2415">135000</cx:pt>
          <cx:pt idx="2416">202500</cx:pt>
          <cx:pt idx="2417">207000</cx:pt>
          <cx:pt idx="2418">450000</cx:pt>
          <cx:pt idx="2419">67500</cx:pt>
          <cx:pt idx="2420">90000</cx:pt>
          <cx:pt idx="2421">225000</cx:pt>
          <cx:pt idx="2422">450000</cx:pt>
          <cx:pt idx="2423">112500</cx:pt>
          <cx:pt idx="2424">112500</cx:pt>
          <cx:pt idx="2425">135000</cx:pt>
          <cx:pt idx="2426">49500</cx:pt>
          <cx:pt idx="2427">202500</cx:pt>
          <cx:pt idx="2428">117000</cx:pt>
          <cx:pt idx="2429">247500</cx:pt>
          <cx:pt idx="2430">405000</cx:pt>
          <cx:pt idx="2431">135000</cx:pt>
          <cx:pt idx="2432">202500</cx:pt>
          <cx:pt idx="2433">225000</cx:pt>
          <cx:pt idx="2434">103500</cx:pt>
          <cx:pt idx="2435">54000</cx:pt>
          <cx:pt idx="2436">225000</cx:pt>
          <cx:pt idx="2437">81000</cx:pt>
          <cx:pt idx="2438">247500</cx:pt>
          <cx:pt idx="2439">157500</cx:pt>
          <cx:pt idx="2440">51750</cx:pt>
          <cx:pt idx="2441">157500</cx:pt>
          <cx:pt idx="2442">103500</cx:pt>
          <cx:pt idx="2443">99000</cx:pt>
          <cx:pt idx="2444">112500</cx:pt>
          <cx:pt idx="2445">216000</cx:pt>
          <cx:pt idx="2446">90000</cx:pt>
          <cx:pt idx="2447">90000</cx:pt>
          <cx:pt idx="2448">202500</cx:pt>
          <cx:pt idx="2449">135000</cx:pt>
          <cx:pt idx="2450">180000</cx:pt>
          <cx:pt idx="2451">67500</cx:pt>
          <cx:pt idx="2452">180000</cx:pt>
          <cx:pt idx="2453">67500</cx:pt>
          <cx:pt idx="2454">202500</cx:pt>
          <cx:pt idx="2455">157500</cx:pt>
          <cx:pt idx="2456">108000</cx:pt>
          <cx:pt idx="2457">202500</cx:pt>
          <cx:pt idx="2458">360000</cx:pt>
          <cx:pt idx="2459">157500</cx:pt>
          <cx:pt idx="2460">202500</cx:pt>
          <cx:pt idx="2461">112500</cx:pt>
          <cx:pt idx="2462">112500</cx:pt>
          <cx:pt idx="2463">90000</cx:pt>
          <cx:pt idx="2464">112500</cx:pt>
          <cx:pt idx="2465">112500</cx:pt>
          <cx:pt idx="2466">135000</cx:pt>
          <cx:pt idx="2467">225000</cx:pt>
          <cx:pt idx="2468">47250</cx:pt>
          <cx:pt idx="2469">112500</cx:pt>
          <cx:pt idx="2470">85500</cx:pt>
          <cx:pt idx="2471">67500</cx:pt>
          <cx:pt idx="2472">180000</cx:pt>
          <cx:pt idx="2473">337500</cx:pt>
          <cx:pt idx="2474">99000</cx:pt>
          <cx:pt idx="2475">112500</cx:pt>
          <cx:pt idx="2476">202500</cx:pt>
          <cx:pt idx="2477">157500</cx:pt>
          <cx:pt idx="2478">315000</cx:pt>
          <cx:pt idx="2479">157500</cx:pt>
          <cx:pt idx="2480">180000</cx:pt>
          <cx:pt idx="2481">360000</cx:pt>
          <cx:pt idx="2482">90000</cx:pt>
          <cx:pt idx="2483">180000</cx:pt>
          <cx:pt idx="2484">202500</cx:pt>
          <cx:pt idx="2485">157500</cx:pt>
          <cx:pt idx="2486">360000</cx:pt>
          <cx:pt idx="2487">202500</cx:pt>
          <cx:pt idx="2488">90000</cx:pt>
          <cx:pt idx="2489">90000</cx:pt>
          <cx:pt idx="2490">112500</cx:pt>
          <cx:pt idx="2491">180000</cx:pt>
          <cx:pt idx="2492">112500</cx:pt>
          <cx:pt idx="2493">225000</cx:pt>
          <cx:pt idx="2494">157500</cx:pt>
          <cx:pt idx="2495">90000</cx:pt>
          <cx:pt idx="2496">135000</cx:pt>
          <cx:pt idx="2497">99000</cx:pt>
          <cx:pt idx="2498">112500</cx:pt>
          <cx:pt idx="2499">180000</cx:pt>
          <cx:pt idx="2500">67500</cx:pt>
          <cx:pt idx="2501">157500</cx:pt>
          <cx:pt idx="2502">202500</cx:pt>
          <cx:pt idx="2503">180000</cx:pt>
          <cx:pt idx="2504">135000</cx:pt>
          <cx:pt idx="2505">135000</cx:pt>
          <cx:pt idx="2506">90000</cx:pt>
          <cx:pt idx="2507">184500</cx:pt>
          <cx:pt idx="2508">112500</cx:pt>
          <cx:pt idx="2509">202500</cx:pt>
          <cx:pt idx="2510">157500</cx:pt>
          <cx:pt idx="2511">130500</cx:pt>
          <cx:pt idx="2512">72000</cx:pt>
          <cx:pt idx="2513">292500</cx:pt>
          <cx:pt idx="2514">225000</cx:pt>
          <cx:pt idx="2515">99000</cx:pt>
          <cx:pt idx="2516">270000</cx:pt>
          <cx:pt idx="2517">112500</cx:pt>
          <cx:pt idx="2518">157500</cx:pt>
          <cx:pt idx="2519">162000</cx:pt>
          <cx:pt idx="2520">90000</cx:pt>
          <cx:pt idx="2521">112500</cx:pt>
          <cx:pt idx="2522">63000</cx:pt>
          <cx:pt idx="2523">81000</cx:pt>
          <cx:pt idx="2524">112500</cx:pt>
          <cx:pt idx="2525">202500</cx:pt>
          <cx:pt idx="2526">121500</cx:pt>
          <cx:pt idx="2527">202500</cx:pt>
          <cx:pt idx="2528">126000</cx:pt>
          <cx:pt idx="2529">234000</cx:pt>
          <cx:pt idx="2530">112500</cx:pt>
          <cx:pt idx="2531">157500</cx:pt>
          <cx:pt idx="2532">90000</cx:pt>
          <cx:pt idx="2533">135000</cx:pt>
          <cx:pt idx="2534">94500</cx:pt>
          <cx:pt idx="2535">157500</cx:pt>
          <cx:pt idx="2536">315000</cx:pt>
          <cx:pt idx="2537">333000</cx:pt>
          <cx:pt idx="2538">135000</cx:pt>
          <cx:pt idx="2539">72000</cx:pt>
          <cx:pt idx="2540">292500</cx:pt>
          <cx:pt idx="2541">202500</cx:pt>
          <cx:pt idx="2542">202500</cx:pt>
          <cx:pt idx="2543">90000</cx:pt>
          <cx:pt idx="2544">180000</cx:pt>
          <cx:pt idx="2545">81000</cx:pt>
          <cx:pt idx="2546">144000</cx:pt>
          <cx:pt idx="2547">135000</cx:pt>
          <cx:pt idx="2548">180000</cx:pt>
          <cx:pt idx="2549">270000</cx:pt>
          <cx:pt idx="2550">67500</cx:pt>
          <cx:pt idx="2551">90000</cx:pt>
          <cx:pt idx="2552">225000</cx:pt>
          <cx:pt idx="2553">252000</cx:pt>
          <cx:pt idx="2554">225000</cx:pt>
          <cx:pt idx="2555">175500</cx:pt>
          <cx:pt idx="2556">112500</cx:pt>
          <cx:pt idx="2557">63000</cx:pt>
          <cx:pt idx="2558">117000</cx:pt>
          <cx:pt idx="2559">175500</cx:pt>
          <cx:pt idx="2560">112500</cx:pt>
          <cx:pt idx="2561">225000</cx:pt>
          <cx:pt idx="2562">56997</cx:pt>
          <cx:pt idx="2563">180000</cx:pt>
          <cx:pt idx="2564">157500</cx:pt>
          <cx:pt idx="2565">54000</cx:pt>
          <cx:pt idx="2566">112500</cx:pt>
          <cx:pt idx="2567">135000</cx:pt>
          <cx:pt idx="2568">135000</cx:pt>
          <cx:pt idx="2569">225000</cx:pt>
          <cx:pt idx="2570">270000</cx:pt>
          <cx:pt idx="2571">157500</cx:pt>
          <cx:pt idx="2572">216000</cx:pt>
          <cx:pt idx="2573">85500</cx:pt>
          <cx:pt idx="2574">157500</cx:pt>
          <cx:pt idx="2575">90000</cx:pt>
          <cx:pt idx="2576">144000</cx:pt>
          <cx:pt idx="2577">202500</cx:pt>
          <cx:pt idx="2578">247500</cx:pt>
          <cx:pt idx="2579">112500</cx:pt>
          <cx:pt idx="2580">180000</cx:pt>
          <cx:pt idx="2581">157500</cx:pt>
          <cx:pt idx="2582">63000</cx:pt>
          <cx:pt idx="2583">270000</cx:pt>
          <cx:pt idx="2584">67500</cx:pt>
          <cx:pt idx="2585">112500</cx:pt>
          <cx:pt idx="2586">90000</cx:pt>
          <cx:pt idx="2587">180000</cx:pt>
          <cx:pt idx="2588">157500</cx:pt>
          <cx:pt idx="2589">225000</cx:pt>
          <cx:pt idx="2590">162000</cx:pt>
          <cx:pt idx="2591">144000</cx:pt>
          <cx:pt idx="2592">126000</cx:pt>
          <cx:pt idx="2593">90000</cx:pt>
          <cx:pt idx="2594">180000</cx:pt>
          <cx:pt idx="2595">121500</cx:pt>
          <cx:pt idx="2596">225000</cx:pt>
          <cx:pt idx="2597">271800</cx:pt>
          <cx:pt idx="2598">121500</cx:pt>
          <cx:pt idx="2599">135000</cx:pt>
          <cx:pt idx="2600">135000</cx:pt>
          <cx:pt idx="2601">243900</cx:pt>
          <cx:pt idx="2602">225000</cx:pt>
          <cx:pt idx="2603">90000</cx:pt>
          <cx:pt idx="2604">135000</cx:pt>
          <cx:pt idx="2605">126000</cx:pt>
          <cx:pt idx="2606">144000</cx:pt>
          <cx:pt idx="2607">135000</cx:pt>
          <cx:pt idx="2608">202500</cx:pt>
          <cx:pt idx="2609">157500</cx:pt>
          <cx:pt idx="2610">112500</cx:pt>
          <cx:pt idx="2611">180000</cx:pt>
          <cx:pt idx="2612">202500</cx:pt>
          <cx:pt idx="2613">112500</cx:pt>
          <cx:pt idx="2614">135000</cx:pt>
          <cx:pt idx="2615">225000</cx:pt>
          <cx:pt idx="2616">315000</cx:pt>
          <cx:pt idx="2617">90000</cx:pt>
          <cx:pt idx="2618">216000</cx:pt>
          <cx:pt idx="2619">135000</cx:pt>
          <cx:pt idx="2620">135000</cx:pt>
          <cx:pt idx="2621">81000</cx:pt>
          <cx:pt idx="2622">135000</cx:pt>
          <cx:pt idx="2623">157500</cx:pt>
          <cx:pt idx="2624">225000</cx:pt>
          <cx:pt idx="2625">112500</cx:pt>
          <cx:pt idx="2626">315000</cx:pt>
          <cx:pt idx="2627">180000</cx:pt>
          <cx:pt idx="2628">54000</cx:pt>
          <cx:pt idx="2629">180000</cx:pt>
          <cx:pt idx="2630">225000</cx:pt>
          <cx:pt idx="2631">90000</cx:pt>
          <cx:pt idx="2632">90000</cx:pt>
          <cx:pt idx="2633">94500</cx:pt>
          <cx:pt idx="2634">337500</cx:pt>
          <cx:pt idx="2635">166500</cx:pt>
          <cx:pt idx="2636">121500</cx:pt>
          <cx:pt idx="2637">157500</cx:pt>
          <cx:pt idx="2638">135000</cx:pt>
          <cx:pt idx="2639">202500</cx:pt>
          <cx:pt idx="2640">405000</cx:pt>
          <cx:pt idx="2641">67500</cx:pt>
          <cx:pt idx="2642">450000</cx:pt>
          <cx:pt idx="2643">391500</cx:pt>
          <cx:pt idx="2644">315000</cx:pt>
          <cx:pt idx="2645">180000</cx:pt>
          <cx:pt idx="2646">180000</cx:pt>
          <cx:pt idx="2647">77625</cx:pt>
          <cx:pt idx="2648">135000</cx:pt>
          <cx:pt idx="2649">99000</cx:pt>
          <cx:pt idx="2650">360000</cx:pt>
          <cx:pt idx="2651">108000</cx:pt>
          <cx:pt idx="2652">180000</cx:pt>
          <cx:pt idx="2653">180000</cx:pt>
          <cx:pt idx="2654">202500</cx:pt>
          <cx:pt idx="2655">81000</cx:pt>
          <cx:pt idx="2656">121500</cx:pt>
          <cx:pt idx="2657">171000</cx:pt>
          <cx:pt idx="2658">108000</cx:pt>
          <cx:pt idx="2659">54000</cx:pt>
          <cx:pt idx="2660">81000</cx:pt>
          <cx:pt idx="2661">162000</cx:pt>
          <cx:pt idx="2662">180000</cx:pt>
          <cx:pt idx="2663">427500</cx:pt>
          <cx:pt idx="2664">270000</cx:pt>
          <cx:pt idx="2665">54000</cx:pt>
          <cx:pt idx="2666">45000</cx:pt>
          <cx:pt idx="2667">180000</cx:pt>
          <cx:pt idx="2668">135000</cx:pt>
          <cx:pt idx="2669">45000</cx:pt>
          <cx:pt idx="2670">67500</cx:pt>
          <cx:pt idx="2671">49500</cx:pt>
          <cx:pt idx="2672">225000</cx:pt>
          <cx:pt idx="2673">90000</cx:pt>
          <cx:pt idx="2674">135000</cx:pt>
          <cx:pt idx="2675">108000</cx:pt>
          <cx:pt idx="2676">90000</cx:pt>
          <cx:pt idx="2677">90000</cx:pt>
          <cx:pt idx="2678">270000</cx:pt>
          <cx:pt idx="2679">90000</cx:pt>
          <cx:pt idx="2680">135000</cx:pt>
          <cx:pt idx="2681">315000</cx:pt>
          <cx:pt idx="2682">292500</cx:pt>
          <cx:pt idx="2683">112500</cx:pt>
          <cx:pt idx="2684">112500</cx:pt>
          <cx:pt idx="2685">157500</cx:pt>
          <cx:pt idx="2686">112500</cx:pt>
          <cx:pt idx="2687">112500</cx:pt>
          <cx:pt idx="2688">157500</cx:pt>
          <cx:pt idx="2689">225000</cx:pt>
          <cx:pt idx="2690">112500</cx:pt>
          <cx:pt idx="2691">135000</cx:pt>
          <cx:pt idx="2692">135000</cx:pt>
          <cx:pt idx="2693">180000</cx:pt>
          <cx:pt idx="2694">112500</cx:pt>
          <cx:pt idx="2695">418500</cx:pt>
          <cx:pt idx="2696">180000</cx:pt>
          <cx:pt idx="2697">157500</cx:pt>
          <cx:pt idx="2698">112500</cx:pt>
          <cx:pt idx="2699">202500</cx:pt>
          <cx:pt idx="2700">180000</cx:pt>
          <cx:pt idx="2701">157500</cx:pt>
          <cx:pt idx="2702">121500</cx:pt>
          <cx:pt idx="2703">76500</cx:pt>
          <cx:pt idx="2704">67500</cx:pt>
          <cx:pt idx="2705">180000</cx:pt>
          <cx:pt idx="2706">103500</cx:pt>
          <cx:pt idx="2707">121500</cx:pt>
          <cx:pt idx="2708">337500</cx:pt>
          <cx:pt idx="2709">247675.5</cx:pt>
          <cx:pt idx="2710">171000</cx:pt>
          <cx:pt idx="2711">292500</cx:pt>
          <cx:pt idx="2712">173250</cx:pt>
          <cx:pt idx="2713">202500</cx:pt>
          <cx:pt idx="2714">405000</cx:pt>
          <cx:pt idx="2715">382500</cx:pt>
          <cx:pt idx="2716">81000</cx:pt>
          <cx:pt idx="2717">202500</cx:pt>
          <cx:pt idx="2718">270000</cx:pt>
          <cx:pt idx="2719">135000</cx:pt>
          <cx:pt idx="2720">135000</cx:pt>
          <cx:pt idx="2721">180000</cx:pt>
          <cx:pt idx="2722">337500</cx:pt>
          <cx:pt idx="2723">99000</cx:pt>
          <cx:pt idx="2724">135000</cx:pt>
          <cx:pt idx="2725">261000</cx:pt>
          <cx:pt idx="2726">157500</cx:pt>
          <cx:pt idx="2727">247500</cx:pt>
          <cx:pt idx="2728">157500</cx:pt>
          <cx:pt idx="2729">202500</cx:pt>
          <cx:pt idx="2730">99000</cx:pt>
          <cx:pt idx="2731">121500</cx:pt>
          <cx:pt idx="2732">103500</cx:pt>
          <cx:pt idx="2733">225000</cx:pt>
          <cx:pt idx="2734">315000</cx:pt>
          <cx:pt idx="2735">270000</cx:pt>
          <cx:pt idx="2736">112500</cx:pt>
          <cx:pt idx="2737">112500</cx:pt>
          <cx:pt idx="2738">202500</cx:pt>
          <cx:pt idx="2739">135000</cx:pt>
          <cx:pt idx="2740">85500</cx:pt>
          <cx:pt idx="2741">157500</cx:pt>
          <cx:pt idx="2742">81000</cx:pt>
          <cx:pt idx="2743">180000</cx:pt>
          <cx:pt idx="2744">112500</cx:pt>
          <cx:pt idx="2745">180000</cx:pt>
          <cx:pt idx="2746">135000</cx:pt>
          <cx:pt idx="2747">90000</cx:pt>
          <cx:pt idx="2748">112500</cx:pt>
          <cx:pt idx="2749">135000</cx:pt>
          <cx:pt idx="2750">67500</cx:pt>
          <cx:pt idx="2751">157500</cx:pt>
          <cx:pt idx="2752">112500</cx:pt>
          <cx:pt idx="2753">90000</cx:pt>
          <cx:pt idx="2754">112500</cx:pt>
          <cx:pt idx="2755">67500</cx:pt>
          <cx:pt idx="2756">112500</cx:pt>
          <cx:pt idx="2757">135000</cx:pt>
          <cx:pt idx="2758">90000</cx:pt>
          <cx:pt idx="2759">90000</cx:pt>
          <cx:pt idx="2760">67500</cx:pt>
          <cx:pt idx="2761">112500</cx:pt>
          <cx:pt idx="2762">90000</cx:pt>
          <cx:pt idx="2763">112500</cx:pt>
          <cx:pt idx="2764">72000</cx:pt>
          <cx:pt idx="2765">189000</cx:pt>
          <cx:pt idx="2766">90000</cx:pt>
          <cx:pt idx="2767">225000</cx:pt>
          <cx:pt idx="2768">90000</cx:pt>
          <cx:pt idx="2769">144000</cx:pt>
          <cx:pt idx="2770">360000</cx:pt>
          <cx:pt idx="2771">58500</cx:pt>
          <cx:pt idx="2772">180000</cx:pt>
          <cx:pt idx="2773">202500</cx:pt>
          <cx:pt idx="2774">112500</cx:pt>
          <cx:pt idx="2775">202500</cx:pt>
          <cx:pt idx="2776">103500</cx:pt>
          <cx:pt idx="2777">103500</cx:pt>
          <cx:pt idx="2778">202500</cx:pt>
          <cx:pt idx="2779">83250</cx:pt>
          <cx:pt idx="2780">270000</cx:pt>
          <cx:pt idx="2781">270000</cx:pt>
          <cx:pt idx="2782">67500</cx:pt>
          <cx:pt idx="2783">202500</cx:pt>
          <cx:pt idx="2784">189000</cx:pt>
          <cx:pt idx="2785">262503</cx:pt>
          <cx:pt idx="2786">112500</cx:pt>
          <cx:pt idx="2787">90000</cx:pt>
          <cx:pt idx="2788">63000</cx:pt>
          <cx:pt idx="2789">112500</cx:pt>
          <cx:pt idx="2790">76500</cx:pt>
          <cx:pt idx="2791">225000</cx:pt>
          <cx:pt idx="2792">225000</cx:pt>
          <cx:pt idx="2793">360000</cx:pt>
          <cx:pt idx="2794">171000</cx:pt>
          <cx:pt idx="2795">180000</cx:pt>
          <cx:pt idx="2796">90000</cx:pt>
          <cx:pt idx="2797">103500</cx:pt>
          <cx:pt idx="2798">157500</cx:pt>
          <cx:pt idx="2799">103500</cx:pt>
          <cx:pt idx="2800">202500</cx:pt>
          <cx:pt idx="2801">247500</cx:pt>
          <cx:pt idx="2802">90000</cx:pt>
          <cx:pt idx="2803">112500</cx:pt>
          <cx:pt idx="2804">67500</cx:pt>
          <cx:pt idx="2805">225000</cx:pt>
          <cx:pt idx="2806">112500</cx:pt>
          <cx:pt idx="2807">225000</cx:pt>
          <cx:pt idx="2808">189000</cx:pt>
          <cx:pt idx="2809">180000</cx:pt>
          <cx:pt idx="2810">162000</cx:pt>
          <cx:pt idx="2811">90000</cx:pt>
          <cx:pt idx="2812">306000</cx:pt>
          <cx:pt idx="2813">202500</cx:pt>
          <cx:pt idx="2814">360000</cx:pt>
          <cx:pt idx="2815">157500</cx:pt>
          <cx:pt idx="2816">135000</cx:pt>
          <cx:pt idx="2817">225000</cx:pt>
          <cx:pt idx="2818">112500</cx:pt>
          <cx:pt idx="2819">180000</cx:pt>
          <cx:pt idx="2820">108000</cx:pt>
          <cx:pt idx="2821">180000</cx:pt>
          <cx:pt idx="2822">360000</cx:pt>
          <cx:pt idx="2823">135000</cx:pt>
          <cx:pt idx="2824">202500</cx:pt>
          <cx:pt idx="2825">81000</cx:pt>
          <cx:pt idx="2826">270000</cx:pt>
          <cx:pt idx="2827">315000</cx:pt>
          <cx:pt idx="2828">72000</cx:pt>
          <cx:pt idx="2829">135000</cx:pt>
          <cx:pt idx="2830">81000</cx:pt>
          <cx:pt idx="2831">81000</cx:pt>
          <cx:pt idx="2832">121500</cx:pt>
          <cx:pt idx="2833">360000</cx:pt>
          <cx:pt idx="2834">135000</cx:pt>
          <cx:pt idx="2835">202500</cx:pt>
          <cx:pt idx="2836">270000</cx:pt>
          <cx:pt idx="2837">80383.5</cx:pt>
          <cx:pt idx="2838">256500</cx:pt>
          <cx:pt idx="2839">112500</cx:pt>
          <cx:pt idx="2840">247500</cx:pt>
          <cx:pt idx="2841">180000</cx:pt>
          <cx:pt idx="2842">202500</cx:pt>
          <cx:pt idx="2843">540000</cx:pt>
          <cx:pt idx="2844">144000</cx:pt>
          <cx:pt idx="2845">135000</cx:pt>
          <cx:pt idx="2846">121500</cx:pt>
          <cx:pt idx="2847">270000</cx:pt>
          <cx:pt idx="2848">112500</cx:pt>
          <cx:pt idx="2849">112500</cx:pt>
          <cx:pt idx="2850">180000</cx:pt>
          <cx:pt idx="2851">135000</cx:pt>
          <cx:pt idx="2852">540000</cx:pt>
          <cx:pt idx="2853">135000</cx:pt>
          <cx:pt idx="2854">81000</cx:pt>
          <cx:pt idx="2855">130500</cx:pt>
          <cx:pt idx="2856">112500</cx:pt>
          <cx:pt idx="2857">135000</cx:pt>
          <cx:pt idx="2858">54000</cx:pt>
          <cx:pt idx="2859">81000</cx:pt>
          <cx:pt idx="2860">292500</cx:pt>
          <cx:pt idx="2861">135000</cx:pt>
          <cx:pt idx="2862">135000</cx:pt>
          <cx:pt idx="2863">135000</cx:pt>
          <cx:pt idx="2864">202500</cx:pt>
          <cx:pt idx="2865">180000</cx:pt>
          <cx:pt idx="2866">54000</cx:pt>
          <cx:pt idx="2867">90000</cx:pt>
          <cx:pt idx="2868">90000</cx:pt>
          <cx:pt idx="2869">112500</cx:pt>
          <cx:pt idx="2870">180000</cx:pt>
          <cx:pt idx="2871">315000</cx:pt>
          <cx:pt idx="2872">189000</cx:pt>
          <cx:pt idx="2873">171000</cx:pt>
          <cx:pt idx="2874">90000</cx:pt>
          <cx:pt idx="2875">112500</cx:pt>
          <cx:pt idx="2876">99000</cx:pt>
          <cx:pt idx="2877">157500</cx:pt>
          <cx:pt idx="2878">270000</cx:pt>
          <cx:pt idx="2879">112500</cx:pt>
          <cx:pt idx="2880">135000</cx:pt>
          <cx:pt idx="2881">234000</cx:pt>
          <cx:pt idx="2882">135000</cx:pt>
          <cx:pt idx="2883">135000</cx:pt>
          <cx:pt idx="2884">135000</cx:pt>
          <cx:pt idx="2885">360000</cx:pt>
          <cx:pt idx="2886">157500</cx:pt>
          <cx:pt idx="2887">351000</cx:pt>
          <cx:pt idx="2888">225000</cx:pt>
          <cx:pt idx="2889">54000</cx:pt>
          <cx:pt idx="2890">202500</cx:pt>
          <cx:pt idx="2891">60750</cx:pt>
          <cx:pt idx="2892">112500</cx:pt>
          <cx:pt idx="2893">180000</cx:pt>
          <cx:pt idx="2894">180000</cx:pt>
          <cx:pt idx="2895">112500</cx:pt>
          <cx:pt idx="2896">112500</cx:pt>
          <cx:pt idx="2897">171000</cx:pt>
          <cx:pt idx="2898">99000</cx:pt>
          <cx:pt idx="2899">292500</cx:pt>
          <cx:pt idx="2900">40500</cx:pt>
          <cx:pt idx="2901">121500</cx:pt>
          <cx:pt idx="2902">121500</cx:pt>
          <cx:pt idx="2903">112500</cx:pt>
          <cx:pt idx="2904">124650</cx:pt>
          <cx:pt idx="2905">162000</cx:pt>
          <cx:pt idx="2906">72000</cx:pt>
          <cx:pt idx="2907">90000</cx:pt>
          <cx:pt idx="2908">292500</cx:pt>
          <cx:pt idx="2909">135000</cx:pt>
          <cx:pt idx="2910">83250</cx:pt>
          <cx:pt idx="2911">180000</cx:pt>
          <cx:pt idx="2912">108000</cx:pt>
          <cx:pt idx="2913">180000</cx:pt>
          <cx:pt idx="2914">315000</cx:pt>
          <cx:pt idx="2915">64557</cx:pt>
          <cx:pt idx="2916">90000</cx:pt>
          <cx:pt idx="2917">112500</cx:pt>
          <cx:pt idx="2918">225000</cx:pt>
          <cx:pt idx="2919">112500</cx:pt>
          <cx:pt idx="2920">225000</cx:pt>
          <cx:pt idx="2921">90000</cx:pt>
          <cx:pt idx="2922">405000</cx:pt>
          <cx:pt idx="2923">135000</cx:pt>
          <cx:pt idx="2924">112500</cx:pt>
          <cx:pt idx="2925">202500</cx:pt>
          <cx:pt idx="2926">135000</cx:pt>
          <cx:pt idx="2927">112500</cx:pt>
          <cx:pt idx="2928">112500</cx:pt>
          <cx:pt idx="2929">90000</cx:pt>
          <cx:pt idx="2930">99000</cx:pt>
          <cx:pt idx="2931">225000</cx:pt>
          <cx:pt idx="2932">112500</cx:pt>
          <cx:pt idx="2933">90000</cx:pt>
          <cx:pt idx="2934">112500</cx:pt>
          <cx:pt idx="2935">54000</cx:pt>
          <cx:pt idx="2936">270000</cx:pt>
          <cx:pt idx="2937">81000</cx:pt>
          <cx:pt idx="2938">301500</cx:pt>
          <cx:pt idx="2939">112500</cx:pt>
          <cx:pt idx="2940">90000</cx:pt>
          <cx:pt idx="2941">229500</cx:pt>
          <cx:pt idx="2942">135000</cx:pt>
          <cx:pt idx="2943">72000</cx:pt>
          <cx:pt idx="2944">76500</cx:pt>
          <cx:pt idx="2945">67500</cx:pt>
          <cx:pt idx="2946">58500</cx:pt>
          <cx:pt idx="2947">135000</cx:pt>
          <cx:pt idx="2948">315000</cx:pt>
          <cx:pt idx="2949">202500</cx:pt>
          <cx:pt idx="2950">81000</cx:pt>
          <cx:pt idx="2951">180000</cx:pt>
          <cx:pt idx="2952">270000</cx:pt>
          <cx:pt idx="2953">202500</cx:pt>
          <cx:pt idx="2954">247500</cx:pt>
          <cx:pt idx="2955">121500</cx:pt>
          <cx:pt idx="2956">180000</cx:pt>
          <cx:pt idx="2957">247500</cx:pt>
          <cx:pt idx="2958">202500</cx:pt>
          <cx:pt idx="2959">67500</cx:pt>
          <cx:pt idx="2960">94500</cx:pt>
          <cx:pt idx="2961">180000</cx:pt>
          <cx:pt idx="2962">405000</cx:pt>
          <cx:pt idx="2963">306000</cx:pt>
          <cx:pt idx="2964">252000</cx:pt>
          <cx:pt idx="2965">117000</cx:pt>
          <cx:pt idx="2966">180000</cx:pt>
          <cx:pt idx="2967">135000</cx:pt>
          <cx:pt idx="2968">270000</cx:pt>
          <cx:pt idx="2969">157500</cx:pt>
          <cx:pt idx="2970">247500</cx:pt>
          <cx:pt idx="2971">130500</cx:pt>
          <cx:pt idx="2972">405000</cx:pt>
          <cx:pt idx="2973">135000</cx:pt>
          <cx:pt idx="2974">180000</cx:pt>
          <cx:pt idx="2975">135000</cx:pt>
          <cx:pt idx="2976">585000</cx:pt>
          <cx:pt idx="2977">58500</cx:pt>
          <cx:pt idx="2978">90000</cx:pt>
          <cx:pt idx="2979">45000</cx:pt>
          <cx:pt idx="2980">337500</cx:pt>
          <cx:pt idx="2981">45000</cx:pt>
          <cx:pt idx="2982">162000</cx:pt>
          <cx:pt idx="2983">166500</cx:pt>
          <cx:pt idx="2984">54000</cx:pt>
          <cx:pt idx="2985">135000</cx:pt>
          <cx:pt idx="2986">144000</cx:pt>
          <cx:pt idx="2987">225000</cx:pt>
          <cx:pt idx="2988">202500</cx:pt>
          <cx:pt idx="2989">114750</cx:pt>
          <cx:pt idx="2990">225000</cx:pt>
          <cx:pt idx="2991">202500</cx:pt>
          <cx:pt idx="2992">135000</cx:pt>
          <cx:pt idx="2993">135000</cx:pt>
          <cx:pt idx="2994">90000</cx:pt>
          <cx:pt idx="2995">225000</cx:pt>
          <cx:pt idx="2996">225000</cx:pt>
          <cx:pt idx="2997">112500</cx:pt>
          <cx:pt idx="2998">135000</cx:pt>
          <cx:pt idx="2999">135000</cx:pt>
          <cx:pt idx="3000">56250</cx:pt>
          <cx:pt idx="3001">121500</cx:pt>
          <cx:pt idx="3002">184500</cx:pt>
          <cx:pt idx="3003">225000</cx:pt>
          <cx:pt idx="3004">112500</cx:pt>
          <cx:pt idx="3005">135000</cx:pt>
          <cx:pt idx="3006">270000</cx:pt>
          <cx:pt idx="3007">153000</cx:pt>
          <cx:pt idx="3008">157500</cx:pt>
          <cx:pt idx="3009">135000</cx:pt>
          <cx:pt idx="3010">135000</cx:pt>
          <cx:pt idx="3011">180000</cx:pt>
          <cx:pt idx="3012">135000</cx:pt>
          <cx:pt idx="3013">81000</cx:pt>
          <cx:pt idx="3014">90000</cx:pt>
          <cx:pt idx="3015">112500</cx:pt>
          <cx:pt idx="3016">315000</cx:pt>
          <cx:pt idx="3017">112500</cx:pt>
          <cx:pt idx="3018">157500</cx:pt>
          <cx:pt idx="3019">171000</cx:pt>
          <cx:pt idx="3020">157500</cx:pt>
          <cx:pt idx="3021">112500</cx:pt>
          <cx:pt idx="3022">135000</cx:pt>
          <cx:pt idx="3023">171000</cx:pt>
          <cx:pt idx="3024">225000</cx:pt>
          <cx:pt idx="3025">117000</cx:pt>
          <cx:pt idx="3026">225000</cx:pt>
          <cx:pt idx="3027">117000</cx:pt>
          <cx:pt idx="3028">112500</cx:pt>
          <cx:pt idx="3029">180000</cx:pt>
          <cx:pt idx="3030">112500</cx:pt>
          <cx:pt idx="3031">157500</cx:pt>
          <cx:pt idx="3032">315000</cx:pt>
          <cx:pt idx="3033">135000</cx:pt>
          <cx:pt idx="3034">112500</cx:pt>
          <cx:pt idx="3035">40500</cx:pt>
          <cx:pt idx="3036">87750</cx:pt>
          <cx:pt idx="3037">225000</cx:pt>
          <cx:pt idx="3038">112500</cx:pt>
          <cx:pt idx="3039">202500</cx:pt>
          <cx:pt idx="3040">70470</cx:pt>
          <cx:pt idx="3041">211500</cx:pt>
          <cx:pt idx="3042">193500</cx:pt>
          <cx:pt idx="3043">105750</cx:pt>
          <cx:pt idx="3044">112500</cx:pt>
          <cx:pt idx="3045">135000</cx:pt>
          <cx:pt idx="3046">216000</cx:pt>
          <cx:pt idx="3047">63000</cx:pt>
          <cx:pt idx="3048">135000</cx:pt>
          <cx:pt idx="3049">144000</cx:pt>
          <cx:pt idx="3050">225000</cx:pt>
          <cx:pt idx="3051">135000</cx:pt>
          <cx:pt idx="3052">180000</cx:pt>
          <cx:pt idx="3053">90000</cx:pt>
          <cx:pt idx="3054">135000</cx:pt>
          <cx:pt idx="3055">36000</cx:pt>
          <cx:pt idx="3056">225000</cx:pt>
          <cx:pt idx="3057">90000</cx:pt>
          <cx:pt idx="3058">292500</cx:pt>
          <cx:pt idx="3059">54000</cx:pt>
          <cx:pt idx="3060">121500</cx:pt>
          <cx:pt idx="3061">67500</cx:pt>
          <cx:pt idx="3062">81000</cx:pt>
          <cx:pt idx="3063">135000</cx:pt>
          <cx:pt idx="3064">315000</cx:pt>
          <cx:pt idx="3065">54000</cx:pt>
          <cx:pt idx="3066">337500</cx:pt>
          <cx:pt idx="3067">135000</cx:pt>
          <cx:pt idx="3068">270000</cx:pt>
          <cx:pt idx="3069">675000</cx:pt>
          <cx:pt idx="3070">67500</cx:pt>
          <cx:pt idx="3071">229500</cx:pt>
          <cx:pt idx="3072">112500</cx:pt>
          <cx:pt idx="3073">157500</cx:pt>
          <cx:pt idx="3074">67500</cx:pt>
          <cx:pt idx="3075">157500</cx:pt>
          <cx:pt idx="3076">157500</cx:pt>
          <cx:pt idx="3077">180000</cx:pt>
          <cx:pt idx="3078">180000</cx:pt>
          <cx:pt idx="3079">85500</cx:pt>
          <cx:pt idx="3080">306000</cx:pt>
          <cx:pt idx="3081">157500</cx:pt>
          <cx:pt idx="3082">180000</cx:pt>
          <cx:pt idx="3083">144000</cx:pt>
          <cx:pt idx="3084">252000</cx:pt>
          <cx:pt idx="3085">67500</cx:pt>
          <cx:pt idx="3086">112500</cx:pt>
          <cx:pt idx="3087">180000</cx:pt>
          <cx:pt idx="3088">112500</cx:pt>
          <cx:pt idx="3089">99000</cx:pt>
          <cx:pt idx="3090">67500</cx:pt>
          <cx:pt idx="3091">67500</cx:pt>
          <cx:pt idx="3092">162000</cx:pt>
          <cx:pt idx="3093">252000</cx:pt>
          <cx:pt idx="3094">225000</cx:pt>
          <cx:pt idx="3095">90000</cx:pt>
          <cx:pt idx="3096">135000</cx:pt>
          <cx:pt idx="3097">90000</cx:pt>
          <cx:pt idx="3098">382500</cx:pt>
          <cx:pt idx="3099">225000</cx:pt>
          <cx:pt idx="3100">112500</cx:pt>
          <cx:pt idx="3101">135000</cx:pt>
          <cx:pt idx="3102">292500</cx:pt>
          <cx:pt idx="3103">81000</cx:pt>
          <cx:pt idx="3104">90000</cx:pt>
          <cx:pt idx="3105">112500</cx:pt>
          <cx:pt idx="3106">166500</cx:pt>
          <cx:pt idx="3107">135000</cx:pt>
          <cx:pt idx="3108">202500</cx:pt>
          <cx:pt idx="3109">292500</cx:pt>
          <cx:pt idx="3110">83304</cx:pt>
          <cx:pt idx="3111">675000</cx:pt>
          <cx:pt idx="3112">72000</cx:pt>
          <cx:pt idx="3113">103500</cx:pt>
          <cx:pt idx="3114">49500</cx:pt>
          <cx:pt idx="3115">157500</cx:pt>
          <cx:pt idx="3116">90000</cx:pt>
          <cx:pt idx="3117">247500</cx:pt>
          <cx:pt idx="3118">90000</cx:pt>
          <cx:pt idx="3119">27000</cx:pt>
          <cx:pt idx="3120">292500</cx:pt>
          <cx:pt idx="3121">180000</cx:pt>
          <cx:pt idx="3122">99000</cx:pt>
          <cx:pt idx="3123">202500</cx:pt>
          <cx:pt idx="3124">112500</cx:pt>
          <cx:pt idx="3125">198000</cx:pt>
          <cx:pt idx="3126">202500</cx:pt>
          <cx:pt idx="3127">90000</cx:pt>
          <cx:pt idx="3128">99000</cx:pt>
          <cx:pt idx="3129">225000</cx:pt>
          <cx:pt idx="3130">300379.5</cx:pt>
          <cx:pt idx="3131">90000</cx:pt>
          <cx:pt idx="3132">112500</cx:pt>
          <cx:pt idx="3133">90000</cx:pt>
          <cx:pt idx="3134">157500</cx:pt>
          <cx:pt idx="3135">315000</cx:pt>
          <cx:pt idx="3136">202500</cx:pt>
          <cx:pt idx="3137">112500</cx:pt>
          <cx:pt idx="3138">148500</cx:pt>
          <cx:pt idx="3139">112500</cx:pt>
          <cx:pt idx="3140">414000</cx:pt>
          <cx:pt idx="3141">67500</cx:pt>
          <cx:pt idx="3142">67500</cx:pt>
          <cx:pt idx="3143">112500</cx:pt>
          <cx:pt idx="3144">162000</cx:pt>
          <cx:pt idx="3145">202500</cx:pt>
          <cx:pt idx="3146">90000</cx:pt>
          <cx:pt idx="3147">225000</cx:pt>
          <cx:pt idx="3148">157500</cx:pt>
          <cx:pt idx="3149">90000</cx:pt>
          <cx:pt idx="3150">90000</cx:pt>
          <cx:pt idx="3151">225000</cx:pt>
          <cx:pt idx="3152">135000</cx:pt>
          <cx:pt idx="3153">247500</cx:pt>
          <cx:pt idx="3154">81000</cx:pt>
          <cx:pt idx="3155">90000</cx:pt>
          <cx:pt idx="3156">157500</cx:pt>
          <cx:pt idx="3157">202500</cx:pt>
          <cx:pt idx="3158">166500</cx:pt>
          <cx:pt idx="3159">247500</cx:pt>
          <cx:pt idx="3160">76500</cx:pt>
          <cx:pt idx="3161">76500</cx:pt>
          <cx:pt idx="3162">157500</cx:pt>
          <cx:pt idx="3163">112500</cx:pt>
          <cx:pt idx="3164">180000</cx:pt>
          <cx:pt idx="3165">90000</cx:pt>
          <cx:pt idx="3166">148500</cx:pt>
          <cx:pt idx="3167">225000</cx:pt>
          <cx:pt idx="3168">103500</cx:pt>
          <cx:pt idx="3169">81000</cx:pt>
          <cx:pt idx="3170">90000</cx:pt>
          <cx:pt idx="3171">135000</cx:pt>
          <cx:pt idx="3172">269100</cx:pt>
          <cx:pt idx="3173">360000</cx:pt>
          <cx:pt idx="3174">270000</cx:pt>
          <cx:pt idx="3175">450000</cx:pt>
          <cx:pt idx="3176">67500</cx:pt>
          <cx:pt idx="3177">162000</cx:pt>
          <cx:pt idx="3178">126000</cx:pt>
          <cx:pt idx="3179">166500</cx:pt>
          <cx:pt idx="3180">135000</cx:pt>
          <cx:pt idx="3181">292500</cx:pt>
          <cx:pt idx="3182">292500</cx:pt>
          <cx:pt idx="3183">157500</cx:pt>
          <cx:pt idx="3184">189000</cx:pt>
          <cx:pt idx="3185">74250</cx:pt>
          <cx:pt idx="3186">157500</cx:pt>
          <cx:pt idx="3187">247500</cx:pt>
          <cx:pt idx="3188">67500</cx:pt>
          <cx:pt idx="3189">135000</cx:pt>
          <cx:pt idx="3190">166500</cx:pt>
          <cx:pt idx="3191">270000</cx:pt>
          <cx:pt idx="3192">202500</cx:pt>
          <cx:pt idx="3193">112500</cx:pt>
          <cx:pt idx="3194">157500</cx:pt>
          <cx:pt idx="3195">225000</cx:pt>
          <cx:pt idx="3196">90000</cx:pt>
          <cx:pt idx="3197">135000</cx:pt>
          <cx:pt idx="3198">157500</cx:pt>
          <cx:pt idx="3199">360000</cx:pt>
          <cx:pt idx="3200">99000</cx:pt>
          <cx:pt idx="3201">90000</cx:pt>
          <cx:pt idx="3202">135000</cx:pt>
          <cx:pt idx="3203">36000</cx:pt>
          <cx:pt idx="3204">180000</cx:pt>
          <cx:pt idx="3205">202500</cx:pt>
          <cx:pt idx="3206">112500</cx:pt>
          <cx:pt idx="3207">202500</cx:pt>
          <cx:pt idx="3208">103500</cx:pt>
          <cx:pt idx="3209">810000</cx:pt>
          <cx:pt idx="3210">360000</cx:pt>
          <cx:pt idx="3211">90000</cx:pt>
          <cx:pt idx="3212">54000</cx:pt>
          <cx:pt idx="3213">292500</cx:pt>
          <cx:pt idx="3214">405000</cx:pt>
          <cx:pt idx="3215">157500</cx:pt>
          <cx:pt idx="3216">121500</cx:pt>
          <cx:pt idx="3217">216000</cx:pt>
          <cx:pt idx="3218">112500</cx:pt>
          <cx:pt idx="3219">292500</cx:pt>
          <cx:pt idx="3220">112500</cx:pt>
          <cx:pt idx="3221">184500</cx:pt>
          <cx:pt idx="3222">67500</cx:pt>
          <cx:pt idx="3223">94500</cx:pt>
          <cx:pt idx="3224">180000</cx:pt>
          <cx:pt idx="3225">180000</cx:pt>
          <cx:pt idx="3226">157500</cx:pt>
          <cx:pt idx="3227">135000</cx:pt>
          <cx:pt idx="3228">468000</cx:pt>
          <cx:pt idx="3229">540000</cx:pt>
          <cx:pt idx="3230">63000</cx:pt>
          <cx:pt idx="3231">270000</cx:pt>
          <cx:pt idx="3232">270000</cx:pt>
          <cx:pt idx="3233">360000</cx:pt>
          <cx:pt idx="3234">103500</cx:pt>
          <cx:pt idx="3235">135000</cx:pt>
          <cx:pt idx="3236">112500</cx:pt>
          <cx:pt idx="3237">202500</cx:pt>
          <cx:pt idx="3238">225000</cx:pt>
          <cx:pt idx="3239">135000</cx:pt>
          <cx:pt idx="3240">225000</cx:pt>
          <cx:pt idx="3241">90000</cx:pt>
          <cx:pt idx="3242">112500</cx:pt>
          <cx:pt idx="3243">202500</cx:pt>
          <cx:pt idx="3244">135000</cx:pt>
          <cx:pt idx="3245">180000</cx:pt>
          <cx:pt idx="3246">202500</cx:pt>
          <cx:pt idx="3247">90000</cx:pt>
          <cx:pt idx="3248">202500</cx:pt>
          <cx:pt idx="3249">90000</cx:pt>
          <cx:pt idx="3250">81000</cx:pt>
          <cx:pt idx="3251">81000</cx:pt>
          <cx:pt idx="3252">135000</cx:pt>
          <cx:pt idx="3253">103500</cx:pt>
          <cx:pt idx="3254">128407.5</cx:pt>
          <cx:pt idx="3255">112500</cx:pt>
          <cx:pt idx="3256">202500</cx:pt>
          <cx:pt idx="3257">270000</cx:pt>
          <cx:pt idx="3258">112500</cx:pt>
          <cx:pt idx="3259">67500</cx:pt>
          <cx:pt idx="3260">166500</cx:pt>
          <cx:pt idx="3261">112500</cx:pt>
          <cx:pt idx="3262">225000</cx:pt>
          <cx:pt idx="3263">270000</cx:pt>
          <cx:pt idx="3264">67500</cx:pt>
          <cx:pt idx="3265">202500</cx:pt>
          <cx:pt idx="3266">81000</cx:pt>
          <cx:pt idx="3267">186750</cx:pt>
          <cx:pt idx="3268">47250</cx:pt>
          <cx:pt idx="3269">135000</cx:pt>
          <cx:pt idx="3270">243000</cx:pt>
          <cx:pt idx="3271">180000</cx:pt>
          <cx:pt idx="3272">157500</cx:pt>
          <cx:pt idx="3273">180000</cx:pt>
          <cx:pt idx="3274">292500</cx:pt>
          <cx:pt idx="3275">247500</cx:pt>
          <cx:pt idx="3276">315000</cx:pt>
          <cx:pt idx="3277">180000</cx:pt>
          <cx:pt idx="3278">135000</cx:pt>
          <cx:pt idx="3279">103500</cx:pt>
          <cx:pt idx="3280">90000</cx:pt>
          <cx:pt idx="3281">112500</cx:pt>
          <cx:pt idx="3282">180000</cx:pt>
          <cx:pt idx="3283">135000</cx:pt>
          <cx:pt idx="3284">56250</cx:pt>
          <cx:pt idx="3285">67500</cx:pt>
          <cx:pt idx="3286">247500</cx:pt>
          <cx:pt idx="3287">810000</cx:pt>
          <cx:pt idx="3288">135000</cx:pt>
          <cx:pt idx="3289">180000</cx:pt>
          <cx:pt idx="3290">76500</cx:pt>
          <cx:pt idx="3291">90000</cx:pt>
          <cx:pt idx="3292">135000</cx:pt>
          <cx:pt idx="3293">144000</cx:pt>
          <cx:pt idx="3294">202500</cx:pt>
          <cx:pt idx="3295">90000</cx:pt>
          <cx:pt idx="3296">135000</cx:pt>
          <cx:pt idx="3297">90000</cx:pt>
          <cx:pt idx="3298">450000</cx:pt>
          <cx:pt idx="3299">225000</cx:pt>
          <cx:pt idx="3300">238500</cx:pt>
          <cx:pt idx="3301">130500</cx:pt>
          <cx:pt idx="3302">90000</cx:pt>
          <cx:pt idx="3303">36000</cx:pt>
          <cx:pt idx="3304">360000</cx:pt>
          <cx:pt idx="3305">382500</cx:pt>
          <cx:pt idx="3306">108000</cx:pt>
          <cx:pt idx="3307">225000</cx:pt>
          <cx:pt idx="3308">247500</cx:pt>
          <cx:pt idx="3309">112500</cx:pt>
          <cx:pt idx="3310">94500</cx:pt>
          <cx:pt idx="3311">157500</cx:pt>
          <cx:pt idx="3312">180000</cx:pt>
          <cx:pt idx="3313">225000</cx:pt>
          <cx:pt idx="3314">90000</cx:pt>
          <cx:pt idx="3315">171000</cx:pt>
          <cx:pt idx="3316">225000</cx:pt>
          <cx:pt idx="3317">270000</cx:pt>
          <cx:pt idx="3318">112500</cx:pt>
          <cx:pt idx="3319">94500</cx:pt>
          <cx:pt idx="3320">103500</cx:pt>
          <cx:pt idx="3321">180000</cx:pt>
          <cx:pt idx="3322">337500</cx:pt>
          <cx:pt idx="3323">360000</cx:pt>
          <cx:pt idx="3324">189000</cx:pt>
          <cx:pt idx="3325">135000</cx:pt>
          <cx:pt idx="3326">216000</cx:pt>
          <cx:pt idx="3327">180000</cx:pt>
          <cx:pt idx="3328">171000</cx:pt>
          <cx:pt idx="3329">450000</cx:pt>
          <cx:pt idx="3330">126000</cx:pt>
          <cx:pt idx="3331">67500</cx:pt>
          <cx:pt idx="3332">225000</cx:pt>
          <cx:pt idx="3333">157500</cx:pt>
          <cx:pt idx="3334">144000</cx:pt>
          <cx:pt idx="3335">135000</cx:pt>
          <cx:pt idx="3336">90000</cx:pt>
          <cx:pt idx="3337">270000</cx:pt>
          <cx:pt idx="3338">135000</cx:pt>
          <cx:pt idx="3339">405000</cx:pt>
          <cx:pt idx="3340">112500</cx:pt>
          <cx:pt idx="3341">45000</cx:pt>
          <cx:pt idx="3342">36900</cx:pt>
          <cx:pt idx="3343">225000</cx:pt>
          <cx:pt idx="3344">225000</cx:pt>
          <cx:pt idx="3345">72000</cx:pt>
          <cx:pt idx="3346">405000</cx:pt>
          <cx:pt idx="3347">315000</cx:pt>
          <cx:pt idx="3348">382500</cx:pt>
          <cx:pt idx="3349">171000</cx:pt>
          <cx:pt idx="3350">90000</cx:pt>
          <cx:pt idx="3351">180000</cx:pt>
          <cx:pt idx="3352">135000</cx:pt>
          <cx:pt idx="3353">112500</cx:pt>
          <cx:pt idx="3354">126000</cx:pt>
          <cx:pt idx="3355">81000</cx:pt>
          <cx:pt idx="3356">135000</cx:pt>
          <cx:pt idx="3357">126000</cx:pt>
          <cx:pt idx="3358">67500</cx:pt>
          <cx:pt idx="3359">157500</cx:pt>
          <cx:pt idx="3360">139500</cx:pt>
          <cx:pt idx="3361">135000</cx:pt>
          <cx:pt idx="3362">157500</cx:pt>
          <cx:pt idx="3363">135000</cx:pt>
          <cx:pt idx="3364">90000</cx:pt>
          <cx:pt idx="3365">81000</cx:pt>
          <cx:pt idx="3366">247500</cx:pt>
          <cx:pt idx="3367">112500</cx:pt>
          <cx:pt idx="3368">202500</cx:pt>
          <cx:pt idx="3369">153000</cx:pt>
          <cx:pt idx="3370">90000</cx:pt>
          <cx:pt idx="3371">1350000</cx:pt>
          <cx:pt idx="3372">135000</cx:pt>
          <cx:pt idx="3373">135000</cx:pt>
          <cx:pt idx="3374">67500</cx:pt>
          <cx:pt idx="3375">76500</cx:pt>
          <cx:pt idx="3376">135000</cx:pt>
          <cx:pt idx="3377">157500</cx:pt>
          <cx:pt idx="3378">166500</cx:pt>
          <cx:pt idx="3379">90000</cx:pt>
          <cx:pt idx="3380">198000</cx:pt>
          <cx:pt idx="3381">81000</cx:pt>
          <cx:pt idx="3382">90000</cx:pt>
          <cx:pt idx="3383">270000</cx:pt>
          <cx:pt idx="3384">360000</cx:pt>
          <cx:pt idx="3385">171000</cx:pt>
          <cx:pt idx="3386">270000</cx:pt>
          <cx:pt idx="3387">225000</cx:pt>
          <cx:pt idx="3388">99000</cx:pt>
          <cx:pt idx="3389">225450</cx:pt>
          <cx:pt idx="3390">292500</cx:pt>
          <cx:pt idx="3391">94500</cx:pt>
          <cx:pt idx="3392">270000</cx:pt>
          <cx:pt idx="3393">126000</cx:pt>
          <cx:pt idx="3394">225000</cx:pt>
          <cx:pt idx="3395">121500</cx:pt>
          <cx:pt idx="3396">225000</cx:pt>
          <cx:pt idx="3397">337500</cx:pt>
          <cx:pt idx="3398">112500</cx:pt>
          <cx:pt idx="3399">315000</cx:pt>
          <cx:pt idx="3400">90000</cx:pt>
          <cx:pt idx="3401">135000</cx:pt>
          <cx:pt idx="3402">90000</cx:pt>
          <cx:pt idx="3403">540000</cx:pt>
          <cx:pt idx="3404">72000</cx:pt>
          <cx:pt idx="3405">90000</cx:pt>
          <cx:pt idx="3406">81000</cx:pt>
          <cx:pt idx="3407">112500</cx:pt>
          <cx:pt idx="3408">135000</cx:pt>
          <cx:pt idx="3409">126000</cx:pt>
          <cx:pt idx="3410">225000</cx:pt>
          <cx:pt idx="3411">180000</cx:pt>
          <cx:pt idx="3412">135000</cx:pt>
          <cx:pt idx="3413">99000</cx:pt>
          <cx:pt idx="3414">90000</cx:pt>
          <cx:pt idx="3415">135000</cx:pt>
          <cx:pt idx="3416">157500</cx:pt>
          <cx:pt idx="3417">90000</cx:pt>
          <cx:pt idx="3418">450000</cx:pt>
          <cx:pt idx="3419">180000</cx:pt>
          <cx:pt idx="3420">99000</cx:pt>
          <cx:pt idx="3421">149850</cx:pt>
          <cx:pt idx="3422">103500</cx:pt>
          <cx:pt idx="3423">157500</cx:pt>
          <cx:pt idx="3424">157500</cx:pt>
          <cx:pt idx="3425">112500</cx:pt>
          <cx:pt idx="3426">127890</cx:pt>
          <cx:pt idx="3427">81000</cx:pt>
          <cx:pt idx="3428">180000</cx:pt>
          <cx:pt idx="3429">202500</cx:pt>
          <cx:pt idx="3430">157500</cx:pt>
          <cx:pt idx="3431">90000</cx:pt>
          <cx:pt idx="3432">72000</cx:pt>
          <cx:pt idx="3433">112500</cx:pt>
          <cx:pt idx="3434">247500</cx:pt>
          <cx:pt idx="3435">225000</cx:pt>
          <cx:pt idx="3436">135000</cx:pt>
          <cx:pt idx="3437">360000</cx:pt>
          <cx:pt idx="3438">117000</cx:pt>
          <cx:pt idx="3439">261000</cx:pt>
          <cx:pt idx="3440">180000</cx:pt>
          <cx:pt idx="3441">270000</cx:pt>
          <cx:pt idx="3442">135000</cx:pt>
          <cx:pt idx="3443">112500</cx:pt>
          <cx:pt idx="3444">225000</cx:pt>
          <cx:pt idx="3445">157500</cx:pt>
          <cx:pt idx="3446">112500</cx:pt>
          <cx:pt idx="3447">270000</cx:pt>
          <cx:pt idx="3448">135000</cx:pt>
          <cx:pt idx="3449">54000</cx:pt>
          <cx:pt idx="3450">180000</cx:pt>
          <cx:pt idx="3451">202500</cx:pt>
          <cx:pt idx="3452">279000</cx:pt>
          <cx:pt idx="3453">270000</cx:pt>
          <cx:pt idx="3454">45000</cx:pt>
          <cx:pt idx="3455">112500</cx:pt>
          <cx:pt idx="3456">112500</cx:pt>
          <cx:pt idx="3457">202500</cx:pt>
          <cx:pt idx="3458">90000</cx:pt>
          <cx:pt idx="3459">67500</cx:pt>
          <cx:pt idx="3460">391500</cx:pt>
          <cx:pt idx="3461">292500</cx:pt>
          <cx:pt idx="3462">180000</cx:pt>
          <cx:pt idx="3463">202500</cx:pt>
          <cx:pt idx="3464">247500</cx:pt>
          <cx:pt idx="3465">180000</cx:pt>
          <cx:pt idx="3466">225000</cx:pt>
          <cx:pt idx="3467">157500</cx:pt>
          <cx:pt idx="3468">135000</cx:pt>
          <cx:pt idx="3469">103500</cx:pt>
          <cx:pt idx="3470">81000</cx:pt>
          <cx:pt idx="3471">225000</cx:pt>
          <cx:pt idx="3472">99000</cx:pt>
          <cx:pt idx="3473">90000</cx:pt>
          <cx:pt idx="3474">135000</cx:pt>
          <cx:pt idx="3475">251325</cx:pt>
          <cx:pt idx="3476">67500</cx:pt>
          <cx:pt idx="3477">67500</cx:pt>
          <cx:pt idx="3478">540000</cx:pt>
          <cx:pt idx="3479">130500</cx:pt>
          <cx:pt idx="3480">202500</cx:pt>
          <cx:pt idx="3481">90000</cx:pt>
          <cx:pt idx="3482">135000</cx:pt>
          <cx:pt idx="3483">90000</cx:pt>
          <cx:pt idx="3484">180000</cx:pt>
          <cx:pt idx="3485">157500</cx:pt>
          <cx:pt idx="3486">121500</cx:pt>
          <cx:pt idx="3487">157500</cx:pt>
          <cx:pt idx="3488">90000</cx:pt>
          <cx:pt idx="3489">90000</cx:pt>
          <cx:pt idx="3490">112500</cx:pt>
          <cx:pt idx="3491">180000</cx:pt>
          <cx:pt idx="3492">360000</cx:pt>
          <cx:pt idx="3493">135000</cx:pt>
          <cx:pt idx="3494">247500</cx:pt>
          <cx:pt idx="3495">90000</cx:pt>
          <cx:pt idx="3496">157500</cx:pt>
          <cx:pt idx="3497">94500</cx:pt>
          <cx:pt idx="3498">99000</cx:pt>
          <cx:pt idx="3499">202500</cx:pt>
          <cx:pt idx="3500">270000</cx:pt>
          <cx:pt idx="3501">112500</cx:pt>
          <cx:pt idx="3502">90000</cx:pt>
          <cx:pt idx="3503">121500</cx:pt>
          <cx:pt idx="3504">333000</cx:pt>
          <cx:pt idx="3505">225000</cx:pt>
          <cx:pt idx="3506">180000</cx:pt>
          <cx:pt idx="3507">180000</cx:pt>
          <cx:pt idx="3508">67500</cx:pt>
          <cx:pt idx="3509">157500</cx:pt>
          <cx:pt idx="3510">90000</cx:pt>
          <cx:pt idx="3511">112500</cx:pt>
          <cx:pt idx="3512">67500</cx:pt>
          <cx:pt idx="3513">67500</cx:pt>
          <cx:pt idx="3514">252000</cx:pt>
          <cx:pt idx="3515">81000</cx:pt>
          <cx:pt idx="3516">117000</cx:pt>
          <cx:pt idx="3517">112500</cx:pt>
          <cx:pt idx="3518">90000</cx:pt>
          <cx:pt idx="3519">247500</cx:pt>
          <cx:pt idx="3520">135000</cx:pt>
          <cx:pt idx="3521">112500</cx:pt>
          <cx:pt idx="3522">315000</cx:pt>
          <cx:pt idx="3523">90000</cx:pt>
          <cx:pt idx="3524">270000</cx:pt>
          <cx:pt idx="3525">65025</cx:pt>
          <cx:pt idx="3526">180000</cx:pt>
          <cx:pt idx="3527">67500</cx:pt>
          <cx:pt idx="3528">225000</cx:pt>
          <cx:pt idx="3529">135000</cx:pt>
          <cx:pt idx="3530">121500</cx:pt>
          <cx:pt idx="3531">112500</cx:pt>
          <cx:pt idx="3532">121500</cx:pt>
          <cx:pt idx="3533">202500</cx:pt>
          <cx:pt idx="3534">157500</cx:pt>
          <cx:pt idx="3535">189000</cx:pt>
          <cx:pt idx="3536">270000</cx:pt>
          <cx:pt idx="3537">180000</cx:pt>
          <cx:pt idx="3538">112500</cx:pt>
          <cx:pt idx="3539">135000</cx:pt>
          <cx:pt idx="3540">144000</cx:pt>
          <cx:pt idx="3541">99000</cx:pt>
          <cx:pt idx="3542">67500</cx:pt>
          <cx:pt idx="3543">270000</cx:pt>
          <cx:pt idx="3544">787500</cx:pt>
          <cx:pt idx="3545">90000</cx:pt>
          <cx:pt idx="3546">76500</cx:pt>
          <cx:pt idx="3547">202500</cx:pt>
          <cx:pt idx="3548">45000</cx:pt>
          <cx:pt idx="3549">85500</cx:pt>
          <cx:pt idx="3550">382500</cx:pt>
          <cx:pt idx="3551">382500</cx:pt>
          <cx:pt idx="3552">135000</cx:pt>
          <cx:pt idx="3553">270000</cx:pt>
          <cx:pt idx="3554">103500</cx:pt>
          <cx:pt idx="3555">180000</cx:pt>
          <cx:pt idx="3556">202500</cx:pt>
          <cx:pt idx="3557">135000</cx:pt>
          <cx:pt idx="3558">135000</cx:pt>
          <cx:pt idx="3559">270000</cx:pt>
          <cx:pt idx="3560">72000</cx:pt>
          <cx:pt idx="3561">135000</cx:pt>
          <cx:pt idx="3562">157500</cx:pt>
          <cx:pt idx="3563">157500</cx:pt>
          <cx:pt idx="3564">90000</cx:pt>
          <cx:pt idx="3565">225000</cx:pt>
          <cx:pt idx="3566">99000</cx:pt>
          <cx:pt idx="3567">351000</cx:pt>
          <cx:pt idx="3568">157500</cx:pt>
          <cx:pt idx="3569">315000</cx:pt>
          <cx:pt idx="3570">135000</cx:pt>
          <cx:pt idx="3571">157500</cx:pt>
          <cx:pt idx="3572">247500</cx:pt>
          <cx:pt idx="3573">112500</cx:pt>
          <cx:pt idx="3574">157500</cx:pt>
          <cx:pt idx="3575">166500</cx:pt>
          <cx:pt idx="3576">36000</cx:pt>
          <cx:pt idx="3577">225000</cx:pt>
          <cx:pt idx="3578">90000</cx:pt>
          <cx:pt idx="3579">111640.5</cx:pt>
          <cx:pt idx="3580">157500</cx:pt>
          <cx:pt idx="3581">112500</cx:pt>
          <cx:pt idx="3582">360000</cx:pt>
          <cx:pt idx="3583">112500</cx:pt>
          <cx:pt idx="3584">63000</cx:pt>
          <cx:pt idx="3585">135000</cx:pt>
          <cx:pt idx="3586">135000</cx:pt>
          <cx:pt idx="3587">247500</cx:pt>
          <cx:pt idx="3588">81000</cx:pt>
          <cx:pt idx="3589">157500</cx:pt>
          <cx:pt idx="3590">112500</cx:pt>
          <cx:pt idx="3591">171000</cx:pt>
          <cx:pt idx="3592">112500</cx:pt>
          <cx:pt idx="3593">216000</cx:pt>
          <cx:pt idx="3594">67500</cx:pt>
          <cx:pt idx="3595">103500</cx:pt>
          <cx:pt idx="3596">180000</cx:pt>
          <cx:pt idx="3597">202500</cx:pt>
          <cx:pt idx="3598">135000</cx:pt>
          <cx:pt idx="3599">202500</cx:pt>
          <cx:pt idx="3600">180000</cx:pt>
          <cx:pt idx="3601">135000</cx:pt>
          <cx:pt idx="3602">126000</cx:pt>
          <cx:pt idx="3603">360000</cx:pt>
          <cx:pt idx="3604">270000</cx:pt>
          <cx:pt idx="3605">135000</cx:pt>
          <cx:pt idx="3606">112500</cx:pt>
          <cx:pt idx="3607">202500</cx:pt>
          <cx:pt idx="3608">81000</cx:pt>
          <cx:pt idx="3609">225000</cx:pt>
          <cx:pt idx="3610">202500</cx:pt>
          <cx:pt idx="3611">180000</cx:pt>
          <cx:pt idx="3612">144000</cx:pt>
          <cx:pt idx="3613">180000</cx:pt>
          <cx:pt idx="3614">315000</cx:pt>
          <cx:pt idx="3615">180000</cx:pt>
          <cx:pt idx="3616">180000</cx:pt>
          <cx:pt idx="3617">135000</cx:pt>
          <cx:pt idx="3618">90000</cx:pt>
          <cx:pt idx="3619">99000</cx:pt>
          <cx:pt idx="3620">40500</cx:pt>
          <cx:pt idx="3621">90000</cx:pt>
          <cx:pt idx="3622">90000</cx:pt>
          <cx:pt idx="3623">81000</cx:pt>
          <cx:pt idx="3624">126000</cx:pt>
          <cx:pt idx="3625">135000</cx:pt>
          <cx:pt idx="3626">315000</cx:pt>
          <cx:pt idx="3627">270000</cx:pt>
          <cx:pt idx="3628">315000</cx:pt>
          <cx:pt idx="3629">90000</cx:pt>
          <cx:pt idx="3630">225000</cx:pt>
          <cx:pt idx="3631">112500</cx:pt>
          <cx:pt idx="3632">67500</cx:pt>
          <cx:pt idx="3633">56250</cx:pt>
          <cx:pt idx="3634">234000</cx:pt>
          <cx:pt idx="3635">121500</cx:pt>
          <cx:pt idx="3636">382500</cx:pt>
          <cx:pt idx="3637">90000</cx:pt>
          <cx:pt idx="3638">90000</cx:pt>
          <cx:pt idx="3639">135000</cx:pt>
          <cx:pt idx="3640">225000</cx:pt>
          <cx:pt idx="3641">180000</cx:pt>
          <cx:pt idx="3642">157500</cx:pt>
          <cx:pt idx="3643">112500</cx:pt>
          <cx:pt idx="3644">153000</cx:pt>
          <cx:pt idx="3645">180000</cx:pt>
          <cx:pt idx="3646">270000</cx:pt>
          <cx:pt idx="3647">292500</cx:pt>
          <cx:pt idx="3648">202500</cx:pt>
          <cx:pt idx="3649">157500</cx:pt>
          <cx:pt idx="3650">135000</cx:pt>
          <cx:pt idx="3651">103500</cx:pt>
          <cx:pt idx="3652">144000</cx:pt>
          <cx:pt idx="3653">108000</cx:pt>
          <cx:pt idx="3654">157500</cx:pt>
          <cx:pt idx="3655">108000</cx:pt>
          <cx:pt idx="3656">720000</cx:pt>
          <cx:pt idx="3657">135000</cx:pt>
          <cx:pt idx="3658">360000</cx:pt>
          <cx:pt idx="3659">50274</cx:pt>
          <cx:pt idx="3660">220500</cx:pt>
          <cx:pt idx="3661">270000</cx:pt>
          <cx:pt idx="3662">112500</cx:pt>
          <cx:pt idx="3663">90000</cx:pt>
          <cx:pt idx="3664">135000</cx:pt>
          <cx:pt idx="3665">90000</cx:pt>
          <cx:pt idx="3666">135000</cx:pt>
          <cx:pt idx="3667">315000</cx:pt>
          <cx:pt idx="3668">90000</cx:pt>
          <cx:pt idx="3669">90000</cx:pt>
          <cx:pt idx="3670">112500</cx:pt>
          <cx:pt idx="3671">67500</cx:pt>
          <cx:pt idx="3672">180000</cx:pt>
          <cx:pt idx="3673">72000</cx:pt>
          <cx:pt idx="3674">247500</cx:pt>
          <cx:pt idx="3675">90000</cx:pt>
          <cx:pt idx="3676">81000</cx:pt>
          <cx:pt idx="3677">90000</cx:pt>
          <cx:pt idx="3678">225000</cx:pt>
          <cx:pt idx="3679">135000</cx:pt>
          <cx:pt idx="3680">72000</cx:pt>
          <cx:pt idx="3681">157500</cx:pt>
          <cx:pt idx="3682">90000</cx:pt>
          <cx:pt idx="3683">135000</cx:pt>
          <cx:pt idx="3684">225000</cx:pt>
          <cx:pt idx="3685">405000</cx:pt>
          <cx:pt idx="3686">202500</cx:pt>
          <cx:pt idx="3687">202500</cx:pt>
          <cx:pt idx="3688">157500</cx:pt>
          <cx:pt idx="3689">135000</cx:pt>
          <cx:pt idx="3690">90000</cx:pt>
          <cx:pt idx="3691">135000</cx:pt>
          <cx:pt idx="3692">144000</cx:pt>
          <cx:pt idx="3693">157500</cx:pt>
          <cx:pt idx="3694">270000</cx:pt>
          <cx:pt idx="3695">81000</cx:pt>
          <cx:pt idx="3696">90000</cx:pt>
          <cx:pt idx="3697">135000</cx:pt>
          <cx:pt idx="3698">180000</cx:pt>
          <cx:pt idx="3699">157500</cx:pt>
          <cx:pt idx="3700">126000</cx:pt>
          <cx:pt idx="3701">49500</cx:pt>
          <cx:pt idx="3702">135000</cx:pt>
          <cx:pt idx="3703">112500</cx:pt>
          <cx:pt idx="3704">90000</cx:pt>
          <cx:pt idx="3705">112500</cx:pt>
          <cx:pt idx="3706">67500</cx:pt>
          <cx:pt idx="3707">112500</cx:pt>
          <cx:pt idx="3708">81000</cx:pt>
          <cx:pt idx="3709">157500</cx:pt>
          <cx:pt idx="3710">157500</cx:pt>
          <cx:pt idx="3711">202500</cx:pt>
          <cx:pt idx="3712">382500</cx:pt>
          <cx:pt idx="3713">225000</cx:pt>
          <cx:pt idx="3714">160200</cx:pt>
          <cx:pt idx="3715">157500</cx:pt>
          <cx:pt idx="3716">72000</cx:pt>
          <cx:pt idx="3717">114300</cx:pt>
          <cx:pt idx="3718">225000</cx:pt>
          <cx:pt idx="3719">414000</cx:pt>
          <cx:pt idx="3720">256500</cx:pt>
          <cx:pt idx="3721">90000</cx:pt>
          <cx:pt idx="3722">162000</cx:pt>
          <cx:pt idx="3723">292500</cx:pt>
          <cx:pt idx="3724">139500</cx:pt>
          <cx:pt idx="3725">81000</cx:pt>
          <cx:pt idx="3726">270000</cx:pt>
          <cx:pt idx="3727">180000</cx:pt>
          <cx:pt idx="3728">90000</cx:pt>
          <cx:pt idx="3729">211500</cx:pt>
          <cx:pt idx="3730">157500</cx:pt>
          <cx:pt idx="3731">117000</cx:pt>
          <cx:pt idx="3732">135000</cx:pt>
          <cx:pt idx="3733">315000</cx:pt>
          <cx:pt idx="3734">153000</cx:pt>
          <cx:pt idx="3735">90000</cx:pt>
          <cx:pt idx="3736">135000</cx:pt>
          <cx:pt idx="3737">188667</cx:pt>
          <cx:pt idx="3738">180000</cx:pt>
          <cx:pt idx="3739">108000</cx:pt>
          <cx:pt idx="3740">112500</cx:pt>
          <cx:pt idx="3741">90000</cx:pt>
          <cx:pt idx="3742">90000</cx:pt>
          <cx:pt idx="3743">112500</cx:pt>
          <cx:pt idx="3744">135000</cx:pt>
          <cx:pt idx="3745">247500</cx:pt>
          <cx:pt idx="3746">90000</cx:pt>
          <cx:pt idx="3747">67500</cx:pt>
          <cx:pt idx="3748">157500</cx:pt>
          <cx:pt idx="3749">157500</cx:pt>
          <cx:pt idx="3750">157500</cx:pt>
          <cx:pt idx="3751">202500</cx:pt>
          <cx:pt idx="3752">81000</cx:pt>
          <cx:pt idx="3753">135000</cx:pt>
          <cx:pt idx="3754">157500</cx:pt>
          <cx:pt idx="3755">202500</cx:pt>
          <cx:pt idx="3756">162000</cx:pt>
          <cx:pt idx="3757">135000</cx:pt>
          <cx:pt idx="3758">112500</cx:pt>
          <cx:pt idx="3759">157500</cx:pt>
          <cx:pt idx="3760">202500</cx:pt>
          <cx:pt idx="3761">135000</cx:pt>
          <cx:pt idx="3762">157500</cx:pt>
          <cx:pt idx="3763">180000</cx:pt>
          <cx:pt idx="3764">450000</cx:pt>
          <cx:pt idx="3765">90000</cx:pt>
          <cx:pt idx="3766">450000</cx:pt>
          <cx:pt idx="3767">270000</cx:pt>
          <cx:pt idx="3768">225000</cx:pt>
          <cx:pt idx="3769">112500</cx:pt>
          <cx:pt idx="3770">202500</cx:pt>
          <cx:pt idx="3771">171000</cx:pt>
          <cx:pt idx="3772">139500</cx:pt>
          <cx:pt idx="3773">225000</cx:pt>
          <cx:pt idx="3774">112500</cx:pt>
          <cx:pt idx="3775">157500</cx:pt>
          <cx:pt idx="3776">67500</cx:pt>
          <cx:pt idx="3777">157500</cx:pt>
          <cx:pt idx="3778">112500</cx:pt>
          <cx:pt idx="3779">225000</cx:pt>
          <cx:pt idx="3780">171000</cx:pt>
          <cx:pt idx="3781">675000</cx:pt>
          <cx:pt idx="3782">67500</cx:pt>
          <cx:pt idx="3783">135000</cx:pt>
          <cx:pt idx="3784">585000</cx:pt>
          <cx:pt idx="3785">81751.5</cx:pt>
          <cx:pt idx="3786">135000</cx:pt>
          <cx:pt idx="3787">225000</cx:pt>
          <cx:pt idx="3788">121500</cx:pt>
          <cx:pt idx="3789">94500</cx:pt>
          <cx:pt idx="3790">135000</cx:pt>
          <cx:pt idx="3791">126000</cx:pt>
          <cx:pt idx="3792">112500</cx:pt>
          <cx:pt idx="3793">90000</cx:pt>
          <cx:pt idx="3794">135000</cx:pt>
          <cx:pt idx="3795">121500</cx:pt>
          <cx:pt idx="3796">112500</cx:pt>
          <cx:pt idx="3797">112500</cx:pt>
          <cx:pt idx="3798">144000</cx:pt>
          <cx:pt idx="3799">135000</cx:pt>
          <cx:pt idx="3800">90000</cx:pt>
          <cx:pt idx="3801">202500</cx:pt>
          <cx:pt idx="3802">85500</cx:pt>
          <cx:pt idx="3803">81000</cx:pt>
          <cx:pt idx="3804">85500</cx:pt>
          <cx:pt idx="3805">157500</cx:pt>
          <cx:pt idx="3806">135000</cx:pt>
          <cx:pt idx="3807">135000</cx:pt>
          <cx:pt idx="3808">405000</cx:pt>
          <cx:pt idx="3809">126000</cx:pt>
          <cx:pt idx="3810">270000</cx:pt>
          <cx:pt idx="3811">157500</cx:pt>
          <cx:pt idx="3812">101250</cx:pt>
          <cx:pt idx="3813">90000</cx:pt>
          <cx:pt idx="3814">94500</cx:pt>
          <cx:pt idx="3815">76500</cx:pt>
          <cx:pt idx="3816">270000</cx:pt>
          <cx:pt idx="3817">247500</cx:pt>
          <cx:pt idx="3818">315000</cx:pt>
          <cx:pt idx="3819">157500</cx:pt>
          <cx:pt idx="3820">202500</cx:pt>
          <cx:pt idx="3821">180000</cx:pt>
          <cx:pt idx="3822">405000</cx:pt>
          <cx:pt idx="3823">76500</cx:pt>
          <cx:pt idx="3824">63000</cx:pt>
          <cx:pt idx="3825">112500</cx:pt>
          <cx:pt idx="3826">157500</cx:pt>
          <cx:pt idx="3827">189000</cx:pt>
          <cx:pt idx="3828">180000</cx:pt>
          <cx:pt idx="3829">270000</cx:pt>
          <cx:pt idx="3830">270000</cx:pt>
          <cx:pt idx="3831">112500</cx:pt>
          <cx:pt idx="3832">202500</cx:pt>
          <cx:pt idx="3833">180000</cx:pt>
          <cx:pt idx="3834">157500</cx:pt>
          <cx:pt idx="3835">135000</cx:pt>
          <cx:pt idx="3836">45000</cx:pt>
          <cx:pt idx="3837">292500</cx:pt>
          <cx:pt idx="3838">166500</cx:pt>
          <cx:pt idx="3839">315000</cx:pt>
          <cx:pt idx="3840">135000</cx:pt>
          <cx:pt idx="3841">121500</cx:pt>
          <cx:pt idx="3842">144000</cx:pt>
          <cx:pt idx="3843">301500</cx:pt>
          <cx:pt idx="3844">130500</cx:pt>
          <cx:pt idx="3845">135000</cx:pt>
          <cx:pt idx="3846">112500</cx:pt>
          <cx:pt idx="3847">90000</cx:pt>
          <cx:pt idx="3848">72000</cx:pt>
          <cx:pt idx="3849">220500</cx:pt>
          <cx:pt idx="3850">112500</cx:pt>
          <cx:pt idx="3851">112500</cx:pt>
          <cx:pt idx="3852">202500</cx:pt>
          <cx:pt idx="3853">135000</cx:pt>
          <cx:pt idx="3854">135000</cx:pt>
          <cx:pt idx="3855">67500</cx:pt>
          <cx:pt idx="3856">112500</cx:pt>
          <cx:pt idx="3857">225000</cx:pt>
          <cx:pt idx="3858">45000</cx:pt>
          <cx:pt idx="3859">112500</cx:pt>
          <cx:pt idx="3860">90000</cx:pt>
          <cx:pt idx="3861">78750</cx:pt>
          <cx:pt idx="3862">270000</cx:pt>
          <cx:pt idx="3863">225000</cx:pt>
          <cx:pt idx="3864">54000</cx:pt>
          <cx:pt idx="3865">112500</cx:pt>
          <cx:pt idx="3866">180000</cx:pt>
          <cx:pt idx="3867">67500</cx:pt>
          <cx:pt idx="3868">225000</cx:pt>
          <cx:pt idx="3869">175500</cx:pt>
          <cx:pt idx="3870">90000</cx:pt>
          <cx:pt idx="3871">112500</cx:pt>
          <cx:pt idx="3872">180000</cx:pt>
          <cx:pt idx="3873">81000</cx:pt>
          <cx:pt idx="3874">112500</cx:pt>
          <cx:pt idx="3875">180000</cx:pt>
          <cx:pt idx="3876">180000</cx:pt>
          <cx:pt idx="3877">157500</cx:pt>
          <cx:pt idx="3878">130500</cx:pt>
          <cx:pt idx="3879">225000</cx:pt>
          <cx:pt idx="3880">225000</cx:pt>
          <cx:pt idx="3881">65250</cx:pt>
          <cx:pt idx="3882">180000</cx:pt>
          <cx:pt idx="3883">90000</cx:pt>
          <cx:pt idx="3884">90000</cx:pt>
          <cx:pt idx="3885">225000</cx:pt>
          <cx:pt idx="3886">90000</cx:pt>
          <cx:pt idx="3887">315000</cx:pt>
          <cx:pt idx="3888">135000</cx:pt>
          <cx:pt idx="3889">112500</cx:pt>
          <cx:pt idx="3890">78750</cx:pt>
          <cx:pt idx="3891">135000</cx:pt>
          <cx:pt idx="3892">135000</cx:pt>
          <cx:pt idx="3893">90000</cx:pt>
          <cx:pt idx="3894">90000</cx:pt>
          <cx:pt idx="3895">360000</cx:pt>
          <cx:pt idx="3896">81000</cx:pt>
          <cx:pt idx="3897">112500</cx:pt>
          <cx:pt idx="3898">225000</cx:pt>
          <cx:pt idx="3899">157500</cx:pt>
          <cx:pt idx="3900">135000</cx:pt>
          <cx:pt idx="3901">81000</cx:pt>
          <cx:pt idx="3902">135000</cx:pt>
          <cx:pt idx="3903">135000</cx:pt>
          <cx:pt idx="3904">112500</cx:pt>
          <cx:pt idx="3905">216000</cx:pt>
          <cx:pt idx="3906">135000</cx:pt>
          <cx:pt idx="3907">67500</cx:pt>
          <cx:pt idx="3908">135000</cx:pt>
          <cx:pt idx="3909">135000</cx:pt>
          <cx:pt idx="3910">225000</cx:pt>
          <cx:pt idx="3911">157500</cx:pt>
          <cx:pt idx="3912">180000</cx:pt>
          <cx:pt idx="3913">202500</cx:pt>
          <cx:pt idx="3914">157500</cx:pt>
          <cx:pt idx="3915">81000</cx:pt>
          <cx:pt idx="3916">180000</cx:pt>
          <cx:pt idx="3917">144000</cx:pt>
          <cx:pt idx="3918">225000</cx:pt>
          <cx:pt idx="3919">67500</cx:pt>
          <cx:pt idx="3920">90000</cx:pt>
          <cx:pt idx="3921">189000</cx:pt>
          <cx:pt idx="3922">157500</cx:pt>
          <cx:pt idx="3923">171000</cx:pt>
          <cx:pt idx="3924">54000</cx:pt>
          <cx:pt idx="3925">112500</cx:pt>
          <cx:pt idx="3926">135000</cx:pt>
          <cx:pt idx="3927">76500</cx:pt>
          <cx:pt idx="3928">135000</cx:pt>
          <cx:pt idx="3929">180000</cx:pt>
          <cx:pt idx="3930">135000</cx:pt>
          <cx:pt idx="3931">225000</cx:pt>
          <cx:pt idx="3932">112500</cx:pt>
          <cx:pt idx="3933">270000</cx:pt>
          <cx:pt idx="3934">96750</cx:pt>
          <cx:pt idx="3935">180000</cx:pt>
          <cx:pt idx="3936">135000</cx:pt>
          <cx:pt idx="3937">135000</cx:pt>
          <cx:pt idx="3938">225000</cx:pt>
          <cx:pt idx="3939">202500</cx:pt>
          <cx:pt idx="3940">67500</cx:pt>
          <cx:pt idx="3941">121500</cx:pt>
          <cx:pt idx="3942">144000</cx:pt>
          <cx:pt idx="3943">202500</cx:pt>
          <cx:pt idx="3944">81000</cx:pt>
          <cx:pt idx="3945">90000</cx:pt>
          <cx:pt idx="3946">135000</cx:pt>
          <cx:pt idx="3947">67500</cx:pt>
          <cx:pt idx="3948">540000</cx:pt>
          <cx:pt idx="3949">72000</cx:pt>
          <cx:pt idx="3950">157500</cx:pt>
          <cx:pt idx="3951">360000</cx:pt>
          <cx:pt idx="3952">135000</cx:pt>
          <cx:pt idx="3953">157500</cx:pt>
          <cx:pt idx="3954">292500</cx:pt>
          <cx:pt idx="3955">270000</cx:pt>
          <cx:pt idx="3956">157500</cx:pt>
          <cx:pt idx="3957">58500</cx:pt>
          <cx:pt idx="3958">360000</cx:pt>
          <cx:pt idx="3959">225000</cx:pt>
          <cx:pt idx="3960">135000</cx:pt>
          <cx:pt idx="3961">157500</cx:pt>
          <cx:pt idx="3962">180000</cx:pt>
          <cx:pt idx="3963">162000</cx:pt>
          <cx:pt idx="3964">81000</cx:pt>
          <cx:pt idx="3965">157500</cx:pt>
          <cx:pt idx="3966">216000</cx:pt>
          <cx:pt idx="3967">243000</cx:pt>
          <cx:pt idx="3968">216000</cx:pt>
          <cx:pt idx="3969">180000</cx:pt>
          <cx:pt idx="3970">135000</cx:pt>
          <cx:pt idx="3971">157500</cx:pt>
          <cx:pt idx="3972">135000</cx:pt>
          <cx:pt idx="3973">157500</cx:pt>
          <cx:pt idx="3974">211500</cx:pt>
          <cx:pt idx="3975">99000</cx:pt>
          <cx:pt idx="3976">144000</cx:pt>
          <cx:pt idx="3977">112500</cx:pt>
          <cx:pt idx="3978">99000</cx:pt>
          <cx:pt idx="3979">83250</cx:pt>
          <cx:pt idx="3980">76500</cx:pt>
          <cx:pt idx="3981">270000</cx:pt>
          <cx:pt idx="3982">180000</cx:pt>
          <cx:pt idx="3983">90000</cx:pt>
          <cx:pt idx="3984">67500</cx:pt>
          <cx:pt idx="3985">121500</cx:pt>
          <cx:pt idx="3986">135000</cx:pt>
          <cx:pt idx="3987">193500</cx:pt>
          <cx:pt idx="3988">112500</cx:pt>
          <cx:pt idx="3989">180000</cx:pt>
          <cx:pt idx="3990">180000</cx:pt>
          <cx:pt idx="3991">180000</cx:pt>
          <cx:pt idx="3992">121500</cx:pt>
          <cx:pt idx="3993">90000</cx:pt>
          <cx:pt idx="3994">126000</cx:pt>
          <cx:pt idx="3995">157500</cx:pt>
          <cx:pt idx="3996">157500</cx:pt>
          <cx:pt idx="3997">126000</cx:pt>
          <cx:pt idx="3998">157500</cx:pt>
          <cx:pt idx="3999">180000</cx:pt>
          <cx:pt idx="4000">148500</cx:pt>
          <cx:pt idx="4001">157500</cx:pt>
          <cx:pt idx="4002">67500</cx:pt>
          <cx:pt idx="4003">189000</cx:pt>
          <cx:pt idx="4004">225000</cx:pt>
          <cx:pt idx="4005">112500</cx:pt>
          <cx:pt idx="4006">157500</cx:pt>
          <cx:pt idx="4007">202500</cx:pt>
          <cx:pt idx="4008">67500</cx:pt>
          <cx:pt idx="4009">112500</cx:pt>
          <cx:pt idx="4010">36000</cx:pt>
          <cx:pt idx="4011">112500</cx:pt>
          <cx:pt idx="4012">67500</cx:pt>
          <cx:pt idx="4013">103500</cx:pt>
          <cx:pt idx="4014">117000</cx:pt>
          <cx:pt idx="4015">135000</cx:pt>
          <cx:pt idx="4016">180000</cx:pt>
          <cx:pt idx="4017">171000</cx:pt>
          <cx:pt idx="4018">180000</cx:pt>
          <cx:pt idx="4019">112500</cx:pt>
          <cx:pt idx="4020">85500</cx:pt>
          <cx:pt idx="4021">90000</cx:pt>
          <cx:pt idx="4022">112500</cx:pt>
          <cx:pt idx="4023">90000</cx:pt>
          <cx:pt idx="4024">247500</cx:pt>
          <cx:pt idx="4025">202500</cx:pt>
          <cx:pt idx="4026">202500</cx:pt>
          <cx:pt idx="4027">225000</cx:pt>
          <cx:pt idx="4028">67500</cx:pt>
          <cx:pt idx="4029">135000</cx:pt>
          <cx:pt idx="4030">49500</cx:pt>
          <cx:pt idx="4031">135000</cx:pt>
          <cx:pt idx="4032">315000</cx:pt>
          <cx:pt idx="4033">121500</cx:pt>
          <cx:pt idx="4034">112500</cx:pt>
          <cx:pt idx="4035">94500</cx:pt>
          <cx:pt idx="4036">63000</cx:pt>
          <cx:pt idx="4037">90000</cx:pt>
          <cx:pt idx="4038">148500</cx:pt>
          <cx:pt idx="4039">81000</cx:pt>
          <cx:pt idx="4040">112500</cx:pt>
          <cx:pt idx="4041">382500</cx:pt>
          <cx:pt idx="4042">112500</cx:pt>
          <cx:pt idx="4043">292500</cx:pt>
          <cx:pt idx="4044">135000</cx:pt>
          <cx:pt idx="4045">220500</cx:pt>
          <cx:pt idx="4046">247500</cx:pt>
          <cx:pt idx="4047">112500</cx:pt>
          <cx:pt idx="4048">135000</cx:pt>
          <cx:pt idx="4049">90000</cx:pt>
          <cx:pt idx="4050">207000</cx:pt>
          <cx:pt idx="4051">202500</cx:pt>
          <cx:pt idx="4052">157500</cx:pt>
          <cx:pt idx="4053">216000</cx:pt>
          <cx:pt idx="4054">360000</cx:pt>
          <cx:pt idx="4055">54000</cx:pt>
          <cx:pt idx="4056">117000</cx:pt>
          <cx:pt idx="4057">175500</cx:pt>
          <cx:pt idx="4058">180000</cx:pt>
          <cx:pt idx="4059">90000</cx:pt>
          <cx:pt idx="4060">157500</cx:pt>
          <cx:pt idx="4061">180000</cx:pt>
          <cx:pt idx="4062">180000</cx:pt>
          <cx:pt idx="4063">112500</cx:pt>
          <cx:pt idx="4064">81000</cx:pt>
          <cx:pt idx="4065">121500</cx:pt>
          <cx:pt idx="4066">90000</cx:pt>
          <cx:pt idx="4067">135000</cx:pt>
          <cx:pt idx="4068">47700</cx:pt>
          <cx:pt idx="4069">54000</cx:pt>
          <cx:pt idx="4070">157500</cx:pt>
          <cx:pt idx="4071">90000</cx:pt>
          <cx:pt idx="4072">117000</cx:pt>
          <cx:pt idx="4073">202500</cx:pt>
          <cx:pt idx="4074">76500</cx:pt>
          <cx:pt idx="4075">157500</cx:pt>
          <cx:pt idx="4076">135000</cx:pt>
          <cx:pt idx="4077">103500</cx:pt>
          <cx:pt idx="4078">112500</cx:pt>
          <cx:pt idx="4079">225000</cx:pt>
          <cx:pt idx="4080">180000</cx:pt>
          <cx:pt idx="4081">382500</cx:pt>
          <cx:pt idx="4082">360000</cx:pt>
          <cx:pt idx="4083">157500</cx:pt>
          <cx:pt idx="4084">126000</cx:pt>
          <cx:pt idx="4085">202500</cx:pt>
          <cx:pt idx="4086">121500</cx:pt>
          <cx:pt idx="4087">270000</cx:pt>
          <cx:pt idx="4088">337500</cx:pt>
          <cx:pt idx="4089">315000</cx:pt>
          <cx:pt idx="4090">90000</cx:pt>
          <cx:pt idx="4091">135000</cx:pt>
          <cx:pt idx="4092">90000</cx:pt>
          <cx:pt idx="4093">337500</cx:pt>
          <cx:pt idx="4094">157500</cx:pt>
          <cx:pt idx="4095">337500</cx:pt>
          <cx:pt idx="4096">180000</cx:pt>
          <cx:pt idx="4097">162000</cx:pt>
          <cx:pt idx="4098">112500</cx:pt>
          <cx:pt idx="4099">112500</cx:pt>
          <cx:pt idx="4100">135000</cx:pt>
          <cx:pt idx="4101">54000</cx:pt>
          <cx:pt idx="4102">135000</cx:pt>
          <cx:pt idx="4103">112500</cx:pt>
          <cx:pt idx="4104">135000</cx:pt>
          <cx:pt idx="4105">175500</cx:pt>
          <cx:pt idx="4106">144000</cx:pt>
          <cx:pt idx="4107">166500</cx:pt>
          <cx:pt idx="4108">315000</cx:pt>
          <cx:pt idx="4109">180000</cx:pt>
          <cx:pt idx="4110">99000</cx:pt>
          <cx:pt idx="4111">315000</cx:pt>
          <cx:pt idx="4112">112500</cx:pt>
          <cx:pt idx="4113">157500</cx:pt>
          <cx:pt idx="4114">135000</cx:pt>
          <cx:pt idx="4115">180000</cx:pt>
          <cx:pt idx="4116">99000</cx:pt>
          <cx:pt idx="4117">225000</cx:pt>
          <cx:pt idx="4118">198000</cx:pt>
          <cx:pt idx="4119">76500</cx:pt>
          <cx:pt idx="4120">148500</cx:pt>
          <cx:pt idx="4121">121500</cx:pt>
          <cx:pt idx="4122">90000</cx:pt>
          <cx:pt idx="4123">58500</cx:pt>
          <cx:pt idx="4124">148500</cx:pt>
          <cx:pt idx="4125">225000</cx:pt>
          <cx:pt idx="4126">112500</cx:pt>
          <cx:pt idx="4127">90000</cx:pt>
          <cx:pt idx="4128">247500</cx:pt>
          <cx:pt idx="4129">263700</cx:pt>
          <cx:pt idx="4130">90000</cx:pt>
          <cx:pt idx="4131">166500</cx:pt>
          <cx:pt idx="4132">112500</cx:pt>
          <cx:pt idx="4133">90000</cx:pt>
          <cx:pt idx="4134">90000</cx:pt>
          <cx:pt idx="4135">112500</cx:pt>
          <cx:pt idx="4136">180000</cx:pt>
          <cx:pt idx="4137">180000</cx:pt>
          <cx:pt idx="4138">54000</cx:pt>
          <cx:pt idx="4139">135000</cx:pt>
          <cx:pt idx="4140">112500</cx:pt>
          <cx:pt idx="4141">90000</cx:pt>
          <cx:pt idx="4142">157500</cx:pt>
          <cx:pt idx="4143">360000</cx:pt>
          <cx:pt idx="4144">216000</cx:pt>
          <cx:pt idx="4145">112500</cx:pt>
          <cx:pt idx="4146">426019.5</cx:pt>
          <cx:pt idx="4147">180000</cx:pt>
          <cx:pt idx="4148">135000</cx:pt>
          <cx:pt idx="4149">202500</cx:pt>
          <cx:pt idx="4150">180000</cx:pt>
          <cx:pt idx="4151">135000</cx:pt>
          <cx:pt idx="4152">202500</cx:pt>
          <cx:pt idx="4153">202500</cx:pt>
          <cx:pt idx="4154">225000</cx:pt>
          <cx:pt idx="4155">202500</cx:pt>
          <cx:pt idx="4156">220500</cx:pt>
          <cx:pt idx="4157">157500</cx:pt>
          <cx:pt idx="4158">202500</cx:pt>
          <cx:pt idx="4159">265500</cx:pt>
          <cx:pt idx="4160">157500</cx:pt>
          <cx:pt idx="4161">81000</cx:pt>
          <cx:pt idx="4162">135000</cx:pt>
          <cx:pt idx="4163">157500</cx:pt>
          <cx:pt idx="4164">135000</cx:pt>
          <cx:pt idx="4165">180000</cx:pt>
          <cx:pt idx="4166">225000</cx:pt>
          <cx:pt idx="4167">180000</cx:pt>
          <cx:pt idx="4168">112500</cx:pt>
          <cx:pt idx="4169">60750</cx:pt>
          <cx:pt idx="4170">157500</cx:pt>
          <cx:pt idx="4171">76500</cx:pt>
          <cx:pt idx="4172">202500</cx:pt>
          <cx:pt idx="4173">63000</cx:pt>
          <cx:pt idx="4174">117000</cx:pt>
          <cx:pt idx="4175">157500</cx:pt>
          <cx:pt idx="4176">112500</cx:pt>
          <cx:pt idx="4177">225000</cx:pt>
          <cx:pt idx="4178">180000</cx:pt>
          <cx:pt idx="4179">436500</cx:pt>
          <cx:pt idx="4180">112500</cx:pt>
          <cx:pt idx="4181">121500</cx:pt>
          <cx:pt idx="4182">90000</cx:pt>
          <cx:pt idx="4183">103500</cx:pt>
          <cx:pt idx="4184">315000</cx:pt>
          <cx:pt idx="4185">121500</cx:pt>
          <cx:pt idx="4186">90000</cx:pt>
          <cx:pt idx="4187">54000</cx:pt>
          <cx:pt idx="4188">147600</cx:pt>
          <cx:pt idx="4189">225000</cx:pt>
          <cx:pt idx="4190">67500</cx:pt>
          <cx:pt idx="4191">306000</cx:pt>
          <cx:pt idx="4192">225000</cx:pt>
          <cx:pt idx="4193">157500</cx:pt>
          <cx:pt idx="4194">135000</cx:pt>
          <cx:pt idx="4195">180000</cx:pt>
          <cx:pt idx="4196">121500</cx:pt>
          <cx:pt idx="4197">135000</cx:pt>
          <cx:pt idx="4198">180000</cx:pt>
          <cx:pt idx="4199">360000</cx:pt>
          <cx:pt idx="4200">103500</cx:pt>
          <cx:pt idx="4201">157500</cx:pt>
          <cx:pt idx="4202">202500</cx:pt>
          <cx:pt idx="4203">58500</cx:pt>
          <cx:pt idx="4204">180000</cx:pt>
          <cx:pt idx="4205">67500</cx:pt>
          <cx:pt idx="4206">225000</cx:pt>
          <cx:pt idx="4207">225000</cx:pt>
          <cx:pt idx="4208">90000</cx:pt>
          <cx:pt idx="4209">67500</cx:pt>
          <cx:pt idx="4210">72000</cx:pt>
          <cx:pt idx="4211">126000</cx:pt>
          <cx:pt idx="4212">180000</cx:pt>
          <cx:pt idx="4213">112500</cx:pt>
          <cx:pt idx="4214">117000</cx:pt>
          <cx:pt idx="4215">315000</cx:pt>
          <cx:pt idx="4216">225000</cx:pt>
          <cx:pt idx="4217">67500</cx:pt>
          <cx:pt idx="4218">76500</cx:pt>
          <cx:pt idx="4219">157500</cx:pt>
          <cx:pt idx="4220">360000</cx:pt>
          <cx:pt idx="4221">202500</cx:pt>
          <cx:pt idx="4222">225000</cx:pt>
          <cx:pt idx="4223">157500</cx:pt>
          <cx:pt idx="4224">144900</cx:pt>
          <cx:pt idx="4225">247500</cx:pt>
          <cx:pt idx="4226">225000</cx:pt>
          <cx:pt idx="4227">65250</cx:pt>
          <cx:pt idx="4228">180000</cx:pt>
          <cx:pt idx="4229">157500</cx:pt>
          <cx:pt idx="4230">292500</cx:pt>
          <cx:pt idx="4231">225000</cx:pt>
          <cx:pt idx="4232">76500</cx:pt>
          <cx:pt idx="4233">180000</cx:pt>
          <cx:pt idx="4234">135000</cx:pt>
          <cx:pt idx="4235">103500</cx:pt>
          <cx:pt idx="4236">67500</cx:pt>
          <cx:pt idx="4237">99000</cx:pt>
          <cx:pt idx="4238">157500</cx:pt>
          <cx:pt idx="4239">247500</cx:pt>
          <cx:pt idx="4240">90000</cx:pt>
          <cx:pt idx="4241">270000</cx:pt>
          <cx:pt idx="4242">270000</cx:pt>
          <cx:pt idx="4243">216000</cx:pt>
          <cx:pt idx="4244">121500</cx:pt>
          <cx:pt idx="4245">157500</cx:pt>
          <cx:pt idx="4246">157500</cx:pt>
          <cx:pt idx="4247">45000</cx:pt>
          <cx:pt idx="4248">270000</cx:pt>
          <cx:pt idx="4249">72000</cx:pt>
          <cx:pt idx="4250">292500</cx:pt>
          <cx:pt idx="4251">90000</cx:pt>
          <cx:pt idx="4252">90000</cx:pt>
          <cx:pt idx="4253">157500</cx:pt>
          <cx:pt idx="4254">180000</cx:pt>
          <cx:pt idx="4255">157500</cx:pt>
          <cx:pt idx="4256">202500</cx:pt>
          <cx:pt idx="4257">135000</cx:pt>
          <cx:pt idx="4258">157500</cx:pt>
          <cx:pt idx="4259">180000</cx:pt>
          <cx:pt idx="4260">225000</cx:pt>
          <cx:pt idx="4261">112500</cx:pt>
          <cx:pt idx="4262">135000</cx:pt>
          <cx:pt idx="4263">180000</cx:pt>
          <cx:pt idx="4264">157500</cx:pt>
          <cx:pt idx="4265">45000</cx:pt>
          <cx:pt idx="4266">144000</cx:pt>
          <cx:pt idx="4267">99000</cx:pt>
          <cx:pt idx="4268">189000</cx:pt>
          <cx:pt idx="4269">292500</cx:pt>
          <cx:pt idx="4270">315000</cx:pt>
          <cx:pt idx="4271">360000</cx:pt>
          <cx:pt idx="4272">45000</cx:pt>
          <cx:pt idx="4273">337500</cx:pt>
          <cx:pt idx="4274">225000</cx:pt>
          <cx:pt idx="4275">225000</cx:pt>
          <cx:pt idx="4276">72000</cx:pt>
          <cx:pt idx="4277">148500</cx:pt>
          <cx:pt idx="4278">135000</cx:pt>
          <cx:pt idx="4279">90000</cx:pt>
          <cx:pt idx="4280">135000</cx:pt>
          <cx:pt idx="4281">270000</cx:pt>
          <cx:pt idx="4282">81000</cx:pt>
          <cx:pt idx="4283">157500</cx:pt>
          <cx:pt idx="4284">202500</cx:pt>
          <cx:pt idx="4285">101250</cx:pt>
          <cx:pt idx="4286">126000</cx:pt>
          <cx:pt idx="4287">540000</cx:pt>
          <cx:pt idx="4288">115200</cx:pt>
          <cx:pt idx="4289">202500</cx:pt>
          <cx:pt idx="4290">135000</cx:pt>
          <cx:pt idx="4291">225000</cx:pt>
          <cx:pt idx="4292">157500</cx:pt>
          <cx:pt idx="4293">67500</cx:pt>
          <cx:pt idx="4294">85500</cx:pt>
          <cx:pt idx="4295">112500</cx:pt>
          <cx:pt idx="4296">135000</cx:pt>
          <cx:pt idx="4297">58500</cx:pt>
          <cx:pt idx="4298">216000</cx:pt>
          <cx:pt idx="4299">90000</cx:pt>
          <cx:pt idx="4300">112500</cx:pt>
          <cx:pt idx="4301">157500</cx:pt>
          <cx:pt idx="4302">81000</cx:pt>
          <cx:pt idx="4303">135000</cx:pt>
          <cx:pt idx="4304">108000</cx:pt>
          <cx:pt idx="4305">270000</cx:pt>
          <cx:pt idx="4306">90000</cx:pt>
          <cx:pt idx="4307">180000</cx:pt>
          <cx:pt idx="4308">90000</cx:pt>
          <cx:pt idx="4309">90000</cx:pt>
          <cx:pt idx="4310">67500</cx:pt>
          <cx:pt idx="4311">180000</cx:pt>
          <cx:pt idx="4312">54000</cx:pt>
          <cx:pt idx="4313">360000</cx:pt>
          <cx:pt idx="4314">382500</cx:pt>
          <cx:pt idx="4315">189000</cx:pt>
          <cx:pt idx="4316">47700</cx:pt>
          <cx:pt idx="4317">225000</cx:pt>
          <cx:pt idx="4318">45000</cx:pt>
          <cx:pt idx="4319">135000</cx:pt>
          <cx:pt idx="4320">90000</cx:pt>
          <cx:pt idx="4321">112500</cx:pt>
          <cx:pt idx="4322">247500</cx:pt>
          <cx:pt idx="4323">90000</cx:pt>
          <cx:pt idx="4324">99000</cx:pt>
          <cx:pt idx="4325">112500</cx:pt>
          <cx:pt idx="4326">225000</cx:pt>
          <cx:pt idx="4327">90000</cx:pt>
          <cx:pt idx="4328">112500</cx:pt>
          <cx:pt idx="4329">67500</cx:pt>
          <cx:pt idx="4330">171000</cx:pt>
          <cx:pt idx="4331">225000</cx:pt>
          <cx:pt idx="4332">112500</cx:pt>
          <cx:pt idx="4333">112500</cx:pt>
          <cx:pt idx="4334">135000</cx:pt>
          <cx:pt idx="4335">180000</cx:pt>
          <cx:pt idx="4336">90000</cx:pt>
          <cx:pt idx="4337">112500</cx:pt>
          <cx:pt idx="4338">315000</cx:pt>
          <cx:pt idx="4339">135000</cx:pt>
          <cx:pt idx="4340">157500</cx:pt>
          <cx:pt idx="4341">315000</cx:pt>
          <cx:pt idx="4342">51750</cx:pt>
          <cx:pt idx="4343">157500</cx:pt>
          <cx:pt idx="4344">103500</cx:pt>
          <cx:pt idx="4345">180000</cx:pt>
          <cx:pt idx="4346">108859.5</cx:pt>
          <cx:pt idx="4347">135000</cx:pt>
          <cx:pt idx="4348">135000</cx:pt>
          <cx:pt idx="4349">121500</cx:pt>
          <cx:pt idx="4350">81000</cx:pt>
          <cx:pt idx="4351">162000</cx:pt>
          <cx:pt idx="4352">90000</cx:pt>
          <cx:pt idx="4353">72000</cx:pt>
          <cx:pt idx="4354">135000</cx:pt>
          <cx:pt idx="4355">225000</cx:pt>
          <cx:pt idx="4356">202500</cx:pt>
          <cx:pt idx="4357">130500</cx:pt>
          <cx:pt idx="4358">247500</cx:pt>
          <cx:pt idx="4359">315000</cx:pt>
          <cx:pt idx="4360">180000</cx:pt>
          <cx:pt idx="4361">157500</cx:pt>
          <cx:pt idx="4362">202500</cx:pt>
          <cx:pt idx="4363">58500</cx:pt>
          <cx:pt idx="4364">67500</cx:pt>
          <cx:pt idx="4365">112500</cx:pt>
          <cx:pt idx="4366">225000</cx:pt>
          <cx:pt idx="4367">202500</cx:pt>
          <cx:pt idx="4368">202500</cx:pt>
          <cx:pt idx="4369">108000</cx:pt>
          <cx:pt idx="4370">270000</cx:pt>
          <cx:pt idx="4371">225000</cx:pt>
          <cx:pt idx="4372">252000</cx:pt>
          <cx:pt idx="4373">117000</cx:pt>
          <cx:pt idx="4374">180000</cx:pt>
          <cx:pt idx="4375">112500</cx:pt>
          <cx:pt idx="4376">112500</cx:pt>
          <cx:pt idx="4377">270000</cx:pt>
          <cx:pt idx="4378">180000</cx:pt>
          <cx:pt idx="4379">301500</cx:pt>
          <cx:pt idx="4380">149323.5</cx:pt>
          <cx:pt idx="4381">67500</cx:pt>
          <cx:pt idx="4382">225000</cx:pt>
          <cx:pt idx="4383">157500</cx:pt>
          <cx:pt idx="4384">157500</cx:pt>
          <cx:pt idx="4385">166500</cx:pt>
          <cx:pt idx="4386">90000</cx:pt>
          <cx:pt idx="4387">112500</cx:pt>
          <cx:pt idx="4388">162000</cx:pt>
          <cx:pt idx="4389">67500</cx:pt>
          <cx:pt idx="4390">270000</cx:pt>
          <cx:pt idx="4391">94500</cx:pt>
          <cx:pt idx="4392">144000</cx:pt>
          <cx:pt idx="4393">135000</cx:pt>
          <cx:pt idx="4394">112500</cx:pt>
          <cx:pt idx="4395">270000</cx:pt>
          <cx:pt idx="4396">180000</cx:pt>
          <cx:pt idx="4397">202500</cx:pt>
          <cx:pt idx="4398">292500</cx:pt>
          <cx:pt idx="4399">67500</cx:pt>
          <cx:pt idx="4400">396000</cx:pt>
          <cx:pt idx="4401">112500</cx:pt>
          <cx:pt idx="4402">225000</cx:pt>
          <cx:pt idx="4403">220500</cx:pt>
          <cx:pt idx="4404">315000</cx:pt>
          <cx:pt idx="4405">180000</cx:pt>
          <cx:pt idx="4406">261000</cx:pt>
          <cx:pt idx="4407">225000</cx:pt>
          <cx:pt idx="4408">135000</cx:pt>
          <cx:pt idx="4409">153000</cx:pt>
          <cx:pt idx="4410">157500</cx:pt>
          <cx:pt idx="4411">54000</cx:pt>
          <cx:pt idx="4412">90000</cx:pt>
          <cx:pt idx="4413">90000</cx:pt>
          <cx:pt idx="4414">157500</cx:pt>
          <cx:pt idx="4415">90000</cx:pt>
          <cx:pt idx="4416">176400</cx:pt>
          <cx:pt idx="4417">112500</cx:pt>
          <cx:pt idx="4418">171000</cx:pt>
          <cx:pt idx="4419">112500</cx:pt>
          <cx:pt idx="4420">67500</cx:pt>
          <cx:pt idx="4421">99000</cx:pt>
          <cx:pt idx="4422">225000</cx:pt>
          <cx:pt idx="4423">90000</cx:pt>
          <cx:pt idx="4424">144000</cx:pt>
          <cx:pt idx="4425">225000</cx:pt>
          <cx:pt idx="4426">90000</cx:pt>
          <cx:pt idx="4427">157500</cx:pt>
          <cx:pt idx="4428">195750</cx:pt>
          <cx:pt idx="4429">180000</cx:pt>
          <cx:pt idx="4430">157500</cx:pt>
          <cx:pt idx="4431">90000</cx:pt>
          <cx:pt idx="4432">135000</cx:pt>
          <cx:pt idx="4433">166500</cx:pt>
          <cx:pt idx="4434">180000</cx:pt>
          <cx:pt idx="4435">112500</cx:pt>
          <cx:pt idx="4436">157500</cx:pt>
          <cx:pt idx="4437">382500</cx:pt>
          <cx:pt idx="4438">180000</cx:pt>
          <cx:pt idx="4439">252000</cx:pt>
          <cx:pt idx="4440">202500</cx:pt>
          <cx:pt idx="4441">450000</cx:pt>
          <cx:pt idx="4442">270000</cx:pt>
          <cx:pt idx="4443">270000</cx:pt>
          <cx:pt idx="4444">112500</cx:pt>
          <cx:pt idx="4445">202500</cx:pt>
          <cx:pt idx="4446">112500</cx:pt>
          <cx:pt idx="4447">90000</cx:pt>
          <cx:pt idx="4448">157500</cx:pt>
          <cx:pt idx="4449">270000</cx:pt>
          <cx:pt idx="4450">135000</cx:pt>
          <cx:pt idx="4451">225000</cx:pt>
          <cx:pt idx="4452">67500</cx:pt>
          <cx:pt idx="4453">180000</cx:pt>
          <cx:pt idx="4454">171000</cx:pt>
          <cx:pt idx="4455">405000</cx:pt>
          <cx:pt idx="4456">90000</cx:pt>
          <cx:pt idx="4457">112500</cx:pt>
          <cx:pt idx="4458">171000</cx:pt>
          <cx:pt idx="4459">225000</cx:pt>
          <cx:pt idx="4460">112500</cx:pt>
          <cx:pt idx="4461">292500</cx:pt>
          <cx:pt idx="4462">112500</cx:pt>
          <cx:pt idx="4463">180000</cx:pt>
          <cx:pt idx="4464">121500</cx:pt>
          <cx:pt idx="4465">157500</cx:pt>
          <cx:pt idx="4466">90000</cx:pt>
          <cx:pt idx="4467">157500</cx:pt>
          <cx:pt idx="4468">607500</cx:pt>
          <cx:pt idx="4469">378000</cx:pt>
          <cx:pt idx="4470">315000</cx:pt>
          <cx:pt idx="4471">180000</cx:pt>
          <cx:pt idx="4472">121500</cx:pt>
          <cx:pt idx="4473">135000</cx:pt>
          <cx:pt idx="4474">247500</cx:pt>
          <cx:pt idx="4475">225000</cx:pt>
          <cx:pt idx="4476">117000</cx:pt>
          <cx:pt idx="4477">202500</cx:pt>
          <cx:pt idx="4478">135000</cx:pt>
          <cx:pt idx="4479">90000</cx:pt>
          <cx:pt idx="4480">135000</cx:pt>
          <cx:pt idx="4481">112500</cx:pt>
          <cx:pt idx="4482">157500</cx:pt>
          <cx:pt idx="4483">202500</cx:pt>
          <cx:pt idx="4484">144000</cx:pt>
          <cx:pt idx="4485">90000</cx:pt>
          <cx:pt idx="4486">67500</cx:pt>
          <cx:pt idx="4487">225000</cx:pt>
          <cx:pt idx="4488">157500</cx:pt>
          <cx:pt idx="4489">157500</cx:pt>
          <cx:pt idx="4490">157500</cx:pt>
          <cx:pt idx="4491">180000</cx:pt>
          <cx:pt idx="4492">315000</cx:pt>
          <cx:pt idx="4493">81000</cx:pt>
          <cx:pt idx="4494">171000</cx:pt>
          <cx:pt idx="4495">121500</cx:pt>
          <cx:pt idx="4496">40500</cx:pt>
          <cx:pt idx="4497">135000</cx:pt>
          <cx:pt idx="4498">225000</cx:pt>
          <cx:pt idx="4499">157500</cx:pt>
          <cx:pt idx="4500">112500</cx:pt>
          <cx:pt idx="4501">112500</cx:pt>
          <cx:pt idx="4502">117000</cx:pt>
          <cx:pt idx="4503">337500</cx:pt>
          <cx:pt idx="4504">135000</cx:pt>
          <cx:pt idx="4505">342000</cx:pt>
          <cx:pt idx="4506">117000</cx:pt>
          <cx:pt idx="4507">135000</cx:pt>
          <cx:pt idx="4508">360000</cx:pt>
          <cx:pt idx="4509">135000</cx:pt>
          <cx:pt idx="4510">49500</cx:pt>
          <cx:pt idx="4511">112500</cx:pt>
          <cx:pt idx="4512">157500</cx:pt>
          <cx:pt idx="4513">112500</cx:pt>
          <cx:pt idx="4514">126000</cx:pt>
          <cx:pt idx="4515">292500</cx:pt>
          <cx:pt idx="4516">54000</cx:pt>
          <cx:pt idx="4517">225000</cx:pt>
          <cx:pt idx="4518">450000</cx:pt>
          <cx:pt idx="4519">337500</cx:pt>
          <cx:pt idx="4520">225000</cx:pt>
          <cx:pt idx="4521">112500</cx:pt>
          <cx:pt idx="4522">135000</cx:pt>
          <cx:pt idx="4523">99000</cx:pt>
          <cx:pt idx="4524">90000</cx:pt>
          <cx:pt idx="4525">157500</cx:pt>
          <cx:pt idx="4526">90000</cx:pt>
          <cx:pt idx="4527">112500</cx:pt>
          <cx:pt idx="4528">99000</cx:pt>
          <cx:pt idx="4529">157500</cx:pt>
          <cx:pt idx="4530">135000</cx:pt>
          <cx:pt idx="4531">270000</cx:pt>
          <cx:pt idx="4532">202500</cx:pt>
          <cx:pt idx="4533">193500</cx:pt>
          <cx:pt idx="4534">225000</cx:pt>
          <cx:pt idx="4535">135000</cx:pt>
          <cx:pt idx="4536">202500</cx:pt>
          <cx:pt idx="4537">225000</cx:pt>
          <cx:pt idx="4538">112500</cx:pt>
          <cx:pt idx="4539">135000</cx:pt>
          <cx:pt idx="4540">67500</cx:pt>
          <cx:pt idx="4541">450000</cx:pt>
          <cx:pt idx="4542">135000</cx:pt>
          <cx:pt idx="4543">135000</cx:pt>
          <cx:pt idx="4544">112500</cx:pt>
          <cx:pt idx="4545">405000</cx:pt>
          <cx:pt idx="4546">157500</cx:pt>
          <cx:pt idx="4547">315000</cx:pt>
          <cx:pt idx="4548">112500</cx:pt>
          <cx:pt idx="4549">84150</cx:pt>
          <cx:pt idx="4550">171000</cx:pt>
          <cx:pt idx="4551">67500</cx:pt>
          <cx:pt idx="4552">67500</cx:pt>
          <cx:pt idx="4553">157500</cx:pt>
          <cx:pt idx="4554">135000</cx:pt>
          <cx:pt idx="4555">247500</cx:pt>
          <cx:pt idx="4556">157500</cx:pt>
          <cx:pt idx="4557">135000</cx:pt>
          <cx:pt idx="4558">157500</cx:pt>
          <cx:pt idx="4559">207000</cx:pt>
          <cx:pt idx="4560">171000</cx:pt>
          <cx:pt idx="4561">81000</cx:pt>
          <cx:pt idx="4562">99000</cx:pt>
          <cx:pt idx="4563">135000</cx:pt>
          <cx:pt idx="4564">90000</cx:pt>
          <cx:pt idx="4565">202500</cx:pt>
          <cx:pt idx="4566">270000</cx:pt>
          <cx:pt idx="4567">142200</cx:pt>
          <cx:pt idx="4568">193500</cx:pt>
          <cx:pt idx="4569">225000</cx:pt>
          <cx:pt idx="4570">135000</cx:pt>
          <cx:pt idx="4571">202500</cx:pt>
          <cx:pt idx="4572">76500</cx:pt>
          <cx:pt idx="4573">157500</cx:pt>
          <cx:pt idx="4574">135000</cx:pt>
          <cx:pt idx="4575">270000</cx:pt>
          <cx:pt idx="4576">180000</cx:pt>
          <cx:pt idx="4577">85500</cx:pt>
          <cx:pt idx="4578">202500</cx:pt>
          <cx:pt idx="4579">45000</cx:pt>
          <cx:pt idx="4580">112500</cx:pt>
          <cx:pt idx="4581">135000</cx:pt>
          <cx:pt idx="4582">112500</cx:pt>
          <cx:pt idx="4583">157500</cx:pt>
          <cx:pt idx="4584">202500</cx:pt>
          <cx:pt idx="4585">90000</cx:pt>
          <cx:pt idx="4586">112500</cx:pt>
          <cx:pt idx="4587">135000</cx:pt>
          <cx:pt idx="4588">157500</cx:pt>
          <cx:pt idx="4589">135000</cx:pt>
          <cx:pt idx="4590">247500</cx:pt>
          <cx:pt idx="4591">117000</cx:pt>
          <cx:pt idx="4592">90000</cx:pt>
          <cx:pt idx="4593">157500</cx:pt>
          <cx:pt idx="4594">270000</cx:pt>
          <cx:pt idx="4595">180000</cx:pt>
          <cx:pt idx="4596">162000</cx:pt>
          <cx:pt idx="4597">135000</cx:pt>
          <cx:pt idx="4598">189000</cx:pt>
          <cx:pt idx="4599">180000</cx:pt>
          <cx:pt idx="4600">36000</cx:pt>
          <cx:pt idx="4601">112500</cx:pt>
          <cx:pt idx="4602">202500</cx:pt>
          <cx:pt idx="4603">1350000</cx:pt>
          <cx:pt idx="4604">135000</cx:pt>
          <cx:pt idx="4605">225000</cx:pt>
          <cx:pt idx="4606">27000</cx:pt>
          <cx:pt idx="4607">112500</cx:pt>
          <cx:pt idx="4608">247500</cx:pt>
          <cx:pt idx="4609">135000</cx:pt>
          <cx:pt idx="4610">193500</cx:pt>
          <cx:pt idx="4611">180000</cx:pt>
          <cx:pt idx="4612">108000</cx:pt>
          <cx:pt idx="4613">112500</cx:pt>
          <cx:pt idx="4614">180000</cx:pt>
          <cx:pt idx="4615">180000</cx:pt>
          <cx:pt idx="4616">135000</cx:pt>
          <cx:pt idx="4617">292500</cx:pt>
          <cx:pt idx="4618">270000</cx:pt>
          <cx:pt idx="4619">67500</cx:pt>
          <cx:pt idx="4620">166500</cx:pt>
          <cx:pt idx="4621">135000</cx:pt>
          <cx:pt idx="4622">126000</cx:pt>
          <cx:pt idx="4623">121500</cx:pt>
          <cx:pt idx="4624">67500</cx:pt>
          <cx:pt idx="4625">157500</cx:pt>
          <cx:pt idx="4626">157500</cx:pt>
          <cx:pt idx="4627">58500</cx:pt>
          <cx:pt idx="4628">180000</cx:pt>
          <cx:pt idx="4629">315000</cx:pt>
          <cx:pt idx="4630">56250</cx:pt>
          <cx:pt idx="4631">135000</cx:pt>
          <cx:pt idx="4632">180000</cx:pt>
          <cx:pt idx="4633">135000</cx:pt>
          <cx:pt idx="4634">157500</cx:pt>
          <cx:pt idx="4635">90000</cx:pt>
          <cx:pt idx="4636">67500</cx:pt>
          <cx:pt idx="4637">112500</cx:pt>
          <cx:pt idx="4638">112500</cx:pt>
          <cx:pt idx="4639">81000</cx:pt>
          <cx:pt idx="4640">229500</cx:pt>
          <cx:pt idx="4641">157500</cx:pt>
          <cx:pt idx="4642">112500</cx:pt>
          <cx:pt idx="4643">450000</cx:pt>
          <cx:pt idx="4644">126000</cx:pt>
          <cx:pt idx="4645">135000</cx:pt>
          <cx:pt idx="4646">135000</cx:pt>
          <cx:pt idx="4647">112500</cx:pt>
          <cx:pt idx="4648">135000</cx:pt>
          <cx:pt idx="4649">405000</cx:pt>
          <cx:pt idx="4650">112500</cx:pt>
          <cx:pt idx="4651">180000</cx:pt>
          <cx:pt idx="4652">117000</cx:pt>
          <cx:pt idx="4653">148500</cx:pt>
          <cx:pt idx="4654">450000</cx:pt>
          <cx:pt idx="4655">180000</cx:pt>
          <cx:pt idx="4656">157500</cx:pt>
          <cx:pt idx="4657">225000</cx:pt>
          <cx:pt idx="4658">112500</cx:pt>
          <cx:pt idx="4659">90000</cx:pt>
          <cx:pt idx="4660">184500</cx:pt>
          <cx:pt idx="4661">135000</cx:pt>
          <cx:pt idx="4662">135000</cx:pt>
          <cx:pt idx="4663">270000</cx:pt>
          <cx:pt idx="4664">270000</cx:pt>
          <cx:pt idx="4665">270000</cx:pt>
          <cx:pt idx="4666">135000</cx:pt>
          <cx:pt idx="4667">202500</cx:pt>
          <cx:pt idx="4668">180000</cx:pt>
          <cx:pt idx="4669">135000</cx:pt>
          <cx:pt idx="4670">99000</cx:pt>
          <cx:pt idx="4671">225000</cx:pt>
          <cx:pt idx="4672">81000</cx:pt>
          <cx:pt idx="4673">135000</cx:pt>
          <cx:pt idx="4674">126000</cx:pt>
          <cx:pt idx="4675">162000</cx:pt>
          <cx:pt idx="4676">112500</cx:pt>
          <cx:pt idx="4677">180000</cx:pt>
          <cx:pt idx="4678">315000</cx:pt>
          <cx:pt idx="4679">126000</cx:pt>
          <cx:pt idx="4680">270000</cx:pt>
          <cx:pt idx="4681">68886</cx:pt>
          <cx:pt idx="4682">81000</cx:pt>
          <cx:pt idx="4683">90000</cx:pt>
          <cx:pt idx="4684">157500</cx:pt>
          <cx:pt idx="4685">148500</cx:pt>
          <cx:pt idx="4686">90000</cx:pt>
          <cx:pt idx="4687">99000</cx:pt>
          <cx:pt idx="4688">207000</cx:pt>
          <cx:pt idx="4689">445500</cx:pt>
          <cx:pt idx="4690">135000</cx:pt>
          <cx:pt idx="4691">112500</cx:pt>
          <cx:pt idx="4692">450000</cx:pt>
          <cx:pt idx="4693">180000</cx:pt>
          <cx:pt idx="4694">135000</cx:pt>
          <cx:pt idx="4695">720000</cx:pt>
          <cx:pt idx="4696">225000</cx:pt>
          <cx:pt idx="4697">90000</cx:pt>
          <cx:pt idx="4698">90000</cx:pt>
          <cx:pt idx="4699">135000</cx:pt>
          <cx:pt idx="4700">135000</cx:pt>
          <cx:pt idx="4701">135000</cx:pt>
          <cx:pt idx="4702">112500</cx:pt>
          <cx:pt idx="4703">144000</cx:pt>
          <cx:pt idx="4704">121500</cx:pt>
          <cx:pt idx="4705">270000</cx:pt>
          <cx:pt idx="4706">135000</cx:pt>
          <cx:pt idx="4707">157500</cx:pt>
          <cx:pt idx="4708">441000</cx:pt>
          <cx:pt idx="4709">202500</cx:pt>
          <cx:pt idx="4710">315000</cx:pt>
          <cx:pt idx="4711">162000</cx:pt>
          <cx:pt idx="4712">445500</cx:pt>
          <cx:pt idx="4713">135000</cx:pt>
          <cx:pt idx="4714">76500</cx:pt>
          <cx:pt idx="4715">225000</cx:pt>
          <cx:pt idx="4716">270000</cx:pt>
          <cx:pt idx="4717">135000</cx:pt>
          <cx:pt idx="4718">180000</cx:pt>
          <cx:pt idx="4719">90000</cx:pt>
          <cx:pt idx="4720">157500</cx:pt>
          <cx:pt idx="4721">112500</cx:pt>
          <cx:pt idx="4722">225000</cx:pt>
          <cx:pt idx="4723">112500</cx:pt>
          <cx:pt idx="4724">157500</cx:pt>
          <cx:pt idx="4725">247500</cx:pt>
          <cx:pt idx="4726">157500</cx:pt>
          <cx:pt idx="4727">112500</cx:pt>
          <cx:pt idx="4728">229500</cx:pt>
          <cx:pt idx="4729">135000</cx:pt>
          <cx:pt idx="4730">225000</cx:pt>
          <cx:pt idx="4731">427500</cx:pt>
          <cx:pt idx="4732">180000</cx:pt>
          <cx:pt idx="4733">112500</cx:pt>
          <cx:pt idx="4734">180000</cx:pt>
          <cx:pt idx="4735">27000</cx:pt>
          <cx:pt idx="4736">144000</cx:pt>
          <cx:pt idx="4737">112500</cx:pt>
          <cx:pt idx="4738">112500</cx:pt>
          <cx:pt idx="4739">292500</cx:pt>
          <cx:pt idx="4740">225000</cx:pt>
          <cx:pt idx="4741">144000</cx:pt>
          <cx:pt idx="4742">76500</cx:pt>
          <cx:pt idx="4743">112500</cx:pt>
          <cx:pt idx="4744">135000</cx:pt>
          <cx:pt idx="4745">63000</cx:pt>
          <cx:pt idx="4746">112500</cx:pt>
          <cx:pt idx="4747">126000</cx:pt>
          <cx:pt idx="4748">94500</cx:pt>
          <cx:pt idx="4749">166500</cx:pt>
          <cx:pt idx="4750">112500</cx:pt>
          <cx:pt idx="4751">450000</cx:pt>
          <cx:pt idx="4752">157500</cx:pt>
          <cx:pt idx="4753">157500</cx:pt>
          <cx:pt idx="4754">157500</cx:pt>
          <cx:pt idx="4755">112500</cx:pt>
          <cx:pt idx="4756">67500</cx:pt>
          <cx:pt idx="4757">67500</cx:pt>
          <cx:pt idx="4758">144000</cx:pt>
          <cx:pt idx="4759">157500</cx:pt>
          <cx:pt idx="4760">81000</cx:pt>
          <cx:pt idx="4761">157500</cx:pt>
          <cx:pt idx="4762">90000</cx:pt>
          <cx:pt idx="4763">315000</cx:pt>
          <cx:pt idx="4764">67500</cx:pt>
          <cx:pt idx="4765">90000</cx:pt>
          <cx:pt idx="4766">90000</cx:pt>
          <cx:pt idx="4767">180000</cx:pt>
          <cx:pt idx="4768">450000</cx:pt>
          <cx:pt idx="4769">292500</cx:pt>
          <cx:pt idx="4770">202500</cx:pt>
          <cx:pt idx="4771">144000</cx:pt>
          <cx:pt idx="4772">78750</cx:pt>
          <cx:pt idx="4773">180000</cx:pt>
          <cx:pt idx="4774">135000</cx:pt>
          <cx:pt idx="4775">200250</cx:pt>
          <cx:pt idx="4776">99000</cx:pt>
          <cx:pt idx="4777">180000</cx:pt>
          <cx:pt idx="4778">76500</cx:pt>
          <cx:pt idx="4779">135000</cx:pt>
          <cx:pt idx="4780">180000</cx:pt>
          <cx:pt idx="4781">81000</cx:pt>
          <cx:pt idx="4782">225000</cx:pt>
          <cx:pt idx="4783">135000</cx:pt>
          <cx:pt idx="4784">225000</cx:pt>
          <cx:pt idx="4785">180000</cx:pt>
          <cx:pt idx="4786">171000</cx:pt>
          <cx:pt idx="4787">94500</cx:pt>
          <cx:pt idx="4788">135000</cx:pt>
          <cx:pt idx="4789">225000</cx:pt>
          <cx:pt idx="4790">94500</cx:pt>
          <cx:pt idx="4791">225000</cx:pt>
          <cx:pt idx="4792">202500</cx:pt>
          <cx:pt idx="4793">270000</cx:pt>
          <cx:pt idx="4794">135000</cx:pt>
          <cx:pt idx="4795">202500</cx:pt>
          <cx:pt idx="4796">112500</cx:pt>
          <cx:pt idx="4797">112500</cx:pt>
          <cx:pt idx="4798">135000</cx:pt>
          <cx:pt idx="4799">202500</cx:pt>
          <cx:pt idx="4800">67500</cx:pt>
          <cx:pt idx="4801">135000</cx:pt>
          <cx:pt idx="4802">225000</cx:pt>
          <cx:pt idx="4803">270000</cx:pt>
          <cx:pt idx="4804">252000</cx:pt>
          <cx:pt idx="4805">202500</cx:pt>
          <cx:pt idx="4806">202500</cx:pt>
          <cx:pt idx="4807">67500</cx:pt>
          <cx:pt idx="4808">135000</cx:pt>
          <cx:pt idx="4809">225000</cx:pt>
          <cx:pt idx="4810">103500</cx:pt>
          <cx:pt idx="4811">432000</cx:pt>
          <cx:pt idx="4812">450000</cx:pt>
          <cx:pt idx="4813">180000</cx:pt>
          <cx:pt idx="4814">67500</cx:pt>
          <cx:pt idx="4815">90000</cx:pt>
          <cx:pt idx="4816">202500</cx:pt>
          <cx:pt idx="4817">117000</cx:pt>
          <cx:pt idx="4818">135000</cx:pt>
          <cx:pt idx="4819">202500</cx:pt>
          <cx:pt idx="4820">90000</cx:pt>
          <cx:pt idx="4821">171000</cx:pt>
          <cx:pt idx="4822">157500</cx:pt>
          <cx:pt idx="4823">90000</cx:pt>
          <cx:pt idx="4824">135000</cx:pt>
          <cx:pt idx="4825">117000</cx:pt>
          <cx:pt idx="4826">247500</cx:pt>
          <cx:pt idx="4827">252000</cx:pt>
          <cx:pt idx="4828">207000</cx:pt>
          <cx:pt idx="4829">135000</cx:pt>
          <cx:pt idx="4830">180000</cx:pt>
          <cx:pt idx="4831">81000</cx:pt>
          <cx:pt idx="4832">270000</cx:pt>
          <cx:pt idx="4833">67500</cx:pt>
          <cx:pt idx="4834">139500</cx:pt>
          <cx:pt idx="4835">315000</cx:pt>
          <cx:pt idx="4836">225000</cx:pt>
          <cx:pt idx="4837">157500</cx:pt>
          <cx:pt idx="4838">270000</cx:pt>
          <cx:pt idx="4839">135000</cx:pt>
          <cx:pt idx="4840">180000</cx:pt>
          <cx:pt idx="4841">270000</cx:pt>
          <cx:pt idx="4842">90000</cx:pt>
          <cx:pt idx="4843">180000</cx:pt>
          <cx:pt idx="4844">157500</cx:pt>
          <cx:pt idx="4845">180000</cx:pt>
          <cx:pt idx="4846">135000</cx:pt>
          <cx:pt idx="4847">189000</cx:pt>
          <cx:pt idx="4848">135000</cx:pt>
          <cx:pt idx="4849">180000</cx:pt>
          <cx:pt idx="4850">112500</cx:pt>
          <cx:pt idx="4851">247500</cx:pt>
          <cx:pt idx="4852">90000</cx:pt>
          <cx:pt idx="4853">225000</cx:pt>
          <cx:pt idx="4854">54000</cx:pt>
          <cx:pt idx="4855">189000</cx:pt>
          <cx:pt idx="4856">157500</cx:pt>
          <cx:pt idx="4857">427500</cx:pt>
          <cx:pt idx="4858">67500</cx:pt>
          <cx:pt idx="4859">472500</cx:pt>
          <cx:pt idx="4860">135000</cx:pt>
          <cx:pt idx="4861">166500</cx:pt>
          <cx:pt idx="4862">90000</cx:pt>
          <cx:pt idx="4863">157500</cx:pt>
          <cx:pt idx="4864">117000</cx:pt>
          <cx:pt idx="4865">90000</cx:pt>
          <cx:pt idx="4866">126000</cx:pt>
          <cx:pt idx="4867">225000</cx:pt>
          <cx:pt idx="4868">157500</cx:pt>
          <cx:pt idx="4869">112500</cx:pt>
          <cx:pt idx="4870">157500</cx:pt>
          <cx:pt idx="4871">135000</cx:pt>
          <cx:pt idx="4872">135000</cx:pt>
          <cx:pt idx="4873">112500</cx:pt>
          <cx:pt idx="4874">67500</cx:pt>
          <cx:pt idx="4875">270000</cx:pt>
          <cx:pt idx="4876">225000</cx:pt>
          <cx:pt idx="4877">90000</cx:pt>
          <cx:pt idx="4878">315000</cx:pt>
          <cx:pt idx="4879">189000</cx:pt>
          <cx:pt idx="4880">157500</cx:pt>
          <cx:pt idx="4881">202500</cx:pt>
          <cx:pt idx="4882">112500</cx:pt>
          <cx:pt idx="4883">135000</cx:pt>
          <cx:pt idx="4884">157500</cx:pt>
          <cx:pt idx="4885">112500</cx:pt>
          <cx:pt idx="4886">247500</cx:pt>
          <cx:pt idx="4887">225000</cx:pt>
          <cx:pt idx="4888">135000</cx:pt>
          <cx:pt idx="4889">157500</cx:pt>
          <cx:pt idx="4890">135000</cx:pt>
          <cx:pt idx="4891">360000</cx:pt>
          <cx:pt idx="4892">117000</cx:pt>
          <cx:pt idx="4893">135000</cx:pt>
          <cx:pt idx="4894">49500</cx:pt>
          <cx:pt idx="4895">225000</cx:pt>
          <cx:pt idx="4896">157500</cx:pt>
          <cx:pt idx="4897">99000</cx:pt>
          <cx:pt idx="4898">270000</cx:pt>
          <cx:pt idx="4899">90000</cx:pt>
          <cx:pt idx="4900">270000</cx:pt>
          <cx:pt idx="4901">234000</cx:pt>
          <cx:pt idx="4902">90000</cx:pt>
          <cx:pt idx="4903">238500</cx:pt>
          <cx:pt idx="4904">135000</cx:pt>
          <cx:pt idx="4905">157500</cx:pt>
          <cx:pt idx="4906">247500</cx:pt>
          <cx:pt idx="4907">180000</cx:pt>
          <cx:pt idx="4908">135000</cx:pt>
          <cx:pt idx="4909">90000</cx:pt>
          <cx:pt idx="4910">135000</cx:pt>
          <cx:pt idx="4911">270000</cx:pt>
          <cx:pt idx="4912">90000</cx:pt>
          <cx:pt idx="4913">202500</cx:pt>
          <cx:pt idx="4914">292500</cx:pt>
          <cx:pt idx="4915">157500</cx:pt>
          <cx:pt idx="4916">135000</cx:pt>
          <cx:pt idx="4917">126000</cx:pt>
          <cx:pt idx="4918">135000</cx:pt>
          <cx:pt idx="4919">135000</cx:pt>
          <cx:pt idx="4920">85500</cx:pt>
          <cx:pt idx="4921">315000</cx:pt>
          <cx:pt idx="4922">135000</cx:pt>
          <cx:pt idx="4923">157500</cx:pt>
          <cx:pt idx="4924">270000</cx:pt>
          <cx:pt idx="4925">339750</cx:pt>
          <cx:pt idx="4926">360000</cx:pt>
          <cx:pt idx="4927">162000</cx:pt>
          <cx:pt idx="4928">76500</cx:pt>
          <cx:pt idx="4929">180000</cx:pt>
          <cx:pt idx="4930">360000</cx:pt>
          <cx:pt idx="4931">135000</cx:pt>
          <cx:pt idx="4932">144000</cx:pt>
          <cx:pt idx="4933">157500</cx:pt>
          <cx:pt idx="4934">135000</cx:pt>
          <cx:pt idx="4935">567000</cx:pt>
          <cx:pt idx="4936">90000</cx:pt>
          <cx:pt idx="4937">238500</cx:pt>
          <cx:pt idx="4938">51750</cx:pt>
          <cx:pt idx="4939">225000</cx:pt>
          <cx:pt idx="4940">157500</cx:pt>
          <cx:pt idx="4941">675000</cx:pt>
          <cx:pt idx="4942">247500</cx:pt>
          <cx:pt idx="4943">247500</cx:pt>
          <cx:pt idx="4944">81000</cx:pt>
          <cx:pt idx="4945">81000</cx:pt>
          <cx:pt idx="4946">180000</cx:pt>
          <cx:pt idx="4947">110250</cx:pt>
          <cx:pt idx="4948">90000</cx:pt>
          <cx:pt idx="4949">157500</cx:pt>
          <cx:pt idx="4950">90000</cx:pt>
          <cx:pt idx="4951">112500</cx:pt>
          <cx:pt idx="4952">90000</cx:pt>
          <cx:pt idx="4953">72000</cx:pt>
          <cx:pt idx="4954">193500</cx:pt>
          <cx:pt idx="4955">135000</cx:pt>
          <cx:pt idx="4956">135000</cx:pt>
          <cx:pt idx="4957">306000</cx:pt>
          <cx:pt idx="4958">292500</cx:pt>
          <cx:pt idx="4959">135000</cx:pt>
          <cx:pt idx="4960">112500</cx:pt>
          <cx:pt idx="4961">202500</cx:pt>
          <cx:pt idx="4962">67500</cx:pt>
          <cx:pt idx="4963">112500</cx:pt>
          <cx:pt idx="4964">202500</cx:pt>
          <cx:pt idx="4965">90000</cx:pt>
          <cx:pt idx="4966">144000</cx:pt>
          <cx:pt idx="4967">135000</cx:pt>
          <cx:pt idx="4968">112500</cx:pt>
          <cx:pt idx="4969">243000</cx:pt>
          <cx:pt idx="4970">180000</cx:pt>
          <cx:pt idx="4971">247500</cx:pt>
          <cx:pt idx="4972">139500</cx:pt>
          <cx:pt idx="4973">112500</cx:pt>
          <cx:pt idx="4974">81000</cx:pt>
          <cx:pt idx="4975">225000</cx:pt>
          <cx:pt idx="4976">157500</cx:pt>
          <cx:pt idx="4977">225000</cx:pt>
          <cx:pt idx="4978">180000</cx:pt>
          <cx:pt idx="4979">90000</cx:pt>
          <cx:pt idx="4980">54000</cx:pt>
          <cx:pt idx="4981">360000</cx:pt>
          <cx:pt idx="4982">135000</cx:pt>
          <cx:pt idx="4983">225000</cx:pt>
          <cx:pt idx="4984">135000</cx:pt>
          <cx:pt idx="4985">157500</cx:pt>
          <cx:pt idx="4986">112500</cx:pt>
          <cx:pt idx="4987">270000</cx:pt>
          <cx:pt idx="4988">135000</cx:pt>
          <cx:pt idx="4989">270000</cx:pt>
          <cx:pt idx="4990">45000</cx:pt>
          <cx:pt idx="4991">180000</cx:pt>
          <cx:pt idx="4992">157500</cx:pt>
          <cx:pt idx="4993">67500</cx:pt>
          <cx:pt idx="4994">135000</cx:pt>
          <cx:pt idx="4995">157500</cx:pt>
          <cx:pt idx="4996">225000</cx:pt>
          <cx:pt idx="4997">202500</cx:pt>
          <cx:pt idx="4998">202500</cx:pt>
          <cx:pt idx="4999">315000</cx:pt>
          <cx:pt idx="5000">135000</cx:pt>
          <cx:pt idx="5001">247500</cx:pt>
          <cx:pt idx="5002">103500</cx:pt>
          <cx:pt idx="5003">135000</cx:pt>
          <cx:pt idx="5004">90000</cx:pt>
          <cx:pt idx="5005">225000</cx:pt>
          <cx:pt idx="5006">225000</cx:pt>
          <cx:pt idx="5007">202500</cx:pt>
          <cx:pt idx="5008">90000</cx:pt>
          <cx:pt idx="5009">247500</cx:pt>
          <cx:pt idx="5010">225000</cx:pt>
          <cx:pt idx="5011">49500</cx:pt>
          <cx:pt idx="5012">45000</cx:pt>
          <cx:pt idx="5013">180000</cx:pt>
          <cx:pt idx="5014">99000</cx:pt>
          <cx:pt idx="5015">76500</cx:pt>
          <cx:pt idx="5016">90000</cx:pt>
          <cx:pt idx="5017">99000</cx:pt>
          <cx:pt idx="5018">112500</cx:pt>
          <cx:pt idx="5019">135000</cx:pt>
          <cx:pt idx="5020">144000</cx:pt>
          <cx:pt idx="5021">157500</cx:pt>
          <cx:pt idx="5022">157500</cx:pt>
          <cx:pt idx="5023">261000</cx:pt>
          <cx:pt idx="5024">67500</cx:pt>
          <cx:pt idx="5025">47250</cx:pt>
          <cx:pt idx="5026">193500</cx:pt>
          <cx:pt idx="5027">112500</cx:pt>
          <cx:pt idx="5028">31500</cx:pt>
          <cx:pt idx="5029">225000</cx:pt>
          <cx:pt idx="5030">112500</cx:pt>
          <cx:pt idx="5031">81000</cx:pt>
          <cx:pt idx="5032">89100</cx:pt>
          <cx:pt idx="5033">81000</cx:pt>
          <cx:pt idx="5034">225000</cx:pt>
          <cx:pt idx="5035">135000</cx:pt>
          <cx:pt idx="5036">315000</cx:pt>
          <cx:pt idx="5037">112500</cx:pt>
          <cx:pt idx="5038">157500</cx:pt>
          <cx:pt idx="5039">157500</cx:pt>
          <cx:pt idx="5040">157500</cx:pt>
          <cx:pt idx="5041">90000</cx:pt>
          <cx:pt idx="5042">90000</cx:pt>
          <cx:pt idx="5043">202500</cx:pt>
          <cx:pt idx="5044">112500</cx:pt>
          <cx:pt idx="5045">112500</cx:pt>
          <cx:pt idx="5046">135000</cx:pt>
          <cx:pt idx="5047">99000</cx:pt>
          <cx:pt idx="5048">112500</cx:pt>
          <cx:pt idx="5049">270000</cx:pt>
          <cx:pt idx="5050">126000</cx:pt>
          <cx:pt idx="5051">315000</cx:pt>
          <cx:pt idx="5052">184500</cx:pt>
          <cx:pt idx="5053">148500</cx:pt>
          <cx:pt idx="5054">225000</cx:pt>
          <cx:pt idx="5055">180000</cx:pt>
          <cx:pt idx="5056">61650</cx:pt>
          <cx:pt idx="5057">90000</cx:pt>
          <cx:pt idx="5058">270000</cx:pt>
          <cx:pt idx="5059">112500</cx:pt>
          <cx:pt idx="5060">225000</cx:pt>
          <cx:pt idx="5061">112500</cx:pt>
          <cx:pt idx="5062">135000</cx:pt>
          <cx:pt idx="5063">90000</cx:pt>
          <cx:pt idx="5064">180000</cx:pt>
          <cx:pt idx="5065">337500</cx:pt>
          <cx:pt idx="5066">180000</cx:pt>
          <cx:pt idx="5067">45000</cx:pt>
          <cx:pt idx="5068">126000</cx:pt>
          <cx:pt idx="5069">247500</cx:pt>
          <cx:pt idx="5070">112500</cx:pt>
          <cx:pt idx="5071">135000</cx:pt>
          <cx:pt idx="5072">180000</cx:pt>
          <cx:pt idx="5073">135000</cx:pt>
          <cx:pt idx="5074">103500</cx:pt>
          <cx:pt idx="5075">180000</cx:pt>
          <cx:pt idx="5076">193500</cx:pt>
          <cx:pt idx="5077">90000</cx:pt>
          <cx:pt idx="5078">180000</cx:pt>
          <cx:pt idx="5079">270000</cx:pt>
          <cx:pt idx="5080">135000</cx:pt>
          <cx:pt idx="5081">225000</cx:pt>
          <cx:pt idx="5082">112500</cx:pt>
          <cx:pt idx="5083">157500</cx:pt>
          <cx:pt idx="5084">157500</cx:pt>
          <cx:pt idx="5085">247500</cx:pt>
          <cx:pt idx="5086">108000</cx:pt>
          <cx:pt idx="5087">76500</cx:pt>
          <cx:pt idx="5088">29250</cx:pt>
          <cx:pt idx="5089">180000</cx:pt>
          <cx:pt idx="5090">90000</cx:pt>
          <cx:pt idx="5091">180000</cx:pt>
          <cx:pt idx="5092">63000</cx:pt>
          <cx:pt idx="5093">135000</cx:pt>
          <cx:pt idx="5094">360000</cx:pt>
          <cx:pt idx="5095">135000</cx:pt>
          <cx:pt idx="5096">270000</cx:pt>
          <cx:pt idx="5097">112500</cx:pt>
          <cx:pt idx="5098">225000</cx:pt>
          <cx:pt idx="5099">225000</cx:pt>
          <cx:pt idx="5100">67500</cx:pt>
          <cx:pt idx="5101">157500</cx:pt>
          <cx:pt idx="5102">180000</cx:pt>
          <cx:pt idx="5103">225000</cx:pt>
          <cx:pt idx="5104">90000</cx:pt>
          <cx:pt idx="5105">225000</cx:pt>
          <cx:pt idx="5106">225000</cx:pt>
          <cx:pt idx="5107">270000</cx:pt>
          <cx:pt idx="5108">90000</cx:pt>
          <cx:pt idx="5109">270000</cx:pt>
          <cx:pt idx="5110">171000</cx:pt>
          <cx:pt idx="5111">90000</cx:pt>
          <cx:pt idx="5112">81000</cx:pt>
          <cx:pt idx="5113">270000</cx:pt>
          <cx:pt idx="5114">67500</cx:pt>
          <cx:pt idx="5115">112500</cx:pt>
          <cx:pt idx="5116">157500</cx:pt>
          <cx:pt idx="5117">270000</cx:pt>
          <cx:pt idx="5118">180000</cx:pt>
          <cx:pt idx="5119">270000</cx:pt>
          <cx:pt idx="5120">72000</cx:pt>
          <cx:pt idx="5121">225000</cx:pt>
          <cx:pt idx="5122">157500</cx:pt>
          <cx:pt idx="5123">126000</cx:pt>
          <cx:pt idx="5124">135000</cx:pt>
          <cx:pt idx="5125">202500</cx:pt>
          <cx:pt idx="5126">112500</cx:pt>
          <cx:pt idx="5127">180000</cx:pt>
          <cx:pt idx="5128">67500</cx:pt>
          <cx:pt idx="5129">90000</cx:pt>
          <cx:pt idx="5130">157500</cx:pt>
          <cx:pt idx="5131">135000</cx:pt>
          <cx:pt idx="5132">94500</cx:pt>
          <cx:pt idx="5133">135000</cx:pt>
          <cx:pt idx="5134">175500</cx:pt>
          <cx:pt idx="5135">112500</cx:pt>
          <cx:pt idx="5136">135000</cx:pt>
          <cx:pt idx="5137">157500</cx:pt>
          <cx:pt idx="5138">55350</cx:pt>
          <cx:pt idx="5139">202500</cx:pt>
          <cx:pt idx="5140">292500</cx:pt>
          <cx:pt idx="5141">157500</cx:pt>
          <cx:pt idx="5142">225000</cx:pt>
          <cx:pt idx="5143">283500</cx:pt>
          <cx:pt idx="5144">49500</cx:pt>
          <cx:pt idx="5145">202500</cx:pt>
          <cx:pt idx="5146">144000</cx:pt>
          <cx:pt idx="5147">67500</cx:pt>
          <cx:pt idx="5148">189000</cx:pt>
          <cx:pt idx="5149">247500</cx:pt>
          <cx:pt idx="5150">112500</cx:pt>
          <cx:pt idx="5151">157500</cx:pt>
          <cx:pt idx="5152">117000</cx:pt>
          <cx:pt idx="5153">225000</cx:pt>
          <cx:pt idx="5154">135000</cx:pt>
          <cx:pt idx="5155">135000</cx:pt>
          <cx:pt idx="5156">76500</cx:pt>
          <cx:pt idx="5157">247500</cx:pt>
          <cx:pt idx="5158">337500</cx:pt>
          <cx:pt idx="5159">225000</cx:pt>
          <cx:pt idx="5160">157500</cx:pt>
          <cx:pt idx="5161">202500</cx:pt>
          <cx:pt idx="5162">202500</cx:pt>
          <cx:pt idx="5163">270000</cx:pt>
          <cx:pt idx="5164">129600</cx:pt>
          <cx:pt idx="5165">135000</cx:pt>
          <cx:pt idx="5166">225000</cx:pt>
          <cx:pt idx="5167">180000</cx:pt>
          <cx:pt idx="5168">112500</cx:pt>
          <cx:pt idx="5169">90000</cx:pt>
          <cx:pt idx="5170">153000</cx:pt>
          <cx:pt idx="5171">180000</cx:pt>
          <cx:pt idx="5172">99000</cx:pt>
          <cx:pt idx="5173">180000</cx:pt>
          <cx:pt idx="5174">112500</cx:pt>
          <cx:pt idx="5175">94500</cx:pt>
          <cx:pt idx="5176">157500</cx:pt>
          <cx:pt idx="5177">342000</cx:pt>
          <cx:pt idx="5178">135000</cx:pt>
          <cx:pt idx="5179">112500</cx:pt>
          <cx:pt idx="5180">112500</cx:pt>
          <cx:pt idx="5181">162000</cx:pt>
          <cx:pt idx="5182">112500</cx:pt>
          <cx:pt idx="5183">315000</cx:pt>
          <cx:pt idx="5184">81000</cx:pt>
          <cx:pt idx="5185">202500</cx:pt>
          <cx:pt idx="5186">180000</cx:pt>
          <cx:pt idx="5187">112500</cx:pt>
          <cx:pt idx="5188">157500</cx:pt>
          <cx:pt idx="5189">247500</cx:pt>
          <cx:pt idx="5190">315000</cx:pt>
          <cx:pt idx="5191">337500</cx:pt>
          <cx:pt idx="5192">135000</cx:pt>
          <cx:pt idx="5193">45000</cx:pt>
          <cx:pt idx="5194">31500</cx:pt>
          <cx:pt idx="5195">225000</cx:pt>
          <cx:pt idx="5196">114750</cx:pt>
          <cx:pt idx="5197">126000</cx:pt>
          <cx:pt idx="5198">90000</cx:pt>
          <cx:pt idx="5199">112500</cx:pt>
          <cx:pt idx="5200">180000</cx:pt>
          <cx:pt idx="5201">90000</cx:pt>
          <cx:pt idx="5202">90000</cx:pt>
          <cx:pt idx="5203">292500</cx:pt>
          <cx:pt idx="5204">315000</cx:pt>
          <cx:pt idx="5205">405000</cx:pt>
          <cx:pt idx="5206">90000</cx:pt>
          <cx:pt idx="5207">112500</cx:pt>
          <cx:pt idx="5208">112500</cx:pt>
          <cx:pt idx="5209">85500</cx:pt>
          <cx:pt idx="5210">157500</cx:pt>
          <cx:pt idx="5211">99000</cx:pt>
          <cx:pt idx="5212">157500</cx:pt>
          <cx:pt idx="5213">76500</cx:pt>
          <cx:pt idx="5214">72000</cx:pt>
          <cx:pt idx="5215">270000</cx:pt>
          <cx:pt idx="5216">135000</cx:pt>
          <cx:pt idx="5217">99000</cx:pt>
          <cx:pt idx="5218">225000</cx:pt>
          <cx:pt idx="5219">67500</cx:pt>
          <cx:pt idx="5220">52200</cx:pt>
          <cx:pt idx="5221">63000</cx:pt>
          <cx:pt idx="5222">405000</cx:pt>
          <cx:pt idx="5223">157500</cx:pt>
          <cx:pt idx="5224">337500</cx:pt>
          <cx:pt idx="5225">157500</cx:pt>
          <cx:pt idx="5226">108000</cx:pt>
          <cx:pt idx="5227">135000</cx:pt>
          <cx:pt idx="5228">67500</cx:pt>
          <cx:pt idx="5229">180000</cx:pt>
          <cx:pt idx="5230">202500</cx:pt>
          <cx:pt idx="5231">157500</cx:pt>
          <cx:pt idx="5232">202500</cx:pt>
          <cx:pt idx="5233">135000</cx:pt>
          <cx:pt idx="5234">90000</cx:pt>
          <cx:pt idx="5235">72000</cx:pt>
          <cx:pt idx="5236">382500</cx:pt>
          <cx:pt idx="5237">112500</cx:pt>
          <cx:pt idx="5238">81000</cx:pt>
          <cx:pt idx="5239">144000</cx:pt>
          <cx:pt idx="5240">180000</cx:pt>
          <cx:pt idx="5241">202500</cx:pt>
          <cx:pt idx="5242">135000</cx:pt>
          <cx:pt idx="5243">90000</cx:pt>
          <cx:pt idx="5244">270000</cx:pt>
          <cx:pt idx="5245">81000</cx:pt>
          <cx:pt idx="5246">225000</cx:pt>
          <cx:pt idx="5247">67500</cx:pt>
          <cx:pt idx="5248">81000</cx:pt>
          <cx:pt idx="5249">135000</cx:pt>
          <cx:pt idx="5250">94500</cx:pt>
          <cx:pt idx="5251">180000</cx:pt>
          <cx:pt idx="5252">135000</cx:pt>
          <cx:pt idx="5253">175500</cx:pt>
          <cx:pt idx="5254">135000</cx:pt>
          <cx:pt idx="5255">157500</cx:pt>
          <cx:pt idx="5256">99000</cx:pt>
          <cx:pt idx="5257">157500</cx:pt>
          <cx:pt idx="5258">157500</cx:pt>
          <cx:pt idx="5259">112500</cx:pt>
          <cx:pt idx="5260">157500</cx:pt>
          <cx:pt idx="5261">54000</cx:pt>
          <cx:pt idx="5262">144000</cx:pt>
          <cx:pt idx="5263">157500</cx:pt>
          <cx:pt idx="5264">112500</cx:pt>
          <cx:pt idx="5265">90000</cx:pt>
          <cx:pt idx="5266">157500</cx:pt>
          <cx:pt idx="5267">135000</cx:pt>
          <cx:pt idx="5268">157500</cx:pt>
          <cx:pt idx="5269">202500</cx:pt>
          <cx:pt idx="5270">180000</cx:pt>
          <cx:pt idx="5271">441000</cx:pt>
          <cx:pt idx="5272">157500</cx:pt>
          <cx:pt idx="5273">225000</cx:pt>
          <cx:pt idx="5274">112500</cx:pt>
          <cx:pt idx="5275">135000</cx:pt>
          <cx:pt idx="5276">148500</cx:pt>
          <cx:pt idx="5277">180000</cx:pt>
          <cx:pt idx="5278">112500</cx:pt>
          <cx:pt idx="5279">90000</cx:pt>
          <cx:pt idx="5280">130500</cx:pt>
          <cx:pt idx="5281">87750</cx:pt>
          <cx:pt idx="5282">135000</cx:pt>
          <cx:pt idx="5283">90000</cx:pt>
          <cx:pt idx="5284">112500</cx:pt>
          <cx:pt idx="5285">292500</cx:pt>
          <cx:pt idx="5286">135000</cx:pt>
          <cx:pt idx="5287">315000</cx:pt>
          <cx:pt idx="5288">202500</cx:pt>
          <cx:pt idx="5289">225000</cx:pt>
          <cx:pt idx="5290">135000</cx:pt>
          <cx:pt idx="5291">121500</cx:pt>
          <cx:pt idx="5292">166500</cx:pt>
          <cx:pt idx="5293">180000</cx:pt>
          <cx:pt idx="5294">180000</cx:pt>
          <cx:pt idx="5295">112500</cx:pt>
          <cx:pt idx="5296">81000</cx:pt>
          <cx:pt idx="5297">67500</cx:pt>
          <cx:pt idx="5298">135000</cx:pt>
          <cx:pt idx="5299">45000</cx:pt>
          <cx:pt idx="5300">144000</cx:pt>
          <cx:pt idx="5301">157500</cx:pt>
          <cx:pt idx="5302">130500</cx:pt>
          <cx:pt idx="5303">90000</cx:pt>
          <cx:pt idx="5304">117000</cx:pt>
          <cx:pt idx="5305">112500</cx:pt>
          <cx:pt idx="5306">171000</cx:pt>
          <cx:pt idx="5307">67500</cx:pt>
          <cx:pt idx="5308">148500</cx:pt>
          <cx:pt idx="5309">157500</cx:pt>
          <cx:pt idx="5310">67500</cx:pt>
          <cx:pt idx="5311">157500</cx:pt>
          <cx:pt idx="5312">126000</cx:pt>
          <cx:pt idx="5313">81000</cx:pt>
          <cx:pt idx="5314">360000</cx:pt>
          <cx:pt idx="5315">103500</cx:pt>
          <cx:pt idx="5316">99000</cx:pt>
          <cx:pt idx="5317">112500</cx:pt>
          <cx:pt idx="5318">76500</cx:pt>
          <cx:pt idx="5319">90000</cx:pt>
          <cx:pt idx="5320">90000</cx:pt>
          <cx:pt idx="5321">72000</cx:pt>
          <cx:pt idx="5322">90000</cx:pt>
          <cx:pt idx="5323">112500</cx:pt>
          <cx:pt idx="5324">171000</cx:pt>
          <cx:pt idx="5325">202500</cx:pt>
          <cx:pt idx="5326">135000</cx:pt>
          <cx:pt idx="5327">112500</cx:pt>
          <cx:pt idx="5328">180000</cx:pt>
          <cx:pt idx="5329">180000</cx:pt>
          <cx:pt idx="5330">103500</cx:pt>
          <cx:pt idx="5331">81000</cx:pt>
          <cx:pt idx="5332">157500</cx:pt>
          <cx:pt idx="5333">391500</cx:pt>
          <cx:pt idx="5334">54000</cx:pt>
          <cx:pt idx="5335">108000</cx:pt>
          <cx:pt idx="5336">157500</cx:pt>
          <cx:pt idx="5337">90000</cx:pt>
          <cx:pt idx="5338">112500</cx:pt>
          <cx:pt idx="5339">90000</cx:pt>
          <cx:pt idx="5340">211500</cx:pt>
          <cx:pt idx="5341">76500</cx:pt>
          <cx:pt idx="5342">90000</cx:pt>
          <cx:pt idx="5343">90000</cx:pt>
          <cx:pt idx="5344">157500</cx:pt>
          <cx:pt idx="5345">180000</cx:pt>
          <cx:pt idx="5346">157500</cx:pt>
          <cx:pt idx="5347">243000</cx:pt>
          <cx:pt idx="5348">144000</cx:pt>
          <cx:pt idx="5349">270000</cx:pt>
          <cx:pt idx="5350">112500</cx:pt>
          <cx:pt idx="5351">112500</cx:pt>
          <cx:pt idx="5352">128250</cx:pt>
          <cx:pt idx="5353">135000</cx:pt>
          <cx:pt idx="5354">135000</cx:pt>
          <cx:pt idx="5355">225000</cx:pt>
          <cx:pt idx="5356">103500</cx:pt>
          <cx:pt idx="5357">112500</cx:pt>
          <cx:pt idx="5358">90000</cx:pt>
          <cx:pt idx="5359">360000</cx:pt>
          <cx:pt idx="5360">189000</cx:pt>
          <cx:pt idx="5361">157500</cx:pt>
          <cx:pt idx="5362">157500</cx:pt>
          <cx:pt idx="5363">112500</cx:pt>
          <cx:pt idx="5364">56700</cx:pt>
          <cx:pt idx="5365">180000</cx:pt>
          <cx:pt idx="5366">157500</cx:pt>
          <cx:pt idx="5367">180000</cx:pt>
          <cx:pt idx="5368">202500</cx:pt>
          <cx:pt idx="5369">157500</cx:pt>
          <cx:pt idx="5370">135000</cx:pt>
          <cx:pt idx="5371">180000</cx:pt>
          <cx:pt idx="5372">157500</cx:pt>
          <cx:pt idx="5373">112500</cx:pt>
          <cx:pt idx="5374">135000</cx:pt>
          <cx:pt idx="5375">270000</cx:pt>
          <cx:pt idx="5376">33300</cx:pt>
          <cx:pt idx="5377">150750</cx:pt>
          <cx:pt idx="5378">36000</cx:pt>
          <cx:pt idx="5379">157500</cx:pt>
          <cx:pt idx="5380">76500</cx:pt>
          <cx:pt idx="5381">247500</cx:pt>
          <cx:pt idx="5382">54000</cx:pt>
          <cx:pt idx="5383">112500</cx:pt>
          <cx:pt idx="5384">103500</cx:pt>
          <cx:pt idx="5385">225000</cx:pt>
          <cx:pt idx="5386">135000</cx:pt>
          <cx:pt idx="5387">225000</cx:pt>
          <cx:pt idx="5388">112500</cx:pt>
          <cx:pt idx="5389">202500</cx:pt>
          <cx:pt idx="5390">112500</cx:pt>
          <cx:pt idx="5391">112500</cx:pt>
          <cx:pt idx="5392">202500</cx:pt>
          <cx:pt idx="5393">67500</cx:pt>
          <cx:pt idx="5394">31500</cx:pt>
          <cx:pt idx="5395">292500</cx:pt>
          <cx:pt idx="5396">112500</cx:pt>
          <cx:pt idx="5397">225000</cx:pt>
          <cx:pt idx="5398">135000</cx:pt>
          <cx:pt idx="5399">225000</cx:pt>
          <cx:pt idx="5400">112500</cx:pt>
          <cx:pt idx="5401">90000</cx:pt>
          <cx:pt idx="5402">180000</cx:pt>
          <cx:pt idx="5403">337500</cx:pt>
          <cx:pt idx="5404">157500</cx:pt>
          <cx:pt idx="5405">225000</cx:pt>
          <cx:pt idx="5406">180000</cx:pt>
          <cx:pt idx="5407">112500</cx:pt>
          <cx:pt idx="5408">144000</cx:pt>
          <cx:pt idx="5409">112500</cx:pt>
          <cx:pt idx="5410">202500</cx:pt>
          <cx:pt idx="5411">180000</cx:pt>
          <cx:pt idx="5412">135000</cx:pt>
          <cx:pt idx="5413">315000</cx:pt>
          <cx:pt idx="5414">337500</cx:pt>
          <cx:pt idx="5415">90000</cx:pt>
          <cx:pt idx="5416">225000</cx:pt>
          <cx:pt idx="5417">135000</cx:pt>
          <cx:pt idx="5418">135000</cx:pt>
          <cx:pt idx="5419">171000</cx:pt>
          <cx:pt idx="5420">225000</cx:pt>
          <cx:pt idx="5421">121500</cx:pt>
          <cx:pt idx="5422">90000</cx:pt>
          <cx:pt idx="5423">112500</cx:pt>
          <cx:pt idx="5424">126000</cx:pt>
          <cx:pt idx="5425">112500</cx:pt>
          <cx:pt idx="5426">112500</cx:pt>
          <cx:pt idx="5427">112500</cx:pt>
          <cx:pt idx="5428">180000</cx:pt>
          <cx:pt idx="5429">184500</cx:pt>
          <cx:pt idx="5430">112500</cx:pt>
          <cx:pt idx="5431">360000</cx:pt>
          <cx:pt idx="5432">90000</cx:pt>
          <cx:pt idx="5433">270000</cx:pt>
          <cx:pt idx="5434">135000</cx:pt>
          <cx:pt idx="5435">180000</cx:pt>
          <cx:pt idx="5436">148500</cx:pt>
          <cx:pt idx="5437">112500</cx:pt>
          <cx:pt idx="5438">180000</cx:pt>
          <cx:pt idx="5439">130500</cx:pt>
          <cx:pt idx="5440">166500</cx:pt>
          <cx:pt idx="5441">162000</cx:pt>
          <cx:pt idx="5442">90000</cx:pt>
          <cx:pt idx="5443">225000</cx:pt>
          <cx:pt idx="5444">112500</cx:pt>
          <cx:pt idx="5445">360000</cx:pt>
          <cx:pt idx="5446">157500</cx:pt>
          <cx:pt idx="5447">315000</cx:pt>
          <cx:pt idx="5448">225000</cx:pt>
          <cx:pt idx="5449">247500</cx:pt>
          <cx:pt idx="5450">76500</cx:pt>
          <cx:pt idx="5451">202500</cx:pt>
          <cx:pt idx="5452">135000</cx:pt>
          <cx:pt idx="5453">135000</cx:pt>
          <cx:pt idx="5454">337500</cx:pt>
          <cx:pt idx="5455">135000</cx:pt>
          <cx:pt idx="5456">216000</cx:pt>
          <cx:pt idx="5457">517500</cx:pt>
          <cx:pt idx="5458">225000</cx:pt>
          <cx:pt idx="5459">90000</cx:pt>
          <cx:pt idx="5460">189000</cx:pt>
          <cx:pt idx="5461">49500</cx:pt>
          <cx:pt idx="5462">216000</cx:pt>
          <cx:pt idx="5463">202500</cx:pt>
          <cx:pt idx="5464">157500</cx:pt>
          <cx:pt idx="5465">270000</cx:pt>
          <cx:pt idx="5466">67500</cx:pt>
          <cx:pt idx="5467">225000</cx:pt>
          <cx:pt idx="5468">162000</cx:pt>
          <cx:pt idx="5469">81000</cx:pt>
          <cx:pt idx="5470">202500</cx:pt>
          <cx:pt idx="5471">90000</cx:pt>
          <cx:pt idx="5472">72000</cx:pt>
          <cx:pt idx="5473">135000</cx:pt>
          <cx:pt idx="5474">225000</cx:pt>
          <cx:pt idx="5475">202500</cx:pt>
          <cx:pt idx="5476">135000</cx:pt>
          <cx:pt idx="5477">112500</cx:pt>
          <cx:pt idx="5478">135000</cx:pt>
          <cx:pt idx="5479">225000</cx:pt>
          <cx:pt idx="5480">135000</cx:pt>
          <cx:pt idx="5481">202500</cx:pt>
          <cx:pt idx="5482">135000</cx:pt>
          <cx:pt idx="5483">67500</cx:pt>
          <cx:pt idx="5484">157500</cx:pt>
          <cx:pt idx="5485">112500</cx:pt>
          <cx:pt idx="5486">315000</cx:pt>
          <cx:pt idx="5487">112500</cx:pt>
          <cx:pt idx="5488">247500</cx:pt>
          <cx:pt idx="5489">360000</cx:pt>
          <cx:pt idx="5490">60750</cx:pt>
          <cx:pt idx="5491">135000</cx:pt>
          <cx:pt idx="5492">360000</cx:pt>
          <cx:pt idx="5493">315000</cx:pt>
          <cx:pt idx="5494">157500</cx:pt>
          <cx:pt idx="5495">81000</cx:pt>
          <cx:pt idx="5496">202500</cx:pt>
          <cx:pt idx="5497">130500</cx:pt>
          <cx:pt idx="5498">391500</cx:pt>
          <cx:pt idx="5499">450000</cx:pt>
          <cx:pt idx="5500">225000</cx:pt>
          <cx:pt idx="5501">184500</cx:pt>
          <cx:pt idx="5502">360000</cx:pt>
          <cx:pt idx="5503">112500</cx:pt>
          <cx:pt idx="5504">225000</cx:pt>
          <cx:pt idx="5505">315000</cx:pt>
          <cx:pt idx="5506">135000</cx:pt>
          <cx:pt idx="5507">157500</cx:pt>
          <cx:pt idx="5508">99000</cx:pt>
          <cx:pt idx="5509">81000</cx:pt>
          <cx:pt idx="5510">270000</cx:pt>
          <cx:pt idx="5511">202500</cx:pt>
          <cx:pt idx="5512">90000</cx:pt>
          <cx:pt idx="5513">112500</cx:pt>
          <cx:pt idx="5514">180000</cx:pt>
          <cx:pt idx="5515">67500</cx:pt>
          <cx:pt idx="5516">90000</cx:pt>
          <cx:pt idx="5517">270000</cx:pt>
          <cx:pt idx="5518">108000</cx:pt>
          <cx:pt idx="5519">144000</cx:pt>
          <cx:pt idx="5520">157500</cx:pt>
          <cx:pt idx="5521">153000</cx:pt>
          <cx:pt idx="5522">90000</cx:pt>
          <cx:pt idx="5523">225000</cx:pt>
          <cx:pt idx="5524">65250</cx:pt>
          <cx:pt idx="5525">225000</cx:pt>
          <cx:pt idx="5526">90000</cx:pt>
          <cx:pt idx="5527">90000</cx:pt>
          <cx:pt idx="5528">180000</cx:pt>
          <cx:pt idx="5529">225000</cx:pt>
          <cx:pt idx="5530">135000</cx:pt>
          <cx:pt idx="5531">112500</cx:pt>
          <cx:pt idx="5532">157500</cx:pt>
          <cx:pt idx="5533">112500</cx:pt>
          <cx:pt idx="5534">112500</cx:pt>
          <cx:pt idx="5535">94500</cx:pt>
          <cx:pt idx="5536">90000</cx:pt>
          <cx:pt idx="5537">202500</cx:pt>
          <cx:pt idx="5538">405000</cx:pt>
          <cx:pt idx="5539">225000</cx:pt>
          <cx:pt idx="5540">110700</cx:pt>
          <cx:pt idx="5541">315000</cx:pt>
          <cx:pt idx="5542">180000</cx:pt>
          <cx:pt idx="5543">112500</cx:pt>
          <cx:pt idx="5544">103500</cx:pt>
          <cx:pt idx="5545">270000</cx:pt>
          <cx:pt idx="5546">184500</cx:pt>
          <cx:pt idx="5547">202500</cx:pt>
          <cx:pt idx="5548">67500</cx:pt>
          <cx:pt idx="5549">60750</cx:pt>
          <cx:pt idx="5550">112500</cx:pt>
          <cx:pt idx="5551">90000</cx:pt>
          <cx:pt idx="5552">99000</cx:pt>
          <cx:pt idx="5553">112500</cx:pt>
          <cx:pt idx="5554">94500</cx:pt>
          <cx:pt idx="5555">180000</cx:pt>
          <cx:pt idx="5556">112500</cx:pt>
          <cx:pt idx="5557">90000</cx:pt>
          <cx:pt idx="5558">225000</cx:pt>
          <cx:pt idx="5559">225000</cx:pt>
          <cx:pt idx="5560">225000</cx:pt>
          <cx:pt idx="5561">112500</cx:pt>
          <cx:pt idx="5562">67500</cx:pt>
          <cx:pt idx="5563">139500</cx:pt>
          <cx:pt idx="5564">180000</cx:pt>
          <cx:pt idx="5565">112500</cx:pt>
          <cx:pt idx="5566">135000</cx:pt>
          <cx:pt idx="5567">135000</cx:pt>
          <cx:pt idx="5568">45000</cx:pt>
          <cx:pt idx="5569">202500</cx:pt>
          <cx:pt idx="5570">112500</cx:pt>
          <cx:pt idx="5571">67500</cx:pt>
          <cx:pt idx="5572">135000</cx:pt>
          <cx:pt idx="5573">270000</cx:pt>
          <cx:pt idx="5574">292500</cx:pt>
          <cx:pt idx="5575">157500</cx:pt>
          <cx:pt idx="5576">225000</cx:pt>
          <cx:pt idx="5577">157500</cx:pt>
          <cx:pt idx="5578">247500</cx:pt>
          <cx:pt idx="5579">135000</cx:pt>
          <cx:pt idx="5580">202500</cx:pt>
          <cx:pt idx="5581">180000</cx:pt>
          <cx:pt idx="5582">157500</cx:pt>
          <cx:pt idx="5583">360000</cx:pt>
          <cx:pt idx="5584">90000</cx:pt>
          <cx:pt idx="5585">180000</cx:pt>
          <cx:pt idx="5586">209250</cx:pt>
          <cx:pt idx="5587">225000</cx:pt>
          <cx:pt idx="5588">135000</cx:pt>
          <cx:pt idx="5589">135000</cx:pt>
          <cx:pt idx="5590">180000</cx:pt>
          <cx:pt idx="5591">112500</cx:pt>
          <cx:pt idx="5592">135000</cx:pt>
          <cx:pt idx="5593">157500</cx:pt>
          <cx:pt idx="5594">180000</cx:pt>
          <cx:pt idx="5595">112500</cx:pt>
          <cx:pt idx="5596">94500</cx:pt>
          <cx:pt idx="5597">67500</cx:pt>
          <cx:pt idx="5598">225000</cx:pt>
          <cx:pt idx="5599">540000</cx:pt>
          <cx:pt idx="5600">135000</cx:pt>
          <cx:pt idx="5601">180000</cx:pt>
          <cx:pt idx="5602">202500</cx:pt>
          <cx:pt idx="5603">157500</cx:pt>
          <cx:pt idx="5604">135000</cx:pt>
          <cx:pt idx="5605">337500</cx:pt>
          <cx:pt idx="5606">90000</cx:pt>
          <cx:pt idx="5607">315000</cx:pt>
          <cx:pt idx="5608">225000</cx:pt>
          <cx:pt idx="5609">180000</cx:pt>
          <cx:pt idx="5610">72000</cx:pt>
          <cx:pt idx="5611">90000</cx:pt>
          <cx:pt idx="5612">180000</cx:pt>
          <cx:pt idx="5613">135000</cx:pt>
          <cx:pt idx="5614">180000</cx:pt>
          <cx:pt idx="5615">157500</cx:pt>
          <cx:pt idx="5616">121500</cx:pt>
          <cx:pt idx="5617">54000</cx:pt>
          <cx:pt idx="5618">180000</cx:pt>
          <cx:pt idx="5619">171000</cx:pt>
          <cx:pt idx="5620">180000</cx:pt>
          <cx:pt idx="5621">90000</cx:pt>
          <cx:pt idx="5622">90000</cx:pt>
          <cx:pt idx="5623">225000</cx:pt>
          <cx:pt idx="5624">180000</cx:pt>
          <cx:pt idx="5625">202500</cx:pt>
          <cx:pt idx="5626">135000</cx:pt>
          <cx:pt idx="5627">36000</cx:pt>
          <cx:pt idx="5628">134100</cx:pt>
          <cx:pt idx="5629">225000</cx:pt>
          <cx:pt idx="5630">315000</cx:pt>
          <cx:pt idx="5631">108000</cx:pt>
          <cx:pt idx="5632">112500</cx:pt>
          <cx:pt idx="5633">112500</cx:pt>
          <cx:pt idx="5634">270000</cx:pt>
          <cx:pt idx="5635">180000</cx:pt>
          <cx:pt idx="5636">135000</cx:pt>
          <cx:pt idx="5637">175500</cx:pt>
          <cx:pt idx="5638">54000</cx:pt>
          <cx:pt idx="5639">126000</cx:pt>
          <cx:pt idx="5640">94500</cx:pt>
          <cx:pt idx="5641">360000</cx:pt>
          <cx:pt idx="5642">180000</cx:pt>
          <cx:pt idx="5643">225000</cx:pt>
          <cx:pt idx="5644">252000</cx:pt>
          <cx:pt idx="5645">135000</cx:pt>
          <cx:pt idx="5646">540000</cx:pt>
          <cx:pt idx="5647">90000</cx:pt>
          <cx:pt idx="5648">90000</cx:pt>
          <cx:pt idx="5649">450000</cx:pt>
          <cx:pt idx="5650">225000</cx:pt>
          <cx:pt idx="5651">157500</cx:pt>
          <cx:pt idx="5652">135000</cx:pt>
          <cx:pt idx="5653">144000</cx:pt>
          <cx:pt idx="5654">90000</cx:pt>
          <cx:pt idx="5655">135000</cx:pt>
          <cx:pt idx="5656">315000</cx:pt>
          <cx:pt idx="5657">247500</cx:pt>
          <cx:pt idx="5658">135000</cx:pt>
          <cx:pt idx="5659">180000</cx:pt>
          <cx:pt idx="5660">157500</cx:pt>
          <cx:pt idx="5661">193500</cx:pt>
          <cx:pt idx="5662">180000</cx:pt>
          <cx:pt idx="5663">135000</cx:pt>
          <cx:pt idx="5664">225000</cx:pt>
          <cx:pt idx="5665">315000</cx:pt>
          <cx:pt idx="5666">112500</cx:pt>
          <cx:pt idx="5667">114336</cx:pt>
          <cx:pt idx="5668">90000</cx:pt>
          <cx:pt idx="5669">202500</cx:pt>
          <cx:pt idx="5670">270000</cx:pt>
          <cx:pt idx="5671">135000</cx:pt>
          <cx:pt idx="5672">180000</cx:pt>
          <cx:pt idx="5673">967500</cx:pt>
          <cx:pt idx="5674">135000</cx:pt>
          <cx:pt idx="5675">99000</cx:pt>
          <cx:pt idx="5676">675000</cx:pt>
          <cx:pt idx="5677">112500</cx:pt>
          <cx:pt idx="5678">202500</cx:pt>
          <cx:pt idx="5679">157500</cx:pt>
          <cx:pt idx="5680">121500</cx:pt>
          <cx:pt idx="5681">112500</cx:pt>
          <cx:pt idx="5682">112500</cx:pt>
          <cx:pt idx="5683">247500</cx:pt>
          <cx:pt idx="5684">270000</cx:pt>
          <cx:pt idx="5685">112500</cx:pt>
          <cx:pt idx="5686">112500</cx:pt>
          <cx:pt idx="5687">112500</cx:pt>
          <cx:pt idx="5688">40500</cx:pt>
          <cx:pt idx="5689">112500</cx:pt>
          <cx:pt idx="5690">180000</cx:pt>
          <cx:pt idx="5691">202500</cx:pt>
          <cx:pt idx="5692">288000</cx:pt>
          <cx:pt idx="5693">135000</cx:pt>
          <cx:pt idx="5694">450000</cx:pt>
          <cx:pt idx="5695">202500</cx:pt>
          <cx:pt idx="5696">135000</cx:pt>
          <cx:pt idx="5697">117000</cx:pt>
          <cx:pt idx="5698">202500</cx:pt>
          <cx:pt idx="5699">90000</cx:pt>
          <cx:pt idx="5700">54000</cx:pt>
          <cx:pt idx="5701">360000</cx:pt>
          <cx:pt idx="5702">157500</cx:pt>
          <cx:pt idx="5703">135000</cx:pt>
          <cx:pt idx="5704">180000</cx:pt>
          <cx:pt idx="5705">67500</cx:pt>
          <cx:pt idx="5706">405000</cx:pt>
          <cx:pt idx="5707">112500</cx:pt>
          <cx:pt idx="5708">180000</cx:pt>
          <cx:pt idx="5709">135000</cx:pt>
          <cx:pt idx="5710">202500</cx:pt>
          <cx:pt idx="5711">135000</cx:pt>
          <cx:pt idx="5712">225000</cx:pt>
          <cx:pt idx="5713">112500</cx:pt>
          <cx:pt idx="5714">225000</cx:pt>
          <cx:pt idx="5715">112500</cx:pt>
          <cx:pt idx="5716">49500</cx:pt>
          <cx:pt idx="5717">405000</cx:pt>
          <cx:pt idx="5718">180000</cx:pt>
          <cx:pt idx="5719">157500</cx:pt>
          <cx:pt idx="5720">315000</cx:pt>
          <cx:pt idx="5721">135000</cx:pt>
          <cx:pt idx="5722">112500</cx:pt>
          <cx:pt idx="5723">112500</cx:pt>
          <cx:pt idx="5724">157500</cx:pt>
          <cx:pt idx="5725">180000</cx:pt>
          <cx:pt idx="5726">202500</cx:pt>
          <cx:pt idx="5727">90000</cx:pt>
          <cx:pt idx="5728">225000</cx:pt>
          <cx:pt idx="5729">112500</cx:pt>
          <cx:pt idx="5730">135000</cx:pt>
          <cx:pt idx="5731">67500</cx:pt>
          <cx:pt idx="5732">180000</cx:pt>
          <cx:pt idx="5733">252000</cx:pt>
          <cx:pt idx="5734">135000</cx:pt>
          <cx:pt idx="5735">135000</cx:pt>
          <cx:pt idx="5736">67500</cx:pt>
          <cx:pt idx="5737">135000</cx:pt>
          <cx:pt idx="5738">180000</cx:pt>
          <cx:pt idx="5739">157500</cx:pt>
          <cx:pt idx="5740">180000</cx:pt>
          <cx:pt idx="5741">99000</cx:pt>
          <cx:pt idx="5742">66150</cx:pt>
          <cx:pt idx="5743">225000</cx:pt>
          <cx:pt idx="5744">135000</cx:pt>
          <cx:pt idx="5745">247500</cx:pt>
          <cx:pt idx="5746">81000</cx:pt>
          <cx:pt idx="5747">225000</cx:pt>
          <cx:pt idx="5748">225000</cx:pt>
          <cx:pt idx="5749">157500</cx:pt>
          <cx:pt idx="5750">180000</cx:pt>
          <cx:pt idx="5751">112500</cx:pt>
          <cx:pt idx="5752">108000</cx:pt>
          <cx:pt idx="5753">90000</cx:pt>
          <cx:pt idx="5754">112500</cx:pt>
          <cx:pt idx="5755">157500</cx:pt>
          <cx:pt idx="5756">112500</cx:pt>
          <cx:pt idx="5757">108000</cx:pt>
          <cx:pt idx="5758">450000</cx:pt>
          <cx:pt idx="5759">135000</cx:pt>
          <cx:pt idx="5760">247500</cx:pt>
          <cx:pt idx="5761">94500</cx:pt>
          <cx:pt idx="5762">180000</cx:pt>
          <cx:pt idx="5763">225000</cx:pt>
          <cx:pt idx="5764">144000</cx:pt>
          <cx:pt idx="5765">247500</cx:pt>
          <cx:pt idx="5766">135000</cx:pt>
          <cx:pt idx="5767">157500</cx:pt>
          <cx:pt idx="5768">351000</cx:pt>
          <cx:pt idx="5769">315000</cx:pt>
          <cx:pt idx="5770">135000</cx:pt>
          <cx:pt idx="5771">112500</cx:pt>
          <cx:pt idx="5772">225000</cx:pt>
          <cx:pt idx="5773">99000</cx:pt>
          <cx:pt idx="5774">180000</cx:pt>
          <cx:pt idx="5775">108000</cx:pt>
          <cx:pt idx="5776">450000</cx:pt>
          <cx:pt idx="5777">90000</cx:pt>
          <cx:pt idx="5778">112500</cx:pt>
          <cx:pt idx="5779">63000</cx:pt>
          <cx:pt idx="5780">148500</cx:pt>
          <cx:pt idx="5781">126000</cx:pt>
          <cx:pt idx="5782">112500</cx:pt>
          <cx:pt idx="5783">180000</cx:pt>
          <cx:pt idx="5784">112050</cx:pt>
          <cx:pt idx="5785">63000</cx:pt>
          <cx:pt idx="5786">270000</cx:pt>
          <cx:pt idx="5787">67500</cx:pt>
          <cx:pt idx="5788">180000</cx:pt>
          <cx:pt idx="5789">135000</cx:pt>
          <cx:pt idx="5790">162000</cx:pt>
          <cx:pt idx="5791">157500</cx:pt>
          <cx:pt idx="5792">270000</cx:pt>
          <cx:pt idx="5793">112500</cx:pt>
          <cx:pt idx="5794">90000</cx:pt>
          <cx:pt idx="5795">157500</cx:pt>
          <cx:pt idx="5796">90000</cx:pt>
          <cx:pt idx="5797">90000</cx:pt>
          <cx:pt idx="5798">112500</cx:pt>
          <cx:pt idx="5799">351000</cx:pt>
          <cx:pt idx="5800">157500</cx:pt>
          <cx:pt idx="5801">697500</cx:pt>
          <cx:pt idx="5802">121500</cx:pt>
          <cx:pt idx="5803">157500</cx:pt>
          <cx:pt idx="5804">157500</cx:pt>
          <cx:pt idx="5805">202500</cx:pt>
          <cx:pt idx="5806">337500</cx:pt>
          <cx:pt idx="5807">76500</cx:pt>
          <cx:pt idx="5808">202500</cx:pt>
          <cx:pt idx="5809">157500</cx:pt>
          <cx:pt idx="5810">360000</cx:pt>
          <cx:pt idx="5811">112500</cx:pt>
          <cx:pt idx="5812">180000</cx:pt>
          <cx:pt idx="5813">180000</cx:pt>
          <cx:pt idx="5814">90000</cx:pt>
          <cx:pt idx="5815">220500</cx:pt>
          <cx:pt idx="5816">157500</cx:pt>
          <cx:pt idx="5817">121500</cx:pt>
          <cx:pt idx="5818">135000</cx:pt>
          <cx:pt idx="5819">180000</cx:pt>
          <cx:pt idx="5820">180000</cx:pt>
          <cx:pt idx="5821">270000</cx:pt>
          <cx:pt idx="5822">112500</cx:pt>
          <cx:pt idx="5823">157500</cx:pt>
          <cx:pt idx="5824">90000</cx:pt>
          <cx:pt idx="5825">135000</cx:pt>
          <cx:pt idx="5826">202500</cx:pt>
          <cx:pt idx="5827">112500</cx:pt>
          <cx:pt idx="5828">351000</cx:pt>
          <cx:pt idx="5829">126000</cx:pt>
          <cx:pt idx="5830">90000</cx:pt>
          <cx:pt idx="5831">166500</cx:pt>
          <cx:pt idx="5832">54000</cx:pt>
          <cx:pt idx="5833">135000</cx:pt>
          <cx:pt idx="5834">292500</cx:pt>
          <cx:pt idx="5835">202500</cx:pt>
          <cx:pt idx="5836">405000</cx:pt>
          <cx:pt idx="5837">283500</cx:pt>
          <cx:pt idx="5838">157500</cx:pt>
          <cx:pt idx="5839">270000</cx:pt>
          <cx:pt idx="5840">157500</cx:pt>
          <cx:pt idx="5841">51750</cx:pt>
          <cx:pt idx="5842">315000</cx:pt>
          <cx:pt idx="5843">166500</cx:pt>
          <cx:pt idx="5844">157500</cx:pt>
          <cx:pt idx="5845">144000</cx:pt>
          <cx:pt idx="5846">81000</cx:pt>
          <cx:pt idx="5847">157500</cx:pt>
          <cx:pt idx="5848">157500</cx:pt>
          <cx:pt idx="5849">202500</cx:pt>
          <cx:pt idx="5850">90000</cx:pt>
          <cx:pt idx="5851">112500</cx:pt>
          <cx:pt idx="5852">540000</cx:pt>
          <cx:pt idx="5853">67500</cx:pt>
          <cx:pt idx="5854">157500</cx:pt>
          <cx:pt idx="5855">117000</cx:pt>
          <cx:pt idx="5856">112500</cx:pt>
          <cx:pt idx="5857">112500</cx:pt>
          <cx:pt idx="5858">157500</cx:pt>
          <cx:pt idx="5859">54000</cx:pt>
          <cx:pt idx="5860">225000</cx:pt>
          <cx:pt idx="5861">90000</cx:pt>
          <cx:pt idx="5862">90000</cx:pt>
          <cx:pt idx="5863">171000</cx:pt>
          <cx:pt idx="5864">67500</cx:pt>
          <cx:pt idx="5865">225000</cx:pt>
          <cx:pt idx="5866">157500</cx:pt>
          <cx:pt idx="5867">126000</cx:pt>
          <cx:pt idx="5868">112500</cx:pt>
          <cx:pt idx="5869">360000</cx:pt>
          <cx:pt idx="5870">270000</cx:pt>
          <cx:pt idx="5871">229500</cx:pt>
          <cx:pt idx="5872">63000</cx:pt>
          <cx:pt idx="5873">283500</cx:pt>
          <cx:pt idx="5874">180000</cx:pt>
          <cx:pt idx="5875">112500</cx:pt>
          <cx:pt idx="5876">239400</cx:pt>
          <cx:pt idx="5877">202500</cx:pt>
          <cx:pt idx="5878">157500</cx:pt>
          <cx:pt idx="5879">121500</cx:pt>
          <cx:pt idx="5880">112500</cx:pt>
          <cx:pt idx="5881">81000</cx:pt>
          <cx:pt idx="5882">135000</cx:pt>
          <cx:pt idx="5883">103500</cx:pt>
          <cx:pt idx="5884">157500</cx:pt>
          <cx:pt idx="5885">99000</cx:pt>
          <cx:pt idx="5886">225000</cx:pt>
          <cx:pt idx="5887">135000</cx:pt>
          <cx:pt idx="5888">135000</cx:pt>
          <cx:pt idx="5889">99000</cx:pt>
          <cx:pt idx="5890">72000</cx:pt>
          <cx:pt idx="5891">85500</cx:pt>
          <cx:pt idx="5892">180000</cx:pt>
          <cx:pt idx="5893">135000</cx:pt>
          <cx:pt idx="5894">45000</cx:pt>
          <cx:pt idx="5895">81000</cx:pt>
          <cx:pt idx="5896">157500</cx:pt>
          <cx:pt idx="5897">157500</cx:pt>
          <cx:pt idx="5898">157500</cx:pt>
          <cx:pt idx="5899">90000</cx:pt>
          <cx:pt idx="5900">135000</cx:pt>
          <cx:pt idx="5901">112500</cx:pt>
          <cx:pt idx="5902">175500</cx:pt>
          <cx:pt idx="5903">67500</cx:pt>
          <cx:pt idx="5904">67500</cx:pt>
          <cx:pt idx="5905">112500</cx:pt>
          <cx:pt idx="5906">81000</cx:pt>
          <cx:pt idx="5907">99000</cx:pt>
          <cx:pt idx="5908">121500</cx:pt>
          <cx:pt idx="5909">112500</cx:pt>
          <cx:pt idx="5910">135000</cx:pt>
          <cx:pt idx="5911">315000</cx:pt>
          <cx:pt idx="5912">81000</cx:pt>
          <cx:pt idx="5913">324000</cx:pt>
          <cx:pt idx="5914">202500</cx:pt>
          <cx:pt idx="5915">112500</cx:pt>
          <cx:pt idx="5916">139500</cx:pt>
          <cx:pt idx="5917">225000</cx:pt>
          <cx:pt idx="5918">112500</cx:pt>
          <cx:pt idx="5919">157500</cx:pt>
          <cx:pt idx="5920">67500</cx:pt>
          <cx:pt idx="5921">144000</cx:pt>
          <cx:pt idx="5922">112500</cx:pt>
          <cx:pt idx="5923">148500</cx:pt>
          <cx:pt idx="5924">180000</cx:pt>
          <cx:pt idx="5925">67500</cx:pt>
          <cx:pt idx="5926">162000</cx:pt>
          <cx:pt idx="5927">135000</cx:pt>
          <cx:pt idx="5928">121500</cx:pt>
          <cx:pt idx="5929">202500</cx:pt>
          <cx:pt idx="5930">180000</cx:pt>
          <cx:pt idx="5931">85500</cx:pt>
          <cx:pt idx="5932">67500</cx:pt>
          <cx:pt idx="5933">162000</cx:pt>
          <cx:pt idx="5934">157500</cx:pt>
          <cx:pt idx="5935">153000</cx:pt>
          <cx:pt idx="5936">247500</cx:pt>
          <cx:pt idx="5937">157500</cx:pt>
          <cx:pt idx="5938">103500</cx:pt>
          <cx:pt idx="5939">157500</cx:pt>
          <cx:pt idx="5940">117000</cx:pt>
          <cx:pt idx="5941">225000</cx:pt>
          <cx:pt idx="5942">99000</cx:pt>
          <cx:pt idx="5943">180000</cx:pt>
          <cx:pt idx="5944">427500</cx:pt>
          <cx:pt idx="5945">67500</cx:pt>
          <cx:pt idx="5946">135000</cx:pt>
          <cx:pt idx="5947">216000</cx:pt>
          <cx:pt idx="5948">135000</cx:pt>
          <cx:pt idx="5949">121500</cx:pt>
          <cx:pt idx="5950">202500</cx:pt>
          <cx:pt idx="5951">202500</cx:pt>
          <cx:pt idx="5952">85500</cx:pt>
          <cx:pt idx="5953">94500</cx:pt>
          <cx:pt idx="5954">225000</cx:pt>
          <cx:pt idx="5955">378000</cx:pt>
          <cx:pt idx="5956">112500</cx:pt>
          <cx:pt idx="5957">81000</cx:pt>
          <cx:pt idx="5958">270000</cx:pt>
          <cx:pt idx="5959">58500</cx:pt>
          <cx:pt idx="5960">180000</cx:pt>
          <cx:pt idx="5961">180000</cx:pt>
          <cx:pt idx="5962">157500</cx:pt>
          <cx:pt idx="5963">270000</cx:pt>
          <cx:pt idx="5964">58500</cx:pt>
          <cx:pt idx="5965">225000</cx:pt>
          <cx:pt idx="5966">67500</cx:pt>
          <cx:pt idx="5967">180000</cx:pt>
          <cx:pt idx="5968">157500</cx:pt>
          <cx:pt idx="5969">76500</cx:pt>
          <cx:pt idx="5970">270000</cx:pt>
          <cx:pt idx="5971">112500</cx:pt>
          <cx:pt idx="5972">90000</cx:pt>
          <cx:pt idx="5973">292500</cx:pt>
          <cx:pt idx="5974">261000</cx:pt>
          <cx:pt idx="5975">315000</cx:pt>
          <cx:pt idx="5976">270000</cx:pt>
          <cx:pt idx="5977">135000</cx:pt>
          <cx:pt idx="5978">112500</cx:pt>
          <cx:pt idx="5979">202500</cx:pt>
          <cx:pt idx="5980">180000</cx:pt>
          <cx:pt idx="5981">135000</cx:pt>
          <cx:pt idx="5982">90000</cx:pt>
          <cx:pt idx="5983">117000</cx:pt>
          <cx:pt idx="5984">67500</cx:pt>
          <cx:pt idx="5985">157500</cx:pt>
          <cx:pt idx="5986">135000</cx:pt>
          <cx:pt idx="5987">112500</cx:pt>
          <cx:pt idx="5988">148500</cx:pt>
          <cx:pt idx="5989">157500</cx:pt>
          <cx:pt idx="5990">90000</cx:pt>
          <cx:pt idx="5991">135000</cx:pt>
          <cx:pt idx="5992">126000</cx:pt>
          <cx:pt idx="5993">382500</cx:pt>
          <cx:pt idx="5994">348750</cx:pt>
          <cx:pt idx="5995">180000</cx:pt>
          <cx:pt idx="5996">202500</cx:pt>
          <cx:pt idx="5997">135000</cx:pt>
          <cx:pt idx="5998">229500</cx:pt>
          <cx:pt idx="5999">405000</cx:pt>
          <cx:pt idx="6000">225000</cx:pt>
          <cx:pt idx="6001">135000</cx:pt>
          <cx:pt idx="6002">247500</cx:pt>
          <cx:pt idx="6003">112500</cx:pt>
          <cx:pt idx="6004">90000</cx:pt>
          <cx:pt idx="6005">135000</cx:pt>
          <cx:pt idx="6006">157500</cx:pt>
          <cx:pt idx="6007">157500</cx:pt>
          <cx:pt idx="6008">292500</cx:pt>
          <cx:pt idx="6009">112500</cx:pt>
          <cx:pt idx="6010">180000</cx:pt>
          <cx:pt idx="6011">112500</cx:pt>
          <cx:pt idx="6012">121500</cx:pt>
          <cx:pt idx="6013">85500</cx:pt>
          <cx:pt idx="6014">112500</cx:pt>
          <cx:pt idx="6015">180000</cx:pt>
          <cx:pt idx="6016">450000</cx:pt>
          <cx:pt idx="6017">112500</cx:pt>
          <cx:pt idx="6018">157500</cx:pt>
          <cx:pt idx="6019">49500</cx:pt>
          <cx:pt idx="6020">225000</cx:pt>
          <cx:pt idx="6021">135000</cx:pt>
          <cx:pt idx="6022">360000</cx:pt>
          <cx:pt idx="6023">450000</cx:pt>
          <cx:pt idx="6024">121500</cx:pt>
          <cx:pt idx="6025">112500</cx:pt>
          <cx:pt idx="6026">112500</cx:pt>
          <cx:pt idx="6027">225000</cx:pt>
          <cx:pt idx="6028">225000</cx:pt>
          <cx:pt idx="6029">202500</cx:pt>
          <cx:pt idx="6030">112500</cx:pt>
          <cx:pt idx="6031">225000</cx:pt>
          <cx:pt idx="6032">225000</cx:pt>
          <cx:pt idx="6033">135000</cx:pt>
          <cx:pt idx="6034">112500</cx:pt>
          <cx:pt idx="6035">45000</cx:pt>
          <cx:pt idx="6036">180000</cx:pt>
          <cx:pt idx="6037">121500</cx:pt>
          <cx:pt idx="6038">121500</cx:pt>
          <cx:pt idx="6039">292500</cx:pt>
          <cx:pt idx="6040">90000</cx:pt>
          <cx:pt idx="6041">135000</cx:pt>
          <cx:pt idx="6042">135000</cx:pt>
          <cx:pt idx="6043">337500</cx:pt>
          <cx:pt idx="6044">225000</cx:pt>
          <cx:pt idx="6045">135000</cx:pt>
          <cx:pt idx="6046">135000</cx:pt>
          <cx:pt idx="6047">112500</cx:pt>
          <cx:pt idx="6048">135000</cx:pt>
          <cx:pt idx="6049">85500</cx:pt>
          <cx:pt idx="6050">247500</cx:pt>
          <cx:pt idx="6051">45000</cx:pt>
          <cx:pt idx="6052">85500</cx:pt>
          <cx:pt idx="6053">135000</cx:pt>
          <cx:pt idx="6054">157500</cx:pt>
          <cx:pt idx="6055">270000</cx:pt>
          <cx:pt idx="6056">180000</cx:pt>
          <cx:pt idx="6057">202500</cx:pt>
          <cx:pt idx="6058">90000</cx:pt>
          <cx:pt idx="6059">180000</cx:pt>
          <cx:pt idx="6060">58500</cx:pt>
          <cx:pt idx="6061">180000</cx:pt>
          <cx:pt idx="6062">112500</cx:pt>
          <cx:pt idx="6063">112500</cx:pt>
          <cx:pt idx="6064">157500</cx:pt>
          <cx:pt idx="6065">225000</cx:pt>
          <cx:pt idx="6066">225000</cx:pt>
          <cx:pt idx="6067">112500</cx:pt>
          <cx:pt idx="6068">157500</cx:pt>
          <cx:pt idx="6069">540000</cx:pt>
          <cx:pt idx="6070">148500</cx:pt>
          <cx:pt idx="6071">360000</cx:pt>
          <cx:pt idx="6072">36000</cx:pt>
          <cx:pt idx="6073">202500</cx:pt>
          <cx:pt idx="6074">157500</cx:pt>
          <cx:pt idx="6075">157500</cx:pt>
          <cx:pt idx="6076">391500</cx:pt>
          <cx:pt idx="6077">157500</cx:pt>
          <cx:pt idx="6078">41850</cx:pt>
          <cx:pt idx="6079">202500</cx:pt>
          <cx:pt idx="6080">211500</cx:pt>
          <cx:pt idx="6081">180000</cx:pt>
          <cx:pt idx="6082">202500</cx:pt>
          <cx:pt idx="6083">180000</cx:pt>
          <cx:pt idx="6084">225000</cx:pt>
          <cx:pt idx="6085">157500</cx:pt>
          <cx:pt idx="6086">90000</cx:pt>
          <cx:pt idx="6087">157500</cx:pt>
          <cx:pt idx="6088">135000</cx:pt>
          <cx:pt idx="6089">135000</cx:pt>
          <cx:pt idx="6090">225000</cx:pt>
          <cx:pt idx="6091">405000</cx:pt>
          <cx:pt idx="6092">135000</cx:pt>
          <cx:pt idx="6093">450000</cx:pt>
          <cx:pt idx="6094">450000</cx:pt>
          <cx:pt idx="6095">67500</cx:pt>
          <cx:pt idx="6096">90000</cx:pt>
          <cx:pt idx="6097">139500</cx:pt>
          <cx:pt idx="6098">180000</cx:pt>
          <cx:pt idx="6099">112500</cx:pt>
          <cx:pt idx="6100">58500</cx:pt>
          <cx:pt idx="6101">405000</cx:pt>
          <cx:pt idx="6102">247500</cx:pt>
          <cx:pt idx="6103">85500</cx:pt>
          <cx:pt idx="6104">90000</cx:pt>
          <cx:pt idx="6105">225000</cx:pt>
          <cx:pt idx="6106">225000</cx:pt>
          <cx:pt idx="6107">103500</cx:pt>
          <cx:pt idx="6108">553500</cx:pt>
          <cx:pt idx="6109">90000</cx:pt>
          <cx:pt idx="6110">292500</cx:pt>
          <cx:pt idx="6111">135000</cx:pt>
          <cx:pt idx="6112">135000</cx:pt>
          <cx:pt idx="6113">135000</cx:pt>
          <cx:pt idx="6114">54000</cx:pt>
          <cx:pt idx="6115">45000</cx:pt>
          <cx:pt idx="6116">166500</cx:pt>
          <cx:pt idx="6117">90000</cx:pt>
          <cx:pt idx="6118">157500</cx:pt>
          <cx:pt idx="6119">157500</cx:pt>
          <cx:pt idx="6120">225000</cx:pt>
          <cx:pt idx="6121">81000</cx:pt>
          <cx:pt idx="6122">81000</cx:pt>
          <cx:pt idx="6123">135000</cx:pt>
          <cx:pt idx="6124">202500</cx:pt>
          <cx:pt idx="6125">180000</cx:pt>
          <cx:pt idx="6126">135000</cx:pt>
          <cx:pt idx="6127">112500</cx:pt>
          <cx:pt idx="6128">225000</cx:pt>
          <cx:pt idx="6129">252000</cx:pt>
          <cx:pt idx="6130">112500</cx:pt>
          <cx:pt idx="6131">225000</cx:pt>
          <cx:pt idx="6132">135000</cx:pt>
          <cx:pt idx="6133">171000</cx:pt>
          <cx:pt idx="6134">180000</cx:pt>
          <cx:pt idx="6135">121500</cx:pt>
          <cx:pt idx="6136">180000</cx:pt>
          <cx:pt idx="6137">315000</cx:pt>
          <cx:pt idx="6138">90000</cx:pt>
          <cx:pt idx="6139">85500</cx:pt>
          <cx:pt idx="6140">315000</cx:pt>
          <cx:pt idx="6141">315000</cx:pt>
          <cx:pt idx="6142">121500</cx:pt>
          <cx:pt idx="6143">202500</cx:pt>
          <cx:pt idx="6144">112500</cx:pt>
          <cx:pt idx="6145">81000</cx:pt>
          <cx:pt idx="6146">67500</cx:pt>
          <cx:pt idx="6147">180000</cx:pt>
          <cx:pt idx="6148">126000</cx:pt>
          <cx:pt idx="6149">72000</cx:pt>
          <cx:pt idx="6150">117000</cx:pt>
          <cx:pt idx="6151">112500</cx:pt>
          <cx:pt idx="6152">72000</cx:pt>
          <cx:pt idx="6153">135000</cx:pt>
          <cx:pt idx="6154">810000</cx:pt>
          <cx:pt idx="6155">157500</cx:pt>
          <cx:pt idx="6156">180000</cx:pt>
          <cx:pt idx="6157">135000</cx:pt>
          <cx:pt idx="6158">67500</cx:pt>
          <cx:pt idx="6159">315000</cx:pt>
          <cx:pt idx="6160">90000</cx:pt>
          <cx:pt idx="6161">247500</cx:pt>
          <cx:pt idx="6162">135000</cx:pt>
          <cx:pt idx="6163">180000</cx:pt>
          <cx:pt idx="6164">243000</cx:pt>
          <cx:pt idx="6165">225000</cx:pt>
          <cx:pt idx="6166">45000</cx:pt>
          <cx:pt idx="6167">157500</cx:pt>
          <cx:pt idx="6168">90000</cx:pt>
          <cx:pt idx="6169">135000</cx:pt>
          <cx:pt idx="6170">225000</cx:pt>
          <cx:pt idx="6171">202500</cx:pt>
          <cx:pt idx="6172">112500</cx:pt>
          <cx:pt idx="6173">121500</cx:pt>
          <cx:pt idx="6174">225000</cx:pt>
          <cx:pt idx="6175">189000</cx:pt>
          <cx:pt idx="6176">121500</cx:pt>
          <cx:pt idx="6177">180000</cx:pt>
          <cx:pt idx="6178">135000</cx:pt>
          <cx:pt idx="6179">90000</cx:pt>
          <cx:pt idx="6180">180000</cx:pt>
          <cx:pt idx="6181">94500</cx:pt>
          <cx:pt idx="6182">180000</cx:pt>
          <cx:pt idx="6183">270000</cx:pt>
          <cx:pt idx="6184">112500</cx:pt>
          <cx:pt idx="6185">112500</cx:pt>
          <cx:pt idx="6186">112500</cx:pt>
          <cx:pt idx="6187">168750</cx:pt>
          <cx:pt idx="6188">54000</cx:pt>
          <cx:pt idx="6189">162000</cx:pt>
          <cx:pt idx="6190">202500</cx:pt>
          <cx:pt idx="6191">189000</cx:pt>
          <cx:pt idx="6192">405000</cx:pt>
          <cx:pt idx="6193">157500</cx:pt>
          <cx:pt idx="6194">135000</cx:pt>
          <cx:pt idx="6195">135000</cx:pt>
          <cx:pt idx="6196">99000</cx:pt>
          <cx:pt idx="6197">84069</cx:pt>
          <cx:pt idx="6198">112500</cx:pt>
          <cx:pt idx="6199">135000</cx:pt>
          <cx:pt idx="6200">144000</cx:pt>
          <cx:pt idx="6201">157500</cx:pt>
          <cx:pt idx="6202">81000</cx:pt>
          <cx:pt idx="6203">225000</cx:pt>
          <cx:pt idx="6204">225000</cx:pt>
          <cx:pt idx="6205">126000</cx:pt>
          <cx:pt idx="6206">90000</cx:pt>
          <cx:pt idx="6207">99000</cx:pt>
          <cx:pt idx="6208">225000</cx:pt>
          <cx:pt idx="6209">146250</cx:pt>
          <cx:pt idx="6210">112500</cx:pt>
          <cx:pt idx="6211">247500</cx:pt>
          <cx:pt idx="6212">108000</cx:pt>
          <cx:pt idx="6213">54000</cx:pt>
          <cx:pt idx="6214">225000</cx:pt>
          <cx:pt idx="6215">270000</cx:pt>
          <cx:pt idx="6216">117000</cx:pt>
          <cx:pt idx="6217">189000</cx:pt>
          <cx:pt idx="6218">112500</cx:pt>
          <cx:pt idx="6219">112500</cx:pt>
          <cx:pt idx="6220">193500</cx:pt>
          <cx:pt idx="6221">315000</cx:pt>
          <cx:pt idx="6222">135000</cx:pt>
          <cx:pt idx="6223">112500</cx:pt>
          <cx:pt idx="6224">157500</cx:pt>
          <cx:pt idx="6225">130500</cx:pt>
          <cx:pt idx="6226">225000</cx:pt>
          <cx:pt idx="6227">270000</cx:pt>
          <cx:pt idx="6228">40500</cx:pt>
          <cx:pt idx="6229">130500</cx:pt>
          <cx:pt idx="6230">112500</cx:pt>
          <cx:pt idx="6231">90000</cx:pt>
          <cx:pt idx="6232">202500</cx:pt>
          <cx:pt idx="6233">189000</cx:pt>
          <cx:pt idx="6234">112500</cx:pt>
          <cx:pt idx="6235">148500</cx:pt>
          <cx:pt idx="6236">270000</cx:pt>
          <cx:pt idx="6237">90000</cx:pt>
          <cx:pt idx="6238">225000</cx:pt>
          <cx:pt idx="6239">112500</cx:pt>
          <cx:pt idx="6240">180000</cx:pt>
          <cx:pt idx="6241">83250</cx:pt>
          <cx:pt idx="6242">225000</cx:pt>
          <cx:pt idx="6243">157500</cx:pt>
          <cx:pt idx="6244">283500</cx:pt>
          <cx:pt idx="6245">112500</cx:pt>
          <cx:pt idx="6246">189000</cx:pt>
          <cx:pt idx="6247">144000</cx:pt>
          <cx:pt idx="6248">495000</cx:pt>
          <cx:pt idx="6249">337500</cx:pt>
          <cx:pt idx="6250">81000</cx:pt>
          <cx:pt idx="6251">112500</cx:pt>
          <cx:pt idx="6252">247500</cx:pt>
          <cx:pt idx="6253">45000</cx:pt>
          <cx:pt idx="6254">81000</cx:pt>
          <cx:pt idx="6255">270000</cx:pt>
          <cx:pt idx="6256">81000</cx:pt>
          <cx:pt idx="6257">225000</cx:pt>
          <cx:pt idx="6258">76500</cx:pt>
          <cx:pt idx="6259">135000</cx:pt>
          <cx:pt idx="6260">113742</cx:pt>
          <cx:pt idx="6261">405000</cx:pt>
          <cx:pt idx="6262">112500</cx:pt>
          <cx:pt idx="6263">112500</cx:pt>
          <cx:pt idx="6264">135000</cx:pt>
          <cx:pt idx="6265">202500</cx:pt>
          <cx:pt idx="6266">90000</cx:pt>
          <cx:pt idx="6267">67500</cx:pt>
          <cx:pt idx="6268">225000</cx:pt>
          <cx:pt idx="6269">166500</cx:pt>
          <cx:pt idx="6270">112500</cx:pt>
          <cx:pt idx="6271">193140</cx:pt>
          <cx:pt idx="6272">157500</cx:pt>
          <cx:pt idx="6273">135000</cx:pt>
          <cx:pt idx="6274">225000</cx:pt>
          <cx:pt idx="6275">180000</cx:pt>
          <cx:pt idx="6276">90000</cx:pt>
          <cx:pt idx="6277">180000</cx:pt>
          <cx:pt idx="6278">225000</cx:pt>
          <cx:pt idx="6279">225000</cx:pt>
          <cx:pt idx="6280">315000</cx:pt>
          <cx:pt idx="6281">108000</cx:pt>
          <cx:pt idx="6282">157500</cx:pt>
          <cx:pt idx="6283">135000</cx:pt>
          <cx:pt idx="6284">72000</cx:pt>
          <cx:pt idx="6285">67500</cx:pt>
          <cx:pt idx="6286">135000</cx:pt>
          <cx:pt idx="6287">315000</cx:pt>
          <cx:pt idx="6288">40500</cx:pt>
          <cx:pt idx="6289">67500</cx:pt>
          <cx:pt idx="6290">135000</cx:pt>
          <cx:pt idx="6291">225000</cx:pt>
          <cx:pt idx="6292">652500</cx:pt>
          <cx:pt idx="6293">238500</cx:pt>
          <cx:pt idx="6294">135000</cx:pt>
          <cx:pt idx="6295">180000</cx:pt>
          <cx:pt idx="6296">157500</cx:pt>
          <cx:pt idx="6297">157500</cx:pt>
          <cx:pt idx="6298">157500</cx:pt>
          <cx:pt idx="6299">180000</cx:pt>
          <cx:pt idx="6300">112500</cx:pt>
          <cx:pt idx="6301">81000</cx:pt>
          <cx:pt idx="6302">90000</cx:pt>
          <cx:pt idx="6303">112500</cx:pt>
          <cx:pt idx="6304">225000</cx:pt>
          <cx:pt idx="6305">270000</cx:pt>
          <cx:pt idx="6306">81000</cx:pt>
          <cx:pt idx="6307">99000</cx:pt>
          <cx:pt idx="6308">135000</cx:pt>
          <cx:pt idx="6309">90000</cx:pt>
          <cx:pt idx="6310">90000</cx:pt>
          <cx:pt idx="6311">180000</cx:pt>
          <cx:pt idx="6312">202500</cx:pt>
          <cx:pt idx="6313">315000</cx:pt>
          <cx:pt idx="6314">180000</cx:pt>
          <cx:pt idx="6315">180000</cx:pt>
          <cx:pt idx="6316">157500</cx:pt>
          <cx:pt idx="6317">117000</cx:pt>
          <cx:pt idx="6318">76500</cx:pt>
          <cx:pt idx="6319">103500</cx:pt>
          <cx:pt idx="6320">252000</cx:pt>
          <cx:pt idx="6321">130500</cx:pt>
          <cx:pt idx="6322">112500</cx:pt>
          <cx:pt idx="6323">63000</cx:pt>
          <cx:pt idx="6324">135000</cx:pt>
          <cx:pt idx="6325">270000</cx:pt>
          <cx:pt idx="6326">360000</cx:pt>
          <cx:pt idx="6327">202500</cx:pt>
          <cx:pt idx="6328">112500</cx:pt>
          <cx:pt idx="6329">45000</cx:pt>
          <cx:pt idx="6330">202500</cx:pt>
          <cx:pt idx="6331">292500</cx:pt>
          <cx:pt idx="6332">135000</cx:pt>
          <cx:pt idx="6333">202500</cx:pt>
          <cx:pt idx="6334">112500</cx:pt>
          <cx:pt idx="6335">157500</cx:pt>
          <cx:pt idx="6336">450000</cx:pt>
          <cx:pt idx="6337">261000</cx:pt>
          <cx:pt idx="6338">180000</cx:pt>
          <cx:pt idx="6339">135000</cx:pt>
          <cx:pt idx="6340">90000</cx:pt>
          <cx:pt idx="6341">135000</cx:pt>
          <cx:pt idx="6342">247500</cx:pt>
          <cx:pt idx="6343">216000</cx:pt>
          <cx:pt idx="6344">157500</cx:pt>
          <cx:pt idx="6345">135000</cx:pt>
          <cx:pt idx="6346">180000</cx:pt>
          <cx:pt idx="6347">90000</cx:pt>
          <cx:pt idx="6348">90000</cx:pt>
          <cx:pt idx="6349">108000</cx:pt>
          <cx:pt idx="6350">382500</cx:pt>
          <cx:pt idx="6351">157500</cx:pt>
          <cx:pt idx="6352">180000</cx:pt>
          <cx:pt idx="6353">180000</cx:pt>
          <cx:pt idx="6354">72000</cx:pt>
          <cx:pt idx="6355">207000</cx:pt>
          <cx:pt idx="6356">315000</cx:pt>
          <cx:pt idx="6357">261000</cx:pt>
          <cx:pt idx="6358">135000</cx:pt>
          <cx:pt idx="6359">63000</cx:pt>
          <cx:pt idx="6360">252000</cx:pt>
          <cx:pt idx="6361">315000</cx:pt>
          <cx:pt idx="6362">225000</cx:pt>
          <cx:pt idx="6363">54000</cx:pt>
          <cx:pt idx="6364">135000</cx:pt>
          <cx:pt idx="6365">180000</cx:pt>
          <cx:pt idx="6366">112500</cx:pt>
          <cx:pt idx="6367">90000</cx:pt>
          <cx:pt idx="6368">270000</cx:pt>
          <cx:pt idx="6369">391500</cx:pt>
          <cx:pt idx="6370">157500</cx:pt>
          <cx:pt idx="6371">54000</cx:pt>
          <cx:pt idx="6372">135000</cx:pt>
          <cx:pt idx="6373">67500</cx:pt>
          <cx:pt idx="6374">81000</cx:pt>
          <cx:pt idx="6375">135000</cx:pt>
          <cx:pt idx="6376">324000</cx:pt>
          <cx:pt idx="6377">112500</cx:pt>
          <cx:pt idx="6378">101250</cx:pt>
          <cx:pt idx="6379">225000</cx:pt>
          <cx:pt idx="6380">180000</cx:pt>
          <cx:pt idx="6381">67500</cx:pt>
          <cx:pt idx="6382">180000</cx:pt>
          <cx:pt idx="6383">180000</cx:pt>
          <cx:pt idx="6384">135000</cx:pt>
          <cx:pt idx="6385">270000</cx:pt>
          <cx:pt idx="6386">90000</cx:pt>
          <cx:pt idx="6387">135000</cx:pt>
          <cx:pt idx="6388">157500</cx:pt>
          <cx:pt idx="6389">112500</cx:pt>
          <cx:pt idx="6390">225000</cx:pt>
          <cx:pt idx="6391">70920</cx:pt>
          <cx:pt idx="6392">121500</cx:pt>
          <cx:pt idx="6393">121500</cx:pt>
          <cx:pt idx="6394">135000</cx:pt>
          <cx:pt idx="6395">45000</cx:pt>
          <cx:pt idx="6396">90000</cx:pt>
          <cx:pt idx="6397">315000</cx:pt>
          <cx:pt idx="6398">81000</cx:pt>
          <cx:pt idx="6399">216000</cx:pt>
          <cx:pt idx="6400">157500</cx:pt>
          <cx:pt idx="6401">27000</cx:pt>
          <cx:pt idx="6402">90000</cx:pt>
          <cx:pt idx="6403">103500</cx:pt>
          <cx:pt idx="6404">31500</cx:pt>
          <cx:pt idx="6405">180000</cx:pt>
          <cx:pt idx="6406">202500</cx:pt>
          <cx:pt idx="6407">90000</cx:pt>
          <cx:pt idx="6408">90000</cx:pt>
          <cx:pt idx="6409">135000</cx:pt>
          <cx:pt idx="6410">157500</cx:pt>
          <cx:pt idx="6411">207000</cx:pt>
          <cx:pt idx="6412">135000</cx:pt>
          <cx:pt idx="6413">157500</cx:pt>
          <cx:pt idx="6414">157500</cx:pt>
          <cx:pt idx="6415">112500</cx:pt>
          <cx:pt idx="6416">99000</cx:pt>
          <cx:pt idx="6417">112500</cx:pt>
          <cx:pt idx="6418">112500</cx:pt>
          <cx:pt idx="6419">270000</cx:pt>
          <cx:pt idx="6420">180000</cx:pt>
          <cx:pt idx="6421">180000</cx:pt>
          <cx:pt idx="6422">112500</cx:pt>
          <cx:pt idx="6423">126000</cx:pt>
          <cx:pt idx="6424">202500</cx:pt>
          <cx:pt idx="6425">67500</cx:pt>
          <cx:pt idx="6426">202500</cx:pt>
          <cx:pt idx="6427">180000</cx:pt>
          <cx:pt idx="6428">144000</cx:pt>
          <cx:pt idx="6429">148500</cx:pt>
          <cx:pt idx="6430">112500</cx:pt>
          <cx:pt idx="6431">135000</cx:pt>
          <cx:pt idx="6432">135000</cx:pt>
          <cx:pt idx="6433">81000</cx:pt>
          <cx:pt idx="6434">202500</cx:pt>
          <cx:pt idx="6435">225000</cx:pt>
          <cx:pt idx="6436">67500</cx:pt>
          <cx:pt idx="6437">202500</cx:pt>
          <cx:pt idx="6438">188100</cx:pt>
          <cx:pt idx="6439">180000</cx:pt>
          <cx:pt idx="6440">36000</cx:pt>
          <cx:pt idx="6441">72000</cx:pt>
          <cx:pt idx="6442">225000</cx:pt>
          <cx:pt idx="6443">292500</cx:pt>
          <cx:pt idx="6444">315000</cx:pt>
          <cx:pt idx="6445">148500</cx:pt>
          <cx:pt idx="6446">90000</cx:pt>
          <cx:pt idx="6447">112500</cx:pt>
          <cx:pt idx="6448">90000</cx:pt>
          <cx:pt idx="6449">225000</cx:pt>
          <cx:pt idx="6450">180000</cx:pt>
          <cx:pt idx="6451">202500</cx:pt>
          <cx:pt idx="6452">157500</cx:pt>
          <cx:pt idx="6453">144000</cx:pt>
          <cx:pt idx="6454">126000</cx:pt>
          <cx:pt idx="6455">193500</cx:pt>
          <cx:pt idx="6456">67500</cx:pt>
          <cx:pt idx="6457">288000</cx:pt>
          <cx:pt idx="6458">229500</cx:pt>
          <cx:pt idx="6459">157500</cx:pt>
          <cx:pt idx="6460">94500</cx:pt>
          <cx:pt idx="6461">72000</cx:pt>
          <cx:pt idx="6462">90000</cx:pt>
          <cx:pt idx="6463">180000</cx:pt>
          <cx:pt idx="6464">112500</cx:pt>
          <cx:pt idx="6465">202500</cx:pt>
          <cx:pt idx="6466">112500</cx:pt>
          <cx:pt idx="6467">157500</cx:pt>
          <cx:pt idx="6468">117000</cx:pt>
          <cx:pt idx="6469">180000</cx:pt>
          <cx:pt idx="6470">157500</cx:pt>
          <cx:pt idx="6471">157500</cx:pt>
          <cx:pt idx="6472">135000</cx:pt>
          <cx:pt idx="6473">180000</cx:pt>
          <cx:pt idx="6474">157500</cx:pt>
          <cx:pt idx="6475">102024</cx:pt>
          <cx:pt idx="6476">157500</cx:pt>
          <cx:pt idx="6477">121500</cx:pt>
          <cx:pt idx="6478">315000</cx:pt>
          <cx:pt idx="6479">157500</cx:pt>
          <cx:pt idx="6480">315000</cx:pt>
          <cx:pt idx="6481">216000</cx:pt>
          <cx:pt idx="6482">99000</cx:pt>
          <cx:pt idx="6483">112500</cx:pt>
          <cx:pt idx="6484">292500</cx:pt>
          <cx:pt idx="6485">180000</cx:pt>
          <cx:pt idx="6486">121500</cx:pt>
          <cx:pt idx="6487">112500</cx:pt>
          <cx:pt idx="6488">121500</cx:pt>
          <cx:pt idx="6489">450000</cx:pt>
          <cx:pt idx="6490">90000</cx:pt>
          <cx:pt idx="6491">337500</cx:pt>
          <cx:pt idx="6492">162000</cx:pt>
          <cx:pt idx="6493">234000</cx:pt>
          <cx:pt idx="6494">202500</cx:pt>
          <cx:pt idx="6495">216000</cx:pt>
          <cx:pt idx="6496">135000</cx:pt>
          <cx:pt idx="6497">54000</cx:pt>
          <cx:pt idx="6498">67500</cx:pt>
          <cx:pt idx="6499">90000</cx:pt>
          <cx:pt idx="6500">202500</cx:pt>
          <cx:pt idx="6501">135000</cx:pt>
          <cx:pt idx="6502">54000</cx:pt>
          <cx:pt idx="6503">108000</cx:pt>
          <cx:pt idx="6504">135000</cx:pt>
          <cx:pt idx="6505">202500</cx:pt>
          <cx:pt idx="6506">135000</cx:pt>
          <cx:pt idx="6507">202500</cx:pt>
          <cx:pt idx="6508">180000</cx:pt>
          <cx:pt idx="6509">112500</cx:pt>
          <cx:pt idx="6510">204750</cx:pt>
          <cx:pt idx="6511">157500</cx:pt>
          <cx:pt idx="6512">153000</cx:pt>
          <cx:pt idx="6513">207000</cx:pt>
          <cx:pt idx="6514">90000</cx:pt>
          <cx:pt idx="6515">202500</cx:pt>
          <cx:pt idx="6516">189000</cx:pt>
          <cx:pt idx="6517">135000</cx:pt>
          <cx:pt idx="6518">157500</cx:pt>
          <cx:pt idx="6519">202500</cx:pt>
          <cx:pt idx="6520">112500</cx:pt>
          <cx:pt idx="6521">135000</cx:pt>
          <cx:pt idx="6522">90000</cx:pt>
          <cx:pt idx="6523">180000</cx:pt>
          <cx:pt idx="6524">157500</cx:pt>
          <cx:pt idx="6525">202500</cx:pt>
          <cx:pt idx="6526">112500</cx:pt>
          <cx:pt idx="6527">90000</cx:pt>
          <cx:pt idx="6528">315000</cx:pt>
          <cx:pt idx="6529">94500</cx:pt>
          <cx:pt idx="6530">67500</cx:pt>
          <cx:pt idx="6531">315000</cx:pt>
          <cx:pt idx="6532">315000</cx:pt>
          <cx:pt idx="6533">225000</cx:pt>
          <cx:pt idx="6534">157500</cx:pt>
          <cx:pt idx="6535">180000</cx:pt>
          <cx:pt idx="6536">117000</cx:pt>
          <cx:pt idx="6537">90000</cx:pt>
          <cx:pt idx="6538">135000</cx:pt>
          <cx:pt idx="6539">135000</cx:pt>
          <cx:pt idx="6540">112500</cx:pt>
          <cx:pt idx="6541">112500</cx:pt>
          <cx:pt idx="6542">211500</cx:pt>
          <cx:pt idx="6543">180000</cx:pt>
          <cx:pt idx="6544">180000</cx:pt>
          <cx:pt idx="6545">112500</cx:pt>
          <cx:pt idx="6546">112500</cx:pt>
          <cx:pt idx="6547">225000</cx:pt>
          <cx:pt idx="6548">270000</cx:pt>
          <cx:pt idx="6549">157500</cx:pt>
          <cx:pt idx="6550">180000</cx:pt>
          <cx:pt idx="6551">81000</cx:pt>
          <cx:pt idx="6552">180000</cx:pt>
          <cx:pt idx="6553">90000</cx:pt>
          <cx:pt idx="6554">675000</cx:pt>
          <cx:pt idx="6555">121500</cx:pt>
          <cx:pt idx="6556">162000</cx:pt>
          <cx:pt idx="6557">90000</cx:pt>
          <cx:pt idx="6558">112500</cx:pt>
          <cx:pt idx="6559">72000</cx:pt>
          <cx:pt idx="6560">202500</cx:pt>
          <cx:pt idx="6561">202500</cx:pt>
          <cx:pt idx="6562">157500</cx:pt>
          <cx:pt idx="6563">31500</cx:pt>
          <cx:pt idx="6564">121500</cx:pt>
          <cx:pt idx="6565">202500</cx:pt>
          <cx:pt idx="6566">135000</cx:pt>
          <cx:pt idx="6567">180000</cx:pt>
          <cx:pt idx="6568">157500</cx:pt>
          <cx:pt idx="6569">202500</cx:pt>
          <cx:pt idx="6570">81000</cx:pt>
          <cx:pt idx="6571">216000</cx:pt>
          <cx:pt idx="6572">112500</cx:pt>
          <cx:pt idx="6573">135000</cx:pt>
          <cx:pt idx="6574">112500</cx:pt>
          <cx:pt idx="6575">72000</cx:pt>
          <cx:pt idx="6576">90000</cx:pt>
          <cx:pt idx="6577">157500</cx:pt>
          <cx:pt idx="6578">112500</cx:pt>
          <cx:pt idx="6579">180000</cx:pt>
          <cx:pt idx="6580">270000</cx:pt>
          <cx:pt idx="6581">229500</cx:pt>
          <cx:pt idx="6582">112500</cx:pt>
          <cx:pt idx="6583">126000</cx:pt>
          <cx:pt idx="6584">135000</cx:pt>
          <cx:pt idx="6585">67500</cx:pt>
          <cx:pt idx="6586">81000</cx:pt>
          <cx:pt idx="6587">157500</cx:pt>
          <cx:pt idx="6588">90000</cx:pt>
          <cx:pt idx="6589">463500</cx:pt>
          <cx:pt idx="6590">81000</cx:pt>
          <cx:pt idx="6591">157500</cx:pt>
          <cx:pt idx="6592">270000</cx:pt>
          <cx:pt idx="6593">193500</cx:pt>
          <cx:pt idx="6594">117000</cx:pt>
          <cx:pt idx="6595">90000</cx:pt>
          <cx:pt idx="6596">202500</cx:pt>
          <cx:pt idx="6597">112500</cx:pt>
          <cx:pt idx="6598">135000</cx:pt>
          <cx:pt idx="6599">391500</cx:pt>
          <cx:pt idx="6600">112500</cx:pt>
          <cx:pt idx="6601">202500</cx:pt>
          <cx:pt idx="6602">77400</cx:pt>
          <cx:pt idx="6603">112500</cx:pt>
          <cx:pt idx="6604">135000</cx:pt>
          <cx:pt idx="6605">103500</cx:pt>
          <cx:pt idx="6606">135000</cx:pt>
          <cx:pt idx="6607">112500</cx:pt>
          <cx:pt idx="6608">180000</cx:pt>
          <cx:pt idx="6609">112500</cx:pt>
          <cx:pt idx="6610">180000</cx:pt>
          <cx:pt idx="6611">121500</cx:pt>
          <cx:pt idx="6612">135000</cx:pt>
          <cx:pt idx="6613">157500</cx:pt>
          <cx:pt idx="6614">157500</cx:pt>
          <cx:pt idx="6615">112500</cx:pt>
          <cx:pt idx="6616">202500</cx:pt>
          <cx:pt idx="6617">207000</cx:pt>
          <cx:pt idx="6618">90000</cx:pt>
          <cx:pt idx="6619">180000</cx:pt>
          <cx:pt idx="6620">112500</cx:pt>
          <cx:pt idx="6621">90000</cx:pt>
          <cx:pt idx="6622">90000</cx:pt>
          <cx:pt idx="6623">180000</cx:pt>
          <cx:pt idx="6624">45000</cx:pt>
          <cx:pt idx="6625">112500</cx:pt>
          <cx:pt idx="6626">126000</cx:pt>
          <cx:pt idx="6627">49500</cx:pt>
          <cx:pt idx="6628">180000</cx:pt>
          <cx:pt idx="6629">261000</cx:pt>
          <cx:pt idx="6630">110052</cx:pt>
          <cx:pt idx="6631">81000</cx:pt>
          <cx:pt idx="6632">450000</cx:pt>
          <cx:pt idx="6633">225000</cx:pt>
          <cx:pt idx="6634">90000</cx:pt>
          <cx:pt idx="6635">112500</cx:pt>
          <cx:pt idx="6636">180000</cx:pt>
          <cx:pt idx="6637">135000</cx:pt>
          <cx:pt idx="6638">247500</cx:pt>
          <cx:pt idx="6639">81000</cx:pt>
          <cx:pt idx="6640">216000</cx:pt>
          <cx:pt idx="6641">90000</cx:pt>
          <cx:pt idx="6642">135000</cx:pt>
          <cx:pt idx="6643">202500</cx:pt>
          <cx:pt idx="6644">270000</cx:pt>
          <cx:pt idx="6645">180000</cx:pt>
          <cx:pt idx="6646">225000</cx:pt>
          <cx:pt idx="6647">270000</cx:pt>
          <cx:pt idx="6648">54000</cx:pt>
          <cx:pt idx="6649">202500</cx:pt>
          <cx:pt idx="6650">211500</cx:pt>
          <cx:pt idx="6651">180000</cx:pt>
          <cx:pt idx="6652">283185</cx:pt>
          <cx:pt idx="6653">157500</cx:pt>
          <cx:pt idx="6654">112500</cx:pt>
          <cx:pt idx="6655">112500</cx:pt>
          <cx:pt idx="6656">135000</cx:pt>
          <cx:pt idx="6657">90000</cx:pt>
          <cx:pt idx="6658">90000</cx:pt>
          <cx:pt idx="6659">144000</cx:pt>
          <cx:pt idx="6660">166500</cx:pt>
          <cx:pt idx="6661">270000</cx:pt>
          <cx:pt idx="6662">463500</cx:pt>
          <cx:pt idx="6663">225000</cx:pt>
          <cx:pt idx="6664">135000</cx:pt>
          <cx:pt idx="6665">112500</cx:pt>
          <cx:pt idx="6666">216000</cx:pt>
          <cx:pt idx="6667">180000</cx:pt>
          <cx:pt idx="6668">225000</cx:pt>
          <cx:pt idx="6669">67500</cx:pt>
          <cx:pt idx="6670">202500</cx:pt>
          <cx:pt idx="6671">112500</cx:pt>
          <cx:pt idx="6672">90000</cx:pt>
          <cx:pt idx="6673">157500</cx:pt>
          <cx:pt idx="6674">135000</cx:pt>
          <cx:pt idx="6675">157500</cx:pt>
          <cx:pt idx="6676">112500</cx:pt>
          <cx:pt idx="6677">157500</cx:pt>
          <cx:pt idx="6678">157500</cx:pt>
          <cx:pt idx="6679">90000</cx:pt>
          <cx:pt idx="6680">270000</cx:pt>
          <cx:pt idx="6681">135000</cx:pt>
          <cx:pt idx="6682">157500</cx:pt>
          <cx:pt idx="6683">202500</cx:pt>
          <cx:pt idx="6684">63000</cx:pt>
          <cx:pt idx="6685">135000</cx:pt>
          <cx:pt idx="6686">360000</cx:pt>
          <cx:pt idx="6687">90000</cx:pt>
          <cx:pt idx="6688">157500</cx:pt>
          <cx:pt idx="6689">180000</cx:pt>
          <cx:pt idx="6690">112500</cx:pt>
          <cx:pt idx="6691">135000</cx:pt>
          <cx:pt idx="6692">112500</cx:pt>
          <cx:pt idx="6693">189000</cx:pt>
          <cx:pt idx="6694">612000</cx:pt>
          <cx:pt idx="6695">180000</cx:pt>
          <cx:pt idx="6696">45000</cx:pt>
          <cx:pt idx="6697">90000</cx:pt>
          <cx:pt idx="6698">157500</cx:pt>
          <cx:pt idx="6699">135000</cx:pt>
          <cx:pt idx="6700">135000</cx:pt>
          <cx:pt idx="6701">202500</cx:pt>
          <cx:pt idx="6702">99000</cx:pt>
          <cx:pt idx="6703">121500</cx:pt>
          <cx:pt idx="6704">405000</cx:pt>
          <cx:pt idx="6705">180000</cx:pt>
          <cx:pt idx="6706">162000</cx:pt>
          <cx:pt idx="6707">112500</cx:pt>
          <cx:pt idx="6708">360000</cx:pt>
          <cx:pt idx="6709">99000</cx:pt>
          <cx:pt idx="6710">360000</cx:pt>
          <cx:pt idx="6711">157500</cx:pt>
          <cx:pt idx="6712">135000</cx:pt>
          <cx:pt idx="6713">42750</cx:pt>
          <cx:pt idx="6714">121500</cx:pt>
          <cx:pt idx="6715">135000</cx:pt>
          <cx:pt idx="6716">225000</cx:pt>
          <cx:pt idx="6717">135000</cx:pt>
          <cx:pt idx="6718">112500</cx:pt>
          <cx:pt idx="6719">99000</cx:pt>
          <cx:pt idx="6720">270000</cx:pt>
          <cx:pt idx="6721">225000</cx:pt>
          <cx:pt idx="6722">96750</cx:pt>
          <cx:pt idx="6723">225000</cx:pt>
          <cx:pt idx="6724">157500</cx:pt>
          <cx:pt idx="6725">135000</cx:pt>
          <cx:pt idx="6726">202500</cx:pt>
          <cx:pt idx="6727">180000</cx:pt>
          <cx:pt idx="6728">270000</cx:pt>
          <cx:pt idx="6729">153000</cx:pt>
          <cx:pt idx="6730">81000</cx:pt>
          <cx:pt idx="6731">135000</cx:pt>
          <cx:pt idx="6732">180000</cx:pt>
          <cx:pt idx="6733">90000</cx:pt>
          <cx:pt idx="6734">180000</cx:pt>
          <cx:pt idx="6735">180000</cx:pt>
          <cx:pt idx="6736">288000</cx:pt>
          <cx:pt idx="6737">112500</cx:pt>
          <cx:pt idx="6738">360000</cx:pt>
          <cx:pt idx="6739">90000</cx:pt>
          <cx:pt idx="6740">90000</cx:pt>
          <cx:pt idx="6741">270000</cx:pt>
          <cx:pt idx="6742">202500</cx:pt>
          <cx:pt idx="6743">45000</cx:pt>
          <cx:pt idx="6744">139500</cx:pt>
          <cx:pt idx="6745">202500</cx:pt>
          <cx:pt idx="6746">90000</cx:pt>
          <cx:pt idx="6747">90000</cx:pt>
          <cx:pt idx="6748">225000</cx:pt>
          <cx:pt idx="6749">130500</cx:pt>
          <cx:pt idx="6750">112500</cx:pt>
          <cx:pt idx="6751">166500</cx:pt>
          <cx:pt idx="6752">162000</cx:pt>
          <cx:pt idx="6753">60750</cx:pt>
          <cx:pt idx="6754">90000</cx:pt>
          <cx:pt idx="6755">54000</cx:pt>
          <cx:pt idx="6756">135000</cx:pt>
          <cx:pt idx="6757">135000</cx:pt>
          <cx:pt idx="6758">90000</cx:pt>
          <cx:pt idx="6759">270000</cx:pt>
          <cx:pt idx="6760">270000</cx:pt>
          <cx:pt idx="6761">90000</cx:pt>
          <cx:pt idx="6762">180000</cx:pt>
          <cx:pt idx="6763">112500</cx:pt>
          <cx:pt idx="6764">675000</cx:pt>
          <cx:pt idx="6765">157500</cx:pt>
          <cx:pt idx="6766">135000</cx:pt>
          <cx:pt idx="6767">76500</cx:pt>
          <cx:pt idx="6768">162000</cx:pt>
          <cx:pt idx="6769">58500</cx:pt>
          <cx:pt idx="6770">135000</cx:pt>
          <cx:pt idx="6771">187200</cx:pt>
          <cx:pt idx="6772">315000</cx:pt>
          <cx:pt idx="6773">247500</cx:pt>
          <cx:pt idx="6774">243000</cx:pt>
          <cx:pt idx="6775">90000</cx:pt>
          <cx:pt idx="6776">135000</cx:pt>
          <cx:pt idx="6777">81000</cx:pt>
          <cx:pt idx="6778">171000</cx:pt>
          <cx:pt idx="6779">171000</cx:pt>
          <cx:pt idx="6780">135000</cx:pt>
          <cx:pt idx="6781">270000</cx:pt>
          <cx:pt idx="6782">112500</cx:pt>
          <cx:pt idx="6783">112500</cx:pt>
          <cx:pt idx="6784">562500</cx:pt>
          <cx:pt idx="6785">112500</cx:pt>
          <cx:pt idx="6786">202500</cx:pt>
          <cx:pt idx="6787">292500</cx:pt>
          <cx:pt idx="6788">126000</cx:pt>
          <cx:pt idx="6789">180000</cx:pt>
          <cx:pt idx="6790">90000</cx:pt>
          <cx:pt idx="6791">315000</cx:pt>
          <cx:pt idx="6792">112500</cx:pt>
          <cx:pt idx="6793">180000</cx:pt>
          <cx:pt idx="6794">54000</cx:pt>
          <cx:pt idx="6795">180000</cx:pt>
          <cx:pt idx="6796">270000</cx:pt>
          <cx:pt idx="6797">247500</cx:pt>
          <cx:pt idx="6798">157500</cx:pt>
          <cx:pt idx="6799">135000</cx:pt>
          <cx:pt idx="6800">112500</cx:pt>
          <cx:pt idx="6801">675000</cx:pt>
          <cx:pt idx="6802">67500</cx:pt>
          <cx:pt idx="6803">247500</cx:pt>
          <cx:pt idx="6804">135000</cx:pt>
          <cx:pt idx="6805">157500</cx:pt>
          <cx:pt idx="6806">315000</cx:pt>
          <cx:pt idx="6807">225000</cx:pt>
          <cx:pt idx="6808">292500</cx:pt>
          <cx:pt idx="6809">382500</cx:pt>
          <cx:pt idx="6810">135000</cx:pt>
          <cx:pt idx="6811">40500</cx:pt>
          <cx:pt idx="6812">225000</cx:pt>
          <cx:pt idx="6813">90000</cx:pt>
          <cx:pt idx="6814">157500</cx:pt>
          <cx:pt idx="6815">67500</cx:pt>
          <cx:pt idx="6816">450000</cx:pt>
          <cx:pt idx="6817">157500</cx:pt>
          <cx:pt idx="6818">112500</cx:pt>
          <cx:pt idx="6819">67500</cx:pt>
          <cx:pt idx="6820">157500</cx:pt>
          <cx:pt idx="6821">45000</cx:pt>
          <cx:pt idx="6822">135000</cx:pt>
          <cx:pt idx="6823">103500</cx:pt>
          <cx:pt idx="6824">135000</cx:pt>
          <cx:pt idx="6825">76500</cx:pt>
          <cx:pt idx="6826">225000</cx:pt>
          <cx:pt idx="6827">180000</cx:pt>
          <cx:pt idx="6828">112500</cx:pt>
          <cx:pt idx="6829">54000</cx:pt>
          <cx:pt idx="6830">180000</cx:pt>
          <cx:pt idx="6831">180000</cx:pt>
          <cx:pt idx="6832">135000</cx:pt>
          <cx:pt idx="6833">112500</cx:pt>
          <cx:pt idx="6834">270000</cx:pt>
          <cx:pt idx="6835">81000</cx:pt>
          <cx:pt idx="6836">180000</cx:pt>
          <cx:pt idx="6837">270000</cx:pt>
          <cx:pt idx="6838">112500</cx:pt>
          <cx:pt idx="6839">225000</cx:pt>
          <cx:pt idx="6840">67500</cx:pt>
          <cx:pt idx="6841">135000</cx:pt>
          <cx:pt idx="6842">67500</cx:pt>
          <cx:pt idx="6843">67500</cx:pt>
          <cx:pt idx="6844">112500</cx:pt>
          <cx:pt idx="6845">99000</cx:pt>
          <cx:pt idx="6846">135000</cx:pt>
          <cx:pt idx="6847">157500</cx:pt>
          <cx:pt idx="6848">139500</cx:pt>
          <cx:pt idx="6849">202500</cx:pt>
          <cx:pt idx="6850">112500</cx:pt>
          <cx:pt idx="6851">180000</cx:pt>
          <cx:pt idx="6852">157500</cx:pt>
          <cx:pt idx="6853">306000</cx:pt>
          <cx:pt idx="6854">207000</cx:pt>
          <cx:pt idx="6855">247500</cx:pt>
          <cx:pt idx="6856">234000</cx:pt>
          <cx:pt idx="6857">90000</cx:pt>
          <cx:pt idx="6858">90000</cx:pt>
          <cx:pt idx="6859">135000</cx:pt>
          <cx:pt idx="6860">180000</cx:pt>
          <cx:pt idx="6861">238500</cx:pt>
          <cx:pt idx="6862">108000</cx:pt>
          <cx:pt idx="6863">225000</cx:pt>
          <cx:pt idx="6864">135000</cx:pt>
          <cx:pt idx="6865">162000</cx:pt>
          <cx:pt idx="6866">90000</cx:pt>
          <cx:pt idx="6867">112500</cx:pt>
          <cx:pt idx="6868">174600</cx:pt>
          <cx:pt idx="6869">135000</cx:pt>
          <cx:pt idx="6870">157500</cx:pt>
          <cx:pt idx="6871">112500</cx:pt>
          <cx:pt idx="6872">225000</cx:pt>
          <cx:pt idx="6873">54000</cx:pt>
          <cx:pt idx="6874">225000</cx:pt>
          <cx:pt idx="6875">225000</cx:pt>
          <cx:pt idx="6876">157500</cx:pt>
          <cx:pt idx="6877">67500</cx:pt>
          <cx:pt idx="6878">135000</cx:pt>
          <cx:pt idx="6879">292500</cx:pt>
          <cx:pt idx="6880">144000</cx:pt>
          <cx:pt idx="6881">180000</cx:pt>
          <cx:pt idx="6882">90000</cx:pt>
          <cx:pt idx="6883">67500</cx:pt>
          <cx:pt idx="6884">54000</cx:pt>
          <cx:pt idx="6885">99000</cx:pt>
          <cx:pt idx="6886">135000</cx:pt>
          <cx:pt idx="6887">162000</cx:pt>
          <cx:pt idx="6888">180000</cx:pt>
          <cx:pt idx="6889">157500</cx:pt>
          <cx:pt idx="6890">360000</cx:pt>
          <cx:pt idx="6891">225000</cx:pt>
          <cx:pt idx="6892">90000</cx:pt>
          <cx:pt idx="6893">76500</cx:pt>
          <cx:pt idx="6894">247500</cx:pt>
          <cx:pt idx="6895">153000</cx:pt>
          <cx:pt idx="6896">112500</cx:pt>
          <cx:pt idx="6897">261000</cx:pt>
          <cx:pt idx="6898">292500</cx:pt>
          <cx:pt idx="6899">103500</cx:pt>
          <cx:pt idx="6900">126000</cx:pt>
          <cx:pt idx="6901">135000</cx:pt>
          <cx:pt idx="6902">225000</cx:pt>
          <cx:pt idx="6903">247500</cx:pt>
          <cx:pt idx="6904">144000</cx:pt>
          <cx:pt idx="6905">157500</cx:pt>
          <cx:pt idx="6906">180000</cx:pt>
          <cx:pt idx="6907">72000</cx:pt>
          <cx:pt idx="6908">180000</cx:pt>
          <cx:pt idx="6909">49500</cx:pt>
          <cx:pt idx="6910">90000</cx:pt>
          <cx:pt idx="6911">180000</cx:pt>
          <cx:pt idx="6912">180000</cx:pt>
          <cx:pt idx="6913">135000</cx:pt>
          <cx:pt idx="6914">157500</cx:pt>
          <cx:pt idx="6915">64800</cx:pt>
          <cx:pt idx="6916">157500</cx:pt>
          <cx:pt idx="6917">450000</cx:pt>
          <cx:pt idx="6918">225000</cx:pt>
          <cx:pt idx="6919">121500</cx:pt>
          <cx:pt idx="6920">144000</cx:pt>
          <cx:pt idx="6921">225000</cx:pt>
          <cx:pt idx="6922">270000</cx:pt>
          <cx:pt idx="6923">157500</cx:pt>
          <cx:pt idx="6924">202500</cx:pt>
          <cx:pt idx="6925">36000</cx:pt>
          <cx:pt idx="6926">135000</cx:pt>
          <cx:pt idx="6927">171000</cx:pt>
          <cx:pt idx="6928">135000</cx:pt>
          <cx:pt idx="6929">135000</cx:pt>
          <cx:pt idx="6930">112500</cx:pt>
          <cx:pt idx="6931">67500</cx:pt>
          <cx:pt idx="6932">180000</cx:pt>
          <cx:pt idx="6933">198000</cx:pt>
          <cx:pt idx="6934">90000</cx:pt>
          <cx:pt idx="6935">292500</cx:pt>
          <cx:pt idx="6936">90000</cx:pt>
          <cx:pt idx="6937">90000</cx:pt>
          <cx:pt idx="6938">72000</cx:pt>
          <cx:pt idx="6939">108000</cx:pt>
          <cx:pt idx="6940">45000</cx:pt>
          <cx:pt idx="6941">108000</cx:pt>
          <cx:pt idx="6942">450000</cx:pt>
          <cx:pt idx="6943">67500</cx:pt>
          <cx:pt idx="6944">112500</cx:pt>
          <cx:pt idx="6945">157500</cx:pt>
          <cx:pt idx="6946">135000</cx:pt>
          <cx:pt idx="6947">315000</cx:pt>
          <cx:pt idx="6948">90000</cx:pt>
          <cx:pt idx="6949">247500</cx:pt>
          <cx:pt idx="6950">135000</cx:pt>
          <cx:pt idx="6951">315000</cx:pt>
          <cx:pt idx="6952">135000</cx:pt>
          <cx:pt idx="6953">90000</cx:pt>
          <cx:pt idx="6954">45000</cx:pt>
          <cx:pt idx="6955">180000</cx:pt>
          <cx:pt idx="6956">76500</cx:pt>
          <cx:pt idx="6957">202500</cx:pt>
          <cx:pt idx="6958">360000</cx:pt>
          <cx:pt idx="6959">72000</cx:pt>
          <cx:pt idx="6960">180000</cx:pt>
          <cx:pt idx="6961">157500</cx:pt>
          <cx:pt idx="6962">96750</cx:pt>
          <cx:pt idx="6963">315000</cx:pt>
          <cx:pt idx="6964">134100</cx:pt>
          <cx:pt idx="6965">225000</cx:pt>
          <cx:pt idx="6966">135000</cx:pt>
          <cx:pt idx="6967">225000</cx:pt>
          <cx:pt idx="6968">81000</cx:pt>
          <cx:pt idx="6969">225000</cx:pt>
          <cx:pt idx="6970">121500</cx:pt>
          <cx:pt idx="6971">144000</cx:pt>
          <cx:pt idx="6972">157500</cx:pt>
          <cx:pt idx="6973">157500</cx:pt>
          <cx:pt idx="6974">360000</cx:pt>
          <cx:pt idx="6975">135000</cx:pt>
          <cx:pt idx="6976">117000</cx:pt>
          <cx:pt idx="6977">112500</cx:pt>
          <cx:pt idx="6978">157500</cx:pt>
          <cx:pt idx="6979">90000</cx:pt>
          <cx:pt idx="6980">225000</cx:pt>
          <cx:pt idx="6981">292500</cx:pt>
          <cx:pt idx="6982">315000</cx:pt>
          <cx:pt idx="6983">472500</cx:pt>
          <cx:pt idx="6984">180000</cx:pt>
          <cx:pt idx="6985">247500</cx:pt>
          <cx:pt idx="6986">135000</cx:pt>
          <cx:pt idx="6987">81000</cx:pt>
          <cx:pt idx="6988">135000</cx:pt>
          <cx:pt idx="6989">292500</cx:pt>
          <cx:pt idx="6990">90000</cx:pt>
          <cx:pt idx="6991">180000</cx:pt>
          <cx:pt idx="6992">135000</cx:pt>
          <cx:pt idx="6993">360000</cx:pt>
          <cx:pt idx="6994">112500</cx:pt>
          <cx:pt idx="6995">137250</cx:pt>
          <cx:pt idx="6996">157500</cx:pt>
          <cx:pt idx="6997">135000</cx:pt>
          <cx:pt idx="6998">162000</cx:pt>
          <cx:pt idx="6999">202500</cx:pt>
          <cx:pt idx="7000">112500</cx:pt>
          <cx:pt idx="7001">280350</cx:pt>
          <cx:pt idx="7002">59076</cx:pt>
          <cx:pt idx="7003">135000</cx:pt>
          <cx:pt idx="7004">117000</cx:pt>
          <cx:pt idx="7005">256500</cx:pt>
          <cx:pt idx="7006">135000</cx:pt>
          <cx:pt idx="7007">135000</cx:pt>
          <cx:pt idx="7008">135000</cx:pt>
          <cx:pt idx="7009">270000</cx:pt>
          <cx:pt idx="7010">76500</cx:pt>
          <cx:pt idx="7011">202500</cx:pt>
          <cx:pt idx="7012">67500</cx:pt>
          <cx:pt idx="7013">270000</cx:pt>
          <cx:pt idx="7014">175500</cx:pt>
          <cx:pt idx="7015">112500</cx:pt>
          <cx:pt idx="7016">157500</cx:pt>
          <cx:pt idx="7017">171000</cx:pt>
          <cx:pt idx="7018">202500</cx:pt>
          <cx:pt idx="7019">202500</cx:pt>
          <cx:pt idx="7020">180000</cx:pt>
          <cx:pt idx="7021">180000</cx:pt>
          <cx:pt idx="7022">202500</cx:pt>
          <cx:pt idx="7023">315000</cx:pt>
          <cx:pt idx="7024">139500</cx:pt>
          <cx:pt idx="7025">315000</cx:pt>
          <cx:pt idx="7026">157500</cx:pt>
          <cx:pt idx="7027">135000</cx:pt>
          <cx:pt idx="7028">157500</cx:pt>
          <cx:pt idx="7029">180000</cx:pt>
          <cx:pt idx="7030">157500</cx:pt>
          <cx:pt idx="7031">99000</cx:pt>
          <cx:pt idx="7032">135000</cx:pt>
          <cx:pt idx="7033">180000</cx:pt>
          <cx:pt idx="7034">292500</cx:pt>
          <cx:pt idx="7035">180000</cx:pt>
          <cx:pt idx="7036">184500</cx:pt>
          <cx:pt idx="7037">67500</cx:pt>
          <cx:pt idx="7038">112500</cx:pt>
          <cx:pt idx="7039">54000</cx:pt>
          <cx:pt idx="7040">247500</cx:pt>
          <cx:pt idx="7041">99000</cx:pt>
          <cx:pt idx="7042">180000</cx:pt>
          <cx:pt idx="7043">360000</cx:pt>
          <cx:pt idx="7044">135000</cx:pt>
          <cx:pt idx="7045">157500</cx:pt>
          <cx:pt idx="7046">315000</cx:pt>
          <cx:pt idx="7047">157500</cx:pt>
          <cx:pt idx="7048">157500</cx:pt>
          <cx:pt idx="7049">40500</cx:pt>
          <cx:pt idx="7050">195750</cx:pt>
          <cx:pt idx="7051">121500</cx:pt>
          <cx:pt idx="7052">94500</cx:pt>
          <cx:pt idx="7053">67500</cx:pt>
          <cx:pt idx="7054">157500</cx:pt>
          <cx:pt idx="7055">720000</cx:pt>
          <cx:pt idx="7056">67500</cx:pt>
          <cx:pt idx="7057">157500</cx:pt>
          <cx:pt idx="7058">45000</cx:pt>
          <cx:pt idx="7059">180000</cx:pt>
          <cx:pt idx="7060">90000</cx:pt>
          <cx:pt idx="7061">1035000</cx:pt>
          <cx:pt idx="7062">67500</cx:pt>
          <cx:pt idx="7063">103500</cx:pt>
          <cx:pt idx="7064">126000</cx:pt>
          <cx:pt idx="7065">180000</cx:pt>
          <cx:pt idx="7066">90000</cx:pt>
          <cx:pt idx="7067">157500</cx:pt>
          <cx:pt idx="7068">135000</cx:pt>
          <cx:pt idx="7069">180000</cx:pt>
          <cx:pt idx="7070">202500</cx:pt>
          <cx:pt idx="7071">202500</cx:pt>
          <cx:pt idx="7072">135000</cx:pt>
          <cx:pt idx="7073">135000</cx:pt>
          <cx:pt idx="7074">135000</cx:pt>
          <cx:pt idx="7075">103500</cx:pt>
          <cx:pt idx="7076">135000</cx:pt>
          <cx:pt idx="7077">90000</cx:pt>
          <cx:pt idx="7078">261000</cx:pt>
          <cx:pt idx="7079">90000</cx:pt>
          <cx:pt idx="7080">135000</cx:pt>
          <cx:pt idx="7081">135000</cx:pt>
          <cx:pt idx="7082">135000</cx:pt>
          <cx:pt idx="7083">202500</cx:pt>
          <cx:pt idx="7084">225000</cx:pt>
          <cx:pt idx="7085">90000</cx:pt>
          <cx:pt idx="7086">315000</cx:pt>
          <cx:pt idx="7087">202500</cx:pt>
          <cx:pt idx="7088">180000</cx:pt>
          <cx:pt idx="7089">202500</cx:pt>
          <cx:pt idx="7090">157500</cx:pt>
          <cx:pt idx="7091">247500</cx:pt>
          <cx:pt idx="7092">360000</cx:pt>
          <cx:pt idx="7093">292500</cx:pt>
          <cx:pt idx="7094">81000</cx:pt>
          <cx:pt idx="7095">112500</cx:pt>
          <cx:pt idx="7096">315000</cx:pt>
          <cx:pt idx="7097">180000</cx:pt>
          <cx:pt idx="7098">180000</cx:pt>
          <cx:pt idx="7099">112500</cx:pt>
          <cx:pt idx="7100">157500</cx:pt>
          <cx:pt idx="7101">135000</cx:pt>
          <cx:pt idx="7102">202500</cx:pt>
          <cx:pt idx="7103">135000</cx:pt>
          <cx:pt idx="7104">157500</cx:pt>
          <cx:pt idx="7105">153000</cx:pt>
          <cx:pt idx="7106">180000</cx:pt>
          <cx:pt idx="7107">90000</cx:pt>
          <cx:pt idx="7108">126000</cx:pt>
          <cx:pt idx="7109">171000</cx:pt>
          <cx:pt idx="7110">202500</cx:pt>
          <cx:pt idx="7111">225000</cx:pt>
          <cx:pt idx="7112">135000</cx:pt>
          <cx:pt idx="7113">247500</cx:pt>
          <cx:pt idx="7114">135000</cx:pt>
          <cx:pt idx="7115">202500</cx:pt>
          <cx:pt idx="7116">270000</cx:pt>
          <cx:pt idx="7117">157500</cx:pt>
          <cx:pt idx="7118">180000</cx:pt>
          <cx:pt idx="7119">225000</cx:pt>
          <cx:pt idx="7120">351000</cx:pt>
          <cx:pt idx="7121">157500</cx:pt>
          <cx:pt idx="7122">112500</cx:pt>
          <cx:pt idx="7123">121500</cx:pt>
          <cx:pt idx="7124">135000</cx:pt>
          <cx:pt idx="7125">135000</cx:pt>
          <cx:pt idx="7126">45000</cx:pt>
          <cx:pt idx="7127">180000</cx:pt>
          <cx:pt idx="7128">315000</cx:pt>
          <cx:pt idx="7129">112500</cx:pt>
          <cx:pt idx="7130">220500</cx:pt>
          <cx:pt idx="7131">63000</cx:pt>
          <cx:pt idx="7132">405000</cx:pt>
          <cx:pt idx="7133">202500</cx:pt>
          <cx:pt idx="7134">225000</cx:pt>
          <cx:pt idx="7135">144000</cx:pt>
          <cx:pt idx="7136">72000</cx:pt>
          <cx:pt idx="7137">337500</cx:pt>
          <cx:pt idx="7138">117000</cx:pt>
          <cx:pt idx="7139">63000</cx:pt>
          <cx:pt idx="7140">180000</cx:pt>
          <cx:pt idx="7141">54000</cx:pt>
          <cx:pt idx="7142">135000</cx:pt>
          <cx:pt idx="7143">112500</cx:pt>
          <cx:pt idx="7144">130500</cx:pt>
          <cx:pt idx="7145">90000</cx:pt>
          <cx:pt idx="7146">162000</cx:pt>
          <cx:pt idx="7147">112500</cx:pt>
          <cx:pt idx="7148">103500</cx:pt>
          <cx:pt idx="7149">72000</cx:pt>
          <cx:pt idx="7150">202500</cx:pt>
          <cx:pt idx="7151">157500</cx:pt>
          <cx:pt idx="7152">360000</cx:pt>
          <cx:pt idx="7153">81000</cx:pt>
          <cx:pt idx="7154">180000</cx:pt>
          <cx:pt idx="7155">202500</cx:pt>
          <cx:pt idx="7156">112500</cx:pt>
          <cx:pt idx="7157">162000</cx:pt>
          <cx:pt idx="7158">135000</cx:pt>
          <cx:pt idx="7159">121500</cx:pt>
          <cx:pt idx="7160">135000</cx:pt>
          <cx:pt idx="7161">135000</cx:pt>
          <cx:pt idx="7162">81000</cx:pt>
          <cx:pt idx="7163">112500</cx:pt>
          <cx:pt idx="7164">112500</cx:pt>
          <cx:pt idx="7165">270000</cx:pt>
          <cx:pt idx="7166">67500</cx:pt>
          <cx:pt idx="7167">112500</cx:pt>
          <cx:pt idx="7168">90000</cx:pt>
          <cx:pt idx="7169">29250</cx:pt>
          <cx:pt idx="7170">270000</cx:pt>
          <cx:pt idx="7171">112500</cx:pt>
          <cx:pt idx="7172">67500</cx:pt>
          <cx:pt idx="7173">225000</cx:pt>
          <cx:pt idx="7174">387000</cx:pt>
          <cx:pt idx="7175">180000</cx:pt>
          <cx:pt idx="7176">180000</cx:pt>
          <cx:pt idx="7177">220500</cx:pt>
          <cx:pt idx="7178">157500</cx:pt>
          <cx:pt idx="7179">180000</cx:pt>
          <cx:pt idx="7180">270000</cx:pt>
          <cx:pt idx="7181">83250</cx:pt>
          <cx:pt idx="7182">81000</cx:pt>
          <cx:pt idx="7183">157500</cx:pt>
          <cx:pt idx="7184">157500</cx:pt>
          <cx:pt idx="7185">202500</cx:pt>
          <cx:pt idx="7186">157500</cx:pt>
          <cx:pt idx="7187">225000</cx:pt>
          <cx:pt idx="7188">135000</cx:pt>
          <cx:pt idx="7189">153000</cx:pt>
          <cx:pt idx="7190">180000</cx:pt>
          <cx:pt idx="7191">135000</cx:pt>
          <cx:pt idx="7192">337500</cx:pt>
          <cx:pt idx="7193">225000</cx:pt>
          <cx:pt idx="7194">67500</cx:pt>
          <cx:pt idx="7195">90000</cx:pt>
          <cx:pt idx="7196">135000</cx:pt>
          <cx:pt idx="7197">180000</cx:pt>
          <cx:pt idx="7198">220500</cx:pt>
          <cx:pt idx="7199">315000</cx:pt>
          <cx:pt idx="7200">202500</cx:pt>
          <cx:pt idx="7201">157500</cx:pt>
          <cx:pt idx="7202">238500</cx:pt>
          <cx:pt idx="7203">180000</cx:pt>
          <cx:pt idx="7204">157500</cx:pt>
          <cx:pt idx="7205">112500</cx:pt>
          <cx:pt idx="7206">112500</cx:pt>
          <cx:pt idx="7207">135000</cx:pt>
          <cx:pt idx="7208">450000</cx:pt>
          <cx:pt idx="7209">225000</cx:pt>
          <cx:pt idx="7210">225000</cx:pt>
          <cx:pt idx="7211">225000</cx:pt>
          <cx:pt idx="7212">139500</cx:pt>
          <cx:pt idx="7213">135000</cx:pt>
          <cx:pt idx="7214">123750</cx:pt>
          <cx:pt idx="7215">103500</cx:pt>
          <cx:pt idx="7216">81000</cx:pt>
          <cx:pt idx="7217">225000</cx:pt>
          <cx:pt idx="7218">306000</cx:pt>
          <cx:pt idx="7219">112500</cx:pt>
          <cx:pt idx="7220">112500</cx:pt>
          <cx:pt idx="7221">100800</cx:pt>
          <cx:pt idx="7222">112500</cx:pt>
          <cx:pt idx="7223">202500</cx:pt>
          <cx:pt idx="7224">283500</cx:pt>
          <cx:pt idx="7225">180000</cx:pt>
          <cx:pt idx="7226">135000</cx:pt>
          <cx:pt idx="7227">112500</cx:pt>
          <cx:pt idx="7228">67500</cx:pt>
          <cx:pt idx="7229">292500</cx:pt>
          <cx:pt idx="7230">99000</cx:pt>
          <cx:pt idx="7231">90000</cx:pt>
          <cx:pt idx="7232">225000</cx:pt>
          <cx:pt idx="7233">90000</cx:pt>
          <cx:pt idx="7234">90000</cx:pt>
          <cx:pt idx="7235">67500</cx:pt>
          <cx:pt idx="7236">49500</cx:pt>
          <cx:pt idx="7237">157500</cx:pt>
          <cx:pt idx="7238">247500</cx:pt>
          <cx:pt idx="7239">157500</cx:pt>
          <cx:pt idx="7240">126000</cx:pt>
          <cx:pt idx="7241">63000</cx:pt>
          <cx:pt idx="7242">126000</cx:pt>
          <cx:pt idx="7243">270000</cx:pt>
          <cx:pt idx="7244">85500</cx:pt>
          <cx:pt idx="7245">49500</cx:pt>
          <cx:pt idx="7246">135000</cx:pt>
          <cx:pt idx="7247">180000</cx:pt>
          <cx:pt idx="7248">128250</cx:pt>
          <cx:pt idx="7249">180000</cx:pt>
          <cx:pt idx="7250">49500</cx:pt>
          <cx:pt idx="7251">157500</cx:pt>
          <cx:pt idx="7252">60750</cx:pt>
          <cx:pt idx="7253">144000</cx:pt>
          <cx:pt idx="7254">292500</cx:pt>
          <cx:pt idx="7255">225000</cx:pt>
          <cx:pt idx="7256">180000</cx:pt>
          <cx:pt idx="7257">90000</cx:pt>
          <cx:pt idx="7258">315000</cx:pt>
          <cx:pt idx="7259">270000</cx:pt>
          <cx:pt idx="7260">135000</cx:pt>
          <cx:pt idx="7261">292500</cx:pt>
          <cx:pt idx="7262">135000</cx:pt>
          <cx:pt idx="7263">189000</cx:pt>
          <cx:pt idx="7264">126000</cx:pt>
          <cx:pt idx="7265">261000</cx:pt>
          <cx:pt idx="7266">121500</cx:pt>
          <cx:pt idx="7267">76500</cx:pt>
          <cx:pt idx="7268">135000</cx:pt>
          <cx:pt idx="7269">112500</cx:pt>
          <cx:pt idx="7270">225000</cx:pt>
          <cx:pt idx="7271">225000</cx:pt>
          <cx:pt idx="7272">202500</cx:pt>
          <cx:pt idx="7273">90000</cx:pt>
          <cx:pt idx="7274">630000</cx:pt>
          <cx:pt idx="7275">270000</cx:pt>
          <cx:pt idx="7276">72000</cx:pt>
          <cx:pt idx="7277">180000</cx:pt>
          <cx:pt idx="7278">108000</cx:pt>
          <cx:pt idx="7279">157500</cx:pt>
          <cx:pt idx="7280">67500</cx:pt>
          <cx:pt idx="7281">180000</cx:pt>
          <cx:pt idx="7282">216000</cx:pt>
          <cx:pt idx="7283">103500</cx:pt>
          <cx:pt idx="7284">180000</cx:pt>
          <cx:pt idx="7285">112500</cx:pt>
          <cx:pt idx="7286">247500</cx:pt>
          <cx:pt idx="7287">112500</cx:pt>
          <cx:pt idx="7288">157500</cx:pt>
          <cx:pt idx="7289">67500</cx:pt>
          <cx:pt idx="7290">157500</cx:pt>
          <cx:pt idx="7291">121500</cx:pt>
          <cx:pt idx="7292">135000</cx:pt>
          <cx:pt idx="7293">315000</cx:pt>
          <cx:pt idx="7294">162000</cx:pt>
          <cx:pt idx="7295">225000</cx:pt>
          <cx:pt idx="7296">180000</cx:pt>
          <cx:pt idx="7297">112500</cx:pt>
          <cx:pt idx="7298">225000</cx:pt>
          <cx:pt idx="7299">247500</cx:pt>
          <cx:pt idx="7300">72000</cx:pt>
          <cx:pt idx="7301">130500</cx:pt>
          <cx:pt idx="7302">135000</cx:pt>
          <cx:pt idx="7303">225000</cx:pt>
          <cx:pt idx="7304">99000</cx:pt>
          <cx:pt idx="7305">225000</cx:pt>
          <cx:pt idx="7306">112500</cx:pt>
          <cx:pt idx="7307">292500</cx:pt>
          <cx:pt idx="7308">450000</cx:pt>
          <cx:pt idx="7309">99000</cx:pt>
          <cx:pt idx="7310">180000</cx:pt>
          <cx:pt idx="7311">90000</cx:pt>
          <cx:pt idx="7312">225000</cx:pt>
          <cx:pt idx="7313">171000</cx:pt>
          <cx:pt idx="7314">157500</cx:pt>
          <cx:pt idx="7315">198000</cx:pt>
          <cx:pt idx="7316">180000</cx:pt>
          <cx:pt idx="7317">202500</cx:pt>
          <cx:pt idx="7318">112500</cx:pt>
          <cx:pt idx="7319">135000</cx:pt>
          <cx:pt idx="7320">292500</cx:pt>
          <cx:pt idx="7321">261000</cx:pt>
          <cx:pt idx="7322">90000</cx:pt>
          <cx:pt idx="7323">144000</cx:pt>
          <cx:pt idx="7324">135000</cx:pt>
          <cx:pt idx="7325">270000</cx:pt>
          <cx:pt idx="7326">157500</cx:pt>
          <cx:pt idx="7327">247500</cx:pt>
          <cx:pt idx="7328">202500</cx:pt>
          <cx:pt idx="7329">157500</cx:pt>
          <cx:pt idx="7330">103500</cx:pt>
          <cx:pt idx="7331">153000</cx:pt>
          <cx:pt idx="7332">180000</cx:pt>
          <cx:pt idx="7333">180000</cx:pt>
          <cx:pt idx="7334">112500</cx:pt>
          <cx:pt idx="7335">225000</cx:pt>
          <cx:pt idx="7336">112500</cx:pt>
          <cx:pt idx="7337">45000</cx:pt>
          <cx:pt idx="7338">135000</cx:pt>
          <cx:pt idx="7339">202500</cx:pt>
          <cx:pt idx="7340">54000</cx:pt>
          <cx:pt idx="7341">72000</cx:pt>
          <cx:pt idx="7342">157500</cx:pt>
          <cx:pt idx="7343">247500</cx:pt>
          <cx:pt idx="7344">270000</cx:pt>
          <cx:pt idx="7345">157500</cx:pt>
          <cx:pt idx="7346">225000</cx:pt>
          <cx:pt idx="7347">90000</cx:pt>
          <cx:pt idx="7348">157500</cx:pt>
          <cx:pt idx="7349">270000</cx:pt>
          <cx:pt idx="7350">112500</cx:pt>
          <cx:pt idx="7351">135000</cx:pt>
          <cx:pt idx="7352">360000</cx:pt>
          <cx:pt idx="7353">270000</cx:pt>
          <cx:pt idx="7354">135000</cx:pt>
          <cx:pt idx="7355">180000</cx:pt>
          <cx:pt idx="7356">90000</cx:pt>
          <cx:pt idx="7357">180000</cx:pt>
          <cx:pt idx="7358">135000</cx:pt>
          <cx:pt idx="7359">225000</cx:pt>
          <cx:pt idx="7360">139500</cx:pt>
          <cx:pt idx="7361">112500</cx:pt>
          <cx:pt idx="7362">202500</cx:pt>
          <cx:pt idx="7363">99000</cx:pt>
          <cx:pt idx="7364">135000</cx:pt>
          <cx:pt idx="7365">292500</cx:pt>
          <cx:pt idx="7366">270000</cx:pt>
          <cx:pt idx="7367">225000</cx:pt>
          <cx:pt idx="7368">112500</cx:pt>
          <cx:pt idx="7369">180000</cx:pt>
          <cx:pt idx="7370">148500</cx:pt>
          <cx:pt idx="7371">135000</cx:pt>
          <cx:pt idx="7372">112500</cx:pt>
          <cx:pt idx="7373">202500</cx:pt>
          <cx:pt idx="7374">157500</cx:pt>
          <cx:pt idx="7375">180000</cx:pt>
          <cx:pt idx="7376">90000</cx:pt>
          <cx:pt idx="7377">189000</cx:pt>
          <cx:pt idx="7378">112500</cx:pt>
          <cx:pt idx="7379">292500</cx:pt>
          <cx:pt idx="7380">157500</cx:pt>
          <cx:pt idx="7381">108000</cx:pt>
          <cx:pt idx="7382">189000</cx:pt>
          <cx:pt idx="7383">202500</cx:pt>
          <cx:pt idx="7384">157500</cx:pt>
          <cx:pt idx="7385">450000</cx:pt>
          <cx:pt idx="7386">180000</cx:pt>
          <cx:pt idx="7387">112500</cx:pt>
          <cx:pt idx="7388">112500</cx:pt>
          <cx:pt idx="7389">117000</cx:pt>
          <cx:pt idx="7390">225000</cx:pt>
          <cx:pt idx="7391">180000</cx:pt>
          <cx:pt idx="7392">135000</cx:pt>
          <cx:pt idx="7393">72000</cx:pt>
          <cx:pt idx="7394">90000</cx:pt>
          <cx:pt idx="7395">135000</cx:pt>
          <cx:pt idx="7396">135000</cx:pt>
          <cx:pt idx="7397">90000</cx:pt>
          <cx:pt idx="7398">54000</cx:pt>
          <cx:pt idx="7399">157500</cx:pt>
          <cx:pt idx="7400">135000</cx:pt>
          <cx:pt idx="7401">260613</cx:pt>
          <cx:pt idx="7402">135000</cx:pt>
          <cx:pt idx="7403">247500</cx:pt>
          <cx:pt idx="7404">157500</cx:pt>
          <cx:pt idx="7405">315000</cx:pt>
          <cx:pt idx="7406">67500</cx:pt>
          <cx:pt idx="7407">225000</cx:pt>
          <cx:pt idx="7408">202500</cx:pt>
          <cx:pt idx="7409">405000</cx:pt>
          <cx:pt idx="7410">49500</cx:pt>
          <cx:pt idx="7411">67500</cx:pt>
          <cx:pt idx="7412">292500</cx:pt>
          <cx:pt idx="7413">112500</cx:pt>
          <cx:pt idx="7414">112500</cx:pt>
          <cx:pt idx="7415">270000</cx:pt>
          <cx:pt idx="7416">180000</cx:pt>
          <cx:pt idx="7417">135000</cx:pt>
          <cx:pt idx="7418">180000</cx:pt>
          <cx:pt idx="7419">157500</cx:pt>
          <cx:pt idx="7420">360000</cx:pt>
          <cx:pt idx="7421">135000</cx:pt>
          <cx:pt idx="7422">225000</cx:pt>
          <cx:pt idx="7423">202500</cx:pt>
          <cx:pt idx="7424">67500</cx:pt>
          <cx:pt idx="7425">202500</cx:pt>
          <cx:pt idx="7426">135000</cx:pt>
          <cx:pt idx="7427">126000</cx:pt>
          <cx:pt idx="7428">112500</cx:pt>
          <cx:pt idx="7429">292500</cx:pt>
          <cx:pt idx="7430">225000</cx:pt>
          <cx:pt idx="7431">225000</cx:pt>
          <cx:pt idx="7432">135000</cx:pt>
          <cx:pt idx="7433">157500</cx:pt>
          <cx:pt idx="7434">135000</cx:pt>
          <cx:pt idx="7435">184500</cx:pt>
          <cx:pt idx="7436">162000</cx:pt>
          <cx:pt idx="7437">112500</cx:pt>
          <cx:pt idx="7438">90000</cx:pt>
          <cx:pt idx="7439">360000</cx:pt>
          <cx:pt idx="7440">135000</cx:pt>
          <cx:pt idx="7441">225000</cx:pt>
          <cx:pt idx="7442">112500</cx:pt>
          <cx:pt idx="7443">117000</cx:pt>
          <cx:pt idx="7444">135000</cx:pt>
          <cx:pt idx="7445">90000</cx:pt>
          <cx:pt idx="7446">225000</cx:pt>
          <cx:pt idx="7447">360000</cx:pt>
          <cx:pt idx="7448">202500</cx:pt>
          <cx:pt idx="7449">90000</cx:pt>
          <cx:pt idx="7450">247500</cx:pt>
          <cx:pt idx="7451">135000</cx:pt>
          <cx:pt idx="7452">90000</cx:pt>
          <cx:pt idx="7453">108000</cx:pt>
          <cx:pt idx="7454">234000</cx:pt>
          <cx:pt idx="7455">71662.5</cx:pt>
          <cx:pt idx="7456">144000</cx:pt>
          <cx:pt idx="7457">135000</cx:pt>
          <cx:pt idx="7458">360000</cx:pt>
          <cx:pt idx="7459">135000</cx:pt>
          <cx:pt idx="7460">76500</cx:pt>
          <cx:pt idx="7461">247500</cx:pt>
          <cx:pt idx="7462">337500</cx:pt>
          <cx:pt idx="7463">112500</cx:pt>
          <cx:pt idx="7464">81000</cx:pt>
          <cx:pt idx="7465">90000</cx:pt>
          <cx:pt idx="7466">270000</cx:pt>
          <cx:pt idx="7467">157500</cx:pt>
          <cx:pt idx="7468">67500</cx:pt>
          <cx:pt idx="7469">90000</cx:pt>
          <cx:pt idx="7470">157500</cx:pt>
          <cx:pt idx="7471">180000</cx:pt>
          <cx:pt idx="7472">216000</cx:pt>
          <cx:pt idx="7473">157500</cx:pt>
          <cx:pt idx="7474">135000</cx:pt>
          <cx:pt idx="7475">202500</cx:pt>
          <cx:pt idx="7476">171000</cx:pt>
          <cx:pt idx="7477">315000</cx:pt>
          <cx:pt idx="7478">202500</cx:pt>
          <cx:pt idx="7479">135000</cx:pt>
          <cx:pt idx="7480">193500</cx:pt>
          <cx:pt idx="7481">126000</cx:pt>
          <cx:pt idx="7482">103401</cx:pt>
          <cx:pt idx="7483">99000</cx:pt>
          <cx:pt idx="7484">67500</cx:pt>
          <cx:pt idx="7485">180000</cx:pt>
          <cx:pt idx="7486">90000</cx:pt>
          <cx:pt idx="7487">117000</cx:pt>
          <cx:pt idx="7488">202500</cx:pt>
          <cx:pt idx="7489">135000</cx:pt>
          <cx:pt idx="7490">165600</cx:pt>
          <cx:pt idx="7491">135000</cx:pt>
          <cx:pt idx="7492">225000</cx:pt>
          <cx:pt idx="7493">135000</cx:pt>
          <cx:pt idx="7494">180000</cx:pt>
          <cx:pt idx="7495">180000</cx:pt>
          <cx:pt idx="7496">135000</cx:pt>
          <cx:pt idx="7497">135000</cx:pt>
          <cx:pt idx="7498">81000</cx:pt>
          <cx:pt idx="7499">135000</cx:pt>
          <cx:pt idx="7500">135000</cx:pt>
          <cx:pt idx="7501">225000</cx:pt>
          <cx:pt idx="7502">157500</cx:pt>
          <cx:pt idx="7503">81000</cx:pt>
          <cx:pt idx="7504">45000</cx:pt>
          <cx:pt idx="7505">117000</cx:pt>
          <cx:pt idx="7506">157500</cx:pt>
          <cx:pt idx="7507">112500</cx:pt>
          <cx:pt idx="7508">202500</cx:pt>
          <cx:pt idx="7509">450000</cx:pt>
          <cx:pt idx="7510">94500</cx:pt>
          <cx:pt idx="7511">112500</cx:pt>
          <cx:pt idx="7512">247500</cx:pt>
          <cx:pt idx="7513">135000</cx:pt>
          <cx:pt idx="7514">90000</cx:pt>
          <cx:pt idx="7515">180000</cx:pt>
          <cx:pt idx="7516">157500</cx:pt>
          <cx:pt idx="7517">270000</cx:pt>
          <cx:pt idx="7518">121500</cx:pt>
          <cx:pt idx="7519">202500</cx:pt>
          <cx:pt idx="7520">135000</cx:pt>
          <cx:pt idx="7521">157500</cx:pt>
          <cx:pt idx="7522">135000</cx:pt>
          <cx:pt idx="7523">157500</cx:pt>
          <cx:pt idx="7524">225000</cx:pt>
          <cx:pt idx="7525">157500</cx:pt>
          <cx:pt idx="7526">157500</cx:pt>
          <cx:pt idx="7527">180000</cx:pt>
          <cx:pt idx="7528">67500</cx:pt>
          <cx:pt idx="7529">72000</cx:pt>
          <cx:pt idx="7530">225000</cx:pt>
          <cx:pt idx="7531">540000</cx:pt>
          <cx:pt idx="7532">180000</cx:pt>
          <cx:pt idx="7533">112500</cx:pt>
          <cx:pt idx="7534">157500</cx:pt>
          <cx:pt idx="7535">153000</cx:pt>
          <cx:pt idx="7536">126000</cx:pt>
          <cx:pt idx="7537">112500</cx:pt>
          <cx:pt idx="7538">234000</cx:pt>
          <cx:pt idx="7539">180000</cx:pt>
          <cx:pt idx="7540">180000</cx:pt>
          <cx:pt idx="7541">130500</cx:pt>
          <cx:pt idx="7542">112500</cx:pt>
          <cx:pt idx="7543">90000</cx:pt>
          <cx:pt idx="7544">112500</cx:pt>
          <cx:pt idx="7545">135000</cx:pt>
          <cx:pt idx="7546">162000</cx:pt>
          <cx:pt idx="7547">180000</cx:pt>
          <cx:pt idx="7548">157500</cx:pt>
          <cx:pt idx="7549">115200</cx:pt>
          <cx:pt idx="7550">45000</cx:pt>
          <cx:pt idx="7551">225000</cx:pt>
          <cx:pt idx="7552">135000</cx:pt>
          <cx:pt idx="7553">247500</cx:pt>
          <cx:pt idx="7554">99000</cx:pt>
          <cx:pt idx="7555">135000</cx:pt>
          <cx:pt idx="7556">202500</cx:pt>
          <cx:pt idx="7557">135000</cx:pt>
          <cx:pt idx="7558">112500</cx:pt>
          <cx:pt idx="7559">90000</cx:pt>
          <cx:pt idx="7560">202500</cx:pt>
          <cx:pt idx="7561">130500</cx:pt>
          <cx:pt idx="7562">360000</cx:pt>
          <cx:pt idx="7563">202500</cx:pt>
          <cx:pt idx="7564">202500</cx:pt>
          <cx:pt idx="7565">135000</cx:pt>
          <cx:pt idx="7566">135000</cx:pt>
          <cx:pt idx="7567">171000</cx:pt>
          <cx:pt idx="7568">117000</cx:pt>
          <cx:pt idx="7569">112500</cx:pt>
          <cx:pt idx="7570">112500</cx:pt>
          <cx:pt idx="7571">126000</cx:pt>
          <cx:pt idx="7572">225000</cx:pt>
          <cx:pt idx="7573">103500</cx:pt>
          <cx:pt idx="7574">180000</cx:pt>
          <cx:pt idx="7575">99000</cx:pt>
          <cx:pt idx="7576">90000</cx:pt>
          <cx:pt idx="7577">157500</cx:pt>
          <cx:pt idx="7578">180000</cx:pt>
          <cx:pt idx="7579">90000</cx:pt>
          <cx:pt idx="7580">112500</cx:pt>
          <cx:pt idx="7581">180000</cx:pt>
          <cx:pt idx="7582">135000</cx:pt>
          <cx:pt idx="7583">153999</cx:pt>
          <cx:pt idx="7584">135000</cx:pt>
          <cx:pt idx="7585">310500</cx:pt>
          <cx:pt idx="7586">130050</cx:pt>
          <cx:pt idx="7587">211500</cx:pt>
          <cx:pt idx="7588">225000</cx:pt>
          <cx:pt idx="7589">225000</cx:pt>
          <cx:pt idx="7590">252000</cx:pt>
          <cx:pt idx="7591">112500</cx:pt>
          <cx:pt idx="7592">103500</cx:pt>
          <cx:pt idx="7593">108000</cx:pt>
          <cx:pt idx="7594">126000</cx:pt>
          <cx:pt idx="7595">87750</cx:pt>
          <cx:pt idx="7596">315000</cx:pt>
          <cx:pt idx="7597">121500</cx:pt>
          <cx:pt idx="7598">76500</cx:pt>
          <cx:pt idx="7599">45000</cx:pt>
          <cx:pt idx="7600">180000</cx:pt>
          <cx:pt idx="7601">126000</cx:pt>
          <cx:pt idx="7602">135000</cx:pt>
          <cx:pt idx="7603">67500</cx:pt>
          <cx:pt idx="7604">202500</cx:pt>
          <cx:pt idx="7605">630000</cx:pt>
          <cx:pt idx="7606">202500</cx:pt>
          <cx:pt idx="7607">90000</cx:pt>
          <cx:pt idx="7608">211500</cx:pt>
          <cx:pt idx="7609">94500</cx:pt>
          <cx:pt idx="7610">72000</cx:pt>
          <cx:pt idx="7611">157500</cx:pt>
          <cx:pt idx="7612">99000</cx:pt>
          <cx:pt idx="7613">180000</cx:pt>
          <cx:pt idx="7614">238500</cx:pt>
          <cx:pt idx="7615">193500</cx:pt>
          <cx:pt idx="7616">180000</cx:pt>
          <cx:pt idx="7617">112500</cx:pt>
          <cx:pt idx="7618">225000</cx:pt>
          <cx:pt idx="7619">67500</cx:pt>
          <cx:pt idx="7620">157500</cx:pt>
          <cx:pt idx="7621">450000</cx:pt>
          <cx:pt idx="7622">405000</cx:pt>
          <cx:pt idx="7623">180000</cx:pt>
          <cx:pt idx="7624">121500</cx:pt>
          <cx:pt idx="7625">112500</cx:pt>
          <cx:pt idx="7626">85500</cx:pt>
          <cx:pt idx="7627">67500</cx:pt>
          <cx:pt idx="7628">148500</cx:pt>
          <cx:pt idx="7629">67500</cx:pt>
          <cx:pt idx="7630">135000</cx:pt>
          <cx:pt idx="7631">117000</cx:pt>
          <cx:pt idx="7632">56250</cx:pt>
          <cx:pt idx="7633">135000</cx:pt>
          <cx:pt idx="7634">112500</cx:pt>
          <cx:pt idx="7635">405000</cx:pt>
          <cx:pt idx="7636">166500</cx:pt>
          <cx:pt idx="7637">135000</cx:pt>
          <cx:pt idx="7638">180000</cx:pt>
          <cx:pt idx="7639">103500</cx:pt>
          <cx:pt idx="7640">81000</cx:pt>
          <cx:pt idx="7641">225000</cx:pt>
          <cx:pt idx="7642">382500</cx:pt>
          <cx:pt idx="7643">135000</cx:pt>
          <cx:pt idx="7644">225000</cx:pt>
          <cx:pt idx="7645">135000</cx:pt>
          <cx:pt idx="7646">90000</cx:pt>
          <cx:pt idx="7647">180000</cx:pt>
          <cx:pt idx="7648">94500</cx:pt>
          <cx:pt idx="7649">202500</cx:pt>
          <cx:pt idx="7650">121500</cx:pt>
          <cx:pt idx="7651">225000</cx:pt>
          <cx:pt idx="7652">135000</cx:pt>
          <cx:pt idx="7653">112500</cx:pt>
          <cx:pt idx="7654">382500</cx:pt>
          <cx:pt idx="7655">180000</cx:pt>
          <cx:pt idx="7656">103500</cx:pt>
          <cx:pt idx="7657">67500</cx:pt>
          <cx:pt idx="7658">112500</cx:pt>
          <cx:pt idx="7659">67500</cx:pt>
          <cx:pt idx="7660">180000</cx:pt>
          <cx:pt idx="7661">121500</cx:pt>
          <cx:pt idx="7662">126000</cx:pt>
          <cx:pt idx="7663">112500</cx:pt>
          <cx:pt idx="7664">180000</cx:pt>
          <cx:pt idx="7665">90000</cx:pt>
          <cx:pt idx="7666">243000</cx:pt>
          <cx:pt idx="7667">220500</cx:pt>
          <cx:pt idx="7668">72000</cx:pt>
          <cx:pt idx="7669">301500</cx:pt>
          <cx:pt idx="7670">193500</cx:pt>
          <cx:pt idx="7671">180000</cx:pt>
          <cx:pt idx="7672">112500</cx:pt>
          <cx:pt idx="7673">180000</cx:pt>
          <cx:pt idx="7674">90000</cx:pt>
          <cx:pt idx="7675">270000</cx:pt>
          <cx:pt idx="7676">135000</cx:pt>
          <cx:pt idx="7677">225000</cx:pt>
          <cx:pt idx="7678">90000</cx:pt>
          <cx:pt idx="7679">126000</cx:pt>
          <cx:pt idx="7680">180000</cx:pt>
          <cx:pt idx="7681">225000</cx:pt>
          <cx:pt idx="7682">67500</cx:pt>
          <cx:pt idx="7683">225000</cx:pt>
          <cx:pt idx="7684">216000</cx:pt>
          <cx:pt idx="7685">108000</cx:pt>
          <cx:pt idx="7686">121500</cx:pt>
          <cx:pt idx="7687">270000</cx:pt>
          <cx:pt idx="7688">81000</cx:pt>
          <cx:pt idx="7689">315000</cx:pt>
          <cx:pt idx="7690">180000</cx:pt>
          <cx:pt idx="7691">225000</cx:pt>
          <cx:pt idx="7692">90000</cx:pt>
          <cx:pt idx="7693">270000</cx:pt>
          <cx:pt idx="7694">540000</cx:pt>
          <cx:pt idx="7695">135000</cx:pt>
          <cx:pt idx="7696">90000</cx:pt>
          <cx:pt idx="7697">157500</cx:pt>
          <cx:pt idx="7698">234000</cx:pt>
          <cx:pt idx="7699">225000</cx:pt>
          <cx:pt idx="7700">144000</cx:pt>
          <cx:pt idx="7701">135000</cx:pt>
          <cx:pt idx="7702">360000</cx:pt>
          <cx:pt idx="7703">94500</cx:pt>
          <cx:pt idx="7704">72000</cx:pt>
          <cx:pt idx="7705">112500</cx:pt>
          <cx:pt idx="7706">216630</cx:pt>
          <cx:pt idx="7707">67500</cx:pt>
          <cx:pt idx="7708">225000</cx:pt>
          <cx:pt idx="7709">67500</cx:pt>
          <cx:pt idx="7710">135000</cx:pt>
          <cx:pt idx="7711">270000</cx:pt>
          <cx:pt idx="7712">67500</cx:pt>
          <cx:pt idx="7713">157500</cx:pt>
          <cx:pt idx="7714">67500</cx:pt>
          <cx:pt idx="7715">54000</cx:pt>
          <cx:pt idx="7716">45000</cx:pt>
          <cx:pt idx="7717">135000</cx:pt>
          <cx:pt idx="7718">216000</cx:pt>
          <cx:pt idx="7719">157500</cx:pt>
          <cx:pt idx="7720">157500</cx:pt>
          <cx:pt idx="7721">315000</cx:pt>
          <cx:pt idx="7722">157500</cx:pt>
          <cx:pt idx="7723">315000</cx:pt>
          <cx:pt idx="7724">180000</cx:pt>
          <cx:pt idx="7725">252000</cx:pt>
          <cx:pt idx="7726">124141.5</cx:pt>
          <cx:pt idx="7727">175500</cx:pt>
          <cx:pt idx="7728">117990</cx:pt>
          <cx:pt idx="7729">180000</cx:pt>
          <cx:pt idx="7730">90000</cx:pt>
          <cx:pt idx="7731">270000</cx:pt>
          <cx:pt idx="7732">126000</cx:pt>
          <cx:pt idx="7733">126000</cx:pt>
          <cx:pt idx="7734">76500</cx:pt>
          <cx:pt idx="7735">135000</cx:pt>
          <cx:pt idx="7736">360000</cx:pt>
          <cx:pt idx="7737">90000</cx:pt>
          <cx:pt idx="7738">193500</cx:pt>
          <cx:pt idx="7739">189000</cx:pt>
          <cx:pt idx="7740">135000</cx:pt>
          <cx:pt idx="7741">157500</cx:pt>
          <cx:pt idx="7742">135000</cx:pt>
          <cx:pt idx="7743">234000</cx:pt>
          <cx:pt idx="7744">157500</cx:pt>
          <cx:pt idx="7745">270000</cx:pt>
          <cx:pt idx="7746">99000</cx:pt>
          <cx:pt idx="7747">45000</cx:pt>
          <cx:pt idx="7748">94500</cx:pt>
          <cx:pt idx="7749">90000</cx:pt>
          <cx:pt idx="7750">157500</cx:pt>
          <cx:pt idx="7751">157500</cx:pt>
          <cx:pt idx="7752">72000</cx:pt>
          <cx:pt idx="7753">135000</cx:pt>
          <cx:pt idx="7754">135000</cx:pt>
          <cx:pt idx="7755">337500</cx:pt>
          <cx:pt idx="7756">135000</cx:pt>
          <cx:pt idx="7757">58500</cx:pt>
          <cx:pt idx="7758">112500</cx:pt>
          <cx:pt idx="7759">292500</cx:pt>
          <cx:pt idx="7760">76500</cx:pt>
          <cx:pt idx="7761">162000</cx:pt>
          <cx:pt idx="7762">103500</cx:pt>
          <cx:pt idx="7763">94500</cx:pt>
          <cx:pt idx="7764">193500</cx:pt>
          <cx:pt idx="7765">135000</cx:pt>
          <cx:pt idx="7766">360000</cx:pt>
          <cx:pt idx="7767">112500</cx:pt>
          <cx:pt idx="7768">270000</cx:pt>
          <cx:pt idx="7769">157500</cx:pt>
          <cx:pt idx="7770">202500</cx:pt>
          <cx:pt idx="7771">157500</cx:pt>
          <cx:pt idx="7772">135000</cx:pt>
          <cx:pt idx="7773">76500</cx:pt>
          <cx:pt idx="7774">67500</cx:pt>
          <cx:pt idx="7775">351000</cx:pt>
          <cx:pt idx="7776">157500</cx:pt>
          <cx:pt idx="7777">76500</cx:pt>
          <cx:pt idx="7778">135000</cx:pt>
          <cx:pt idx="7779">360000</cx:pt>
          <cx:pt idx="7780">180000</cx:pt>
          <cx:pt idx="7781">135000</cx:pt>
          <cx:pt idx="7782">67500</cx:pt>
          <cx:pt idx="7783">63000</cx:pt>
          <cx:pt idx="7784">180000</cx:pt>
          <cx:pt idx="7785">157500</cx:pt>
          <cx:pt idx="7786">67500</cx:pt>
          <cx:pt idx="7787">225000</cx:pt>
          <cx:pt idx="7788">112500</cx:pt>
          <cx:pt idx="7789">405000</cx:pt>
          <cx:pt idx="7790">180000</cx:pt>
          <cx:pt idx="7791">265500</cx:pt>
          <cx:pt idx="7792">180000</cx:pt>
          <cx:pt idx="7793">121500</cx:pt>
          <cx:pt idx="7794">135000</cx:pt>
          <cx:pt idx="7795">225000</cx:pt>
          <cx:pt idx="7796">90000</cx:pt>
          <cx:pt idx="7797">126000</cx:pt>
          <cx:pt idx="7798">99000</cx:pt>
          <cx:pt idx="7799">225000</cx:pt>
          <cx:pt idx="7800">135000</cx:pt>
          <cx:pt idx="7801">90000</cx:pt>
          <cx:pt idx="7802">108000</cx:pt>
          <cx:pt idx="7803">157500</cx:pt>
          <cx:pt idx="7804">135000</cx:pt>
          <cx:pt idx="7805">234000</cx:pt>
          <cx:pt idx="7806">270000</cx:pt>
          <cx:pt idx="7807">90000</cx:pt>
          <cx:pt idx="7808">180000</cx:pt>
          <cx:pt idx="7809">81000</cx:pt>
          <cx:pt idx="7810">90000</cx:pt>
          <cx:pt idx="7811">121500</cx:pt>
          <cx:pt idx="7812">58500</cx:pt>
          <cx:pt idx="7813">90000</cx:pt>
          <cx:pt idx="7814">112500</cx:pt>
          <cx:pt idx="7815">81000</cx:pt>
          <cx:pt idx="7816">270000</cx:pt>
          <cx:pt idx="7817">90000</cx:pt>
          <cx:pt idx="7818">153000</cx:pt>
          <cx:pt idx="7819">180000</cx:pt>
          <cx:pt idx="7820">112500</cx:pt>
          <cx:pt idx="7821">51750</cx:pt>
          <cx:pt idx="7822">180000</cx:pt>
          <cx:pt idx="7823">247500</cx:pt>
          <cx:pt idx="7824">202500</cx:pt>
          <cx:pt idx="7825">234000</cx:pt>
          <cx:pt idx="7826">79200</cx:pt>
          <cx:pt idx="7827">288000</cx:pt>
          <cx:pt idx="7828">130500</cx:pt>
          <cx:pt idx="7829">180000</cx:pt>
          <cx:pt idx="7830">121500</cx:pt>
          <cx:pt idx="7831">157500</cx:pt>
          <cx:pt idx="7832">135000</cx:pt>
          <cx:pt idx="7833">85500</cx:pt>
          <cx:pt idx="7834">162000</cx:pt>
          <cx:pt idx="7835">135000</cx:pt>
          <cx:pt idx="7836">135000</cx:pt>
          <cx:pt idx="7837">90000</cx:pt>
          <cx:pt idx="7838">90000</cx:pt>
          <cx:pt idx="7839">157500</cx:pt>
          <cx:pt idx="7840">360000</cx:pt>
          <cx:pt idx="7841">180000</cx:pt>
          <cx:pt idx="7842">225000</cx:pt>
          <cx:pt idx="7843">112500</cx:pt>
          <cx:pt idx="7844">135000</cx:pt>
          <cx:pt idx="7845">135000</cx:pt>
          <cx:pt idx="7846">90000</cx:pt>
          <cx:pt idx="7847">171000</cx:pt>
          <cx:pt idx="7848">540000</cx:pt>
          <cx:pt idx="7849">202500</cx:pt>
          <cx:pt idx="7850">157500</cx:pt>
          <cx:pt idx="7851">180000</cx:pt>
          <cx:pt idx="7852">112500</cx:pt>
          <cx:pt idx="7853">112500</cx:pt>
          <cx:pt idx="7854">243000</cx:pt>
          <cx:pt idx="7855">180000</cx:pt>
          <cx:pt idx="7856">225000</cx:pt>
          <cx:pt idx="7857">144000</cx:pt>
          <cx:pt idx="7858">171000</cx:pt>
          <cx:pt idx="7859">180000</cx:pt>
          <cx:pt idx="7860">171000</cx:pt>
          <cx:pt idx="7861">225000</cx:pt>
          <cx:pt idx="7862">157500</cx:pt>
          <cx:pt idx="7863">216000</cx:pt>
          <cx:pt idx="7864">180000</cx:pt>
          <cx:pt idx="7865">148500</cx:pt>
          <cx:pt idx="7866">180000</cx:pt>
          <cx:pt idx="7867">135000</cx:pt>
          <cx:pt idx="7868">175500</cx:pt>
          <cx:pt idx="7869">90000</cx:pt>
          <cx:pt idx="7870">135000</cx:pt>
          <cx:pt idx="7871">90000</cx:pt>
          <cx:pt idx="7872">135000</cx:pt>
          <cx:pt idx="7873">90000</cx:pt>
          <cx:pt idx="7874">315000</cx:pt>
          <cx:pt idx="7875">99000</cx:pt>
          <cx:pt idx="7876">157500</cx:pt>
          <cx:pt idx="7877">90000</cx:pt>
          <cx:pt idx="7878">180000</cx:pt>
          <cx:pt idx="7879">225000</cx:pt>
          <cx:pt idx="7880">121500</cx:pt>
          <cx:pt idx="7881">225000</cx:pt>
          <cx:pt idx="7882">315000</cx:pt>
          <cx:pt idx="7883">90000</cx:pt>
          <cx:pt idx="7884">180000</cx:pt>
          <cx:pt idx="7885">132750</cx:pt>
          <cx:pt idx="7886">121500</cx:pt>
          <cx:pt idx="7887">90000</cx:pt>
          <cx:pt idx="7888">126000</cx:pt>
          <cx:pt idx="7889">112500</cx:pt>
          <cx:pt idx="7890">135000</cx:pt>
          <cx:pt idx="7891">427500</cx:pt>
          <cx:pt idx="7892">153000</cx:pt>
          <cx:pt idx="7893">135000</cx:pt>
          <cx:pt idx="7894">180000</cx:pt>
          <cx:pt idx="7895">450000</cx:pt>
          <cx:pt idx="7896">270000</cx:pt>
          <cx:pt idx="7897">157500</cx:pt>
          <cx:pt idx="7898">90000</cx:pt>
          <cx:pt idx="7899">225000</cx:pt>
          <cx:pt idx="7900">180000</cx:pt>
          <cx:pt idx="7901">121500</cx:pt>
          <cx:pt idx="7902">180000</cx:pt>
          <cx:pt idx="7903">112500</cx:pt>
          <cx:pt idx="7904">49500</cx:pt>
          <cx:pt idx="7905">135000</cx:pt>
          <cx:pt idx="7906">202500</cx:pt>
          <cx:pt idx="7907">225000</cx:pt>
          <cx:pt idx="7908">247500</cx:pt>
          <cx:pt idx="7909">180000</cx:pt>
          <cx:pt idx="7910">225000</cx:pt>
          <cx:pt idx="7911">140022</cx:pt>
          <cx:pt idx="7912">180000</cx:pt>
          <cx:pt idx="7913">112500</cx:pt>
          <cx:pt idx="7914">112500</cx:pt>
          <cx:pt idx="7915">225000</cx:pt>
          <cx:pt idx="7916">121500</cx:pt>
          <cx:pt idx="7917">202500</cx:pt>
          <cx:pt idx="7918">112500</cx:pt>
          <cx:pt idx="7919">180000</cx:pt>
          <cx:pt idx="7920">180000</cx:pt>
          <cx:pt idx="7921">135000</cx:pt>
          <cx:pt idx="7922">337500</cx:pt>
          <cx:pt idx="7923">81000</cx:pt>
          <cx:pt idx="7924">247500</cx:pt>
          <cx:pt idx="7925">45000</cx:pt>
          <cx:pt idx="7926">270000</cx:pt>
          <cx:pt idx="7927">216000</cx:pt>
          <cx:pt idx="7928">180000</cx:pt>
          <cx:pt idx="7929">81000</cx:pt>
          <cx:pt idx="7930">45000</cx:pt>
          <cx:pt idx="7931">247500</cx:pt>
          <cx:pt idx="7932">63000</cx:pt>
          <cx:pt idx="7933">135000</cx:pt>
          <cx:pt idx="7934">81000</cx:pt>
          <cx:pt idx="7935">76500</cx:pt>
          <cx:pt idx="7936">202500</cx:pt>
          <cx:pt idx="7937">99000</cx:pt>
          <cx:pt idx="7938">87750</cx:pt>
          <cx:pt idx="7939">54000</cx:pt>
          <cx:pt idx="7940">256500</cx:pt>
          <cx:pt idx="7941">162000</cx:pt>
          <cx:pt idx="7942">180000</cx:pt>
          <cx:pt idx="7943">76500</cx:pt>
          <cx:pt idx="7944">202500</cx:pt>
          <cx:pt idx="7945">90000</cx:pt>
          <cx:pt idx="7946">157500</cx:pt>
          <cx:pt idx="7947">157500</cx:pt>
          <cx:pt idx="7948">157500</cx:pt>
          <cx:pt idx="7949">67500</cx:pt>
          <cx:pt idx="7950">90000</cx:pt>
          <cx:pt idx="7951">135000</cx:pt>
          <cx:pt idx="7952">77850</cx:pt>
          <cx:pt idx="7953">36000</cx:pt>
          <cx:pt idx="7954">166500</cx:pt>
          <cx:pt idx="7955">90000</cx:pt>
          <cx:pt idx="7956">315000</cx:pt>
          <cx:pt idx="7957">211500</cx:pt>
          <cx:pt idx="7958">33300</cx:pt>
          <cx:pt idx="7959">135000</cx:pt>
          <cx:pt idx="7960">180000</cx:pt>
          <cx:pt idx="7961">126000</cx:pt>
          <cx:pt idx="7962">157500</cx:pt>
          <cx:pt idx="7963">202500</cx:pt>
          <cx:pt idx="7964">180000</cx:pt>
          <cx:pt idx="7965">157500</cx:pt>
          <cx:pt idx="7966">135000</cx:pt>
          <cx:pt idx="7967">85500</cx:pt>
          <cx:pt idx="7968">78300</cx:pt>
          <cx:pt idx="7969">117000</cx:pt>
          <cx:pt idx="7970">225000</cx:pt>
          <cx:pt idx="7971">94500</cx:pt>
          <cx:pt idx="7972">229500</cx:pt>
          <cx:pt idx="7973">108000</cx:pt>
          <cx:pt idx="7974">90000</cx:pt>
          <cx:pt idx="7975">225000</cx:pt>
          <cx:pt idx="7976">157500</cx:pt>
          <cx:pt idx="7977">180000</cx:pt>
          <cx:pt idx="7978">135000</cx:pt>
          <cx:pt idx="7979">135000</cx:pt>
          <cx:pt idx="7980">225000</cx:pt>
          <cx:pt idx="7981">270000</cx:pt>
          <cx:pt idx="7982">270000</cx:pt>
          <cx:pt idx="7983">112500</cx:pt>
          <cx:pt idx="7984">157500</cx:pt>
          <cx:pt idx="7985">202500</cx:pt>
          <cx:pt idx="7986">72000</cx:pt>
          <cx:pt idx="7987">270000</cx:pt>
          <cx:pt idx="7988">112500</cx:pt>
          <cx:pt idx="7989">225000</cx:pt>
          <cx:pt idx="7990">135000</cx:pt>
          <cx:pt idx="7991">76500</cx:pt>
          <cx:pt idx="7992">175500</cx:pt>
          <cx:pt idx="7993">135000</cx:pt>
          <cx:pt idx="7994">225000</cx:pt>
          <cx:pt idx="7995">112500</cx:pt>
          <cx:pt idx="7996">225000</cx:pt>
          <cx:pt idx="7997">225000</cx:pt>
          <cx:pt idx="7998">135000</cx:pt>
          <cx:pt idx="7999">157500</cx:pt>
          <cx:pt idx="8000">112500</cx:pt>
          <cx:pt idx="8001">81000</cx:pt>
          <cx:pt idx="8002">216000</cx:pt>
          <cx:pt idx="8003">144000</cx:pt>
          <cx:pt idx="8004">157500</cx:pt>
          <cx:pt idx="8005">76500</cx:pt>
          <cx:pt idx="8006">270000</cx:pt>
          <cx:pt idx="8007">103500</cx:pt>
          <cx:pt idx="8008">119677.5</cx:pt>
          <cx:pt idx="8009">112500</cx:pt>
          <cx:pt idx="8010">270000</cx:pt>
          <cx:pt idx="8011">247500</cx:pt>
          <cx:pt idx="8012">360000</cx:pt>
          <cx:pt idx="8013">202500</cx:pt>
          <cx:pt idx="8014">135000</cx:pt>
          <cx:pt idx="8015">310500</cx:pt>
          <cx:pt idx="8016">72000</cx:pt>
          <cx:pt idx="8017">202500</cx:pt>
          <cx:pt idx="8018">112500</cx:pt>
          <cx:pt idx="8019">144000</cx:pt>
          <cx:pt idx="8020">157500</cx:pt>
          <cx:pt idx="8021">90000</cx:pt>
          <cx:pt idx="8022">225000</cx:pt>
          <cx:pt idx="8023">157500</cx:pt>
          <cx:pt idx="8024">67500</cx:pt>
          <cx:pt idx="8025">247500</cx:pt>
          <cx:pt idx="8026">337500</cx:pt>
          <cx:pt idx="8027">225000</cx:pt>
          <cx:pt idx="8028">135000</cx:pt>
          <cx:pt idx="8029">180000</cx:pt>
          <cx:pt idx="8030">135000</cx:pt>
          <cx:pt idx="8031">171000</cx:pt>
          <cx:pt idx="8032">336835.935</cx:pt>
          <cx:pt idx="8033">270000</cx:pt>
          <cx:pt idx="8034">90000</cx:pt>
          <cx:pt idx="8035">135000</cx:pt>
          <cx:pt idx="8036">135000</cx:pt>
          <cx:pt idx="8037">121500</cx:pt>
          <cx:pt idx="8038">135000</cx:pt>
          <cx:pt idx="8039">49500</cx:pt>
          <cx:pt idx="8040">112500</cx:pt>
          <cx:pt idx="8041">157500</cx:pt>
          <cx:pt idx="8042">157500</cx:pt>
          <cx:pt idx="8043">135000</cx:pt>
          <cx:pt idx="8044">45000</cx:pt>
          <cx:pt idx="8045">90000</cx:pt>
          <cx:pt idx="8046">351000</cx:pt>
          <cx:pt idx="8047">90000</cx:pt>
          <cx:pt idx="8048">675000</cx:pt>
          <cx:pt idx="8049">144000</cx:pt>
          <cx:pt idx="8050">450000</cx:pt>
          <cx:pt idx="8051">157500</cx:pt>
          <cx:pt idx="8052">112500</cx:pt>
          <cx:pt idx="8053">211500</cx:pt>
          <cx:pt idx="8054">162000</cx:pt>
          <cx:pt idx="8055">180000</cx:pt>
          <cx:pt idx="8056">450000</cx:pt>
          <cx:pt idx="8057">112500</cx:pt>
          <cx:pt idx="8058">180000</cx:pt>
          <cx:pt idx="8059">315000</cx:pt>
          <cx:pt idx="8060">270000</cx:pt>
          <cx:pt idx="8061">108000</cx:pt>
          <cx:pt idx="8062">31860</cx:pt>
          <cx:pt idx="8063">67500</cx:pt>
          <cx:pt idx="8064">243000</cx:pt>
          <cx:pt idx="8065">180000</cx:pt>
          <cx:pt idx="8066">315000</cx:pt>
          <cx:pt idx="8067">90000</cx:pt>
          <cx:pt idx="8068">117000</cx:pt>
          <cx:pt idx="8069">117000</cx:pt>
          <cx:pt idx="8070">225000</cx:pt>
          <cx:pt idx="8071">54000</cx:pt>
          <cx:pt idx="8072">180000</cx:pt>
          <cx:pt idx="8073">112500</cx:pt>
          <cx:pt idx="8074">67500</cx:pt>
          <cx:pt idx="8075">225000</cx:pt>
          <cx:pt idx="8076">67500</cx:pt>
          <cx:pt idx="8077">202500</cx:pt>
          <cx:pt idx="8078">193500</cx:pt>
          <cx:pt idx="8079">67500</cx:pt>
          <cx:pt idx="8080">360000</cx:pt>
          <cx:pt idx="8081">157500</cx:pt>
          <cx:pt idx="8082">225000</cx:pt>
          <cx:pt idx="8083">157500</cx:pt>
          <cx:pt idx="8084">135000</cx:pt>
          <cx:pt idx="8085">157500</cx:pt>
          <cx:pt idx="8086">900000</cx:pt>
          <cx:pt idx="8087">81000</cx:pt>
          <cx:pt idx="8088">450000</cx:pt>
          <cx:pt idx="8089">112500</cx:pt>
          <cx:pt idx="8090">76500</cx:pt>
          <cx:pt idx="8091">103500</cx:pt>
          <cx:pt idx="8092">247500</cx:pt>
          <cx:pt idx="8093">135000</cx:pt>
          <cx:pt idx="8094">202500</cx:pt>
          <cx:pt idx="8095">67500</cx:pt>
          <cx:pt idx="8096">270000</cx:pt>
          <cx:pt idx="8097">135000</cx:pt>
          <cx:pt idx="8098">90000</cx:pt>
          <cx:pt idx="8099">112500</cx:pt>
          <cx:pt idx="8100">112500</cx:pt>
          <cx:pt idx="8101">247500</cx:pt>
          <cx:pt idx="8102">247500</cx:pt>
          <cx:pt idx="8103">234000</cx:pt>
          <cx:pt idx="8104">157500</cx:pt>
          <cx:pt idx="8105">157500</cx:pt>
          <cx:pt idx="8106">94500</cx:pt>
          <cx:pt idx="8107">135000</cx:pt>
          <cx:pt idx="8108">90000</cx:pt>
          <cx:pt idx="8109">67500</cx:pt>
          <cx:pt idx="8110">121500</cx:pt>
          <cx:pt idx="8111">184500</cx:pt>
          <cx:pt idx="8112">67500</cx:pt>
          <cx:pt idx="8113">225000</cx:pt>
          <cx:pt idx="8114">238500</cx:pt>
          <cx:pt idx="8115">60750</cx:pt>
          <cx:pt idx="8116">247500</cx:pt>
          <cx:pt idx="8117">211500</cx:pt>
          <cx:pt idx="8118">270000</cx:pt>
          <cx:pt idx="8119">562500</cx:pt>
          <cx:pt idx="8120">87300</cx:pt>
          <cx:pt idx="8121">157500</cx:pt>
          <cx:pt idx="8122">112500</cx:pt>
          <cx:pt idx="8123">202500</cx:pt>
          <cx:pt idx="8124">81000</cx:pt>
          <cx:pt idx="8125">171000</cx:pt>
          <cx:pt idx="8126">90000</cx:pt>
          <cx:pt idx="8127">162000</cx:pt>
          <cx:pt idx="8128">105120</cx:pt>
          <cx:pt idx="8129">90000</cx:pt>
          <cx:pt idx="8130">270000</cx:pt>
          <cx:pt idx="8131">157500</cx:pt>
          <cx:pt idx="8132">180000</cx:pt>
          <cx:pt idx="8133">67500</cx:pt>
          <cx:pt idx="8134">157500</cx:pt>
          <cx:pt idx="8135">180000</cx:pt>
          <cx:pt idx="8136">130500</cx:pt>
          <cx:pt idx="8137">112500</cx:pt>
          <cx:pt idx="8138">135000</cx:pt>
          <cx:pt idx="8139">112500</cx:pt>
          <cx:pt idx="8140">67500</cx:pt>
          <cx:pt idx="8141">90000</cx:pt>
          <cx:pt idx="8142">225000</cx:pt>
          <cx:pt idx="8143">90000</cx:pt>
          <cx:pt idx="8144">99000</cx:pt>
          <cx:pt idx="8145">135000</cx:pt>
          <cx:pt idx="8146">315000</cx:pt>
          <cx:pt idx="8147">202500</cx:pt>
          <cx:pt idx="8148">157500</cx:pt>
          <cx:pt idx="8149">315000</cx:pt>
          <cx:pt idx="8150">225000</cx:pt>
          <cx:pt idx="8151">135000</cx:pt>
          <cx:pt idx="8152">202500</cx:pt>
          <cx:pt idx="8153">63000</cx:pt>
          <cx:pt idx="8154">166500</cx:pt>
          <cx:pt idx="8155">279000</cx:pt>
          <cx:pt idx="8156">252000</cx:pt>
          <cx:pt idx="8157">135000</cx:pt>
          <cx:pt idx="8158">252000</cx:pt>
          <cx:pt idx="8159">123750</cx:pt>
          <cx:pt idx="8160">207000</cx:pt>
          <cx:pt idx="8161">180000</cx:pt>
          <cx:pt idx="8162">270000</cx:pt>
          <cx:pt idx="8163">270000</cx:pt>
          <cx:pt idx="8164">135000</cx:pt>
          <cx:pt idx="8165">103500</cx:pt>
          <cx:pt idx="8166">225000</cx:pt>
          <cx:pt idx="8167">67500</cx:pt>
          <cx:pt idx="8168">139500</cx:pt>
          <cx:pt idx="8169">90000</cx:pt>
          <cx:pt idx="8170">90000</cx:pt>
          <cx:pt idx="8171">152550</cx:pt>
          <cx:pt idx="8172">90000</cx:pt>
          <cx:pt idx="8173">112500</cx:pt>
          <cx:pt idx="8174">81000</cx:pt>
          <cx:pt idx="8175">216000</cx:pt>
          <cx:pt idx="8176">157500</cx:pt>
          <cx:pt idx="8177">99000</cx:pt>
          <cx:pt idx="8178">180000</cx:pt>
          <cx:pt idx="8179">315000</cx:pt>
          <cx:pt idx="8180">157500</cx:pt>
          <cx:pt idx="8181">315000</cx:pt>
          <cx:pt idx="8182">67500</cx:pt>
          <cx:pt idx="8183">225000</cx:pt>
          <cx:pt idx="8184">315000</cx:pt>
          <cx:pt idx="8185">225000</cx:pt>
          <cx:pt idx="8186">67500</cx:pt>
          <cx:pt idx="8187">112500</cx:pt>
          <cx:pt idx="8188">247500</cx:pt>
          <cx:pt idx="8189">472500</cx:pt>
          <cx:pt idx="8190">157500</cx:pt>
          <cx:pt idx="8191">126000</cx:pt>
          <cx:pt idx="8192">450000</cx:pt>
          <cx:pt idx="8193">360000</cx:pt>
          <cx:pt idx="8194">315000</cx:pt>
          <cx:pt idx="8195">99000</cx:pt>
          <cx:pt idx="8196">270000</cx:pt>
          <cx:pt idx="8197">144000</cx:pt>
          <cx:pt idx="8198">157500</cx:pt>
          <cx:pt idx="8199">427500</cx:pt>
          <cx:pt idx="8200">90000</cx:pt>
          <cx:pt idx="8201">90000</cx:pt>
          <cx:pt idx="8202">135000</cx:pt>
          <cx:pt idx="8203">225000</cx:pt>
          <cx:pt idx="8204">112500</cx:pt>
          <cx:pt idx="8205">112500</cx:pt>
          <cx:pt idx="8206">157500</cx:pt>
          <cx:pt idx="8207">112500</cx:pt>
          <cx:pt idx="8208">67500</cx:pt>
          <cx:pt idx="8209">121500</cx:pt>
          <cx:pt idx="8210">157500</cx:pt>
          <cx:pt idx="8211">135000</cx:pt>
          <cx:pt idx="8212">67500</cx:pt>
          <cx:pt idx="8213">90000</cx:pt>
          <cx:pt idx="8214">76500</cx:pt>
          <cx:pt idx="8215">202500</cx:pt>
          <cx:pt idx="8216">202500</cx:pt>
          <cx:pt idx="8217">243000</cx:pt>
          <cx:pt idx="8218">135000</cx:pt>
          <cx:pt idx="8219">202500</cx:pt>
          <cx:pt idx="8220">315000</cx:pt>
          <cx:pt idx="8221">135000</cx:pt>
          <cx:pt idx="8222">99000</cx:pt>
          <cx:pt idx="8223">135000</cx:pt>
          <cx:pt idx="8224">225000</cx:pt>
          <cx:pt idx="8225">171000</cx:pt>
          <cx:pt idx="8226">90000</cx:pt>
          <cx:pt idx="8227">121500</cx:pt>
          <cx:pt idx="8228">180000</cx:pt>
          <cx:pt idx="8229">166500</cx:pt>
          <cx:pt idx="8230">135000</cx:pt>
          <cx:pt idx="8231">81000</cx:pt>
          <cx:pt idx="8232">135000</cx:pt>
          <cx:pt idx="8233">202500</cx:pt>
          <cx:pt idx="8234">270000</cx:pt>
          <cx:pt idx="8235">67500</cx:pt>
          <cx:pt idx="8236">243000</cx:pt>
          <cx:pt idx="8237">54000</cx:pt>
          <cx:pt idx="8238">270000</cx:pt>
          <cx:pt idx="8239">157500</cx:pt>
          <cx:pt idx="8240">81000</cx:pt>
          <cx:pt idx="8241">252000</cx:pt>
          <cx:pt idx="8242">112500</cx:pt>
          <cx:pt idx="8243">112500</cx:pt>
          <cx:pt idx="8244">67500</cx:pt>
          <cx:pt idx="8245">67500</cx:pt>
          <cx:pt idx="8246">54000</cx:pt>
          <cx:pt idx="8247">112500</cx:pt>
          <cx:pt idx="8248">229500</cx:pt>
          <cx:pt idx="8249">112500</cx:pt>
          <cx:pt idx="8250">126000</cx:pt>
          <cx:pt idx="8251">112500</cx:pt>
          <cx:pt idx="8252">270000</cx:pt>
          <cx:pt idx="8253">67500</cx:pt>
          <cx:pt idx="8254">270000</cx:pt>
          <cx:pt idx="8255">112500</cx:pt>
          <cx:pt idx="8256">45000</cx:pt>
          <cx:pt idx="8257">90000</cx:pt>
          <cx:pt idx="8258">121500</cx:pt>
          <cx:pt idx="8259">157500</cx:pt>
          <cx:pt idx="8260">247500</cx:pt>
          <cx:pt idx="8261">135000</cx:pt>
          <cx:pt idx="8262">201267</cx:pt>
          <cx:pt idx="8263">63000</cx:pt>
          <cx:pt idx="8264">180000</cx:pt>
          <cx:pt idx="8265">180000</cx:pt>
          <cx:pt idx="8266">90000</cx:pt>
          <cx:pt idx="8267">67500</cx:pt>
          <cx:pt idx="8268">121500</cx:pt>
          <cx:pt idx="8269">270000</cx:pt>
          <cx:pt idx="8270">247500</cx:pt>
          <cx:pt idx="8271">292500</cx:pt>
          <cx:pt idx="8272">270000</cx:pt>
          <cx:pt idx="8273">225000</cx:pt>
          <cx:pt idx="8274">157500</cx:pt>
          <cx:pt idx="8275">202500</cx:pt>
          <cx:pt idx="8276">315000</cx:pt>
          <cx:pt idx="8277">121500</cx:pt>
          <cx:pt idx="8278">135000</cx:pt>
          <cx:pt idx="8279">202500</cx:pt>
          <cx:pt idx="8280">135000</cx:pt>
          <cx:pt idx="8281">157500</cx:pt>
          <cx:pt idx="8282">112500</cx:pt>
          <cx:pt idx="8283">180000</cx:pt>
          <cx:pt idx="8284">202500</cx:pt>
          <cx:pt idx="8285">180000</cx:pt>
          <cx:pt idx="8286">90000</cx:pt>
          <cx:pt idx="8287">225000</cx:pt>
          <cx:pt idx="8288">157500</cx:pt>
          <cx:pt idx="8289">121500</cx:pt>
          <cx:pt idx="8290">360000</cx:pt>
          <cx:pt idx="8291">135000</cx:pt>
          <cx:pt idx="8292">90000</cx:pt>
          <cx:pt idx="8293">180000</cx:pt>
          <cx:pt idx="8294">180000</cx:pt>
          <cx:pt idx="8295">180000</cx:pt>
          <cx:pt idx="8296">112500</cx:pt>
          <cx:pt idx="8297">315000</cx:pt>
          <cx:pt idx="8298">225000</cx:pt>
          <cx:pt idx="8299">56979</cx:pt>
          <cx:pt idx="8300">157500</cx:pt>
          <cx:pt idx="8301">112500</cx:pt>
          <cx:pt idx="8302">121500</cx:pt>
          <cx:pt idx="8303">225000</cx:pt>
          <cx:pt idx="8304">135000</cx:pt>
          <cx:pt idx="8305">135000</cx:pt>
          <cx:pt idx="8306">247500</cx:pt>
          <cx:pt idx="8307">202500</cx:pt>
          <cx:pt idx="8308">261000</cx:pt>
          <cx:pt idx="8309">157500</cx:pt>
          <cx:pt idx="8310">135000</cx:pt>
          <cx:pt idx="8311">121500</cx:pt>
          <cx:pt idx="8312">67500</cx:pt>
          <cx:pt idx="8313">202500</cx:pt>
          <cx:pt idx="8314">1350000</cx:pt>
          <cx:pt idx="8315">202500</cx:pt>
          <cx:pt idx="8316">135000</cx:pt>
          <cx:pt idx="8317">94500</cx:pt>
          <cx:pt idx="8318">112500</cx:pt>
          <cx:pt idx="8319">144000</cx:pt>
          <cx:pt idx="8320">135000</cx:pt>
          <cx:pt idx="8321">202500</cx:pt>
          <cx:pt idx="8322">180000</cx:pt>
          <cx:pt idx="8323">166500</cx:pt>
          <cx:pt idx="8324">157500</cx:pt>
          <cx:pt idx="8325">157500</cx:pt>
          <cx:pt idx="8326">90000</cx:pt>
          <cx:pt idx="8327">135000</cx:pt>
          <cx:pt idx="8328">270000</cx:pt>
          <cx:pt idx="8329">171000</cx:pt>
          <cx:pt idx="8330">225000</cx:pt>
          <cx:pt idx="8331">135000</cx:pt>
          <cx:pt idx="8332">112500</cx:pt>
          <cx:pt idx="8333">225000</cx:pt>
          <cx:pt idx="8334">112500</cx:pt>
          <cx:pt idx="8335">225000</cx:pt>
          <cx:pt idx="8336">126000</cx:pt>
          <cx:pt idx="8337">315000</cx:pt>
          <cx:pt idx="8338">90000</cx:pt>
          <cx:pt idx="8339">225000</cx:pt>
          <cx:pt idx="8340">405000</cx:pt>
          <cx:pt idx="8341">90000</cx:pt>
          <cx:pt idx="8342">112500</cx:pt>
          <cx:pt idx="8343">135000</cx:pt>
          <cx:pt idx="8344">225000</cx:pt>
          <cx:pt idx="8345">90000</cx:pt>
          <cx:pt idx="8346">85500</cx:pt>
          <cx:pt idx="8347">450000</cx:pt>
          <cx:pt idx="8348">180000</cx:pt>
          <cx:pt idx="8349">127350</cx:pt>
          <cx:pt idx="8350">45000</cx:pt>
          <cx:pt idx="8351">193500</cx:pt>
          <cx:pt idx="8352">121500</cx:pt>
          <cx:pt idx="8353">337500</cx:pt>
          <cx:pt idx="8354">112500</cx:pt>
          <cx:pt idx="8355">157500</cx:pt>
          <cx:pt idx="8356">157500</cx:pt>
          <cx:pt idx="8357">450000</cx:pt>
          <cx:pt idx="8358">225000</cx:pt>
          <cx:pt idx="8359">112500</cx:pt>
          <cx:pt idx="8360">157500</cx:pt>
          <cx:pt idx="8361">315000</cx:pt>
          <cx:pt idx="8362">81000</cx:pt>
          <cx:pt idx="8363">270000</cx:pt>
          <cx:pt idx="8364">607500</cx:pt>
          <cx:pt idx="8365">585000</cx:pt>
          <cx:pt idx="8366">202500</cx:pt>
          <cx:pt idx="8367">90000</cx:pt>
          <cx:pt idx="8368">180000</cx:pt>
          <cx:pt idx="8369">112500</cx:pt>
          <cx:pt idx="8370">135000</cx:pt>
          <cx:pt idx="8371">180000</cx:pt>
          <cx:pt idx="8372">67500</cx:pt>
          <cx:pt idx="8373">360000</cx:pt>
          <cx:pt idx="8374">360000</cx:pt>
          <cx:pt idx="8375">135000</cx:pt>
          <cx:pt idx="8376">202500</cx:pt>
          <cx:pt idx="8377">54000</cx:pt>
          <cx:pt idx="8378">121500</cx:pt>
          <cx:pt idx="8379">67500</cx:pt>
          <cx:pt idx="8380">202500</cx:pt>
          <cx:pt idx="8381">135000</cx:pt>
          <cx:pt idx="8382">90000</cx:pt>
          <cx:pt idx="8383">112500</cx:pt>
          <cx:pt idx="8384">144000</cx:pt>
          <cx:pt idx="8385">90000</cx:pt>
          <cx:pt idx="8386">180000</cx:pt>
          <cx:pt idx="8387">202500</cx:pt>
          <cx:pt idx="8388">180000</cx:pt>
          <cx:pt idx="8389">90000</cx:pt>
          <cx:pt idx="8390">180000</cx:pt>
          <cx:pt idx="8391">90000</cx:pt>
          <cx:pt idx="8392">112500</cx:pt>
          <cx:pt idx="8393">292500</cx:pt>
          <cx:pt idx="8394">315000</cx:pt>
          <cx:pt idx="8395">72000</cx:pt>
          <cx:pt idx="8396">45000</cx:pt>
          <cx:pt idx="8397">135000</cx:pt>
          <cx:pt idx="8398">135000</cx:pt>
          <cx:pt idx="8399">202500</cx:pt>
          <cx:pt idx="8400">103500</cx:pt>
          <cx:pt idx="8401">157500</cx:pt>
          <cx:pt idx="8402">225000</cx:pt>
          <cx:pt idx="8403">270000</cx:pt>
          <cx:pt idx="8404">292500</cx:pt>
          <cx:pt idx="8405">45000</cx:pt>
          <cx:pt idx="8406">108000</cx:pt>
          <cx:pt idx="8407">112500</cx:pt>
          <cx:pt idx="8408">112500</cx:pt>
          <cx:pt idx="8409">225000</cx:pt>
          <cx:pt idx="8410">315000</cx:pt>
          <cx:pt idx="8411">225000</cx:pt>
          <cx:pt idx="8412">189000</cx:pt>
          <cx:pt idx="8413">157500</cx:pt>
          <cx:pt idx="8414">252000</cx:pt>
          <cx:pt idx="8415">247500</cx:pt>
          <cx:pt idx="8416">112500</cx:pt>
          <cx:pt idx="8417">103500</cx:pt>
          <cx:pt idx="8418">225000</cx:pt>
          <cx:pt idx="8419">131850</cx:pt>
          <cx:pt idx="8420">270000</cx:pt>
          <cx:pt idx="8421">202500</cx:pt>
          <cx:pt idx="8422">157500</cx:pt>
          <cx:pt idx="8423">58500</cx:pt>
          <cx:pt idx="8424">90000</cx:pt>
          <cx:pt idx="8425">157500</cx:pt>
          <cx:pt idx="8426">90000</cx:pt>
          <cx:pt idx="8427">103500</cx:pt>
          <cx:pt idx="8428">135000</cx:pt>
          <cx:pt idx="8429">337500</cx:pt>
          <cx:pt idx="8430">135000</cx:pt>
          <cx:pt idx="8431">270000</cx:pt>
          <cx:pt idx="8432">90000</cx:pt>
          <cx:pt idx="8433">112500</cx:pt>
          <cx:pt idx="8434">135000</cx:pt>
          <cx:pt idx="8435">180000</cx:pt>
          <cx:pt idx="8436">157500</cx:pt>
          <cx:pt idx="8437">90000</cx:pt>
          <cx:pt idx="8438">180000</cx:pt>
          <cx:pt idx="8439">247500</cx:pt>
          <cx:pt idx="8440">270000</cx:pt>
          <cx:pt idx="8441">346500</cx:pt>
          <cx:pt idx="8442">112500</cx:pt>
          <cx:pt idx="8443">76500</cx:pt>
          <cx:pt idx="8444">67500</cx:pt>
          <cx:pt idx="8445">135000</cx:pt>
          <cx:pt idx="8446">126000</cx:pt>
          <cx:pt idx="8447">112500</cx:pt>
          <cx:pt idx="8448">247500</cx:pt>
          <cx:pt idx="8449">81000</cx:pt>
          <cx:pt idx="8450">157500</cx:pt>
          <cx:pt idx="8451">202500</cx:pt>
          <cx:pt idx="8452">112500</cx:pt>
          <cx:pt idx="8453">112500</cx:pt>
          <cx:pt idx="8454">90000</cx:pt>
          <cx:pt idx="8455">157500</cx:pt>
          <cx:pt idx="8456">157500</cx:pt>
          <cx:pt idx="8457">202500</cx:pt>
          <cx:pt idx="8458">90000</cx:pt>
          <cx:pt idx="8459">162000</cx:pt>
          <cx:pt idx="8460">135000</cx:pt>
          <cx:pt idx="8461">135000</cx:pt>
          <cx:pt idx="8462">292500</cx:pt>
          <cx:pt idx="8463">135000</cx:pt>
          <cx:pt idx="8464">90000</cx:pt>
          <cx:pt idx="8465">180000</cx:pt>
          <cx:pt idx="8466">270000</cx:pt>
          <cx:pt idx="8467">202500</cx:pt>
          <cx:pt idx="8468">225000</cx:pt>
          <cx:pt idx="8469">225000</cx:pt>
          <cx:pt idx="8470">171000</cx:pt>
          <cx:pt idx="8471">225000</cx:pt>
          <cx:pt idx="8472">225000</cx:pt>
          <cx:pt idx="8473">270000</cx:pt>
          <cx:pt idx="8474">157500</cx:pt>
          <cx:pt idx="8475">45000</cx:pt>
          <cx:pt idx="8476">157500</cx:pt>
          <cx:pt idx="8477">315000</cx:pt>
          <cx:pt idx="8478">144000</cx:pt>
          <cx:pt idx="8479">270000</cx:pt>
          <cx:pt idx="8480">180000</cx:pt>
          <cx:pt idx="8481">180000</cx:pt>
          <cx:pt idx="8482">157500</cx:pt>
          <cx:pt idx="8483">112500</cx:pt>
          <cx:pt idx="8484">157500</cx:pt>
          <cx:pt idx="8485">90000</cx:pt>
          <cx:pt idx="8486">144000</cx:pt>
          <cx:pt idx="8487">265500</cx:pt>
          <cx:pt idx="8488">90000</cx:pt>
          <cx:pt idx="8489">81000</cx:pt>
          <cx:pt idx="8490">67500</cx:pt>
          <cx:pt idx="8491">157500</cx:pt>
          <cx:pt idx="8492">49500</cx:pt>
          <cx:pt idx="8493">81000</cx:pt>
          <cx:pt idx="8494">270000</cx:pt>
          <cx:pt idx="8495">180000</cx:pt>
          <cx:pt idx="8496">157500</cx:pt>
          <cx:pt idx="8497">135000</cx:pt>
          <cx:pt idx="8498">180000</cx:pt>
          <cx:pt idx="8499">202500</cx:pt>
          <cx:pt idx="8500">135000</cx:pt>
          <cx:pt idx="8501">90000</cx:pt>
          <cx:pt idx="8502">202500</cx:pt>
          <cx:pt idx="8503">157500</cx:pt>
          <cx:pt idx="8504">360000</cx:pt>
          <cx:pt idx="8505">126000</cx:pt>
          <cx:pt idx="8506">337500</cx:pt>
          <cx:pt idx="8507">225000</cx:pt>
          <cx:pt idx="8508">112500</cx:pt>
          <cx:pt idx="8509">360000</cx:pt>
          <cx:pt idx="8510">90000</cx:pt>
          <cx:pt idx="8511">292500</cx:pt>
          <cx:pt idx="8512">180000</cx:pt>
          <cx:pt idx="8513">157500</cx:pt>
          <cx:pt idx="8514">54157.5</cx:pt>
          <cx:pt idx="8515">216000</cx:pt>
          <cx:pt idx="8516">157500</cx:pt>
          <cx:pt idx="8517">63000</cx:pt>
          <cx:pt idx="8518">112500</cx:pt>
          <cx:pt idx="8519">180000</cx:pt>
          <cx:pt idx="8520">180000</cx:pt>
          <cx:pt idx="8521">247500</cx:pt>
          <cx:pt idx="8522">135000</cx:pt>
          <cx:pt idx="8523">238500</cx:pt>
          <cx:pt idx="8524">112500</cx:pt>
          <cx:pt idx="8525">166500</cx:pt>
          <cx:pt idx="8526">90000</cx:pt>
          <cx:pt idx="8527">135000</cx:pt>
          <cx:pt idx="8528">247500</cx:pt>
          <cx:pt idx="8529">135000</cx:pt>
          <cx:pt idx="8530">180000</cx:pt>
          <cx:pt idx="8531">76500</cx:pt>
          <cx:pt idx="8532">180000</cx:pt>
          <cx:pt idx="8533">67500</cx:pt>
          <cx:pt idx="8534">112500</cx:pt>
          <cx:pt idx="8535">252000</cx:pt>
          <cx:pt idx="8536">112500</cx:pt>
          <cx:pt idx="8537">225000</cx:pt>
          <cx:pt idx="8538">225000</cx:pt>
          <cx:pt idx="8539">180000</cx:pt>
          <cx:pt idx="8540">157500</cx:pt>
          <cx:pt idx="8541">90000</cx:pt>
          <cx:pt idx="8542">157500</cx:pt>
          <cx:pt idx="8543">315000</cx:pt>
          <cx:pt idx="8544">135000</cx:pt>
          <cx:pt idx="8545">90000</cx:pt>
          <cx:pt idx="8546">135000</cx:pt>
          <cx:pt idx="8547">94500</cx:pt>
          <cx:pt idx="8548">193500</cx:pt>
          <cx:pt idx="8549">94500</cx:pt>
          <cx:pt idx="8550">135000</cx:pt>
          <cx:pt idx="8551">72000</cx:pt>
          <cx:pt idx="8552">180000</cx:pt>
          <cx:pt idx="8553">270000</cx:pt>
          <cx:pt idx="8554">360000</cx:pt>
          <cx:pt idx="8555">216000</cx:pt>
          <cx:pt idx="8556">135000</cx:pt>
          <cx:pt idx="8557">76500</cx:pt>
          <cx:pt idx="8558">247500</cx:pt>
          <cx:pt idx="8559">63000</cx:pt>
          <cx:pt idx="8560">225000</cx:pt>
          <cx:pt idx="8561">90000</cx:pt>
          <cx:pt idx="8562">76500</cx:pt>
          <cx:pt idx="8563">180000</cx:pt>
          <cx:pt idx="8564">135000</cx:pt>
          <cx:pt idx="8565">112500</cx:pt>
          <cx:pt idx="8566">157500</cx:pt>
          <cx:pt idx="8567">157500</cx:pt>
          <cx:pt idx="8568">225000</cx:pt>
          <cx:pt idx="8569">157500</cx:pt>
          <cx:pt idx="8570">81000</cx:pt>
          <cx:pt idx="8571">90000</cx:pt>
          <cx:pt idx="8572">247500</cx:pt>
          <cx:pt idx="8573">90000</cx:pt>
          <cx:pt idx="8574">153000</cx:pt>
          <cx:pt idx="8575">135000</cx:pt>
          <cx:pt idx="8576">202500</cx:pt>
          <cx:pt idx="8577">135000</cx:pt>
          <cx:pt idx="8578">202500</cx:pt>
          <cx:pt idx="8579">225000</cx:pt>
          <cx:pt idx="8580">270000</cx:pt>
          <cx:pt idx="8581">90000</cx:pt>
          <cx:pt idx="8582">126000</cx:pt>
          <cx:pt idx="8583">90000</cx:pt>
          <cx:pt idx="8584">225000</cx:pt>
          <cx:pt idx="8585">180000</cx:pt>
          <cx:pt idx="8586">157500</cx:pt>
          <cx:pt idx="8587">49500</cx:pt>
          <cx:pt idx="8588">270000</cx:pt>
          <cx:pt idx="8589">270000</cx:pt>
          <cx:pt idx="8590">112500</cx:pt>
          <cx:pt idx="8591">157500</cx:pt>
          <cx:pt idx="8592">90000</cx:pt>
          <cx:pt idx="8593">157500</cx:pt>
          <cx:pt idx="8594">202500</cx:pt>
          <cx:pt idx="8595">99000</cx:pt>
          <cx:pt idx="8596">180000</cx:pt>
          <cx:pt idx="8597">180000</cx:pt>
          <cx:pt idx="8598">157500</cx:pt>
          <cx:pt idx="8599">74250</cx:pt>
          <cx:pt idx="8600">202500</cx:pt>
          <cx:pt idx="8601">126000</cx:pt>
          <cx:pt idx="8602">67500</cx:pt>
          <cx:pt idx="8603">90000</cx:pt>
          <cx:pt idx="8604">135000</cx:pt>
          <cx:pt idx="8605">202500</cx:pt>
          <cx:pt idx="8606">171000</cx:pt>
          <cx:pt idx="8607">135000</cx:pt>
          <cx:pt idx="8608">135000</cx:pt>
          <cx:pt idx="8609">135000</cx:pt>
          <cx:pt idx="8610">180000</cx:pt>
          <cx:pt idx="8611">135000</cx:pt>
          <cx:pt idx="8612">90000</cx:pt>
          <cx:pt idx="8613">67500</cx:pt>
          <cx:pt idx="8614">180000</cx:pt>
          <cx:pt idx="8615">171000</cx:pt>
          <cx:pt idx="8616">252000</cx:pt>
          <cx:pt idx="8617">189000</cx:pt>
          <cx:pt idx="8618">135000</cx:pt>
          <cx:pt idx="8619">261000</cx:pt>
          <cx:pt idx="8620">112500</cx:pt>
          <cx:pt idx="8621">328500</cx:pt>
          <cx:pt idx="8622">202500</cx:pt>
          <cx:pt idx="8623">292500</cx:pt>
          <cx:pt idx="8624">270000</cx:pt>
          <cx:pt idx="8625">225000</cx:pt>
          <cx:pt idx="8626">157500</cx:pt>
          <cx:pt idx="8627">117000</cx:pt>
          <cx:pt idx="8628">225000</cx:pt>
          <cx:pt idx="8629">202500</cx:pt>
          <cx:pt idx="8630">99000</cx:pt>
          <cx:pt idx="8631">157500</cx:pt>
          <cx:pt idx="8632">202500</cx:pt>
          <cx:pt idx="8633">175500</cx:pt>
          <cx:pt idx="8634">211500</cx:pt>
          <cx:pt idx="8635">180000</cx:pt>
          <cx:pt idx="8636">90000</cx:pt>
          <cx:pt idx="8637">67500</cx:pt>
          <cx:pt idx="8638">202500</cx:pt>
          <cx:pt idx="8639">180000</cx:pt>
          <cx:pt idx="8640">540000</cx:pt>
          <cx:pt idx="8641">202500</cx:pt>
          <cx:pt idx="8642">180000</cx:pt>
          <cx:pt idx="8643">157500</cx:pt>
          <cx:pt idx="8644">135000</cx:pt>
          <cx:pt idx="8645">135000</cx:pt>
          <cx:pt idx="8646">180000</cx:pt>
          <cx:pt idx="8647">270000</cx:pt>
          <cx:pt idx="8648">135000</cx:pt>
          <cx:pt idx="8649">270000</cx:pt>
          <cx:pt idx="8650">202500</cx:pt>
          <cx:pt idx="8651">108000</cx:pt>
          <cx:pt idx="8652">117000</cx:pt>
          <cx:pt idx="8653">225000</cx:pt>
          <cx:pt idx="8654">67500</cx:pt>
          <cx:pt idx="8655">166500</cx:pt>
          <cx:pt idx="8656">72000</cx:pt>
          <cx:pt idx="8657">157500</cx:pt>
          <cx:pt idx="8658">135000</cx:pt>
          <cx:pt idx="8659">67500</cx:pt>
          <cx:pt idx="8660">180000</cx:pt>
          <cx:pt idx="8661">76500</cx:pt>
          <cx:pt idx="8662">180000</cx:pt>
          <cx:pt idx="8663">67500</cx:pt>
          <cx:pt idx="8664">180000</cx:pt>
          <cx:pt idx="8665">157500</cx:pt>
          <cx:pt idx="8666">270000</cx:pt>
          <cx:pt idx="8667">180000</cx:pt>
          <cx:pt idx="8668">135000</cx:pt>
          <cx:pt idx="8669">157500</cx:pt>
          <cx:pt idx="8670">112500</cx:pt>
          <cx:pt idx="8671">211500</cx:pt>
          <cx:pt idx="8672">90000</cx:pt>
          <cx:pt idx="8673">202500</cx:pt>
          <cx:pt idx="8674">112500</cx:pt>
          <cx:pt idx="8675">180000</cx:pt>
          <cx:pt idx="8676">130500</cx:pt>
          <cx:pt idx="8677">112500</cx:pt>
          <cx:pt idx="8678">135000</cx:pt>
          <cx:pt idx="8679">135000</cx:pt>
          <cx:pt idx="8680">81000</cx:pt>
          <cx:pt idx="8681">157500</cx:pt>
          <cx:pt idx="8682">144000</cx:pt>
          <cx:pt idx="8683">135000</cx:pt>
          <cx:pt idx="8684">225000</cx:pt>
          <cx:pt idx="8685">45000</cx:pt>
          <cx:pt idx="8686">180000</cx:pt>
          <cx:pt idx="8687">108000</cx:pt>
          <cx:pt idx="8688">180000</cx:pt>
          <cx:pt idx="8689">135000</cx:pt>
          <cx:pt idx="8690">103500</cx:pt>
          <cx:pt idx="8691">202500</cx:pt>
          <cx:pt idx="8692">180000</cx:pt>
          <cx:pt idx="8693">157500</cx:pt>
          <cx:pt idx="8694">166500</cx:pt>
          <cx:pt idx="8695">405000</cx:pt>
          <cx:pt idx="8696">90000</cx:pt>
          <cx:pt idx="8697">135000</cx:pt>
          <cx:pt idx="8698">157500</cx:pt>
          <cx:pt idx="8699">135000</cx:pt>
          <cx:pt idx="8700">72000</cx:pt>
          <cx:pt idx="8701">112500</cx:pt>
          <cx:pt idx="8702">135000</cx:pt>
          <cx:pt idx="8703">135000</cx:pt>
          <cx:pt idx="8704">135000</cx:pt>
          <cx:pt idx="8705">66600</cx:pt>
          <cx:pt idx="8706">117000</cx:pt>
          <cx:pt idx="8707">112500</cx:pt>
          <cx:pt idx="8708">90000</cx:pt>
          <cx:pt idx="8709">90000</cx:pt>
          <cx:pt idx="8710">144000</cx:pt>
          <cx:pt idx="8711">94500</cx:pt>
          <cx:pt idx="8712">103500</cx:pt>
          <cx:pt idx="8713">157500</cx:pt>
          <cx:pt idx="8714">49500</cx:pt>
          <cx:pt idx="8715">90000</cx:pt>
          <cx:pt idx="8716">216000</cx:pt>
          <cx:pt idx="8717">427500</cx:pt>
          <cx:pt idx="8718">126000</cx:pt>
          <cx:pt idx="8719">180000</cx:pt>
          <cx:pt idx="8720">99000</cx:pt>
          <cx:pt idx="8721">180000</cx:pt>
          <cx:pt idx="8722">360000</cx:pt>
          <cx:pt idx="8723">117000</cx:pt>
          <cx:pt idx="8724">180000</cx:pt>
          <cx:pt idx="8725">112500</cx:pt>
          <cx:pt idx="8726">84150</cx:pt>
          <cx:pt idx="8727">225000</cx:pt>
          <cx:pt idx="8728">270000</cx:pt>
          <cx:pt idx="8729">135000</cx:pt>
          <cx:pt idx="8730">225000</cx:pt>
          <cx:pt idx="8731">90000</cx:pt>
          <cx:pt idx="8732">292500</cx:pt>
          <cx:pt idx="8733">135000</cx:pt>
          <cx:pt idx="8734">675000</cx:pt>
          <cx:pt idx="8735">135000</cx:pt>
          <cx:pt idx="8736">112500</cx:pt>
          <cx:pt idx="8737">157500</cx:pt>
          <cx:pt idx="8738">135000</cx:pt>
          <cx:pt idx="8739">33750</cx:pt>
          <cx:pt idx="8740">126000</cx:pt>
          <cx:pt idx="8741">135000</cx:pt>
          <cx:pt idx="8742">198000</cx:pt>
          <cx:pt idx="8743">81000</cx:pt>
          <cx:pt idx="8744">450000</cx:pt>
          <cx:pt idx="8745">130500</cx:pt>
          <cx:pt idx="8746">135000</cx:pt>
          <cx:pt idx="8747">126000</cx:pt>
          <cx:pt idx="8748">103500</cx:pt>
          <cx:pt idx="8749">157500</cx:pt>
          <cx:pt idx="8750">157500</cx:pt>
          <cx:pt idx="8751">90000</cx:pt>
          <cx:pt idx="8752">135000</cx:pt>
          <cx:pt idx="8753">189000</cx:pt>
          <cx:pt idx="8754">67500</cx:pt>
          <cx:pt idx="8755">139500</cx:pt>
          <cx:pt idx="8756">135000</cx:pt>
          <cx:pt idx="8757">90000</cx:pt>
          <cx:pt idx="8758">202500</cx:pt>
          <cx:pt idx="8759">360000</cx:pt>
          <cx:pt idx="8760">180000</cx:pt>
          <cx:pt idx="8761">202500</cx:pt>
          <cx:pt idx="8762">225000</cx:pt>
          <cx:pt idx="8763">315000</cx:pt>
          <cx:pt idx="8764">121500</cx:pt>
          <cx:pt idx="8765">67500</cx:pt>
          <cx:pt idx="8766">135000</cx:pt>
          <cx:pt idx="8767">90000</cx:pt>
          <cx:pt idx="8768">157500</cx:pt>
          <cx:pt idx="8769">225000</cx:pt>
          <cx:pt idx="8770">72000</cx:pt>
          <cx:pt idx="8771">180000</cx:pt>
          <cx:pt idx="8772">247500</cx:pt>
          <cx:pt idx="8773">157500</cx:pt>
          <cx:pt idx="8774">180000</cx:pt>
          <cx:pt idx="8775">130500</cx:pt>
          <cx:pt idx="8776">49500</cx:pt>
          <cx:pt idx="8777">157500</cx:pt>
          <cx:pt idx="8778">270000</cx:pt>
          <cx:pt idx="8779">135000</cx:pt>
          <cx:pt idx="8780">67500</cx:pt>
          <cx:pt idx="8781">180000</cx:pt>
          <cx:pt idx="8782">135000</cx:pt>
          <cx:pt idx="8783">166500</cx:pt>
          <cx:pt idx="8784">180000</cx:pt>
          <cx:pt idx="8785">202500</cx:pt>
          <cx:pt idx="8786">45000</cx:pt>
          <cx:pt idx="8787">112500</cx:pt>
          <cx:pt idx="8788">180000</cx:pt>
          <cx:pt idx="8789">180000</cx:pt>
          <cx:pt idx="8790">157500</cx:pt>
          <cx:pt idx="8791">90000</cx:pt>
          <cx:pt idx="8792">135000</cx:pt>
          <cx:pt idx="8793">270000</cx:pt>
          <cx:pt idx="8794">225000</cx:pt>
          <cx:pt idx="8795">29250</cx:pt>
          <cx:pt idx="8796">135000</cx:pt>
          <cx:pt idx="8797">89100</cx:pt>
          <cx:pt idx="8798">202500</cx:pt>
          <cx:pt idx="8799">157500</cx:pt>
          <cx:pt idx="8800">90000</cx:pt>
          <cx:pt idx="8801">270000</cx:pt>
          <cx:pt idx="8802">202500</cx:pt>
          <cx:pt idx="8803">90000</cx:pt>
          <cx:pt idx="8804">180000</cx:pt>
          <cx:pt idx="8805">202500</cx:pt>
          <cx:pt idx="8806">112500</cx:pt>
          <cx:pt idx="8807">157500</cx:pt>
          <cx:pt idx="8808">135000</cx:pt>
          <cx:pt idx="8809">247500</cx:pt>
          <cx:pt idx="8810">99000</cx:pt>
          <cx:pt idx="8811">54000</cx:pt>
          <cx:pt idx="8812">90000</cx:pt>
          <cx:pt idx="8813">135000</cx:pt>
          <cx:pt idx="8814">198000</cx:pt>
          <cx:pt idx="8815">67500</cx:pt>
          <cx:pt idx="8816">157500</cx:pt>
          <cx:pt idx="8817">157500</cx:pt>
          <cx:pt idx="8818">270000</cx:pt>
          <cx:pt idx="8819">157500</cx:pt>
          <cx:pt idx="8820">45000</cx:pt>
          <cx:pt idx="8821">121500</cx:pt>
          <cx:pt idx="8822">225000</cx:pt>
          <cx:pt idx="8823">360000</cx:pt>
          <cx:pt idx="8824">112500</cx:pt>
          <cx:pt idx="8825">67500</cx:pt>
          <cx:pt idx="8826">135000</cx:pt>
          <cx:pt idx="8827">202500</cx:pt>
          <cx:pt idx="8828">54000</cx:pt>
          <cx:pt idx="8829">225000</cx:pt>
          <cx:pt idx="8830">81000</cx:pt>
          <cx:pt idx="8831">247500</cx:pt>
          <cx:pt idx="8832">90000</cx:pt>
          <cx:pt idx="8833">108000</cx:pt>
          <cx:pt idx="8834">112500</cx:pt>
          <cx:pt idx="8835">180000</cx:pt>
          <cx:pt idx="8836">90000</cx:pt>
          <cx:pt idx="8837">202500</cx:pt>
          <cx:pt idx="8838">135000</cx:pt>
          <cx:pt idx="8839">171000</cx:pt>
          <cx:pt idx="8840">225000</cx:pt>
          <cx:pt idx="8841">315000</cx:pt>
          <cx:pt idx="8842">360000</cx:pt>
          <cx:pt idx="8843">135000</cx:pt>
          <cx:pt idx="8844">67500</cx:pt>
          <cx:pt idx="8845">112500</cx:pt>
          <cx:pt idx="8846">81000</cx:pt>
          <cx:pt idx="8847">315000</cx:pt>
          <cx:pt idx="8848">103500</cx:pt>
          <cx:pt idx="8849">112500</cx:pt>
          <cx:pt idx="8850">198000</cx:pt>
          <cx:pt idx="8851">135000</cx:pt>
          <cx:pt idx="8852">180000</cx:pt>
          <cx:pt idx="8853">81000</cx:pt>
          <cx:pt idx="8854">292500</cx:pt>
          <cx:pt idx="8855">135000</cx:pt>
          <cx:pt idx="8856">225000</cx:pt>
          <cx:pt idx="8857">135000</cx:pt>
          <cx:pt idx="8858">193500</cx:pt>
          <cx:pt idx="8859">99000</cx:pt>
          <cx:pt idx="8860">180000</cx:pt>
          <cx:pt idx="8861">216000</cx:pt>
          <cx:pt idx="8862">157500</cx:pt>
          <cx:pt idx="8863">126000</cx:pt>
          <cx:pt idx="8864">225000</cx:pt>
          <cx:pt idx="8865">117000</cx:pt>
          <cx:pt idx="8866">121500</cx:pt>
          <cx:pt idx="8867">166500</cx:pt>
          <cx:pt idx="8868">225000</cx:pt>
          <cx:pt idx="8869">171000</cx:pt>
          <cx:pt idx="8870">90000</cx:pt>
          <cx:pt idx="8871">193500</cx:pt>
          <cx:pt idx="8872">225000</cx:pt>
          <cx:pt idx="8873">90000</cx:pt>
          <cx:pt idx="8874">112500</cx:pt>
          <cx:pt idx="8875">81000</cx:pt>
          <cx:pt idx="8876">112500</cx:pt>
          <cx:pt idx="8877">166500</cx:pt>
          <cx:pt idx="8878">180000</cx:pt>
          <cx:pt idx="8879">45000</cx:pt>
          <cx:pt idx="8880">315000</cx:pt>
          <cx:pt idx="8881">157500</cx:pt>
          <cx:pt idx="8882">135000</cx:pt>
          <cx:pt idx="8883">67500</cx:pt>
          <cx:pt idx="8884">157500</cx:pt>
          <cx:pt idx="8885">227250</cx:pt>
          <cx:pt idx="8886">45000</cx:pt>
          <cx:pt idx="8887">135000</cx:pt>
          <cx:pt idx="8888">90000</cx:pt>
          <cx:pt idx="8889">112500</cx:pt>
          <cx:pt idx="8890">157500</cx:pt>
          <cx:pt idx="8891">157500</cx:pt>
          <cx:pt idx="8892">247500</cx:pt>
          <cx:pt idx="8893">135000</cx:pt>
          <cx:pt idx="8894">90000</cx:pt>
          <cx:pt idx="8895">160515</cx:pt>
          <cx:pt idx="8896">135000</cx:pt>
          <cx:pt idx="8897">279000</cx:pt>
          <cx:pt idx="8898">171000</cx:pt>
          <cx:pt idx="8899">180000</cx:pt>
          <cx:pt idx="8900">315000</cx:pt>
          <cx:pt idx="8901">90000</cx:pt>
          <cx:pt idx="8902">202500</cx:pt>
          <cx:pt idx="8903">157500</cx:pt>
          <cx:pt idx="8904">225000</cx:pt>
          <cx:pt idx="8905">180000</cx:pt>
          <cx:pt idx="8906">180000</cx:pt>
          <cx:pt idx="8907">67500</cx:pt>
          <cx:pt idx="8908">99000</cx:pt>
          <cx:pt idx="8909">76500</cx:pt>
          <cx:pt idx="8910">67500</cx:pt>
          <cx:pt idx="8911">225000</cx:pt>
          <cx:pt idx="8912">261000</cx:pt>
          <cx:pt idx="8913">184500</cx:pt>
          <cx:pt idx="8914">180000</cx:pt>
          <cx:pt idx="8915">90000</cx:pt>
          <cx:pt idx="8916">112500</cx:pt>
          <cx:pt idx="8917">67500</cx:pt>
          <cx:pt idx="8918">90000</cx:pt>
          <cx:pt idx="8919">117000</cx:pt>
          <cx:pt idx="8920">112500</cx:pt>
          <cx:pt idx="8921">85500</cx:pt>
          <cx:pt idx="8922">67500</cx:pt>
          <cx:pt idx="8923">270000</cx:pt>
          <cx:pt idx="8924">157500</cx:pt>
          <cx:pt idx="8925">130500</cx:pt>
          <cx:pt idx="8926">202500</cx:pt>
          <cx:pt idx="8927">112500</cx:pt>
          <cx:pt idx="8928">90000</cx:pt>
          <cx:pt idx="8929">112500</cx:pt>
          <cx:pt idx="8930">157500</cx:pt>
          <cx:pt idx="8931">202500</cx:pt>
          <cx:pt idx="8932">225000</cx:pt>
          <cx:pt idx="8933">270000</cx:pt>
          <cx:pt idx="8934">216000</cx:pt>
          <cx:pt idx="8935">58500</cx:pt>
          <cx:pt idx="8936">135000</cx:pt>
          <cx:pt idx="8937">148500</cx:pt>
          <cx:pt idx="8938">247500</cx:pt>
          <cx:pt idx="8939">76500</cx:pt>
          <cx:pt idx="8940">315000</cx:pt>
          <cx:pt idx="8941">157500</cx:pt>
          <cx:pt idx="8942">405000</cx:pt>
          <cx:pt idx="8943">135000</cx:pt>
          <cx:pt idx="8944">148500</cx:pt>
          <cx:pt idx="8945">351000</cx:pt>
          <cx:pt idx="8946">67500</cx:pt>
          <cx:pt idx="8947">112500</cx:pt>
          <cx:pt idx="8948">315000</cx:pt>
          <cx:pt idx="8949">225000</cx:pt>
          <cx:pt idx="8950">202500</cx:pt>
          <cx:pt idx="8951">81000</cx:pt>
          <cx:pt idx="8952">135000</cx:pt>
          <cx:pt idx="8953">121500</cx:pt>
          <cx:pt idx="8954">292500</cx:pt>
          <cx:pt idx="8955">202500</cx:pt>
          <cx:pt idx="8956">180000</cx:pt>
          <cx:pt idx="8957">90000</cx:pt>
          <cx:pt idx="8958">67500</cx:pt>
          <cx:pt idx="8959">427500</cx:pt>
          <cx:pt idx="8960">180000</cx:pt>
          <cx:pt idx="8961">90000</cx:pt>
          <cx:pt idx="8962">171000</cx:pt>
          <cx:pt idx="8963">270000</cx:pt>
          <cx:pt idx="8964">360000</cx:pt>
          <cx:pt idx="8965">90900</cx:pt>
          <cx:pt idx="8966">202500</cx:pt>
          <cx:pt idx="8967">675000</cx:pt>
          <cx:pt idx="8968">450000</cx:pt>
          <cx:pt idx="8969">112500</cx:pt>
          <cx:pt idx="8970">225000</cx:pt>
          <cx:pt idx="8971">355500</cx:pt>
          <cx:pt idx="8972">103500</cx:pt>
          <cx:pt idx="8973">202500</cx:pt>
          <cx:pt idx="8974">225000</cx:pt>
          <cx:pt idx="8975">121500</cx:pt>
          <cx:pt idx="8976">157500</cx:pt>
          <cx:pt idx="8977">157500</cx:pt>
          <cx:pt idx="8978">202500</cx:pt>
          <cx:pt idx="8979">108000</cx:pt>
          <cx:pt idx="8980">135000</cx:pt>
          <cx:pt idx="8981">202500</cx:pt>
          <cx:pt idx="8982">234000</cx:pt>
          <cx:pt idx="8983">157500</cx:pt>
          <cx:pt idx="8984">67500</cx:pt>
          <cx:pt idx="8985">148500</cx:pt>
          <cx:pt idx="8986">193500</cx:pt>
          <cx:pt idx="8987">247500</cx:pt>
          <cx:pt idx="8988">45000</cx:pt>
          <cx:pt idx="8989">360000</cx:pt>
          <cx:pt idx="8990">540000</cx:pt>
          <cx:pt idx="8991">76500</cx:pt>
          <cx:pt idx="8992">157500</cx:pt>
          <cx:pt idx="8993">144000</cx:pt>
          <cx:pt idx="8994">202500</cx:pt>
          <cx:pt idx="8995">202500</cx:pt>
          <cx:pt idx="8996">126000</cx:pt>
          <cx:pt idx="8997">360000</cx:pt>
          <cx:pt idx="8998">112500</cx:pt>
          <cx:pt idx="8999">103500</cx:pt>
          <cx:pt idx="9000">112500</cx:pt>
          <cx:pt idx="9001">76500</cx:pt>
          <cx:pt idx="9002">157500</cx:pt>
          <cx:pt idx="9003">225000</cx:pt>
          <cx:pt idx="9004">157500</cx:pt>
          <cx:pt idx="9005">112500</cx:pt>
          <cx:pt idx="9006">112500</cx:pt>
          <cx:pt idx="9007">135000</cx:pt>
          <cx:pt idx="9008">189000</cx:pt>
          <cx:pt idx="9009">157500</cx:pt>
          <cx:pt idx="9010">112500</cx:pt>
          <cx:pt idx="9011">292500</cx:pt>
          <cx:pt idx="9012">202500</cx:pt>
          <cx:pt idx="9013">247500</cx:pt>
          <cx:pt idx="9014">135000</cx:pt>
          <cx:pt idx="9015">157500</cx:pt>
          <cx:pt idx="9016">90000</cx:pt>
          <cx:pt idx="9017">153000</cx:pt>
          <cx:pt idx="9018">90000</cx:pt>
          <cx:pt idx="9019">144000</cx:pt>
          <cx:pt idx="9020">112500</cx:pt>
          <cx:pt idx="9021">157500</cx:pt>
          <cx:pt idx="9022">157500</cx:pt>
          <cx:pt idx="9023">135000</cx:pt>
          <cx:pt idx="9024">157500</cx:pt>
          <cx:pt idx="9025">90000</cx:pt>
          <cx:pt idx="9026">103500</cx:pt>
          <cx:pt idx="9027">67500</cx:pt>
          <cx:pt idx="9028">90000</cx:pt>
          <cx:pt idx="9029">112500</cx:pt>
          <cx:pt idx="9030">364500</cx:pt>
          <cx:pt idx="9031">180000</cx:pt>
          <cx:pt idx="9032">90000</cx:pt>
          <cx:pt idx="9033">225000</cx:pt>
          <cx:pt idx="9034">157500</cx:pt>
          <cx:pt idx="9035">157500</cx:pt>
          <cx:pt idx="9036">112500</cx:pt>
          <cx:pt idx="9037">139500</cx:pt>
          <cx:pt idx="9038">180000</cx:pt>
          <cx:pt idx="9039">126000</cx:pt>
          <cx:pt idx="9040">144000</cx:pt>
          <cx:pt idx="9041">180000</cx:pt>
          <cx:pt idx="9042">202500</cx:pt>
          <cx:pt idx="9043">54000</cx:pt>
          <cx:pt idx="9044">74475</cx:pt>
          <cx:pt idx="9045">225000</cx:pt>
          <cx:pt idx="9046">247500</cx:pt>
          <cx:pt idx="9047">126000</cx:pt>
          <cx:pt idx="9048">180000</cx:pt>
          <cx:pt idx="9049">180000</cx:pt>
          <cx:pt idx="9050">135000</cx:pt>
          <cx:pt idx="9051">225000</cx:pt>
          <cx:pt idx="9052">117000</cx:pt>
          <cx:pt idx="9053">382500</cx:pt>
          <cx:pt idx="9054">180000</cx:pt>
          <cx:pt idx="9055">76500</cx:pt>
          <cx:pt idx="9056">67500</cx:pt>
          <cx:pt idx="9057">126000</cx:pt>
          <cx:pt idx="9058">135000</cx:pt>
          <cx:pt idx="9059">207000</cx:pt>
          <cx:pt idx="9060">180000</cx:pt>
          <cx:pt idx="9061">306000</cx:pt>
          <cx:pt idx="9062">90000</cx:pt>
          <cx:pt idx="9063">180000</cx:pt>
          <cx:pt idx="9064">337500</cx:pt>
          <cx:pt idx="9065">202500</cx:pt>
          <cx:pt idx="9066">202500</cx:pt>
          <cx:pt idx="9067">243000</cx:pt>
          <cx:pt idx="9068">90000</cx:pt>
          <cx:pt idx="9069">135000</cx:pt>
          <cx:pt idx="9070">162000</cx:pt>
          <cx:pt idx="9071">90000</cx:pt>
          <cx:pt idx="9072">220500</cx:pt>
          <cx:pt idx="9073">135000</cx:pt>
          <cx:pt idx="9074">225000</cx:pt>
          <cx:pt idx="9075">135000</cx:pt>
          <cx:pt idx="9076">99000</cx:pt>
          <cx:pt idx="9077">225000</cx:pt>
          <cx:pt idx="9078">166500</cx:pt>
          <cx:pt idx="9079">94500</cx:pt>
          <cx:pt idx="9080">243000</cx:pt>
          <cx:pt idx="9081">234000</cx:pt>
          <cx:pt idx="9082">193500</cx:pt>
          <cx:pt idx="9083">157500</cx:pt>
          <cx:pt idx="9084">405000</cx:pt>
          <cx:pt idx="9085">202500</cx:pt>
          <cx:pt idx="9086">135000</cx:pt>
          <cx:pt idx="9087">171000</cx:pt>
          <cx:pt idx="9088">135000</cx:pt>
          <cx:pt idx="9089">360000</cx:pt>
          <cx:pt idx="9090">315000</cx:pt>
          <cx:pt idx="9091">108000</cx:pt>
          <cx:pt idx="9092">90000</cx:pt>
          <cx:pt idx="9093">72000</cx:pt>
          <cx:pt idx="9094">157500</cx:pt>
          <cx:pt idx="9095">81000</cx:pt>
          <cx:pt idx="9096">162000</cx:pt>
          <cx:pt idx="9097">292500</cx:pt>
          <cx:pt idx="9098">369000</cx:pt>
          <cx:pt idx="9099">76500</cx:pt>
          <cx:pt idx="9100">135000</cx:pt>
          <cx:pt idx="9101">180000</cx:pt>
          <cx:pt idx="9102">225000</cx:pt>
          <cx:pt idx="9103">157500</cx:pt>
          <cx:pt idx="9104">202500</cx:pt>
          <cx:pt idx="9105">90000</cx:pt>
          <cx:pt idx="9106">76500</cx:pt>
          <cx:pt idx="9107">112500</cx:pt>
          <cx:pt idx="9108">45000</cx:pt>
          <cx:pt idx="9109">225000</cx:pt>
          <cx:pt idx="9110">49500</cx:pt>
          <cx:pt idx="9111">112500</cx:pt>
          <cx:pt idx="9112">135000</cx:pt>
          <cx:pt idx="9113">135000</cx:pt>
          <cx:pt idx="9114">81000</cx:pt>
          <cx:pt idx="9115">81000</cx:pt>
          <cx:pt idx="9116">81000</cx:pt>
          <cx:pt idx="9117">314100</cx:pt>
          <cx:pt idx="9118">225000</cx:pt>
          <cx:pt idx="9119">112500</cx:pt>
          <cx:pt idx="9120">135000</cx:pt>
          <cx:pt idx="9121">135000</cx:pt>
          <cx:pt idx="9122">180000</cx:pt>
          <cx:pt idx="9123">202500</cx:pt>
          <cx:pt idx="9124">135000</cx:pt>
          <cx:pt idx="9125">292500</cx:pt>
          <cx:pt idx="9126">247500</cx:pt>
          <cx:pt idx="9127">189000</cx:pt>
          <cx:pt idx="9128">112500</cx:pt>
          <cx:pt idx="9129">67500</cx:pt>
          <cx:pt idx="9130">99000</cx:pt>
          <cx:pt idx="9131">247500</cx:pt>
          <cx:pt idx="9132">112500</cx:pt>
          <cx:pt idx="9133">225000</cx:pt>
          <cx:pt idx="9134">81000</cx:pt>
          <cx:pt idx="9135">135000</cx:pt>
          <cx:pt idx="9136">157500</cx:pt>
          <cx:pt idx="9137">360000</cx:pt>
          <cx:pt idx="9138">135000</cx:pt>
          <cx:pt idx="9139">337500</cx:pt>
          <cx:pt idx="9140">225000</cx:pt>
          <cx:pt idx="9141">180000</cx:pt>
          <cx:pt idx="9142">67500</cx:pt>
          <cx:pt idx="9143">225000</cx:pt>
          <cx:pt idx="9144">90000</cx:pt>
          <cx:pt idx="9145">90000</cx:pt>
          <cx:pt idx="9146">135000</cx:pt>
          <cx:pt idx="9147">180000</cx:pt>
          <cx:pt idx="9148">90000</cx:pt>
          <cx:pt idx="9149">162000</cx:pt>
          <cx:pt idx="9150">90000</cx:pt>
          <cx:pt idx="9151">225000</cx:pt>
          <cx:pt idx="9152">157500</cx:pt>
          <cx:pt idx="9153">157500</cx:pt>
          <cx:pt idx="9154">135000</cx:pt>
          <cx:pt idx="9155">193500</cx:pt>
          <cx:pt idx="9156">202500</cx:pt>
          <cx:pt idx="9157">40500</cx:pt>
          <cx:pt idx="9158">112500</cx:pt>
          <cx:pt idx="9159">225000</cx:pt>
          <cx:pt idx="9160">135000</cx:pt>
          <cx:pt idx="9161">67500</cx:pt>
          <cx:pt idx="9162">135000</cx:pt>
          <cx:pt idx="9163">157500</cx:pt>
          <cx:pt idx="9164">135000</cx:pt>
          <cx:pt idx="9165">180000</cx:pt>
          <cx:pt idx="9166">45000</cx:pt>
          <cx:pt idx="9167">180000</cx:pt>
          <cx:pt idx="9168">202500</cx:pt>
          <cx:pt idx="9169">90000</cx:pt>
          <cx:pt idx="9170">135000</cx:pt>
          <cx:pt idx="9171">180000</cx:pt>
          <cx:pt idx="9172">130500</cx:pt>
          <cx:pt idx="9173">630000</cx:pt>
          <cx:pt idx="9174">126000</cx:pt>
          <cx:pt idx="9175">199498.5</cx:pt>
          <cx:pt idx="9176">67500</cx:pt>
          <cx:pt idx="9177">225000</cx:pt>
          <cx:pt idx="9178">103500</cx:pt>
          <cx:pt idx="9179">112500</cx:pt>
          <cx:pt idx="9180">94500</cx:pt>
          <cx:pt idx="9181">180000</cx:pt>
          <cx:pt idx="9182">540000</cx:pt>
          <cx:pt idx="9183">90000</cx:pt>
          <cx:pt idx="9184">279000</cx:pt>
          <cx:pt idx="9185">103500</cx:pt>
          <cx:pt idx="9186">337500</cx:pt>
          <cx:pt idx="9187">225000</cx:pt>
          <cx:pt idx="9188">112500</cx:pt>
          <cx:pt idx="9189">202500</cx:pt>
          <cx:pt idx="9190">67500</cx:pt>
          <cx:pt idx="9191">112500</cx:pt>
          <cx:pt idx="9192">247500</cx:pt>
          <cx:pt idx="9193">135000</cx:pt>
          <cx:pt idx="9194">261000</cx:pt>
          <cx:pt idx="9195">157500</cx:pt>
          <cx:pt idx="9196">157500</cx:pt>
          <cx:pt idx="9197">112500</cx:pt>
          <cx:pt idx="9198">112500</cx:pt>
          <cx:pt idx="9199">117000</cx:pt>
          <cx:pt idx="9200">247500</cx:pt>
          <cx:pt idx="9201">90000</cx:pt>
          <cx:pt idx="9202">135000</cx:pt>
          <cx:pt idx="9203">90000</cx:pt>
          <cx:pt idx="9204">247500</cx:pt>
          <cx:pt idx="9205">99000</cx:pt>
          <cx:pt idx="9206">135000</cx:pt>
          <cx:pt idx="9207">225000</cx:pt>
          <cx:pt idx="9208">405000</cx:pt>
          <cx:pt idx="9209">157500</cx:pt>
          <cx:pt idx="9210">135000</cx:pt>
          <cx:pt idx="9211">270000</cx:pt>
          <cx:pt idx="9212">225000</cx:pt>
          <cx:pt idx="9213">112500</cx:pt>
          <cx:pt idx="9214">337500</cx:pt>
          <cx:pt idx="9215">225000</cx:pt>
          <cx:pt idx="9216">270000</cx:pt>
          <cx:pt idx="9217">112500</cx:pt>
          <cx:pt idx="9218">254250</cx:pt>
          <cx:pt idx="9219">67500</cx:pt>
          <cx:pt idx="9220">90000</cx:pt>
          <cx:pt idx="9221">157500</cx:pt>
          <cx:pt idx="9222">225000</cx:pt>
          <cx:pt idx="9223">607500</cx:pt>
          <cx:pt idx="9224">90000</cx:pt>
          <cx:pt idx="9225">193500</cx:pt>
          <cx:pt idx="9226">157500</cx:pt>
          <cx:pt idx="9227">202500</cx:pt>
          <cx:pt idx="9228">157500</cx:pt>
          <cx:pt idx="9229">180000</cx:pt>
          <cx:pt idx="9230">225000</cx:pt>
          <cx:pt idx="9231">45900</cx:pt>
          <cx:pt idx="9232">81000</cx:pt>
          <cx:pt idx="9233">135000</cx:pt>
          <cx:pt idx="9234">315000</cx:pt>
          <cx:pt idx="9235">225000</cx:pt>
          <cx:pt idx="9236">360000</cx:pt>
          <cx:pt idx="9237">117000</cx:pt>
          <cx:pt idx="9238">315000</cx:pt>
          <cx:pt idx="9239">126000</cx:pt>
          <cx:pt idx="9240">157500</cx:pt>
          <cx:pt idx="9241">225000</cx:pt>
          <cx:pt idx="9242">225000</cx:pt>
          <cx:pt idx="9243">94500</cx:pt>
          <cx:pt idx="9244">247500</cx:pt>
          <cx:pt idx="9245">202500</cx:pt>
          <cx:pt idx="9246">247500</cx:pt>
          <cx:pt idx="9247">135000</cx:pt>
          <cx:pt idx="9248">135000</cx:pt>
          <cx:pt idx="9249">135000</cx:pt>
          <cx:pt idx="9250">360000</cx:pt>
          <cx:pt idx="9251">292500</cx:pt>
          <cx:pt idx="9252">180000</cx:pt>
          <cx:pt idx="9253">180000</cx:pt>
          <cx:pt idx="9254">90000</cx:pt>
          <cx:pt idx="9255">49500</cx:pt>
          <cx:pt idx="9256">135000</cx:pt>
          <cx:pt idx="9257">135000</cx:pt>
          <cx:pt idx="9258">225000</cx:pt>
          <cx:pt idx="9259">234000</cx:pt>
          <cx:pt idx="9260">135000</cx:pt>
          <cx:pt idx="9261">157500</cx:pt>
          <cx:pt idx="9262">157500</cx:pt>
          <cx:pt idx="9263">90000</cx:pt>
          <cx:pt idx="9264">112500</cx:pt>
          <cx:pt idx="9265">81000</cx:pt>
          <cx:pt idx="9266">103500</cx:pt>
          <cx:pt idx="9267">135000</cx:pt>
          <cx:pt idx="9268">60750</cx:pt>
          <cx:pt idx="9269">112500</cx:pt>
          <cx:pt idx="9270">202500</cx:pt>
          <cx:pt idx="9271">225000</cx:pt>
          <cx:pt idx="9272">90000</cx:pt>
          <cx:pt idx="9273">130500</cx:pt>
          <cx:pt idx="9274">225000</cx:pt>
          <cx:pt idx="9275">121500</cx:pt>
          <cx:pt idx="9276">76500</cx:pt>
          <cx:pt idx="9277">103500</cx:pt>
          <cx:pt idx="9278">135000</cx:pt>
          <cx:pt idx="9279">90000</cx:pt>
          <cx:pt idx="9280">297000</cx:pt>
          <cx:pt idx="9281">225000</cx:pt>
          <cx:pt idx="9282">90000</cx:pt>
          <cx:pt idx="9283">81000</cx:pt>
          <cx:pt idx="9284">202500</cx:pt>
          <cx:pt idx="9285">157500</cx:pt>
          <cx:pt idx="9286">121500</cx:pt>
          <cx:pt idx="9287">148500</cx:pt>
          <cx:pt idx="9288">90000</cx:pt>
          <cx:pt idx="9289">225000</cx:pt>
          <cx:pt idx="9290">148500</cx:pt>
          <cx:pt idx="9291">180000</cx:pt>
          <cx:pt idx="9292">202500</cx:pt>
          <cx:pt idx="9293">225000</cx:pt>
          <cx:pt idx="9294">67500</cx:pt>
          <cx:pt idx="9295">202500</cx:pt>
          <cx:pt idx="9296">135000</cx:pt>
          <cx:pt idx="9297">247500</cx:pt>
          <cx:pt idx="9298">76500</cx:pt>
          <cx:pt idx="9299">180000</cx:pt>
          <cx:pt idx="9300">108000</cx:pt>
          <cx:pt idx="9301">85500</cx:pt>
          <cx:pt idx="9302">112500</cx:pt>
          <cx:pt idx="9303">135000</cx:pt>
          <cx:pt idx="9304">90000</cx:pt>
          <cx:pt idx="9305">112500</cx:pt>
          <cx:pt idx="9306">135000</cx:pt>
          <cx:pt idx="9307">90000</cx:pt>
          <cx:pt idx="9308">135000</cx:pt>
          <cx:pt idx="9309">157500</cx:pt>
          <cx:pt idx="9310">157500</cx:pt>
          <cx:pt idx="9311">247500</cx:pt>
          <cx:pt idx="9312">450000</cx:pt>
          <cx:pt idx="9313">270000</cx:pt>
          <cx:pt idx="9314">94500</cx:pt>
          <cx:pt idx="9315">180000</cx:pt>
          <cx:pt idx="9316">99000</cx:pt>
          <cx:pt idx="9317">90000</cx:pt>
          <cx:pt idx="9318">180000</cx:pt>
          <cx:pt idx="9319">90000</cx:pt>
          <cx:pt idx="9320">126000</cx:pt>
          <cx:pt idx="9321">180000</cx:pt>
          <cx:pt idx="9322">247500</cx:pt>
          <cx:pt idx="9323">166500</cx:pt>
          <cx:pt idx="9324">135000</cx:pt>
          <cx:pt idx="9325">76500</cx:pt>
          <cx:pt idx="9326">675000</cx:pt>
          <cx:pt idx="9327">315000</cx:pt>
          <cx:pt idx="9328">90000</cx:pt>
          <cx:pt idx="9329">112500</cx:pt>
          <cx:pt idx="9330">90000</cx:pt>
          <cx:pt idx="9331">441000</cx:pt>
          <cx:pt idx="9332">225000</cx:pt>
          <cx:pt idx="9333">67500</cx:pt>
          <cx:pt idx="9334">135000</cx:pt>
          <cx:pt idx="9335">270000</cx:pt>
          <cx:pt idx="9336">315000</cx:pt>
          <cx:pt idx="9337">195750</cx:pt>
          <cx:pt idx="9338">135000</cx:pt>
          <cx:pt idx="9339">270000</cx:pt>
          <cx:pt idx="9340">157500</cx:pt>
          <cx:pt idx="9341">193500</cx:pt>
          <cx:pt idx="9342">900000</cx:pt>
          <cx:pt idx="9343">121500</cx:pt>
          <cx:pt idx="9344">135000</cx:pt>
          <cx:pt idx="9345">49500</cx:pt>
          <cx:pt idx="9346">171000</cx:pt>
          <cx:pt idx="9347">135000</cx:pt>
          <cx:pt idx="9348">315000</cx:pt>
          <cx:pt idx="9349">126000</cx:pt>
          <cx:pt idx="9350">126000</cx:pt>
          <cx:pt idx="9351">202500</cx:pt>
          <cx:pt idx="9352">315000</cx:pt>
          <cx:pt idx="9353">112500</cx:pt>
          <cx:pt idx="9354">157500</cx:pt>
          <cx:pt idx="9355">90000</cx:pt>
          <cx:pt idx="9356">315000</cx:pt>
          <cx:pt idx="9357">202500</cx:pt>
          <cx:pt idx="9358">225000</cx:pt>
          <cx:pt idx="9359">180000</cx:pt>
          <cx:pt idx="9360">315000</cx:pt>
          <cx:pt idx="9361">112500</cx:pt>
          <cx:pt idx="9362">202500</cx:pt>
          <cx:pt idx="9363">112500</cx:pt>
          <cx:pt idx="9364">148500</cx:pt>
          <cx:pt idx="9365">355500</cx:pt>
          <cx:pt idx="9366">450000</cx:pt>
          <cx:pt idx="9367">94500</cx:pt>
          <cx:pt idx="9368">135000</cx:pt>
          <cx:pt idx="9369">166500</cx:pt>
          <cx:pt idx="9370">225000</cx:pt>
          <cx:pt idx="9371">157500</cx:pt>
          <cx:pt idx="9372">135000</cx:pt>
          <cx:pt idx="9373">157500</cx:pt>
          <cx:pt idx="9374">67500</cx:pt>
          <cx:pt idx="9375">157500</cx:pt>
          <cx:pt idx="9376">135000</cx:pt>
          <cx:pt idx="9377">180000</cx:pt>
          <cx:pt idx="9378">157500</cx:pt>
          <cx:pt idx="9379">225000</cx:pt>
          <cx:pt idx="9380">292500</cx:pt>
          <cx:pt idx="9381">148500</cx:pt>
          <cx:pt idx="9382">126000</cx:pt>
          <cx:pt idx="9383">202500</cx:pt>
          <cx:pt idx="9384">112500</cx:pt>
          <cx:pt idx="9385">180000</cx:pt>
          <cx:pt idx="9386">180000</cx:pt>
          <cx:pt idx="9387">112500</cx:pt>
          <cx:pt idx="9388">112500</cx:pt>
          <cx:pt idx="9389">247500</cx:pt>
          <cx:pt idx="9390">382500</cx:pt>
          <cx:pt idx="9391">90000</cx:pt>
          <cx:pt idx="9392">166500</cx:pt>
          <cx:pt idx="9393">112500</cx:pt>
          <cx:pt idx="9394">135000</cx:pt>
          <cx:pt idx="9395">270000</cx:pt>
          <cx:pt idx="9396">225000</cx:pt>
          <cx:pt idx="9397">202500</cx:pt>
          <cx:pt idx="9398">252000</cx:pt>
          <cx:pt idx="9399">202500</cx:pt>
          <cx:pt idx="9400">225000</cx:pt>
          <cx:pt idx="9401">202500</cx:pt>
          <cx:pt idx="9402">225000</cx:pt>
          <cx:pt idx="9403">54000</cx:pt>
          <cx:pt idx="9404">270000</cx:pt>
          <cx:pt idx="9405">270000</cx:pt>
          <cx:pt idx="9406">135000</cx:pt>
          <cx:pt idx="9407">135000</cx:pt>
          <cx:pt idx="9408">67500</cx:pt>
          <cx:pt idx="9409">180000</cx:pt>
          <cx:pt idx="9410">135000</cx:pt>
          <cx:pt idx="9411">238500</cx:pt>
          <cx:pt idx="9412">270000</cx:pt>
          <cx:pt idx="9413">72000</cx:pt>
          <cx:pt idx="9414">90000</cx:pt>
          <cx:pt idx="9415">247500</cx:pt>
          <cx:pt idx="9416">450000</cx:pt>
          <cx:pt idx="9417">382500</cx:pt>
          <cx:pt idx="9418">99000</cx:pt>
          <cx:pt idx="9419">135000</cx:pt>
          <cx:pt idx="9420">157500</cx:pt>
          <cx:pt idx="9421">112500</cx:pt>
          <cx:pt idx="9422">126000</cx:pt>
          <cx:pt idx="9423">54000</cx:pt>
          <cx:pt idx="9424">126000</cx:pt>
          <cx:pt idx="9425">45000</cx:pt>
          <cx:pt idx="9426">135000</cx:pt>
          <cx:pt idx="9427">76500</cx:pt>
          <cx:pt idx="9428">67500</cx:pt>
          <cx:pt idx="9429">67500</cx:pt>
          <cx:pt idx="9430">135000</cx:pt>
          <cx:pt idx="9431">67500</cx:pt>
          <cx:pt idx="9432">382500</cx:pt>
          <cx:pt idx="9433">405000</cx:pt>
          <cx:pt idx="9434">292500</cx:pt>
          <cx:pt idx="9435">135000</cx:pt>
          <cx:pt idx="9436">103500</cx:pt>
          <cx:pt idx="9437">270000</cx:pt>
          <cx:pt idx="9438">112500</cx:pt>
          <cx:pt idx="9439">197158.5</cx:pt>
          <cx:pt idx="9440">135000</cx:pt>
          <cx:pt idx="9441">189000</cx:pt>
          <cx:pt idx="9442">112500</cx:pt>
          <cx:pt idx="9443">90000</cx:pt>
          <cx:pt idx="9444">112500</cx:pt>
          <cx:pt idx="9445">225000</cx:pt>
          <cx:pt idx="9446">189000</cx:pt>
          <cx:pt idx="9447">90000</cx:pt>
          <cx:pt idx="9448">76500</cx:pt>
          <cx:pt idx="9449">103500</cx:pt>
          <cx:pt idx="9450">112500</cx:pt>
          <cx:pt idx="9451">360000</cx:pt>
          <cx:pt idx="9452">180000</cx:pt>
          <cx:pt idx="9453">135000</cx:pt>
          <cx:pt idx="9454">202500</cx:pt>
          <cx:pt idx="9455">247500</cx:pt>
          <cx:pt idx="9456">135000</cx:pt>
          <cx:pt idx="9457">270000</cx:pt>
          <cx:pt idx="9458">189000</cx:pt>
          <cx:pt idx="9459">247500</cx:pt>
          <cx:pt idx="9460">135000</cx:pt>
          <cx:pt idx="9461">135000</cx:pt>
          <cx:pt idx="9462">90000</cx:pt>
          <cx:pt idx="9463">112500</cx:pt>
          <cx:pt idx="9464">270000</cx:pt>
          <cx:pt idx="9465">117000</cx:pt>
          <cx:pt idx="9466">90000</cx:pt>
          <cx:pt idx="9467">360000</cx:pt>
          <cx:pt idx="9468">225000</cx:pt>
          <cx:pt idx="9469">67500</cx:pt>
          <cx:pt idx="9470">112500</cx:pt>
          <cx:pt idx="9471">148500</cx:pt>
          <cx:pt idx="9472">135000</cx:pt>
          <cx:pt idx="9473">166500</cx:pt>
          <cx:pt idx="9474">225000</cx:pt>
          <cx:pt idx="9475">135000</cx:pt>
          <cx:pt idx="9476">99000</cx:pt>
          <cx:pt idx="9477">90000</cx:pt>
          <cx:pt idx="9478">292500</cx:pt>
          <cx:pt idx="9479">157500</cx:pt>
          <cx:pt idx="9480">135000</cx:pt>
          <cx:pt idx="9481">157500</cx:pt>
          <cx:pt idx="9482">180000</cx:pt>
          <cx:pt idx="9483">135000</cx:pt>
          <cx:pt idx="9484">45000</cx:pt>
          <cx:pt idx="9485">157500</cx:pt>
          <cx:pt idx="9486">135000</cx:pt>
          <cx:pt idx="9487">108000</cx:pt>
          <cx:pt idx="9488">157500</cx:pt>
          <cx:pt idx="9489">202500</cx:pt>
          <cx:pt idx="9490">225000</cx:pt>
          <cx:pt idx="9491">427500</cx:pt>
          <cx:pt idx="9492">135000</cx:pt>
          <cx:pt idx="9493">675000</cx:pt>
          <cx:pt idx="9494">112500</cx:pt>
          <cx:pt idx="9495">67500</cx:pt>
          <cx:pt idx="9496">135000</cx:pt>
          <cx:pt idx="9497">180000</cx:pt>
          <cx:pt idx="9498">171000</cx:pt>
          <cx:pt idx="9499">99000</cx:pt>
          <cx:pt idx="9500">180000</cx:pt>
          <cx:pt idx="9501">112500</cx:pt>
          <cx:pt idx="9502">139500</cx:pt>
          <cx:pt idx="9503">270000</cx:pt>
          <cx:pt idx="9504">315000</cx:pt>
          <cx:pt idx="9505">144000</cx:pt>
          <cx:pt idx="9506">202500</cx:pt>
          <cx:pt idx="9507">67500</cx:pt>
          <cx:pt idx="9508">112500</cx:pt>
          <cx:pt idx="9509">121500</cx:pt>
          <cx:pt idx="9510">180000</cx:pt>
          <cx:pt idx="9511">76500</cx:pt>
          <cx:pt idx="9512">157500</cx:pt>
          <cx:pt idx="9513">67500</cx:pt>
          <cx:pt idx="9514">67500</cx:pt>
          <cx:pt idx="9515">157500</cx:pt>
          <cx:pt idx="9516">67500</cx:pt>
          <cx:pt idx="9517">112500</cx:pt>
          <cx:pt idx="9518">180000</cx:pt>
          <cx:pt idx="9519">202500</cx:pt>
          <cx:pt idx="9520">90000</cx:pt>
          <cx:pt idx="9521">112500</cx:pt>
          <cx:pt idx="9522">315000</cx:pt>
          <cx:pt idx="9523">225000</cx:pt>
          <cx:pt idx="9524">135000</cx:pt>
          <cx:pt idx="9525">202500</cx:pt>
          <cx:pt idx="9526">225000</cx:pt>
          <cx:pt idx="9527">157500</cx:pt>
          <cx:pt idx="9528">180000</cx:pt>
          <cx:pt idx="9529">135000</cx:pt>
          <cx:pt idx="9530">90000</cx:pt>
          <cx:pt idx="9531">270000</cx:pt>
          <cx:pt idx="9532">157500</cx:pt>
          <cx:pt idx="9533">225000</cx:pt>
          <cx:pt idx="9534">126000</cx:pt>
          <cx:pt idx="9535">270000</cx:pt>
          <cx:pt idx="9536">157500</cx:pt>
          <cx:pt idx="9537">157500</cx:pt>
          <cx:pt idx="9538">157500</cx:pt>
          <cx:pt idx="9539">450000</cx:pt>
          <cx:pt idx="9540">252000</cx:pt>
          <cx:pt idx="9541">112500</cx:pt>
          <cx:pt idx="9542">135000</cx:pt>
          <cx:pt idx="9543">112500</cx:pt>
          <cx:pt idx="9544">180000</cx:pt>
          <cx:pt idx="9545">202500</cx:pt>
          <cx:pt idx="9546">180000</cx:pt>
          <cx:pt idx="9547">315000</cx:pt>
          <cx:pt idx="9548">225000</cx:pt>
          <cx:pt idx="9549">225000</cx:pt>
          <cx:pt idx="9550">180000</cx:pt>
          <cx:pt idx="9551">360000</cx:pt>
          <cx:pt idx="9552">112500</cx:pt>
          <cx:pt idx="9553">112500</cx:pt>
          <cx:pt idx="9554">225000</cx:pt>
          <cx:pt idx="9555">135000</cx:pt>
          <cx:pt idx="9556">126000</cx:pt>
          <cx:pt idx="9557">135000</cx:pt>
          <cx:pt idx="9558">315000</cx:pt>
          <cx:pt idx="9559">225000</cx:pt>
          <cx:pt idx="9560">225000</cx:pt>
          <cx:pt idx="9561">112500</cx:pt>
          <cx:pt idx="9562">202500</cx:pt>
          <cx:pt idx="9563">135000</cx:pt>
          <cx:pt idx="9564">202500</cx:pt>
          <cx:pt idx="9565">177750</cx:pt>
          <cx:pt idx="9566">85500</cx:pt>
          <cx:pt idx="9567">108000</cx:pt>
          <cx:pt idx="9568">157500</cx:pt>
          <cx:pt idx="9569">63000</cx:pt>
          <cx:pt idx="9570">90000</cx:pt>
          <cx:pt idx="9571">112500</cx:pt>
          <cx:pt idx="9572">292500</cx:pt>
          <cx:pt idx="9573">225000</cx:pt>
          <cx:pt idx="9574">135000</cx:pt>
          <cx:pt idx="9575">202500</cx:pt>
          <cx:pt idx="9576">225000</cx:pt>
          <cx:pt idx="9577">360000</cx:pt>
          <cx:pt idx="9578">202500</cx:pt>
          <cx:pt idx="9579">121500</cx:pt>
          <cx:pt idx="9580">292500</cx:pt>
          <cx:pt idx="9581">247500</cx:pt>
          <cx:pt idx="9582">225000</cx:pt>
          <cx:pt idx="9583">135000</cx:pt>
          <cx:pt idx="9584">270000</cx:pt>
          <cx:pt idx="9585">81000</cx:pt>
          <cx:pt idx="9586">180000</cx:pt>
          <cx:pt idx="9587">250200</cx:pt>
          <cx:pt idx="9588">135000</cx:pt>
          <cx:pt idx="9589">67500</cx:pt>
          <cx:pt idx="9590">180000</cx:pt>
          <cx:pt idx="9591">135000</cx:pt>
          <cx:pt idx="9592">112500</cx:pt>
          <cx:pt idx="9593">112500</cx:pt>
          <cx:pt idx="9594">90000</cx:pt>
          <cx:pt idx="9595">112500</cx:pt>
          <cx:pt idx="9596">315000</cx:pt>
          <cx:pt idx="9597">180000</cx:pt>
          <cx:pt idx="9598">270000</cx:pt>
          <cx:pt idx="9599">189000</cx:pt>
          <cx:pt idx="9600">126000</cx:pt>
          <cx:pt idx="9601">202500</cx:pt>
          <cx:pt idx="9602">103500</cx:pt>
          <cx:pt idx="9603">180000</cx:pt>
          <cx:pt idx="9604">157500</cx:pt>
          <cx:pt idx="9605">112500</cx:pt>
          <cx:pt idx="9606">72000</cx:pt>
          <cx:pt idx="9607">135000</cx:pt>
          <cx:pt idx="9608">225000</cx:pt>
          <cx:pt idx="9609">112500</cx:pt>
          <cx:pt idx="9610">90000</cx:pt>
          <cx:pt idx="9611">135000</cx:pt>
          <cx:pt idx="9612">81000</cx:pt>
          <cx:pt idx="9613">112500</cx:pt>
          <cx:pt idx="9614">157500</cx:pt>
          <cx:pt idx="9615">99000</cx:pt>
          <cx:pt idx="9616">180000</cx:pt>
          <cx:pt idx="9617">103500</cx:pt>
          <cx:pt idx="9618">112500</cx:pt>
          <cx:pt idx="9619">157500</cx:pt>
          <cx:pt idx="9620">157500</cx:pt>
          <cx:pt idx="9621">225000</cx:pt>
          <cx:pt idx="9622">135000</cx:pt>
          <cx:pt idx="9623">135000</cx:pt>
          <cx:pt idx="9624">135000</cx:pt>
          <cx:pt idx="9625">189000</cx:pt>
          <cx:pt idx="9626">112500</cx:pt>
          <cx:pt idx="9627">45000</cx:pt>
          <cx:pt idx="9628">157500</cx:pt>
          <cx:pt idx="9629">112500</cx:pt>
          <cx:pt idx="9630">67500</cx:pt>
          <cx:pt idx="9631">126000</cx:pt>
          <cx:pt idx="9632">67500</cx:pt>
          <cx:pt idx="9633">67500</cx:pt>
          <cx:pt idx="9634">67500</cx:pt>
          <cx:pt idx="9635">180000</cx:pt>
          <cx:pt idx="9636">135000</cx:pt>
          <cx:pt idx="9637">202500</cx:pt>
          <cx:pt idx="9638">202500</cx:pt>
          <cx:pt idx="9639">112500</cx:pt>
          <cx:pt idx="9640">247500</cx:pt>
          <cx:pt idx="9641">157500</cx:pt>
          <cx:pt idx="9642">67500</cx:pt>
          <cx:pt idx="9643">171000</cx:pt>
          <cx:pt idx="9644">72000</cx:pt>
          <cx:pt idx="9645">72000</cx:pt>
          <cx:pt idx="9646">112500</cx:pt>
          <cx:pt idx="9647">112500</cx:pt>
          <cx:pt idx="9648">270000</cx:pt>
          <cx:pt idx="9649">225000</cx:pt>
          <cx:pt idx="9650">225000</cx:pt>
          <cx:pt idx="9651">128250</cx:pt>
          <cx:pt idx="9652">157500</cx:pt>
          <cx:pt idx="9653">157500</cx:pt>
          <cx:pt idx="9654">112500</cx:pt>
          <cx:pt idx="9655">148500</cx:pt>
          <cx:pt idx="9656">135000</cx:pt>
          <cx:pt idx="9657">67500</cx:pt>
          <cx:pt idx="9658">157500</cx:pt>
          <cx:pt idx="9659">135000</cx:pt>
          <cx:pt idx="9660">247500</cx:pt>
          <cx:pt idx="9661">81000</cx:pt>
          <cx:pt idx="9662">67500</cx:pt>
          <cx:pt idx="9663">67500</cx:pt>
          <cx:pt idx="9664">225000</cx:pt>
          <cx:pt idx="9665">157500</cx:pt>
          <cx:pt idx="9666">211500</cx:pt>
          <cx:pt idx="9667">157500</cx:pt>
          <cx:pt idx="9668">135000</cx:pt>
          <cx:pt idx="9669">225000</cx:pt>
          <cx:pt idx="9670">117000</cx:pt>
          <cx:pt idx="9671">405000</cx:pt>
          <cx:pt idx="9672">180000</cx:pt>
          <cx:pt idx="9673">117000</cx:pt>
          <cx:pt idx="9674">135000</cx:pt>
          <cx:pt idx="9675">540000</cx:pt>
          <cx:pt idx="9676">202500</cx:pt>
          <cx:pt idx="9677">450000</cx:pt>
          <cx:pt idx="9678">225000</cx:pt>
          <cx:pt idx="9679">180000</cx:pt>
          <cx:pt idx="9680">135000</cx:pt>
          <cx:pt idx="9681">105241.5</cx:pt>
          <cx:pt idx="9682">135000</cx:pt>
          <cx:pt idx="9683">202500</cx:pt>
          <cx:pt idx="9684">58500</cx:pt>
          <cx:pt idx="9685">36000</cx:pt>
          <cx:pt idx="9686">112500</cx:pt>
          <cx:pt idx="9687">315000</cx:pt>
          <cx:pt idx="9688">225000</cx:pt>
          <cx:pt idx="9689">193792.5</cx:pt>
          <cx:pt idx="9690">157500</cx:pt>
          <cx:pt idx="9691">99000</cx:pt>
          <cx:pt idx="9692">157500</cx:pt>
          <cx:pt idx="9693">157500</cx:pt>
          <cx:pt idx="9694">121500</cx:pt>
          <cx:pt idx="9695">94500</cx:pt>
          <cx:pt idx="9696">180000</cx:pt>
          <cx:pt idx="9697">270000</cx:pt>
          <cx:pt idx="9698">202500</cx:pt>
          <cx:pt idx="9699">202500</cx:pt>
          <cx:pt idx="9700">135000</cx:pt>
          <cx:pt idx="9701">202500</cx:pt>
          <cx:pt idx="9702">180000</cx:pt>
          <cx:pt idx="9703">90000</cx:pt>
          <cx:pt idx="9704">180000</cx:pt>
          <cx:pt idx="9705">315000</cx:pt>
          <cx:pt idx="9706">202500</cx:pt>
          <cx:pt idx="9707">90000</cx:pt>
          <cx:pt idx="9708">405000</cx:pt>
          <cx:pt idx="9709">216000</cx:pt>
          <cx:pt idx="9710">81000</cx:pt>
          <cx:pt idx="9711">157500</cx:pt>
          <cx:pt idx="9712">162000</cx:pt>
          <cx:pt idx="9713">315000</cx:pt>
          <cx:pt idx="9714">247500</cx:pt>
          <cx:pt idx="9715">270000</cx:pt>
          <cx:pt idx="9716">144000</cx:pt>
          <cx:pt idx="9717">112500</cx:pt>
          <cx:pt idx="9718">67500</cx:pt>
          <cx:pt idx="9719">202500</cx:pt>
          <cx:pt idx="9720">166500</cx:pt>
          <cx:pt idx="9721">247500</cx:pt>
          <cx:pt idx="9722">157500</cx:pt>
          <cx:pt idx="9723">87300</cx:pt>
          <cx:pt idx="9724">184500</cx:pt>
          <cx:pt idx="9725">166500</cx:pt>
          <cx:pt idx="9726">81000</cx:pt>
          <cx:pt idx="9727">225000</cx:pt>
          <cx:pt idx="9728">76500</cx:pt>
          <cx:pt idx="9729">135000</cx:pt>
          <cx:pt idx="9730">225000</cx:pt>
          <cx:pt idx="9731">90000</cx:pt>
          <cx:pt idx="9732">207000</cx:pt>
          <cx:pt idx="9733">256500</cx:pt>
          <cx:pt idx="9734">112500</cx:pt>
          <cx:pt idx="9735">96750</cx:pt>
          <cx:pt idx="9736">112500</cx:pt>
          <cx:pt idx="9737">184500</cx:pt>
          <cx:pt idx="9738">157500</cx:pt>
          <cx:pt idx="9739">193500</cx:pt>
          <cx:pt idx="9740">166500</cx:pt>
          <cx:pt idx="9741">247500</cx:pt>
          <cx:pt idx="9742">202500</cx:pt>
          <cx:pt idx="9743">90000</cx:pt>
          <cx:pt idx="9744">148500</cx:pt>
          <cx:pt idx="9745">121500</cx:pt>
          <cx:pt idx="9746">67500</cx:pt>
          <cx:pt idx="9747">225000</cx:pt>
          <cx:pt idx="9748">225000</cx:pt>
          <cx:pt idx="9749">135000</cx:pt>
          <cx:pt idx="9750">292500</cx:pt>
          <cx:pt idx="9751">112500</cx:pt>
          <cx:pt idx="9752">202500</cx:pt>
          <cx:pt idx="9753">180000</cx:pt>
          <cx:pt idx="9754">211500</cx:pt>
          <cx:pt idx="9755">112500</cx:pt>
          <cx:pt idx="9756">225000</cx:pt>
          <cx:pt idx="9757">112500</cx:pt>
          <cx:pt idx="9758">225000</cx:pt>
          <cx:pt idx="9759">81000</cx:pt>
          <cx:pt idx="9760">135000</cx:pt>
          <cx:pt idx="9761">270000</cx:pt>
          <cx:pt idx="9762">67500</cx:pt>
          <cx:pt idx="9763">121500</cx:pt>
          <cx:pt idx="9764">166500</cx:pt>
          <cx:pt idx="9765">135000</cx:pt>
          <cx:pt idx="9766">225000</cx:pt>
          <cx:pt idx="9767">90000</cx:pt>
          <cx:pt idx="9768">112500</cx:pt>
          <cx:pt idx="9769">90000</cx:pt>
          <cx:pt idx="9770">121500</cx:pt>
          <cx:pt idx="9771">225000</cx:pt>
          <cx:pt idx="9772">315000</cx:pt>
          <cx:pt idx="9773">135000</cx:pt>
          <cx:pt idx="9774">135000</cx:pt>
          <cx:pt idx="9775">180000</cx:pt>
          <cx:pt idx="9776">157500</cx:pt>
          <cx:pt idx="9777">202500</cx:pt>
          <cx:pt idx="9778">112500</cx:pt>
          <cx:pt idx="9779">315000</cx:pt>
          <cx:pt idx="9780">67500</cx:pt>
          <cx:pt idx="9781">157500</cx:pt>
          <cx:pt idx="9782">90000</cx:pt>
          <cx:pt idx="9783">225000</cx:pt>
          <cx:pt idx="9784">157500</cx:pt>
          <cx:pt idx="9785">157500</cx:pt>
          <cx:pt idx="9786">112500</cx:pt>
          <cx:pt idx="9787">135000</cx:pt>
          <cx:pt idx="9788">180000</cx:pt>
          <cx:pt idx="9789">121500</cx:pt>
          <cx:pt idx="9790">148500</cx:pt>
          <cx:pt idx="9791">157500</cx:pt>
          <cx:pt idx="9792">225000</cx:pt>
          <cx:pt idx="9793">121500</cx:pt>
          <cx:pt idx="9794">90000</cx:pt>
          <cx:pt idx="9795">157500</cx:pt>
          <cx:pt idx="9796">72000</cx:pt>
          <cx:pt idx="9797">112500</cx:pt>
          <cx:pt idx="9798">135000</cx:pt>
          <cx:pt idx="9799">45000</cx:pt>
          <cx:pt idx="9800">112500</cx:pt>
          <cx:pt idx="9801">270000</cx:pt>
          <cx:pt idx="9802">157500</cx:pt>
          <cx:pt idx="9803">135000</cx:pt>
          <cx:pt idx="9804">135000</cx:pt>
          <cx:pt idx="9805">112500</cx:pt>
          <cx:pt idx="9806">32139</cx:pt>
          <cx:pt idx="9807">99000</cx:pt>
          <cx:pt idx="9808">81000</cx:pt>
          <cx:pt idx="9809">450000</cx:pt>
          <cx:pt idx="9810">180000</cx:pt>
          <cx:pt idx="9811">112500</cx:pt>
          <cx:pt idx="9812">270000</cx:pt>
          <cx:pt idx="9813">270000</cx:pt>
          <cx:pt idx="9814">157500</cx:pt>
          <cx:pt idx="9815">90000</cx:pt>
          <cx:pt idx="9816">202500</cx:pt>
          <cx:pt idx="9817">225000</cx:pt>
          <cx:pt idx="9818">157500</cx:pt>
          <cx:pt idx="9819">180000</cx:pt>
          <cx:pt idx="9820">247500</cx:pt>
          <cx:pt idx="9821">225000</cx:pt>
          <cx:pt idx="9822">180000</cx:pt>
          <cx:pt idx="9823">90000</cx:pt>
          <cx:pt idx="9824">90000</cx:pt>
          <cx:pt idx="9825">112500</cx:pt>
          <cx:pt idx="9826">112500</cx:pt>
          <cx:pt idx="9827">225000</cx:pt>
          <cx:pt idx="9828">135000</cx:pt>
          <cx:pt idx="9829">67500</cx:pt>
          <cx:pt idx="9830">121500</cx:pt>
          <cx:pt idx="9831">112500</cx:pt>
          <cx:pt idx="9832">112500</cx:pt>
          <cx:pt idx="9833">94500</cx:pt>
          <cx:pt idx="9834">157500</cx:pt>
          <cx:pt idx="9835">171000</cx:pt>
          <cx:pt idx="9836">405000</cx:pt>
          <cx:pt idx="9837">135000</cx:pt>
          <cx:pt idx="9838">270000</cx:pt>
          <cx:pt idx="9839">157500</cx:pt>
          <cx:pt idx="9840">90000</cx:pt>
          <cx:pt idx="9841">108000</cx:pt>
          <cx:pt idx="9842">157500</cx:pt>
          <cx:pt idx="9843">76500</cx:pt>
          <cx:pt idx="9844">42750</cx:pt>
          <cx:pt idx="9845">49500</cx:pt>
          <cx:pt idx="9846">90000</cx:pt>
          <cx:pt idx="9847">225000</cx:pt>
          <cx:pt idx="9848">72000</cx:pt>
          <cx:pt idx="9849">157500</cx:pt>
          <cx:pt idx="9850">450000</cx:pt>
          <cx:pt idx="9851">112500</cx:pt>
          <cx:pt idx="9852">135000</cx:pt>
          <cx:pt idx="9853">270000</cx:pt>
          <cx:pt idx="9854">225000</cx:pt>
          <cx:pt idx="9855">189000</cx:pt>
          <cx:pt idx="9856">135000</cx:pt>
          <cx:pt idx="9857">67500</cx:pt>
          <cx:pt idx="9858">193500</cx:pt>
          <cx:pt idx="9859">144000</cx:pt>
          <cx:pt idx="9860">270000</cx:pt>
          <cx:pt idx="9861">135000</cx:pt>
          <cx:pt idx="9862">112500</cx:pt>
          <cx:pt idx="9863">90000</cx:pt>
          <cx:pt idx="9864">247500</cx:pt>
          <cx:pt idx="9865">90000</cx:pt>
          <cx:pt idx="9866">202500</cx:pt>
          <cx:pt idx="9867">337500</cx:pt>
          <cx:pt idx="9868">112500</cx:pt>
          <cx:pt idx="9869">81000</cx:pt>
          <cx:pt idx="9870">90000</cx:pt>
          <cx:pt idx="9871">135000</cx:pt>
          <cx:pt idx="9872">450000</cx:pt>
          <cx:pt idx="9873">45000</cx:pt>
          <cx:pt idx="9874">103500</cx:pt>
          <cx:pt idx="9875">67500</cx:pt>
          <cx:pt idx="9876">36000</cx:pt>
          <cx:pt idx="9877">202500</cx:pt>
          <cx:pt idx="9878">112500</cx:pt>
          <cx:pt idx="9879">126000</cx:pt>
          <cx:pt idx="9880">126000</cx:pt>
          <cx:pt idx="9881">90000</cx:pt>
          <cx:pt idx="9882">90000</cx:pt>
          <cx:pt idx="9883">180000</cx:pt>
          <cx:pt idx="9884">225000</cx:pt>
          <cx:pt idx="9885">63000</cx:pt>
          <cx:pt idx="9886">216000</cx:pt>
          <cx:pt idx="9887">180000</cx:pt>
          <cx:pt idx="9888">135000</cx:pt>
          <cx:pt idx="9889">270000</cx:pt>
          <cx:pt idx="9890">139500</cx:pt>
          <cx:pt idx="9891">90000</cx:pt>
          <cx:pt idx="9892">247500</cx:pt>
          <cx:pt idx="9893">99000</cx:pt>
          <cx:pt idx="9894">252000</cx:pt>
          <cx:pt idx="9895">103500</cx:pt>
          <cx:pt idx="9896">112500</cx:pt>
          <cx:pt idx="9897">67500</cx:pt>
          <cx:pt idx="9898">85500</cx:pt>
          <cx:pt idx="9899">373500</cx:pt>
          <cx:pt idx="9900">112500</cx:pt>
          <cx:pt idx="9901">202500</cx:pt>
          <cx:pt idx="9902">135000</cx:pt>
          <cx:pt idx="9903">67500</cx:pt>
          <cx:pt idx="9904">112500</cx:pt>
          <cx:pt idx="9905">157500</cx:pt>
          <cx:pt idx="9906">180000</cx:pt>
          <cx:pt idx="9907">90000</cx:pt>
          <cx:pt idx="9908">495000</cx:pt>
          <cx:pt idx="9909">67500</cx:pt>
          <cx:pt idx="9910">135000</cx:pt>
          <cx:pt idx="9911">157500</cx:pt>
          <cx:pt idx="9912">45000</cx:pt>
          <cx:pt idx="9913">90000</cx:pt>
          <cx:pt idx="9914">135000</cx:pt>
          <cx:pt idx="9915">121500</cx:pt>
          <cx:pt idx="9916">135000</cx:pt>
          <cx:pt idx="9917">72000</cx:pt>
          <cx:pt idx="9918">135000</cx:pt>
          <cx:pt idx="9919">247500</cx:pt>
          <cx:pt idx="9920">90000</cx:pt>
          <cx:pt idx="9921">135000</cx:pt>
          <cx:pt idx="9922">90000</cx:pt>
          <cx:pt idx="9923">54000</cx:pt>
          <cx:pt idx="9924">121500</cx:pt>
          <cx:pt idx="9925">225000</cx:pt>
          <cx:pt idx="9926">90000</cx:pt>
          <cx:pt idx="9927">225000</cx:pt>
          <cx:pt idx="9928">202500</cx:pt>
          <cx:pt idx="9929">315000</cx:pt>
          <cx:pt idx="9930">141750</cx:pt>
          <cx:pt idx="9931">315000</cx:pt>
          <cx:pt idx="9932">81000</cx:pt>
          <cx:pt idx="9933">315000</cx:pt>
          <cx:pt idx="9934">270000</cx:pt>
          <cx:pt idx="9935">180000</cx:pt>
          <cx:pt idx="9936">90000</cx:pt>
          <cx:pt idx="9937">144000</cx:pt>
          <cx:pt idx="9938">225000</cx:pt>
          <cx:pt idx="9939">189000</cx:pt>
          <cx:pt idx="9940">157500</cx:pt>
          <cx:pt idx="9941">76500</cx:pt>
          <cx:pt idx="9942">225000</cx:pt>
          <cx:pt idx="9943">360000</cx:pt>
          <cx:pt idx="9944">67500</cx:pt>
          <cx:pt idx="9945">247500</cx:pt>
          <cx:pt idx="9946">247500</cx:pt>
          <cx:pt idx="9947">141912</cx:pt>
          <cx:pt idx="9948">159750</cx:pt>
          <cx:pt idx="9949">135000</cx:pt>
          <cx:pt idx="9950">112500</cx:pt>
          <cx:pt idx="9951">112500</cx:pt>
          <cx:pt idx="9952">135000</cx:pt>
          <cx:pt idx="9953">270000</cx:pt>
          <cx:pt idx="9954">135000</cx:pt>
          <cx:pt idx="9955">135000</cx:pt>
          <cx:pt idx="9956">157500</cx:pt>
          <cx:pt idx="9957">103500</cx:pt>
          <cx:pt idx="9958">180000</cx:pt>
          <cx:pt idx="9959">180000</cx:pt>
          <cx:pt idx="9960">180000</cx:pt>
          <cx:pt idx="9961">135000</cx:pt>
          <cx:pt idx="9962">81000</cx:pt>
          <cx:pt idx="9963">135000</cx:pt>
          <cx:pt idx="9964">135000</cx:pt>
          <cx:pt idx="9965">63000</cx:pt>
          <cx:pt idx="9966">157500</cx:pt>
          <cx:pt idx="9967">202500</cx:pt>
          <cx:pt idx="9968">112500</cx:pt>
          <cx:pt idx="9969">90000</cx:pt>
          <cx:pt idx="9970">225000</cx:pt>
          <cx:pt idx="9971">247500</cx:pt>
          <cx:pt idx="9972">225000</cx:pt>
          <cx:pt idx="9973">72000</cx:pt>
          <cx:pt idx="9974">81000</cx:pt>
          <cx:pt idx="9975">139500</cx:pt>
          <cx:pt idx="9976">207000</cx:pt>
          <cx:pt idx="9977">202500</cx:pt>
          <cx:pt idx="9978">67500</cx:pt>
          <cx:pt idx="9979">157500</cx:pt>
          <cx:pt idx="9980">180000</cx:pt>
          <cx:pt idx="9981">112500</cx:pt>
          <cx:pt idx="9982">184500</cx:pt>
          <cx:pt idx="9983">135000</cx:pt>
          <cx:pt idx="9984">180000</cx:pt>
          <cx:pt idx="9985">67500</cx:pt>
          <cx:pt idx="9986">292500</cx:pt>
          <cx:pt idx="9987">180000</cx:pt>
          <cx:pt idx="9988">112500</cx:pt>
          <cx:pt idx="9989">180000</cx:pt>
          <cx:pt idx="9990">139500</cx:pt>
          <cx:pt idx="9991">315000</cx:pt>
          <cx:pt idx="9992">180000</cx:pt>
          <cx:pt idx="9993">333000</cx:pt>
          <cx:pt idx="9994">112500</cx:pt>
          <cx:pt idx="9995">135000</cx:pt>
          <cx:pt idx="9996">166500</cx:pt>
          <cx:pt idx="9997">225000</cx:pt>
          <cx:pt idx="9998">360000</cx:pt>
          <cx:pt idx="9999">94500</cx:pt>
          <cx:pt idx="10000">225000</cx:pt>
          <cx:pt idx="10001">270000</cx:pt>
          <cx:pt idx="10002">315000</cx:pt>
          <cx:pt idx="10003">189000</cx:pt>
          <cx:pt idx="10004">67500</cx:pt>
          <cx:pt idx="10005">144000</cx:pt>
          <cx:pt idx="10006">247500</cx:pt>
          <cx:pt idx="10007">270000</cx:pt>
          <cx:pt idx="10008">157500</cx:pt>
          <cx:pt idx="10009">202500</cx:pt>
          <cx:pt idx="10010">202500</cx:pt>
          <cx:pt idx="10011">90000</cx:pt>
          <cx:pt idx="10012">135000</cx:pt>
          <cx:pt idx="10013">135000</cx:pt>
          <cx:pt idx="10014">180000</cx:pt>
          <cx:pt idx="10015">135000</cx:pt>
          <cx:pt idx="10016">450000</cx:pt>
          <cx:pt idx="10017">180000</cx:pt>
          <cx:pt idx="10018">135000</cx:pt>
          <cx:pt idx="10019">202500</cx:pt>
          <cx:pt idx="10020">135000</cx:pt>
          <cx:pt idx="10021">112500</cx:pt>
          <cx:pt idx="10022">81000</cx:pt>
          <cx:pt idx="10023">76500</cx:pt>
          <cx:pt idx="10024">135000</cx:pt>
          <cx:pt idx="10025">202500</cx:pt>
          <cx:pt idx="10026">135000</cx:pt>
          <cx:pt idx="10027">162000</cx:pt>
          <cx:pt idx="10028">135000</cx:pt>
          <cx:pt idx="10029">180000</cx:pt>
          <cx:pt idx="10030">180000</cx:pt>
          <cx:pt idx="10031">135000</cx:pt>
          <cx:pt idx="10032">67500</cx:pt>
          <cx:pt idx="10033">90000</cx:pt>
          <cx:pt idx="10034">126000</cx:pt>
          <cx:pt idx="10035">270000</cx:pt>
          <cx:pt idx="10036">247500</cx:pt>
          <cx:pt idx="10037">45000</cx:pt>
          <cx:pt idx="10038">225000</cx:pt>
          <cx:pt idx="10039">225000</cx:pt>
          <cx:pt idx="10040">180000</cx:pt>
          <cx:pt idx="10041">175500</cx:pt>
          <cx:pt idx="10042">121500</cx:pt>
          <cx:pt idx="10043">157500</cx:pt>
          <cx:pt idx="10044">112500</cx:pt>
          <cx:pt idx="10045">135000</cx:pt>
          <cx:pt idx="10046">135000</cx:pt>
          <cx:pt idx="10047">247500</cx:pt>
          <cx:pt idx="10048">202500</cx:pt>
          <cx:pt idx="10049">360000</cx:pt>
          <cx:pt idx="10050">180000</cx:pt>
          <cx:pt idx="10051">135000</cx:pt>
          <cx:pt idx="10052">157500</cx:pt>
          <cx:pt idx="10053">292500</cx:pt>
          <cx:pt idx="10054">90000</cx:pt>
          <cx:pt idx="10055">90000</cx:pt>
          <cx:pt idx="10056">90000</cx:pt>
          <cx:pt idx="10057">247500</cx:pt>
          <cx:pt idx="10058">180000</cx:pt>
          <cx:pt idx="10059">67500</cx:pt>
          <cx:pt idx="10060">157500</cx:pt>
          <cx:pt idx="10061">157500</cx:pt>
          <cx:pt idx="10062">90000</cx:pt>
          <cx:pt idx="10063">225000</cx:pt>
          <cx:pt idx="10064">315000</cx:pt>
          <cx:pt idx="10065">112500</cx:pt>
          <cx:pt idx="10066">180000</cx:pt>
          <cx:pt idx="10067">135000</cx:pt>
          <cx:pt idx="10068">96750</cx:pt>
          <cx:pt idx="10069">157500</cx:pt>
          <cx:pt idx="10070">202500</cx:pt>
          <cx:pt idx="10071">247500</cx:pt>
          <cx:pt idx="10072">180000</cx:pt>
          <cx:pt idx="10073">121500</cx:pt>
          <cx:pt idx="10074">292500</cx:pt>
          <cx:pt idx="10075">90000</cx:pt>
          <cx:pt idx="10076">37350</cx:pt>
          <cx:pt idx="10077">247500</cx:pt>
          <cx:pt idx="10078">157500</cx:pt>
          <cx:pt idx="10079">270000</cx:pt>
          <cx:pt idx="10080">202500</cx:pt>
          <cx:pt idx="10081">180000</cx:pt>
          <cx:pt idx="10082">247500</cx:pt>
          <cx:pt idx="10083">157500</cx:pt>
          <cx:pt idx="10084">157500</cx:pt>
          <cx:pt idx="10085">135000</cx:pt>
          <cx:pt idx="10086">94500</cx:pt>
          <cx:pt idx="10087">135000</cx:pt>
          <cx:pt idx="10088">157500</cx:pt>
          <cx:pt idx="10089">112500</cx:pt>
          <cx:pt idx="10090">225000</cx:pt>
          <cx:pt idx="10091">157500</cx:pt>
          <cx:pt idx="10092">157500</cx:pt>
          <cx:pt idx="10093">112500</cx:pt>
          <cx:pt idx="10094">90000</cx:pt>
          <cx:pt idx="10095">216000</cx:pt>
          <cx:pt idx="10096">67500</cx:pt>
          <cx:pt idx="10097">135000</cx:pt>
          <cx:pt idx="10098">360000</cx:pt>
          <cx:pt idx="10099">85500</cx:pt>
          <cx:pt idx="10100">135000</cx:pt>
          <cx:pt idx="10101">112500</cx:pt>
          <cx:pt idx="10102">67500</cx:pt>
          <cx:pt idx="10103">180000</cx:pt>
          <cx:pt idx="10104">90000</cx:pt>
          <cx:pt idx="10105">162000</cx:pt>
          <cx:pt idx="10106">202500</cx:pt>
          <cx:pt idx="10107">76536</cx:pt>
          <cx:pt idx="10108">121500</cx:pt>
          <cx:pt idx="10109">157500</cx:pt>
          <cx:pt idx="10110">180000</cx:pt>
          <cx:pt idx="10111">202500</cx:pt>
          <cx:pt idx="10112">180000</cx:pt>
          <cx:pt idx="10113">202500</cx:pt>
          <cx:pt idx="10114">103500</cx:pt>
          <cx:pt idx="10115">90000</cx:pt>
          <cx:pt idx="10116">135000</cx:pt>
          <cx:pt idx="10117">243000</cx:pt>
          <cx:pt idx="10118">157500</cx:pt>
          <cx:pt idx="10119">220500</cx:pt>
          <cx:pt idx="10120">180000</cx:pt>
          <cx:pt idx="10121">94500</cx:pt>
          <cx:pt idx="10122">121500</cx:pt>
          <cx:pt idx="10123">450000</cx:pt>
          <cx:pt idx="10124">157500</cx:pt>
          <cx:pt idx="10125">229500</cx:pt>
          <cx:pt idx="10126">180000</cx:pt>
          <cx:pt idx="10127">171000</cx:pt>
          <cx:pt idx="10128">148500</cx:pt>
          <cx:pt idx="10129">180000</cx:pt>
          <cx:pt idx="10130">135000</cx:pt>
          <cx:pt idx="10131">180000</cx:pt>
          <cx:pt idx="10132">72000</cx:pt>
          <cx:pt idx="10133">225000</cx:pt>
          <cx:pt idx="10134">135000</cx:pt>
          <cx:pt idx="10135">58500</cx:pt>
          <cx:pt idx="10136">112500</cx:pt>
          <cx:pt idx="10137">112500</cx:pt>
          <cx:pt idx="10138">112500</cx:pt>
          <cx:pt idx="10139">90000</cx:pt>
          <cx:pt idx="10140">126000</cx:pt>
          <cx:pt idx="10141">202500</cx:pt>
          <cx:pt idx="10142">382500</cx:pt>
          <cx:pt idx="10143">112500</cx:pt>
          <cx:pt idx="10144">112500</cx:pt>
          <cx:pt idx="10145">180000</cx:pt>
          <cx:pt idx="10146">157500</cx:pt>
          <cx:pt idx="10147">103500</cx:pt>
          <cx:pt idx="10148">72000</cx:pt>
          <cx:pt idx="10149">318690</cx:pt>
          <cx:pt idx="10150">157500</cx:pt>
          <cx:pt idx="10151">247500</cx:pt>
          <cx:pt idx="10152">108000</cx:pt>
          <cx:pt idx="10153">202500</cx:pt>
          <cx:pt idx="10154">135000</cx:pt>
          <cx:pt idx="10155">135000</cx:pt>
          <cx:pt idx="10156">135000</cx:pt>
          <cx:pt idx="10157">112500</cx:pt>
          <cx:pt idx="10158">360000</cx:pt>
          <cx:pt idx="10159">103500</cx:pt>
          <cx:pt idx="10160">157500</cx:pt>
          <cx:pt idx="10161">171000</cx:pt>
          <cx:pt idx="10162">157500</cx:pt>
          <cx:pt idx="10163">202500</cx:pt>
          <cx:pt idx="10164">157500</cx:pt>
          <cx:pt idx="10165">157500</cx:pt>
          <cx:pt idx="10166">225000</cx:pt>
          <cx:pt idx="10167">270000</cx:pt>
          <cx:pt idx="10168">135000</cx:pt>
          <cx:pt idx="10169">193500</cx:pt>
          <cx:pt idx="10170">157500</cx:pt>
          <cx:pt idx="10171">351000</cx:pt>
          <cx:pt idx="10172">157500</cx:pt>
          <cx:pt idx="10173">180000</cx:pt>
          <cx:pt idx="10174">315000</cx:pt>
          <cx:pt idx="10175">360000</cx:pt>
          <cx:pt idx="10176">112500</cx:pt>
          <cx:pt idx="10177">225000</cx:pt>
          <cx:pt idx="10178">202500</cx:pt>
          <cx:pt idx="10179">189000</cx:pt>
          <cx:pt idx="10180">180000</cx:pt>
          <cx:pt idx="10181">315000</cx:pt>
          <cx:pt idx="10182">135000</cx:pt>
          <cx:pt idx="10183">90000</cx:pt>
          <cx:pt idx="10184">180000</cx:pt>
          <cx:pt idx="10185">211500</cx:pt>
          <cx:pt idx="10186">90000</cx:pt>
          <cx:pt idx="10187">135000</cx:pt>
          <cx:pt idx="10188">225000</cx:pt>
          <cx:pt idx="10189">202500</cx:pt>
          <cx:pt idx="10190">103500</cx:pt>
          <cx:pt idx="10191">308250</cx:pt>
          <cx:pt idx="10192">90000</cx:pt>
          <cx:pt idx="10193">256500</cx:pt>
          <cx:pt idx="10194">135000</cx:pt>
          <cx:pt idx="10195">90000</cx:pt>
          <cx:pt idx="10196">189000</cx:pt>
          <cx:pt idx="10197">67500</cx:pt>
          <cx:pt idx="10198">157500</cx:pt>
          <cx:pt idx="10199">292500</cx:pt>
          <cx:pt idx="10200">112500</cx:pt>
          <cx:pt idx="10201">225000</cx:pt>
          <cx:pt idx="10202">211500</cx:pt>
          <cx:pt idx="10203">270000</cx:pt>
          <cx:pt idx="10204">126000</cx:pt>
          <cx:pt idx="10205">108855</cx:pt>
          <cx:pt idx="10206">90000</cx:pt>
          <cx:pt idx="10207">90000</cx:pt>
          <cx:pt idx="10208">135000</cx:pt>
          <cx:pt idx="10209">211500</cx:pt>
          <cx:pt idx="10210">90000</cx:pt>
          <cx:pt idx="10211">135000</cx:pt>
          <cx:pt idx="10212">67500</cx:pt>
          <cx:pt idx="10213">112500</cx:pt>
          <cx:pt idx="10214">81000</cx:pt>
          <cx:pt idx="10215">135000</cx:pt>
          <cx:pt idx="10216">175500</cx:pt>
          <cx:pt idx="10217">234000</cx:pt>
          <cx:pt idx="10218">189000</cx:pt>
          <cx:pt idx="10219">202500</cx:pt>
          <cx:pt idx="10220">270000</cx:pt>
          <cx:pt idx="10221">90000</cx:pt>
          <cx:pt idx="10222">2250000</cx:pt>
          <cx:pt idx="10223">184500</cx:pt>
          <cx:pt idx="10224">135000</cx:pt>
          <cx:pt idx="10225">225000</cx:pt>
          <cx:pt idx="10226">126000</cx:pt>
          <cx:pt idx="10227">157500</cx:pt>
          <cx:pt idx="10228">174348</cx:pt>
          <cx:pt idx="10229">225000</cx:pt>
          <cx:pt idx="10230">81000</cx:pt>
          <cx:pt idx="10231">67500</cx:pt>
          <cx:pt idx="10232">81000</cx:pt>
          <cx:pt idx="10233">103500</cx:pt>
          <cx:pt idx="10234">157500</cx:pt>
          <cx:pt idx="10235">157500</cx:pt>
          <cx:pt idx="10236">135000</cx:pt>
          <cx:pt idx="10237">180000</cx:pt>
          <cx:pt idx="10238">202500</cx:pt>
          <cx:pt idx="10239">45000</cx:pt>
          <cx:pt idx="10240">130500</cx:pt>
          <cx:pt idx="10241">180000</cx:pt>
          <cx:pt idx="10242">112500</cx:pt>
          <cx:pt idx="10243">166500</cx:pt>
          <cx:pt idx="10244">157500</cx:pt>
          <cx:pt idx="10245">202500</cx:pt>
          <cx:pt idx="10246">157500</cx:pt>
          <cx:pt idx="10247">225000</cx:pt>
          <cx:pt idx="10248">225000</cx:pt>
          <cx:pt idx="10249">855000</cx:pt>
          <cx:pt idx="10250">112500</cx:pt>
          <cx:pt idx="10251">153000</cx:pt>
          <cx:pt idx="10252">126000</cx:pt>
          <cx:pt idx="10253">85500</cx:pt>
          <cx:pt idx="10254">135000</cx:pt>
          <cx:pt idx="10255">112500</cx:pt>
          <cx:pt idx="10256">202500</cx:pt>
          <cx:pt idx="10257">45000</cx:pt>
          <cx:pt idx="10258">240750</cx:pt>
          <cx:pt idx="10259">157500</cx:pt>
          <cx:pt idx="10260">270000</cx:pt>
          <cx:pt idx="10261">220500</cx:pt>
          <cx:pt idx="10262">180000</cx:pt>
          <cx:pt idx="10263">112500</cx:pt>
          <cx:pt idx="10264">36000</cx:pt>
          <cx:pt idx="10265">112500</cx:pt>
          <cx:pt idx="10266">675000</cx:pt>
          <cx:pt idx="10267">166050</cx:pt>
          <cx:pt idx="10268">202500</cx:pt>
          <cx:pt idx="10269">148500</cx:pt>
          <cx:pt idx="10270">225000</cx:pt>
          <cx:pt idx="10271">112500</cx:pt>
          <cx:pt idx="10272">360000</cx:pt>
          <cx:pt idx="10273">54000</cx:pt>
          <cx:pt idx="10274">180000</cx:pt>
          <cx:pt idx="10275">247500</cx:pt>
          <cx:pt idx="10276">270000</cx:pt>
          <cx:pt idx="10277">180000</cx:pt>
          <cx:pt idx="10278">99000</cx:pt>
          <cx:pt idx="10279">103500</cx:pt>
          <cx:pt idx="10280">67500</cx:pt>
          <cx:pt idx="10281">184500</cx:pt>
          <cx:pt idx="10282">76500</cx:pt>
          <cx:pt idx="10283">135000</cx:pt>
          <cx:pt idx="10284">225000</cx:pt>
          <cx:pt idx="10285">135000</cx:pt>
          <cx:pt idx="10286">202500</cx:pt>
          <cx:pt idx="10287">180000</cx:pt>
          <cx:pt idx="10288">135000</cx:pt>
          <cx:pt idx="10289">90000</cx:pt>
          <cx:pt idx="10290">202500</cx:pt>
          <cx:pt idx="10291">270000</cx:pt>
          <cx:pt idx="10292">270000</cx:pt>
          <cx:pt idx="10293">126000</cx:pt>
          <cx:pt idx="10294">112500</cx:pt>
          <cx:pt idx="10295">360000</cx:pt>
          <cx:pt idx="10296">135000</cx:pt>
          <cx:pt idx="10297">58500</cx:pt>
          <cx:pt idx="10298">117000</cx:pt>
          <cx:pt idx="10299">135000</cx:pt>
          <cx:pt idx="10300">382500</cx:pt>
          <cx:pt idx="10301">225000</cx:pt>
          <cx:pt idx="10302">126000</cx:pt>
          <cx:pt idx="10303">90000</cx:pt>
          <cx:pt idx="10304">180000</cx:pt>
          <cx:pt idx="10305">112500</cx:pt>
          <cx:pt idx="10306">121500</cx:pt>
          <cx:pt idx="10307">112500</cx:pt>
          <cx:pt idx="10308">225000</cx:pt>
          <cx:pt idx="10309">135000</cx:pt>
          <cx:pt idx="10310">112500</cx:pt>
          <cx:pt idx="10311">90000</cx:pt>
          <cx:pt idx="10312">202500</cx:pt>
          <cx:pt idx="10313">135000</cx:pt>
          <cx:pt idx="10314">157500</cx:pt>
          <cx:pt idx="10315">135000</cx:pt>
          <cx:pt idx="10316">450000</cx:pt>
          <cx:pt idx="10317">252000</cx:pt>
          <cx:pt idx="10318">99000</cx:pt>
          <cx:pt idx="10319">76500</cx:pt>
          <cx:pt idx="10320">202500</cx:pt>
          <cx:pt idx="10321">153000</cx:pt>
          <cx:pt idx="10322">157500</cx:pt>
          <cx:pt idx="10323">135000</cx:pt>
          <cx:pt idx="10324">211500</cx:pt>
          <cx:pt idx="10325">157500</cx:pt>
          <cx:pt idx="10326">292500</cx:pt>
          <cx:pt idx="10327">270000</cx:pt>
          <cx:pt idx="10328">90000</cx:pt>
          <cx:pt idx="10329">157500</cx:pt>
          <cx:pt idx="10330">81000</cx:pt>
          <cx:pt idx="10331">247500</cx:pt>
          <cx:pt idx="10332">45000</cx:pt>
          <cx:pt idx="10333">117000</cx:pt>
          <cx:pt idx="10334">157500</cx:pt>
          <cx:pt idx="10335">157500</cx:pt>
          <cx:pt idx="10336">360000</cx:pt>
          <cx:pt idx="10337">90000</cx:pt>
          <cx:pt idx="10338">90000</cx:pt>
          <cx:pt idx="10339">135000</cx:pt>
          <cx:pt idx="10340">225000</cx:pt>
          <cx:pt idx="10341">180000</cx:pt>
          <cx:pt idx="10342">225000</cx:pt>
          <cx:pt idx="10343">135000</cx:pt>
          <cx:pt idx="10344">135000</cx:pt>
          <cx:pt idx="10345">90000</cx:pt>
          <cx:pt idx="10346">135000</cx:pt>
          <cx:pt idx="10347">234000</cx:pt>
          <cx:pt idx="10348">247500</cx:pt>
          <cx:pt idx="10349">166500</cx:pt>
          <cx:pt idx="10350">135000</cx:pt>
          <cx:pt idx="10351">90000</cx:pt>
          <cx:pt idx="10352">315000</cx:pt>
          <cx:pt idx="10353">157500</cx:pt>
          <cx:pt idx="10354">405000</cx:pt>
          <cx:pt idx="10355">54000</cx:pt>
          <cx:pt idx="10356">337500</cx:pt>
          <cx:pt idx="10357">112500</cx:pt>
          <cx:pt idx="10358">193500</cx:pt>
          <cx:pt idx="10359">112500</cx:pt>
          <cx:pt idx="10360">112500</cx:pt>
          <cx:pt idx="10361">180000</cx:pt>
          <cx:pt idx="10362">202500</cx:pt>
          <cx:pt idx="10363">202500</cx:pt>
          <cx:pt idx="10364">135000</cx:pt>
          <cx:pt idx="10365">225000</cx:pt>
          <cx:pt idx="10366">225000</cx:pt>
          <cx:pt idx="10367">135000</cx:pt>
          <cx:pt idx="10368">315000</cx:pt>
          <cx:pt idx="10369">225000</cx:pt>
          <cx:pt idx="10370">360000</cx:pt>
          <cx:pt idx="10371">270000</cx:pt>
          <cx:pt idx="10372">157500</cx:pt>
          <cx:pt idx="10373">202500</cx:pt>
          <cx:pt idx="10374">225000</cx:pt>
          <cx:pt idx="10375">90000</cx:pt>
          <cx:pt idx="10376">229500</cx:pt>
          <cx:pt idx="10377">157500</cx:pt>
          <cx:pt idx="10378">373500</cx:pt>
          <cx:pt idx="10379">157500</cx:pt>
          <cx:pt idx="10380">225000</cx:pt>
          <cx:pt idx="10381">180000</cx:pt>
          <cx:pt idx="10382">144000</cx:pt>
          <cx:pt idx="10383">126000</cx:pt>
          <cx:pt idx="10384">135000</cx:pt>
          <cx:pt idx="10385">261000</cx:pt>
          <cx:pt idx="10386">90000</cx:pt>
          <cx:pt idx="10387">90000</cx:pt>
          <cx:pt idx="10388">202500</cx:pt>
          <cx:pt idx="10389">157500</cx:pt>
          <cx:pt idx="10390">184500</cx:pt>
          <cx:pt idx="10391">53100</cx:pt>
          <cx:pt idx="10392">234000</cx:pt>
          <cx:pt idx="10393">450000</cx:pt>
          <cx:pt idx="10394">112500</cx:pt>
          <cx:pt idx="10395">135000</cx:pt>
          <cx:pt idx="10396">66150</cx:pt>
          <cx:pt idx="10397">202500</cx:pt>
          <cx:pt idx="10398">135000</cx:pt>
          <cx:pt idx="10399">67500</cx:pt>
          <cx:pt idx="10400">54000</cx:pt>
          <cx:pt idx="10401">180000</cx:pt>
          <cx:pt idx="10402">180000</cx:pt>
          <cx:pt idx="10403">90000</cx:pt>
          <cx:pt idx="10404">90000</cx:pt>
          <cx:pt idx="10405">135000</cx:pt>
          <cx:pt idx="10406">90000</cx:pt>
          <cx:pt idx="10407">135000</cx:pt>
          <cx:pt idx="10408">112500</cx:pt>
          <cx:pt idx="10409">135000</cx:pt>
          <cx:pt idx="10410">225000</cx:pt>
          <cx:pt idx="10411">135000</cx:pt>
          <cx:pt idx="10412">67500</cx:pt>
          <cx:pt idx="10413">180000</cx:pt>
          <cx:pt idx="10414">180000</cx:pt>
          <cx:pt idx="10415">157500</cx:pt>
          <cx:pt idx="10416">351000</cx:pt>
          <cx:pt idx="10417">67500</cx:pt>
          <cx:pt idx="10418">387000</cx:pt>
          <cx:pt idx="10419">135000</cx:pt>
          <cx:pt idx="10420">112500</cx:pt>
          <cx:pt idx="10421">117000</cx:pt>
          <cx:pt idx="10422">90000</cx:pt>
          <cx:pt idx="10423">135000</cx:pt>
          <cx:pt idx="10424">180000</cx:pt>
          <cx:pt idx="10425">157500</cx:pt>
          <cx:pt idx="10426">202500</cx:pt>
          <cx:pt idx="10427">135000</cx:pt>
          <cx:pt idx="10428">112500</cx:pt>
          <cx:pt idx="10429">72000</cx:pt>
          <cx:pt idx="10430">90000</cx:pt>
          <cx:pt idx="10431">90000</cx:pt>
          <cx:pt idx="10432">112500</cx:pt>
          <cx:pt idx="10433">144000</cx:pt>
          <cx:pt idx="10434">225000</cx:pt>
          <cx:pt idx="10435">157500</cx:pt>
          <cx:pt idx="10436">117000</cx:pt>
          <cx:pt idx="10437">157500</cx:pt>
          <cx:pt idx="10438">94500</cx:pt>
          <cx:pt idx="10439">180000</cx:pt>
          <cx:pt idx="10440">135000</cx:pt>
          <cx:pt idx="10441">67500</cx:pt>
          <cx:pt idx="10442">225000</cx:pt>
          <cx:pt idx="10443">450000</cx:pt>
          <cx:pt idx="10444">202500</cx:pt>
          <cx:pt idx="10445">58500</cx:pt>
          <cx:pt idx="10446">238500</cx:pt>
          <cx:pt idx="10447">112500</cx:pt>
          <cx:pt idx="10448">99000</cx:pt>
          <cx:pt idx="10449">103500</cx:pt>
          <cx:pt idx="10450">135000</cx:pt>
          <cx:pt idx="10451">94500</cx:pt>
          <cx:pt idx="10452">270000</cx:pt>
          <cx:pt idx="10453">103500</cx:pt>
          <cx:pt idx="10454">67500</cx:pt>
          <cx:pt idx="10455">67500</cx:pt>
          <cx:pt idx="10456">157500</cx:pt>
          <cx:pt idx="10457">180000</cx:pt>
          <cx:pt idx="10458">90000</cx:pt>
          <cx:pt idx="10459">166500</cx:pt>
          <cx:pt idx="10460">225000</cx:pt>
          <cx:pt idx="10461">180000</cx:pt>
          <cx:pt idx="10462">85500</cx:pt>
          <cx:pt idx="10463">121500</cx:pt>
          <cx:pt idx="10464">67500</cx:pt>
          <cx:pt idx="10465">337500</cx:pt>
          <cx:pt idx="10466">45000</cx:pt>
          <cx:pt idx="10467">292500</cx:pt>
          <cx:pt idx="10468">112500</cx:pt>
          <cx:pt idx="10469">432000</cx:pt>
          <cx:pt idx="10470">126000</cx:pt>
          <cx:pt idx="10471">292500</cx:pt>
          <cx:pt idx="10472">360000</cx:pt>
          <cx:pt idx="10473">180000</cx:pt>
          <cx:pt idx="10474">112500</cx:pt>
          <cx:pt idx="10475">90000</cx:pt>
          <cx:pt idx="10476">85500</cx:pt>
          <cx:pt idx="10477">112500</cx:pt>
          <cx:pt idx="10478">315000</cx:pt>
          <cx:pt idx="10479">180000</cx:pt>
          <cx:pt idx="10480">360000</cx:pt>
          <cx:pt idx="10481">90000</cx:pt>
          <cx:pt idx="10482">346500</cx:pt>
          <cx:pt idx="10483">171000</cx:pt>
          <cx:pt idx="10484">90000</cx:pt>
          <cx:pt idx="10485">180000</cx:pt>
          <cx:pt idx="10486">450000</cx:pt>
          <cx:pt idx="10487">270000</cx:pt>
          <cx:pt idx="10488">90000</cx:pt>
          <cx:pt idx="10489">202500</cx:pt>
          <cx:pt idx="10490">157500</cx:pt>
          <cx:pt idx="10491">135000</cx:pt>
          <cx:pt idx="10492">130500</cx:pt>
          <cx:pt idx="10493">225000</cx:pt>
          <cx:pt idx="10494">202500</cx:pt>
          <cx:pt idx="10495">117000</cx:pt>
          <cx:pt idx="10496">270000</cx:pt>
          <cx:pt idx="10497">216000</cx:pt>
          <cx:pt idx="10498">81000</cx:pt>
          <cx:pt idx="10499">247500</cx:pt>
          <cx:pt idx="10500">540000</cx:pt>
          <cx:pt idx="10501">90000</cx:pt>
          <cx:pt idx="10502">234000</cx:pt>
          <cx:pt idx="10503">90000</cx:pt>
          <cx:pt idx="10504">126000</cx:pt>
          <cx:pt idx="10505">54000</cx:pt>
          <cx:pt idx="10506">360000</cx:pt>
          <cx:pt idx="10507">270000</cx:pt>
          <cx:pt idx="10508">256500</cx:pt>
          <cx:pt idx="10509">94950</cx:pt>
          <cx:pt idx="10510">171000</cx:pt>
          <cx:pt idx="10511">135000</cx:pt>
          <cx:pt idx="10512">90000</cx:pt>
          <cx:pt idx="10513">112500</cx:pt>
          <cx:pt idx="10514">202500</cx:pt>
          <cx:pt idx="10515">157500</cx:pt>
          <cx:pt idx="10516">67500</cx:pt>
          <cx:pt idx="10517">270000</cx:pt>
          <cx:pt idx="10518">270000</cx:pt>
          <cx:pt idx="10519">202500</cx:pt>
          <cx:pt idx="10520">112500</cx:pt>
          <cx:pt idx="10521">157500</cx:pt>
          <cx:pt idx="10522">157500</cx:pt>
          <cx:pt idx="10523">76500</cx:pt>
          <cx:pt idx="10524">153000</cx:pt>
          <cx:pt idx="10525">135000</cx:pt>
          <cx:pt idx="10526">207000</cx:pt>
          <cx:pt idx="10527">90000</cx:pt>
          <cx:pt idx="10528">67500</cx:pt>
          <cx:pt idx="10529">112500</cx:pt>
          <cx:pt idx="10530">301500</cx:pt>
          <cx:pt idx="10531">180000</cx:pt>
          <cx:pt idx="10532">157500</cx:pt>
          <cx:pt idx="10533">391500</cx:pt>
          <cx:pt idx="10534">90000</cx:pt>
          <cx:pt idx="10535">67500</cx:pt>
          <cx:pt idx="10536">180000</cx:pt>
          <cx:pt idx="10537">112500</cx:pt>
          <cx:pt idx="10538">166500</cx:pt>
          <cx:pt idx="10539">225000</cx:pt>
          <cx:pt idx="10540">135000</cx:pt>
          <cx:pt idx="10541">112500</cx:pt>
          <cx:pt idx="10542">157500</cx:pt>
          <cx:pt idx="10543">270000</cx:pt>
          <cx:pt idx="10544">72000</cx:pt>
          <cx:pt idx="10545">112500</cx:pt>
          <cx:pt idx="10546">126000</cx:pt>
          <cx:pt idx="10547">126000</cx:pt>
          <cx:pt idx="10548">85500</cx:pt>
          <cx:pt idx="10549">202500</cx:pt>
          <cx:pt idx="10550">202500</cx:pt>
          <cx:pt idx="10551">90000</cx:pt>
          <cx:pt idx="10552">135000</cx:pt>
          <cx:pt idx="10553">211500</cx:pt>
          <cx:pt idx="10554">135000</cx:pt>
          <cx:pt idx="10555">78750</cx:pt>
          <cx:pt idx="10556">67500</cx:pt>
          <cx:pt idx="10557">157500</cx:pt>
          <cx:pt idx="10558">135000</cx:pt>
          <cx:pt idx="10559">54000</cx:pt>
          <cx:pt idx="10560">157500</cx:pt>
          <cx:pt idx="10561">94500</cx:pt>
          <cx:pt idx="10562">88515</cx:pt>
          <cx:pt idx="10563">90000</cx:pt>
          <cx:pt idx="10564">225000</cx:pt>
          <cx:pt idx="10565">90000</cx:pt>
          <cx:pt idx="10566">90000</cx:pt>
          <cx:pt idx="10567">225000</cx:pt>
          <cx:pt idx="10568">45000</cx:pt>
          <cx:pt idx="10569">135000</cx:pt>
          <cx:pt idx="10570">92250</cx:pt>
          <cx:pt idx="10571">360000</cx:pt>
          <cx:pt idx="10572">495000</cx:pt>
          <cx:pt idx="10573">202500</cx:pt>
          <cx:pt idx="10574">135000</cx:pt>
          <cx:pt idx="10575">135000</cx:pt>
          <cx:pt idx="10576">225000</cx:pt>
          <cx:pt idx="10577">225000</cx:pt>
          <cx:pt idx="10578">90000</cx:pt>
          <cx:pt idx="10579">54000</cx:pt>
          <cx:pt idx="10580">315000</cx:pt>
          <cx:pt idx="10581">202500</cx:pt>
          <cx:pt idx="10582">90000</cx:pt>
          <cx:pt idx="10583">171000</cx:pt>
          <cx:pt idx="10584">180000</cx:pt>
          <cx:pt idx="10585">27000</cx:pt>
          <cx:pt idx="10586">247500</cx:pt>
          <cx:pt idx="10587">135000</cx:pt>
          <cx:pt idx="10588">157500</cx:pt>
          <cx:pt idx="10589">405000</cx:pt>
          <cx:pt idx="10590">112500</cx:pt>
          <cx:pt idx="10591">225000</cx:pt>
          <cx:pt idx="10592">315000</cx:pt>
          <cx:pt idx="10593">225000</cx:pt>
          <cx:pt idx="10594">135000</cx:pt>
          <cx:pt idx="10595">135000</cx:pt>
          <cx:pt idx="10596">72000</cx:pt>
          <cx:pt idx="10597">99000</cx:pt>
          <cx:pt idx="10598">270000</cx:pt>
          <cx:pt idx="10599">315000</cx:pt>
          <cx:pt idx="10600">121500</cx:pt>
          <cx:pt idx="10601">180000</cx:pt>
          <cx:pt idx="10602">90000</cx:pt>
          <cx:pt idx="10603">112500</cx:pt>
          <cx:pt idx="10604">157500</cx:pt>
          <cx:pt idx="10605">225000</cx:pt>
          <cx:pt idx="10606">225000</cx:pt>
          <cx:pt idx="10607">180000</cx:pt>
          <cx:pt idx="10608">765000</cx:pt>
          <cx:pt idx="10609">112500</cx:pt>
          <cx:pt idx="10610">58500</cx:pt>
          <cx:pt idx="10611">112500</cx:pt>
          <cx:pt idx="10612">67500</cx:pt>
          <cx:pt idx="10613">76500</cx:pt>
          <cx:pt idx="10614">135000</cx:pt>
          <cx:pt idx="10615">405000</cx:pt>
          <cx:pt idx="10616">450000</cx:pt>
          <cx:pt idx="10617">112500</cx:pt>
          <cx:pt idx="10618">72000</cx:pt>
          <cx:pt idx="10619">202500</cx:pt>
          <cx:pt idx="10620">112500</cx:pt>
          <cx:pt idx="10621">117000</cx:pt>
          <cx:pt idx="10622">157500</cx:pt>
          <cx:pt idx="10623">81000</cx:pt>
          <cx:pt idx="10624">247500</cx:pt>
          <cx:pt idx="10625">90000</cx:pt>
          <cx:pt idx="10626">90000</cx:pt>
          <cx:pt idx="10627">270000</cx:pt>
          <cx:pt idx="10628">180000</cx:pt>
          <cx:pt idx="10629">213750</cx:pt>
          <cx:pt idx="10630">225000</cx:pt>
          <cx:pt idx="10631">225000</cx:pt>
          <cx:pt idx="10632">126000</cx:pt>
          <cx:pt idx="10633">99000</cx:pt>
          <cx:pt idx="10634">90000</cx:pt>
          <cx:pt idx="10635">585000</cx:pt>
          <cx:pt idx="10636">135000</cx:pt>
          <cx:pt idx="10637">110250</cx:pt>
          <cx:pt idx="10638">52650</cx:pt>
          <cx:pt idx="10639">360000</cx:pt>
          <cx:pt idx="10640">135000</cx:pt>
          <cx:pt idx="10641">157500</cx:pt>
          <cx:pt idx="10642">315000</cx:pt>
          <cx:pt idx="10643">157500</cx:pt>
          <cx:pt idx="10644">157500</cx:pt>
          <cx:pt idx="10645">175500</cx:pt>
          <cx:pt idx="10646">90000</cx:pt>
          <cx:pt idx="10647">112500</cx:pt>
          <cx:pt idx="10648">90000</cx:pt>
          <cx:pt idx="10649">202500</cx:pt>
          <cx:pt idx="10650">189000</cx:pt>
          <cx:pt idx="10651">225000</cx:pt>
          <cx:pt idx="10652">225000</cx:pt>
          <cx:pt idx="10653">166500</cx:pt>
          <cx:pt idx="10654">103500</cx:pt>
          <cx:pt idx="10655">180000</cx:pt>
          <cx:pt idx="10656">90000</cx:pt>
          <cx:pt idx="10657">112500</cx:pt>
          <cx:pt idx="10658">63000</cx:pt>
          <cx:pt idx="10659">117000</cx:pt>
          <cx:pt idx="10660">135000</cx:pt>
          <cx:pt idx="10661">360000</cx:pt>
          <cx:pt idx="10662">157500</cx:pt>
          <cx:pt idx="10663">135000</cx:pt>
          <cx:pt idx="10664">157500</cx:pt>
          <cx:pt idx="10665">324000</cx:pt>
          <cx:pt idx="10666">270000</cx:pt>
          <cx:pt idx="10667">135000</cx:pt>
          <cx:pt idx="10668">292500</cx:pt>
          <cx:pt idx="10669">225000</cx:pt>
          <cx:pt idx="10670">103500</cx:pt>
          <cx:pt idx="10671">180000</cx:pt>
          <cx:pt idx="10672">90000</cx:pt>
          <cx:pt idx="10673">202500</cx:pt>
          <cx:pt idx="10674">270000</cx:pt>
          <cx:pt idx="10675">90000</cx:pt>
          <cx:pt idx="10676">112500</cx:pt>
          <cx:pt idx="10677">180000</cx:pt>
          <cx:pt idx="10678">135000</cx:pt>
          <cx:pt idx="10679">180000</cx:pt>
          <cx:pt idx="10680">315000</cx:pt>
          <cx:pt idx="10681">157500</cx:pt>
          <cx:pt idx="10682">225000</cx:pt>
          <cx:pt idx="10683">171000</cx:pt>
          <cx:pt idx="10684">76500</cx:pt>
          <cx:pt idx="10685">112500</cx:pt>
          <cx:pt idx="10686">157500</cx:pt>
          <cx:pt idx="10687">180000</cx:pt>
          <cx:pt idx="10688">225000</cx:pt>
          <cx:pt idx="10689">76500</cx:pt>
          <cx:pt idx="10690">81000</cx:pt>
          <cx:pt idx="10691">225000</cx:pt>
          <cx:pt idx="10692">112500</cx:pt>
          <cx:pt idx="10693">90000</cx:pt>
          <cx:pt idx="10694">225000</cx:pt>
          <cx:pt idx="10695">180000</cx:pt>
          <cx:pt idx="10696">90000</cx:pt>
          <cx:pt idx="10697">135000</cx:pt>
          <cx:pt idx="10698">90000</cx:pt>
          <cx:pt idx="10699">85500</cx:pt>
          <cx:pt idx="10700">112500</cx:pt>
          <cx:pt idx="10701">90000</cx:pt>
          <cx:pt idx="10702">135000</cx:pt>
          <cx:pt idx="10703">76500</cx:pt>
          <cx:pt idx="10704">292500</cx:pt>
          <cx:pt idx="10705">225000</cx:pt>
          <cx:pt idx="10706">112500</cx:pt>
          <cx:pt idx="10707">90000</cx:pt>
          <cx:pt idx="10708">135000</cx:pt>
          <cx:pt idx="10709">180000</cx:pt>
          <cx:pt idx="10710">135000</cx:pt>
          <cx:pt idx="10711">112500</cx:pt>
          <cx:pt idx="10712">103500</cx:pt>
          <cx:pt idx="10713">315000</cx:pt>
          <cx:pt idx="10714">180000</cx:pt>
          <cx:pt idx="10715">112500</cx:pt>
          <cx:pt idx="10716">225000</cx:pt>
          <cx:pt idx="10717">121500</cx:pt>
          <cx:pt idx="10718">81000</cx:pt>
          <cx:pt idx="10719">112500</cx:pt>
          <cx:pt idx="10720">121500</cx:pt>
          <cx:pt idx="10721">202500</cx:pt>
          <cx:pt idx="10722">94500</cx:pt>
          <cx:pt idx="10723">247500</cx:pt>
          <cx:pt idx="10724">225000</cx:pt>
          <cx:pt idx="10725">180000</cx:pt>
          <cx:pt idx="10726">135000</cx:pt>
          <cx:pt idx="10727">189000</cx:pt>
          <cx:pt idx="10728">180000</cx:pt>
          <cx:pt idx="10729">112500</cx:pt>
          <cx:pt idx="10730">225000</cx:pt>
          <cx:pt idx="10731">180000</cx:pt>
          <cx:pt idx="10732">225000</cx:pt>
          <cx:pt idx="10733">225000</cx:pt>
          <cx:pt idx="10734">180000</cx:pt>
          <cx:pt idx="10735">135000</cx:pt>
          <cx:pt idx="10736">76500</cx:pt>
          <cx:pt idx="10737">153000</cx:pt>
          <cx:pt idx="10738">180000</cx:pt>
          <cx:pt idx="10739">157500</cx:pt>
          <cx:pt idx="10740">112500</cx:pt>
          <cx:pt idx="10741">135000</cx:pt>
          <cx:pt idx="10742">157500</cx:pt>
          <cx:pt idx="10743">58500</cx:pt>
          <cx:pt idx="10744">225000</cx:pt>
          <cx:pt idx="10745">90000</cx:pt>
          <cx:pt idx="10746">90000</cx:pt>
          <cx:pt idx="10747">157500</cx:pt>
          <cx:pt idx="10748">45000</cx:pt>
          <cx:pt idx="10749">315000</cx:pt>
          <cx:pt idx="10750">112500</cx:pt>
          <cx:pt idx="10751">135000</cx:pt>
          <cx:pt idx="10752">256500</cx:pt>
          <cx:pt idx="10753">202500</cx:pt>
          <cx:pt idx="10754">157500</cx:pt>
          <cx:pt idx="10755">135000</cx:pt>
          <cx:pt idx="10756">126000</cx:pt>
          <cx:pt idx="10757">180000</cx:pt>
          <cx:pt idx="10758">54000</cx:pt>
          <cx:pt idx="10759">90000</cx:pt>
          <cx:pt idx="10760">270000</cx:pt>
          <cx:pt idx="10761">283500</cx:pt>
          <cx:pt idx="10762">112500</cx:pt>
          <cx:pt idx="10763">180000</cx:pt>
          <cx:pt idx="10764">247500</cx:pt>
          <cx:pt idx="10765">135000</cx:pt>
          <cx:pt idx="10766">180000</cx:pt>
          <cx:pt idx="10767">135000</cx:pt>
          <cx:pt idx="10768">157500</cx:pt>
          <cx:pt idx="10769">90000</cx:pt>
          <cx:pt idx="10770">112500</cx:pt>
          <cx:pt idx="10771">157500</cx:pt>
          <cx:pt idx="10772">135000</cx:pt>
          <cx:pt idx="10773">135000</cx:pt>
          <cx:pt idx="10774">103500</cx:pt>
          <cx:pt idx="10775">180000</cx:pt>
          <cx:pt idx="10776">202500</cx:pt>
          <cx:pt idx="10777">112500</cx:pt>
          <cx:pt idx="10778">90000</cx:pt>
          <cx:pt idx="10779">180000</cx:pt>
          <cx:pt idx="10780">157500</cx:pt>
          <cx:pt idx="10781">193500</cx:pt>
          <cx:pt idx="10782">270000</cx:pt>
          <cx:pt idx="10783">283500</cx:pt>
          <cx:pt idx="10784">270000</cx:pt>
          <cx:pt idx="10785">175500</cx:pt>
          <cx:pt idx="10786">157500</cx:pt>
          <cx:pt idx="10787">157500</cx:pt>
          <cx:pt idx="10788">112500</cx:pt>
          <cx:pt idx="10789">112500</cx:pt>
          <cx:pt idx="10790">94500</cx:pt>
          <cx:pt idx="10791">90000</cx:pt>
          <cx:pt idx="10792">265500</cx:pt>
          <cx:pt idx="10793">135000</cx:pt>
          <cx:pt idx="10794">103500</cx:pt>
          <cx:pt idx="10795">265500</cx:pt>
          <cx:pt idx="10796">135000</cx:pt>
          <cx:pt idx="10797">180000</cx:pt>
          <cx:pt idx="10798">112500</cx:pt>
          <cx:pt idx="10799">40500</cx:pt>
          <cx:pt idx="10800">495000</cx:pt>
          <cx:pt idx="10801">81000</cx:pt>
          <cx:pt idx="10802">99000</cx:pt>
          <cx:pt idx="10803">130500</cx:pt>
          <cx:pt idx="10804">144000</cx:pt>
          <cx:pt idx="10805">90000</cx:pt>
          <cx:pt idx="10806">270000</cx:pt>
          <cx:pt idx="10807">270000</cx:pt>
          <cx:pt idx="10808">157500</cx:pt>
          <cx:pt idx="10809">81000</cx:pt>
          <cx:pt idx="10810">225000</cx:pt>
          <cx:pt idx="10811">135000</cx:pt>
          <cx:pt idx="10812">135000</cx:pt>
          <cx:pt idx="10813">270000</cx:pt>
          <cx:pt idx="10814">126000</cx:pt>
          <cx:pt idx="10815">90000</cx:pt>
          <cx:pt idx="10816">135000</cx:pt>
          <cx:pt idx="10817">76500</cx:pt>
          <cx:pt idx="10818">112500</cx:pt>
          <cx:pt idx="10819">90000</cx:pt>
          <cx:pt idx="10820">103500</cx:pt>
          <cx:pt idx="10821">353250</cx:pt>
          <cx:pt idx="10822">270000</cx:pt>
          <cx:pt idx="10823">135000</cx:pt>
          <cx:pt idx="10824">90000</cx:pt>
          <cx:pt idx="10825">135000</cx:pt>
          <cx:pt idx="10826">225000</cx:pt>
          <cx:pt idx="10827">135000</cx:pt>
          <cx:pt idx="10828">90000</cx:pt>
          <cx:pt idx="10829">405000</cx:pt>
          <cx:pt idx="10830">180000</cx:pt>
          <cx:pt idx="10831">67500</cx:pt>
          <cx:pt idx="10832">135000</cx:pt>
          <cx:pt idx="10833">135000</cx:pt>
          <cx:pt idx="10834">166500</cx:pt>
          <cx:pt idx="10835">90000</cx:pt>
          <cx:pt idx="10836">675000</cx:pt>
          <cx:pt idx="10837">144000</cx:pt>
          <cx:pt idx="10838">171000</cx:pt>
          <cx:pt idx="10839">202500</cx:pt>
          <cx:pt idx="10840">150750</cx:pt>
          <cx:pt idx="10841">180000</cx:pt>
          <cx:pt idx="10842">63000</cx:pt>
          <cx:pt idx="10843">225000</cx:pt>
          <cx:pt idx="10844">135000</cx:pt>
          <cx:pt idx="10845">144000</cx:pt>
          <cx:pt idx="10846">270000</cx:pt>
          <cx:pt idx="10847">180000</cx:pt>
          <cx:pt idx="10848">99450</cx:pt>
          <cx:pt idx="10849">90000</cx:pt>
          <cx:pt idx="10850">112500</cx:pt>
          <cx:pt idx="10851">270000</cx:pt>
          <cx:pt idx="10852">90000</cx:pt>
          <cx:pt idx="10853">202500</cx:pt>
          <cx:pt idx="10854">198000</cx:pt>
          <cx:pt idx="10855">157500</cx:pt>
          <cx:pt idx="10856">180000</cx:pt>
          <cx:pt idx="10857">202500</cx:pt>
          <cx:pt idx="10858">90000</cx:pt>
          <cx:pt idx="10859">450000</cx:pt>
          <cx:pt idx="10860">81000</cx:pt>
          <cx:pt idx="10861">130500</cx:pt>
          <cx:pt idx="10862">157500</cx:pt>
          <cx:pt idx="10863">135000</cx:pt>
          <cx:pt idx="10864">211500</cx:pt>
          <cx:pt idx="10865">189000</cx:pt>
          <cx:pt idx="10866">112500</cx:pt>
          <cx:pt idx="10867">270000</cx:pt>
          <cx:pt idx="10868">157500</cx:pt>
          <cx:pt idx="10869">225000</cx:pt>
          <cx:pt idx="10870">112500</cx:pt>
          <cx:pt idx="10871">85500</cx:pt>
          <cx:pt idx="10872">135000</cx:pt>
          <cx:pt idx="10873">90000</cx:pt>
          <cx:pt idx="10874">135000</cx:pt>
          <cx:pt idx="10875">225000</cx:pt>
          <cx:pt idx="10876">135000</cx:pt>
          <cx:pt idx="10877">189000</cx:pt>
          <cx:pt idx="10878">141750</cx:pt>
          <cx:pt idx="10879">157500</cx:pt>
          <cx:pt idx="10880">112500</cx:pt>
          <cx:pt idx="10881">157500</cx:pt>
          <cx:pt idx="10882">112500</cx:pt>
          <cx:pt idx="10883">90000</cx:pt>
          <cx:pt idx="10884">90000</cx:pt>
          <cx:pt idx="10885">112500</cx:pt>
          <cx:pt idx="10886">270000</cx:pt>
          <cx:pt idx="10887">112500</cx:pt>
          <cx:pt idx="10888">67500</cx:pt>
          <cx:pt idx="10889">189000</cx:pt>
          <cx:pt idx="10890">135000</cx:pt>
          <cx:pt idx="10891">90000</cx:pt>
          <cx:pt idx="10892">202500</cx:pt>
          <cx:pt idx="10893">76500</cx:pt>
          <cx:pt idx="10894">112500</cx:pt>
          <cx:pt idx="10895">135000</cx:pt>
          <cx:pt idx="10896">112500</cx:pt>
          <cx:pt idx="10897">112500</cx:pt>
          <cx:pt idx="10898">94500</cx:pt>
          <cx:pt idx="10899">337500</cx:pt>
          <cx:pt idx="10900">202500</cx:pt>
          <cx:pt idx="10901">540000</cx:pt>
          <cx:pt idx="10902">67500</cx:pt>
          <cx:pt idx="10903">315000</cx:pt>
          <cx:pt idx="10904">157500</cx:pt>
          <cx:pt idx="10905">90000</cx:pt>
          <cx:pt idx="10906">157500</cx:pt>
          <cx:pt idx="10907">279000</cx:pt>
          <cx:pt idx="10908">247500</cx:pt>
          <cx:pt idx="10909">157500</cx:pt>
          <cx:pt idx="10910">45000</cx:pt>
          <cx:pt idx="10911">135000</cx:pt>
          <cx:pt idx="10912">67500</cx:pt>
          <cx:pt idx="10913">180000</cx:pt>
          <cx:pt idx="10914">135000</cx:pt>
          <cx:pt idx="10915">180000</cx:pt>
          <cx:pt idx="10916">157500</cx:pt>
          <cx:pt idx="10917">90000</cx:pt>
          <cx:pt idx="10918">90000</cx:pt>
          <cx:pt idx="10919">180000</cx:pt>
          <cx:pt idx="10920">270000</cx:pt>
          <cx:pt idx="10921">157500</cx:pt>
          <cx:pt idx="10922">81000</cx:pt>
          <cx:pt idx="10923">135000</cx:pt>
          <cx:pt idx="10924">90000</cx:pt>
          <cx:pt idx="10925">180000</cx:pt>
          <cx:pt idx="10926">108000</cx:pt>
          <cx:pt idx="10927">247500</cx:pt>
          <cx:pt idx="10928">180000</cx:pt>
          <cx:pt idx="10929">90000</cx:pt>
          <cx:pt idx="10930">225000</cx:pt>
          <cx:pt idx="10931">67500</cx:pt>
          <cx:pt idx="10932">157500</cx:pt>
          <cx:pt idx="10933">157500</cx:pt>
          <cx:pt idx="10934">157500</cx:pt>
          <cx:pt idx="10935">157500</cx:pt>
          <cx:pt idx="10936">193500</cx:pt>
          <cx:pt idx="10937">247500</cx:pt>
          <cx:pt idx="10938">225000</cx:pt>
          <cx:pt idx="10939">180000</cx:pt>
          <cx:pt idx="10940">135000</cx:pt>
          <cx:pt idx="10941">76500</cx:pt>
          <cx:pt idx="10942">157500</cx:pt>
          <cx:pt idx="10943">126000</cx:pt>
          <cx:pt idx="10944">40500</cx:pt>
          <cx:pt idx="10945">67500</cx:pt>
          <cx:pt idx="10946">225000</cx:pt>
          <cx:pt idx="10947">157500</cx:pt>
          <cx:pt idx="10948">90000</cx:pt>
          <cx:pt idx="10949">166500</cx:pt>
          <cx:pt idx="10950">225000</cx:pt>
          <cx:pt idx="10951">130500</cx:pt>
          <cx:pt idx="10952">112500</cx:pt>
          <cx:pt idx="10953">180000</cx:pt>
          <cx:pt idx="10954">360000</cx:pt>
          <cx:pt idx="10955">135000</cx:pt>
          <cx:pt idx="10956">270000</cx:pt>
          <cx:pt idx="10957">238500</cx:pt>
          <cx:pt idx="10958">103500</cx:pt>
          <cx:pt idx="10959">315000</cx:pt>
          <cx:pt idx="10960">157500</cx:pt>
          <cx:pt idx="10961">135000</cx:pt>
          <cx:pt idx="10962">193500</cx:pt>
          <cx:pt idx="10963">225000</cx:pt>
          <cx:pt idx="10964">72000</cx:pt>
          <cx:pt idx="10965">225000</cx:pt>
          <cx:pt idx="10966">99000</cx:pt>
          <cx:pt idx="10967">157500</cx:pt>
          <cx:pt idx="10968">54000</cx:pt>
          <cx:pt idx="10969">225000</cx:pt>
          <cx:pt idx="10970">180000</cx:pt>
          <cx:pt idx="10971">81000</cx:pt>
          <cx:pt idx="10972">189000</cx:pt>
          <cx:pt idx="10973">202500</cx:pt>
          <cx:pt idx="10974">45000</cx:pt>
          <cx:pt idx="10975">103500</cx:pt>
          <cx:pt idx="10976">157500</cx:pt>
          <cx:pt idx="10977">112500</cx:pt>
          <cx:pt idx="10978">67500</cx:pt>
          <cx:pt idx="10979">720000</cx:pt>
          <cx:pt idx="10980">85500</cx:pt>
          <cx:pt idx="10981">166500</cx:pt>
          <cx:pt idx="10982">180000</cx:pt>
          <cx:pt idx="10983">135000</cx:pt>
          <cx:pt idx="10984">225000</cx:pt>
          <cx:pt idx="10985">180000</cx:pt>
          <cx:pt idx="10986">193500</cx:pt>
          <cx:pt idx="10987">306000</cx:pt>
          <cx:pt idx="10988">168300</cx:pt>
          <cx:pt idx="10989">270000</cx:pt>
          <cx:pt idx="10990">81000</cx:pt>
          <cx:pt idx="10991">270000</cx:pt>
          <cx:pt idx="10992">90000</cx:pt>
          <cx:pt idx="10993">135000</cx:pt>
          <cx:pt idx="10994">99000</cx:pt>
          <cx:pt idx="10995">90000</cx:pt>
          <cx:pt idx="10996">225000</cx:pt>
          <cx:pt idx="10997">270000</cx:pt>
          <cx:pt idx="10998">270000</cx:pt>
          <cx:pt idx="10999">103500</cx:pt>
          <cx:pt idx="11000">67500</cx:pt>
          <cx:pt idx="11001">112500</cx:pt>
          <cx:pt idx="11002">135000</cx:pt>
          <cx:pt idx="11003">90000</cx:pt>
          <cx:pt idx="11004">90000</cx:pt>
          <cx:pt idx="11005">166500</cx:pt>
          <cx:pt idx="11006">225000</cx:pt>
          <cx:pt idx="11007">180000</cx:pt>
          <cx:pt idx="11008">157500</cx:pt>
          <cx:pt idx="11009">180000</cx:pt>
          <cx:pt idx="11010">337500</cx:pt>
          <cx:pt idx="11011">202500</cx:pt>
          <cx:pt idx="11012">112500</cx:pt>
          <cx:pt idx="11013">112500</cx:pt>
          <cx:pt idx="11014">202500</cx:pt>
          <cx:pt idx="11015">315000</cx:pt>
          <cx:pt idx="11016">202500</cx:pt>
          <cx:pt idx="11017">90000</cx:pt>
          <cx:pt idx="11018">117000</cx:pt>
          <cx:pt idx="11019">315000</cx:pt>
          <cx:pt idx="11020">135000</cx:pt>
          <cx:pt idx="11021">202500</cx:pt>
          <cx:pt idx="11022">315000</cx:pt>
          <cx:pt idx="11023">157500</cx:pt>
          <cx:pt idx="11024">135000</cx:pt>
          <cx:pt idx="11025">135000</cx:pt>
          <cx:pt idx="11026">247500</cx:pt>
          <cx:pt idx="11027">180000</cx:pt>
          <cx:pt idx="11028">126000</cx:pt>
          <cx:pt idx="11029">112500</cx:pt>
          <cx:pt idx="11030">225000</cx:pt>
          <cx:pt idx="11031">81000</cx:pt>
          <cx:pt idx="11032">126000</cx:pt>
          <cx:pt idx="11033">90000</cx:pt>
          <cx:pt idx="11034">202500</cx:pt>
          <cx:pt idx="11035">135000</cx:pt>
          <cx:pt idx="11036">99000</cx:pt>
          <cx:pt idx="11037">45000</cx:pt>
          <cx:pt idx="11038">112500</cx:pt>
          <cx:pt idx="11039">225000</cx:pt>
          <cx:pt idx="11040">180000</cx:pt>
          <cx:pt idx="11041">270000</cx:pt>
          <cx:pt idx="11042">90000</cx:pt>
          <cx:pt idx="11043">180000</cx:pt>
          <cx:pt idx="11044">135000</cx:pt>
          <cx:pt idx="11045">81000</cx:pt>
          <cx:pt idx="11046">202500</cx:pt>
          <cx:pt idx="11047">153000</cx:pt>
          <cx:pt idx="11048">274500</cx:pt>
          <cx:pt idx="11049">225000</cx:pt>
          <cx:pt idx="11050">160200</cx:pt>
          <cx:pt idx="11051">157500</cx:pt>
          <cx:pt idx="11052">202500</cx:pt>
          <cx:pt idx="11053">180000</cx:pt>
          <cx:pt idx="11054">157500</cx:pt>
          <cx:pt idx="11055">157500</cx:pt>
          <cx:pt idx="11056">171000</cx:pt>
          <cx:pt idx="11057">36000</cx:pt>
          <cx:pt idx="11058">139500</cx:pt>
          <cx:pt idx="11059">103500</cx:pt>
          <cx:pt idx="11060">112500</cx:pt>
          <cx:pt idx="11061">99000</cx:pt>
          <cx:pt idx="11062">67500</cx:pt>
          <cx:pt idx="11063">261000</cx:pt>
          <cx:pt idx="11064">112500</cx:pt>
          <cx:pt idx="11065">225000</cx:pt>
          <cx:pt idx="11066">135000</cx:pt>
          <cx:pt idx="11067">157500</cx:pt>
          <cx:pt idx="11068">1350000</cx:pt>
          <cx:pt idx="11069">112500</cx:pt>
          <cx:pt idx="11070">90000</cx:pt>
          <cx:pt idx="11071">130050</cx:pt>
          <cx:pt idx="11072">189000</cx:pt>
          <cx:pt idx="11073">130500</cx:pt>
          <cx:pt idx="11074">675000</cx:pt>
          <cx:pt idx="11075">450000</cx:pt>
          <cx:pt idx="11076">315000</cx:pt>
          <cx:pt idx="11077">135000</cx:pt>
          <cx:pt idx="11078">135000</cx:pt>
          <cx:pt idx="11079">85500</cx:pt>
          <cx:pt idx="11080">315000</cx:pt>
          <cx:pt idx="11081">81000</cx:pt>
          <cx:pt idx="11082">157500</cx:pt>
          <cx:pt idx="11083">157500</cx:pt>
          <cx:pt idx="11084">225000</cx:pt>
          <cx:pt idx="11085">67500</cx:pt>
          <cx:pt idx="11086">171000</cx:pt>
          <cx:pt idx="11087">180000</cx:pt>
          <cx:pt idx="11088">162000</cx:pt>
          <cx:pt idx="11089">180000</cx:pt>
          <cx:pt idx="11090">54000</cx:pt>
          <cx:pt idx="11091">180000</cx:pt>
          <cx:pt idx="11092">157500</cx:pt>
          <cx:pt idx="11093">135000</cx:pt>
          <cx:pt idx="11094">180000</cx:pt>
          <cx:pt idx="11095">108000</cx:pt>
          <cx:pt idx="11096">247500</cx:pt>
          <cx:pt idx="11097">90000</cx:pt>
          <cx:pt idx="11098">202500</cx:pt>
          <cx:pt idx="11099">180000</cx:pt>
          <cx:pt idx="11100">180000</cx:pt>
          <cx:pt idx="11101">157500</cx:pt>
          <cx:pt idx="11102">148500</cx:pt>
          <cx:pt idx="11103">180000</cx:pt>
          <cx:pt idx="11104">270000</cx:pt>
          <cx:pt idx="11105">90000</cx:pt>
          <cx:pt idx="11106">157500</cx:pt>
          <cx:pt idx="11107">112500</cx:pt>
          <cx:pt idx="11108">63000</cx:pt>
          <cx:pt idx="11109">90000</cx:pt>
          <cx:pt idx="11110">67500</cx:pt>
          <cx:pt idx="11111">189000</cx:pt>
          <cx:pt idx="11112">90000</cx:pt>
          <cx:pt idx="11113">112500</cx:pt>
          <cx:pt idx="11114">270000</cx:pt>
          <cx:pt idx="11115">112500</cx:pt>
          <cx:pt idx="11116">76500</cx:pt>
          <cx:pt idx="11117">45000</cx:pt>
          <cx:pt idx="11118">202500</cx:pt>
          <cx:pt idx="11119">171000</cx:pt>
          <cx:pt idx="11120">157500</cx:pt>
          <cx:pt idx="11121">96750</cx:pt>
          <cx:pt idx="11122">92592</cx:pt>
          <cx:pt idx="11123">180000</cx:pt>
          <cx:pt idx="11124">67500</cx:pt>
          <cx:pt idx="11125">225000</cx:pt>
          <cx:pt idx="11126">42750</cx:pt>
          <cx:pt idx="11127">157500</cx:pt>
          <cx:pt idx="11128">121500</cx:pt>
          <cx:pt idx="11129">202500</cx:pt>
          <cx:pt idx="11130">202500</cx:pt>
          <cx:pt idx="11131">90000</cx:pt>
          <cx:pt idx="11132">121500</cx:pt>
          <cx:pt idx="11133">135000</cx:pt>
          <cx:pt idx="11134">270000</cx:pt>
          <cx:pt idx="11135">323968.5</cx:pt>
          <cx:pt idx="11136">270000</cx:pt>
          <cx:pt idx="11137">67500</cx:pt>
          <cx:pt idx="11138">73575</cx:pt>
          <cx:pt idx="11139">202500</cx:pt>
          <cx:pt idx="11140">67500</cx:pt>
          <cx:pt idx="11141">225000</cx:pt>
          <cx:pt idx="11142">166500</cx:pt>
          <cx:pt idx="11143">135000</cx:pt>
          <cx:pt idx="11144">225000</cx:pt>
          <cx:pt idx="11145">112500</cx:pt>
          <cx:pt idx="11146">63000</cx:pt>
          <cx:pt idx="11147">135000</cx:pt>
          <cx:pt idx="11148">72000</cx:pt>
          <cx:pt idx="11149">135000</cx:pt>
          <cx:pt idx="11150">292500</cx:pt>
          <cx:pt idx="11151">360000</cx:pt>
          <cx:pt idx="11152">270000</cx:pt>
          <cx:pt idx="11153">81000</cx:pt>
          <cx:pt idx="11154">157500</cx:pt>
          <cx:pt idx="11155">202500</cx:pt>
          <cx:pt idx="11156">112500</cx:pt>
          <cx:pt idx="11157">225000</cx:pt>
          <cx:pt idx="11158">135000</cx:pt>
          <cx:pt idx="11159">67500</cx:pt>
          <cx:pt idx="11160">112500</cx:pt>
          <cx:pt idx="11161">180000</cx:pt>
          <cx:pt idx="11162">144000</cx:pt>
          <cx:pt idx="11163">112500</cx:pt>
          <cx:pt idx="11164">112500</cx:pt>
          <cx:pt idx="11165">157500</cx:pt>
          <cx:pt idx="11166">135000</cx:pt>
          <cx:pt idx="11167">112500</cx:pt>
          <cx:pt idx="11168">270000</cx:pt>
          <cx:pt idx="11169">202500</cx:pt>
          <cx:pt idx="11170">135000</cx:pt>
          <cx:pt idx="11171">202500</cx:pt>
          <cx:pt idx="11172">180000</cx:pt>
          <cx:pt idx="11173">135000</cx:pt>
          <cx:pt idx="11174">135000</cx:pt>
          <cx:pt idx="11175">121500</cx:pt>
          <cx:pt idx="11176">67500</cx:pt>
          <cx:pt idx="11177">193500</cx:pt>
          <cx:pt idx="11178">135000</cx:pt>
          <cx:pt idx="11179">157500</cx:pt>
          <cx:pt idx="11180">157500</cx:pt>
          <cx:pt idx="11181">468000</cx:pt>
          <cx:pt idx="11182">76500</cx:pt>
          <cx:pt idx="11183">450000</cx:pt>
          <cx:pt idx="11184">202500</cx:pt>
          <cx:pt idx="11185">337500</cx:pt>
          <cx:pt idx="11186">225000</cx:pt>
          <cx:pt idx="11187">135000</cx:pt>
          <cx:pt idx="11188">202500</cx:pt>
          <cx:pt idx="11189">247500</cx:pt>
          <cx:pt idx="11190">139500</cx:pt>
          <cx:pt idx="11191">157500</cx:pt>
          <cx:pt idx="11192">90000</cx:pt>
          <cx:pt idx="11193">193500</cx:pt>
          <cx:pt idx="11194">54000</cx:pt>
          <cx:pt idx="11195">180000</cx:pt>
          <cx:pt idx="11196">157500</cx:pt>
          <cx:pt idx="11197">76500</cx:pt>
          <cx:pt idx="11198">72000</cx:pt>
          <cx:pt idx="11199">130500</cx:pt>
          <cx:pt idx="11200">360000</cx:pt>
          <cx:pt idx="11201">90000</cx:pt>
          <cx:pt idx="11202">360000</cx:pt>
          <cx:pt idx="11203">135000</cx:pt>
          <cx:pt idx="11204">315000</cx:pt>
          <cx:pt idx="11205">90000</cx:pt>
          <cx:pt idx="11206">270000</cx:pt>
          <cx:pt idx="11207">135000</cx:pt>
          <cx:pt idx="11208">135000</cx:pt>
          <cx:pt idx="11209">67500</cx:pt>
          <cx:pt idx="11210">225000</cx:pt>
          <cx:pt idx="11211">135000</cx:pt>
          <cx:pt idx="11212">405000</cx:pt>
          <cx:pt idx="11213">292500</cx:pt>
          <cx:pt idx="11214">72000</cx:pt>
          <cx:pt idx="11215">135000</cx:pt>
          <cx:pt idx="11216">337500</cx:pt>
          <cx:pt idx="11217">283500</cx:pt>
          <cx:pt idx="11218">112500</cx:pt>
          <cx:pt idx="11219">306000</cx:pt>
          <cx:pt idx="11220">202500</cx:pt>
          <cx:pt idx="11221">157500</cx:pt>
          <cx:pt idx="11222">135000</cx:pt>
          <cx:pt idx="11223">90000</cx:pt>
          <cx:pt idx="11224">360000</cx:pt>
          <cx:pt idx="11225">81000</cx:pt>
          <cx:pt idx="11226">112500</cx:pt>
          <cx:pt idx="11227">225000</cx:pt>
          <cx:pt idx="11228">112500</cx:pt>
          <cx:pt idx="11229">81000</cx:pt>
          <cx:pt idx="11230">135000</cx:pt>
          <cx:pt idx="11231">288000</cx:pt>
          <cx:pt idx="11232">112500</cx:pt>
          <cx:pt idx="11233">112500</cx:pt>
          <cx:pt idx="11234">112500</cx:pt>
          <cx:pt idx="11235">180000</cx:pt>
          <cx:pt idx="11236">112500</cx:pt>
          <cx:pt idx="11237">112500</cx:pt>
          <cx:pt idx="11238">67500</cx:pt>
          <cx:pt idx="11239">139500</cx:pt>
          <cx:pt idx="11240">270000</cx:pt>
          <cx:pt idx="11241">180000</cx:pt>
          <cx:pt idx="11242">112500</cx:pt>
          <cx:pt idx="11243">112500</cx:pt>
          <cx:pt idx="11244">135000</cx:pt>
          <cx:pt idx="11245">157500</cx:pt>
          <cx:pt idx="11246">135000</cx:pt>
          <cx:pt idx="11247">157500</cx:pt>
          <cx:pt idx="11248">103500</cx:pt>
          <cx:pt idx="11249">103500</cx:pt>
          <cx:pt idx="11250">72000</cx:pt>
          <cx:pt idx="11251">112500</cx:pt>
          <cx:pt idx="11252">202500</cx:pt>
          <cx:pt idx="11253">76500</cx:pt>
          <cx:pt idx="11254">67500</cx:pt>
          <cx:pt idx="11255">90000</cx:pt>
          <cx:pt idx="11256">112500</cx:pt>
          <cx:pt idx="11257">175500</cx:pt>
          <cx:pt idx="11258">112500</cx:pt>
          <cx:pt idx="11259">81000</cx:pt>
          <cx:pt idx="11260">157500</cx:pt>
          <cx:pt idx="11261">157500</cx:pt>
          <cx:pt idx="11262">180000</cx:pt>
          <cx:pt idx="11263">180000</cx:pt>
          <cx:pt idx="11264">225000</cx:pt>
          <cx:pt idx="11265">112500</cx:pt>
          <cx:pt idx="11266">90000</cx:pt>
          <cx:pt idx="11267">202500</cx:pt>
          <cx:pt idx="11268">135000</cx:pt>
          <cx:pt idx="11269">157500</cx:pt>
          <cx:pt idx="11270">58500</cx:pt>
          <cx:pt idx="11271">450000</cx:pt>
          <cx:pt idx="11272">112500</cx:pt>
          <cx:pt idx="11273">67500</cx:pt>
          <cx:pt idx="11274">112500</cx:pt>
          <cx:pt idx="11275">292500</cx:pt>
          <cx:pt idx="11276">202500</cx:pt>
          <cx:pt idx="11277">270000</cx:pt>
          <cx:pt idx="11278">90000</cx:pt>
          <cx:pt idx="11279">90000</cx:pt>
          <cx:pt idx="11280">400500</cx:pt>
          <cx:pt idx="11281">173250</cx:pt>
          <cx:pt idx="11282">450000</cx:pt>
          <cx:pt idx="11283">202500</cx:pt>
          <cx:pt idx="11284">328500</cx:pt>
          <cx:pt idx="11285">237577.5</cx:pt>
          <cx:pt idx="11286">135000</cx:pt>
          <cx:pt idx="11287">225000</cx:pt>
          <cx:pt idx="11288">270000</cx:pt>
          <cx:pt idx="11289">135000</cx:pt>
          <cx:pt idx="11290">40500</cx:pt>
          <cx:pt idx="11291">202500</cx:pt>
          <cx:pt idx="11292">90000</cx:pt>
          <cx:pt idx="11293">405000</cx:pt>
          <cx:pt idx="11294">225000</cx:pt>
          <cx:pt idx="11295">112500</cx:pt>
          <cx:pt idx="11296">225000</cx:pt>
          <cx:pt idx="11297">130837.5</cx:pt>
          <cx:pt idx="11298">45000</cx:pt>
          <cx:pt idx="11299">202500</cx:pt>
          <cx:pt idx="11300">90000</cx:pt>
          <cx:pt idx="11301">166500</cx:pt>
          <cx:pt idx="11302">76500</cx:pt>
          <cx:pt idx="11303">90000</cx:pt>
          <cx:pt idx="11304">450000</cx:pt>
          <cx:pt idx="11305">45000</cx:pt>
          <cx:pt idx="11306">45000</cx:pt>
          <cx:pt idx="11307">99000</cx:pt>
          <cx:pt idx="11308">225000</cx:pt>
          <cx:pt idx="11309">112500</cx:pt>
          <cx:pt idx="11310">180000</cx:pt>
          <cx:pt idx="11311">166500</cx:pt>
          <cx:pt idx="11312">382500</cx:pt>
          <cx:pt idx="11313">315000</cx:pt>
          <cx:pt idx="11314">90000</cx:pt>
          <cx:pt idx="11315">117000</cx:pt>
          <cx:pt idx="11316">360000</cx:pt>
          <cx:pt idx="11317">247500</cx:pt>
          <cx:pt idx="11318">270000</cx:pt>
          <cx:pt idx="11319">247500</cx:pt>
          <cx:pt idx="11320">157500</cx:pt>
          <cx:pt idx="11321">225000</cx:pt>
          <cx:pt idx="11322">112500</cx:pt>
          <cx:pt idx="11323">112500</cx:pt>
          <cx:pt idx="11324">135000</cx:pt>
          <cx:pt idx="11325">108000</cx:pt>
          <cx:pt idx="11326">90000</cx:pt>
          <cx:pt idx="11327">450000</cx:pt>
          <cx:pt idx="11328">180000</cx:pt>
          <cx:pt idx="11329">315000</cx:pt>
          <cx:pt idx="11330">121500</cx:pt>
          <cx:pt idx="11331">56250</cx:pt>
          <cx:pt idx="11332">427500</cx:pt>
          <cx:pt idx="11333">157500</cx:pt>
          <cx:pt idx="11334">157500</cx:pt>
          <cx:pt idx="11335">180000</cx:pt>
          <cx:pt idx="11336">135000</cx:pt>
          <cx:pt idx="11337">135000</cx:pt>
          <cx:pt idx="11338">121500</cx:pt>
          <cx:pt idx="11339">225000</cx:pt>
          <cx:pt idx="11340">180000</cx:pt>
          <cx:pt idx="11341">130500</cx:pt>
          <cx:pt idx="11342">135000</cx:pt>
          <cx:pt idx="11343">270000</cx:pt>
          <cx:pt idx="11344">1125000</cx:pt>
          <cx:pt idx="11345">99000</cx:pt>
          <cx:pt idx="11346">117900</cx:pt>
          <cx:pt idx="11347">90000</cx:pt>
          <cx:pt idx="11348">225000</cx:pt>
          <cx:pt idx="11349">202500</cx:pt>
          <cx:pt idx="11350">180000</cx:pt>
          <cx:pt idx="11351">112500</cx:pt>
          <cx:pt idx="11352">112500</cx:pt>
          <cx:pt idx="11353">126000</cx:pt>
          <cx:pt idx="11354">90000</cx:pt>
          <cx:pt idx="11355">112500</cx:pt>
          <cx:pt idx="11356">112500</cx:pt>
          <cx:pt idx="11357">121500</cx:pt>
          <cx:pt idx="11358">121500</cx:pt>
          <cx:pt idx="11359">292500</cx:pt>
          <cx:pt idx="11360">112500</cx:pt>
          <cx:pt idx="11361">81000</cx:pt>
          <cx:pt idx="11362">270000</cx:pt>
          <cx:pt idx="11363">270000</cx:pt>
          <cx:pt idx="11364">175500</cx:pt>
          <cx:pt idx="11365">90000</cx:pt>
          <cx:pt idx="11366">112500</cx:pt>
          <cx:pt idx="11367">180000</cx:pt>
          <cx:pt idx="11368">225000</cx:pt>
          <cx:pt idx="11369">153000</cx:pt>
          <cx:pt idx="11370">67500</cx:pt>
          <cx:pt idx="11371">126000</cx:pt>
          <cx:pt idx="11372">180000</cx:pt>
          <cx:pt idx="11373">135000</cx:pt>
          <cx:pt idx="11374">135000</cx:pt>
          <cx:pt idx="11375">157500</cx:pt>
          <cx:pt idx="11376">67500</cx:pt>
          <cx:pt idx="11377">126000</cx:pt>
          <cx:pt idx="11378">112500</cx:pt>
          <cx:pt idx="11379">112500</cx:pt>
          <cx:pt idx="11380">202500</cx:pt>
          <cx:pt idx="11381">162000</cx:pt>
          <cx:pt idx="11382">45000</cx:pt>
          <cx:pt idx="11383">54000</cx:pt>
          <cx:pt idx="11384">76500</cx:pt>
          <cx:pt idx="11385">360000</cx:pt>
          <cx:pt idx="11386">180000</cx:pt>
          <cx:pt idx="11387">270000</cx:pt>
          <cx:pt idx="11388">54000</cx:pt>
          <cx:pt idx="11389">63000</cx:pt>
          <cx:pt idx="11390">315000</cx:pt>
          <cx:pt idx="11391">270000</cx:pt>
          <cx:pt idx="11392">270000</cx:pt>
          <cx:pt idx="11393">54000</cx:pt>
          <cx:pt idx="11394">202500</cx:pt>
          <cx:pt idx="11395">180000</cx:pt>
          <cx:pt idx="11396">135000</cx:pt>
          <cx:pt idx="11397">202500</cx:pt>
          <cx:pt idx="11398">148500</cx:pt>
          <cx:pt idx="11399">148500</cx:pt>
          <cx:pt idx="11400">202500</cx:pt>
          <cx:pt idx="11401">135000</cx:pt>
          <cx:pt idx="11402">256500</cx:pt>
          <cx:pt idx="11403">68400</cx:pt>
          <cx:pt idx="11404">108000</cx:pt>
          <cx:pt idx="11405">202500</cx:pt>
          <cx:pt idx="11406">67500</cx:pt>
          <cx:pt idx="11407">225000</cx:pt>
          <cx:pt idx="11408">76500</cx:pt>
          <cx:pt idx="11409">90000</cx:pt>
          <cx:pt idx="11410">130500</cx:pt>
          <cx:pt idx="11411">225000</cx:pt>
          <cx:pt idx="11412">135000</cx:pt>
          <cx:pt idx="11413">216000</cx:pt>
          <cx:pt idx="11414">135000</cx:pt>
          <cx:pt idx="11415">54000</cx:pt>
          <cx:pt idx="11416">270000</cx:pt>
          <cx:pt idx="11417">112500</cx:pt>
          <cx:pt idx="11418">121500</cx:pt>
          <cx:pt idx="11419">225000</cx:pt>
          <cx:pt idx="11420">180000</cx:pt>
          <cx:pt idx="11421">450000</cx:pt>
          <cx:pt idx="11422">180000</cx:pt>
          <cx:pt idx="11423">112500</cx:pt>
          <cx:pt idx="11424">135000</cx:pt>
          <cx:pt idx="11425">81000</cx:pt>
          <cx:pt idx="11426">360000</cx:pt>
          <cx:pt idx="11427">180000</cx:pt>
          <cx:pt idx="11428">270000</cx:pt>
          <cx:pt idx="11429">180000</cx:pt>
          <cx:pt idx="11430">117000</cx:pt>
          <cx:pt idx="11431">67500</cx:pt>
          <cx:pt idx="11432">180000</cx:pt>
          <cx:pt idx="11433">112500</cx:pt>
          <cx:pt idx="11434">144261</cx:pt>
          <cx:pt idx="11435">72000</cx:pt>
          <cx:pt idx="11436">90000</cx:pt>
          <cx:pt idx="11437">180000</cx:pt>
          <cx:pt idx="11438">81000</cx:pt>
          <cx:pt idx="11439">193500</cx:pt>
          <cx:pt idx="11440">247500</cx:pt>
          <cx:pt idx="11441">144000</cx:pt>
          <cx:pt idx="11442">135000</cx:pt>
          <cx:pt idx="11443">67500</cx:pt>
          <cx:pt idx="11444">63000</cx:pt>
          <cx:pt idx="11445">450000</cx:pt>
          <cx:pt idx="11446">157500</cx:pt>
          <cx:pt idx="11447">225000</cx:pt>
          <cx:pt idx="11448">67500</cx:pt>
          <cx:pt idx="11449">180000</cx:pt>
          <cx:pt idx="11450">135000</cx:pt>
          <cx:pt idx="11451">126000</cx:pt>
          <cx:pt idx="11452">135000</cx:pt>
          <cx:pt idx="11453">90000</cx:pt>
          <cx:pt idx="11454">90000</cx:pt>
          <cx:pt idx="11455">112500</cx:pt>
          <cx:pt idx="11456">81000</cx:pt>
          <cx:pt idx="11457">90000</cx:pt>
          <cx:pt idx="11458">162000</cx:pt>
          <cx:pt idx="11459">180000</cx:pt>
          <cx:pt idx="11460">135000</cx:pt>
          <cx:pt idx="11461">202500</cx:pt>
          <cx:pt idx="11462">157500</cx:pt>
          <cx:pt idx="11463">238500</cx:pt>
          <cx:pt idx="11464">180000</cx:pt>
          <cx:pt idx="11465">180000</cx:pt>
          <cx:pt idx="11466">157500</cx:pt>
          <cx:pt idx="11467">157500</cx:pt>
          <cx:pt idx="11468">157500</cx:pt>
          <cx:pt idx="11469">67500</cx:pt>
          <cx:pt idx="11470">225000</cx:pt>
          <cx:pt idx="11471">112500</cx:pt>
          <cx:pt idx="11472">112500</cx:pt>
          <cx:pt idx="11473">135000</cx:pt>
          <cx:pt idx="11474">315000</cx:pt>
          <cx:pt idx="11475">225000</cx:pt>
          <cx:pt idx="11476">135000</cx:pt>
          <cx:pt idx="11477">202500</cx:pt>
          <cx:pt idx="11478">90000</cx:pt>
          <cx:pt idx="11479">180000</cx:pt>
          <cx:pt idx="11480">67500</cx:pt>
          <cx:pt idx="11481">225000</cx:pt>
          <cx:pt idx="11482">90000</cx:pt>
          <cx:pt idx="11483">119700</cx:pt>
          <cx:pt idx="11484">135000</cx:pt>
          <cx:pt idx="11485">315000</cx:pt>
          <cx:pt idx="11486">90000</cx:pt>
          <cx:pt idx="11487">112500</cx:pt>
          <cx:pt idx="11488">225000</cx:pt>
          <cx:pt idx="11489">90000</cx:pt>
          <cx:pt idx="11490">190350</cx:pt>
          <cx:pt idx="11491">126000</cx:pt>
          <cx:pt idx="11492">315000</cx:pt>
          <cx:pt idx="11493">135000</cx:pt>
          <cx:pt idx="11494">135000</cx:pt>
          <cx:pt idx="11495">157500</cx:pt>
          <cx:pt idx="11496">112500</cx:pt>
          <cx:pt idx="11497">81000</cx:pt>
          <cx:pt idx="11498">225000</cx:pt>
          <cx:pt idx="11499">112500</cx:pt>
          <cx:pt idx="11500">144000</cx:pt>
          <cx:pt idx="11501">202500</cx:pt>
          <cx:pt idx="11502">360000</cx:pt>
          <cx:pt idx="11503">67500</cx:pt>
          <cx:pt idx="11504">112500</cx:pt>
          <cx:pt idx="11505">405000</cx:pt>
          <cx:pt idx="11506">337500</cx:pt>
          <cx:pt idx="11507">72000</cx:pt>
          <cx:pt idx="11508">225000</cx:pt>
          <cx:pt idx="11509">99000</cx:pt>
          <cx:pt idx="11510">90000</cx:pt>
          <cx:pt idx="11511">157500</cx:pt>
          <cx:pt idx="11512">180000</cx:pt>
          <cx:pt idx="11513">247500</cx:pt>
          <cx:pt idx="11514">112500</cx:pt>
          <cx:pt idx="11515">180000</cx:pt>
          <cx:pt idx="11516">67500</cx:pt>
          <cx:pt idx="11517">67500</cx:pt>
          <cx:pt idx="11518">135000</cx:pt>
          <cx:pt idx="11519">292500</cx:pt>
          <cx:pt idx="11520">270000</cx:pt>
          <cx:pt idx="11521">157500</cx:pt>
          <cx:pt idx="11522">157500</cx:pt>
          <cx:pt idx="11523">225000</cx:pt>
          <cx:pt idx="11524">315000</cx:pt>
          <cx:pt idx="11525">112500</cx:pt>
          <cx:pt idx="11526">180000</cx:pt>
          <cx:pt idx="11527">126000</cx:pt>
          <cx:pt idx="11528">81000</cx:pt>
          <cx:pt idx="11529">112500</cx:pt>
          <cx:pt idx="11530">135000</cx:pt>
          <cx:pt idx="11531">225000</cx:pt>
          <cx:pt idx="11532">81000</cx:pt>
          <cx:pt idx="11533">180000</cx:pt>
          <cx:pt idx="11534">112500</cx:pt>
          <cx:pt idx="11535">315000</cx:pt>
          <cx:pt idx="11536">139500</cx:pt>
          <cx:pt idx="11537">112500</cx:pt>
          <cx:pt idx="11538">270000</cx:pt>
          <cx:pt idx="11539">270000</cx:pt>
          <cx:pt idx="11540">117000</cx:pt>
          <cx:pt idx="11541">171000</cx:pt>
          <cx:pt idx="11542">292500</cx:pt>
          <cx:pt idx="11543">157500</cx:pt>
          <cx:pt idx="11544">360000</cx:pt>
          <cx:pt idx="11545">112500</cx:pt>
          <cx:pt idx="11546">45000</cx:pt>
          <cx:pt idx="11547">112500</cx:pt>
          <cx:pt idx="11548">112500</cx:pt>
          <cx:pt idx="11549">135000</cx:pt>
          <cx:pt idx="11550">135000</cx:pt>
          <cx:pt idx="11551">112500</cx:pt>
          <cx:pt idx="11552">202500</cx:pt>
          <cx:pt idx="11553">135000</cx:pt>
          <cx:pt idx="11554">157500</cx:pt>
          <cx:pt idx="11555">130500</cx:pt>
          <cx:pt idx="11556">135000</cx:pt>
          <cx:pt idx="11557">292500</cx:pt>
          <cx:pt idx="11558">90000</cx:pt>
          <cx:pt idx="11559">157500</cx:pt>
          <cx:pt idx="11560">225000</cx:pt>
          <cx:pt idx="11561">225000</cx:pt>
          <cx:pt idx="11562">180000</cx:pt>
          <cx:pt idx="11563">112500</cx:pt>
          <cx:pt idx="11564">112500</cx:pt>
          <cx:pt idx="11565">63000</cx:pt>
          <cx:pt idx="11566">225000</cx:pt>
          <cx:pt idx="11567">90000</cx:pt>
          <cx:pt idx="11568">90000</cx:pt>
          <cx:pt idx="11569">85500</cx:pt>
          <cx:pt idx="11570">90000</cx:pt>
          <cx:pt idx="11571">202500</cx:pt>
          <cx:pt idx="11572">45000</cx:pt>
          <cx:pt idx="11573">112500</cx:pt>
          <cx:pt idx="11574">405000</cx:pt>
          <cx:pt idx="11575">108000</cx:pt>
          <cx:pt idx="11576">139500</cx:pt>
          <cx:pt idx="11577">225000</cx:pt>
          <cx:pt idx="11578">337500</cx:pt>
          <cx:pt idx="11579">202500</cx:pt>
          <cx:pt idx="11580">450000</cx:pt>
          <cx:pt idx="11581">112500</cx:pt>
          <cx:pt idx="11582">90000</cx:pt>
          <cx:pt idx="11583">270000</cx:pt>
          <cx:pt idx="11584">135000</cx:pt>
          <cx:pt idx="11585">337500</cx:pt>
          <cx:pt idx="11586">180000</cx:pt>
          <cx:pt idx="11587">225000</cx:pt>
          <cx:pt idx="11588">225000</cx:pt>
          <cx:pt idx="11589">202500</cx:pt>
          <cx:pt idx="11590">247500</cx:pt>
          <cx:pt idx="11591">225000</cx:pt>
          <cx:pt idx="11592">180000</cx:pt>
          <cx:pt idx="11593">270000</cx:pt>
          <cx:pt idx="11594">90000</cx:pt>
          <cx:pt idx="11595">67500</cx:pt>
          <cx:pt idx="11596">47250</cx:pt>
          <cx:pt idx="11597">63000</cx:pt>
          <cx:pt idx="11598">360000</cx:pt>
          <cx:pt idx="11599">180000</cx:pt>
          <cx:pt idx="11600">135000</cx:pt>
          <cx:pt idx="11601">180000</cx:pt>
          <cx:pt idx="11602">135000</cx:pt>
          <cx:pt idx="11603">90000</cx:pt>
          <cx:pt idx="11604">135000</cx:pt>
          <cx:pt idx="11605">266085</cx:pt>
          <cx:pt idx="11606">270000</cx:pt>
          <cx:pt idx="11607">121500</cx:pt>
          <cx:pt idx="11608">207000</cx:pt>
          <cx:pt idx="11609">202500</cx:pt>
          <cx:pt idx="11610">270000</cx:pt>
          <cx:pt idx="11611">247500</cx:pt>
          <cx:pt idx="11612">247500</cx:pt>
          <cx:pt idx="11613">112500</cx:pt>
          <cx:pt idx="11614">135000</cx:pt>
          <cx:pt idx="11615">126000</cx:pt>
          <cx:pt idx="11616">405000</cx:pt>
          <cx:pt idx="11617">180000</cx:pt>
          <cx:pt idx="11618">81000</cx:pt>
          <cx:pt idx="11619">180000</cx:pt>
          <cx:pt idx="11620">135000</cx:pt>
          <cx:pt idx="11621">112500</cx:pt>
          <cx:pt idx="11622">135000</cx:pt>
          <cx:pt idx="11623">157500</cx:pt>
          <cx:pt idx="11624">157500</cx:pt>
          <cx:pt idx="11625">180000</cx:pt>
          <cx:pt idx="11626">135000</cx:pt>
          <cx:pt idx="11627">225000</cx:pt>
          <cx:pt idx="11628">89100</cx:pt>
          <cx:pt idx="11629">126000</cx:pt>
          <cx:pt idx="11630">148500</cx:pt>
          <cx:pt idx="11631">90000</cx:pt>
          <cx:pt idx="11632">225000</cx:pt>
          <cx:pt idx="11633">90000</cx:pt>
          <cx:pt idx="11634">270000</cx:pt>
          <cx:pt idx="11635">54000</cx:pt>
          <cx:pt idx="11636">405000</cx:pt>
          <cx:pt idx="11637">135000</cx:pt>
          <cx:pt idx="11638">247500</cx:pt>
          <cx:pt idx="11639">270000</cx:pt>
          <cx:pt idx="11640">247500</cx:pt>
          <cx:pt idx="11641">135000</cx:pt>
          <cx:pt idx="11642">225000</cx:pt>
          <cx:pt idx="11643">72000</cx:pt>
          <cx:pt idx="11644">76500</cx:pt>
          <cx:pt idx="11645">180000</cx:pt>
          <cx:pt idx="11646">135000</cx:pt>
          <cx:pt idx="11647">180000</cx:pt>
          <cx:pt idx="11648">90000</cx:pt>
          <cx:pt idx="11649">157500</cx:pt>
          <cx:pt idx="11650">247500</cx:pt>
          <cx:pt idx="11651">292500</cx:pt>
          <cx:pt idx="11652">117000</cx:pt>
          <cx:pt idx="11653">108000</cx:pt>
          <cx:pt idx="11654">148500</cx:pt>
          <cx:pt idx="11655">180000</cx:pt>
          <cx:pt idx="11656">135000</cx:pt>
          <cx:pt idx="11657">135000</cx:pt>
          <cx:pt idx="11658">202500</cx:pt>
          <cx:pt idx="11659">112500</cx:pt>
          <cx:pt idx="11660">90000</cx:pt>
          <cx:pt idx="11661">81000</cx:pt>
          <cx:pt idx="11662">180000</cx:pt>
          <cx:pt idx="11663">135000</cx:pt>
          <cx:pt idx="11664">54000</cx:pt>
          <cx:pt idx="11665">270000</cx:pt>
          <cx:pt idx="11666">135000</cx:pt>
          <cx:pt idx="11667">247500</cx:pt>
          <cx:pt idx="11668">72000</cx:pt>
          <cx:pt idx="11669">270000</cx:pt>
          <cx:pt idx="11670">135000</cx:pt>
          <cx:pt idx="11671">135000</cx:pt>
          <cx:pt idx="11672">135000</cx:pt>
          <cx:pt idx="11673">112500</cx:pt>
          <cx:pt idx="11674">414000</cx:pt>
          <cx:pt idx="11675">225000</cx:pt>
          <cx:pt idx="11676">112500</cx:pt>
          <cx:pt idx="11677">90000</cx:pt>
          <cx:pt idx="11678">126000</cx:pt>
          <cx:pt idx="11679">405000</cx:pt>
          <cx:pt idx="11680">135000</cx:pt>
          <cx:pt idx="11681">180000</cx:pt>
          <cx:pt idx="11682">112500</cx:pt>
          <cx:pt idx="11683">135000</cx:pt>
          <cx:pt idx="11684">135000</cx:pt>
          <cx:pt idx="11685">92250</cx:pt>
          <cx:pt idx="11686">157500</cx:pt>
          <cx:pt idx="11687">180000</cx:pt>
          <cx:pt idx="11688">180000</cx:pt>
          <cx:pt idx="11689">180000</cx:pt>
          <cx:pt idx="11690">225000</cx:pt>
          <cx:pt idx="11691">135000</cx:pt>
          <cx:pt idx="11692">83970</cx:pt>
          <cx:pt idx="11693">180000</cx:pt>
          <cx:pt idx="11694">135000</cx:pt>
          <cx:pt idx="11695">45000</cx:pt>
          <cx:pt idx="11696">180000</cx:pt>
          <cx:pt idx="11697">121500</cx:pt>
          <cx:pt idx="11698">117000</cx:pt>
          <cx:pt idx="11699">180000</cx:pt>
          <cx:pt idx="11700">67500</cx:pt>
          <cx:pt idx="11701">139500</cx:pt>
          <cx:pt idx="11702">72000</cx:pt>
          <cx:pt idx="11703">202500</cx:pt>
          <cx:pt idx="11704">202500</cx:pt>
          <cx:pt idx="11705">225000</cx:pt>
          <cx:pt idx="11706">225000</cx:pt>
          <cx:pt idx="11707">94500</cx:pt>
          <cx:pt idx="11708">36000</cx:pt>
          <cx:pt idx="11709">103500</cx:pt>
          <cx:pt idx="11710">90000</cx:pt>
          <cx:pt idx="11711">121500</cx:pt>
          <cx:pt idx="11712">90000</cx:pt>
          <cx:pt idx="11713">202500</cx:pt>
          <cx:pt idx="11714">225000</cx:pt>
          <cx:pt idx="11715">157500</cx:pt>
          <cx:pt idx="11716">157500</cx:pt>
          <cx:pt idx="11717">108000</cx:pt>
          <cx:pt idx="11718">76500</cx:pt>
          <cx:pt idx="11719">112500</cx:pt>
          <cx:pt idx="11720">247500</cx:pt>
          <cx:pt idx="11721">180000</cx:pt>
          <cx:pt idx="11722">121500</cx:pt>
          <cx:pt idx="11723">81000</cx:pt>
          <cx:pt idx="11724">360000</cx:pt>
          <cx:pt idx="11725">76500</cx:pt>
          <cx:pt idx="11726">112500</cx:pt>
          <cx:pt idx="11727">315000</cx:pt>
          <cx:pt idx="11728">81000</cx:pt>
          <cx:pt idx="11729">135000</cx:pt>
          <cx:pt idx="11730">135000</cx:pt>
          <cx:pt idx="11731">202500</cx:pt>
          <cx:pt idx="11732">45000</cx:pt>
          <cx:pt idx="11733">112500</cx:pt>
          <cx:pt idx="11734">265500</cx:pt>
          <cx:pt idx="11735">81000</cx:pt>
          <cx:pt idx="11736">112500</cx:pt>
          <cx:pt idx="11737">67500</cx:pt>
          <cx:pt idx="11738">135000</cx:pt>
          <cx:pt idx="11739">90000</cx:pt>
          <cx:pt idx="11740">247500</cx:pt>
          <cx:pt idx="11741">270000</cx:pt>
          <cx:pt idx="11742">67500</cx:pt>
          <cx:pt idx="11743">121500</cx:pt>
          <cx:pt idx="11744">67500</cx:pt>
          <cx:pt idx="11745">90000</cx:pt>
          <cx:pt idx="11746">202500</cx:pt>
          <cx:pt idx="11747">180000</cx:pt>
          <cx:pt idx="11748">225000</cx:pt>
          <cx:pt idx="11749">162000</cx:pt>
          <cx:pt idx="11750">45000</cx:pt>
          <cx:pt idx="11751">225000</cx:pt>
          <cx:pt idx="11752">112500</cx:pt>
          <cx:pt idx="11753">112500</cx:pt>
          <cx:pt idx="11754">270000</cx:pt>
          <cx:pt idx="11755">202500</cx:pt>
          <cx:pt idx="11756">135000</cx:pt>
          <cx:pt idx="11757">67500</cx:pt>
          <cx:pt idx="11758">148500</cx:pt>
          <cx:pt idx="11759">135000</cx:pt>
          <cx:pt idx="11760">225000</cx:pt>
          <cx:pt idx="11761">202500</cx:pt>
          <cx:pt idx="11762">225000</cx:pt>
          <cx:pt idx="11763">112500</cx:pt>
          <cx:pt idx="11764">225000</cx:pt>
          <cx:pt idx="11765">270000</cx:pt>
          <cx:pt idx="11766">67500</cx:pt>
          <cx:pt idx="11767">225000</cx:pt>
          <cx:pt idx="11768">270000</cx:pt>
          <cx:pt idx="11769">180000</cx:pt>
          <cx:pt idx="11770">135000</cx:pt>
          <cx:pt idx="11771">126000</cx:pt>
          <cx:pt idx="11772">135000</cx:pt>
          <cx:pt idx="11773">157500</cx:pt>
          <cx:pt idx="11774">67500</cx:pt>
          <cx:pt idx="11775">112500</cx:pt>
          <cx:pt idx="11776">90000</cx:pt>
          <cx:pt idx="11777">225000</cx:pt>
          <cx:pt idx="11778">90000</cx:pt>
          <cx:pt idx="11779">90000</cx:pt>
          <cx:pt idx="11780">135000</cx:pt>
          <cx:pt idx="11781">157500</cx:pt>
          <cx:pt idx="11782">81000</cx:pt>
          <cx:pt idx="11783">135000</cx:pt>
          <cx:pt idx="11784">270000</cx:pt>
          <cx:pt idx="11785">135000</cx:pt>
          <cx:pt idx="11786">135000</cx:pt>
          <cx:pt idx="11787">180000</cx:pt>
          <cx:pt idx="11788">144000</cx:pt>
          <cx:pt idx="11789">225000</cx:pt>
          <cx:pt idx="11790">202500</cx:pt>
          <cx:pt idx="11791">225000</cx:pt>
          <cx:pt idx="11792">45000</cx:pt>
          <cx:pt idx="11793">171000</cx:pt>
          <cx:pt idx="11794">112500</cx:pt>
          <cx:pt idx="11795">103500</cx:pt>
          <cx:pt idx="11796">225000</cx:pt>
          <cx:pt idx="11797">112500</cx:pt>
          <cx:pt idx="11798">180000</cx:pt>
          <cx:pt idx="11799">270000</cx:pt>
          <cx:pt idx="11800">135000</cx:pt>
          <cx:pt idx="11801">180000</cx:pt>
          <cx:pt idx="11802">157500</cx:pt>
          <cx:pt idx="11803">171000</cx:pt>
          <cx:pt idx="11804">174681</cx:pt>
          <cx:pt idx="11805">157500</cx:pt>
          <cx:pt idx="11806">297000</cx:pt>
          <cx:pt idx="11807">157500</cx:pt>
          <cx:pt idx="11808">202500</cx:pt>
          <cx:pt idx="11809">229500</cx:pt>
          <cx:pt idx="11810">247500</cx:pt>
          <cx:pt idx="11811">180000</cx:pt>
          <cx:pt idx="11812">225000</cx:pt>
          <cx:pt idx="11813">315000</cx:pt>
          <cx:pt idx="11814">270000</cx:pt>
          <cx:pt idx="11815">135000</cx:pt>
          <cx:pt idx="11816">58500</cx:pt>
          <cx:pt idx="11817">157500</cx:pt>
          <cx:pt idx="11818">49500</cx:pt>
          <cx:pt idx="11819">150750</cx:pt>
          <cx:pt idx="11820">292500</cx:pt>
          <cx:pt idx="11821">202500</cx:pt>
          <cx:pt idx="11822">540000</cx:pt>
          <cx:pt idx="11823">225000</cx:pt>
          <cx:pt idx="11824">270000</cx:pt>
          <cx:pt idx="11825">67500</cx:pt>
          <cx:pt idx="11826">90000</cx:pt>
          <cx:pt idx="11827">112500</cx:pt>
          <cx:pt idx="11828">247500</cx:pt>
          <cx:pt idx="11829">126000</cx:pt>
          <cx:pt idx="11830">180000</cx:pt>
          <cx:pt idx="11831">157500</cx:pt>
          <cx:pt idx="11832">90000</cx:pt>
          <cx:pt idx="11833">180000</cx:pt>
          <cx:pt idx="11834">279000</cx:pt>
          <cx:pt idx="11835">180000</cx:pt>
          <cx:pt idx="11836">270000</cx:pt>
          <cx:pt idx="11837">112500</cx:pt>
          <cx:pt idx="11838">315000</cx:pt>
          <cx:pt idx="11839">180000</cx:pt>
          <cx:pt idx="11840">112500</cx:pt>
          <cx:pt idx="11841">72000</cx:pt>
          <cx:pt idx="11842">202500</cx:pt>
          <cx:pt idx="11843">292500</cx:pt>
          <cx:pt idx="11844">256500</cx:pt>
          <cx:pt idx="11845">135000</cx:pt>
          <cx:pt idx="11846">94500</cx:pt>
          <cx:pt idx="11847">67500</cx:pt>
          <cx:pt idx="11848">225000</cx:pt>
          <cx:pt idx="11849">225000</cx:pt>
          <cx:pt idx="11850">157500</cx:pt>
          <cx:pt idx="11851">270000</cx:pt>
          <cx:pt idx="11852">225000</cx:pt>
          <cx:pt idx="11853">360000</cx:pt>
          <cx:pt idx="11854">229500</cx:pt>
          <cx:pt idx="11855">148500</cx:pt>
          <cx:pt idx="11856">189000</cx:pt>
          <cx:pt idx="11857">243000</cx:pt>
          <cx:pt idx="11858">135000</cx:pt>
          <cx:pt idx="11859">180000</cx:pt>
          <cx:pt idx="11860">189000</cx:pt>
          <cx:pt idx="11861">72000</cx:pt>
          <cx:pt idx="11862">225000</cx:pt>
          <cx:pt idx="11863">157500</cx:pt>
          <cx:pt idx="11864">292500</cx:pt>
          <cx:pt idx="11865">135000</cx:pt>
          <cx:pt idx="11866">157500</cx:pt>
          <cx:pt idx="11867">405000</cx:pt>
          <cx:pt idx="11868">576000</cx:pt>
          <cx:pt idx="11869">76500</cx:pt>
          <cx:pt idx="11870">315000</cx:pt>
          <cx:pt idx="11871">225000</cx:pt>
          <cx:pt idx="11872">54000</cx:pt>
          <cx:pt idx="11873">180000</cx:pt>
          <cx:pt idx="11874">81000</cx:pt>
          <cx:pt idx="11875">270000</cx:pt>
          <cx:pt idx="11876">270000</cx:pt>
          <cx:pt idx="11877">157500</cx:pt>
          <cx:pt idx="11878">180000</cx:pt>
          <cx:pt idx="11879">234000</cx:pt>
          <cx:pt idx="11880">225000</cx:pt>
          <cx:pt idx="11881">256500</cx:pt>
          <cx:pt idx="11882">157500</cx:pt>
          <cx:pt idx="11883">157500</cx:pt>
          <cx:pt idx="11884">337500</cx:pt>
          <cx:pt idx="11885">225000</cx:pt>
          <cx:pt idx="11886">94500</cx:pt>
          <cx:pt idx="11887">180000</cx:pt>
          <cx:pt idx="11888">270000</cx:pt>
          <cx:pt idx="11889">234000</cx:pt>
          <cx:pt idx="11890">135000</cx:pt>
          <cx:pt idx="11891">130500</cx:pt>
          <cx:pt idx="11892">216000</cx:pt>
          <cx:pt idx="11893">450000</cx:pt>
          <cx:pt idx="11894">67500</cx:pt>
          <cx:pt idx="11895">99000</cx:pt>
          <cx:pt idx="11896">67500</cx:pt>
          <cx:pt idx="11897">198000</cx:pt>
          <cx:pt idx="11898">139500</cx:pt>
          <cx:pt idx="11899">81000</cx:pt>
          <cx:pt idx="11900">409500</cx:pt>
          <cx:pt idx="11901">180000</cx:pt>
          <cx:pt idx="11902">360000</cx:pt>
          <cx:pt idx="11903">315000</cx:pt>
          <cx:pt idx="11904">55746</cx:pt>
          <cx:pt idx="11905">216000</cx:pt>
          <cx:pt idx="11906">202500</cx:pt>
          <cx:pt idx="11907">54000</cx:pt>
          <cx:pt idx="11908">225000</cx:pt>
          <cx:pt idx="11909">117000</cx:pt>
          <cx:pt idx="11910">112500</cx:pt>
          <cx:pt idx="11911">225000</cx:pt>
          <cx:pt idx="11912">202500</cx:pt>
          <cx:pt idx="11913">180000</cx:pt>
          <cx:pt idx="11914">265500</cx:pt>
          <cx:pt idx="11915">157500</cx:pt>
          <cx:pt idx="11916">90000</cx:pt>
          <cx:pt idx="11917">180000</cx:pt>
          <cx:pt idx="11918">157500</cx:pt>
          <cx:pt idx="11919">157500</cx:pt>
          <cx:pt idx="11920">157500</cx:pt>
          <cx:pt idx="11921">76500</cx:pt>
          <cx:pt idx="11922">108000</cx:pt>
          <cx:pt idx="11923">292500</cx:pt>
          <cx:pt idx="11924">90000</cx:pt>
          <cx:pt idx="11925">202500</cx:pt>
          <cx:pt idx="11926">180000</cx:pt>
          <cx:pt idx="11927">202500</cx:pt>
          <cx:pt idx="11928">135000</cx:pt>
          <cx:pt idx="11929">360000</cx:pt>
          <cx:pt idx="11930">112500</cx:pt>
          <cx:pt idx="11931">90000</cx:pt>
          <cx:pt idx="11932">171000</cx:pt>
          <cx:pt idx="11933">90000</cx:pt>
          <cx:pt idx="11934">225000</cx:pt>
          <cx:pt idx="11935">112500</cx:pt>
          <cx:pt idx="11936">67500</cx:pt>
          <cx:pt idx="11937">91620</cx:pt>
          <cx:pt idx="11938">225000</cx:pt>
          <cx:pt idx="11939">135000</cx:pt>
          <cx:pt idx="11940">67500</cx:pt>
          <cx:pt idx="11941">176458.5</cx:pt>
          <cx:pt idx="11942">144000</cx:pt>
          <cx:pt idx="11943">90000</cx:pt>
          <cx:pt idx="11944">225000</cx:pt>
          <cx:pt idx="11945">112500</cx:pt>
          <cx:pt idx="11946">112500</cx:pt>
          <cx:pt idx="11947">315000</cx:pt>
          <cx:pt idx="11948">157500</cx:pt>
          <cx:pt idx="11949">49500</cx:pt>
          <cx:pt idx="11950">315000</cx:pt>
          <cx:pt idx="11951">67500</cx:pt>
          <cx:pt idx="11952">90000</cx:pt>
          <cx:pt idx="11953">135000</cx:pt>
          <cx:pt idx="11954">81000</cx:pt>
          <cx:pt idx="11955">157500</cx:pt>
          <cx:pt idx="11956">135000</cx:pt>
          <cx:pt idx="11957">103500</cx:pt>
          <cx:pt idx="11958">112500</cx:pt>
          <cx:pt idx="11959">270000</cx:pt>
          <cx:pt idx="11960">450000</cx:pt>
          <cx:pt idx="11961">387000</cx:pt>
          <cx:pt idx="11962">270000</cx:pt>
          <cx:pt idx="11963">202500</cx:pt>
          <cx:pt idx="11964">90000</cx:pt>
          <cx:pt idx="11965">90000</cx:pt>
          <cx:pt idx="11966">360000</cx:pt>
          <cx:pt idx="11967">135000</cx:pt>
          <cx:pt idx="11968">135000</cx:pt>
          <cx:pt idx="11969">360000</cx:pt>
          <cx:pt idx="11970">360000</cx:pt>
          <cx:pt idx="11971">202500</cx:pt>
          <cx:pt idx="11972">135000</cx:pt>
          <cx:pt idx="11973">225000</cx:pt>
          <cx:pt idx="11974">135000</cx:pt>
          <cx:pt idx="11975">135000</cx:pt>
          <cx:pt idx="11976">157500</cx:pt>
          <cx:pt idx="11977">121500</cx:pt>
          <cx:pt idx="11978">225000</cx:pt>
          <cx:pt idx="11979">585000</cx:pt>
          <cx:pt idx="11980">157500</cx:pt>
          <cx:pt idx="11981">292500</cx:pt>
          <cx:pt idx="11982">112500</cx:pt>
          <cx:pt idx="11983">76500</cx:pt>
          <cx:pt idx="11984">54000</cx:pt>
          <cx:pt idx="11985">315000</cx:pt>
          <cx:pt idx="11986">180000</cx:pt>
          <cx:pt idx="11987">135000</cx:pt>
          <cx:pt idx="11988">337500</cx:pt>
          <cx:pt idx="11989">112500</cx:pt>
          <cx:pt idx="11990">112500</cx:pt>
          <cx:pt idx="11991">67500</cx:pt>
          <cx:pt idx="11992">126000</cx:pt>
          <cx:pt idx="11993">135000</cx:pt>
          <cx:pt idx="11994">112500</cx:pt>
          <cx:pt idx="11995">112500</cx:pt>
          <cx:pt idx="11996">135000</cx:pt>
          <cx:pt idx="11997">121500</cx:pt>
          <cx:pt idx="11998">675000</cx:pt>
          <cx:pt idx="11999">157500</cx:pt>
          <cx:pt idx="12000">585000</cx:pt>
          <cx:pt idx="12001">180000</cx:pt>
          <cx:pt idx="12002">315000</cx:pt>
          <cx:pt idx="12003">76500</cx:pt>
          <cx:pt idx="12004">112500</cx:pt>
          <cx:pt idx="12005">1125000</cx:pt>
          <cx:pt idx="12006">112500</cx:pt>
          <cx:pt idx="12007">315000</cx:pt>
          <cx:pt idx="12008">180000</cx:pt>
          <cx:pt idx="12009">103500</cx:pt>
          <cx:pt idx="12010">112500</cx:pt>
          <cx:pt idx="12011">180000</cx:pt>
          <cx:pt idx="12012">90000</cx:pt>
          <cx:pt idx="12013">90000</cx:pt>
          <cx:pt idx="12014">126000</cx:pt>
          <cx:pt idx="12015">135000</cx:pt>
          <cx:pt idx="12016">135000</cx:pt>
          <cx:pt idx="12017">157500</cx:pt>
          <cx:pt idx="12018">279000</cx:pt>
          <cx:pt idx="12019">202500</cx:pt>
          <cx:pt idx="12020">139500</cx:pt>
          <cx:pt idx="12021">157500</cx:pt>
          <cx:pt idx="12022">112500</cx:pt>
          <cx:pt idx="12023">225000</cx:pt>
          <cx:pt idx="12024">148500</cx:pt>
          <cx:pt idx="12025">135000</cx:pt>
          <cx:pt idx="12026">157500</cx:pt>
          <cx:pt idx="12027">157500</cx:pt>
          <cx:pt idx="12028">67500</cx:pt>
          <cx:pt idx="12029">112500</cx:pt>
          <cx:pt idx="12030">180000</cx:pt>
          <cx:pt idx="12031">292500</cx:pt>
          <cx:pt idx="12032">67500</cx:pt>
          <cx:pt idx="12033">337500</cx:pt>
          <cx:pt idx="12034">270000</cx:pt>
          <cx:pt idx="12035">360000</cx:pt>
          <cx:pt idx="12036">202500</cx:pt>
          <cx:pt idx="12037">148500</cx:pt>
          <cx:pt idx="12038">157500</cx:pt>
          <cx:pt idx="12039">112500</cx:pt>
          <cx:pt idx="12040">157500</cx:pt>
          <cx:pt idx="12041">81000</cx:pt>
          <cx:pt idx="12042">225000</cx:pt>
          <cx:pt idx="12043">135000</cx:pt>
          <cx:pt idx="12044">135000</cx:pt>
          <cx:pt idx="12045">202500</cx:pt>
          <cx:pt idx="12046">144000</cx:pt>
          <cx:pt idx="12047">157500</cx:pt>
          <cx:pt idx="12048">76500</cx:pt>
          <cx:pt idx="12049">135000</cx:pt>
          <cx:pt idx="12050">202500</cx:pt>
          <cx:pt idx="12051">225000</cx:pt>
          <cx:pt idx="12052">225000</cx:pt>
          <cx:pt idx="12053">157500</cx:pt>
          <cx:pt idx="12054">90000</cx:pt>
          <cx:pt idx="12055">112500</cx:pt>
          <cx:pt idx="12056">162000</cx:pt>
          <cx:pt idx="12057">135000</cx:pt>
          <cx:pt idx="12058">81000</cx:pt>
          <cx:pt idx="12059">81000</cx:pt>
          <cx:pt idx="12060">99000</cx:pt>
          <cx:pt idx="12061">135000</cx:pt>
          <cx:pt idx="12062">67500</cx:pt>
          <cx:pt idx="12063">189000</cx:pt>
          <cx:pt idx="12064">112500</cx:pt>
          <cx:pt idx="12065">180000</cx:pt>
          <cx:pt idx="12066">67500</cx:pt>
          <cx:pt idx="12067">135000</cx:pt>
          <cx:pt idx="12068">202500</cx:pt>
          <cx:pt idx="12069">81000</cx:pt>
          <cx:pt idx="12070">67500</cx:pt>
          <cx:pt idx="12071">103500</cx:pt>
          <cx:pt idx="12072">202500</cx:pt>
          <cx:pt idx="12073">135000</cx:pt>
          <cx:pt idx="12074">225000</cx:pt>
          <cx:pt idx="12075">166500</cx:pt>
          <cx:pt idx="12076">225000</cx:pt>
          <cx:pt idx="12077">180000</cx:pt>
          <cx:pt idx="12078">135000</cx:pt>
          <cx:pt idx="12079">67500</cx:pt>
          <cx:pt idx="12080">270000</cx:pt>
          <cx:pt idx="12081">135000</cx:pt>
          <cx:pt idx="12082">225000</cx:pt>
          <cx:pt idx="12083">225000</cx:pt>
          <cx:pt idx="12084">450000</cx:pt>
          <cx:pt idx="12085">81000</cx:pt>
          <cx:pt idx="12086">112500</cx:pt>
          <cx:pt idx="12087">315000</cx:pt>
          <cx:pt idx="12088">76500</cx:pt>
          <cx:pt idx="12089">81000</cx:pt>
          <cx:pt idx="12090">58500</cx:pt>
          <cx:pt idx="12091">189000</cx:pt>
          <cx:pt idx="12092">225000</cx:pt>
          <cx:pt idx="12093">90000</cx:pt>
          <cx:pt idx="12094">67500</cx:pt>
          <cx:pt idx="12095">202500</cx:pt>
          <cx:pt idx="12096">450000</cx:pt>
          <cx:pt idx="12097">112500</cx:pt>
          <cx:pt idx="12098">112500</cx:pt>
          <cx:pt idx="12099">135000</cx:pt>
          <cx:pt idx="12100">157500</cx:pt>
          <cx:pt idx="12101">180000</cx:pt>
          <cx:pt idx="12102">270000</cx:pt>
          <cx:pt idx="12103">135000</cx:pt>
          <cx:pt idx="12104">202500</cx:pt>
          <cx:pt idx="12105">135000</cx:pt>
          <cx:pt idx="12106">67500</cx:pt>
          <cx:pt idx="12107">157500</cx:pt>
          <cx:pt idx="12108">1080000</cx:pt>
          <cx:pt idx="12109">315000</cx:pt>
          <cx:pt idx="12110">202500</cx:pt>
          <cx:pt idx="12111">67500</cx:pt>
          <cx:pt idx="12112">90000</cx:pt>
          <cx:pt idx="12113">135000</cx:pt>
          <cx:pt idx="12114">112500</cx:pt>
          <cx:pt idx="12115">90000</cx:pt>
          <cx:pt idx="12116">45000</cx:pt>
          <cx:pt idx="12117">67500</cx:pt>
          <cx:pt idx="12118">90000</cx:pt>
          <cx:pt idx="12119">45000</cx:pt>
          <cx:pt idx="12120">126000</cx:pt>
          <cx:pt idx="12121">157500</cx:pt>
          <cx:pt idx="12122">180000</cx:pt>
          <cx:pt idx="12123">306000</cx:pt>
          <cx:pt idx="12124">135000</cx:pt>
          <cx:pt idx="12125">405000</cx:pt>
          <cx:pt idx="12126">126000</cx:pt>
          <cx:pt idx="12127">189000</cx:pt>
          <cx:pt idx="12128">85500</cx:pt>
          <cx:pt idx="12129">112500</cx:pt>
          <cx:pt idx="12130">220500</cx:pt>
          <cx:pt idx="12131">108000</cx:pt>
          <cx:pt idx="12132">81000</cx:pt>
          <cx:pt idx="12133">112500</cx:pt>
          <cx:pt idx="12134">90000</cx:pt>
          <cx:pt idx="12135">157500</cx:pt>
          <cx:pt idx="12136">180000</cx:pt>
          <cx:pt idx="12137">202500</cx:pt>
          <cx:pt idx="12138">90000</cx:pt>
          <cx:pt idx="12139">168750</cx:pt>
          <cx:pt idx="12140">337500</cx:pt>
          <cx:pt idx="12141">225000</cx:pt>
          <cx:pt idx="12142">202500</cx:pt>
          <cx:pt idx="12143">211500</cx:pt>
          <cx:pt idx="12144">49500</cx:pt>
          <cx:pt idx="12145">180000</cx:pt>
          <cx:pt idx="12146">157500</cx:pt>
          <cx:pt idx="12147">157500</cx:pt>
          <cx:pt idx="12148">450000</cx:pt>
          <cx:pt idx="12149">225000</cx:pt>
          <cx:pt idx="12150">135000</cx:pt>
          <cx:pt idx="12151">247500</cx:pt>
          <cx:pt idx="12152">180000</cx:pt>
          <cx:pt idx="12153">157500</cx:pt>
          <cx:pt idx="12154">225000</cx:pt>
          <cx:pt idx="12155">166500</cx:pt>
          <cx:pt idx="12156">162000</cx:pt>
          <cx:pt idx="12157">130500</cx:pt>
          <cx:pt idx="12158">83250</cx:pt>
          <cx:pt idx="12159">270000</cx:pt>
          <cx:pt idx="12160">180000</cx:pt>
          <cx:pt idx="12161">108000</cx:pt>
          <cx:pt idx="12162">135000</cx:pt>
          <cx:pt idx="12163">202500</cx:pt>
          <cx:pt idx="12164">157500</cx:pt>
          <cx:pt idx="12165">315000</cx:pt>
          <cx:pt idx="12166">45000</cx:pt>
          <cx:pt idx="12167">180000</cx:pt>
          <cx:pt idx="12168">180000</cx:pt>
          <cx:pt idx="12169">202500</cx:pt>
          <cx:pt idx="12170">247500</cx:pt>
          <cx:pt idx="12171">292500</cx:pt>
          <cx:pt idx="12172">540000</cx:pt>
          <cx:pt idx="12173">180000</cx:pt>
          <cx:pt idx="12174">81000</cx:pt>
          <cx:pt idx="12175">135000</cx:pt>
          <cx:pt idx="12176">90000</cx:pt>
          <cx:pt idx="12177">162000</cx:pt>
          <cx:pt idx="12178">270000</cx:pt>
          <cx:pt idx="12179">292500</cx:pt>
          <cx:pt idx="12180">157500</cx:pt>
          <cx:pt idx="12181">63000</cx:pt>
          <cx:pt idx="12182">135000</cx:pt>
          <cx:pt idx="12183">157500</cx:pt>
          <cx:pt idx="12184">180000</cx:pt>
          <cx:pt idx="12185">180000</cx:pt>
          <cx:pt idx="12186">51750</cx:pt>
          <cx:pt idx="12187">180000</cx:pt>
          <cx:pt idx="12188">135000</cx:pt>
          <cx:pt idx="12189">225000</cx:pt>
          <cx:pt idx="12190">225000</cx:pt>
          <cx:pt idx="12191">238500</cx:pt>
          <cx:pt idx="12192">135000</cx:pt>
          <cx:pt idx="12193">360000</cx:pt>
          <cx:pt idx="12194">135000</cx:pt>
          <cx:pt idx="12195">157500</cx:pt>
          <cx:pt idx="12196">135000</cx:pt>
          <cx:pt idx="12197">315000</cx:pt>
          <cx:pt idx="12198">112500</cx:pt>
          <cx:pt idx="12199">225000</cx:pt>
          <cx:pt idx="12200">337500</cx:pt>
          <cx:pt idx="12201">103500</cx:pt>
          <cx:pt idx="12202">166500</cx:pt>
          <cx:pt idx="12203">81000</cx:pt>
          <cx:pt idx="12204">436500</cx:pt>
          <cx:pt idx="12205">126000</cx:pt>
          <cx:pt idx="12206">90000</cx:pt>
          <cx:pt idx="12207">450000</cx:pt>
          <cx:pt idx="12208">135000</cx:pt>
          <cx:pt idx="12209">247500</cx:pt>
          <cx:pt idx="12210">247500</cx:pt>
          <cx:pt idx="12211">180000</cx:pt>
          <cx:pt idx="12212">225000</cx:pt>
          <cx:pt idx="12213">135000</cx:pt>
          <cx:pt idx="12214">90000</cx:pt>
          <cx:pt idx="12215">180000</cx:pt>
          <cx:pt idx="12216">135000</cx:pt>
          <cx:pt idx="12217">112500</cx:pt>
          <cx:pt idx="12218">202500</cx:pt>
          <cx:pt idx="12219">72000</cx:pt>
          <cx:pt idx="12220">180000</cx:pt>
          <cx:pt idx="12221">252000</cx:pt>
          <cx:pt idx="12222">94500</cx:pt>
          <cx:pt idx="12223">90000</cx:pt>
          <cx:pt idx="12224">225000</cx:pt>
          <cx:pt idx="12225">99000</cx:pt>
          <cx:pt idx="12226">157500</cx:pt>
          <cx:pt idx="12227">112500</cx:pt>
          <cx:pt idx="12228">115515</cx:pt>
          <cx:pt idx="12229">112500</cx:pt>
          <cx:pt idx="12230">225000</cx:pt>
          <cx:pt idx="12231">157500</cx:pt>
          <cx:pt idx="12232">405000</cx:pt>
          <cx:pt idx="12233">81000</cx:pt>
          <cx:pt idx="12234">225000</cx:pt>
          <cx:pt idx="12235">90000</cx:pt>
          <cx:pt idx="12236">135000</cx:pt>
          <cx:pt idx="12237">135000</cx:pt>
          <cx:pt idx="12238">270000</cx:pt>
          <cx:pt idx="12239">202500</cx:pt>
          <cx:pt idx="12240">180000</cx:pt>
          <cx:pt idx="12241">337500</cx:pt>
          <cx:pt idx="12242">180000</cx:pt>
          <cx:pt idx="12243">67500</cx:pt>
          <cx:pt idx="12244">135000</cx:pt>
          <cx:pt idx="12245">180000</cx:pt>
          <cx:pt idx="12246">180000</cx:pt>
          <cx:pt idx="12247">67500</cx:pt>
          <cx:pt idx="12248">157500</cx:pt>
          <cx:pt idx="12249">81000</cx:pt>
          <cx:pt idx="12250">171000</cx:pt>
          <cx:pt idx="12251">90000</cx:pt>
          <cx:pt idx="12252">112500</cx:pt>
          <cx:pt idx="12253">337500</cx:pt>
          <cx:pt idx="12254">495000</cx:pt>
          <cx:pt idx="12255">117000</cx:pt>
          <cx:pt idx="12256">67500</cx:pt>
          <cx:pt idx="12257">135000</cx:pt>
          <cx:pt idx="12258">135000</cx:pt>
          <cx:pt idx="12259">99000</cx:pt>
          <cx:pt idx="12260">99000</cx:pt>
          <cx:pt idx="12261">225000</cx:pt>
          <cx:pt idx="12262">157500</cx:pt>
          <cx:pt idx="12263">112500</cx:pt>
          <cx:pt idx="12264">90000</cx:pt>
          <cx:pt idx="12265">247500</cx:pt>
          <cx:pt idx="12266">67500</cx:pt>
          <cx:pt idx="12267">54000</cx:pt>
          <cx:pt idx="12268">225000</cx:pt>
          <cx:pt idx="12269">202500</cx:pt>
          <cx:pt idx="12270">90000</cx:pt>
          <cx:pt idx="12271">562500</cx:pt>
          <cx:pt idx="12272">135000</cx:pt>
          <cx:pt idx="12273">157500</cx:pt>
          <cx:pt idx="12274">382500</cx:pt>
          <cx:pt idx="12275">270000</cx:pt>
          <cx:pt idx="12276">225000</cx:pt>
          <cx:pt idx="12277">112500</cx:pt>
          <cx:pt idx="12278">90000</cx:pt>
          <cx:pt idx="12279">225000</cx:pt>
          <cx:pt idx="12280">270000</cx:pt>
          <cx:pt idx="12281">675000</cx:pt>
          <cx:pt idx="12282">292500</cx:pt>
          <cx:pt idx="12283">135000</cx:pt>
          <cx:pt idx="12284">112500</cx:pt>
          <cx:pt idx="12285">112500</cx:pt>
          <cx:pt idx="12286">193500</cx:pt>
          <cx:pt idx="12287">189000</cx:pt>
          <cx:pt idx="12288">112500</cx:pt>
          <cx:pt idx="12289">112500</cx:pt>
          <cx:pt idx="12290">135000</cx:pt>
          <cx:pt idx="12291">315000</cx:pt>
          <cx:pt idx="12292">85500</cx:pt>
          <cx:pt idx="12293">90000</cx:pt>
          <cx:pt idx="12294">135000</cx:pt>
          <cx:pt idx="12295">112500</cx:pt>
          <cx:pt idx="12296">405000</cx:pt>
          <cx:pt idx="12297">90000</cx:pt>
          <cx:pt idx="12298">360000</cx:pt>
          <cx:pt idx="12299">202500</cx:pt>
          <cx:pt idx="12300">157500</cx:pt>
          <cx:pt idx="12301">83700</cx:pt>
          <cx:pt idx="12302">540000</cx:pt>
          <cx:pt idx="12303">135000</cx:pt>
          <cx:pt idx="12304">225000</cx:pt>
          <cx:pt idx="12305">117000</cx:pt>
          <cx:pt idx="12306">90000</cx:pt>
          <cx:pt idx="12307">90000</cx:pt>
          <cx:pt idx="12308">270000</cx:pt>
          <cx:pt idx="12309">157500</cx:pt>
          <cx:pt idx="12310">72000</cx:pt>
          <cx:pt idx="12311">180000</cx:pt>
          <cx:pt idx="12312">189000</cx:pt>
          <cx:pt idx="12313">157500</cx:pt>
          <cx:pt idx="12314">247500</cx:pt>
          <cx:pt idx="12315">270000</cx:pt>
          <cx:pt idx="12316">180000</cx:pt>
          <cx:pt idx="12317">112500</cx:pt>
          <cx:pt idx="12318">162000</cx:pt>
          <cx:pt idx="12319">157500</cx:pt>
          <cx:pt idx="12320">306000</cx:pt>
          <cx:pt idx="12321">90000</cx:pt>
          <cx:pt idx="12322">90000</cx:pt>
          <cx:pt idx="12323">90000</cx:pt>
          <cx:pt idx="12324">315000</cx:pt>
          <cx:pt idx="12325">67500</cx:pt>
          <cx:pt idx="12326">108000</cx:pt>
          <cx:pt idx="12327">135000</cx:pt>
          <cx:pt idx="12328">540000</cx:pt>
          <cx:pt idx="12329">90000</cx:pt>
          <cx:pt idx="12330">247500</cx:pt>
          <cx:pt idx="12331">315000</cx:pt>
          <cx:pt idx="12332">157500</cx:pt>
          <cx:pt idx="12333">112500</cx:pt>
          <cx:pt idx="12334">202500</cx:pt>
          <cx:pt idx="12335">238500</cx:pt>
          <cx:pt idx="12336">94500</cx:pt>
          <cx:pt idx="12337">90000</cx:pt>
          <cx:pt idx="12338">292500</cx:pt>
          <cx:pt idx="12339">202500</cx:pt>
          <cx:pt idx="12340">157500</cx:pt>
          <cx:pt idx="12341">292500</cx:pt>
          <cx:pt idx="12342">270000</cx:pt>
          <cx:pt idx="12343">180000</cx:pt>
          <cx:pt idx="12344">135000</cx:pt>
          <cx:pt idx="12345">292500</cx:pt>
          <cx:pt idx="12346">126000</cx:pt>
          <cx:pt idx="12347">202500</cx:pt>
          <cx:pt idx="12348">292500</cx:pt>
          <cx:pt idx="12349">688500</cx:pt>
          <cx:pt idx="12350">157500</cx:pt>
          <cx:pt idx="12351">157500</cx:pt>
          <cx:pt idx="12352">67500</cx:pt>
          <cx:pt idx="12353">99000</cx:pt>
          <cx:pt idx="12354">180000</cx:pt>
          <cx:pt idx="12355">225000</cx:pt>
          <cx:pt idx="12356">135000</cx:pt>
          <cx:pt idx="12357">135000</cx:pt>
          <cx:pt idx="12358">157500</cx:pt>
          <cx:pt idx="12359">202500</cx:pt>
          <cx:pt idx="12360">112500</cx:pt>
          <cx:pt idx="12361">112500</cx:pt>
          <cx:pt idx="12362">202500</cx:pt>
          <cx:pt idx="12363">247500</cx:pt>
          <cx:pt idx="12364">126000</cx:pt>
          <cx:pt idx="12365">139500</cx:pt>
          <cx:pt idx="12366">157500</cx:pt>
          <cx:pt idx="12367">135000</cx:pt>
          <cx:pt idx="12368">315000</cx:pt>
          <cx:pt idx="12369">262800</cx:pt>
          <cx:pt idx="12370">225000</cx:pt>
          <cx:pt idx="12371">103500</cx:pt>
          <cx:pt idx="12372">225000</cx:pt>
          <cx:pt idx="12373">157500</cx:pt>
          <cx:pt idx="12374">900000</cx:pt>
          <cx:pt idx="12375">135000</cx:pt>
          <cx:pt idx="12376">135000</cx:pt>
          <cx:pt idx="12377">225000</cx:pt>
          <cx:pt idx="12378">135000</cx:pt>
          <cx:pt idx="12379">270000</cx:pt>
          <cx:pt idx="12380">119250</cx:pt>
          <cx:pt idx="12381">202500</cx:pt>
          <cx:pt idx="12382">112500</cx:pt>
          <cx:pt idx="12383">202500</cx:pt>
          <cx:pt idx="12384">157500</cx:pt>
          <cx:pt idx="12385">180000</cx:pt>
          <cx:pt idx="12386">225000</cx:pt>
          <cx:pt idx="12387">202500</cx:pt>
          <cx:pt idx="12388">67500</cx:pt>
          <cx:pt idx="12389">67500</cx:pt>
          <cx:pt idx="12390">135000</cx:pt>
          <cx:pt idx="12391">508500</cx:pt>
          <cx:pt idx="12392">112500</cx:pt>
          <cx:pt idx="12393">157500</cx:pt>
          <cx:pt idx="12394">103500</cx:pt>
          <cx:pt idx="12395">112500</cx:pt>
          <cx:pt idx="12396">157500</cx:pt>
          <cx:pt idx="12397">126000</cx:pt>
          <cx:pt idx="12398">99000</cx:pt>
          <cx:pt idx="12399">112500</cx:pt>
          <cx:pt idx="12400">135000</cx:pt>
          <cx:pt idx="12401">202500</cx:pt>
          <cx:pt idx="12402">99000</cx:pt>
          <cx:pt idx="12403">117000</cx:pt>
          <cx:pt idx="12404">112500</cx:pt>
          <cx:pt idx="12405">117000</cx:pt>
          <cx:pt idx="12406">67500</cx:pt>
          <cx:pt idx="12407">229500</cx:pt>
          <cx:pt idx="12408">112500</cx:pt>
          <cx:pt idx="12409">315000</cx:pt>
          <cx:pt idx="12410">450000</cx:pt>
          <cx:pt idx="12411">225000</cx:pt>
          <cx:pt idx="12412">103500</cx:pt>
          <cx:pt idx="12413">90000</cx:pt>
          <cx:pt idx="12414">103500</cx:pt>
          <cx:pt idx="12415">72000</cx:pt>
          <cx:pt idx="12416">495000</cx:pt>
          <cx:pt idx="12417">193500</cx:pt>
          <cx:pt idx="12418">135000</cx:pt>
          <cx:pt idx="12419">315000</cx:pt>
          <cx:pt idx="12420">315000</cx:pt>
          <cx:pt idx="12421">189000</cx:pt>
          <cx:pt idx="12422">157500</cx:pt>
          <cx:pt idx="12423">135000</cx:pt>
          <cx:pt idx="12424">315000</cx:pt>
          <cx:pt idx="12425">135000</cx:pt>
          <cx:pt idx="12426">135000</cx:pt>
          <cx:pt idx="12427">112500</cx:pt>
          <cx:pt idx="12428">80100</cx:pt>
          <cx:pt idx="12429">166500</cx:pt>
          <cx:pt idx="12430">225000</cx:pt>
          <cx:pt idx="12431">202500</cx:pt>
          <cx:pt idx="12432">202500</cx:pt>
          <cx:pt idx="12433">72000</cx:pt>
          <cx:pt idx="12434">157500</cx:pt>
          <cx:pt idx="12435">117450</cx:pt>
          <cx:pt idx="12436">112500</cx:pt>
          <cx:pt idx="12437">58500</cx:pt>
          <cx:pt idx="12438">90000</cx:pt>
          <cx:pt idx="12439">202500</cx:pt>
          <cx:pt idx="12440">270000</cx:pt>
          <cx:pt idx="12441">112500</cx:pt>
          <cx:pt idx="12442">315000</cx:pt>
          <cx:pt idx="12443">157500</cx:pt>
          <cx:pt idx="12444">67500</cx:pt>
          <cx:pt idx="12445">90000</cx:pt>
          <cx:pt idx="12446">112500</cx:pt>
          <cx:pt idx="12447">135000</cx:pt>
          <cx:pt idx="12448">202500</cx:pt>
          <cx:pt idx="12449">180000</cx:pt>
          <cx:pt idx="12450">157500</cx:pt>
          <cx:pt idx="12451">112500</cx:pt>
          <cx:pt idx="12452">238500</cx:pt>
          <cx:pt idx="12453">198000</cx:pt>
          <cx:pt idx="12454">58500</cx:pt>
          <cx:pt idx="12455">130500</cx:pt>
          <cx:pt idx="12456">180000</cx:pt>
          <cx:pt idx="12457">292500</cx:pt>
          <cx:pt idx="12458">229500</cx:pt>
          <cx:pt idx="12459">135000</cx:pt>
          <cx:pt idx="12460">90000</cx:pt>
          <cx:pt idx="12461">202500</cx:pt>
          <cx:pt idx="12462">94500</cx:pt>
          <cx:pt idx="12463">135000</cx:pt>
          <cx:pt idx="12464">112500</cx:pt>
          <cx:pt idx="12465">135000</cx:pt>
          <cx:pt idx="12466">292500</cx:pt>
          <cx:pt idx="12467">382500</cx:pt>
          <cx:pt idx="12468">63000</cx:pt>
          <cx:pt idx="12469">121500</cx:pt>
          <cx:pt idx="12470">270000</cx:pt>
          <cx:pt idx="12471">247500</cx:pt>
          <cx:pt idx="12472">180000</cx:pt>
          <cx:pt idx="12473">180000</cx:pt>
          <cx:pt idx="12474">360000</cx:pt>
          <cx:pt idx="12475">85500</cx:pt>
          <cx:pt idx="12476">103500</cx:pt>
          <cx:pt idx="12477">225000</cx:pt>
          <cx:pt idx="12478">85500</cx:pt>
          <cx:pt idx="12479">184500</cx:pt>
          <cx:pt idx="12480">180000</cx:pt>
          <cx:pt idx="12481">225000</cx:pt>
          <cx:pt idx="12482">135000</cx:pt>
          <cx:pt idx="12483">112500</cx:pt>
          <cx:pt idx="12484">112500</cx:pt>
          <cx:pt idx="12485">135000</cx:pt>
          <cx:pt idx="12486">135000</cx:pt>
          <cx:pt idx="12487">135000</cx:pt>
          <cx:pt idx="12488">108000</cx:pt>
          <cx:pt idx="12489">90000</cx:pt>
          <cx:pt idx="12490">108000</cx:pt>
          <cx:pt idx="12491">180000</cx:pt>
          <cx:pt idx="12492">58500</cx:pt>
          <cx:pt idx="12493">202500</cx:pt>
          <cx:pt idx="12494">90000</cx:pt>
          <cx:pt idx="12495">112500</cx:pt>
          <cx:pt idx="12496">247500</cx:pt>
          <cx:pt idx="12497">225000</cx:pt>
          <cx:pt idx="12498">180000</cx:pt>
          <cx:pt idx="12499">315000</cx:pt>
          <cx:pt idx="12500">81000</cx:pt>
          <cx:pt idx="12501">180000</cx:pt>
          <cx:pt idx="12502">202500</cx:pt>
          <cx:pt idx="12503">180000</cx:pt>
          <cx:pt idx="12504">157500</cx:pt>
          <cx:pt idx="12505">157500</cx:pt>
          <cx:pt idx="12506">103500</cx:pt>
          <cx:pt idx="12507">225000</cx:pt>
          <cx:pt idx="12508">112500</cx:pt>
          <cx:pt idx="12509">180000</cx:pt>
          <cx:pt idx="12510">202500</cx:pt>
          <cx:pt idx="12511">225000</cx:pt>
          <cx:pt idx="12512">225000</cx:pt>
          <cx:pt idx="12513">157500</cx:pt>
          <cx:pt idx="12514">157500</cx:pt>
          <cx:pt idx="12515">189000</cx:pt>
          <cx:pt idx="12516">112500</cx:pt>
          <cx:pt idx="12517">202500</cx:pt>
          <cx:pt idx="12518">108000</cx:pt>
          <cx:pt idx="12519">202500</cx:pt>
          <cx:pt idx="12520">180000</cx:pt>
          <cx:pt idx="12521">202500</cx:pt>
          <cx:pt idx="12522">112500</cx:pt>
          <cx:pt idx="12523">157500</cx:pt>
          <cx:pt idx="12524">76500</cx:pt>
          <cx:pt idx="12525">135000</cx:pt>
          <cx:pt idx="12526">112500</cx:pt>
          <cx:pt idx="12527">90000</cx:pt>
          <cx:pt idx="12528">67500</cx:pt>
          <cx:pt idx="12529">135000</cx:pt>
          <cx:pt idx="12530">180000</cx:pt>
          <cx:pt idx="12531">153000</cx:pt>
          <cx:pt idx="12532">328500</cx:pt>
          <cx:pt idx="12533">90000</cx:pt>
          <cx:pt idx="12534">180000</cx:pt>
          <cx:pt idx="12535">180000</cx:pt>
          <cx:pt idx="12536">157500</cx:pt>
          <cx:pt idx="12537">135000</cx:pt>
          <cx:pt idx="12538">112500</cx:pt>
          <cx:pt idx="12539">45000</cx:pt>
          <cx:pt idx="12540">157500</cx:pt>
          <cx:pt idx="12541">225000</cx:pt>
          <cx:pt idx="12542">157500</cx:pt>
          <cx:pt idx="12543">81000</cx:pt>
          <cx:pt idx="12544">225000</cx:pt>
          <cx:pt idx="12545">121500</cx:pt>
          <cx:pt idx="12546">166500</cx:pt>
          <cx:pt idx="12547">126000</cx:pt>
          <cx:pt idx="12548">225000</cx:pt>
          <cx:pt idx="12549">202500</cx:pt>
          <cx:pt idx="12550">90000</cx:pt>
          <cx:pt idx="12551">63000</cx:pt>
          <cx:pt idx="12552">405000</cx:pt>
          <cx:pt idx="12553">81000</cx:pt>
          <cx:pt idx="12554">292500</cx:pt>
          <cx:pt idx="12555">180000</cx:pt>
          <cx:pt idx="12556">225000</cx:pt>
          <cx:pt idx="12557">189000</cx:pt>
          <cx:pt idx="12558">67500</cx:pt>
          <cx:pt idx="12559">297000</cx:pt>
          <cx:pt idx="12560">157500</cx:pt>
          <cx:pt idx="12561">193500</cx:pt>
          <cx:pt idx="12562">247500</cx:pt>
          <cx:pt idx="12563">315000</cx:pt>
          <cx:pt idx="12564">135000</cx:pt>
          <cx:pt idx="12565">166500</cx:pt>
          <cx:pt idx="12566">112500</cx:pt>
          <cx:pt idx="12567">216000</cx:pt>
          <cx:pt idx="12568">211500</cx:pt>
          <cx:pt idx="12569">270000</cx:pt>
          <cx:pt idx="12570">135000</cx:pt>
          <cx:pt idx="12571">76500</cx:pt>
          <cx:pt idx="12572">76500</cx:pt>
          <cx:pt idx="12573">157500</cx:pt>
          <cx:pt idx="12574">202500</cx:pt>
          <cx:pt idx="12575">121500</cx:pt>
          <cx:pt idx="12576">47700</cx:pt>
          <cx:pt idx="12577">225000</cx:pt>
          <cx:pt idx="12578">270000</cx:pt>
          <cx:pt idx="12579">157500</cx:pt>
          <cx:pt idx="12580">72000</cx:pt>
          <cx:pt idx="12581">67500</cx:pt>
          <cx:pt idx="12582">85500</cx:pt>
          <cx:pt idx="12583">225000</cx:pt>
          <cx:pt idx="12584">270000</cx:pt>
          <cx:pt idx="12585">112500</cx:pt>
          <cx:pt idx="12586">225000</cx:pt>
          <cx:pt idx="12587">180000</cx:pt>
          <cx:pt idx="12588">76500</cx:pt>
          <cx:pt idx="12589">135000</cx:pt>
          <cx:pt idx="12590">116550</cx:pt>
          <cx:pt idx="12591">67500</cx:pt>
          <cx:pt idx="12592">103500</cx:pt>
          <cx:pt idx="12593">180000</cx:pt>
          <cx:pt idx="12594">180000</cx:pt>
          <cx:pt idx="12595">180000</cx:pt>
          <cx:pt idx="12596">157500</cx:pt>
          <cx:pt idx="12597">135000</cx:pt>
          <cx:pt idx="12598">108000</cx:pt>
          <cx:pt idx="12599">126000</cx:pt>
          <cx:pt idx="12600">103500</cx:pt>
          <cx:pt idx="12601">148500</cx:pt>
          <cx:pt idx="12602">81000</cx:pt>
          <cx:pt idx="12603">157500</cx:pt>
          <cx:pt idx="12604">112500</cx:pt>
          <cx:pt idx="12605">112500</cx:pt>
          <cx:pt idx="12606">60750</cx:pt>
          <cx:pt idx="12607">121500</cx:pt>
          <cx:pt idx="12608">180000</cx:pt>
          <cx:pt idx="12609">225000</cx:pt>
          <cx:pt idx="12610">157500</cx:pt>
          <cx:pt idx="12611">54000</cx:pt>
          <cx:pt idx="12612">225000</cx:pt>
          <cx:pt idx="12613">180000</cx:pt>
          <cx:pt idx="12614">202500</cx:pt>
          <cx:pt idx="12615">112500</cx:pt>
          <cx:pt idx="12616">40500</cx:pt>
          <cx:pt idx="12617">180000</cx:pt>
          <cx:pt idx="12618">225000</cx:pt>
          <cx:pt idx="12619">265234.5</cx:pt>
          <cx:pt idx="12620">180000</cx:pt>
          <cx:pt idx="12621">157500</cx:pt>
          <cx:pt idx="12622">225000</cx:pt>
          <cx:pt idx="12623">157500</cx:pt>
          <cx:pt idx="12624">81000</cx:pt>
          <cx:pt idx="12625">90000</cx:pt>
          <cx:pt idx="12626">121500</cx:pt>
          <cx:pt idx="12627">67500</cx:pt>
          <cx:pt idx="12628">135000</cx:pt>
          <cx:pt idx="12629">72000</cx:pt>
          <cx:pt idx="12630">292500</cx:pt>
          <cx:pt idx="12631">202500</cx:pt>
          <cx:pt idx="12632">67500</cx:pt>
          <cx:pt idx="12633">225000</cx:pt>
          <cx:pt idx="12634">135000</cx:pt>
          <cx:pt idx="12635">247500</cx:pt>
          <cx:pt idx="12636">180000</cx:pt>
          <cx:pt idx="12637">148500</cx:pt>
          <cx:pt idx="12638">180000</cx:pt>
          <cx:pt idx="12639">180000</cx:pt>
          <cx:pt idx="12640">148500</cx:pt>
          <cx:pt idx="12641">135000</cx:pt>
          <cx:pt idx="12642">225000</cx:pt>
          <cx:pt idx="12643">112500</cx:pt>
          <cx:pt idx="12644">225000</cx:pt>
          <cx:pt idx="12645">63000</cx:pt>
          <cx:pt idx="12646">256500</cx:pt>
          <cx:pt idx="12647">135000</cx:pt>
          <cx:pt idx="12648">40500</cx:pt>
          <cx:pt idx="12649">225000</cx:pt>
          <cx:pt idx="12650">247500</cx:pt>
          <cx:pt idx="12651">157500</cx:pt>
          <cx:pt idx="12652">67500</cx:pt>
          <cx:pt idx="12653">135000</cx:pt>
          <cx:pt idx="12654">112500</cx:pt>
          <cx:pt idx="12655">225000</cx:pt>
          <cx:pt idx="12656">135000</cx:pt>
          <cx:pt idx="12657">135000</cx:pt>
          <cx:pt idx="12658">157500</cx:pt>
          <cx:pt idx="12659">90000</cx:pt>
          <cx:pt idx="12660">135000</cx:pt>
          <cx:pt idx="12661">72000</cx:pt>
          <cx:pt idx="12662">202500</cx:pt>
          <cx:pt idx="12663">157500</cx:pt>
          <cx:pt idx="12664">85500</cx:pt>
          <cx:pt idx="12665">144000</cx:pt>
          <cx:pt idx="12666">157500</cx:pt>
          <cx:pt idx="12667">81000</cx:pt>
          <cx:pt idx="12668">119250</cx:pt>
          <cx:pt idx="12669">135000</cx:pt>
          <cx:pt idx="12670">130500</cx:pt>
          <cx:pt idx="12671">157500</cx:pt>
          <cx:pt idx="12672">225000</cx:pt>
          <cx:pt idx="12673">166500</cx:pt>
          <cx:pt idx="12674">112500</cx:pt>
          <cx:pt idx="12675">112500</cx:pt>
          <cx:pt idx="12676">45000</cx:pt>
          <cx:pt idx="12677">139500</cx:pt>
          <cx:pt idx="12678">157500</cx:pt>
          <cx:pt idx="12679">180000</cx:pt>
          <cx:pt idx="12680">225000</cx:pt>
          <cx:pt idx="12681">180000</cx:pt>
          <cx:pt idx="12682">135000</cx:pt>
          <cx:pt idx="12683">180000</cx:pt>
          <cx:pt idx="12684">112500</cx:pt>
          <cx:pt idx="12685">180000</cx:pt>
          <cx:pt idx="12686">112500</cx:pt>
          <cx:pt idx="12687">135000</cx:pt>
          <cx:pt idx="12688">360000</cx:pt>
          <cx:pt idx="12689">180000</cx:pt>
          <cx:pt idx="12690">157500</cx:pt>
          <cx:pt idx="12691">81000</cx:pt>
          <cx:pt idx="12692">175500</cx:pt>
          <cx:pt idx="12693">63000</cx:pt>
          <cx:pt idx="12694">180000</cx:pt>
          <cx:pt idx="12695">117000</cx:pt>
          <cx:pt idx="12696">247500</cx:pt>
          <cx:pt idx="12697">112500</cx:pt>
          <cx:pt idx="12698">180000</cx:pt>
          <cx:pt idx="12699">270000</cx:pt>
          <cx:pt idx="12700">135000</cx:pt>
          <cx:pt idx="12701">90000</cx:pt>
          <cx:pt idx="12702">225000</cx:pt>
          <cx:pt idx="12703">37350</cx:pt>
          <cx:pt idx="12704">90000</cx:pt>
          <cx:pt idx="12705">94050</cx:pt>
          <cx:pt idx="12706">252000</cx:pt>
          <cx:pt idx="12707">180000</cx:pt>
          <cx:pt idx="12708">157500</cx:pt>
          <cx:pt idx="12709">157500</cx:pt>
          <cx:pt idx="12710">180000</cx:pt>
          <cx:pt idx="12711">135000</cx:pt>
          <cx:pt idx="12712">247500</cx:pt>
          <cx:pt idx="12713">157500</cx:pt>
          <cx:pt idx="12714">135000</cx:pt>
          <cx:pt idx="12715">108000</cx:pt>
          <cx:pt idx="12716">112500</cx:pt>
          <cx:pt idx="12717">121500</cx:pt>
          <cx:pt idx="12718">157500</cx:pt>
          <cx:pt idx="12719">157500</cx:pt>
          <cx:pt idx="12720">135000</cx:pt>
          <cx:pt idx="12721">90000</cx:pt>
          <cx:pt idx="12722">360000</cx:pt>
          <cx:pt idx="12723">112500</cx:pt>
          <cx:pt idx="12724">270000</cx:pt>
          <cx:pt idx="12725">144000</cx:pt>
          <cx:pt idx="12726">202500</cx:pt>
          <cx:pt idx="12727">157500</cx:pt>
          <cx:pt idx="12728">157500</cx:pt>
          <cx:pt idx="12729">135000</cx:pt>
          <cx:pt idx="12730">112500</cx:pt>
          <cx:pt idx="12731">112500</cx:pt>
          <cx:pt idx="12732">58500</cx:pt>
          <cx:pt idx="12733">180000</cx:pt>
          <cx:pt idx="12734">418500</cx:pt>
          <cx:pt idx="12735">135000</cx:pt>
          <cx:pt idx="12736">112500</cx:pt>
          <cx:pt idx="12737">135000</cx:pt>
          <cx:pt idx="12738">382500</cx:pt>
          <cx:pt idx="12739">90000</cx:pt>
          <cx:pt idx="12740">67500</cx:pt>
          <cx:pt idx="12741">72000</cx:pt>
          <cx:pt idx="12742">112500</cx:pt>
          <cx:pt idx="12743">121500</cx:pt>
          <cx:pt idx="12744">90000</cx:pt>
          <cx:pt idx="12745">112500</cx:pt>
          <cx:pt idx="12746">81000</cx:pt>
          <cx:pt idx="12747">211500</cx:pt>
          <cx:pt idx="12748">121500</cx:pt>
          <cx:pt idx="12749">49500</cx:pt>
          <cx:pt idx="12750">234000</cx:pt>
          <cx:pt idx="12751">180000</cx:pt>
          <cx:pt idx="12752">67500</cx:pt>
          <cx:pt idx="12753">180000</cx:pt>
          <cx:pt idx="12754">87750</cx:pt>
          <cx:pt idx="12755">135000</cx:pt>
          <cx:pt idx="12756">252000</cx:pt>
          <cx:pt idx="12757">90000</cx:pt>
          <cx:pt idx="12758">135000</cx:pt>
          <cx:pt idx="12759">135000</cx:pt>
          <cx:pt idx="12760">121500</cx:pt>
          <cx:pt idx="12761">202500</cx:pt>
          <cx:pt idx="12762">117000</cx:pt>
          <cx:pt idx="12763">157500</cx:pt>
          <cx:pt idx="12764">306000</cx:pt>
          <cx:pt idx="12765">171000</cx:pt>
          <cx:pt idx="12766">135000</cx:pt>
          <cx:pt idx="12767">112500</cx:pt>
          <cx:pt idx="12768">225000</cx:pt>
          <cx:pt idx="12769">112500</cx:pt>
          <cx:pt idx="12770">135000</cx:pt>
          <cx:pt idx="12771">166500</cx:pt>
          <cx:pt idx="12772">67500</cx:pt>
          <cx:pt idx="12773">315000</cx:pt>
          <cx:pt idx="12774">157500</cx:pt>
          <cx:pt idx="12775">81000</cx:pt>
          <cx:pt idx="12776">112500</cx:pt>
          <cx:pt idx="12777">157500</cx:pt>
          <cx:pt idx="12778">54000</cx:pt>
          <cx:pt idx="12779">81000</cx:pt>
          <cx:pt idx="12780">198000</cx:pt>
          <cx:pt idx="12781">157500</cx:pt>
          <cx:pt idx="12782">103500</cx:pt>
          <cx:pt idx="12783">135000</cx:pt>
          <cx:pt idx="12784">135000</cx:pt>
          <cx:pt idx="12785">157500</cx:pt>
          <cx:pt idx="12786">90000</cx:pt>
          <cx:pt idx="12787">76500</cx:pt>
          <cx:pt idx="12788">112500</cx:pt>
          <cx:pt idx="12789">270000</cx:pt>
          <cx:pt idx="12790">360000</cx:pt>
          <cx:pt idx="12791">81000</cx:pt>
          <cx:pt idx="12792">157500</cx:pt>
          <cx:pt idx="12793">157500</cx:pt>
          <cx:pt idx="12794">166500</cx:pt>
          <cx:pt idx="12795">126000</cx:pt>
          <cx:pt idx="12796">157500</cx:pt>
          <cx:pt idx="12797">90000</cx:pt>
          <cx:pt idx="12798">90000</cx:pt>
          <cx:pt idx="12799">157500</cx:pt>
          <cx:pt idx="12800">72000</cx:pt>
          <cx:pt idx="12801">90000</cx:pt>
          <cx:pt idx="12802">211500</cx:pt>
          <cx:pt idx="12803">157500</cx:pt>
          <cx:pt idx="12804">193500</cx:pt>
          <cx:pt idx="12805">180000</cx:pt>
          <cx:pt idx="12806">180000</cx:pt>
          <cx:pt idx="12807">112500</cx:pt>
          <cx:pt idx="12808">337500</cx:pt>
          <cx:pt idx="12809">202500</cx:pt>
          <cx:pt idx="12810">202500</cx:pt>
          <cx:pt idx="12811">112500</cx:pt>
          <cx:pt idx="12812">306000</cx:pt>
          <cx:pt idx="12813">135000</cx:pt>
          <cx:pt idx="12814">135000</cx:pt>
          <cx:pt idx="12815">166500</cx:pt>
          <cx:pt idx="12816">135000</cx:pt>
          <cx:pt idx="12817">436500</cx:pt>
          <cx:pt idx="12818">157500</cx:pt>
          <cx:pt idx="12819">292500</cx:pt>
          <cx:pt idx="12820">126000</cx:pt>
          <cx:pt idx="12821">270000</cx:pt>
          <cx:pt idx="12822">252675</cx:pt>
          <cx:pt idx="12823">78916.5</cx:pt>
          <cx:pt idx="12824">162000</cx:pt>
          <cx:pt idx="12825">202500</cx:pt>
          <cx:pt idx="12826">157500</cx:pt>
          <cx:pt idx="12827">126000</cx:pt>
          <cx:pt idx="12828">112500</cx:pt>
          <cx:pt idx="12829">135000</cx:pt>
          <cx:pt idx="12830">76500</cx:pt>
          <cx:pt idx="12831">90000</cx:pt>
          <cx:pt idx="12832">202500</cx:pt>
          <cx:pt idx="12833">211500</cx:pt>
          <cx:pt idx="12834">225000</cx:pt>
          <cx:pt idx="12835">135000</cx:pt>
          <cx:pt idx="12836">175500</cx:pt>
          <cx:pt idx="12837">135000</cx:pt>
          <cx:pt idx="12838">76500</cx:pt>
          <cx:pt idx="12839">337500</cx:pt>
          <cx:pt idx="12840">117000000</cx:pt>
          <cx:pt idx="12841">135000</cx:pt>
          <cx:pt idx="12842">180000</cx:pt>
          <cx:pt idx="12843">129600</cx:pt>
          <cx:pt idx="12844">103500</cx:pt>
          <cx:pt idx="12845">157500</cx:pt>
          <cx:pt idx="12846">261000</cx:pt>
          <cx:pt idx="12847">135000</cx:pt>
          <cx:pt idx="12848">121500</cx:pt>
          <cx:pt idx="12849">225000</cx:pt>
          <cx:pt idx="12850">135000</cx:pt>
          <cx:pt idx="12851">90000</cx:pt>
          <cx:pt idx="12852">247500</cx:pt>
          <cx:pt idx="12853">112500</cx:pt>
          <cx:pt idx="12854">180000</cx:pt>
          <cx:pt idx="12855">67500</cx:pt>
          <cx:pt idx="12856">135000</cx:pt>
          <cx:pt idx="12857">202500</cx:pt>
          <cx:pt idx="12858">157500</cx:pt>
          <cx:pt idx="12859">135000</cx:pt>
          <cx:pt idx="12860">90000</cx:pt>
          <cx:pt idx="12861">202500</cx:pt>
          <cx:pt idx="12862">180000</cx:pt>
          <cx:pt idx="12863">135000</cx:pt>
          <cx:pt idx="12864">157500</cx:pt>
          <cx:pt idx="12865">81000</cx:pt>
          <cx:pt idx="12866">189000</cx:pt>
          <cx:pt idx="12867">427500</cx:pt>
          <cx:pt idx="12868">180000</cx:pt>
          <cx:pt idx="12869">180000</cx:pt>
          <cx:pt idx="12870">382500</cx:pt>
          <cx:pt idx="12871">148500</cx:pt>
          <cx:pt idx="12872">81000</cx:pt>
          <cx:pt idx="12873">405000</cx:pt>
          <cx:pt idx="12874">180000</cx:pt>
          <cx:pt idx="12875">47250</cx:pt>
          <cx:pt idx="12876">450000</cx:pt>
          <cx:pt idx="12877">157500</cx:pt>
          <cx:pt idx="12878">202500</cx:pt>
          <cx:pt idx="12879">67500</cx:pt>
          <cx:pt idx="12880">117000</cx:pt>
          <cx:pt idx="12881">135000</cx:pt>
          <cx:pt idx="12882">98100</cx:pt>
          <cx:pt idx="12883">135000</cx:pt>
          <cx:pt idx="12884">315000</cx:pt>
          <cx:pt idx="12885">112500</cx:pt>
          <cx:pt idx="12886">157500</cx:pt>
          <cx:pt idx="12887">135000</cx:pt>
          <cx:pt idx="12888">112500</cx:pt>
          <cx:pt idx="12889">156150</cx:pt>
          <cx:pt idx="12890">135000</cx:pt>
          <cx:pt idx="12891">126000</cx:pt>
          <cx:pt idx="12892">346275</cx:pt>
          <cx:pt idx="12893">135000</cx:pt>
          <cx:pt idx="12894">112500</cx:pt>
          <cx:pt idx="12895">157500</cx:pt>
          <cx:pt idx="12896">247500</cx:pt>
          <cx:pt idx="12897">112500</cx:pt>
          <cx:pt idx="12898">90000</cx:pt>
          <cx:pt idx="12899">112500</cx:pt>
          <cx:pt idx="12900">135000</cx:pt>
          <cx:pt idx="12901">270000</cx:pt>
          <cx:pt idx="12902">270000</cx:pt>
          <cx:pt idx="12903">135000</cx:pt>
          <cx:pt idx="12904">112500</cx:pt>
          <cx:pt idx="12905">135000</cx:pt>
          <cx:pt idx="12906">135000</cx:pt>
          <cx:pt idx="12907">76500</cx:pt>
          <cx:pt idx="12908">94500</cx:pt>
          <cx:pt idx="12909">85500</cx:pt>
          <cx:pt idx="12910">90000</cx:pt>
          <cx:pt idx="12911">90000</cx:pt>
          <cx:pt idx="12912">180000</cx:pt>
          <cx:pt idx="12913">225000</cx:pt>
          <cx:pt idx="12914">49500</cx:pt>
          <cx:pt idx="12915">76500</cx:pt>
          <cx:pt idx="12916">135000</cx:pt>
          <cx:pt idx="12917">290250</cx:pt>
          <cx:pt idx="12918">180000</cx:pt>
          <cx:pt idx="12919">81000</cx:pt>
          <cx:pt idx="12920">168241.5</cx:pt>
          <cx:pt idx="12921">247500</cx:pt>
          <cx:pt idx="12922">270000</cx:pt>
          <cx:pt idx="12923">112500</cx:pt>
          <cx:pt idx="12924">157500</cx:pt>
          <cx:pt idx="12925">202500</cx:pt>
          <cx:pt idx="12926">292500</cx:pt>
          <cx:pt idx="12927">112500</cx:pt>
          <cx:pt idx="12928">225000</cx:pt>
          <cx:pt idx="12929">180000</cx:pt>
          <cx:pt idx="12930">162000</cx:pt>
          <cx:pt idx="12931">135000</cx:pt>
          <cx:pt idx="12932">360000</cx:pt>
          <cx:pt idx="12933">135000</cx:pt>
          <cx:pt idx="12934">135000</cx:pt>
          <cx:pt idx="12935">157500</cx:pt>
          <cx:pt idx="12936">112500</cx:pt>
          <cx:pt idx="12937">67500</cx:pt>
          <cx:pt idx="12938">207000</cx:pt>
          <cx:pt idx="12939">225000</cx:pt>
          <cx:pt idx="12940">225000</cx:pt>
          <cx:pt idx="12941">234000</cx:pt>
          <cx:pt idx="12942">157500</cx:pt>
          <cx:pt idx="12943">90000</cx:pt>
          <cx:pt idx="12944">225000</cx:pt>
          <cx:pt idx="12945">67500</cx:pt>
          <cx:pt idx="12946">144000</cx:pt>
          <cx:pt idx="12947">315000</cx:pt>
          <cx:pt idx="12948">112500</cx:pt>
          <cx:pt idx="12949">180000</cx:pt>
          <cx:pt idx="12950">157500</cx:pt>
          <cx:pt idx="12951">315000</cx:pt>
          <cx:pt idx="12952">72000</cx:pt>
          <cx:pt idx="12953">112500</cx:pt>
          <cx:pt idx="12954">347400</cx:pt>
          <cx:pt idx="12955">135000</cx:pt>
          <cx:pt idx="12956">103500</cx:pt>
          <cx:pt idx="12957">238500</cx:pt>
          <cx:pt idx="12958">90000</cx:pt>
          <cx:pt idx="12959">180000</cx:pt>
          <cx:pt idx="12960">157500</cx:pt>
          <cx:pt idx="12961">135000</cx:pt>
          <cx:pt idx="12962">193500</cx:pt>
          <cx:pt idx="12963">63000</cx:pt>
          <cx:pt idx="12964">90000</cx:pt>
          <cx:pt idx="12965">225000</cx:pt>
          <cx:pt idx="12966">81000</cx:pt>
          <cx:pt idx="12967">180000</cx:pt>
          <cx:pt idx="12968">180000</cx:pt>
          <cx:pt idx="12969">202500</cx:pt>
          <cx:pt idx="12970">112500</cx:pt>
          <cx:pt idx="12971">180000</cx:pt>
          <cx:pt idx="12972">58500</cx:pt>
          <cx:pt idx="12973">157500</cx:pt>
          <cx:pt idx="12974">139500</cx:pt>
          <cx:pt idx="12975">360000</cx:pt>
          <cx:pt idx="12976">180000</cx:pt>
          <cx:pt idx="12977">117000</cx:pt>
          <cx:pt idx="12978">112500</cx:pt>
          <cx:pt idx="12979">90000</cx:pt>
          <cx:pt idx="12980">180000</cx:pt>
          <cx:pt idx="12981">49500</cx:pt>
          <cx:pt idx="12982">121500</cx:pt>
          <cx:pt idx="12983">225000</cx:pt>
          <cx:pt idx="12984">126000</cx:pt>
          <cx:pt idx="12985">81000</cx:pt>
          <cx:pt idx="12986">270000</cx:pt>
          <cx:pt idx="12987">76500</cx:pt>
          <cx:pt idx="12988">112500</cx:pt>
          <cx:pt idx="12989">103500</cx:pt>
          <cx:pt idx="12990">180000</cx:pt>
          <cx:pt idx="12991">382500</cx:pt>
          <cx:pt idx="12992">90000</cx:pt>
          <cx:pt idx="12993">45000</cx:pt>
          <cx:pt idx="12994">225000</cx:pt>
          <cx:pt idx="12995">135000</cx:pt>
          <cx:pt idx="12996">270000</cx:pt>
          <cx:pt idx="12997">135000</cx:pt>
          <cx:pt idx="12998">45000</cx:pt>
          <cx:pt idx="12999">180000</cx:pt>
          <cx:pt idx="13000">112500</cx:pt>
          <cx:pt idx="13001">81000</cx:pt>
          <cx:pt idx="13002">270000</cx:pt>
          <cx:pt idx="13003">270000</cx:pt>
          <cx:pt idx="13004">112500</cx:pt>
          <cx:pt idx="13005">180000</cx:pt>
          <cx:pt idx="13006">157500</cx:pt>
          <cx:pt idx="13007">112500</cx:pt>
          <cx:pt idx="13008">157500</cx:pt>
          <cx:pt idx="13009">180000</cx:pt>
          <cx:pt idx="13010">157500</cx:pt>
          <cx:pt idx="13011">193500</cx:pt>
          <cx:pt idx="13012">112500</cx:pt>
          <cx:pt idx="13013">157500</cx:pt>
          <cx:pt idx="13014">292500</cx:pt>
          <cx:pt idx="13015">315000</cx:pt>
          <cx:pt idx="13016">292500</cx:pt>
          <cx:pt idx="13017">147600</cx:pt>
          <cx:pt idx="13018">112500</cx:pt>
          <cx:pt idx="13019">270000</cx:pt>
          <cx:pt idx="13020">247500</cx:pt>
          <cx:pt idx="13021">135000</cx:pt>
          <cx:pt idx="13022">112500</cx:pt>
          <cx:pt idx="13023">99000</cx:pt>
          <cx:pt idx="13024">112500</cx:pt>
          <cx:pt idx="13025">135000</cx:pt>
          <cx:pt idx="13026">135000</cx:pt>
          <cx:pt idx="13027">90000</cx:pt>
          <cx:pt idx="13028">157500</cx:pt>
          <cx:pt idx="13029">90000</cx:pt>
          <cx:pt idx="13030">126000</cx:pt>
          <cx:pt idx="13031">135000</cx:pt>
          <cx:pt idx="13032">157500</cx:pt>
          <cx:pt idx="13033">157500</cx:pt>
          <cx:pt idx="13034">211500</cx:pt>
          <cx:pt idx="13035">270000</cx:pt>
          <cx:pt idx="13036">135000</cx:pt>
          <cx:pt idx="13037">157500</cx:pt>
          <cx:pt idx="13038">180000</cx:pt>
          <cx:pt idx="13039">112500</cx:pt>
          <cx:pt idx="13040">117000</cx:pt>
          <cx:pt idx="13041">112500</cx:pt>
          <cx:pt idx="13042">450000</cx:pt>
          <cx:pt idx="13043">202500</cx:pt>
          <cx:pt idx="13044">207000</cx:pt>
          <cx:pt idx="13045">247500</cx:pt>
          <cx:pt idx="13046">121500</cx:pt>
          <cx:pt idx="13047">157500</cx:pt>
          <cx:pt idx="13048">144000</cx:pt>
          <cx:pt idx="13049">360000</cx:pt>
          <cx:pt idx="13050">202500</cx:pt>
          <cx:pt idx="13051">90000</cx:pt>
          <cx:pt idx="13052">112500</cx:pt>
          <cx:pt idx="13053">135000</cx:pt>
          <cx:pt idx="13054">126000</cx:pt>
          <cx:pt idx="13055">225000</cx:pt>
          <cx:pt idx="13056">240750</cx:pt>
          <cx:pt idx="13057">90000</cx:pt>
          <cx:pt idx="13058">112500</cx:pt>
          <cx:pt idx="13059">157500</cx:pt>
          <cx:pt idx="13060">76500</cx:pt>
          <cx:pt idx="13061">360000</cx:pt>
          <cx:pt idx="13062">225000</cx:pt>
          <cx:pt idx="13063">180000</cx:pt>
          <cx:pt idx="13064">157500</cx:pt>
          <cx:pt idx="13065">90000</cx:pt>
          <cx:pt idx="13066">90000</cx:pt>
          <cx:pt idx="13067">76500</cx:pt>
          <cx:pt idx="13068">135000</cx:pt>
          <cx:pt idx="13069">99000</cx:pt>
          <cx:pt idx="13070">225000</cx:pt>
          <cx:pt idx="13071">121500</cx:pt>
          <cx:pt idx="13072">157500</cx:pt>
          <cx:pt idx="13073">157500</cx:pt>
          <cx:pt idx="13074">270000</cx:pt>
          <cx:pt idx="13075">126000</cx:pt>
          <cx:pt idx="13076">40500</cx:pt>
          <cx:pt idx="13077">225000</cx:pt>
          <cx:pt idx="13078">117000</cx:pt>
          <cx:pt idx="13079">99000</cx:pt>
          <cx:pt idx="13080">90000</cx:pt>
          <cx:pt idx="13081">112500</cx:pt>
          <cx:pt idx="13082">157500</cx:pt>
          <cx:pt idx="13083">90000</cx:pt>
          <cx:pt idx="13084">315000</cx:pt>
          <cx:pt idx="13085">202500</cx:pt>
          <cx:pt idx="13086">112500</cx:pt>
          <cx:pt idx="13087">81000</cx:pt>
          <cx:pt idx="13088">112500</cx:pt>
          <cx:pt idx="13089">112500</cx:pt>
          <cx:pt idx="13090">180000</cx:pt>
          <cx:pt idx="13091">135000</cx:pt>
          <cx:pt idx="13092">90000</cx:pt>
          <cx:pt idx="13093">225000</cx:pt>
          <cx:pt idx="13094">157500</cx:pt>
          <cx:pt idx="13095">130500</cx:pt>
          <cx:pt idx="13096">112500</cx:pt>
          <cx:pt idx="13097">45000</cx:pt>
          <cx:pt idx="13098">126000</cx:pt>
          <cx:pt idx="13099">90000</cx:pt>
          <cx:pt idx="13100">202500</cx:pt>
          <cx:pt idx="13101">180000</cx:pt>
          <cx:pt idx="13102">90000</cx:pt>
          <cx:pt idx="13103">76500</cx:pt>
          <cx:pt idx="13104">54000</cx:pt>
          <cx:pt idx="13105">135000</cx:pt>
          <cx:pt idx="13106">90612</cx:pt>
          <cx:pt idx="13107">103500</cx:pt>
          <cx:pt idx="13108">180000</cx:pt>
          <cx:pt idx="13109">112500</cx:pt>
          <cx:pt idx="13110">112500</cx:pt>
          <cx:pt idx="13111">135000</cx:pt>
          <cx:pt idx="13112">166500</cx:pt>
          <cx:pt idx="13113">180000</cx:pt>
          <cx:pt idx="13114">225000</cx:pt>
          <cx:pt idx="13115">76500</cx:pt>
          <cx:pt idx="13116">36000</cx:pt>
          <cx:pt idx="13117">274500</cx:pt>
          <cx:pt idx="13118">90000</cx:pt>
          <cx:pt idx="13119">234000</cx:pt>
          <cx:pt idx="13120">202500</cx:pt>
          <cx:pt idx="13121">112500</cx:pt>
          <cx:pt idx="13122">108000</cx:pt>
          <cx:pt idx="13123">225000</cx:pt>
          <cx:pt idx="13124">202500</cx:pt>
          <cx:pt idx="13125">189000</cx:pt>
          <cx:pt idx="13126">135000</cx:pt>
          <cx:pt idx="13127">90000</cx:pt>
          <cx:pt idx="13128">76500</cx:pt>
          <cx:pt idx="13129">157500</cx:pt>
          <cx:pt idx="13130">112500</cx:pt>
          <cx:pt idx="13131">135000</cx:pt>
          <cx:pt idx="13132">126000</cx:pt>
          <cx:pt idx="13133">270000</cx:pt>
          <cx:pt idx="13134">112500</cx:pt>
          <cx:pt idx="13135">135000</cx:pt>
          <cx:pt idx="13136">135000</cx:pt>
          <cx:pt idx="13137">144000</cx:pt>
          <cx:pt idx="13138">112500</cx:pt>
          <cx:pt idx="13139">135000</cx:pt>
          <cx:pt idx="13140">81000</cx:pt>
          <cx:pt idx="13141">76500</cx:pt>
          <cx:pt idx="13142">144000</cx:pt>
          <cx:pt idx="13143">405000</cx:pt>
          <cx:pt idx="13144">157500</cx:pt>
          <cx:pt idx="13145">121500</cx:pt>
          <cx:pt idx="13146">135000</cx:pt>
          <cx:pt idx="13147">225000</cx:pt>
          <cx:pt idx="13148">112500</cx:pt>
          <cx:pt idx="13149">76500</cx:pt>
          <cx:pt idx="13150">270000</cx:pt>
          <cx:pt idx="13151">211500</cx:pt>
          <cx:pt idx="13152">67500</cx:pt>
          <cx:pt idx="13153">90000</cx:pt>
          <cx:pt idx="13154">180000</cx:pt>
          <cx:pt idx="13155">112500</cx:pt>
          <cx:pt idx="13156">215100</cx:pt>
          <cx:pt idx="13157">157500</cx:pt>
          <cx:pt idx="13158">112500</cx:pt>
          <cx:pt idx="13159">135000</cx:pt>
          <cx:pt idx="13160">180000</cx:pt>
          <cx:pt idx="13161">189000</cx:pt>
          <cx:pt idx="13162">67500</cx:pt>
          <cx:pt idx="13163">189000</cx:pt>
          <cx:pt idx="13164">180000</cx:pt>
          <cx:pt idx="13165">135000</cx:pt>
          <cx:pt idx="13166">157500</cx:pt>
          <cx:pt idx="13167">157500</cx:pt>
          <cx:pt idx="13168">72000</cx:pt>
          <cx:pt idx="13169">135000</cx:pt>
          <cx:pt idx="13170">157500</cx:pt>
          <cx:pt idx="13171">157500</cx:pt>
          <cx:pt idx="13172">202500</cx:pt>
          <cx:pt idx="13173">202500</cx:pt>
          <cx:pt idx="13174">121500</cx:pt>
          <cx:pt idx="13175">270000</cx:pt>
          <cx:pt idx="13176">112500</cx:pt>
          <cx:pt idx="13177">45000</cx:pt>
          <cx:pt idx="13178">135000</cx:pt>
          <cx:pt idx="13179">202500</cx:pt>
          <cx:pt idx="13180">90000</cx:pt>
          <cx:pt idx="13181">238500</cx:pt>
          <cx:pt idx="13182">180000</cx:pt>
          <cx:pt idx="13183">67500</cx:pt>
          <cx:pt idx="13184">103500</cx:pt>
          <cx:pt idx="13185">270000</cx:pt>
          <cx:pt idx="13186">67500</cx:pt>
          <cx:pt idx="13187">117000</cx:pt>
          <cx:pt idx="13188">112500</cx:pt>
          <cx:pt idx="13189">247500</cx:pt>
          <cx:pt idx="13190">54000</cx:pt>
          <cx:pt idx="13191">90000</cx:pt>
          <cx:pt idx="13192">135000</cx:pt>
          <cx:pt idx="13193">117000</cx:pt>
          <cx:pt idx="13194">126000</cx:pt>
          <cx:pt idx="13195">135000</cx:pt>
          <cx:pt idx="13196">67500</cx:pt>
          <cx:pt idx="13197">67500</cx:pt>
          <cx:pt idx="13198">175500</cx:pt>
          <cx:pt idx="13199">135000</cx:pt>
          <cx:pt idx="13200">112500</cx:pt>
          <cx:pt idx="13201">99000</cx:pt>
          <cx:pt idx="13202">148500</cx:pt>
          <cx:pt idx="13203">103500</cx:pt>
          <cx:pt idx="13204">67500</cx:pt>
          <cx:pt idx="13205">157500</cx:pt>
          <cx:pt idx="13206">225000</cx:pt>
          <cx:pt idx="13207">90000</cx:pt>
          <cx:pt idx="13208">157500</cx:pt>
          <cx:pt idx="13209">225000</cx:pt>
          <cx:pt idx="13210">360000</cx:pt>
          <cx:pt idx="13211">135000</cx:pt>
          <cx:pt idx="13212">360000</cx:pt>
          <cx:pt idx="13213">90000</cx:pt>
          <cx:pt idx="13214">81000</cx:pt>
          <cx:pt idx="13215">90000</cx:pt>
          <cx:pt idx="13216">117000</cx:pt>
          <cx:pt idx="13217">135000</cx:pt>
          <cx:pt idx="13218">90000</cx:pt>
          <cx:pt idx="13219">76500</cx:pt>
          <cx:pt idx="13220">243000</cx:pt>
          <cx:pt idx="13221">67500</cx:pt>
          <cx:pt idx="13222">450000</cx:pt>
          <cx:pt idx="13223">117000</cx:pt>
          <cx:pt idx="13224">270000</cx:pt>
          <cx:pt idx="13225">135000</cx:pt>
          <cx:pt idx="13226">135000</cx:pt>
          <cx:pt idx="13227">135000</cx:pt>
          <cx:pt idx="13228">202500</cx:pt>
          <cx:pt idx="13229">112500</cx:pt>
          <cx:pt idx="13230">103500</cx:pt>
          <cx:pt idx="13231">382500</cx:pt>
          <cx:pt idx="13232">315000</cx:pt>
          <cx:pt idx="13233">180000</cx:pt>
          <cx:pt idx="13234">135000</cx:pt>
          <cx:pt idx="13235">540000</cx:pt>
          <cx:pt idx="13236">675000</cx:pt>
          <cx:pt idx="13237">157500</cx:pt>
          <cx:pt idx="13238">103500</cx:pt>
          <cx:pt idx="13239">315000</cx:pt>
          <cx:pt idx="13240">171000</cx:pt>
          <cx:pt idx="13241">180000</cx:pt>
          <cx:pt idx="13242">157500</cx:pt>
          <cx:pt idx="13243">157500</cx:pt>
          <cx:pt idx="13244">67500</cx:pt>
          <cx:pt idx="13245">256500</cx:pt>
          <cx:pt idx="13246">67500</cx:pt>
          <cx:pt idx="13247">202500</cx:pt>
          <cx:pt idx="13248">180000</cx:pt>
          <cx:pt idx="13249">225000</cx:pt>
          <cx:pt idx="13250">202500</cx:pt>
          <cx:pt idx="13251">270000</cx:pt>
          <cx:pt idx="13252">90000</cx:pt>
          <cx:pt idx="13253">90000</cx:pt>
          <cx:pt idx="13254">180000</cx:pt>
          <cx:pt idx="13255">247500</cx:pt>
          <cx:pt idx="13256">112500</cx:pt>
          <cx:pt idx="13257">234000</cx:pt>
          <cx:pt idx="13258">202500</cx:pt>
          <cx:pt idx="13259">112500</cx:pt>
          <cx:pt idx="13260">180000</cx:pt>
          <cx:pt idx="13261">180000</cx:pt>
          <cx:pt idx="13262">247500</cx:pt>
          <cx:pt idx="13263">225000</cx:pt>
          <cx:pt idx="13264">112500</cx:pt>
          <cx:pt idx="13265">180000</cx:pt>
          <cx:pt idx="13266">135000</cx:pt>
          <cx:pt idx="13267">360000</cx:pt>
          <cx:pt idx="13268">135000</cx:pt>
          <cx:pt idx="13269">112500</cx:pt>
          <cx:pt idx="13270">90000</cx:pt>
          <cx:pt idx="13271">144000</cx:pt>
          <cx:pt idx="13272">135000</cx:pt>
          <cx:pt idx="13273">247500</cx:pt>
          <cx:pt idx="13274">90000</cx:pt>
          <cx:pt idx="13275">112500</cx:pt>
          <cx:pt idx="13276">247500</cx:pt>
          <cx:pt idx="13277">202500</cx:pt>
          <cx:pt idx="13278">112500</cx:pt>
          <cx:pt idx="13279">135000</cx:pt>
          <cx:pt idx="13280">135000</cx:pt>
          <cx:pt idx="13281">135000</cx:pt>
          <cx:pt idx="13282">157500</cx:pt>
          <cx:pt idx="13283">67500</cx:pt>
          <cx:pt idx="13284">112500</cx:pt>
          <cx:pt idx="13285">135000</cx:pt>
          <cx:pt idx="13286">112500</cx:pt>
          <cx:pt idx="13287">112500</cx:pt>
          <cx:pt idx="13288">45000</cx:pt>
          <cx:pt idx="13289">171000</cx:pt>
          <cx:pt idx="13290">180000</cx:pt>
          <cx:pt idx="13291">180000</cx:pt>
          <cx:pt idx="13292">337500</cx:pt>
          <cx:pt idx="13293">135000</cx:pt>
          <cx:pt idx="13294">112500</cx:pt>
          <cx:pt idx="13295">121500</cx:pt>
          <cx:pt idx="13296">85500</cx:pt>
          <cx:pt idx="13297">135000</cx:pt>
          <cx:pt idx="13298">270000</cx:pt>
          <cx:pt idx="13299">180000</cx:pt>
          <cx:pt idx="13300">56250</cx:pt>
          <cx:pt idx="13301">180000</cx:pt>
          <cx:pt idx="13302">45000</cx:pt>
          <cx:pt idx="13303">90000</cx:pt>
          <cx:pt idx="13304">87750</cx:pt>
          <cx:pt idx="13305">135000</cx:pt>
          <cx:pt idx="13306">148500</cx:pt>
          <cx:pt idx="13307">103500</cx:pt>
          <cx:pt idx="13308">103500</cx:pt>
          <cx:pt idx="13309">90000</cx:pt>
          <cx:pt idx="13310">153000</cx:pt>
          <cx:pt idx="13311">135000</cx:pt>
          <cx:pt idx="13312">292500</cx:pt>
          <cx:pt idx="13313">166500</cx:pt>
          <cx:pt idx="13314">225000</cx:pt>
          <cx:pt idx="13315">180000</cx:pt>
          <cx:pt idx="13316">135000</cx:pt>
          <cx:pt idx="13317">121500</cx:pt>
          <cx:pt idx="13318">135000</cx:pt>
          <cx:pt idx="13319">202500</cx:pt>
          <cx:pt idx="13320">126000</cx:pt>
          <cx:pt idx="13321">157500</cx:pt>
          <cx:pt idx="13322">175500</cx:pt>
          <cx:pt idx="13323">157500</cx:pt>
          <cx:pt idx="13324">135000</cx:pt>
          <cx:pt idx="13325">157500</cx:pt>
          <cx:pt idx="13326">180000</cx:pt>
          <cx:pt idx="13327">121500</cx:pt>
          <cx:pt idx="13328">112500</cx:pt>
          <cx:pt idx="13329">166500</cx:pt>
          <cx:pt idx="13330">135000</cx:pt>
          <cx:pt idx="13331">126000</cx:pt>
          <cx:pt idx="13332">180000</cx:pt>
          <cx:pt idx="13333">72000</cx:pt>
          <cx:pt idx="13334">202500</cx:pt>
          <cx:pt idx="13335">157500</cx:pt>
          <cx:pt idx="13336">90000</cx:pt>
          <cx:pt idx="13337">112500</cx:pt>
          <cx:pt idx="13338">112500</cx:pt>
          <cx:pt idx="13339">112500</cx:pt>
          <cx:pt idx="13340">81000</cx:pt>
          <cx:pt idx="13341">49500</cx:pt>
          <cx:pt idx="13342">157500</cx:pt>
          <cx:pt idx="13343">270000</cx:pt>
          <cx:pt idx="13344">90000</cx:pt>
          <cx:pt idx="13345">157500</cx:pt>
          <cx:pt idx="13346">135000</cx:pt>
          <cx:pt idx="13347">207000</cx:pt>
          <cx:pt idx="13348">180000</cx:pt>
          <cx:pt idx="13349">85500</cx:pt>
          <cx:pt idx="13350">225000</cx:pt>
          <cx:pt idx="13351">157500</cx:pt>
          <cx:pt idx="13352">225000</cx:pt>
          <cx:pt idx="13353">157500</cx:pt>
          <cx:pt idx="13354">180000</cx:pt>
          <cx:pt idx="13355">157500</cx:pt>
          <cx:pt idx="13356">135000</cx:pt>
          <cx:pt idx="13357">112500</cx:pt>
          <cx:pt idx="13358">270000</cx:pt>
          <cx:pt idx="13359">135000</cx:pt>
          <cx:pt idx="13360">135000</cx:pt>
          <cx:pt idx="13361">112500</cx:pt>
          <cx:pt idx="13362">65250</cx:pt>
          <cx:pt idx="13363">67500</cx:pt>
          <cx:pt idx="13364">99000</cx:pt>
          <cx:pt idx="13365">225000</cx:pt>
          <cx:pt idx="13366">180000</cx:pt>
          <cx:pt idx="13367">180000</cx:pt>
          <cx:pt idx="13368">360000</cx:pt>
          <cx:pt idx="13369">225000</cx:pt>
          <cx:pt idx="13370">180000</cx:pt>
          <cx:pt idx="13371">103500</cx:pt>
          <cx:pt idx="13372">67500</cx:pt>
          <cx:pt idx="13373">180000</cx:pt>
          <cx:pt idx="13374">90000</cx:pt>
          <cx:pt idx="13375">112500</cx:pt>
          <cx:pt idx="13376">81000</cx:pt>
          <cx:pt idx="13377">135000</cx:pt>
          <cx:pt idx="13378">90000</cx:pt>
          <cx:pt idx="13379">67500</cx:pt>
          <cx:pt idx="13380">135000</cx:pt>
          <cx:pt idx="13381">135000</cx:pt>
          <cx:pt idx="13382">171000</cx:pt>
          <cx:pt idx="13383">202500</cx:pt>
          <cx:pt idx="13384">166500</cx:pt>
          <cx:pt idx="13385">112500</cx:pt>
          <cx:pt idx="13386">225000</cx:pt>
          <cx:pt idx="13387">32400</cx:pt>
          <cx:pt idx="13388">112500</cx:pt>
          <cx:pt idx="13389">225000</cx:pt>
          <cx:pt idx="13390">135000</cx:pt>
          <cx:pt idx="13391">90000</cx:pt>
          <cx:pt idx="13392">157500</cx:pt>
          <cx:pt idx="13393">112500</cx:pt>
          <cx:pt idx="13394">72000</cx:pt>
          <cx:pt idx="13395">337500</cx:pt>
          <cx:pt idx="13396">100278</cx:pt>
          <cx:pt idx="13397">202500</cx:pt>
          <cx:pt idx="13398">99000</cx:pt>
          <cx:pt idx="13399">90000</cx:pt>
          <cx:pt idx="13400">315000</cx:pt>
          <cx:pt idx="13401">38700</cx:pt>
          <cx:pt idx="13402">112500</cx:pt>
          <cx:pt idx="13403">157500</cx:pt>
          <cx:pt idx="13404">108000</cx:pt>
          <cx:pt idx="13405">180000</cx:pt>
          <cx:pt idx="13406">90000</cx:pt>
          <cx:pt idx="13407">135000</cx:pt>
          <cx:pt idx="13408">157500</cx:pt>
          <cx:pt idx="13409">135000</cx:pt>
          <cx:pt idx="13410">67500</cx:pt>
          <cx:pt idx="13411">81000</cx:pt>
          <cx:pt idx="13412">90000</cx:pt>
          <cx:pt idx="13413">225000</cx:pt>
          <cx:pt idx="13414">157500</cx:pt>
          <cx:pt idx="13415">157500</cx:pt>
          <cx:pt idx="13416">135000</cx:pt>
          <cx:pt idx="13417">90000</cx:pt>
          <cx:pt idx="13418">225000</cx:pt>
          <cx:pt idx="13419">157500</cx:pt>
          <cx:pt idx="13420">157500</cx:pt>
          <cx:pt idx="13421">202500</cx:pt>
          <cx:pt idx="13422">225000</cx:pt>
          <cx:pt idx="13423">112500</cx:pt>
          <cx:pt idx="13424">112500</cx:pt>
          <cx:pt idx="13425">45000</cx:pt>
          <cx:pt idx="13426">250200</cx:pt>
          <cx:pt idx="13427">247500</cx:pt>
          <cx:pt idx="13428">90000</cx:pt>
          <cx:pt idx="13429">112500</cx:pt>
          <cx:pt idx="13430">90000</cx:pt>
          <cx:pt idx="13431">112500</cx:pt>
          <cx:pt idx="13432">90000</cx:pt>
          <cx:pt idx="13433">207000</cx:pt>
          <cx:pt idx="13434">216000</cx:pt>
          <cx:pt idx="13435">60750</cx:pt>
          <cx:pt idx="13436">157500</cx:pt>
          <cx:pt idx="13437">99000</cx:pt>
          <cx:pt idx="13438">67500</cx:pt>
          <cx:pt idx="13439">180000</cx:pt>
          <cx:pt idx="13440">405000</cx:pt>
          <cx:pt idx="13441">270000</cx:pt>
          <cx:pt idx="13442">67500</cx:pt>
          <cx:pt idx="13443">67500</cx:pt>
          <cx:pt idx="13444">225000</cx:pt>
          <cx:pt idx="13445">81000</cx:pt>
          <cx:pt idx="13446">135000</cx:pt>
          <cx:pt idx="13447">202500</cx:pt>
          <cx:pt idx="13448">99000</cx:pt>
          <cx:pt idx="13449">121500</cx:pt>
          <cx:pt idx="13450">67500</cx:pt>
          <cx:pt idx="13451">157500</cx:pt>
          <cx:pt idx="13452">360000</cx:pt>
          <cx:pt idx="13453">202500</cx:pt>
          <cx:pt idx="13454">90000</cx:pt>
          <cx:pt idx="13455">90000</cx:pt>
          <cx:pt idx="13456">180000</cx:pt>
          <cx:pt idx="13457">63000</cx:pt>
          <cx:pt idx="13458">202500</cx:pt>
          <cx:pt idx="13459">405000</cx:pt>
          <cx:pt idx="13460">135000</cx:pt>
          <cx:pt idx="13461">135000</cx:pt>
          <cx:pt idx="13462">90000</cx:pt>
          <cx:pt idx="13463">67500</cx:pt>
          <cx:pt idx="13464">270000</cx:pt>
          <cx:pt idx="13465">180000</cx:pt>
          <cx:pt idx="13466">157500</cx:pt>
          <cx:pt idx="13467">121500</cx:pt>
          <cx:pt idx="13468">216000</cx:pt>
          <cx:pt idx="13469">360000</cx:pt>
          <cx:pt idx="13470">315000</cx:pt>
          <cx:pt idx="13471">198256.5</cx:pt>
          <cx:pt idx="13472">180000</cx:pt>
          <cx:pt idx="13473">189000</cx:pt>
          <cx:pt idx="13474">90000</cx:pt>
          <cx:pt idx="13475">36000</cx:pt>
          <cx:pt idx="13476">112500</cx:pt>
          <cx:pt idx="13477">225000</cx:pt>
          <cx:pt idx="13478">292500</cx:pt>
          <cx:pt idx="13479">193500</cx:pt>
          <cx:pt idx="13480">58500</cx:pt>
          <cx:pt idx="13481">99000</cx:pt>
          <cx:pt idx="13482">225000</cx:pt>
          <cx:pt idx="13483">180000</cx:pt>
          <cx:pt idx="13484">90000</cx:pt>
          <cx:pt idx="13485">126000</cx:pt>
          <cx:pt idx="13486">180000</cx:pt>
          <cx:pt idx="13487">202500</cx:pt>
          <cx:pt idx="13488">270000</cx:pt>
          <cx:pt idx="13489">81000</cx:pt>
          <cx:pt idx="13490">121500</cx:pt>
          <cx:pt idx="13491">157500</cx:pt>
          <cx:pt idx="13492">270000</cx:pt>
          <cx:pt idx="13493">90000</cx:pt>
          <cx:pt idx="13494">171000</cx:pt>
          <cx:pt idx="13495">135000</cx:pt>
          <cx:pt idx="13496">135000</cx:pt>
          <cx:pt idx="13497">90000</cx:pt>
          <cx:pt idx="13498">45000</cx:pt>
          <cx:pt idx="13499">135000</cx:pt>
          <cx:pt idx="13500">202500</cx:pt>
          <cx:pt idx="13501">99000</cx:pt>
          <cx:pt idx="13502">135000</cx:pt>
          <cx:pt idx="13503">157500</cx:pt>
          <cx:pt idx="13504">135000</cx:pt>
          <cx:pt idx="13505">270000</cx:pt>
          <cx:pt idx="13506">270000</cx:pt>
          <cx:pt idx="13507">90000</cx:pt>
          <cx:pt idx="13508">180000</cx:pt>
          <cx:pt idx="13509">103500</cx:pt>
          <cx:pt idx="13510">90000</cx:pt>
          <cx:pt idx="13511">49500</cx:pt>
          <cx:pt idx="13512">157500</cx:pt>
          <cx:pt idx="13513">135000</cx:pt>
          <cx:pt idx="13514">112500</cx:pt>
          <cx:pt idx="13515">207000</cx:pt>
          <cx:pt idx="13516">135000</cx:pt>
          <cx:pt idx="13517">157500</cx:pt>
          <cx:pt idx="13518">247500</cx:pt>
          <cx:pt idx="13519">58500</cx:pt>
          <cx:pt idx="13520">148500</cx:pt>
          <cx:pt idx="13521">180000</cx:pt>
          <cx:pt idx="13522">225000</cx:pt>
          <cx:pt idx="13523">112500</cx:pt>
          <cx:pt idx="13524">225000</cx:pt>
          <cx:pt idx="13525">270000</cx:pt>
          <cx:pt idx="13526">135000</cx:pt>
          <cx:pt idx="13527">67500</cx:pt>
          <cx:pt idx="13528">270000</cx:pt>
          <cx:pt idx="13529">99000</cx:pt>
          <cx:pt idx="13530">135000</cx:pt>
          <cx:pt idx="13531">67500</cx:pt>
          <cx:pt idx="13532">121500</cx:pt>
          <cx:pt idx="13533">202500</cx:pt>
          <cx:pt idx="13534">180000</cx:pt>
          <cx:pt idx="13535">126000</cx:pt>
          <cx:pt idx="13536">171000</cx:pt>
          <cx:pt idx="13537">153000</cx:pt>
          <cx:pt idx="13538">157500</cx:pt>
          <cx:pt idx="13539">270000</cx:pt>
          <cx:pt idx="13540">292500</cx:pt>
          <cx:pt idx="13541">225000</cx:pt>
          <cx:pt idx="13542">135000</cx:pt>
          <cx:pt idx="13543">202500</cx:pt>
          <cx:pt idx="13544">135000</cx:pt>
          <cx:pt idx="13545">225000</cx:pt>
          <cx:pt idx="13546">166500</cx:pt>
          <cx:pt idx="13547">270000</cx:pt>
          <cx:pt idx="13548">103500</cx:pt>
          <cx:pt idx="13549">202500</cx:pt>
          <cx:pt idx="13550">180000</cx:pt>
          <cx:pt idx="13551">225000</cx:pt>
          <cx:pt idx="13552">279000</cx:pt>
          <cx:pt idx="13553">135000</cx:pt>
          <cx:pt idx="13554">157500</cx:pt>
          <cx:pt idx="13555">180000</cx:pt>
          <cx:pt idx="13556">135000</cx:pt>
          <cx:pt idx="13557">135000</cx:pt>
          <cx:pt idx="13558">216000</cx:pt>
          <cx:pt idx="13559">454500</cx:pt>
          <cx:pt idx="13560">157500</cx:pt>
          <cx:pt idx="13561">90000</cx:pt>
          <cx:pt idx="13562">148500</cx:pt>
          <cx:pt idx="13563">225000</cx:pt>
          <cx:pt idx="13564">135000</cx:pt>
          <cx:pt idx="13565">112500</cx:pt>
          <cx:pt idx="13566">112500</cx:pt>
          <cx:pt idx="13567">135000</cx:pt>
          <cx:pt idx="13568">81000</cx:pt>
          <cx:pt idx="13569">157500</cx:pt>
          <cx:pt idx="13570">54000</cx:pt>
          <cx:pt idx="13571">225000</cx:pt>
          <cx:pt idx="13572">112500</cx:pt>
          <cx:pt idx="13573">90000</cx:pt>
          <cx:pt idx="13574">58500</cx:pt>
          <cx:pt idx="13575">90000</cx:pt>
          <cx:pt idx="13576">202500</cx:pt>
          <cx:pt idx="13577">157500</cx:pt>
          <cx:pt idx="13578">180000</cx:pt>
          <cx:pt idx="13579">360000</cx:pt>
          <cx:pt idx="13580">103500</cx:pt>
          <cx:pt idx="13581">112500</cx:pt>
          <cx:pt idx="13582">85500</cx:pt>
          <cx:pt idx="13583">427500</cx:pt>
          <cx:pt idx="13584">76500</cx:pt>
          <cx:pt idx="13585">247500</cx:pt>
          <cx:pt idx="13586">135000</cx:pt>
          <cx:pt idx="13587">90000</cx:pt>
          <cx:pt idx="13588">225000</cx:pt>
          <cx:pt idx="13589">202500</cx:pt>
          <cx:pt idx="13590">225000</cx:pt>
          <cx:pt idx="13591">112500</cx:pt>
          <cx:pt idx="13592">252000</cx:pt>
          <cx:pt idx="13593">81000</cx:pt>
          <cx:pt idx="13594">292500</cx:pt>
          <cx:pt idx="13595">135000</cx:pt>
          <cx:pt idx="13596">112500</cx:pt>
          <cx:pt idx="13597">202500</cx:pt>
          <cx:pt idx="13598">270000</cx:pt>
          <cx:pt idx="13599">135000</cx:pt>
          <cx:pt idx="13600">63000</cx:pt>
          <cx:pt idx="13601">135000</cx:pt>
          <cx:pt idx="13602">90000</cx:pt>
          <cx:pt idx="13603">139500</cx:pt>
          <cx:pt idx="13604">180000</cx:pt>
          <cx:pt idx="13605">202500</cx:pt>
          <cx:pt idx="13606">112500</cx:pt>
          <cx:pt idx="13607">76500</cx:pt>
          <cx:pt idx="13608">40500</cx:pt>
          <cx:pt idx="13609">162000</cx:pt>
          <cx:pt idx="13610">157500</cx:pt>
          <cx:pt idx="13611">90000</cx:pt>
          <cx:pt idx="13612">67500</cx:pt>
          <cx:pt idx="13613">405000</cx:pt>
          <cx:pt idx="13614">450000</cx:pt>
          <cx:pt idx="13615">270000</cx:pt>
          <cx:pt idx="13616">157500</cx:pt>
          <cx:pt idx="13617">247500</cx:pt>
          <cx:pt idx="13618">90000</cx:pt>
          <cx:pt idx="13619">81000</cx:pt>
          <cx:pt idx="13620">90000</cx:pt>
          <cx:pt idx="13621">225000</cx:pt>
          <cx:pt idx="13622">855000</cx:pt>
          <cx:pt idx="13623">180000</cx:pt>
          <cx:pt idx="13624">112500</cx:pt>
          <cx:pt idx="13625">180000</cx:pt>
          <cx:pt idx="13626">112500</cx:pt>
          <cx:pt idx="13627">90000</cx:pt>
          <cx:pt idx="13628">67500</cx:pt>
          <cx:pt idx="13629">157500</cx:pt>
          <cx:pt idx="13630">247500</cx:pt>
          <cx:pt idx="13631">135000</cx:pt>
          <cx:pt idx="13632">157500</cx:pt>
          <cx:pt idx="13633">135000</cx:pt>
          <cx:pt idx="13634">144000</cx:pt>
          <cx:pt idx="13635">135000</cx:pt>
          <cx:pt idx="13636">126000</cx:pt>
          <cx:pt idx="13637">180000</cx:pt>
          <cx:pt idx="13638">225000</cx:pt>
          <cx:pt idx="13639">49500</cx:pt>
          <cx:pt idx="13640">112500</cx:pt>
          <cx:pt idx="13641">247500</cx:pt>
          <cx:pt idx="13642">315000</cx:pt>
          <cx:pt idx="13643">315000</cx:pt>
          <cx:pt idx="13644">63000</cx:pt>
          <cx:pt idx="13645">90000</cx:pt>
          <cx:pt idx="13646">32400</cx:pt>
          <cx:pt idx="13647">112500</cx:pt>
          <cx:pt idx="13648">180000</cx:pt>
          <cx:pt idx="13649">180000</cx:pt>
          <cx:pt idx="13650">112500</cx:pt>
          <cx:pt idx="13651">202500</cx:pt>
          <cx:pt idx="13652">270000</cx:pt>
          <cx:pt idx="13653">112500</cx:pt>
          <cx:pt idx="13654">126000</cx:pt>
          <cx:pt idx="13655">157500</cx:pt>
          <cx:pt idx="13656">225000</cx:pt>
          <cx:pt idx="13657">157500</cx:pt>
          <cx:pt idx="13658">112500</cx:pt>
          <cx:pt idx="13659">148500</cx:pt>
          <cx:pt idx="13660">405000</cx:pt>
          <cx:pt idx="13661">225000</cx:pt>
          <cx:pt idx="13662">225000</cx:pt>
          <cx:pt idx="13663">135000</cx:pt>
          <cx:pt idx="13664">90000</cx:pt>
          <cx:pt idx="13665">63000</cx:pt>
          <cx:pt idx="13666">135000</cx:pt>
          <cx:pt idx="13667">90000</cx:pt>
          <cx:pt idx="13668">157500</cx:pt>
          <cx:pt idx="13669">630000</cx:pt>
          <cx:pt idx="13670">292500</cx:pt>
          <cx:pt idx="13671">180000</cx:pt>
          <cx:pt idx="13672">157500</cx:pt>
          <cx:pt idx="13673">49500</cx:pt>
          <cx:pt idx="13674">247500</cx:pt>
          <cx:pt idx="13675">270000</cx:pt>
          <cx:pt idx="13676">112500</cx:pt>
          <cx:pt idx="13677">112500</cx:pt>
          <cx:pt idx="13678">225000</cx:pt>
          <cx:pt idx="13679">144000</cx:pt>
          <cx:pt idx="13680">112500</cx:pt>
          <cx:pt idx="13681">112500</cx:pt>
          <cx:pt idx="13682">106200</cx:pt>
          <cx:pt idx="13683">220500</cx:pt>
          <cx:pt idx="13684">135000</cx:pt>
          <cx:pt idx="13685">112500</cx:pt>
          <cx:pt idx="13686">157500</cx:pt>
          <cx:pt idx="13687">112500</cx:pt>
          <cx:pt idx="13688">220500</cx:pt>
          <cx:pt idx="13689">180000</cx:pt>
          <cx:pt idx="13690">112500</cx:pt>
          <cx:pt idx="13691">157500</cx:pt>
          <cx:pt idx="13692">180000</cx:pt>
          <cx:pt idx="13693">117000</cx:pt>
          <cx:pt idx="13694">90000</cx:pt>
          <cx:pt idx="13695">180000</cx:pt>
          <cx:pt idx="13696">81000</cx:pt>
          <cx:pt idx="13697">148500</cx:pt>
          <cx:pt idx="13698">90000</cx:pt>
          <cx:pt idx="13699">225000</cx:pt>
          <cx:pt idx="13700">112500</cx:pt>
          <cx:pt idx="13701">171000</cx:pt>
          <cx:pt idx="13702">126000</cx:pt>
          <cx:pt idx="13703">67500</cx:pt>
          <cx:pt idx="13704">225000</cx:pt>
          <cx:pt idx="13705">202500</cx:pt>
          <cx:pt idx="13706">112500</cx:pt>
          <cx:pt idx="13707">202500</cx:pt>
          <cx:pt idx="13708">81000</cx:pt>
          <cx:pt idx="13709">247500</cx:pt>
          <cx:pt idx="13710">166500</cx:pt>
          <cx:pt idx="13711">76500</cx:pt>
          <cx:pt idx="13712">180000</cx:pt>
          <cx:pt idx="13713">135000</cx:pt>
          <cx:pt idx="13714">180000</cx:pt>
          <cx:pt idx="13715">157500</cx:pt>
          <cx:pt idx="13716">225000</cx:pt>
          <cx:pt idx="13717">112500</cx:pt>
          <cx:pt idx="13718">157500</cx:pt>
          <cx:pt idx="13719">360000</cx:pt>
          <cx:pt idx="13720">225000</cx:pt>
          <cx:pt idx="13721">225000</cx:pt>
          <cx:pt idx="13722">315000</cx:pt>
          <cx:pt idx="13723">180000</cx:pt>
          <cx:pt idx="13724">157500</cx:pt>
          <cx:pt idx="13725">135000</cx:pt>
          <cx:pt idx="13726">135000</cx:pt>
          <cx:pt idx="13727">157500</cx:pt>
          <cx:pt idx="13728">126000</cx:pt>
          <cx:pt idx="13729">225000</cx:pt>
          <cx:pt idx="13730">180000</cx:pt>
          <cx:pt idx="13731">139500</cx:pt>
          <cx:pt idx="13732">135000</cx:pt>
          <cx:pt idx="13733">193500</cx:pt>
          <cx:pt idx="13734">112500</cx:pt>
          <cx:pt idx="13735">202500</cx:pt>
          <cx:pt idx="13736">157500</cx:pt>
          <cx:pt idx="13737">81000</cx:pt>
          <cx:pt idx="13738">112500</cx:pt>
          <cx:pt idx="13739">103500</cx:pt>
          <cx:pt idx="13740">202500</cx:pt>
          <cx:pt idx="13741">112500</cx:pt>
          <cx:pt idx="13742">180000</cx:pt>
          <cx:pt idx="13743">180000</cx:pt>
          <cx:pt idx="13744">54000</cx:pt>
          <cx:pt idx="13745">112500</cx:pt>
          <cx:pt idx="13746">270000</cx:pt>
          <cx:pt idx="13747">157500</cx:pt>
          <cx:pt idx="13748">315000</cx:pt>
          <cx:pt idx="13749">112500</cx:pt>
          <cx:pt idx="13750">58500</cx:pt>
          <cx:pt idx="13751">315000</cx:pt>
          <cx:pt idx="13752">112500</cx:pt>
          <cx:pt idx="13753">157500</cx:pt>
          <cx:pt idx="13754">292500</cx:pt>
          <cx:pt idx="13755">360000</cx:pt>
          <cx:pt idx="13756">180000</cx:pt>
          <cx:pt idx="13757">148500</cx:pt>
          <cx:pt idx="13758">112500</cx:pt>
          <cx:pt idx="13759">157500</cx:pt>
          <cx:pt idx="13760">315000</cx:pt>
          <cx:pt idx="13761">90000</cx:pt>
          <cx:pt idx="13762">157500</cx:pt>
          <cx:pt idx="13763">67500</cx:pt>
          <cx:pt idx="13764">112500</cx:pt>
          <cx:pt idx="13765">121500</cx:pt>
          <cx:pt idx="13766">180000</cx:pt>
          <cx:pt idx="13767">225000</cx:pt>
          <cx:pt idx="13768">90000</cx:pt>
          <cx:pt idx="13769">112500</cx:pt>
          <cx:pt idx="13770">144000</cx:pt>
          <cx:pt idx="13771">148500</cx:pt>
          <cx:pt idx="13772">99000</cx:pt>
          <cx:pt idx="13773">234000</cx:pt>
          <cx:pt idx="13774">121500</cx:pt>
          <cx:pt idx="13775">360000</cx:pt>
          <cx:pt idx="13776">112500</cx:pt>
          <cx:pt idx="13777">99000</cx:pt>
          <cx:pt idx="13778">85500</cx:pt>
          <cx:pt idx="13779">247500</cx:pt>
          <cx:pt idx="13780">112500</cx:pt>
          <cx:pt idx="13781">126000</cx:pt>
          <cx:pt idx="13782">54000</cx:pt>
          <cx:pt idx="13783">90000</cx:pt>
          <cx:pt idx="13784">99000</cx:pt>
          <cx:pt idx="13785">112500</cx:pt>
          <cx:pt idx="13786">180000</cx:pt>
          <cx:pt idx="13787">207000</cx:pt>
          <cx:pt idx="13788">157500</cx:pt>
          <cx:pt idx="13789">225000</cx:pt>
          <cx:pt idx="13790">135000</cx:pt>
          <cx:pt idx="13791">135000</cx:pt>
          <cx:pt idx="13792">112500</cx:pt>
          <cx:pt idx="13793">135000</cx:pt>
          <cx:pt idx="13794">81000</cx:pt>
          <cx:pt idx="13795">112500</cx:pt>
          <cx:pt idx="13796">270000</cx:pt>
          <cx:pt idx="13797">108000</cx:pt>
          <cx:pt idx="13798">225000</cx:pt>
          <cx:pt idx="13799">180000</cx:pt>
          <cx:pt idx="13800">202500</cx:pt>
          <cx:pt idx="13801">175500</cx:pt>
          <cx:pt idx="13802">180000</cx:pt>
          <cx:pt idx="13803">37800</cx:pt>
          <cx:pt idx="13804">85500</cx:pt>
          <cx:pt idx="13805">81000</cx:pt>
          <cx:pt idx="13806">135000</cx:pt>
          <cx:pt idx="13807">180000</cx:pt>
          <cx:pt idx="13808">90000</cx:pt>
          <cx:pt idx="13809">247500</cx:pt>
          <cx:pt idx="13810">157500</cx:pt>
          <cx:pt idx="13811">112500</cx:pt>
          <cx:pt idx="13812">112500</cx:pt>
          <cx:pt idx="13813">180000</cx:pt>
          <cx:pt idx="13814">112500</cx:pt>
          <cx:pt idx="13815">112500</cx:pt>
          <cx:pt idx="13816">180000</cx:pt>
          <cx:pt idx="13817">171000</cx:pt>
          <cx:pt idx="13818">292500</cx:pt>
          <cx:pt idx="13819">45000</cx:pt>
          <cx:pt idx="13820">81000</cx:pt>
          <cx:pt idx="13821">67500</cx:pt>
          <cx:pt idx="13822">360000</cx:pt>
          <cx:pt idx="13823">135000</cx:pt>
          <cx:pt idx="13824">67500</cx:pt>
          <cx:pt idx="13825">67500</cx:pt>
          <cx:pt idx="13826">270000</cx:pt>
          <cx:pt idx="13827">135000</cx:pt>
          <cx:pt idx="13828">157500</cx:pt>
          <cx:pt idx="13829">135000</cx:pt>
          <cx:pt idx="13830">157500</cx:pt>
          <cx:pt idx="13831">112500</cx:pt>
          <cx:pt idx="13832">45000</cx:pt>
          <cx:pt idx="13833">81000</cx:pt>
          <cx:pt idx="13834">90000</cx:pt>
          <cx:pt idx="13835">90000</cx:pt>
          <cx:pt idx="13836">216000</cx:pt>
          <cx:pt idx="13837">144000</cx:pt>
          <cx:pt idx="13838">112500</cx:pt>
          <cx:pt idx="13839">157500</cx:pt>
          <cx:pt idx="13840">112500</cx:pt>
          <cx:pt idx="13841">90000</cx:pt>
          <cx:pt idx="13842">162000</cx:pt>
          <cx:pt idx="13843">83250</cx:pt>
          <cx:pt idx="13844">67500</cx:pt>
          <cx:pt idx="13845">99000</cx:pt>
          <cx:pt idx="13846">90000</cx:pt>
          <cx:pt idx="13847">360000</cx:pt>
          <cx:pt idx="13848">90000</cx:pt>
          <cx:pt idx="13849">202050</cx:pt>
          <cx:pt idx="13850">270000</cx:pt>
          <cx:pt idx="13851">234000</cx:pt>
          <cx:pt idx="13852">225000</cx:pt>
          <cx:pt idx="13853">67500</cx:pt>
          <cx:pt idx="13854">292500</cx:pt>
          <cx:pt idx="13855">112500</cx:pt>
          <cx:pt idx="13856">139500</cx:pt>
          <cx:pt idx="13857">90000</cx:pt>
          <cx:pt idx="13858">112500</cx:pt>
          <cx:pt idx="13859">225000</cx:pt>
          <cx:pt idx="13860">112500</cx:pt>
          <cx:pt idx="13861">108000</cx:pt>
          <cx:pt idx="13862">225000</cx:pt>
          <cx:pt idx="13863">135000</cx:pt>
          <cx:pt idx="13864">180000</cx:pt>
          <cx:pt idx="13865">81000</cx:pt>
          <cx:pt idx="13866">50850</cx:pt>
          <cx:pt idx="13867">135000</cx:pt>
          <cx:pt idx="13868">112500</cx:pt>
          <cx:pt idx="13869">202500</cx:pt>
          <cx:pt idx="13870">270000</cx:pt>
          <cx:pt idx="13871">360000</cx:pt>
          <cx:pt idx="13872">99000</cx:pt>
          <cx:pt idx="13873">112500</cx:pt>
          <cx:pt idx="13874">270000</cx:pt>
          <cx:pt idx="13875">67500</cx:pt>
          <cx:pt idx="13876">135000</cx:pt>
          <cx:pt idx="13877">112500</cx:pt>
          <cx:pt idx="13878">216000</cx:pt>
          <cx:pt idx="13879">94500</cx:pt>
          <cx:pt idx="13880">157500</cx:pt>
          <cx:pt idx="13881">58500</cx:pt>
          <cx:pt idx="13882">225000</cx:pt>
          <cx:pt idx="13883">90000</cx:pt>
          <cx:pt idx="13884">112500</cx:pt>
          <cx:pt idx="13885">135000</cx:pt>
          <cx:pt idx="13886">184500</cx:pt>
          <cx:pt idx="13887">135000</cx:pt>
          <cx:pt idx="13888">144000</cx:pt>
          <cx:pt idx="13889">112500</cx:pt>
          <cx:pt idx="13890">69300</cx:pt>
          <cx:pt idx="13891">157500</cx:pt>
          <cx:pt idx="13892">270000</cx:pt>
          <cx:pt idx="13893">117000</cx:pt>
          <cx:pt idx="13894">405000</cx:pt>
          <cx:pt idx="13895">90000</cx:pt>
          <cx:pt idx="13896">94500</cx:pt>
          <cx:pt idx="13897">315000</cx:pt>
          <cx:pt idx="13898">180000</cx:pt>
          <cx:pt idx="13899">126000</cx:pt>
          <cx:pt idx="13900">135000</cx:pt>
          <cx:pt idx="13901">112500</cx:pt>
          <cx:pt idx="13902">180000</cx:pt>
          <cx:pt idx="13903">112500</cx:pt>
          <cx:pt idx="13904">135000</cx:pt>
          <cx:pt idx="13905">157500</cx:pt>
          <cx:pt idx="13906">85500</cx:pt>
          <cx:pt idx="13907">67500</cx:pt>
          <cx:pt idx="13908">157500</cx:pt>
          <cx:pt idx="13909">90000</cx:pt>
          <cx:pt idx="13910">135000</cx:pt>
          <cx:pt idx="13911">135000</cx:pt>
          <cx:pt idx="13912">247500</cx:pt>
          <cx:pt idx="13913">90000</cx:pt>
          <cx:pt idx="13914">121500</cx:pt>
          <cx:pt idx="13915">135000</cx:pt>
          <cx:pt idx="13916">180000</cx:pt>
          <cx:pt idx="13917">315000</cx:pt>
          <cx:pt idx="13918">76500</cx:pt>
          <cx:pt idx="13919">144000</cx:pt>
          <cx:pt idx="13920">72000</cx:pt>
          <cx:pt idx="13921">225000</cx:pt>
          <cx:pt idx="13922">135000</cx:pt>
          <cx:pt idx="13923">675000</cx:pt>
          <cx:pt idx="13924">90000</cx:pt>
          <cx:pt idx="13925">180000</cx:pt>
          <cx:pt idx="13926">148500</cx:pt>
          <cx:pt idx="13927">157500</cx:pt>
          <cx:pt idx="13928">270000</cx:pt>
          <cx:pt idx="13929">225000</cx:pt>
          <cx:pt idx="13930">270000</cx:pt>
          <cx:pt idx="13931">382500</cx:pt>
          <cx:pt idx="13932">90000</cx:pt>
          <cx:pt idx="13933">225000</cx:pt>
          <cx:pt idx="13934">225000</cx:pt>
          <cx:pt idx="13935">157500</cx:pt>
          <cx:pt idx="13936">112500</cx:pt>
          <cx:pt idx="13937">67500</cx:pt>
          <cx:pt idx="13938">427500</cx:pt>
          <cx:pt idx="13939">157500</cx:pt>
          <cx:pt idx="13940">90000</cx:pt>
          <cx:pt idx="13941">270000</cx:pt>
          <cx:pt idx="13942">157500</cx:pt>
          <cx:pt idx="13943">135000</cx:pt>
          <cx:pt idx="13944">225000</cx:pt>
          <cx:pt idx="13945">180000</cx:pt>
          <cx:pt idx="13946">216000</cx:pt>
          <cx:pt idx="13947">135000</cx:pt>
          <cx:pt idx="13948">315000</cx:pt>
          <cx:pt idx="13949">112500</cx:pt>
          <cx:pt idx="13950">63000</cx:pt>
          <cx:pt idx="13951">67500</cx:pt>
          <cx:pt idx="13952">337500</cx:pt>
          <cx:pt idx="13953">112500</cx:pt>
          <cx:pt idx="13954">112500</cx:pt>
          <cx:pt idx="13955">180000</cx:pt>
          <cx:pt idx="13956">225000</cx:pt>
          <cx:pt idx="13957">211500</cx:pt>
          <cx:pt idx="13958">112500</cx:pt>
          <cx:pt idx="13959">121500</cx:pt>
          <cx:pt idx="13960">292500</cx:pt>
          <cx:pt idx="13961">90000</cx:pt>
          <cx:pt idx="13962">135000</cx:pt>
          <cx:pt idx="13963">90000</cx:pt>
          <cx:pt idx="13964">180000</cx:pt>
          <cx:pt idx="13965">144000</cx:pt>
          <cx:pt idx="13966">90000</cx:pt>
          <cx:pt idx="13967">157500</cx:pt>
          <cx:pt idx="13968">216000</cx:pt>
          <cx:pt idx="13969">202500</cx:pt>
          <cx:pt idx="13970">126000</cx:pt>
          <cx:pt idx="13971">202500</cx:pt>
          <cx:pt idx="13972">81000</cx:pt>
          <cx:pt idx="13973">225000</cx:pt>
          <cx:pt idx="13974">135000</cx:pt>
          <cx:pt idx="13975">292500</cx:pt>
          <cx:pt idx="13976">85500</cx:pt>
          <cx:pt idx="13977">76500</cx:pt>
          <cx:pt idx="13978">135000</cx:pt>
          <cx:pt idx="13979">180000</cx:pt>
          <cx:pt idx="13980">225000</cx:pt>
          <cx:pt idx="13981">67500</cx:pt>
          <cx:pt idx="13982">225000</cx:pt>
          <cx:pt idx="13983">112500</cx:pt>
          <cx:pt idx="13984">90000</cx:pt>
          <cx:pt idx="13985">94500</cx:pt>
          <cx:pt idx="13986">225000</cx:pt>
          <cx:pt idx="13987">247500</cx:pt>
          <cx:pt idx="13988">74511</cx:pt>
          <cx:pt idx="13989">90000</cx:pt>
          <cx:pt idx="13990">99000</cx:pt>
          <cx:pt idx="13991">315000</cx:pt>
          <cx:pt idx="13992">112500</cx:pt>
          <cx:pt idx="13993">117000</cx:pt>
          <cx:pt idx="13994">166500</cx:pt>
          <cx:pt idx="13995">76500</cx:pt>
          <cx:pt idx="13996">180000</cx:pt>
          <cx:pt idx="13997">225000</cx:pt>
          <cx:pt idx="13998">36000</cx:pt>
          <cx:pt idx="13999">283500</cx:pt>
          <cx:pt idx="14000">157500</cx:pt>
          <cx:pt idx="14001">180000</cx:pt>
          <cx:pt idx="14002">337500</cx:pt>
          <cx:pt idx="14003">90000</cx:pt>
          <cx:pt idx="14004">225000</cx:pt>
          <cx:pt idx="14005">135000</cx:pt>
          <cx:pt idx="14006">157500</cx:pt>
          <cx:pt idx="14007">157500</cx:pt>
          <cx:pt idx="14008">270000</cx:pt>
          <cx:pt idx="14009">211500</cx:pt>
          <cx:pt idx="14010">135000</cx:pt>
          <cx:pt idx="14011">180000</cx:pt>
          <cx:pt idx="14012">225000</cx:pt>
          <cx:pt idx="14013">247500</cx:pt>
          <cx:pt idx="14014">117000</cx:pt>
          <cx:pt idx="14015">396000</cx:pt>
          <cx:pt idx="14016">67500</cx:pt>
          <cx:pt idx="14017">112500</cx:pt>
          <cx:pt idx="14018">225000</cx:pt>
          <cx:pt idx="14019">180000</cx:pt>
          <cx:pt idx="14020">67500</cx:pt>
          <cx:pt idx="14021">144000</cx:pt>
          <cx:pt idx="14022">292500</cx:pt>
          <cx:pt idx="14023">157500</cx:pt>
          <cx:pt idx="14024">202500</cx:pt>
          <cx:pt idx="14025">90000</cx:pt>
          <cx:pt idx="14026">112500</cx:pt>
          <cx:pt idx="14027">90000</cx:pt>
          <cx:pt idx="14028">46800</cx:pt>
          <cx:pt idx="14029">292500</cx:pt>
          <cx:pt idx="14030">112500</cx:pt>
          <cx:pt idx="14031">112500</cx:pt>
          <cx:pt idx="14032">157500</cx:pt>
          <cx:pt idx="14033">117000</cx:pt>
          <cx:pt idx="14034">112500</cx:pt>
          <cx:pt idx="14035">180000</cx:pt>
          <cx:pt idx="14036">180000</cx:pt>
          <cx:pt idx="14037">202500</cx:pt>
          <cx:pt idx="14038">180000</cx:pt>
          <cx:pt idx="14039">180000</cx:pt>
          <cx:pt idx="14040">112500</cx:pt>
          <cx:pt idx="14041">157500</cx:pt>
          <cx:pt idx="14042">202500</cx:pt>
          <cx:pt idx="14043">76500</cx:pt>
          <cx:pt idx="14044">126000</cx:pt>
          <cx:pt idx="14045">72000</cx:pt>
          <cx:pt idx="14046">270000</cx:pt>
          <cx:pt idx="14047">270000</cx:pt>
          <cx:pt idx="14048">1125000</cx:pt>
          <cx:pt idx="14049">108000</cx:pt>
          <cx:pt idx="14050">171000</cx:pt>
          <cx:pt idx="14051">144000</cx:pt>
          <cx:pt idx="14052">310500</cx:pt>
          <cx:pt idx="14053">126000</cx:pt>
          <cx:pt idx="14054">135000</cx:pt>
          <cx:pt idx="14055">135000</cx:pt>
          <cx:pt idx="14056">225000</cx:pt>
          <cx:pt idx="14057">135000</cx:pt>
          <cx:pt idx="14058">74700</cx:pt>
          <cx:pt idx="14059">112500</cx:pt>
          <cx:pt idx="14060">360000</cx:pt>
          <cx:pt idx="14061">207000</cx:pt>
          <cx:pt idx="14062">225000</cx:pt>
          <cx:pt idx="14063">238500</cx:pt>
          <cx:pt idx="14064">157500</cx:pt>
          <cx:pt idx="14065">112500</cx:pt>
          <cx:pt idx="14066">225000</cx:pt>
          <cx:pt idx="14067">135000</cx:pt>
          <cx:pt idx="14068">202500</cx:pt>
          <cx:pt idx="14069">81000</cx:pt>
          <cx:pt idx="14070">112500</cx:pt>
          <cx:pt idx="14071">337500</cx:pt>
          <cx:pt idx="14072">202500</cx:pt>
          <cx:pt idx="14073">180000</cx:pt>
          <cx:pt idx="14074">180000</cx:pt>
          <cx:pt idx="14075">189000</cx:pt>
          <cx:pt idx="14076">157500</cx:pt>
          <cx:pt idx="14077">166500</cx:pt>
          <cx:pt idx="14078">99000</cx:pt>
          <cx:pt idx="14079">225000</cx:pt>
          <cx:pt idx="14080">342000</cx:pt>
          <cx:pt idx="14081">90000</cx:pt>
          <cx:pt idx="14082">99000</cx:pt>
          <cx:pt idx="14083">157500</cx:pt>
          <cx:pt idx="14084">63000</cx:pt>
          <cx:pt idx="14085">103500</cx:pt>
          <cx:pt idx="14086">94500</cx:pt>
          <cx:pt idx="14087">225000</cx:pt>
          <cx:pt idx="14088">292500</cx:pt>
          <cx:pt idx="14089">135000</cx:pt>
          <cx:pt idx="14090">135000</cx:pt>
          <cx:pt idx="14091">216000</cx:pt>
          <cx:pt idx="14092">270000</cx:pt>
          <cx:pt idx="14093">180000</cx:pt>
          <cx:pt idx="14094">117000</cx:pt>
          <cx:pt idx="14095">270000</cx:pt>
          <cx:pt idx="14096">270000</cx:pt>
          <cx:pt idx="14097">180000</cx:pt>
          <cx:pt idx="14098">112500</cx:pt>
          <cx:pt idx="14099">225000</cx:pt>
          <cx:pt idx="14100">292500</cx:pt>
          <cx:pt idx="14101">148500</cx:pt>
          <cx:pt idx="14102">157500</cx:pt>
          <cx:pt idx="14103">90000</cx:pt>
          <cx:pt idx="14104">67500</cx:pt>
          <cx:pt idx="14105">270000</cx:pt>
          <cx:pt idx="14106">90000</cx:pt>
          <cx:pt idx="14107">225000</cx:pt>
          <cx:pt idx="14108">180000</cx:pt>
          <cx:pt idx="14109">157500</cx:pt>
          <cx:pt idx="14110">171000</cx:pt>
          <cx:pt idx="14111">67500</cx:pt>
          <cx:pt idx="14112">157500</cx:pt>
          <cx:pt idx="14113">292500</cx:pt>
          <cx:pt idx="14114">189000</cx:pt>
          <cx:pt idx="14115">180000</cx:pt>
          <cx:pt idx="14116">180000</cx:pt>
          <cx:pt idx="14117">180000</cx:pt>
          <cx:pt idx="14118">112500</cx:pt>
          <cx:pt idx="14119">225000</cx:pt>
          <cx:pt idx="14120">99000</cx:pt>
          <cx:pt idx="14121">202500</cx:pt>
          <cx:pt idx="14122">292500</cx:pt>
          <cx:pt idx="14123">130500</cx:pt>
          <cx:pt idx="14124">90000</cx:pt>
          <cx:pt idx="14125">135000</cx:pt>
          <cx:pt idx="14126">81000</cx:pt>
          <cx:pt idx="14127">157500</cx:pt>
          <cx:pt idx="14128">237753</cx:pt>
          <cx:pt idx="14129">112500</cx:pt>
          <cx:pt idx="14130">90000</cx:pt>
          <cx:pt idx="14131">189000</cx:pt>
          <cx:pt idx="14132">373500</cx:pt>
          <cx:pt idx="14133">315000</cx:pt>
          <cx:pt idx="14134">90000</cx:pt>
          <cx:pt idx="14135">90000</cx:pt>
          <cx:pt idx="14136">90000</cx:pt>
          <cx:pt idx="14137">151281</cx:pt>
          <cx:pt idx="14138">45000</cx:pt>
          <cx:pt idx="14139">130500</cx:pt>
          <cx:pt idx="14140">225000</cx:pt>
          <cx:pt idx="14141">126000</cx:pt>
          <cx:pt idx="14142">126000</cx:pt>
          <cx:pt idx="14143">112500</cx:pt>
          <cx:pt idx="14144">81000</cx:pt>
          <cx:pt idx="14145">57600</cx:pt>
          <cx:pt idx="14146">45000</cx:pt>
          <cx:pt idx="14147">135000</cx:pt>
          <cx:pt idx="14148">135000</cx:pt>
          <cx:pt idx="14149">108000</cx:pt>
          <cx:pt idx="14150">225000</cx:pt>
          <cx:pt idx="14151">180000</cx:pt>
          <cx:pt idx="14152">112500</cx:pt>
          <cx:pt idx="14153">450000</cx:pt>
          <cx:pt idx="14154">135000</cx:pt>
          <cx:pt idx="14155">585000</cx:pt>
          <cx:pt idx="14156">157500</cx:pt>
          <cx:pt idx="14157">112500</cx:pt>
          <cx:pt idx="14158">90000</cx:pt>
          <cx:pt idx="14159">135000</cx:pt>
          <cx:pt idx="14160">90000</cx:pt>
          <cx:pt idx="14161">59400</cx:pt>
          <cx:pt idx="14162">202500</cx:pt>
          <cx:pt idx="14163">135000</cx:pt>
          <cx:pt idx="14164">405000</cx:pt>
          <cx:pt idx="14165">90000</cx:pt>
          <cx:pt idx="14166">90000</cx:pt>
          <cx:pt idx="14167">180000</cx:pt>
          <cx:pt idx="14168">225000</cx:pt>
          <cx:pt idx="14169">171000</cx:pt>
          <cx:pt idx="14170">180000</cx:pt>
          <cx:pt idx="14171">135000</cx:pt>
          <cx:pt idx="14172">360000</cx:pt>
          <cx:pt idx="14173">180000</cx:pt>
          <cx:pt idx="14174">85500</cx:pt>
          <cx:pt idx="14175">189000</cx:pt>
          <cx:pt idx="14176">90000</cx:pt>
          <cx:pt idx="14177">157500</cx:pt>
          <cx:pt idx="14178">135000</cx:pt>
          <cx:pt idx="14179">135000</cx:pt>
          <cx:pt idx="14180">90000</cx:pt>
          <cx:pt idx="14181">135000</cx:pt>
          <cx:pt idx="14182">135000</cx:pt>
          <cx:pt idx="14183">180000</cx:pt>
          <cx:pt idx="14184">135000</cx:pt>
          <cx:pt idx="14185">225000</cx:pt>
          <cx:pt idx="14186">112500</cx:pt>
          <cx:pt idx="14187">45000</cx:pt>
          <cx:pt idx="14188">135000</cx:pt>
          <cx:pt idx="14189">180000</cx:pt>
          <cx:pt idx="14190">99000</cx:pt>
          <cx:pt idx="14191">180000</cx:pt>
          <cx:pt idx="14192">225000</cx:pt>
          <cx:pt idx="14193">121500</cx:pt>
          <cx:pt idx="14194">112500</cx:pt>
          <cx:pt idx="14195">72000</cx:pt>
          <cx:pt idx="14196">157500</cx:pt>
          <cx:pt idx="14197">225000</cx:pt>
          <cx:pt idx="14198">135000</cx:pt>
          <cx:pt idx="14199">202500</cx:pt>
          <cx:pt idx="14200">225000</cx:pt>
          <cx:pt idx="14201">126000</cx:pt>
          <cx:pt idx="14202">58500</cx:pt>
          <cx:pt idx="14203">90000</cx:pt>
          <cx:pt idx="14204">76500</cx:pt>
          <cx:pt idx="14205">202500</cx:pt>
          <cx:pt idx="14206">171000</cx:pt>
          <cx:pt idx="14207">103500</cx:pt>
          <cx:pt idx="14208">67500</cx:pt>
          <cx:pt idx="14209">148500</cx:pt>
          <cx:pt idx="14210">112500</cx:pt>
          <cx:pt idx="14211">157500</cx:pt>
          <cx:pt idx="14212">90000</cx:pt>
          <cx:pt idx="14213">225000</cx:pt>
          <cx:pt idx="14214">108000</cx:pt>
          <cx:pt idx="14215">65250</cx:pt>
          <cx:pt idx="14216">247500</cx:pt>
          <cx:pt idx="14217">157500</cx:pt>
          <cx:pt idx="14218">225000</cx:pt>
          <cx:pt idx="14219">90000</cx:pt>
          <cx:pt idx="14220">135000</cx:pt>
          <cx:pt idx="14221">31500</cx:pt>
          <cx:pt idx="14222">148500</cx:pt>
          <cx:pt idx="14223">67500</cx:pt>
          <cx:pt idx="14224">270000</cx:pt>
          <cx:pt idx="14225">225000</cx:pt>
          <cx:pt idx="14226">112500</cx:pt>
          <cx:pt idx="14227">90000</cx:pt>
          <cx:pt idx="14228">135000</cx:pt>
          <cx:pt idx="14229">270000</cx:pt>
          <cx:pt idx="14230">270000</cx:pt>
          <cx:pt idx="14231">225000</cx:pt>
          <cx:pt idx="14232">67500</cx:pt>
          <cx:pt idx="14233">85500</cx:pt>
          <cx:pt idx="14234">135000</cx:pt>
          <cx:pt idx="14235">157500</cx:pt>
          <cx:pt idx="14236">202500</cx:pt>
          <cx:pt idx="14237">144000</cx:pt>
          <cx:pt idx="14238">90000</cx:pt>
          <cx:pt idx="14239">225000</cx:pt>
          <cx:pt idx="14240">76500</cx:pt>
          <cx:pt idx="14241">180000</cx:pt>
          <cx:pt idx="14242">72000</cx:pt>
          <cx:pt idx="14243">135000</cx:pt>
          <cx:pt idx="14244">103500</cx:pt>
          <cx:pt idx="14245">225000</cx:pt>
          <cx:pt idx="14246">90000</cx:pt>
          <cx:pt idx="14247">157500</cx:pt>
          <cx:pt idx="14248">315000</cx:pt>
          <cx:pt idx="14249">292500</cx:pt>
          <cx:pt idx="14250">45000</cx:pt>
          <cx:pt idx="14251">81000</cx:pt>
          <cx:pt idx="14252">225000</cx:pt>
          <cx:pt idx="14253">247500</cx:pt>
          <cx:pt idx="14254">74700</cx:pt>
          <cx:pt idx="14255">202500</cx:pt>
          <cx:pt idx="14256">126000</cx:pt>
          <cx:pt idx="14257">175500</cx:pt>
          <cx:pt idx="14258">90000</cx:pt>
          <cx:pt idx="14259">121500</cx:pt>
          <cx:pt idx="14260">157500</cx:pt>
          <cx:pt idx="14261">90000</cx:pt>
          <cx:pt idx="14262">424350</cx:pt>
          <cx:pt idx="14263">157500</cx:pt>
          <cx:pt idx="14264">225000</cx:pt>
          <cx:pt idx="14265">135000</cx:pt>
          <cx:pt idx="14266">180000</cx:pt>
          <cx:pt idx="14267">189000</cx:pt>
          <cx:pt idx="14268">135000</cx:pt>
          <cx:pt idx="14269">225000</cx:pt>
          <cx:pt idx="14270">315000</cx:pt>
          <cx:pt idx="14271">135000</cx:pt>
          <cx:pt idx="14272">180000</cx:pt>
          <cx:pt idx="14273">90000</cx:pt>
          <cx:pt idx="14274">270000</cx:pt>
          <cx:pt idx="14275">171000</cx:pt>
          <cx:pt idx="14276">225000</cx:pt>
          <cx:pt idx="14277">157500</cx:pt>
          <cx:pt idx="14278">180000</cx:pt>
          <cx:pt idx="14279">180000</cx:pt>
          <cx:pt idx="14280">135000</cx:pt>
          <cx:pt idx="14281">126000</cx:pt>
          <cx:pt idx="14282">112500</cx:pt>
          <cx:pt idx="14283">675000</cx:pt>
          <cx:pt idx="14284">90000</cx:pt>
          <cx:pt idx="14285">292500</cx:pt>
          <cx:pt idx="14286">319500</cx:pt>
          <cx:pt idx="14287">81000</cx:pt>
          <cx:pt idx="14288">270000</cx:pt>
          <cx:pt idx="14289">292500</cx:pt>
          <cx:pt idx="14290">112500</cx:pt>
          <cx:pt idx="14291">67500</cx:pt>
          <cx:pt idx="14292">157500</cx:pt>
          <cx:pt idx="14293">189000</cx:pt>
          <cx:pt idx="14294">72000</cx:pt>
          <cx:pt idx="14295">315000</cx:pt>
          <cx:pt idx="14296">112500</cx:pt>
          <cx:pt idx="14297">202500</cx:pt>
          <cx:pt idx="14298">315000</cx:pt>
          <cx:pt idx="14299">180000</cx:pt>
          <cx:pt idx="14300">121500</cx:pt>
          <cx:pt idx="14301">225000</cx:pt>
          <cx:pt idx="14302">90000</cx:pt>
          <cx:pt idx="14303">94500</cx:pt>
          <cx:pt idx="14304">54000</cx:pt>
          <cx:pt idx="14305">306000</cx:pt>
          <cx:pt idx="14306">135000</cx:pt>
          <cx:pt idx="14307">202500</cx:pt>
          <cx:pt idx="14308">193500</cx:pt>
          <cx:pt idx="14309">364500</cx:pt>
          <cx:pt idx="14310">130500</cx:pt>
          <cx:pt idx="14311">166500</cx:pt>
          <cx:pt idx="14312">135000</cx:pt>
          <cx:pt idx="14313">67500</cx:pt>
          <cx:pt idx="14314">225000</cx:pt>
          <cx:pt idx="14315">157500</cx:pt>
          <cx:pt idx="14316">202500</cx:pt>
          <cx:pt idx="14317">144000</cx:pt>
          <cx:pt idx="14318">67500</cx:pt>
          <cx:pt idx="14319">202500</cx:pt>
          <cx:pt idx="14320">225000</cx:pt>
          <cx:pt idx="14321">112500</cx:pt>
          <cx:pt idx="14322">85500</cx:pt>
          <cx:pt idx="14323">202500</cx:pt>
          <cx:pt idx="14324">135000</cx:pt>
          <cx:pt idx="14325">135000</cx:pt>
          <cx:pt idx="14326">90000</cx:pt>
          <cx:pt idx="14327">225000</cx:pt>
          <cx:pt idx="14328">247500</cx:pt>
          <cx:pt idx="14329">112500</cx:pt>
          <cx:pt idx="14330">166500</cx:pt>
          <cx:pt idx="14331">90000</cx:pt>
          <cx:pt idx="14332">157500</cx:pt>
          <cx:pt idx="14333">81000</cx:pt>
          <cx:pt idx="14334">130500</cx:pt>
          <cx:pt idx="14335">189000</cx:pt>
          <cx:pt idx="14336">135000</cx:pt>
          <cx:pt idx="14337">315000</cx:pt>
          <cx:pt idx="14338">90000</cx:pt>
          <cx:pt idx="14339">270000</cx:pt>
          <cx:pt idx="14340">157500</cx:pt>
          <cx:pt idx="14341">112500</cx:pt>
          <cx:pt idx="14342">157500</cx:pt>
          <cx:pt idx="14343">270000</cx:pt>
          <cx:pt idx="14344">270000</cx:pt>
          <cx:pt idx="14345">99000</cx:pt>
          <cx:pt idx="14346">67500</cx:pt>
          <cx:pt idx="14347">112500</cx:pt>
          <cx:pt idx="14348">157500</cx:pt>
          <cx:pt idx="14349">171000</cx:pt>
          <cx:pt idx="14350">121500</cx:pt>
          <cx:pt idx="14351">360000</cx:pt>
          <cx:pt idx="14352">99000</cx:pt>
          <cx:pt idx="14353">270000</cx:pt>
          <cx:pt idx="14354">112500</cx:pt>
          <cx:pt idx="14355">99000</cx:pt>
          <cx:pt idx="14356">81000</cx:pt>
          <cx:pt idx="14357">315000</cx:pt>
          <cx:pt idx="14358">157500</cx:pt>
          <cx:pt idx="14359">126000</cx:pt>
          <cx:pt idx="14360">135000</cx:pt>
          <cx:pt idx="14361">180000</cx:pt>
          <cx:pt idx="14362">90000</cx:pt>
          <cx:pt idx="14363">270000</cx:pt>
          <cx:pt idx="14364">135000</cx:pt>
          <cx:pt idx="14365">350392.5</cx:pt>
          <cx:pt idx="14366">90000</cx:pt>
          <cx:pt idx="14367">135000</cx:pt>
          <cx:pt idx="14368">180000</cx:pt>
          <cx:pt idx="14369">135000</cx:pt>
          <cx:pt idx="14370">180000</cx:pt>
          <cx:pt idx="14371">135000</cx:pt>
          <cx:pt idx="14372">270000</cx:pt>
          <cx:pt idx="14373">81000</cx:pt>
          <cx:pt idx="14374">90000</cx:pt>
          <cx:pt idx="14375">90000</cx:pt>
          <cx:pt idx="14376">112500</cx:pt>
          <cx:pt idx="14377">81000</cx:pt>
          <cx:pt idx="14378">81000</cx:pt>
          <cx:pt idx="14379">202500</cx:pt>
          <cx:pt idx="14380">270000</cx:pt>
          <cx:pt idx="14381">225000</cx:pt>
          <cx:pt idx="14382">166500</cx:pt>
          <cx:pt idx="14383">202500</cx:pt>
          <cx:pt idx="14384">171000</cx:pt>
          <cx:pt idx="14385">85500</cx:pt>
          <cx:pt idx="14386">76500</cx:pt>
          <cx:pt idx="14387">360000</cx:pt>
          <cx:pt idx="14388">202500</cx:pt>
          <cx:pt idx="14389">202500</cx:pt>
          <cx:pt idx="14390">387000</cx:pt>
          <cx:pt idx="14391">225000</cx:pt>
          <cx:pt idx="14392">135000</cx:pt>
          <cx:pt idx="14393">103500</cx:pt>
          <cx:pt idx="14394">135000</cx:pt>
          <cx:pt idx="14395">202500</cx:pt>
          <cx:pt idx="14396">81000</cx:pt>
          <cx:pt idx="14397">157500</cx:pt>
          <cx:pt idx="14398">157500</cx:pt>
          <cx:pt idx="14399">157500</cx:pt>
          <cx:pt idx="14400">112500</cx:pt>
          <cx:pt idx="14401">157500</cx:pt>
          <cx:pt idx="14402">112500</cx:pt>
          <cx:pt idx="14403">112500</cx:pt>
          <cx:pt idx="14404">148500</cx:pt>
          <cx:pt idx="14405">171000</cx:pt>
          <cx:pt idx="14406">585000</cx:pt>
          <cx:pt idx="14407">301500</cx:pt>
          <cx:pt idx="14408">112500</cx:pt>
          <cx:pt idx="14409">90000</cx:pt>
          <cx:pt idx="14410">81000</cx:pt>
          <cx:pt idx="14411">112500</cx:pt>
          <cx:pt idx="14412">90000</cx:pt>
          <cx:pt idx="14413">135000</cx:pt>
          <cx:pt idx="14414">63000</cx:pt>
          <cx:pt idx="14415">135000</cx:pt>
          <cx:pt idx="14416">157500</cx:pt>
          <cx:pt idx="14417">135000</cx:pt>
          <cx:pt idx="14418">54000</cx:pt>
          <cx:pt idx="14419">54000</cx:pt>
          <cx:pt idx="14420">351000</cx:pt>
          <cx:pt idx="14421">126000</cx:pt>
          <cx:pt idx="14422">112500</cx:pt>
          <cx:pt idx="14423">450000</cx:pt>
          <cx:pt idx="14424">135000</cx:pt>
          <cx:pt idx="14425">225000</cx:pt>
          <cx:pt idx="14426">180000</cx:pt>
          <cx:pt idx="14427">112500</cx:pt>
          <cx:pt idx="14428">225000</cx:pt>
          <cx:pt idx="14429">76500</cx:pt>
          <cx:pt idx="14430">112500</cx:pt>
          <cx:pt idx="14431">157500</cx:pt>
          <cx:pt idx="14432">112500</cx:pt>
          <cx:pt idx="14433">247500</cx:pt>
          <cx:pt idx="14434">171000</cx:pt>
          <cx:pt idx="14435">90000</cx:pt>
          <cx:pt idx="14436">157500</cx:pt>
          <cx:pt idx="14437">112500</cx:pt>
          <cx:pt idx="14438">112500</cx:pt>
          <cx:pt idx="14439">166500</cx:pt>
          <cx:pt idx="14440">112500</cx:pt>
          <cx:pt idx="14441">166500</cx:pt>
          <cx:pt idx="14442">171000</cx:pt>
          <cx:pt idx="14443">202500</cx:pt>
          <cx:pt idx="14444">157500</cx:pt>
          <cx:pt idx="14445">135000</cx:pt>
          <cx:pt idx="14446">76500</cx:pt>
          <cx:pt idx="14447">67500</cx:pt>
          <cx:pt idx="14448">112500</cx:pt>
          <cx:pt idx="14449">40500</cx:pt>
          <cx:pt idx="14450">135000</cx:pt>
          <cx:pt idx="14451">90000</cx:pt>
          <cx:pt idx="14452">90000</cx:pt>
          <cx:pt idx="14453">103500</cx:pt>
          <cx:pt idx="14454">225000</cx:pt>
          <cx:pt idx="14455">202500</cx:pt>
          <cx:pt idx="14456">112500</cx:pt>
          <cx:pt idx="14457">85500</cx:pt>
          <cx:pt idx="14458">225000</cx:pt>
          <cx:pt idx="14459">135000</cx:pt>
          <cx:pt idx="14460">225000</cx:pt>
          <cx:pt idx="14461">540000</cx:pt>
          <cx:pt idx="14462">135000</cx:pt>
          <cx:pt idx="14463">112500</cx:pt>
          <cx:pt idx="14464">157500</cx:pt>
          <cx:pt idx="14465">99000</cx:pt>
          <cx:pt idx="14466">157500</cx:pt>
          <cx:pt idx="14467">112500</cx:pt>
          <cx:pt idx="14468">135000</cx:pt>
          <cx:pt idx="14469">135000</cx:pt>
          <cx:pt idx="14470">112500</cx:pt>
          <cx:pt idx="14471">138226.5</cx:pt>
          <cx:pt idx="14472">292500</cx:pt>
          <cx:pt idx="14473">225000</cx:pt>
          <cx:pt idx="14474">225000</cx:pt>
          <cx:pt idx="14475">112500</cx:pt>
          <cx:pt idx="14476">99000</cx:pt>
          <cx:pt idx="14477">112500</cx:pt>
          <cx:pt idx="14478">67500</cx:pt>
          <cx:pt idx="14479">225000</cx:pt>
          <cx:pt idx="14480">157500</cx:pt>
          <cx:pt idx="14481">67500</cx:pt>
          <cx:pt idx="14482">72000</cx:pt>
          <cx:pt idx="14483">337500</cx:pt>
          <cx:pt idx="14484">81000</cx:pt>
          <cx:pt idx="14485">585000</cx:pt>
          <cx:pt idx="14486">168718.5</cx:pt>
          <cx:pt idx="14487">72000</cx:pt>
          <cx:pt idx="14488">270000</cx:pt>
          <cx:pt idx="14489">157500</cx:pt>
          <cx:pt idx="14490">180000</cx:pt>
          <cx:pt idx="14491">225000</cx:pt>
          <cx:pt idx="14492">135000</cx:pt>
          <cx:pt idx="14493">220500</cx:pt>
          <cx:pt idx="14494">112500</cx:pt>
          <cx:pt idx="14495">90000</cx:pt>
          <cx:pt idx="14496">225000</cx:pt>
          <cx:pt idx="14497">112500</cx:pt>
          <cx:pt idx="14498">76500</cx:pt>
          <cx:pt idx="14499">270000</cx:pt>
          <cx:pt idx="14500">157500</cx:pt>
          <cx:pt idx="14501">225000</cx:pt>
          <cx:pt idx="14502">157500</cx:pt>
          <cx:pt idx="14503">73350</cx:pt>
          <cx:pt idx="14504">144000</cx:pt>
          <cx:pt idx="14505">630000</cx:pt>
          <cx:pt idx="14506">72000</cx:pt>
          <cx:pt idx="14507">180000</cx:pt>
          <cx:pt idx="14508">180000</cx:pt>
          <cx:pt idx="14509">270000</cx:pt>
          <cx:pt idx="14510">112500</cx:pt>
          <cx:pt idx="14511">265500</cx:pt>
          <cx:pt idx="14512">67500</cx:pt>
          <cx:pt idx="14513">90000</cx:pt>
          <cx:pt idx="14514">112500</cx:pt>
          <cx:pt idx="14515">135000</cx:pt>
          <cx:pt idx="14516">135000</cx:pt>
          <cx:pt idx="14517">121500</cx:pt>
          <cx:pt idx="14518">90000</cx:pt>
          <cx:pt idx="14519">225000</cx:pt>
          <cx:pt idx="14520">90000</cx:pt>
          <cx:pt idx="14521">157500</cx:pt>
          <cx:pt idx="14522">225000</cx:pt>
          <cx:pt idx="14523">157500</cx:pt>
          <cx:pt idx="14524">306000</cx:pt>
          <cx:pt idx="14525">225000</cx:pt>
          <cx:pt idx="14526">112500</cx:pt>
          <cx:pt idx="14527">225000</cx:pt>
          <cx:pt idx="14528">171000</cx:pt>
          <cx:pt idx="14529">90000</cx:pt>
          <cx:pt idx="14530">81000</cx:pt>
          <cx:pt idx="14531">211500</cx:pt>
          <cx:pt idx="14532">54000</cx:pt>
          <cx:pt idx="14533">180000</cx:pt>
          <cx:pt idx="14534">292500</cx:pt>
          <cx:pt idx="14535">202500</cx:pt>
          <cx:pt idx="14536">135000</cx:pt>
          <cx:pt idx="14537">202500</cx:pt>
          <cx:pt idx="14538">112500</cx:pt>
          <cx:pt idx="14539">135000</cx:pt>
          <cx:pt idx="14540">630000</cx:pt>
          <cx:pt idx="14541">148500</cx:pt>
          <cx:pt idx="14542">315000</cx:pt>
          <cx:pt idx="14543">292500</cx:pt>
          <cx:pt idx="14544">270000</cx:pt>
          <cx:pt idx="14545">315000</cx:pt>
          <cx:pt idx="14546">112500</cx:pt>
          <cx:pt idx="14547">67500</cx:pt>
          <cx:pt idx="14548">270000</cx:pt>
          <cx:pt idx="14549">315000</cx:pt>
          <cx:pt idx="14550">225000</cx:pt>
          <cx:pt idx="14551">180000</cx:pt>
          <cx:pt idx="14552">450000</cx:pt>
          <cx:pt idx="14553">180000</cx:pt>
          <cx:pt idx="14554">103500</cx:pt>
          <cx:pt idx="14555">180000</cx:pt>
          <cx:pt idx="14556">67500</cx:pt>
          <cx:pt idx="14557">180000</cx:pt>
          <cx:pt idx="14558">216000</cx:pt>
          <cx:pt idx="14559">58500</cx:pt>
          <cx:pt idx="14560">126000</cx:pt>
          <cx:pt idx="14561">63000</cx:pt>
          <cx:pt idx="14562">157500</cx:pt>
          <cx:pt idx="14563">90000</cx:pt>
          <cx:pt idx="14564">67500</cx:pt>
          <cx:pt idx="14565">270000</cx:pt>
          <cx:pt idx="14566">157500</cx:pt>
          <cx:pt idx="14567">90000</cx:pt>
          <cx:pt idx="14568">270000</cx:pt>
          <cx:pt idx="14569">225000</cx:pt>
          <cx:pt idx="14570">135000</cx:pt>
          <cx:pt idx="14571">225000</cx:pt>
          <cx:pt idx="14572">51750</cx:pt>
          <cx:pt idx="14573">135000</cx:pt>
          <cx:pt idx="14574">270000</cx:pt>
          <cx:pt idx="14575">211500</cx:pt>
          <cx:pt idx="14576">405000</cx:pt>
          <cx:pt idx="14577">90000</cx:pt>
          <cx:pt idx="14578">270000</cx:pt>
          <cx:pt idx="14579">225000</cx:pt>
          <cx:pt idx="14580">202500</cx:pt>
          <cx:pt idx="14581">81000</cx:pt>
          <cx:pt idx="14582">270000</cx:pt>
          <cx:pt idx="14583">135000</cx:pt>
          <cx:pt idx="14584">135000</cx:pt>
          <cx:pt idx="14585">382500</cx:pt>
          <cx:pt idx="14586">112500</cx:pt>
          <cx:pt idx="14587">90000</cx:pt>
          <cx:pt idx="14588">157500</cx:pt>
          <cx:pt idx="14589">135000</cx:pt>
          <cx:pt idx="14590">135000</cx:pt>
          <cx:pt idx="14591">234000</cx:pt>
          <cx:pt idx="14592">180000</cx:pt>
          <cx:pt idx="14593">157500</cx:pt>
          <cx:pt idx="14594">157500</cx:pt>
          <cx:pt idx="14595">157500</cx:pt>
          <cx:pt idx="14596">135000</cx:pt>
          <cx:pt idx="14597">135000</cx:pt>
          <cx:pt idx="14598">117000</cx:pt>
          <cx:pt idx="14599">405000</cx:pt>
          <cx:pt idx="14600">270000</cx:pt>
          <cx:pt idx="14601">144000</cx:pt>
          <cx:pt idx="14602">81000</cx:pt>
          <cx:pt idx="14603">90000</cx:pt>
          <cx:pt idx="14604">135000</cx:pt>
          <cx:pt idx="14605">112500</cx:pt>
          <cx:pt idx="14606">67500</cx:pt>
          <cx:pt idx="14607">130500</cx:pt>
          <cx:pt idx="14608">112500</cx:pt>
          <cx:pt idx="14609">112500</cx:pt>
          <cx:pt idx="14610">112500</cx:pt>
          <cx:pt idx="14611">67500</cx:pt>
          <cx:pt idx="14612">117000</cx:pt>
          <cx:pt idx="14613">81000</cx:pt>
          <cx:pt idx="14614">166500</cx:pt>
          <cx:pt idx="14615">135000</cx:pt>
          <cx:pt idx="14616">225000</cx:pt>
          <cx:pt idx="14617">99000</cx:pt>
          <cx:pt idx="14618">132750</cx:pt>
          <cx:pt idx="14619">225000</cx:pt>
          <cx:pt idx="14620">108000</cx:pt>
          <cx:pt idx="14621">180000</cx:pt>
          <cx:pt idx="14622">90000</cx:pt>
          <cx:pt idx="14623">157500</cx:pt>
          <cx:pt idx="14624">67500</cx:pt>
          <cx:pt idx="14625">225000</cx:pt>
          <cx:pt idx="14626">112500</cx:pt>
          <cx:pt idx="14627">202500</cx:pt>
          <cx:pt idx="14628">135000</cx:pt>
          <cx:pt idx="14629">157500</cx:pt>
          <cx:pt idx="14630">90000</cx:pt>
          <cx:pt idx="14631">157500</cx:pt>
          <cx:pt idx="14632">90000</cx:pt>
          <cx:pt idx="14633">270000</cx:pt>
          <cx:pt idx="14634">72000</cx:pt>
          <cx:pt idx="14635">67500</cx:pt>
          <cx:pt idx="14636">117000</cx:pt>
          <cx:pt idx="14637">180000</cx:pt>
          <cx:pt idx="14638">90000</cx:pt>
          <cx:pt idx="14639">112500</cx:pt>
          <cx:pt idx="14640">73350</cx:pt>
          <cx:pt idx="14641">292500</cx:pt>
          <cx:pt idx="14642">112500</cx:pt>
          <cx:pt idx="14643">749331</cx:pt>
          <cx:pt idx="14644">135000</cx:pt>
          <cx:pt idx="14645">54000</cx:pt>
          <cx:pt idx="14646">427500</cx:pt>
          <cx:pt idx="14647">360000</cx:pt>
          <cx:pt idx="14648">139500</cx:pt>
          <cx:pt idx="14649">81000</cx:pt>
          <cx:pt idx="14650">157500</cx:pt>
          <cx:pt idx="14651">202500</cx:pt>
          <cx:pt idx="14652">117000</cx:pt>
          <cx:pt idx="14653">67500</cx:pt>
          <cx:pt idx="14654">135000</cx:pt>
          <cx:pt idx="14655">270000</cx:pt>
          <cx:pt idx="14656">225000</cx:pt>
          <cx:pt idx="14657">202500</cx:pt>
          <cx:pt idx="14658">495000</cx:pt>
          <cx:pt idx="14659">189000</cx:pt>
          <cx:pt idx="14660">112500</cx:pt>
          <cx:pt idx="14661">207000</cx:pt>
          <cx:pt idx="14662">94500</cx:pt>
          <cx:pt idx="14663">67500</cx:pt>
          <cx:pt idx="14664">135000</cx:pt>
          <cx:pt idx="14665">225000</cx:pt>
          <cx:pt idx="14666">67500</cx:pt>
          <cx:pt idx="14667">112500</cx:pt>
          <cx:pt idx="14668">247500</cx:pt>
          <cx:pt idx="14669">90000</cx:pt>
          <cx:pt idx="14670">247500</cx:pt>
          <cx:pt idx="14671">54000</cx:pt>
          <cx:pt idx="14672">157500</cx:pt>
          <cx:pt idx="14673">315000</cx:pt>
          <cx:pt idx="14674">54000</cx:pt>
          <cx:pt idx="14675">90000</cx:pt>
          <cx:pt idx="14676">130500</cx:pt>
          <cx:pt idx="14677">157500</cx:pt>
          <cx:pt idx="14678">81000</cx:pt>
          <cx:pt idx="14679">180000</cx:pt>
          <cx:pt idx="14680">202500</cx:pt>
          <cx:pt idx="14681">157500</cx:pt>
          <cx:pt idx="14682">135000</cx:pt>
          <cx:pt idx="14683">225000</cx:pt>
          <cx:pt idx="14684">274500</cx:pt>
          <cx:pt idx="14685">180000</cx:pt>
          <cx:pt idx="14686">54000</cx:pt>
          <cx:pt idx="14687">90000</cx:pt>
          <cx:pt idx="14688">94500</cx:pt>
          <cx:pt idx="14689">180000</cx:pt>
          <cx:pt idx="14690">112500</cx:pt>
          <cx:pt idx="14691">135000</cx:pt>
          <cx:pt idx="14692">148500</cx:pt>
          <cx:pt idx="14693">225000</cx:pt>
          <cx:pt idx="14694">202500</cx:pt>
          <cx:pt idx="14695">207000</cx:pt>
          <cx:pt idx="14696">225000</cx:pt>
          <cx:pt idx="14697">81000</cx:pt>
          <cx:pt idx="14698">202500</cx:pt>
          <cx:pt idx="14699">135000</cx:pt>
          <cx:pt idx="14700">51691.5</cx:pt>
          <cx:pt idx="14701">160560</cx:pt>
          <cx:pt idx="14702">202500</cx:pt>
          <cx:pt idx="14703">175500</cx:pt>
          <cx:pt idx="14704">180000</cx:pt>
          <cx:pt idx="14705">135000</cx:pt>
          <cx:pt idx="14706">180000</cx:pt>
          <cx:pt idx="14707">360000</cx:pt>
          <cx:pt idx="14708">252000</cx:pt>
          <cx:pt idx="14709">135000</cx:pt>
          <cx:pt idx="14710">180000</cx:pt>
          <cx:pt idx="14711">146250</cx:pt>
          <cx:pt idx="14712">180000</cx:pt>
          <cx:pt idx="14713">211500</cx:pt>
          <cx:pt idx="14714">135000</cx:pt>
          <cx:pt idx="14715">157500</cx:pt>
          <cx:pt idx="14716">99000</cx:pt>
          <cx:pt idx="14717">378000</cx:pt>
          <cx:pt idx="14718">180000</cx:pt>
          <cx:pt idx="14719">135000</cx:pt>
          <cx:pt idx="14720">112500</cx:pt>
          <cx:pt idx="14721">144000</cx:pt>
          <cx:pt idx="14722">225000</cx:pt>
          <cx:pt idx="14723">157500</cx:pt>
          <cx:pt idx="14724">135000</cx:pt>
          <cx:pt idx="14725">315000</cx:pt>
          <cx:pt idx="14726">225000</cx:pt>
          <cx:pt idx="14727">180000</cx:pt>
          <cx:pt idx="14728">99000</cx:pt>
          <cx:pt idx="14729">45000</cx:pt>
          <cx:pt idx="14730">126000</cx:pt>
          <cx:pt idx="14731">135000</cx:pt>
          <cx:pt idx="14732">360000</cx:pt>
          <cx:pt idx="14733">157500</cx:pt>
          <cx:pt idx="14734">180000</cx:pt>
          <cx:pt idx="14735">180000</cx:pt>
          <cx:pt idx="14736">202500</cx:pt>
          <cx:pt idx="14737">720000</cx:pt>
          <cx:pt idx="14738">90000</cx:pt>
          <cx:pt idx="14739">225000</cx:pt>
          <cx:pt idx="14740">81000</cx:pt>
          <cx:pt idx="14741">112500</cx:pt>
          <cx:pt idx="14742">135000</cx:pt>
          <cx:pt idx="14743">900000</cx:pt>
          <cx:pt idx="14744">112500</cx:pt>
          <cx:pt idx="14745">135000</cx:pt>
          <cx:pt idx="14746">112500</cx:pt>
          <cx:pt idx="14747">135000</cx:pt>
          <cx:pt idx="14748">292500</cx:pt>
          <cx:pt idx="14749">135000</cx:pt>
          <cx:pt idx="14750">247500</cx:pt>
          <cx:pt idx="14751">112500</cx:pt>
          <cx:pt idx="14752">607500</cx:pt>
          <cx:pt idx="14753">166500</cx:pt>
          <cx:pt idx="14754">126000</cx:pt>
          <cx:pt idx="14755">57150</cx:pt>
          <cx:pt idx="14756">72000</cx:pt>
          <cx:pt idx="14757">225000</cx:pt>
          <cx:pt idx="14758">67500</cx:pt>
          <cx:pt idx="14759">103500</cx:pt>
          <cx:pt idx="14760">225000</cx:pt>
          <cx:pt idx="14761">90000</cx:pt>
          <cx:pt idx="14762">225000</cx:pt>
          <cx:pt idx="14763">126000</cx:pt>
          <cx:pt idx="14764">247500</cx:pt>
          <cx:pt idx="14765">157500</cx:pt>
          <cx:pt idx="14766">202500</cx:pt>
          <cx:pt idx="14767">148500</cx:pt>
          <cx:pt idx="14768">58500</cx:pt>
          <cx:pt idx="14769">135000</cx:pt>
          <cx:pt idx="14770">112500</cx:pt>
          <cx:pt idx="14771">225000</cx:pt>
          <cx:pt idx="14772">90000</cx:pt>
          <cx:pt idx="14773">225000</cx:pt>
          <cx:pt idx="14774">135000</cx:pt>
          <cx:pt idx="14775">126000</cx:pt>
          <cx:pt idx="14776">112500</cx:pt>
          <cx:pt idx="14777">225000</cx:pt>
          <cx:pt idx="14778">135000</cx:pt>
          <cx:pt idx="14779">157500</cx:pt>
          <cx:pt idx="14780">157500</cx:pt>
          <cx:pt idx="14781">73125</cx:pt>
          <cx:pt idx="14782">193500</cx:pt>
          <cx:pt idx="14783">225000</cx:pt>
          <cx:pt idx="14784">270000</cx:pt>
          <cx:pt idx="14785">225000</cx:pt>
          <cx:pt idx="14786">171000</cx:pt>
          <cx:pt idx="14787">96300</cx:pt>
          <cx:pt idx="14788">135000</cx:pt>
          <cx:pt idx="14789">112500</cx:pt>
          <cx:pt idx="14790">117000</cx:pt>
          <cx:pt idx="14791">112500</cx:pt>
          <cx:pt idx="14792">292500</cx:pt>
          <cx:pt idx="14793">166500</cx:pt>
          <cx:pt idx="14794">292500</cx:pt>
          <cx:pt idx="14795">450000</cx:pt>
          <cx:pt idx="14796">144000</cx:pt>
          <cx:pt idx="14797">202500</cx:pt>
          <cx:pt idx="14798">225000</cx:pt>
          <cx:pt idx="14799">225000</cx:pt>
          <cx:pt idx="14800">202500</cx:pt>
          <cx:pt idx="14801">180000</cx:pt>
          <cx:pt idx="14802">337500</cx:pt>
          <cx:pt idx="14803">117000</cx:pt>
          <cx:pt idx="14804">157500</cx:pt>
          <cx:pt idx="14805">135000</cx:pt>
          <cx:pt idx="14806">99000</cx:pt>
          <cx:pt idx="14807">157500</cx:pt>
          <cx:pt idx="14808">202500</cx:pt>
          <cx:pt idx="14809">247500</cx:pt>
          <cx:pt idx="14810">180000</cx:pt>
          <cx:pt idx="14811">135000</cx:pt>
          <cx:pt idx="14812">360000</cx:pt>
          <cx:pt idx="14813">112500</cx:pt>
          <cx:pt idx="14814">75150</cx:pt>
          <cx:pt idx="14815">135000</cx:pt>
          <cx:pt idx="14816">225000</cx:pt>
          <cx:pt idx="14817">90000</cx:pt>
          <cx:pt idx="14818">157500</cx:pt>
          <cx:pt idx="14819">225000</cx:pt>
          <cx:pt idx="14820">112500</cx:pt>
          <cx:pt idx="14821">108000</cx:pt>
          <cx:pt idx="14822">112500</cx:pt>
          <cx:pt idx="14823">247500</cx:pt>
          <cx:pt idx="14824">112500</cx:pt>
          <cx:pt idx="14825">157500</cx:pt>
          <cx:pt idx="14826">76500</cx:pt>
          <cx:pt idx="14827">157500</cx:pt>
          <cx:pt idx="14828">202500</cx:pt>
          <cx:pt idx="14829">189000</cx:pt>
          <cx:pt idx="14830">76500</cx:pt>
          <cx:pt idx="14831">495000</cx:pt>
          <cx:pt idx="14832">81000</cx:pt>
          <cx:pt idx="14833">117000</cx:pt>
          <cx:pt idx="14834">450000</cx:pt>
          <cx:pt idx="14835">180000</cx:pt>
          <cx:pt idx="14836">225000</cx:pt>
          <cx:pt idx="14837">103500</cx:pt>
          <cx:pt idx="14838">90000</cx:pt>
          <cx:pt idx="14839">126000</cx:pt>
          <cx:pt idx="14840">85500</cx:pt>
          <cx:pt idx="14841">135000</cx:pt>
          <cx:pt idx="14842">90000</cx:pt>
          <cx:pt idx="14843">67500</cx:pt>
          <cx:pt idx="14844">180000</cx:pt>
          <cx:pt idx="14845">90000</cx:pt>
          <cx:pt idx="14846">180000</cx:pt>
          <cx:pt idx="14847">90000</cx:pt>
          <cx:pt idx="14848">112500</cx:pt>
          <cx:pt idx="14849">396000</cx:pt>
          <cx:pt idx="14850">189000</cx:pt>
          <cx:pt idx="14851">225000</cx:pt>
          <cx:pt idx="14852">760846.5</cx:pt>
          <cx:pt idx="14853">180000</cx:pt>
          <cx:pt idx="14854">202500</cx:pt>
          <cx:pt idx="14855">135000</cx:pt>
          <cx:pt idx="14856">139500</cx:pt>
          <cx:pt idx="14857">112500</cx:pt>
          <cx:pt idx="14858">72000</cx:pt>
          <cx:pt idx="14859">180000</cx:pt>
          <cx:pt idx="14860">382500</cx:pt>
          <cx:pt idx="14861">135000</cx:pt>
          <cx:pt idx="14862">31500</cx:pt>
          <cx:pt idx="14863">202500</cx:pt>
          <cx:pt idx="14864">270000</cx:pt>
          <cx:pt idx="14865">261000</cx:pt>
          <cx:pt idx="14866">180000</cx:pt>
          <cx:pt idx="14867">90000</cx:pt>
          <cx:pt idx="14868">112500</cx:pt>
          <cx:pt idx="14869">157500</cx:pt>
          <cx:pt idx="14870">81000</cx:pt>
          <cx:pt idx="14871">90000</cx:pt>
          <cx:pt idx="14872">360000</cx:pt>
          <cx:pt idx="14873">450000</cx:pt>
          <cx:pt idx="14874">157500</cx:pt>
          <cx:pt idx="14875">135000</cx:pt>
          <cx:pt idx="14876">112500</cx:pt>
          <cx:pt idx="14877">135000</cx:pt>
          <cx:pt idx="14878">180000</cx:pt>
          <cx:pt idx="14879">112500</cx:pt>
          <cx:pt idx="14880">157500</cx:pt>
          <cx:pt idx="14881">256500</cx:pt>
          <cx:pt idx="14882">81000</cx:pt>
          <cx:pt idx="14883">103500</cx:pt>
          <cx:pt idx="14884">117000</cx:pt>
          <cx:pt idx="14885">225000</cx:pt>
          <cx:pt idx="14886">130500</cx:pt>
          <cx:pt idx="14887">202500</cx:pt>
          <cx:pt idx="14888">315000</cx:pt>
          <cx:pt idx="14889">207000</cx:pt>
          <cx:pt idx="14890">225000</cx:pt>
          <cx:pt idx="14891">180000</cx:pt>
          <cx:pt idx="14892">157500</cx:pt>
          <cx:pt idx="14893">53100</cx:pt>
          <cx:pt idx="14894">67500</cx:pt>
          <cx:pt idx="14895">360000</cx:pt>
          <cx:pt idx="14896">135000</cx:pt>
          <cx:pt idx="14897">270000</cx:pt>
          <cx:pt idx="14898">157500</cx:pt>
          <cx:pt idx="14899">90000</cx:pt>
          <cx:pt idx="14900">112500</cx:pt>
          <cx:pt idx="14901">202500</cx:pt>
          <cx:pt idx="14902">225000</cx:pt>
          <cx:pt idx="14903">112500</cx:pt>
          <cx:pt idx="14904">135000</cx:pt>
          <cx:pt idx="14905">135000</cx:pt>
          <cx:pt idx="14906">112500</cx:pt>
          <cx:pt idx="14907">135000</cx:pt>
          <cx:pt idx="14908">225000</cx:pt>
          <cx:pt idx="14909">270000</cx:pt>
          <cx:pt idx="14910">90000</cx:pt>
          <cx:pt idx="14911">135000</cx:pt>
          <cx:pt idx="14912">202500</cx:pt>
          <cx:pt idx="14913">171000</cx:pt>
          <cx:pt idx="14914">90000</cx:pt>
          <cx:pt idx="14915">270000</cx:pt>
          <cx:pt idx="14916">144000</cx:pt>
          <cx:pt idx="14917">162000</cx:pt>
          <cx:pt idx="14918">135000</cx:pt>
          <cx:pt idx="14919">207000</cx:pt>
          <cx:pt idx="14920">117000</cx:pt>
          <cx:pt idx="14921">67500</cx:pt>
          <cx:pt idx="14922">157500</cx:pt>
          <cx:pt idx="14923">157500</cx:pt>
          <cx:pt idx="14924">270000</cx:pt>
          <cx:pt idx="14925">108000</cx:pt>
          <cx:pt idx="14926">135000</cx:pt>
          <cx:pt idx="14927">112500</cx:pt>
          <cx:pt idx="14928">94500</cx:pt>
          <cx:pt idx="14929">112500</cx:pt>
          <cx:pt idx="14930">40050</cx:pt>
          <cx:pt idx="14931">103500</cx:pt>
          <cx:pt idx="14932">360000</cx:pt>
          <cx:pt idx="14933">180000</cx:pt>
          <cx:pt idx="14934">171000</cx:pt>
          <cx:pt idx="14935">225000</cx:pt>
          <cx:pt idx="14936">225000</cx:pt>
          <cx:pt idx="14937">143100</cx:pt>
          <cx:pt idx="14938">112500</cx:pt>
          <cx:pt idx="14939">121500</cx:pt>
          <cx:pt idx="14940">202500</cx:pt>
          <cx:pt idx="14941">36000</cx:pt>
          <cx:pt idx="14942">90000</cx:pt>
          <cx:pt idx="14943">135000</cx:pt>
          <cx:pt idx="14944">90000</cx:pt>
          <cx:pt idx="14945">225000</cx:pt>
          <cx:pt idx="14946">126000</cx:pt>
          <cx:pt idx="14947">139500</cx:pt>
          <cx:pt idx="14948">157500</cx:pt>
          <cx:pt idx="14949">427500</cx:pt>
          <cx:pt idx="14950">450000</cx:pt>
          <cx:pt idx="14951">112500</cx:pt>
          <cx:pt idx="14952">193500</cx:pt>
          <cx:pt idx="14953">256500</cx:pt>
          <cx:pt idx="14954">270000</cx:pt>
          <cx:pt idx="14955">135000</cx:pt>
          <cx:pt idx="14956">112500</cx:pt>
          <cx:pt idx="14957">90000</cx:pt>
          <cx:pt idx="14958">90000</cx:pt>
          <cx:pt idx="14959">256500</cx:pt>
          <cx:pt idx="14960">675000</cx:pt>
          <cx:pt idx="14961">270000</cx:pt>
          <cx:pt idx="14962">112500</cx:pt>
          <cx:pt idx="14963">41940</cx:pt>
          <cx:pt idx="14964">225000</cx:pt>
          <cx:pt idx="14965">112500</cx:pt>
          <cx:pt idx="14966">234000</cx:pt>
          <cx:pt idx="14967">67500</cx:pt>
          <cx:pt idx="14968">225000</cx:pt>
          <cx:pt idx="14969">90000</cx:pt>
          <cx:pt idx="14970">90000</cx:pt>
          <cx:pt idx="14971">90000</cx:pt>
          <cx:pt idx="14972">94500</cx:pt>
          <cx:pt idx="14973">90000</cx:pt>
          <cx:pt idx="14974">67500</cx:pt>
          <cx:pt idx="14975">360000</cx:pt>
          <cx:pt idx="14976">144000</cx:pt>
          <cx:pt idx="14977">202500</cx:pt>
          <cx:pt idx="14978">112500</cx:pt>
          <cx:pt idx="14979">112500</cx:pt>
          <cx:pt idx="14980">112500</cx:pt>
          <cx:pt idx="14981">157500</cx:pt>
          <cx:pt idx="14982">135000</cx:pt>
          <cx:pt idx="14983">234000</cx:pt>
          <cx:pt idx="14984">144000</cx:pt>
          <cx:pt idx="14985">315000</cx:pt>
          <cx:pt idx="14986">162900</cx:pt>
          <cx:pt idx="14987">153000</cx:pt>
          <cx:pt idx="14988">900000</cx:pt>
          <cx:pt idx="14989">292500</cx:pt>
          <cx:pt idx="14990">112500</cx:pt>
          <cx:pt idx="14991">94500</cx:pt>
          <cx:pt idx="14992">74700</cx:pt>
          <cx:pt idx="14993">351000</cx:pt>
          <cx:pt idx="14994">103500</cx:pt>
          <cx:pt idx="14995">157500</cx:pt>
          <cx:pt idx="14996">180000</cx:pt>
          <cx:pt idx="14997">81000</cx:pt>
          <cx:pt idx="14998">202500</cx:pt>
          <cx:pt idx="14999">126000</cx:pt>
          <cx:pt idx="15000">360000</cx:pt>
          <cx:pt idx="15001">225000</cx:pt>
          <cx:pt idx="15002">90000</cx:pt>
          <cx:pt idx="15003">225000</cx:pt>
          <cx:pt idx="15004">90000</cx:pt>
          <cx:pt idx="15005">225000</cx:pt>
          <cx:pt idx="15006">126000</cx:pt>
          <cx:pt idx="15007">166500</cx:pt>
          <cx:pt idx="15008">202500</cx:pt>
          <cx:pt idx="15009">252000</cx:pt>
          <cx:pt idx="15010">180000</cx:pt>
          <cx:pt idx="15011">90000</cx:pt>
          <cx:pt idx="15012">157500</cx:pt>
          <cx:pt idx="15013">112500</cx:pt>
          <cx:pt idx="15014">157500</cx:pt>
          <cx:pt idx="15015">180000</cx:pt>
          <cx:pt idx="15016">249750</cx:pt>
          <cx:pt idx="15017">67500</cx:pt>
          <cx:pt idx="15018">90000</cx:pt>
          <cx:pt idx="15019">83700</cx:pt>
          <cx:pt idx="15020">99000</cx:pt>
          <cx:pt idx="15021">180000</cx:pt>
          <cx:pt idx="15022">135000</cx:pt>
          <cx:pt idx="15023">90000</cx:pt>
          <cx:pt idx="15024">90000</cx:pt>
          <cx:pt idx="15025">225000</cx:pt>
          <cx:pt idx="15026">292500</cx:pt>
          <cx:pt idx="15027">81000</cx:pt>
          <cx:pt idx="15028">135000</cx:pt>
          <cx:pt idx="15029">112500</cx:pt>
          <cx:pt idx="15030">301500</cx:pt>
          <cx:pt idx="15031">135000</cx:pt>
          <cx:pt idx="15032">225000</cx:pt>
          <cx:pt idx="15033">225000</cx:pt>
          <cx:pt idx="15034">180000</cx:pt>
          <cx:pt idx="15035">225000</cx:pt>
          <cx:pt idx="15036">202500</cx:pt>
          <cx:pt idx="15037">99000</cx:pt>
          <cx:pt idx="15038">135000</cx:pt>
          <cx:pt idx="15039">112500</cx:pt>
          <cx:pt idx="15040">135000</cx:pt>
          <cx:pt idx="15041">247500</cx:pt>
          <cx:pt idx="15042">121500</cx:pt>
          <cx:pt idx="15043">90000</cx:pt>
          <cx:pt idx="15044">135000</cx:pt>
          <cx:pt idx="15045">360000</cx:pt>
          <cx:pt idx="15046">144000</cx:pt>
          <cx:pt idx="15047">157500</cx:pt>
          <cx:pt idx="15048">337500</cx:pt>
          <cx:pt idx="15049">337500</cx:pt>
          <cx:pt idx="15050">90000</cx:pt>
          <cx:pt idx="15051">135000</cx:pt>
          <cx:pt idx="15052">135000</cx:pt>
          <cx:pt idx="15053">193500</cx:pt>
          <cx:pt idx="15054">166500</cx:pt>
          <cx:pt idx="15055">247500</cx:pt>
          <cx:pt idx="15056">90000</cx:pt>
          <cx:pt idx="15057">135000</cx:pt>
          <cx:pt idx="15058">65250</cx:pt>
          <cx:pt idx="15059">157500</cx:pt>
          <cx:pt idx="15060">360000</cx:pt>
          <cx:pt idx="15061">189000</cx:pt>
          <cx:pt idx="15062">54000</cx:pt>
          <cx:pt idx="15063">180000</cx:pt>
          <cx:pt idx="15064">247500</cx:pt>
          <cx:pt idx="15065">180000</cx:pt>
          <cx:pt idx="15066">382500</cx:pt>
          <cx:pt idx="15067">157500</cx:pt>
          <cx:pt idx="15068">157500</cx:pt>
          <cx:pt idx="15069">157500</cx:pt>
          <cx:pt idx="15070">117000</cx:pt>
          <cx:pt idx="15071">90000</cx:pt>
          <cx:pt idx="15072">108000</cx:pt>
          <cx:pt idx="15073">225000</cx:pt>
          <cx:pt idx="15074">382500</cx:pt>
          <cx:pt idx="15075">225000</cx:pt>
          <cx:pt idx="15076">67500</cx:pt>
          <cx:pt idx="15077">135000</cx:pt>
          <cx:pt idx="15078">675000</cx:pt>
          <cx:pt idx="15079">157500</cx:pt>
          <cx:pt idx="15080">157500</cx:pt>
          <cx:pt idx="15081">225000</cx:pt>
          <cx:pt idx="15082">315000</cx:pt>
          <cx:pt idx="15083">157500</cx:pt>
          <cx:pt idx="15084">225000</cx:pt>
          <cx:pt idx="15085">360000</cx:pt>
          <cx:pt idx="15086">117000</cx:pt>
          <cx:pt idx="15087">180000</cx:pt>
          <cx:pt idx="15088">90000</cx:pt>
          <cx:pt idx="15089">292500</cx:pt>
          <cx:pt idx="15090">189000</cx:pt>
          <cx:pt idx="15091">202500</cx:pt>
          <cx:pt idx="15092">180000</cx:pt>
          <cx:pt idx="15093">112500</cx:pt>
          <cx:pt idx="15094">180000</cx:pt>
          <cx:pt idx="15095">135000</cx:pt>
          <cx:pt idx="15096">67500</cx:pt>
          <cx:pt idx="15097">135000</cx:pt>
          <cx:pt idx="15098">126000</cx:pt>
          <cx:pt idx="15099">360000</cx:pt>
          <cx:pt idx="15100">220500</cx:pt>
          <cx:pt idx="15101">180000</cx:pt>
          <cx:pt idx="15102">60750</cx:pt>
          <cx:pt idx="15103">135000</cx:pt>
          <cx:pt idx="15104">252000</cx:pt>
          <cx:pt idx="15105">202500</cx:pt>
          <cx:pt idx="15106">144000</cx:pt>
          <cx:pt idx="15107">135000</cx:pt>
          <cx:pt idx="15108">128250</cx:pt>
          <cx:pt idx="15109">675000</cx:pt>
          <cx:pt idx="15110">90000</cx:pt>
          <cx:pt idx="15111">76500</cx:pt>
          <cx:pt idx="15112">67500</cx:pt>
          <cx:pt idx="15113">234000</cx:pt>
          <cx:pt idx="15114">40500</cx:pt>
          <cx:pt idx="15115">157500</cx:pt>
          <cx:pt idx="15116">202500</cx:pt>
          <cx:pt idx="15117">112500</cx:pt>
          <cx:pt idx="15118">157500</cx:pt>
          <cx:pt idx="15119">171000</cx:pt>
          <cx:pt idx="15120">45000</cx:pt>
          <cx:pt idx="15121">292500</cx:pt>
          <cx:pt idx="15122">157500</cx:pt>
          <cx:pt idx="15123">207000</cx:pt>
          <cx:pt idx="15124">72000</cx:pt>
          <cx:pt idx="15125">225000</cx:pt>
          <cx:pt idx="15126">157500</cx:pt>
          <cx:pt idx="15127">247500</cx:pt>
          <cx:pt idx="15128">81000</cx:pt>
          <cx:pt idx="15129">76500</cx:pt>
          <cx:pt idx="15130">180000</cx:pt>
          <cx:pt idx="15131">112500</cx:pt>
          <cx:pt idx="15132">202500</cx:pt>
          <cx:pt idx="15133">157500</cx:pt>
          <cx:pt idx="15134">112500</cx:pt>
          <cx:pt idx="15135">265500</cx:pt>
          <cx:pt idx="15136">76500</cx:pt>
          <cx:pt idx="15137">225000</cx:pt>
          <cx:pt idx="15138">315000</cx:pt>
          <cx:pt idx="15139">202500</cx:pt>
          <cx:pt idx="15140">360000</cx:pt>
          <cx:pt idx="15141">202500</cx:pt>
          <cx:pt idx="15142">225000</cx:pt>
          <cx:pt idx="15143">180000</cx:pt>
          <cx:pt idx="15144">427500</cx:pt>
          <cx:pt idx="15145">135000</cx:pt>
          <cx:pt idx="15146">90000</cx:pt>
          <cx:pt idx="15147">216000</cx:pt>
          <cx:pt idx="15148">202500</cx:pt>
          <cx:pt idx="15149">90000</cx:pt>
          <cx:pt idx="15150">180000</cx:pt>
          <cx:pt idx="15151">180000</cx:pt>
          <cx:pt idx="15152">270000</cx:pt>
          <cx:pt idx="15153">85500</cx:pt>
          <cx:pt idx="15154">135000</cx:pt>
          <cx:pt idx="15155">180000</cx:pt>
          <cx:pt idx="15156">189000</cx:pt>
          <cx:pt idx="15157">126000</cx:pt>
          <cx:pt idx="15158">81000</cx:pt>
          <cx:pt idx="15159">67500</cx:pt>
          <cx:pt idx="15160">90000</cx:pt>
          <cx:pt idx="15161">360000</cx:pt>
          <cx:pt idx="15162">202500</cx:pt>
          <cx:pt idx="15163">202500</cx:pt>
          <cx:pt idx="15164">72000</cx:pt>
          <cx:pt idx="15165">67500</cx:pt>
          <cx:pt idx="15166">157500</cx:pt>
          <cx:pt idx="15167">112500</cx:pt>
          <cx:pt idx="15168">135000</cx:pt>
          <cx:pt idx="15169">157500</cx:pt>
          <cx:pt idx="15170">202500</cx:pt>
          <cx:pt idx="15171">112500</cx:pt>
          <cx:pt idx="15172">148500</cx:pt>
          <cx:pt idx="15173">157500</cx:pt>
          <cx:pt idx="15174">103500</cx:pt>
          <cx:pt idx="15175">67500</cx:pt>
          <cx:pt idx="15176">157500</cx:pt>
          <cx:pt idx="15177">90000</cx:pt>
          <cx:pt idx="15178">180000</cx:pt>
          <cx:pt idx="15179">180000</cx:pt>
          <cx:pt idx="15180">112500</cx:pt>
          <cx:pt idx="15181">337500</cx:pt>
          <cx:pt idx="15182">112500</cx:pt>
          <cx:pt idx="15183">198000</cx:pt>
          <cx:pt idx="15184">90000</cx:pt>
          <cx:pt idx="15185">49500</cx:pt>
          <cx:pt idx="15186">121500</cx:pt>
          <cx:pt idx="15187">261000</cx:pt>
          <cx:pt idx="15188">135000</cx:pt>
          <cx:pt idx="15189">202500</cx:pt>
          <cx:pt idx="15190">121500</cx:pt>
          <cx:pt idx="15191">171000</cx:pt>
          <cx:pt idx="15192">202500</cx:pt>
          <cx:pt idx="15193">90000</cx:pt>
          <cx:pt idx="15194">171000</cx:pt>
          <cx:pt idx="15195">225000</cx:pt>
          <cx:pt idx="15196">135000</cx:pt>
          <cx:pt idx="15197">135000</cx:pt>
          <cx:pt idx="15198">225000</cx:pt>
          <cx:pt idx="15199">112500</cx:pt>
          <cx:pt idx="15200">148500</cx:pt>
          <cx:pt idx="15201">135000</cx:pt>
          <cx:pt idx="15202">180000</cx:pt>
          <cx:pt idx="15203">337500</cx:pt>
          <cx:pt idx="15204">270000</cx:pt>
          <cx:pt idx="15205">270000</cx:pt>
          <cx:pt idx="15206">157500</cx:pt>
          <cx:pt idx="15207">193500</cx:pt>
          <cx:pt idx="15208">144000</cx:pt>
          <cx:pt idx="15209">135000</cx:pt>
          <cx:pt idx="15210">108000</cx:pt>
          <cx:pt idx="15211">157500</cx:pt>
          <cx:pt idx="15212">157500</cx:pt>
          <cx:pt idx="15213">148500</cx:pt>
          <cx:pt idx="15214">130500</cx:pt>
          <cx:pt idx="15215">90000</cx:pt>
          <cx:pt idx="15216">157500</cx:pt>
          <cx:pt idx="15217">225000</cx:pt>
          <cx:pt idx="15218">135000</cx:pt>
          <cx:pt idx="15219">180000</cx:pt>
          <cx:pt idx="15220">135000</cx:pt>
          <cx:pt idx="15221">315000</cx:pt>
          <cx:pt idx="15222">90000</cx:pt>
          <cx:pt idx="15223">315000</cx:pt>
          <cx:pt idx="15224">103500</cx:pt>
          <cx:pt idx="15225">157500</cx:pt>
          <cx:pt idx="15226">139500</cx:pt>
          <cx:pt idx="15227">112500</cx:pt>
          <cx:pt idx="15228">112500</cx:pt>
          <cx:pt idx="15229">135000</cx:pt>
          <cx:pt idx="15230">135000</cx:pt>
          <cx:pt idx="15231">54000</cx:pt>
          <cx:pt idx="15232">135000</cx:pt>
          <cx:pt idx="15233">270000</cx:pt>
          <cx:pt idx="15234">45000</cx:pt>
          <cx:pt idx="15235">58500</cx:pt>
          <cx:pt idx="15236">225000</cx:pt>
          <cx:pt idx="15237">112500</cx:pt>
          <cx:pt idx="15238">135000</cx:pt>
          <cx:pt idx="15239">137700</cx:pt>
          <cx:pt idx="15240">112500</cx:pt>
          <cx:pt idx="15241">90000</cx:pt>
          <cx:pt idx="15242">225000</cx:pt>
          <cx:pt idx="15243">184500</cx:pt>
          <cx:pt idx="15244">108000</cx:pt>
          <cx:pt idx="15245">135000</cx:pt>
          <cx:pt idx="15246">225000</cx:pt>
          <cx:pt idx="15247">180000</cx:pt>
          <cx:pt idx="15248">81000</cx:pt>
          <cx:pt idx="15249">270000</cx:pt>
          <cx:pt idx="15250">135000</cx:pt>
          <cx:pt idx="15251">67500</cx:pt>
          <cx:pt idx="15252">202500</cx:pt>
          <cx:pt idx="15253">126000</cx:pt>
          <cx:pt idx="15254">148500</cx:pt>
          <cx:pt idx="15255">180000</cx:pt>
          <cx:pt idx="15256">112500</cx:pt>
          <cx:pt idx="15257">99000</cx:pt>
          <cx:pt idx="15258">148500</cx:pt>
          <cx:pt idx="15259">157500</cx:pt>
          <cx:pt idx="15260">135000</cx:pt>
          <cx:pt idx="15261">292500</cx:pt>
          <cx:pt idx="15262">81000</cx:pt>
          <cx:pt idx="15263">112500</cx:pt>
          <cx:pt idx="15264">135000</cx:pt>
          <cx:pt idx="15265">112500</cx:pt>
          <cx:pt idx="15266">337500</cx:pt>
          <cx:pt idx="15267">202500</cx:pt>
          <cx:pt idx="15268">360000</cx:pt>
          <cx:pt idx="15269">90000</cx:pt>
          <cx:pt idx="15270">315000</cx:pt>
          <cx:pt idx="15271">61650</cx:pt>
          <cx:pt idx="15272">126000</cx:pt>
          <cx:pt idx="15273">112500</cx:pt>
          <cx:pt idx="15274">247500</cx:pt>
          <cx:pt idx="15275">270000</cx:pt>
          <cx:pt idx="15276">229500</cx:pt>
          <cx:pt idx="15277">112500</cx:pt>
          <cx:pt idx="15278">135000</cx:pt>
          <cx:pt idx="15279">67500</cx:pt>
          <cx:pt idx="15280">67500</cx:pt>
          <cx:pt idx="15281">180000</cx:pt>
          <cx:pt idx="15282">247500</cx:pt>
          <cx:pt idx="15283">90000</cx:pt>
          <cx:pt idx="15284">360000</cx:pt>
          <cx:pt idx="15285">472500</cx:pt>
          <cx:pt idx="15286">112500</cx:pt>
          <cx:pt idx="15287">121500</cx:pt>
          <cx:pt idx="15288">99000</cx:pt>
          <cx:pt idx="15289">90000</cx:pt>
          <cx:pt idx="15290">135000</cx:pt>
          <cx:pt idx="15291">90000</cx:pt>
          <cx:pt idx="15292">450000</cx:pt>
          <cx:pt idx="15293">315000</cx:pt>
          <cx:pt idx="15294">225000</cx:pt>
          <cx:pt idx="15295">58500</cx:pt>
          <cx:pt idx="15296">292500</cx:pt>
          <cx:pt idx="15297">301500</cx:pt>
          <cx:pt idx="15298">35100</cx:pt>
          <cx:pt idx="15299">270000</cx:pt>
          <cx:pt idx="15300">67500</cx:pt>
          <cx:pt idx="15301">189000</cx:pt>
          <cx:pt idx="15302">225000</cx:pt>
          <cx:pt idx="15303">67500</cx:pt>
          <cx:pt idx="15304">54000</cx:pt>
          <cx:pt idx="15305">247500</cx:pt>
          <cx:pt idx="15306">112500</cx:pt>
          <cx:pt idx="15307">135000</cx:pt>
          <cx:pt idx="15308">157500</cx:pt>
          <cx:pt idx="15309">121500</cx:pt>
          <cx:pt idx="15310">67500</cx:pt>
          <cx:pt idx="15311">225000</cx:pt>
          <cx:pt idx="15312">162000</cx:pt>
          <cx:pt idx="15313">157500</cx:pt>
          <cx:pt idx="15314">134100</cx:pt>
          <cx:pt idx="15315">90000</cx:pt>
          <cx:pt idx="15316">135000</cx:pt>
          <cx:pt idx="15317">81000</cx:pt>
          <cx:pt idx="15318">157500</cx:pt>
          <cx:pt idx="15319">360000</cx:pt>
          <cx:pt idx="15320">225000</cx:pt>
          <cx:pt idx="15321">67500</cx:pt>
          <cx:pt idx="15322">99000</cx:pt>
          <cx:pt idx="15323">315000</cx:pt>
          <cx:pt idx="15324">157500</cx:pt>
          <cx:pt idx="15325">247500</cx:pt>
          <cx:pt idx="15326">135000</cx:pt>
          <cx:pt idx="15327">135000</cx:pt>
          <cx:pt idx="15328">90000</cx:pt>
          <cx:pt idx="15329">63000</cx:pt>
          <cx:pt idx="15330">90000</cx:pt>
          <cx:pt idx="15331">112500</cx:pt>
          <cx:pt idx="15332">157500</cx:pt>
          <cx:pt idx="15333">112500</cx:pt>
          <cx:pt idx="15334">148500</cx:pt>
          <cx:pt idx="15335">157500</cx:pt>
          <cx:pt idx="15336">270000</cx:pt>
          <cx:pt idx="15337">112500</cx:pt>
          <cx:pt idx="15338">157500</cx:pt>
          <cx:pt idx="15339">180000</cx:pt>
          <cx:pt idx="15340">58500</cx:pt>
          <cx:pt idx="15341">67500</cx:pt>
          <cx:pt idx="15342">77400</cx:pt>
          <cx:pt idx="15343">180000</cx:pt>
          <cx:pt idx="15344">135000</cx:pt>
          <cx:pt idx="15345">157500</cx:pt>
          <cx:pt idx="15346">270000</cx:pt>
          <cx:pt idx="15347">90000</cx:pt>
          <cx:pt idx="15348">261000</cx:pt>
          <cx:pt idx="15349">270000</cx:pt>
          <cx:pt idx="15350">180000</cx:pt>
          <cx:pt idx="15351">180000</cx:pt>
          <cx:pt idx="15352">450000</cx:pt>
          <cx:pt idx="15353">351000</cx:pt>
          <cx:pt idx="15354">157500</cx:pt>
          <cx:pt idx="15355">180000</cx:pt>
          <cx:pt idx="15356">202500</cx:pt>
          <cx:pt idx="15357">157500</cx:pt>
          <cx:pt idx="15358">877500</cx:pt>
          <cx:pt idx="15359">216000</cx:pt>
          <cx:pt idx="15360">135000</cx:pt>
          <cx:pt idx="15361">112500</cx:pt>
          <cx:pt idx="15362">135000</cx:pt>
          <cx:pt idx="15363">85500</cx:pt>
          <cx:pt idx="15364">135000</cx:pt>
          <cx:pt idx="15365">90000</cx:pt>
          <cx:pt idx="15366">180000</cx:pt>
          <cx:pt idx="15367">112500</cx:pt>
          <cx:pt idx="15368">225000</cx:pt>
          <cx:pt idx="15369">135000</cx:pt>
          <cx:pt idx="15370">292500</cx:pt>
          <cx:pt idx="15371">58500</cx:pt>
          <cx:pt idx="15372">162000</cx:pt>
          <cx:pt idx="15373">72000</cx:pt>
          <cx:pt idx="15374">234000</cx:pt>
          <cx:pt idx="15375">112500</cx:pt>
          <cx:pt idx="15376">112500</cx:pt>
          <cx:pt idx="15377">90000</cx:pt>
          <cx:pt idx="15378">202500</cx:pt>
          <cx:pt idx="15379">112500</cx:pt>
          <cx:pt idx="15380">108000</cx:pt>
          <cx:pt idx="15381">157500</cx:pt>
          <cx:pt idx="15382">157500</cx:pt>
          <cx:pt idx="15383">157500</cx:pt>
          <cx:pt idx="15384">90000</cx:pt>
          <cx:pt idx="15385">148500</cx:pt>
          <cx:pt idx="15386">135000</cx:pt>
          <cx:pt idx="15387">112500</cx:pt>
          <cx:pt idx="15388">157500</cx:pt>
          <cx:pt idx="15389">90000</cx:pt>
          <cx:pt idx="15390">67500</cx:pt>
          <cx:pt idx="15391">135000</cx:pt>
          <cx:pt idx="15392">157500</cx:pt>
          <cx:pt idx="15393">90000</cx:pt>
          <cx:pt idx="15394">378900</cx:pt>
          <cx:pt idx="15395">90000</cx:pt>
          <cx:pt idx="15396">112500</cx:pt>
          <cx:pt idx="15397">103500</cx:pt>
          <cx:pt idx="15398">270000</cx:pt>
          <cx:pt idx="15399">90000</cx:pt>
          <cx:pt idx="15400">234000</cx:pt>
          <cx:pt idx="15401">225000</cx:pt>
          <cx:pt idx="15402">90000</cx:pt>
          <cx:pt idx="15403">270000</cx:pt>
          <cx:pt idx="15404">405000</cx:pt>
          <cx:pt idx="15405">270000</cx:pt>
          <cx:pt idx="15406">81000</cx:pt>
          <cx:pt idx="15407">126000</cx:pt>
          <cx:pt idx="15408">135000</cx:pt>
          <cx:pt idx="15409">54000</cx:pt>
          <cx:pt idx="15410">337500</cx:pt>
          <cx:pt idx="15411">103500</cx:pt>
          <cx:pt idx="15412">225000</cx:pt>
          <cx:pt idx="15413">180000</cx:pt>
          <cx:pt idx="15414">31500</cx:pt>
          <cx:pt idx="15415">405000</cx:pt>
          <cx:pt idx="15416">112500</cx:pt>
          <cx:pt idx="15417">76500</cx:pt>
          <cx:pt idx="15418">112500</cx:pt>
          <cx:pt idx="15419">99000</cx:pt>
          <cx:pt idx="15420">157500</cx:pt>
          <cx:pt idx="15421">135927</cx:pt>
          <cx:pt idx="15422">180000</cx:pt>
          <cx:pt idx="15423">225000</cx:pt>
          <cx:pt idx="15424">45000</cx:pt>
          <cx:pt idx="15425">225000</cx:pt>
          <cx:pt idx="15426">225000</cx:pt>
          <cx:pt idx="15427">202500</cx:pt>
          <cx:pt idx="15428">67500</cx:pt>
          <cx:pt idx="15429">157500</cx:pt>
          <cx:pt idx="15430">157500</cx:pt>
          <cx:pt idx="15431">171000</cx:pt>
          <cx:pt idx="15432">180000</cx:pt>
          <cx:pt idx="15433">427500</cx:pt>
          <cx:pt idx="15434">297000</cx:pt>
          <cx:pt idx="15435">180000</cx:pt>
          <cx:pt idx="15436">360000</cx:pt>
          <cx:pt idx="15437">360000</cx:pt>
          <cx:pt idx="15438">112500</cx:pt>
          <cx:pt idx="15439">225000</cx:pt>
          <cx:pt idx="15440">202500</cx:pt>
          <cx:pt idx="15441">211500</cx:pt>
          <cx:pt idx="15442">90000</cx:pt>
          <cx:pt idx="15443">117000</cx:pt>
          <cx:pt idx="15444">90000</cx:pt>
          <cx:pt idx="15445">157500</cx:pt>
          <cx:pt idx="15446">180000</cx:pt>
          <cx:pt idx="15447">135000</cx:pt>
          <cx:pt idx="15448">337500</cx:pt>
          <cx:pt idx="15449">112500</cx:pt>
          <cx:pt idx="15450">225000</cx:pt>
          <cx:pt idx="15451">112500</cx:pt>
          <cx:pt idx="15452">180000</cx:pt>
          <cx:pt idx="15453">112500</cx:pt>
          <cx:pt idx="15454">103500</cx:pt>
          <cx:pt idx="15455">216000</cx:pt>
          <cx:pt idx="15456">135000</cx:pt>
          <cx:pt idx="15457">157500</cx:pt>
          <cx:pt idx="15458">135000</cx:pt>
          <cx:pt idx="15459">144000</cx:pt>
          <cx:pt idx="15460">202500</cx:pt>
          <cx:pt idx="15461">135000</cx:pt>
          <cx:pt idx="15462">72000</cx:pt>
          <cx:pt idx="15463">112500</cx:pt>
          <cx:pt idx="15464">216000</cx:pt>
          <cx:pt idx="15465">495000</cx:pt>
          <cx:pt idx="15466">135000</cx:pt>
          <cx:pt idx="15467">144000</cx:pt>
          <cx:pt idx="15468">90000</cx:pt>
          <cx:pt idx="15469">247500</cx:pt>
          <cx:pt idx="15470">225000</cx:pt>
          <cx:pt idx="15471">112500</cx:pt>
          <cx:pt idx="15472">225000</cx:pt>
          <cx:pt idx="15473">157500</cx:pt>
          <cx:pt idx="15474">114075</cx:pt>
          <cx:pt idx="15475">225000</cx:pt>
          <cx:pt idx="15476">157500</cx:pt>
          <cx:pt idx="15477">63000</cx:pt>
          <cx:pt idx="15478">157500</cx:pt>
          <cx:pt idx="15479">135000</cx:pt>
          <cx:pt idx="15480">135000</cx:pt>
          <cx:pt idx="15481">135000</cx:pt>
          <cx:pt idx="15482">157500</cx:pt>
          <cx:pt idx="15483">121500</cx:pt>
          <cx:pt idx="15484">315000</cx:pt>
          <cx:pt idx="15485">81000</cx:pt>
          <cx:pt idx="15486">42750</cx:pt>
          <cx:pt idx="15487">202500</cx:pt>
          <cx:pt idx="15488">45000</cx:pt>
          <cx:pt idx="15489">58500</cx:pt>
          <cx:pt idx="15490">90000</cx:pt>
          <cx:pt idx="15491">156150</cx:pt>
          <cx:pt idx="15492">93010.5</cx:pt>
          <cx:pt idx="15493">162000</cx:pt>
          <cx:pt idx="15494">112500</cx:pt>
          <cx:pt idx="15495">112500</cx:pt>
          <cx:pt idx="15496">137025</cx:pt>
          <cx:pt idx="15497">112500</cx:pt>
          <cx:pt idx="15498">270000</cx:pt>
          <cx:pt idx="15499">243000</cx:pt>
          <cx:pt idx="15500">121500</cx:pt>
          <cx:pt idx="15501">270000</cx:pt>
          <cx:pt idx="15502">157500</cx:pt>
          <cx:pt idx="15503">180000</cx:pt>
          <cx:pt idx="15504">112500</cx:pt>
          <cx:pt idx="15505">112500</cx:pt>
          <cx:pt idx="15506">90000</cx:pt>
          <cx:pt idx="15507">96750</cx:pt>
          <cx:pt idx="15508">247500</cx:pt>
          <cx:pt idx="15509">72000</cx:pt>
          <cx:pt idx="15510">283500</cx:pt>
          <cx:pt idx="15511">225000</cx:pt>
          <cx:pt idx="15512">112500</cx:pt>
          <cx:pt idx="15513">90000</cx:pt>
          <cx:pt idx="15514">135000</cx:pt>
          <cx:pt idx="15515">180000</cx:pt>
          <cx:pt idx="15516">112500</cx:pt>
          <cx:pt idx="15517">135000</cx:pt>
          <cx:pt idx="15518">54000</cx:pt>
          <cx:pt idx="15519">202500</cx:pt>
          <cx:pt idx="15520">360000</cx:pt>
          <cx:pt idx="15521">135000</cx:pt>
          <cx:pt idx="15522">40500</cx:pt>
          <cx:pt idx="15523">81000</cx:pt>
          <cx:pt idx="15524">112500</cx:pt>
          <cx:pt idx="15525">202500</cx:pt>
          <cx:pt idx="15526">157500</cx:pt>
          <cx:pt idx="15527">225000</cx:pt>
          <cx:pt idx="15528">229500</cx:pt>
          <cx:pt idx="15529">130500</cx:pt>
          <cx:pt idx="15530">180000</cx:pt>
          <cx:pt idx="15531">135000</cx:pt>
          <cx:pt idx="15532">126000</cx:pt>
          <cx:pt idx="15533">112500</cx:pt>
          <cx:pt idx="15534">157500</cx:pt>
          <cx:pt idx="15535">81000</cx:pt>
          <cx:pt idx="15536">135000</cx:pt>
          <cx:pt idx="15537">67500</cx:pt>
          <cx:pt idx="15538">112500</cx:pt>
          <cx:pt idx="15539">270000</cx:pt>
          <cx:pt idx="15540">171000</cx:pt>
          <cx:pt idx="15541">121500</cx:pt>
          <cx:pt idx="15542">135000</cx:pt>
          <cx:pt idx="15543">135000</cx:pt>
          <cx:pt idx="15544">387000</cx:pt>
          <cx:pt idx="15545">76500</cx:pt>
          <cx:pt idx="15546">162000</cx:pt>
          <cx:pt idx="15547">292500</cx:pt>
          <cx:pt idx="15548">135000</cx:pt>
          <cx:pt idx="15549">90000</cx:pt>
          <cx:pt idx="15550">351000</cx:pt>
          <cx:pt idx="15551">225000</cx:pt>
          <cx:pt idx="15552">112500</cx:pt>
          <cx:pt idx="15553">157500</cx:pt>
          <cx:pt idx="15554">94500</cx:pt>
          <cx:pt idx="15555">225000</cx:pt>
          <cx:pt idx="15556">54000</cx:pt>
          <cx:pt idx="15557">180000</cx:pt>
          <cx:pt idx="15558">157500</cx:pt>
          <cx:pt idx="15559">157500</cx:pt>
          <cx:pt idx="15560">247500</cx:pt>
          <cx:pt idx="15561">81000</cx:pt>
          <cx:pt idx="15562">360000</cx:pt>
          <cx:pt idx="15563">157500</cx:pt>
          <cx:pt idx="15564">202500</cx:pt>
          <cx:pt idx="15565">337500</cx:pt>
          <cx:pt idx="15566">202500</cx:pt>
          <cx:pt idx="15567">292500</cx:pt>
          <cx:pt idx="15568">90000</cx:pt>
          <cx:pt idx="15569">675000</cx:pt>
          <cx:pt idx="15570">69750</cx:pt>
          <cx:pt idx="15571">135000</cx:pt>
          <cx:pt idx="15572">126000</cx:pt>
          <cx:pt idx="15573">90000</cx:pt>
          <cx:pt idx="15574">202500</cx:pt>
          <cx:pt idx="15575">112500</cx:pt>
          <cx:pt idx="15576">99000</cx:pt>
          <cx:pt idx="15577">225000</cx:pt>
          <cx:pt idx="15578">126000</cx:pt>
          <cx:pt idx="15579">225000</cx:pt>
          <cx:pt idx="15580">157500</cx:pt>
          <cx:pt idx="15581">247500</cx:pt>
          <cx:pt idx="15582">360000</cx:pt>
          <cx:pt idx="15583">225000</cx:pt>
          <cx:pt idx="15584">315000</cx:pt>
          <cx:pt idx="15585">202500</cx:pt>
          <cx:pt idx="15586">256500</cx:pt>
          <cx:pt idx="15587">180000</cx:pt>
          <cx:pt idx="15588">90000</cx:pt>
          <cx:pt idx="15589">112500</cx:pt>
          <cx:pt idx="15590">292500</cx:pt>
          <cx:pt idx="15591">202500</cx:pt>
          <cx:pt idx="15592">157500</cx:pt>
          <cx:pt idx="15593">225000</cx:pt>
          <cx:pt idx="15594">54000</cx:pt>
          <cx:pt idx="15595">135000</cx:pt>
          <cx:pt idx="15596">157500</cx:pt>
          <cx:pt idx="15597">157500</cx:pt>
          <cx:pt idx="15598">166500</cx:pt>
          <cx:pt idx="15599">292500</cx:pt>
          <cx:pt idx="15600">405000</cx:pt>
          <cx:pt idx="15601">72000</cx:pt>
          <cx:pt idx="15602">180000</cx:pt>
          <cx:pt idx="15603">180000</cx:pt>
          <cx:pt idx="15604">81000</cx:pt>
          <cx:pt idx="15605">144000</cx:pt>
          <cx:pt idx="15606">180000</cx:pt>
          <cx:pt idx="15607">135000</cx:pt>
          <cx:pt idx="15608">45000</cx:pt>
          <cx:pt idx="15609">459000</cx:pt>
          <cx:pt idx="15610">112500</cx:pt>
          <cx:pt idx="15611">157500</cx:pt>
          <cx:pt idx="15612">157500</cx:pt>
          <cx:pt idx="15613">76500</cx:pt>
          <cx:pt idx="15614">112500</cx:pt>
          <cx:pt idx="15615">225000</cx:pt>
          <cx:pt idx="15616">90000</cx:pt>
          <cx:pt idx="15617">180000</cx:pt>
          <cx:pt idx="15618">225000</cx:pt>
          <cx:pt idx="15619">180000</cx:pt>
          <cx:pt idx="15620">76500</cx:pt>
          <cx:pt idx="15621">270000</cx:pt>
          <cx:pt idx="15622">225000</cx:pt>
          <cx:pt idx="15623">216000</cx:pt>
          <cx:pt idx="15624">171000</cx:pt>
          <cx:pt idx="15625">216000</cx:pt>
          <cx:pt idx="15626">202500</cx:pt>
          <cx:pt idx="15627">225000</cx:pt>
          <cx:pt idx="15628">157500</cx:pt>
          <cx:pt idx="15629">135000</cx:pt>
          <cx:pt idx="15630">157500</cx:pt>
          <cx:pt idx="15631">855000</cx:pt>
          <cx:pt idx="15632">225000</cx:pt>
          <cx:pt idx="15633">382500</cx:pt>
          <cx:pt idx="15634">157500</cx:pt>
          <cx:pt idx="15635">157500</cx:pt>
          <cx:pt idx="15636">90000</cx:pt>
          <cx:pt idx="15637">202500</cx:pt>
          <cx:pt idx="15638">270000</cx:pt>
          <cx:pt idx="15639">135000</cx:pt>
          <cx:pt idx="15640">180000</cx:pt>
          <cx:pt idx="15641">81000</cx:pt>
          <cx:pt idx="15642">247500</cx:pt>
          <cx:pt idx="15643">112500</cx:pt>
          <cx:pt idx="15644">90000</cx:pt>
          <cx:pt idx="15645">225000</cx:pt>
          <cx:pt idx="15646">81000</cx:pt>
          <cx:pt idx="15647">112500</cx:pt>
          <cx:pt idx="15648">315000</cx:pt>
          <cx:pt idx="15649">333000</cx:pt>
          <cx:pt idx="15650">135000</cx:pt>
          <cx:pt idx="15651">157500</cx:pt>
          <cx:pt idx="15652">157500</cx:pt>
          <cx:pt idx="15653">202500</cx:pt>
          <cx:pt idx="15654">135000</cx:pt>
          <cx:pt idx="15655">247500</cx:pt>
          <cx:pt idx="15656">90000</cx:pt>
          <cx:pt idx="15657">90000</cx:pt>
          <cx:pt idx="15658">112500</cx:pt>
          <cx:pt idx="15659">202500</cx:pt>
          <cx:pt idx="15660">99000</cx:pt>
          <cx:pt idx="15661">135000</cx:pt>
          <cx:pt idx="15662">180000</cx:pt>
          <cx:pt idx="15663">360000</cx:pt>
          <cx:pt idx="15664">180000</cx:pt>
          <cx:pt idx="15665">180000</cx:pt>
          <cx:pt idx="15666">135000</cx:pt>
          <cx:pt idx="15667">207000</cx:pt>
          <cx:pt idx="15668">126000</cx:pt>
          <cx:pt idx="15669">94500</cx:pt>
          <cx:pt idx="15670">157500</cx:pt>
          <cx:pt idx="15671">121500</cx:pt>
          <cx:pt idx="15672">157500</cx:pt>
          <cx:pt idx="15673">72000</cx:pt>
          <cx:pt idx="15674">81000</cx:pt>
          <cx:pt idx="15675">90000</cx:pt>
          <cx:pt idx="15676">112500</cx:pt>
          <cx:pt idx="15677">202500</cx:pt>
          <cx:pt idx="15678">157500</cx:pt>
          <cx:pt idx="15679">225000</cx:pt>
          <cx:pt idx="15680">157500</cx:pt>
          <cx:pt idx="15681">135000</cx:pt>
          <cx:pt idx="15682">76500</cx:pt>
          <cx:pt idx="15683">90000</cx:pt>
          <cx:pt idx="15684">202500</cx:pt>
          <cx:pt idx="15685">202500</cx:pt>
          <cx:pt idx="15686">90000</cx:pt>
          <cx:pt idx="15687">112500</cx:pt>
          <cx:pt idx="15688">630000</cx:pt>
          <cx:pt idx="15689">67500</cx:pt>
          <cx:pt idx="15690">121500</cx:pt>
          <cx:pt idx="15691">180000</cx:pt>
          <cx:pt idx="15692">297000</cx:pt>
          <cx:pt idx="15693">157500</cx:pt>
          <cx:pt idx="15694">90000</cx:pt>
          <cx:pt idx="15695">112500</cx:pt>
          <cx:pt idx="15696">121500</cx:pt>
          <cx:pt idx="15697">225000</cx:pt>
          <cx:pt idx="15698">135000</cx:pt>
          <cx:pt idx="15699">90000</cx:pt>
          <cx:pt idx="15700">180000</cx:pt>
          <cx:pt idx="15701">180000</cx:pt>
          <cx:pt idx="15702">135000</cx:pt>
          <cx:pt idx="15703">180000</cx:pt>
          <cx:pt idx="15704">112500</cx:pt>
          <cx:pt idx="15705">148500</cx:pt>
          <cx:pt idx="15706">126000</cx:pt>
          <cx:pt idx="15707">112500</cx:pt>
          <cx:pt idx="15708">135000</cx:pt>
          <cx:pt idx="15709">126000</cx:pt>
          <cx:pt idx="15710">117000</cx:pt>
          <cx:pt idx="15711">99000</cx:pt>
          <cx:pt idx="15712">445500</cx:pt>
          <cx:pt idx="15713">157500</cx:pt>
          <cx:pt idx="15714">94500</cx:pt>
          <cx:pt idx="15715">292500</cx:pt>
          <cx:pt idx="15716">135000</cx:pt>
          <cx:pt idx="15717">184500</cx:pt>
          <cx:pt idx="15718">202500</cx:pt>
          <cx:pt idx="15719">135000</cx:pt>
          <cx:pt idx="15720">171000</cx:pt>
          <cx:pt idx="15721">234000</cx:pt>
          <cx:pt idx="15722">103500</cx:pt>
          <cx:pt idx="15723">135000</cx:pt>
          <cx:pt idx="15724">202500</cx:pt>
          <cx:pt idx="15725">157500</cx:pt>
          <cx:pt idx="15726">157500</cx:pt>
          <cx:pt idx="15727">135000</cx:pt>
          <cx:pt idx="15728">135000</cx:pt>
          <cx:pt idx="15729">207000</cx:pt>
          <cx:pt idx="15730">225000</cx:pt>
          <cx:pt idx="15731">391500</cx:pt>
          <cx:pt idx="15732">180000</cx:pt>
          <cx:pt idx="15733">72000</cx:pt>
          <cx:pt idx="15734">135000</cx:pt>
          <cx:pt idx="15735">180000</cx:pt>
          <cx:pt idx="15736">180000</cx:pt>
          <cx:pt idx="15737">112500</cx:pt>
          <cx:pt idx="15738">63000</cx:pt>
          <cx:pt idx="15739">157500</cx:pt>
          <cx:pt idx="15740">67500</cx:pt>
          <cx:pt idx="15741">270000</cx:pt>
          <cx:pt idx="15742">112500</cx:pt>
          <cx:pt idx="15743">112500</cx:pt>
          <cx:pt idx="15744">450000</cx:pt>
          <cx:pt idx="15745">81000</cx:pt>
          <cx:pt idx="15746">225000</cx:pt>
          <cx:pt idx="15747">157500</cx:pt>
          <cx:pt idx="15748">135000</cx:pt>
          <cx:pt idx="15749">225000</cx:pt>
          <cx:pt idx="15750">112500</cx:pt>
          <cx:pt idx="15751">81000</cx:pt>
          <cx:pt idx="15752">54000</cx:pt>
          <cx:pt idx="15753">54000</cx:pt>
          <cx:pt idx="15754">128250</cx:pt>
          <cx:pt idx="15755">166500</cx:pt>
          <cx:pt idx="15756">202500</cx:pt>
          <cx:pt idx="15757">202500</cx:pt>
          <cx:pt idx="15758">157500</cx:pt>
          <cx:pt idx="15759">450000</cx:pt>
          <cx:pt idx="15760">180000</cx:pt>
          <cx:pt idx="15761">135000</cx:pt>
          <cx:pt idx="15762">90000</cx:pt>
          <cx:pt idx="15763">135000</cx:pt>
          <cx:pt idx="15764">67500</cx:pt>
          <cx:pt idx="15765">135000</cx:pt>
          <cx:pt idx="15766">675000</cx:pt>
          <cx:pt idx="15767">135000</cx:pt>
          <cx:pt idx="15768">171000</cx:pt>
          <cx:pt idx="15769">157500</cx:pt>
          <cx:pt idx="15770">270000</cx:pt>
          <cx:pt idx="15771">270000</cx:pt>
          <cx:pt idx="15772">202500</cx:pt>
          <cx:pt idx="15773">90000</cx:pt>
          <cx:pt idx="15774">225000</cx:pt>
          <cx:pt idx="15775">108000</cx:pt>
          <cx:pt idx="15776">112500</cx:pt>
          <cx:pt idx="15777">225000</cx:pt>
          <cx:pt idx="15778">180000</cx:pt>
          <cx:pt idx="15779">63000</cx:pt>
          <cx:pt idx="15780">126000</cx:pt>
          <cx:pt idx="15781">202500</cx:pt>
          <cx:pt idx="15782">67500</cx:pt>
          <cx:pt idx="15783">202500</cx:pt>
          <cx:pt idx="15784">225000</cx:pt>
          <cx:pt idx="15785">198000</cx:pt>
          <cx:pt idx="15786">360000</cx:pt>
          <cx:pt idx="15787">157500</cx:pt>
          <cx:pt idx="15788">315000</cx:pt>
          <cx:pt idx="15789">90000</cx:pt>
          <cx:pt idx="15790">270000</cx:pt>
          <cx:pt idx="15791">54000</cx:pt>
          <cx:pt idx="15792">175500</cx:pt>
          <cx:pt idx="15793">112500</cx:pt>
          <cx:pt idx="15794">540000</cx:pt>
          <cx:pt idx="15795">270000</cx:pt>
          <cx:pt idx="15796">283500</cx:pt>
          <cx:pt idx="15797">180000</cx:pt>
          <cx:pt idx="15798">337500</cx:pt>
          <cx:pt idx="15799">180000</cx:pt>
          <cx:pt idx="15800">90000</cx:pt>
          <cx:pt idx="15801">72000</cx:pt>
          <cx:pt idx="15802">180000</cx:pt>
          <cx:pt idx="15803">112500</cx:pt>
          <cx:pt idx="15804">67500</cx:pt>
          <cx:pt idx="15805">202500</cx:pt>
          <cx:pt idx="15806">135000</cx:pt>
          <cx:pt idx="15807">112500</cx:pt>
          <cx:pt idx="15808">157500</cx:pt>
          <cx:pt idx="15809">202500</cx:pt>
          <cx:pt idx="15810">135000</cx:pt>
          <cx:pt idx="15811">67500</cx:pt>
          <cx:pt idx="15812">90000</cx:pt>
          <cx:pt idx="15813">144000</cx:pt>
          <cx:pt idx="15814">85500</cx:pt>
          <cx:pt idx="15815">247500</cx:pt>
          <cx:pt idx="15816">157500</cx:pt>
          <cx:pt idx="15817">315000</cx:pt>
          <cx:pt idx="15818">112500</cx:pt>
          <cx:pt idx="15819">180000</cx:pt>
          <cx:pt idx="15820">157500</cx:pt>
          <cx:pt idx="15821">135000</cx:pt>
          <cx:pt idx="15822">135000</cx:pt>
          <cx:pt idx="15823">157500</cx:pt>
          <cx:pt idx="15824">180000</cx:pt>
          <cx:pt idx="15825">112500</cx:pt>
          <cx:pt idx="15826">216000</cx:pt>
          <cx:pt idx="15827">112500</cx:pt>
          <cx:pt idx="15828">216000</cx:pt>
          <cx:pt idx="15829">130500</cx:pt>
          <cx:pt idx="15830">180000</cx:pt>
          <cx:pt idx="15831">90000</cx:pt>
          <cx:pt idx="15832">58500</cx:pt>
          <cx:pt idx="15833">135000</cx:pt>
          <cx:pt idx="15834">112500</cx:pt>
          <cx:pt idx="15835">157500</cx:pt>
          <cx:pt idx="15836">157500</cx:pt>
          <cx:pt idx="15837">292500</cx:pt>
          <cx:pt idx="15838">202500</cx:pt>
          <cx:pt idx="15839">135000</cx:pt>
          <cx:pt idx="15840">157500</cx:pt>
          <cx:pt idx="15841">157500</cx:pt>
          <cx:pt idx="15842">135000</cx:pt>
          <cx:pt idx="15843">675000</cx:pt>
          <cx:pt idx="15844">360000</cx:pt>
          <cx:pt idx="15845">112500</cx:pt>
          <cx:pt idx="15846">112500</cx:pt>
          <cx:pt idx="15847">180000</cx:pt>
          <cx:pt idx="15848">135000</cx:pt>
          <cx:pt idx="15849">135000</cx:pt>
          <cx:pt idx="15850">135000</cx:pt>
          <cx:pt idx="15851">121500</cx:pt>
          <cx:pt idx="15852">67500</cx:pt>
          <cx:pt idx="15853">261000</cx:pt>
          <cx:pt idx="15854">225000</cx:pt>
          <cx:pt idx="15855">76500</cx:pt>
          <cx:pt idx="15856">67500</cx:pt>
          <cx:pt idx="15857">112500</cx:pt>
          <cx:pt idx="15858">148500</cx:pt>
          <cx:pt idx="15859">234000</cx:pt>
          <cx:pt idx="15860">90000</cx:pt>
          <cx:pt idx="15861">126000</cx:pt>
          <cx:pt idx="15862">202500</cx:pt>
          <cx:pt idx="15863">225000</cx:pt>
          <cx:pt idx="15864">76500</cx:pt>
          <cx:pt idx="15865">225000</cx:pt>
          <cx:pt idx="15866">135000</cx:pt>
          <cx:pt idx="15867">112500</cx:pt>
          <cx:pt idx="15868">90000</cx:pt>
          <cx:pt idx="15869">270000</cx:pt>
          <cx:pt idx="15870">225000</cx:pt>
          <cx:pt idx="15871">135000</cx:pt>
          <cx:pt idx="15872">315000</cx:pt>
          <cx:pt idx="15873">135000</cx:pt>
          <cx:pt idx="15874">270000</cx:pt>
          <cx:pt idx="15875">112500</cx:pt>
          <cx:pt idx="15876">211500</cx:pt>
          <cx:pt idx="15877">130500</cx:pt>
          <cx:pt idx="15878">135000</cx:pt>
          <cx:pt idx="15879">180000</cx:pt>
          <cx:pt idx="15880">180000</cx:pt>
          <cx:pt idx="15881">54000</cx:pt>
          <cx:pt idx="15882">65250</cx:pt>
          <cx:pt idx="15883">135000</cx:pt>
          <cx:pt idx="15884">315000</cx:pt>
          <cx:pt idx="15885">450000</cx:pt>
          <cx:pt idx="15886">135000</cx:pt>
          <cx:pt idx="15887">189000</cx:pt>
          <cx:pt idx="15888">270000</cx:pt>
          <cx:pt idx="15889">315000</cx:pt>
          <cx:pt idx="15890">135000</cx:pt>
          <cx:pt idx="15891">315000</cx:pt>
          <cx:pt idx="15892">90000</cx:pt>
          <cx:pt idx="15893">225000</cx:pt>
          <cx:pt idx="15894">202500</cx:pt>
          <cx:pt idx="15895">135000</cx:pt>
          <cx:pt idx="15896">157500</cx:pt>
          <cx:pt idx="15897">180000</cx:pt>
          <cx:pt idx="15898">180000</cx:pt>
          <cx:pt idx="15899">337500</cx:pt>
          <cx:pt idx="15900">270000</cx:pt>
          <cx:pt idx="15901">144000</cx:pt>
          <cx:pt idx="15902">337500</cx:pt>
          <cx:pt idx="15903">112500</cx:pt>
          <cx:pt idx="15904">103500</cx:pt>
          <cx:pt idx="15905">180000</cx:pt>
          <cx:pt idx="15906">81000</cx:pt>
          <cx:pt idx="15907">99000</cx:pt>
          <cx:pt idx="15908">135000</cx:pt>
          <cx:pt idx="15909">247500</cx:pt>
          <cx:pt idx="15910">405000</cx:pt>
          <cx:pt idx="15911">76500</cx:pt>
          <cx:pt idx="15912">55800</cx:pt>
          <cx:pt idx="15913">112500</cx:pt>
          <cx:pt idx="15914">157500</cx:pt>
          <cx:pt idx="15915">121500</cx:pt>
          <cx:pt idx="15916">135000</cx:pt>
          <cx:pt idx="15917">270000</cx:pt>
          <cx:pt idx="15918">126000</cx:pt>
          <cx:pt idx="15919">36000</cx:pt>
          <cx:pt idx="15920">337500</cx:pt>
          <cx:pt idx="15921">270000</cx:pt>
          <cx:pt idx="15922">121500</cx:pt>
          <cx:pt idx="15923">202500</cx:pt>
          <cx:pt idx="15924">135000</cx:pt>
          <cx:pt idx="15925">45000</cx:pt>
          <cx:pt idx="15926">180000</cx:pt>
          <cx:pt idx="15927">193500</cx:pt>
          <cx:pt idx="15928">157500</cx:pt>
          <cx:pt idx="15929">112500</cx:pt>
          <cx:pt idx="15930">225000</cx:pt>
          <cx:pt idx="15931">202500</cx:pt>
          <cx:pt idx="15932">67500</cx:pt>
          <cx:pt idx="15933">225000</cx:pt>
          <cx:pt idx="15934">157500</cx:pt>
          <cx:pt idx="15935">112500</cx:pt>
          <cx:pt idx="15936">157500</cx:pt>
          <cx:pt idx="15937">315000</cx:pt>
          <cx:pt idx="15938">90000</cx:pt>
          <cx:pt idx="15939">135000</cx:pt>
          <cx:pt idx="15940">117000</cx:pt>
          <cx:pt idx="15941">292500</cx:pt>
          <cx:pt idx="15942">202500</cx:pt>
          <cx:pt idx="15943">90000</cx:pt>
          <cx:pt idx="15944">225000</cx:pt>
          <cx:pt idx="15945">450000</cx:pt>
          <cx:pt idx="15946">112500</cx:pt>
          <cx:pt idx="15947">38250</cx:pt>
          <cx:pt idx="15948">117000</cx:pt>
          <cx:pt idx="15949">216000</cx:pt>
          <cx:pt idx="15950">128250</cx:pt>
          <cx:pt idx="15951">67500</cx:pt>
          <cx:pt idx="15952">157500</cx:pt>
          <cx:pt idx="15953">90000</cx:pt>
          <cx:pt idx="15954">135000</cx:pt>
          <cx:pt idx="15955">180000</cx:pt>
          <cx:pt idx="15956">202500</cx:pt>
          <cx:pt idx="15957">157500</cx:pt>
          <cx:pt idx="15958">112500</cx:pt>
          <cx:pt idx="15959">72000</cx:pt>
          <cx:pt idx="15960">90000</cx:pt>
          <cx:pt idx="15961">60750</cx:pt>
          <cx:pt idx="15962">90000</cx:pt>
          <cx:pt idx="15963">112500</cx:pt>
          <cx:pt idx="15964">270000</cx:pt>
          <cx:pt idx="15965">360000</cx:pt>
          <cx:pt idx="15966">270000</cx:pt>
          <cx:pt idx="15967">67725</cx:pt>
          <cx:pt idx="15968">382500</cx:pt>
          <cx:pt idx="15969">166500</cx:pt>
          <cx:pt idx="15970">202500</cx:pt>
          <cx:pt idx="15971">135000</cx:pt>
          <cx:pt idx="15972">67500</cx:pt>
          <cx:pt idx="15973">157500</cx:pt>
          <cx:pt idx="15974">67500</cx:pt>
          <cx:pt idx="15975">63000</cx:pt>
          <cx:pt idx="15976">270000</cx:pt>
          <cx:pt idx="15977">112500</cx:pt>
          <cx:pt idx="15978">135000</cx:pt>
          <cx:pt idx="15979">112500</cx:pt>
          <cx:pt idx="15980">144000</cx:pt>
          <cx:pt idx="15981">270000</cx:pt>
          <cx:pt idx="15982">270000</cx:pt>
          <cx:pt idx="15983">270000</cx:pt>
          <cx:pt idx="15984">162000</cx:pt>
          <cx:pt idx="15985">225000</cx:pt>
          <cx:pt idx="15986">135000</cx:pt>
          <cx:pt idx="15987">135000</cx:pt>
          <cx:pt idx="15988">225000</cx:pt>
          <cx:pt idx="15989">405000</cx:pt>
          <cx:pt idx="15990">315000</cx:pt>
          <cx:pt idx="15991">135000</cx:pt>
          <cx:pt idx="15992">99000</cx:pt>
          <cx:pt idx="15993">135000</cx:pt>
          <cx:pt idx="15994">216000</cx:pt>
          <cx:pt idx="15995">90000</cx:pt>
          <cx:pt idx="15996">90000</cx:pt>
          <cx:pt idx="15997">90000</cx:pt>
          <cx:pt idx="15998">112500</cx:pt>
          <cx:pt idx="15999">157500</cx:pt>
          <cx:pt idx="16000">135000</cx:pt>
          <cx:pt idx="16001">135000</cx:pt>
          <cx:pt idx="16002">128250</cx:pt>
          <cx:pt idx="16003">202500</cx:pt>
          <cx:pt idx="16004">135000</cx:pt>
          <cx:pt idx="16005">67500</cx:pt>
          <cx:pt idx="16006">225000</cx:pt>
          <cx:pt idx="16007">252000</cx:pt>
          <cx:pt idx="16008">270000</cx:pt>
          <cx:pt idx="16009">112500</cx:pt>
          <cx:pt idx="16010">144000</cx:pt>
          <cx:pt idx="16011">90000</cx:pt>
          <cx:pt idx="16012">90000</cx:pt>
          <cx:pt idx="16013">247500</cx:pt>
          <cx:pt idx="16014">157500</cx:pt>
          <cx:pt idx="16015">180000</cx:pt>
          <cx:pt idx="16016">81000</cx:pt>
          <cx:pt idx="16017">157500</cx:pt>
          <cx:pt idx="16018">450000</cx:pt>
          <cx:pt idx="16019">67500</cx:pt>
          <cx:pt idx="16020">76500</cx:pt>
          <cx:pt idx="16021">90000</cx:pt>
          <cx:pt idx="16022">189000</cx:pt>
          <cx:pt idx="16023">180000</cx:pt>
          <cx:pt idx="16024">90000</cx:pt>
          <cx:pt idx="16025">76500</cx:pt>
          <cx:pt idx="16026">202500</cx:pt>
          <cx:pt idx="16027">135000</cx:pt>
          <cx:pt idx="16028">126000</cx:pt>
          <cx:pt idx="16029">135000</cx:pt>
          <cx:pt idx="16030">112500</cx:pt>
          <cx:pt idx="16031">157500</cx:pt>
          <cx:pt idx="16032">202500</cx:pt>
          <cx:pt idx="16033">202500</cx:pt>
          <cx:pt idx="16034">202500</cx:pt>
          <cx:pt idx="16035">261000</cx:pt>
          <cx:pt idx="16036">270000</cx:pt>
          <cx:pt idx="16037">90000</cx:pt>
          <cx:pt idx="16038">202500</cx:pt>
          <cx:pt idx="16039">135000</cx:pt>
          <cx:pt idx="16040">247500</cx:pt>
          <cx:pt idx="16041">225000</cx:pt>
          <cx:pt idx="16042">72000</cx:pt>
          <cx:pt idx="16043">225000</cx:pt>
          <cx:pt idx="16044">126000</cx:pt>
          <cx:pt idx="16045">103500</cx:pt>
          <cx:pt idx="16046">126000</cx:pt>
          <cx:pt idx="16047">202500</cx:pt>
          <cx:pt idx="16048">72000</cx:pt>
          <cx:pt idx="16049">135000</cx:pt>
          <cx:pt idx="16050">225000</cx:pt>
          <cx:pt idx="16051">135000</cx:pt>
          <cx:pt idx="16052">450000</cx:pt>
          <cx:pt idx="16053">90000</cx:pt>
          <cx:pt idx="16054">135000</cx:pt>
          <cx:pt idx="16055">135000</cx:pt>
          <cx:pt idx="16056">112500</cx:pt>
          <cx:pt idx="16057">135000</cx:pt>
          <cx:pt idx="16058">247500</cx:pt>
          <cx:pt idx="16059">157500</cx:pt>
          <cx:pt idx="16060">36900</cx:pt>
          <cx:pt idx="16061">405000</cx:pt>
          <cx:pt idx="16062">360000</cx:pt>
          <cx:pt idx="16063">247500</cx:pt>
          <cx:pt idx="16064">94500</cx:pt>
          <cx:pt idx="16065">180000</cx:pt>
          <cx:pt idx="16066">292500</cx:pt>
          <cx:pt idx="16067">225000</cx:pt>
          <cx:pt idx="16068">360000</cx:pt>
          <cx:pt idx="16069">130500</cx:pt>
          <cx:pt idx="16070">135000</cx:pt>
          <cx:pt idx="16071">157500</cx:pt>
          <cx:pt idx="16072">180000</cx:pt>
          <cx:pt idx="16073">112500</cx:pt>
          <cx:pt idx="16074">112500</cx:pt>
          <cx:pt idx="16075">180000</cx:pt>
          <cx:pt idx="16076">135000</cx:pt>
          <cx:pt idx="16077">93550.5</cx:pt>
          <cx:pt idx="16078">90000</cx:pt>
          <cx:pt idx="16079">157500</cx:pt>
          <cx:pt idx="16080">81000</cx:pt>
          <cx:pt idx="16081">180000</cx:pt>
          <cx:pt idx="16082">180000</cx:pt>
          <cx:pt idx="16083">315000</cx:pt>
          <cx:pt idx="16084">117000</cx:pt>
          <cx:pt idx="16085">472500</cx:pt>
          <cx:pt idx="16086">135000</cx:pt>
          <cx:pt idx="16087">135000</cx:pt>
          <cx:pt idx="16088">270000</cx:pt>
          <cx:pt idx="16089">225000</cx:pt>
          <cx:pt idx="16090">99000</cx:pt>
          <cx:pt idx="16091">180000</cx:pt>
          <cx:pt idx="16092">90000</cx:pt>
          <cx:pt idx="16093">225000</cx:pt>
          <cx:pt idx="16094">112500</cx:pt>
          <cx:pt idx="16095">90000</cx:pt>
          <cx:pt idx="16096">112500</cx:pt>
          <cx:pt idx="16097">126000</cx:pt>
          <cx:pt idx="16098">90000</cx:pt>
          <cx:pt idx="16099">180000</cx:pt>
          <cx:pt idx="16100">256500</cx:pt>
          <cx:pt idx="16101">157500</cx:pt>
          <cx:pt idx="16102">135000</cx:pt>
          <cx:pt idx="16103">90000</cx:pt>
          <cx:pt idx="16104">202500</cx:pt>
          <cx:pt idx="16105">135000</cx:pt>
          <cx:pt idx="16106">90000</cx:pt>
          <cx:pt idx="16107">157500</cx:pt>
          <cx:pt idx="16108">99000</cx:pt>
          <cx:pt idx="16109">225000</cx:pt>
          <cx:pt idx="16110">180000</cx:pt>
          <cx:pt idx="16111">189000</cx:pt>
          <cx:pt idx="16112">202500</cx:pt>
          <cx:pt idx="16113">81000</cx:pt>
          <cx:pt idx="16114">225000</cx:pt>
          <cx:pt idx="16115">270000</cx:pt>
          <cx:pt idx="16116">360000</cx:pt>
          <cx:pt idx="16117">108000</cx:pt>
          <cx:pt idx="16118">225000</cx:pt>
          <cx:pt idx="16119">67500</cx:pt>
          <cx:pt idx="16120">112500</cx:pt>
          <cx:pt idx="16121">315000</cx:pt>
          <cx:pt idx="16122">67500</cx:pt>
          <cx:pt idx="16123">112500</cx:pt>
          <cx:pt idx="16124">382500</cx:pt>
          <cx:pt idx="16125">157500</cx:pt>
          <cx:pt idx="16126">193500</cx:pt>
          <cx:pt idx="16127">112500</cx:pt>
          <cx:pt idx="16128">202500</cx:pt>
          <cx:pt idx="16129">157500</cx:pt>
          <cx:pt idx="16130">180000</cx:pt>
          <cx:pt idx="16131">81000</cx:pt>
          <cx:pt idx="16132">135000</cx:pt>
          <cx:pt idx="16133">157500</cx:pt>
          <cx:pt idx="16134">90000</cx:pt>
          <cx:pt idx="16135">72000</cx:pt>
          <cx:pt idx="16136">193500</cx:pt>
          <cx:pt idx="16137">274500</cx:pt>
          <cx:pt idx="16138">360000</cx:pt>
          <cx:pt idx="16139">157500</cx:pt>
          <cx:pt idx="16140">180000</cx:pt>
          <cx:pt idx="16141">157500</cx:pt>
          <cx:pt idx="16142">202500</cx:pt>
          <cx:pt idx="16143">139500</cx:pt>
          <cx:pt idx="16144">126000</cx:pt>
          <cx:pt idx="16145">157500</cx:pt>
          <cx:pt idx="16146">180000</cx:pt>
          <cx:pt idx="16147">135000</cx:pt>
          <cx:pt idx="16148">121500</cx:pt>
          <cx:pt idx="16149">135000</cx:pt>
          <cx:pt idx="16150">54000</cx:pt>
          <cx:pt idx="16151">135000</cx:pt>
          <cx:pt idx="16152">157500</cx:pt>
          <cx:pt idx="16153">225000</cx:pt>
          <cx:pt idx="16154">540000</cx:pt>
          <cx:pt idx="16155">112500</cx:pt>
          <cx:pt idx="16156">225000</cx:pt>
          <cx:pt idx="16157">135000</cx:pt>
          <cx:pt idx="16158">112500</cx:pt>
          <cx:pt idx="16159">90000</cx:pt>
          <cx:pt idx="16160">135000</cx:pt>
          <cx:pt idx="16161">180000</cx:pt>
          <cx:pt idx="16162">81000</cx:pt>
          <cx:pt idx="16163">112500</cx:pt>
          <cx:pt idx="16164">202500</cx:pt>
          <cx:pt idx="16165">90000</cx:pt>
          <cx:pt idx="16166">67500</cx:pt>
          <cx:pt idx="16167">166500</cx:pt>
          <cx:pt idx="16168">121500</cx:pt>
          <cx:pt idx="16169">247500</cx:pt>
          <cx:pt idx="16170">112500</cx:pt>
          <cx:pt idx="16171">180000</cx:pt>
          <cx:pt idx="16172">126000</cx:pt>
          <cx:pt idx="16173">135000</cx:pt>
          <cx:pt idx="16174">247500</cx:pt>
          <cx:pt idx="16175">157500</cx:pt>
          <cx:pt idx="16176">112500</cx:pt>
          <cx:pt idx="16177">225000</cx:pt>
          <cx:pt idx="16178">126000</cx:pt>
          <cx:pt idx="16179">54000</cx:pt>
          <cx:pt idx="16180">40500</cx:pt>
          <cx:pt idx="16181">67500</cx:pt>
          <cx:pt idx="16182">148500</cx:pt>
          <cx:pt idx="16183">247500</cx:pt>
          <cx:pt idx="16184">225000</cx:pt>
          <cx:pt idx="16185">157500</cx:pt>
          <cx:pt idx="16186">166500</cx:pt>
          <cx:pt idx="16187">144000</cx:pt>
          <cx:pt idx="16188">189000</cx:pt>
          <cx:pt idx="16189">112500</cx:pt>
          <cx:pt idx="16190">72000</cx:pt>
          <cx:pt idx="16191">90000</cx:pt>
          <cx:pt idx="16192">157500</cx:pt>
          <cx:pt idx="16193">180000</cx:pt>
          <cx:pt idx="16194">450000</cx:pt>
          <cx:pt idx="16195">69750</cx:pt>
          <cx:pt idx="16196">99000</cx:pt>
          <cx:pt idx="16197">90000</cx:pt>
          <cx:pt idx="16198">189000</cx:pt>
          <cx:pt idx="16199">70200</cx:pt>
          <cx:pt idx="16200">175500</cx:pt>
          <cx:pt idx="16201">180000</cx:pt>
          <cx:pt idx="16202">135000</cx:pt>
          <cx:pt idx="16203">42300</cx:pt>
          <cx:pt idx="16204">85500</cx:pt>
          <cx:pt idx="16205">121500</cx:pt>
          <cx:pt idx="16206">112500</cx:pt>
          <cx:pt idx="16207">184500</cx:pt>
          <cx:pt idx="16208">270000</cx:pt>
          <cx:pt idx="16209">112500</cx:pt>
          <cx:pt idx="16210">90000</cx:pt>
          <cx:pt idx="16211">58500</cx:pt>
          <cx:pt idx="16212">90000</cx:pt>
          <cx:pt idx="16213">162000</cx:pt>
          <cx:pt idx="16214">270000</cx:pt>
          <cx:pt idx="16215">108000</cx:pt>
          <cx:pt idx="16216">112500</cx:pt>
          <cx:pt idx="16217">81000</cx:pt>
          <cx:pt idx="16218">180000</cx:pt>
          <cx:pt idx="16219">76500</cx:pt>
          <cx:pt idx="16220">45000</cx:pt>
          <cx:pt idx="16221">67500</cx:pt>
          <cx:pt idx="16222">360000</cx:pt>
          <cx:pt idx="16223">382500</cx:pt>
          <cx:pt idx="16224">67500</cx:pt>
          <cx:pt idx="16225">112500</cx:pt>
          <cx:pt idx="16226">202500</cx:pt>
          <cx:pt idx="16227">247500</cx:pt>
          <cx:pt idx="16228">135000</cx:pt>
          <cx:pt idx="16229">301500</cx:pt>
          <cx:pt idx="16230">239998.5</cx:pt>
          <cx:pt idx="16231">157500</cx:pt>
          <cx:pt idx="16232">225000</cx:pt>
          <cx:pt idx="16233">112500</cx:pt>
          <cx:pt idx="16234">144000</cx:pt>
          <cx:pt idx="16235">157500</cx:pt>
          <cx:pt idx="16236">157500</cx:pt>
          <cx:pt idx="16237">180000</cx:pt>
          <cx:pt idx="16238">135000</cx:pt>
          <cx:pt idx="16239">450000</cx:pt>
          <cx:pt idx="16240">225000</cx:pt>
          <cx:pt idx="16241">99000</cx:pt>
          <cx:pt idx="16242">157500</cx:pt>
          <cx:pt idx="16243">126000</cx:pt>
          <cx:pt idx="16244">144000</cx:pt>
          <cx:pt idx="16245">135000</cx:pt>
          <cx:pt idx="16246">157500</cx:pt>
          <cx:pt idx="16247">315000</cx:pt>
          <cx:pt idx="16248">225000</cx:pt>
          <cx:pt idx="16249">301500</cx:pt>
          <cx:pt idx="16250">157500</cx:pt>
          <cx:pt idx="16251">90000</cx:pt>
          <cx:pt idx="16252">114750</cx:pt>
          <cx:pt idx="16253">157500</cx:pt>
          <cx:pt idx="16254">67500</cx:pt>
          <cx:pt idx="16255">172800</cx:pt>
          <cx:pt idx="16256">180000</cx:pt>
          <cx:pt idx="16257">166500</cx:pt>
          <cx:pt idx="16258">405000</cx:pt>
          <cx:pt idx="16259">121500</cx:pt>
          <cx:pt idx="16260">58500</cx:pt>
          <cx:pt idx="16261">157500</cx:pt>
          <cx:pt idx="16262">144000</cx:pt>
          <cx:pt idx="16263">94500</cx:pt>
          <cx:pt idx="16264">72000</cx:pt>
          <cx:pt idx="16265">135000</cx:pt>
          <cx:pt idx="16266">135000</cx:pt>
          <cx:pt idx="16267">112500</cx:pt>
          <cx:pt idx="16268">225000</cx:pt>
          <cx:pt idx="16269">121500</cx:pt>
          <cx:pt idx="16270">450000</cx:pt>
          <cx:pt idx="16271">270000</cx:pt>
          <cx:pt idx="16272">112500</cx:pt>
          <cx:pt idx="16273">180000</cx:pt>
          <cx:pt idx="16274">225000</cx:pt>
          <cx:pt idx="16275">108000</cx:pt>
          <cx:pt idx="16276">198000</cx:pt>
          <cx:pt idx="16277">112500</cx:pt>
          <cx:pt idx="16278">157500</cx:pt>
          <cx:pt idx="16279">90000</cx:pt>
          <cx:pt idx="16280">157500</cx:pt>
          <cx:pt idx="16281">112500</cx:pt>
          <cx:pt idx="16282">112500</cx:pt>
          <cx:pt idx="16283">225000</cx:pt>
          <cx:pt idx="16284">135000</cx:pt>
          <cx:pt idx="16285">270000</cx:pt>
          <cx:pt idx="16286">126000</cx:pt>
          <cx:pt idx="16287">90000</cx:pt>
          <cx:pt idx="16288">81000</cx:pt>
          <cx:pt idx="16289">89100</cx:pt>
          <cx:pt idx="16290">252000</cx:pt>
          <cx:pt idx="16291">202500</cx:pt>
          <cx:pt idx="16292">87300</cx:pt>
          <cx:pt idx="16293">135000</cx:pt>
          <cx:pt idx="16294">360000</cx:pt>
          <cx:pt idx="16295">135000</cx:pt>
          <cx:pt idx="16296">135000</cx:pt>
          <cx:pt idx="16297">180000</cx:pt>
          <cx:pt idx="16298">157500</cx:pt>
          <cx:pt idx="16299">270000</cx:pt>
          <cx:pt idx="16300">90000</cx:pt>
          <cx:pt idx="16301">108000</cx:pt>
          <cx:pt idx="16302">247500</cx:pt>
          <cx:pt idx="16303">135000</cx:pt>
          <cx:pt idx="16304">202500</cx:pt>
          <cx:pt idx="16305">157500</cx:pt>
          <cx:pt idx="16306">247500</cx:pt>
          <cx:pt idx="16307">135000</cx:pt>
          <cx:pt idx="16308">180000</cx:pt>
          <cx:pt idx="16309">112500</cx:pt>
          <cx:pt idx="16310">112500</cx:pt>
          <cx:pt idx="16311">270000</cx:pt>
          <cx:pt idx="16312">225000</cx:pt>
          <cx:pt idx="16313">315000</cx:pt>
          <cx:pt idx="16314">45000</cx:pt>
          <cx:pt idx="16315">256500</cx:pt>
          <cx:pt idx="16316">495000</cx:pt>
          <cx:pt idx="16317">162000</cx:pt>
          <cx:pt idx="16318">180000</cx:pt>
          <cx:pt idx="16319">112500</cx:pt>
          <cx:pt idx="16320">247500</cx:pt>
          <cx:pt idx="16321">85500</cx:pt>
          <cx:pt idx="16322">247500</cx:pt>
          <cx:pt idx="16323">135000</cx:pt>
          <cx:pt idx="16324">157500</cx:pt>
          <cx:pt idx="16325">202500</cx:pt>
          <cx:pt idx="16326">148500</cx:pt>
          <cx:pt idx="16327">180000</cx:pt>
          <cx:pt idx="16328">144000</cx:pt>
          <cx:pt idx="16329">81000</cx:pt>
          <cx:pt idx="16330">180000</cx:pt>
          <cx:pt idx="16331">202500</cx:pt>
          <cx:pt idx="16332">270000</cx:pt>
          <cx:pt idx="16333">292500</cx:pt>
          <cx:pt idx="16334">252000</cx:pt>
          <cx:pt idx="16335">225000</cx:pt>
          <cx:pt idx="16336">108000</cx:pt>
          <cx:pt idx="16337">135000</cx:pt>
          <cx:pt idx="16338">103500</cx:pt>
          <cx:pt idx="16339">67500</cx:pt>
          <cx:pt idx="16340">45000</cx:pt>
          <cx:pt idx="16341">81000</cx:pt>
          <cx:pt idx="16342">90000</cx:pt>
          <cx:pt idx="16343">49500</cx:pt>
          <cx:pt idx="16344">130500</cx:pt>
          <cx:pt idx="16345">157500</cx:pt>
          <cx:pt idx="16346">247500</cx:pt>
          <cx:pt idx="16347">90000</cx:pt>
          <cx:pt idx="16348">180000</cx:pt>
          <cx:pt idx="16349">112500</cx:pt>
          <cx:pt idx="16350">135000</cx:pt>
          <cx:pt idx="16351">247500</cx:pt>
          <cx:pt idx="16352">81000</cx:pt>
          <cx:pt idx="16353">157500</cx:pt>
          <cx:pt idx="16354">112500</cx:pt>
          <cx:pt idx="16355">180000</cx:pt>
          <cx:pt idx="16356">157500</cx:pt>
          <cx:pt idx="16357">202500</cx:pt>
          <cx:pt idx="16358">135000</cx:pt>
          <cx:pt idx="16359">67500</cx:pt>
          <cx:pt idx="16360">60750</cx:pt>
          <cx:pt idx="16361">112500</cx:pt>
          <cx:pt idx="16362">67500</cx:pt>
          <cx:pt idx="16363">157500</cx:pt>
          <cx:pt idx="16364">135000</cx:pt>
          <cx:pt idx="16365">144000</cx:pt>
          <cx:pt idx="16366">225000</cx:pt>
          <cx:pt idx="16367">94500</cx:pt>
          <cx:pt idx="16368">202500</cx:pt>
          <cx:pt idx="16369">360000</cx:pt>
          <cx:pt idx="16370">135000</cx:pt>
          <cx:pt idx="16371">202500</cx:pt>
          <cx:pt idx="16372">126000</cx:pt>
          <cx:pt idx="16373">90000</cx:pt>
          <cx:pt idx="16374">225000</cx:pt>
          <cx:pt idx="16375">90000</cx:pt>
          <cx:pt idx="16376">31500</cx:pt>
          <cx:pt idx="16377">117000</cx:pt>
          <cx:pt idx="16378">99000</cx:pt>
          <cx:pt idx="16379">157500</cx:pt>
          <cx:pt idx="16380">261000</cx:pt>
          <cx:pt idx="16381">135000</cx:pt>
          <cx:pt idx="16382">112500</cx:pt>
          <cx:pt idx="16383">234000</cx:pt>
          <cx:pt idx="16384">90000</cx:pt>
          <cx:pt idx="16385">157500</cx:pt>
          <cx:pt idx="16386">112500</cx:pt>
          <cx:pt idx="16387">135000</cx:pt>
          <cx:pt idx="16388">157500</cx:pt>
          <cx:pt idx="16389">247500</cx:pt>
          <cx:pt idx="16390">337500</cx:pt>
          <cx:pt idx="16391">99000</cx:pt>
          <cx:pt idx="16392">180000</cx:pt>
          <cx:pt idx="16393">112500</cx:pt>
          <cx:pt idx="16394">148500</cx:pt>
          <cx:pt idx="16395">247500</cx:pt>
          <cx:pt idx="16396">112500</cx:pt>
          <cx:pt idx="16397">94500</cx:pt>
          <cx:pt idx="16398">157500</cx:pt>
          <cx:pt idx="16399">135000</cx:pt>
          <cx:pt idx="16400">135000</cx:pt>
          <cx:pt idx="16401">270000</cx:pt>
          <cx:pt idx="16402">135000</cx:pt>
          <cx:pt idx="16403">157500</cx:pt>
          <cx:pt idx="16404">81000</cx:pt>
          <cx:pt idx="16405">292500</cx:pt>
          <cx:pt idx="16406">157500</cx:pt>
          <cx:pt idx="16407">90000</cx:pt>
          <cx:pt idx="16408">112500</cx:pt>
          <cx:pt idx="16409">180000</cx:pt>
          <cx:pt idx="16410">112500</cx:pt>
          <cx:pt idx="16411">76500</cx:pt>
          <cx:pt idx="16412">157500</cx:pt>
          <cx:pt idx="16413">126000</cx:pt>
          <cx:pt idx="16414">157500</cx:pt>
          <cx:pt idx="16415">112500</cx:pt>
          <cx:pt idx="16416">270000</cx:pt>
          <cx:pt idx="16417">225000</cx:pt>
          <cx:pt idx="16418">72000</cx:pt>
          <cx:pt idx="16419">166500</cx:pt>
          <cx:pt idx="16420">189000</cx:pt>
          <cx:pt idx="16421">67500</cx:pt>
          <cx:pt idx="16422">67500</cx:pt>
          <cx:pt idx="16423">193500</cx:pt>
          <cx:pt idx="16424">169591.5</cx:pt>
          <cx:pt idx="16425">90000</cx:pt>
          <cx:pt idx="16426">135000</cx:pt>
          <cx:pt idx="16427">90000</cx:pt>
          <cx:pt idx="16428">225000</cx:pt>
          <cx:pt idx="16429">189000</cx:pt>
          <cx:pt idx="16430">283500</cx:pt>
          <cx:pt idx="16431">90000</cx:pt>
          <cx:pt idx="16432">112500</cx:pt>
          <cx:pt idx="16433">42750</cx:pt>
          <cx:pt idx="16434">675000</cx:pt>
          <cx:pt idx="16435">225000</cx:pt>
          <cx:pt idx="16436">157500</cx:pt>
          <cx:pt idx="16437">126000</cx:pt>
          <cx:pt idx="16438">130500</cx:pt>
          <cx:pt idx="16439">157500</cx:pt>
          <cx:pt idx="16440">112500</cx:pt>
          <cx:pt idx="16441">225000</cx:pt>
          <cx:pt idx="16442">112500</cx:pt>
          <cx:pt idx="16443">247500</cx:pt>
          <cx:pt idx="16444">135000</cx:pt>
          <cx:pt idx="16445">225000</cx:pt>
          <cx:pt idx="16446">292500</cx:pt>
          <cx:pt idx="16447">270000</cx:pt>
          <cx:pt idx="16448">135000</cx:pt>
          <cx:pt idx="16449">180000</cx:pt>
          <cx:pt idx="16450">630000</cx:pt>
          <cx:pt idx="16451">202500</cx:pt>
          <cx:pt idx="16452">135000</cx:pt>
          <cx:pt idx="16453">135000</cx:pt>
          <cx:pt idx="16454">135000</cx:pt>
          <cx:pt idx="16455">126000</cx:pt>
          <cx:pt idx="16456">112500</cx:pt>
          <cx:pt idx="16457">180000</cx:pt>
          <cx:pt idx="16458">171000</cx:pt>
          <cx:pt idx="16459">180000</cx:pt>
          <cx:pt idx="16460">180000</cx:pt>
          <cx:pt idx="16461">180000</cx:pt>
          <cx:pt idx="16462">225000</cx:pt>
          <cx:pt idx="16463">126000</cx:pt>
          <cx:pt idx="16464">225000</cx:pt>
          <cx:pt idx="16465">112500</cx:pt>
          <cx:pt idx="16466">157500</cx:pt>
          <cx:pt idx="16467">315000</cx:pt>
          <cx:pt idx="16468">180000</cx:pt>
          <cx:pt idx="16469">193500</cx:pt>
          <cx:pt idx="16470">99000</cx:pt>
          <cx:pt idx="16471">121500</cx:pt>
          <cx:pt idx="16472">90000</cx:pt>
          <cx:pt idx="16473">135000</cx:pt>
          <cx:pt idx="16474">189000</cx:pt>
          <cx:pt idx="16475">405000</cx:pt>
          <cx:pt idx="16476">67500</cx:pt>
          <cx:pt idx="16477">135000</cx:pt>
          <cx:pt idx="16478">180000</cx:pt>
          <cx:pt idx="16479">292500</cx:pt>
          <cx:pt idx="16480">225000</cx:pt>
          <cx:pt idx="16481">112500</cx:pt>
          <cx:pt idx="16482">90000</cx:pt>
          <cx:pt idx="16483">112500</cx:pt>
          <cx:pt idx="16484">288000</cx:pt>
          <cx:pt idx="16485">135000</cx:pt>
          <cx:pt idx="16486">202500</cx:pt>
          <cx:pt idx="16487">157500</cx:pt>
          <cx:pt idx="16488">121500</cx:pt>
          <cx:pt idx="16489">270000</cx:pt>
          <cx:pt idx="16490">193500</cx:pt>
          <cx:pt idx="16491">67500</cx:pt>
          <cx:pt idx="16492">90000</cx:pt>
          <cx:pt idx="16493">67500</cx:pt>
          <cx:pt idx="16494">292500</cx:pt>
          <cx:pt idx="16495">135000</cx:pt>
          <cx:pt idx="16496">135000</cx:pt>
          <cx:pt idx="16497">130500</cx:pt>
          <cx:pt idx="16498">94500</cx:pt>
          <cx:pt idx="16499">76500</cx:pt>
          <cx:pt idx="16500">157500</cx:pt>
          <cx:pt idx="16501">99000</cx:pt>
          <cx:pt idx="16502">202500</cx:pt>
          <cx:pt idx="16503">103500</cx:pt>
          <cx:pt idx="16504">180000</cx:pt>
          <cx:pt idx="16505">81000</cx:pt>
          <cx:pt idx="16506">67500</cx:pt>
          <cx:pt idx="16507">360000</cx:pt>
          <cx:pt idx="16508">180000</cx:pt>
          <cx:pt idx="16509">175500</cx:pt>
          <cx:pt idx="16510">112500</cx:pt>
          <cx:pt idx="16511">171000</cx:pt>
          <cx:pt idx="16512">49500</cx:pt>
          <cx:pt idx="16513">202500</cx:pt>
          <cx:pt idx="16514">54000</cx:pt>
          <cx:pt idx="16515">81000</cx:pt>
          <cx:pt idx="16516">180000</cx:pt>
          <cx:pt idx="16517">72000</cx:pt>
          <cx:pt idx="16518">67500</cx:pt>
          <cx:pt idx="16519">126000</cx:pt>
          <cx:pt idx="16520">45000</cx:pt>
          <cx:pt idx="16521">162000</cx:pt>
          <cx:pt idx="16522">225000</cx:pt>
          <cx:pt idx="16523">90000</cx:pt>
          <cx:pt idx="16524">112500</cx:pt>
          <cx:pt idx="16525">112500</cx:pt>
          <cx:pt idx="16526">135000</cx:pt>
          <cx:pt idx="16527">45900</cx:pt>
          <cx:pt idx="16528">175500</cx:pt>
          <cx:pt idx="16529">135000</cx:pt>
          <cx:pt idx="16530">153000</cx:pt>
          <cx:pt idx="16531">225000</cx:pt>
          <cx:pt idx="16532">135000</cx:pt>
          <cx:pt idx="16533">337500</cx:pt>
          <cx:pt idx="16534">270000</cx:pt>
          <cx:pt idx="16535">112500</cx:pt>
          <cx:pt idx="16536">157500</cx:pt>
          <cx:pt idx="16537">225000</cx:pt>
          <cx:pt idx="16538">216000</cx:pt>
          <cx:pt idx="16539">202500</cx:pt>
          <cx:pt idx="16540">121500</cx:pt>
          <cx:pt idx="16541">126000</cx:pt>
          <cx:pt idx="16542">279000</cx:pt>
          <cx:pt idx="16543">157500</cx:pt>
          <cx:pt idx="16544">234000</cx:pt>
          <cx:pt idx="16545">180000</cx:pt>
          <cx:pt idx="16546">135000</cx:pt>
          <cx:pt idx="16547">157500</cx:pt>
          <cx:pt idx="16548">116775</cx:pt>
          <cx:pt idx="16549">202500</cx:pt>
          <cx:pt idx="16550">157500</cx:pt>
          <cx:pt idx="16551">67500</cx:pt>
          <cx:pt idx="16552">112500</cx:pt>
          <cx:pt idx="16553">607500</cx:pt>
          <cx:pt idx="16554">225000</cx:pt>
          <cx:pt idx="16555">112500</cx:pt>
          <cx:pt idx="16556">112500</cx:pt>
          <cx:pt idx="16557">50400</cx:pt>
          <cx:pt idx="16558">180000</cx:pt>
          <cx:pt idx="16559">405000</cx:pt>
          <cx:pt idx="16560">99000</cx:pt>
          <cx:pt idx="16561">202500</cx:pt>
          <cx:pt idx="16562">157500</cx:pt>
          <cx:pt idx="16563">360000</cx:pt>
          <cx:pt idx="16564">180000</cx:pt>
          <cx:pt idx="16565">135000</cx:pt>
          <cx:pt idx="16566">157500</cx:pt>
          <cx:pt idx="16567">180000</cx:pt>
          <cx:pt idx="16568">67500</cx:pt>
          <cx:pt idx="16569">90000</cx:pt>
          <cx:pt idx="16570">72000</cx:pt>
          <cx:pt idx="16571">58500</cx:pt>
          <cx:pt idx="16572">225000</cx:pt>
          <cx:pt idx="16573">270000</cx:pt>
          <cx:pt idx="16574">112500</cx:pt>
          <cx:pt idx="16575">202500</cx:pt>
          <cx:pt idx="16576">112500</cx:pt>
          <cx:pt idx="16577">112500</cx:pt>
          <cx:pt idx="16578">238500</cx:pt>
          <cx:pt idx="16579">85500</cx:pt>
          <cx:pt idx="16580">315000</cx:pt>
          <cx:pt idx="16581">180000</cx:pt>
          <cx:pt idx="16582">225000</cx:pt>
          <cx:pt idx="16583">90000</cx:pt>
          <cx:pt idx="16584">121500</cx:pt>
          <cx:pt idx="16585">382500</cx:pt>
          <cx:pt idx="16586">135000</cx:pt>
          <cx:pt idx="16587">67500</cx:pt>
          <cx:pt idx="16588">256500</cx:pt>
          <cx:pt idx="16589">180000</cx:pt>
          <cx:pt idx="16590">67500</cx:pt>
          <cx:pt idx="16591">247500</cx:pt>
          <cx:pt idx="16592">126000</cx:pt>
          <cx:pt idx="16593">135000</cx:pt>
          <cx:pt idx="16594">112500</cx:pt>
          <cx:pt idx="16595">180000</cx:pt>
          <cx:pt idx="16596">315000</cx:pt>
          <cx:pt idx="16597">112500</cx:pt>
          <cx:pt idx="16598">180000</cx:pt>
          <cx:pt idx="16599">90000</cx:pt>
          <cx:pt idx="16600">135000</cx:pt>
          <cx:pt idx="16601">135000</cx:pt>
          <cx:pt idx="16602">112500</cx:pt>
          <cx:pt idx="16603">135000</cx:pt>
          <cx:pt idx="16604">261000</cx:pt>
          <cx:pt idx="16605">90000</cx:pt>
          <cx:pt idx="16606">225000</cx:pt>
          <cx:pt idx="16607">135000</cx:pt>
          <cx:pt idx="16608">292500</cx:pt>
          <cx:pt idx="16609">112500</cx:pt>
          <cx:pt idx="16610">67500</cx:pt>
          <cx:pt idx="16611">171000</cx:pt>
          <cx:pt idx="16612">247500</cx:pt>
          <cx:pt idx="16613">252000</cx:pt>
          <cx:pt idx="16614">166500</cx:pt>
          <cx:pt idx="16615">224399.02499999999</cx:pt>
          <cx:pt idx="16616">342000</cx:pt>
          <cx:pt idx="16617">135000</cx:pt>
          <cx:pt idx="16618">157500</cx:pt>
          <cx:pt idx="16619">112500</cx:pt>
          <cx:pt idx="16620">90000</cx:pt>
          <cx:pt idx="16621">112500</cx:pt>
          <cx:pt idx="16622">112500</cx:pt>
          <cx:pt idx="16623">67500</cx:pt>
          <cx:pt idx="16624">400500</cx:pt>
          <cx:pt idx="16625">270000</cx:pt>
          <cx:pt idx="16626">112500</cx:pt>
          <cx:pt idx="16627">94500</cx:pt>
          <cx:pt idx="16628">58500</cx:pt>
          <cx:pt idx="16629">315000</cx:pt>
          <cx:pt idx="16630">450000</cx:pt>
          <cx:pt idx="16631">135000</cx:pt>
          <cx:pt idx="16632">112500</cx:pt>
          <cx:pt idx="16633">112500</cx:pt>
          <cx:pt idx="16634">139500</cx:pt>
          <cx:pt idx="16635">180000</cx:pt>
          <cx:pt idx="16636">99000</cx:pt>
          <cx:pt idx="16637">175500</cx:pt>
          <cx:pt idx="16638">900000</cx:pt>
          <cx:pt idx="16639">247500</cx:pt>
          <cx:pt idx="16640">162000</cx:pt>
          <cx:pt idx="16641">117000</cx:pt>
          <cx:pt idx="16642">110250</cx:pt>
          <cx:pt idx="16643">180000</cx:pt>
          <cx:pt idx="16644">112500</cx:pt>
          <cx:pt idx="16645">72000</cx:pt>
          <cx:pt idx="16646">112500</cx:pt>
          <cx:pt idx="16647">382500</cx:pt>
          <cx:pt idx="16648">271350</cx:pt>
          <cx:pt idx="16649">135000</cx:pt>
          <cx:pt idx="16650">157500</cx:pt>
          <cx:pt idx="16651">126000</cx:pt>
          <cx:pt idx="16652">225000</cx:pt>
          <cx:pt idx="16653">88650</cx:pt>
          <cx:pt idx="16654">135000</cx:pt>
          <cx:pt idx="16655">135000</cx:pt>
          <cx:pt idx="16656">90000</cx:pt>
          <cx:pt idx="16657">193500</cx:pt>
          <cx:pt idx="16658">180000</cx:pt>
          <cx:pt idx="16659">261000</cx:pt>
          <cx:pt idx="16660">90000</cx:pt>
          <cx:pt idx="16661">337500</cx:pt>
          <cx:pt idx="16662">180000</cx:pt>
          <cx:pt idx="16663">112500</cx:pt>
          <cx:pt idx="16664">180000</cx:pt>
          <cx:pt idx="16665">180000</cx:pt>
          <cx:pt idx="16666">180000</cx:pt>
          <cx:pt idx="16667">112500</cx:pt>
          <cx:pt idx="16668">135000</cx:pt>
          <cx:pt idx="16669">90000</cx:pt>
          <cx:pt idx="16670">270000</cx:pt>
          <cx:pt idx="16671">126000</cx:pt>
          <cx:pt idx="16672">81000</cx:pt>
          <cx:pt idx="16673">67500</cx:pt>
          <cx:pt idx="16674">211500</cx:pt>
          <cx:pt idx="16675">135000</cx:pt>
          <cx:pt idx="16676">180000</cx:pt>
          <cx:pt idx="16677">202500</cx:pt>
          <cx:pt idx="16678">247500</cx:pt>
          <cx:pt idx="16679">67500</cx:pt>
          <cx:pt idx="16680">256500</cx:pt>
          <cx:pt idx="16681">337500</cx:pt>
          <cx:pt idx="16682">382500</cx:pt>
          <cx:pt idx="16683">126000</cx:pt>
          <cx:pt idx="16684">180000</cx:pt>
          <cx:pt idx="16685">225000</cx:pt>
          <cx:pt idx="16686">157500</cx:pt>
          <cx:pt idx="16687">202500</cx:pt>
          <cx:pt idx="16688">225000</cx:pt>
          <cx:pt idx="16689">135000</cx:pt>
          <cx:pt idx="16690">67500</cx:pt>
          <cx:pt idx="16691">81000</cx:pt>
          <cx:pt idx="16692">112500</cx:pt>
          <cx:pt idx="16693">225000</cx:pt>
          <cx:pt idx="16694">112500</cx:pt>
          <cx:pt idx="16695">202500</cx:pt>
          <cx:pt idx="16696">270000</cx:pt>
          <cx:pt idx="16697">90000</cx:pt>
          <cx:pt idx="16698">216000</cx:pt>
          <cx:pt idx="16699">135000</cx:pt>
          <cx:pt idx="16700">112500</cx:pt>
          <cx:pt idx="16701">112500</cx:pt>
          <cx:pt idx="16702">180000</cx:pt>
          <cx:pt idx="16703">58500</cx:pt>
          <cx:pt idx="16704">540000</cx:pt>
          <cx:pt idx="16705">135000</cx:pt>
          <cx:pt idx="16706">283500</cx:pt>
          <cx:pt idx="16707">171000</cx:pt>
          <cx:pt idx="16708">171000</cx:pt>
          <cx:pt idx="16709">112500</cx:pt>
          <cx:pt idx="16710">225000</cx:pt>
          <cx:pt idx="16711">225000</cx:pt>
          <cx:pt idx="16712">67500</cx:pt>
          <cx:pt idx="16713">225000</cx:pt>
          <cx:pt idx="16714">225000</cx:pt>
          <cx:pt idx="16715">117000</cx:pt>
          <cx:pt idx="16716">166500</cx:pt>
          <cx:pt idx="16717">180000</cx:pt>
          <cx:pt idx="16718">90000</cx:pt>
          <cx:pt idx="16719">112500</cx:pt>
          <cx:pt idx="16720">180000</cx:pt>
          <cx:pt idx="16721">67500</cx:pt>
          <cx:pt idx="16722">315000</cx:pt>
          <cx:pt idx="16723">67500</cx:pt>
          <cx:pt idx="16724">90000</cx:pt>
          <cx:pt idx="16725">63000</cx:pt>
          <cx:pt idx="16726">135000</cx:pt>
          <cx:pt idx="16727">315000</cx:pt>
          <cx:pt idx="16728">135000</cx:pt>
          <cx:pt idx="16729">135000</cx:pt>
          <cx:pt idx="16730">135000</cx:pt>
          <cx:pt idx="16731">157500</cx:pt>
          <cx:pt idx="16732">202500</cx:pt>
          <cx:pt idx="16733">90000</cx:pt>
          <cx:pt idx="16734">135000</cx:pt>
          <cx:pt idx="16735">130500</cx:pt>
          <cx:pt idx="16736">135000</cx:pt>
          <cx:pt idx="16737">225000</cx:pt>
          <cx:pt idx="16738">90000</cx:pt>
          <cx:pt idx="16739">175500</cx:pt>
          <cx:pt idx="16740">297000</cx:pt>
          <cx:pt idx="16741">114750</cx:pt>
          <cx:pt idx="16742">202500</cx:pt>
          <cx:pt idx="16743">135000</cx:pt>
          <cx:pt idx="16744">90000</cx:pt>
          <cx:pt idx="16745">202500</cx:pt>
          <cx:pt idx="16746">126000</cx:pt>
          <cx:pt idx="16747">90000</cx:pt>
          <cx:pt idx="16748">121500</cx:pt>
          <cx:pt idx="16749">193500</cx:pt>
          <cx:pt idx="16750">112500</cx:pt>
          <cx:pt idx="16751">94500</cx:pt>
          <cx:pt idx="16752">180000</cx:pt>
          <cx:pt idx="16753">135000</cx:pt>
          <cx:pt idx="16754">67500</cx:pt>
          <cx:pt idx="16755">112500</cx:pt>
          <cx:pt idx="16756">130500</cx:pt>
          <cx:pt idx="16757">157500</cx:pt>
          <cx:pt idx="16758">90000</cx:pt>
          <cx:pt idx="16759">202500</cx:pt>
          <cx:pt idx="16760">90000</cx:pt>
          <cx:pt idx="16761">126000</cx:pt>
          <cx:pt idx="16762">225000</cx:pt>
          <cx:pt idx="16763">162000</cx:pt>
          <cx:pt idx="16764">94500</cx:pt>
          <cx:pt idx="16765">157500</cx:pt>
          <cx:pt idx="16766">166500</cx:pt>
          <cx:pt idx="16767">202500</cx:pt>
          <cx:pt idx="16768">112500</cx:pt>
          <cx:pt idx="16769">135000</cx:pt>
          <cx:pt idx="16770">90000</cx:pt>
          <cx:pt idx="16771">315000</cx:pt>
          <cx:pt idx="16772">90000</cx:pt>
          <cx:pt idx="16773">225000</cx:pt>
          <cx:pt idx="16774">90000</cx:pt>
          <cx:pt idx="16775">315000</cx:pt>
          <cx:pt idx="16776">135000</cx:pt>
          <cx:pt idx="16777">157500</cx:pt>
          <cx:pt idx="16778">99000</cx:pt>
          <cx:pt idx="16779">157500</cx:pt>
          <cx:pt idx="16780">166500</cx:pt>
          <cx:pt idx="16781">177750</cx:pt>
          <cx:pt idx="16782">180000</cx:pt>
          <cx:pt idx="16783">81000</cx:pt>
          <cx:pt idx="16784">40500</cx:pt>
          <cx:pt idx="16785">220500</cx:pt>
          <cx:pt idx="16786">54000</cx:pt>
          <cx:pt idx="16787">157500</cx:pt>
          <cx:pt idx="16788">45000</cx:pt>
          <cx:pt idx="16789">180000</cx:pt>
          <cx:pt idx="16790">210150</cx:pt>
          <cx:pt idx="16791">225000</cx:pt>
          <cx:pt idx="16792">121500</cx:pt>
          <cx:pt idx="16793">270000</cx:pt>
          <cx:pt idx="16794">135000</cx:pt>
          <cx:pt idx="16795">148500</cx:pt>
          <cx:pt idx="16796">72000</cx:pt>
          <cx:pt idx="16797">90000</cx:pt>
          <cx:pt idx="16798">315000</cx:pt>
          <cx:pt idx="16799">247500</cx:pt>
          <cx:pt idx="16800">225000</cx:pt>
          <cx:pt idx="16801">36000</cx:pt>
          <cx:pt idx="16802">135000</cx:pt>
          <cx:pt idx="16803">72000</cx:pt>
          <cx:pt idx="16804">157500</cx:pt>
          <cx:pt idx="16805">115650</cx:pt>
          <cx:pt idx="16806">135000</cx:pt>
          <cx:pt idx="16807">58500</cx:pt>
          <cx:pt idx="16808">135000</cx:pt>
          <cx:pt idx="16809">292500</cx:pt>
          <cx:pt idx="16810">225000</cx:pt>
          <cx:pt idx="16811">157500</cx:pt>
          <cx:pt idx="16812">202500</cx:pt>
          <cx:pt idx="16813">216000</cx:pt>
          <cx:pt idx="16814">225000</cx:pt>
          <cx:pt idx="16815">225000</cx:pt>
          <cx:pt idx="16816">157500</cx:pt>
          <cx:pt idx="16817">247500</cx:pt>
          <cx:pt idx="16818">135000</cx:pt>
          <cx:pt idx="16819">90000</cx:pt>
          <cx:pt idx="16820">112500</cx:pt>
          <cx:pt idx="16821">135000</cx:pt>
          <cx:pt idx="16822">135000</cx:pt>
          <cx:pt idx="16823">202500</cx:pt>
          <cx:pt idx="16824">157500</cx:pt>
          <cx:pt idx="16825">211500</cx:pt>
          <cx:pt idx="16826">202500</cx:pt>
          <cx:pt idx="16827">90000</cx:pt>
          <cx:pt idx="16828">135000</cx:pt>
          <cx:pt idx="16829">193500</cx:pt>
          <cx:pt idx="16830">106200</cx:pt>
          <cx:pt idx="16831">157500</cx:pt>
          <cx:pt idx="16832">225000</cx:pt>
          <cx:pt idx="16833">90000</cx:pt>
          <cx:pt idx="16834">180000</cx:pt>
          <cx:pt idx="16835">135000</cx:pt>
          <cx:pt idx="16836">159597</cx:pt>
          <cx:pt idx="16837">90000</cx:pt>
          <cx:pt idx="16838">103500</cx:pt>
          <cx:pt idx="16839">135000</cx:pt>
          <cx:pt idx="16840">112500</cx:pt>
          <cx:pt idx="16841">292500</cx:pt>
          <cx:pt idx="16842">58500</cx:pt>
          <cx:pt idx="16843">450000</cx:pt>
          <cx:pt idx="16844">157500</cx:pt>
          <cx:pt idx="16845">103500</cx:pt>
          <cx:pt idx="16846">112500</cx:pt>
          <cx:pt idx="16847">45000</cx:pt>
          <cx:pt idx="16848">49500</cx:pt>
          <cx:pt idx="16849">225000</cx:pt>
          <cx:pt idx="16850">292500</cx:pt>
          <cx:pt idx="16851">211500</cx:pt>
          <cx:pt idx="16852">247500</cx:pt>
          <cx:pt idx="16853">180000</cx:pt>
          <cx:pt idx="16854">112500</cx:pt>
          <cx:pt idx="16855">90000</cx:pt>
          <cx:pt idx="16856">117000</cx:pt>
          <cx:pt idx="16857">135000</cx:pt>
          <cx:pt idx="16858">137358</cx:pt>
          <cx:pt idx="16859">157500</cx:pt>
          <cx:pt idx="16860">180000</cx:pt>
          <cx:pt idx="16861">202500</cx:pt>
          <cx:pt idx="16862">180000</cx:pt>
          <cx:pt idx="16863">180000</cx:pt>
          <cx:pt idx="16864">225000</cx:pt>
          <cx:pt idx="16865">225000</cx:pt>
          <cx:pt idx="16866">202500</cx:pt>
          <cx:pt idx="16867">225000</cx:pt>
          <cx:pt idx="16868">72000</cx:pt>
          <cx:pt idx="16869">112500</cx:pt>
          <cx:pt idx="16870">270000</cx:pt>
          <cx:pt idx="16871">76500</cx:pt>
          <cx:pt idx="16872">180000</cx:pt>
          <cx:pt idx="16873">135000</cx:pt>
          <cx:pt idx="16874">247500</cx:pt>
          <cx:pt idx="16875">202500</cx:pt>
          <cx:pt idx="16876">54000</cx:pt>
          <cx:pt idx="16877">157500</cx:pt>
          <cx:pt idx="16878">180000</cx:pt>
          <cx:pt idx="16879">157500</cx:pt>
          <cx:pt idx="16880">202500</cx:pt>
          <cx:pt idx="16881">270000</cx:pt>
          <cx:pt idx="16882">112500</cx:pt>
          <cx:pt idx="16883">202500</cx:pt>
          <cx:pt idx="16884">67500</cx:pt>
          <cx:pt idx="16885">180000</cx:pt>
          <cx:pt idx="16886">112500</cx:pt>
          <cx:pt idx="16887">166500</cx:pt>
          <cx:pt idx="16888">135000</cx:pt>
          <cx:pt idx="16889">180000</cx:pt>
          <cx:pt idx="16890">135000</cx:pt>
          <cx:pt idx="16891">81000</cx:pt>
          <cx:pt idx="16892">94500</cx:pt>
          <cx:pt idx="16893">135000</cx:pt>
          <cx:pt idx="16894">315000</cx:pt>
          <cx:pt idx="16895">247500</cx:pt>
          <cx:pt idx="16896">112500</cx:pt>
          <cx:pt idx="16897">135000</cx:pt>
          <cx:pt idx="16898">157500</cx:pt>
          <cx:pt idx="16899">148500</cx:pt>
          <cx:pt idx="16900">180000</cx:pt>
          <cx:pt idx="16901">202500</cx:pt>
          <cx:pt idx="16902">157500</cx:pt>
          <cx:pt idx="16903">153000</cx:pt>
          <cx:pt idx="16904">225000</cx:pt>
          <cx:pt idx="16905">157500</cx:pt>
          <cx:pt idx="16906">207000</cx:pt>
          <cx:pt idx="16907">126000</cx:pt>
          <cx:pt idx="16908">162000</cx:pt>
          <cx:pt idx="16909">112500</cx:pt>
          <cx:pt idx="16910">180000</cx:pt>
          <cx:pt idx="16911">202500</cx:pt>
          <cx:pt idx="16912">58500</cx:pt>
          <cx:pt idx="16913">225000</cx:pt>
          <cx:pt idx="16914">135000</cx:pt>
          <cx:pt idx="16915">135000</cx:pt>
          <cx:pt idx="16916">90000</cx:pt>
          <cx:pt idx="16917">202500</cx:pt>
          <cx:pt idx="16918">135000</cx:pt>
          <cx:pt idx="16919">217350</cx:pt>
          <cx:pt idx="16920">36000</cx:pt>
          <cx:pt idx="16921">202500</cx:pt>
          <cx:pt idx="16922">90000</cx:pt>
          <cx:pt idx="16923">202500</cx:pt>
          <cx:pt idx="16924">135000</cx:pt>
          <cx:pt idx="16925">112500</cx:pt>
          <cx:pt idx="16926">135000</cx:pt>
          <cx:pt idx="16927">157500</cx:pt>
          <cx:pt idx="16928">90000</cx:pt>
          <cx:pt idx="16929">112500</cx:pt>
          <cx:pt idx="16930">360000</cx:pt>
          <cx:pt idx="16931">157500</cx:pt>
          <cx:pt idx="16932">180000</cx:pt>
          <cx:pt idx="16933">135000</cx:pt>
          <cx:pt idx="16934">171000</cx:pt>
          <cx:pt idx="16935">112500</cx:pt>
          <cx:pt idx="16936">315000</cx:pt>
          <cx:pt idx="16937">135000</cx:pt>
          <cx:pt idx="16938">90000</cx:pt>
          <cx:pt idx="16939">225000</cx:pt>
          <cx:pt idx="16940">180000</cx:pt>
          <cx:pt idx="16941">157500</cx:pt>
          <cx:pt idx="16942">135000</cx:pt>
          <cx:pt idx="16943">270000</cx:pt>
          <cx:pt idx="16944">67500</cx:pt>
          <cx:pt idx="16945">90000</cx:pt>
          <cx:pt idx="16946">112500</cx:pt>
          <cx:pt idx="16947">225000</cx:pt>
          <cx:pt idx="16948">207000</cx:pt>
          <cx:pt idx="16949">180000</cx:pt>
          <cx:pt idx="16950">112500</cx:pt>
          <cx:pt idx="16951">202500</cx:pt>
          <cx:pt idx="16952">67500</cx:pt>
          <cx:pt idx="16953">112500</cx:pt>
          <cx:pt idx="16954">137700</cx:pt>
          <cx:pt idx="16955">270000</cx:pt>
          <cx:pt idx="16956">225000</cx:pt>
          <cx:pt idx="16957">81000</cx:pt>
          <cx:pt idx="16958">202873.5</cx:pt>
          <cx:pt idx="16959">135000</cx:pt>
          <cx:pt idx="16960">76500</cx:pt>
          <cx:pt idx="16961">279000</cx:pt>
          <cx:pt idx="16962">225000</cx:pt>
          <cx:pt idx="16963">135000</cx:pt>
          <cx:pt idx="16964">58500</cx:pt>
          <cx:pt idx="16965">337500</cx:pt>
          <cx:pt idx="16966">202500</cx:pt>
          <cx:pt idx="16967">180000</cx:pt>
          <cx:pt idx="16968">112500</cx:pt>
          <cx:pt idx="16969">162000</cx:pt>
          <cx:pt idx="16970">202500</cx:pt>
          <cx:pt idx="16971">180000</cx:pt>
          <cx:pt idx="16972">112500</cx:pt>
          <cx:pt idx="16973">202500</cx:pt>
          <cx:pt idx="16974">202500</cx:pt>
          <cx:pt idx="16975">135000</cx:pt>
          <cx:pt idx="16976">202500</cx:pt>
          <cx:pt idx="16977">247500</cx:pt>
          <cx:pt idx="16978">67500</cx:pt>
          <cx:pt idx="16979">427500</cx:pt>
          <cx:pt idx="16980">112500</cx:pt>
          <cx:pt idx="16981">135000</cx:pt>
          <cx:pt idx="16982">292500</cx:pt>
          <cx:pt idx="16983">144000</cx:pt>
          <cx:pt idx="16984">135000</cx:pt>
          <cx:pt idx="16985">90000</cx:pt>
          <cx:pt idx="16986">225000</cx:pt>
          <cx:pt idx="16987">54000</cx:pt>
          <cx:pt idx="16988">630000</cx:pt>
          <cx:pt idx="16989">76500</cx:pt>
          <cx:pt idx="16990">225000</cx:pt>
          <cx:pt idx="16991">157500</cx:pt>
          <cx:pt idx="16992">76500</cx:pt>
          <cx:pt idx="16993">135000</cx:pt>
          <cx:pt idx="16994">225000</cx:pt>
          <cx:pt idx="16995">112500</cx:pt>
          <cx:pt idx="16996">81000</cx:pt>
          <cx:pt idx="16997">45000</cx:pt>
          <cx:pt idx="16998">1125000</cx:pt>
          <cx:pt idx="16999">180000</cx:pt>
          <cx:pt idx="17000">67500</cx:pt>
          <cx:pt idx="17001">225000</cx:pt>
          <cx:pt idx="17002">90000</cx:pt>
          <cx:pt idx="17003">135000</cx:pt>
          <cx:pt idx="17004">81000</cx:pt>
          <cx:pt idx="17005">270000</cx:pt>
          <cx:pt idx="17006">157500</cx:pt>
          <cx:pt idx="17007">126000</cx:pt>
          <cx:pt idx="17008">117000</cx:pt>
          <cx:pt idx="17009">85500</cx:pt>
          <cx:pt idx="17010">157500</cx:pt>
          <cx:pt idx="17011">225000</cx:pt>
          <cx:pt idx="17012">135000</cx:pt>
          <cx:pt idx="17013">202500</cx:pt>
          <cx:pt idx="17014">315000</cx:pt>
          <cx:pt idx="17015">124501.5</cx:pt>
          <cx:pt idx="17016">360000</cx:pt>
          <cx:pt idx="17017">135000</cx:pt>
          <cx:pt idx="17018">180000</cx:pt>
          <cx:pt idx="17019">180000</cx:pt>
          <cx:pt idx="17020">90000</cx:pt>
          <cx:pt idx="17021">202500</cx:pt>
          <cx:pt idx="17022">90000</cx:pt>
          <cx:pt idx="17023">99000</cx:pt>
          <cx:pt idx="17024">90000</cx:pt>
          <cx:pt idx="17025">157500</cx:pt>
          <cx:pt idx="17026">270000</cx:pt>
          <cx:pt idx="17027">247500</cx:pt>
          <cx:pt idx="17028">225000</cx:pt>
          <cx:pt idx="17029">112500</cx:pt>
          <cx:pt idx="17030">135000</cx:pt>
          <cx:pt idx="17031">94500</cx:pt>
          <cx:pt idx="17032">135000</cx:pt>
          <cx:pt idx="17033">148500</cx:pt>
          <cx:pt idx="17034">67500</cx:pt>
          <cx:pt idx="17035">148500</cx:pt>
          <cx:pt idx="17036">67500</cx:pt>
          <cx:pt idx="17037">90000</cx:pt>
          <cx:pt idx="17038">157500</cx:pt>
          <cx:pt idx="17039">157500</cx:pt>
          <cx:pt idx="17040">157500</cx:pt>
          <cx:pt idx="17041">225000</cx:pt>
          <cx:pt idx="17042">103500</cx:pt>
          <cx:pt idx="17043">180000</cx:pt>
          <cx:pt idx="17044">157500</cx:pt>
          <cx:pt idx="17045">720000</cx:pt>
          <cx:pt idx="17046">157500</cx:pt>
          <cx:pt idx="17047">202500</cx:pt>
          <cx:pt idx="17048">90000</cx:pt>
          <cx:pt idx="17049">135000</cx:pt>
          <cx:pt idx="17050">135000</cx:pt>
          <cx:pt idx="17051">130500</cx:pt>
          <cx:pt idx="17052">225000</cx:pt>
          <cx:pt idx="17053">202500</cx:pt>
          <cx:pt idx="17054">157500</cx:pt>
          <cx:pt idx="17055">436500</cx:pt>
          <cx:pt idx="17056">112500</cx:pt>
          <cx:pt idx="17057">180000</cx:pt>
          <cx:pt idx="17058">135000</cx:pt>
          <cx:pt idx="17059">157500</cx:pt>
          <cx:pt idx="17060">96750</cx:pt>
          <cx:pt idx="17061">225000</cx:pt>
          <cx:pt idx="17062">135000</cx:pt>
          <cx:pt idx="17063">360000</cx:pt>
          <cx:pt idx="17064">157500</cx:pt>
          <cx:pt idx="17065">225000</cx:pt>
          <cx:pt idx="17066">119250</cx:pt>
          <cx:pt idx="17067">121500</cx:pt>
          <cx:pt idx="17068">90000</cx:pt>
          <cx:pt idx="17069">99000</cx:pt>
          <cx:pt idx="17070">157500</cx:pt>
          <cx:pt idx="17071">180000</cx:pt>
          <cx:pt idx="17072">135000</cx:pt>
          <cx:pt idx="17073">274500</cx:pt>
          <cx:pt idx="17074">58500</cx:pt>
          <cx:pt idx="17075">157500</cx:pt>
          <cx:pt idx="17076">90000</cx:pt>
          <cx:pt idx="17077">216000</cx:pt>
          <cx:pt idx="17078">157500</cx:pt>
          <cx:pt idx="17079">90000</cx:pt>
          <cx:pt idx="17080">157500</cx:pt>
          <cx:pt idx="17081">108000</cx:pt>
          <cx:pt idx="17082">99000</cx:pt>
          <cx:pt idx="17083">157500</cx:pt>
          <cx:pt idx="17084">157500</cx:pt>
          <cx:pt idx="17085">135000</cx:pt>
          <cx:pt idx="17086">157500</cx:pt>
          <cx:pt idx="17087">135000</cx:pt>
          <cx:pt idx="17088">270000</cx:pt>
          <cx:pt idx="17089">391500</cx:pt>
          <cx:pt idx="17090">315000</cx:pt>
          <cx:pt idx="17091">90000</cx:pt>
          <cx:pt idx="17092">270000</cx:pt>
          <cx:pt idx="17093">270000</cx:pt>
          <cx:pt idx="17094">180000</cx:pt>
          <cx:pt idx="17095">144000</cx:pt>
          <cx:pt idx="17096">200250</cx:pt>
          <cx:pt idx="17097">72000</cx:pt>
          <cx:pt idx="17098">112500</cx:pt>
          <cx:pt idx="17099">90000</cx:pt>
          <cx:pt idx="17100">90000</cx:pt>
          <cx:pt idx="17101">135000</cx:pt>
          <cx:pt idx="17102">234000</cx:pt>
          <cx:pt idx="17103">315000</cx:pt>
          <cx:pt idx="17104">157500</cx:pt>
          <cx:pt idx="17105">90000</cx:pt>
          <cx:pt idx="17106">180000</cx:pt>
          <cx:pt idx="17107">202500</cx:pt>
          <cx:pt idx="17108">135000</cx:pt>
          <cx:pt idx="17109">99000</cx:pt>
          <cx:pt idx="17110">112500</cx:pt>
          <cx:pt idx="17111">270000</cx:pt>
          <cx:pt idx="17112">63000</cx:pt>
          <cx:pt idx="17113">225000</cx:pt>
          <cx:pt idx="17114">157500</cx:pt>
          <cx:pt idx="17115">112500</cx:pt>
          <cx:pt idx="17116">90000</cx:pt>
          <cx:pt idx="17117">270000</cx:pt>
          <cx:pt idx="17118">99000</cx:pt>
          <cx:pt idx="17119">135000</cx:pt>
          <cx:pt idx="17120">103500</cx:pt>
          <cx:pt idx="17121">45000</cx:pt>
          <cx:pt idx="17122">108000</cx:pt>
          <cx:pt idx="17123">81000</cx:pt>
          <cx:pt idx="17124">58500</cx:pt>
          <cx:pt idx="17125">112500</cx:pt>
          <cx:pt idx="17126">225000</cx:pt>
          <cx:pt idx="17127">67500</cx:pt>
          <cx:pt idx="17128">135000</cx:pt>
          <cx:pt idx="17129">121500</cx:pt>
          <cx:pt idx="17130">112500</cx:pt>
          <cx:pt idx="17131">112500</cx:pt>
          <cx:pt idx="17132">112500</cx:pt>
          <cx:pt idx="17133">675000</cx:pt>
          <cx:pt idx="17134">135000</cx:pt>
          <cx:pt idx="17135">202500</cx:pt>
          <cx:pt idx="17136">153000</cx:pt>
          <cx:pt idx="17137">157500</cx:pt>
          <cx:pt idx="17138">180000</cx:pt>
          <cx:pt idx="17139">135000</cx:pt>
          <cx:pt idx="17140">67500</cx:pt>
          <cx:pt idx="17141">157500</cx:pt>
          <cx:pt idx="17142">202500</cx:pt>
          <cx:pt idx="17143">112500</cx:pt>
          <cx:pt idx="17144">157500</cx:pt>
          <cx:pt idx="17145">90000</cx:pt>
          <cx:pt idx="17146">225000</cx:pt>
          <cx:pt idx="17147">90000</cx:pt>
          <cx:pt idx="17148">157500</cx:pt>
          <cx:pt idx="17149">126000</cx:pt>
          <cx:pt idx="17150">225000</cx:pt>
          <cx:pt idx="17151">157500</cx:pt>
          <cx:pt idx="17152">157500</cx:pt>
          <cx:pt idx="17153">72000</cx:pt>
          <cx:pt idx="17154">200250</cx:pt>
          <cx:pt idx="17155">315000</cx:pt>
          <cx:pt idx="17156">157500</cx:pt>
          <cx:pt idx="17157">157500</cx:pt>
          <cx:pt idx="17158">175500</cx:pt>
          <cx:pt idx="17159">202500</cx:pt>
          <cx:pt idx="17160">315000</cx:pt>
          <cx:pt idx="17161">135000</cx:pt>
          <cx:pt idx="17162">472500</cx:pt>
          <cx:pt idx="17163">116212.5</cx:pt>
          <cx:pt idx="17164">112500</cx:pt>
          <cx:pt idx="17165">112500</cx:pt>
          <cx:pt idx="17166">112500</cx:pt>
          <cx:pt idx="17167">225000</cx:pt>
          <cx:pt idx="17168">202500</cx:pt>
          <cx:pt idx="17169">157500</cx:pt>
          <cx:pt idx="17170">202500</cx:pt>
          <cx:pt idx="17171">135000</cx:pt>
          <cx:pt idx="17172">180000</cx:pt>
          <cx:pt idx="17173">112500</cx:pt>
          <cx:pt idx="17174">225000</cx:pt>
          <cx:pt idx="17175">157500</cx:pt>
          <cx:pt idx="17176">90000</cx:pt>
          <cx:pt idx="17177">180000</cx:pt>
          <cx:pt idx="17178">90000</cx:pt>
          <cx:pt idx="17179">144000</cx:pt>
          <cx:pt idx="17180">81000</cx:pt>
          <cx:pt idx="17181">180000</cx:pt>
          <cx:pt idx="17182">58500</cx:pt>
          <cx:pt idx="17183">112500</cx:pt>
          <cx:pt idx="17184">157500</cx:pt>
          <cx:pt idx="17185">180000</cx:pt>
          <cx:pt idx="17186">180000</cx:pt>
          <cx:pt idx="17187">202500</cx:pt>
          <cx:pt idx="17188">157500</cx:pt>
          <cx:pt idx="17189">229500</cx:pt>
          <cx:pt idx="17190">76500</cx:pt>
          <cx:pt idx="17191">112500</cx:pt>
          <cx:pt idx="17192">202500</cx:pt>
          <cx:pt idx="17193">360000</cx:pt>
          <cx:pt idx="17194">270000</cx:pt>
          <cx:pt idx="17195">148500</cx:pt>
          <cx:pt idx="17196">202500</cx:pt>
          <cx:pt idx="17197">180000</cx:pt>
          <cx:pt idx="17198">180000</cx:pt>
          <cx:pt idx="17199">157500</cx:pt>
          <cx:pt idx="17200">382500</cx:pt>
          <cx:pt idx="17201">54000</cx:pt>
          <cx:pt idx="17202">114750</cx:pt>
          <cx:pt idx="17203">135000</cx:pt>
          <cx:pt idx="17204">135000</cx:pt>
          <cx:pt idx="17205">112500</cx:pt>
          <cx:pt idx="17206">202500</cx:pt>
          <cx:pt idx="17207">180000</cx:pt>
          <cx:pt idx="17208">153000</cx:pt>
          <cx:pt idx="17209">112500</cx:pt>
          <cx:pt idx="17210">103500</cx:pt>
          <cx:pt idx="17211">54000</cx:pt>
          <cx:pt idx="17212">135000</cx:pt>
          <cx:pt idx="17213">360000</cx:pt>
          <cx:pt idx="17214">135000</cx:pt>
          <cx:pt idx="17215">126000</cx:pt>
          <cx:pt idx="17216">90000</cx:pt>
          <cx:pt idx="17217">135000</cx:pt>
          <cx:pt idx="17218">202500</cx:pt>
          <cx:pt idx="17219">112500</cx:pt>
          <cx:pt idx="17220">135000</cx:pt>
          <cx:pt idx="17221">180000</cx:pt>
          <cx:pt idx="17222">247500</cx:pt>
          <cx:pt idx="17223">157500</cx:pt>
          <cx:pt idx="17224">112500</cx:pt>
          <cx:pt idx="17225">144000</cx:pt>
          <cx:pt idx="17226">675000</cx:pt>
          <cx:pt idx="17227">180000</cx:pt>
          <cx:pt idx="17228">225000</cx:pt>
          <cx:pt idx="17229">94500</cx:pt>
          <cx:pt idx="17230">180000</cx:pt>
          <cx:pt idx="17231">112500</cx:pt>
          <cx:pt idx="17232">85500</cx:pt>
          <cx:pt idx="17233">225000</cx:pt>
          <cx:pt idx="17234">144000</cx:pt>
          <cx:pt idx="17235">135000</cx:pt>
          <cx:pt idx="17236">180000</cx:pt>
          <cx:pt idx="17237">135000</cx:pt>
          <cx:pt idx="17238">90000</cx:pt>
          <cx:pt idx="17239">198000</cx:pt>
          <cx:pt idx="17240">202500</cx:pt>
          <cx:pt idx="17241">225000</cx:pt>
          <cx:pt idx="17242">135000</cx:pt>
          <cx:pt idx="17243">135000</cx:pt>
          <cx:pt idx="17244">144000</cx:pt>
          <cx:pt idx="17245">202500</cx:pt>
          <cx:pt idx="17246">292500</cx:pt>
          <cx:pt idx="17247">157500</cx:pt>
          <cx:pt idx="17248">121500</cx:pt>
          <cx:pt idx="17249">193500</cx:pt>
          <cx:pt idx="17250">112500</cx:pt>
          <cx:pt idx="17251">360000</cx:pt>
          <cx:pt idx="17252">229500</cx:pt>
          <cx:pt idx="17253">67500</cx:pt>
          <cx:pt idx="17254">112500</cx:pt>
          <cx:pt idx="17255">135000</cx:pt>
          <cx:pt idx="17256">103500</cx:pt>
          <cx:pt idx="17257">243000</cx:pt>
          <cx:pt idx="17258">121500</cx:pt>
          <cx:pt idx="17259">53613</cx:pt>
          <cx:pt idx="17260">157500</cx:pt>
          <cx:pt idx="17261">135000</cx:pt>
          <cx:pt idx="17262">135000</cx:pt>
          <cx:pt idx="17263">157500</cx:pt>
          <cx:pt idx="17264">112500</cx:pt>
          <cx:pt idx="17265">202500</cx:pt>
          <cx:pt idx="17266">81000</cx:pt>
          <cx:pt idx="17267">135000</cx:pt>
          <cx:pt idx="17268">135000</cx:pt>
          <cx:pt idx="17269">157500</cx:pt>
          <cx:pt idx="17270">405000</cx:pt>
          <cx:pt idx="17271">162000</cx:pt>
          <cx:pt idx="17272">135000</cx:pt>
          <cx:pt idx="17273">67500</cx:pt>
          <cx:pt idx="17274">67500</cx:pt>
          <cx:pt idx="17275">72000</cx:pt>
          <cx:pt idx="17276">157500</cx:pt>
          <cx:pt idx="17277">360000</cx:pt>
          <cx:pt idx="17278">99000</cx:pt>
          <cx:pt idx="17279">103500</cx:pt>
          <cx:pt idx="17280">67500</cx:pt>
          <cx:pt idx="17281">180000</cx:pt>
          <cx:pt idx="17282">135000</cx:pt>
          <cx:pt idx="17283">585000</cx:pt>
          <cx:pt idx="17284">207000</cx:pt>
          <cx:pt idx="17285">315000</cx:pt>
          <cx:pt idx="17286">146700</cx:pt>
          <cx:pt idx="17287">202500</cx:pt>
          <cx:pt idx="17288">360000</cx:pt>
          <cx:pt idx="17289">225000</cx:pt>
          <cx:pt idx="17290">180000</cx:pt>
          <cx:pt idx="17291">189000</cx:pt>
          <cx:pt idx="17292">405000</cx:pt>
          <cx:pt idx="17293">180000</cx:pt>
          <cx:pt idx="17294">135000</cx:pt>
          <cx:pt idx="17295">121500</cx:pt>
          <cx:pt idx="17296">135000</cx:pt>
          <cx:pt idx="17297">112500</cx:pt>
          <cx:pt idx="17298">112500</cx:pt>
          <cx:pt idx="17299">45000</cx:pt>
          <cx:pt idx="17300">126000</cx:pt>
          <cx:pt idx="17301">180000</cx:pt>
          <cx:pt idx="17302">225000</cx:pt>
          <cx:pt idx="17303">270000</cx:pt>
          <cx:pt idx="17304">83250</cx:pt>
          <cx:pt idx="17305">90000</cx:pt>
          <cx:pt idx="17306">67500</cx:pt>
          <cx:pt idx="17307">225000</cx:pt>
          <cx:pt idx="17308">202500</cx:pt>
          <cx:pt idx="17309">112500</cx:pt>
          <cx:pt idx="17310">180000</cx:pt>
          <cx:pt idx="17311">81000</cx:pt>
          <cx:pt idx="17312">135000</cx:pt>
          <cx:pt idx="17313">216000</cx:pt>
          <cx:pt idx="17314">270000</cx:pt>
          <cx:pt idx="17315">450000</cx:pt>
          <cx:pt idx="17316">225000</cx:pt>
          <cx:pt idx="17317">225000</cx:pt>
          <cx:pt idx="17318">47250</cx:pt>
          <cx:pt idx="17319">81000</cx:pt>
          <cx:pt idx="17320">112500</cx:pt>
          <cx:pt idx="17321">112500</cx:pt>
          <cx:pt idx="17322">283500</cx:pt>
          <cx:pt idx="17323">157500</cx:pt>
          <cx:pt idx="17324">81000</cx:pt>
          <cx:pt idx="17325">315000</cx:pt>
          <cx:pt idx="17326">202500</cx:pt>
          <cx:pt idx="17327">157500</cx:pt>
          <cx:pt idx="17328">292500</cx:pt>
          <cx:pt idx="17329">202500</cx:pt>
          <cx:pt idx="17330">180000</cx:pt>
          <cx:pt idx="17331">157500</cx:pt>
          <cx:pt idx="17332">211500</cx:pt>
          <cx:pt idx="17333">58950</cx:pt>
          <cx:pt idx="17334">67500</cx:pt>
          <cx:pt idx="17335">225000</cx:pt>
          <cx:pt idx="17336">135000</cx:pt>
          <cx:pt idx="17337">90000</cx:pt>
          <cx:pt idx="17338">270000</cx:pt>
          <cx:pt idx="17339">103500</cx:pt>
          <cx:pt idx="17340">67500</cx:pt>
          <cx:pt idx="17341">81000</cx:pt>
          <cx:pt idx="17342">193500</cx:pt>
          <cx:pt idx="17343">135000</cx:pt>
          <cx:pt idx="17344">157500</cx:pt>
          <cx:pt idx="17345">90000</cx:pt>
          <cx:pt idx="17346">112500</cx:pt>
          <cx:pt idx="17347">77449.5</cx:pt>
          <cx:pt idx="17348">292500</cx:pt>
          <cx:pt idx="17349">157500</cx:pt>
          <cx:pt idx="17350">112500</cx:pt>
          <cx:pt idx="17351">135000</cx:pt>
          <cx:pt idx="17352">135000</cx:pt>
          <cx:pt idx="17353">202500</cx:pt>
          <cx:pt idx="17354">225000</cx:pt>
          <cx:pt idx="17355">225000</cx:pt>
          <cx:pt idx="17356">157500</cx:pt>
          <cx:pt idx="17357">112500</cx:pt>
          <cx:pt idx="17358">225000</cx:pt>
          <cx:pt idx="17359">247500</cx:pt>
          <cx:pt idx="17360">110187</cx:pt>
          <cx:pt idx="17361">45000</cx:pt>
          <cx:pt idx="17362">135000</cx:pt>
          <cx:pt idx="17363">90000</cx:pt>
          <cx:pt idx="17364">180000</cx:pt>
          <cx:pt idx="17365">202500</cx:pt>
          <cx:pt idx="17366">112500</cx:pt>
          <cx:pt idx="17367">225000</cx:pt>
          <cx:pt idx="17368">112500</cx:pt>
          <cx:pt idx="17369">90000</cx:pt>
          <cx:pt idx="17370">202500</cx:pt>
          <cx:pt idx="17371">135000</cx:pt>
          <cx:pt idx="17372">90000</cx:pt>
          <cx:pt idx="17373">180000</cx:pt>
          <cx:pt idx="17374">180000</cx:pt>
          <cx:pt idx="17375">495000</cx:pt>
          <cx:pt idx="17376">112500</cx:pt>
          <cx:pt idx="17377">81000</cx:pt>
          <cx:pt idx="17378">157500</cx:pt>
          <cx:pt idx="17379">202500</cx:pt>
          <cx:pt idx="17380">184500</cx:pt>
          <cx:pt idx="17381">180000</cx:pt>
          <cx:pt idx="17382">135000</cx:pt>
          <cx:pt idx="17383">202500</cx:pt>
          <cx:pt idx="17384">58500</cx:pt>
          <cx:pt idx="17385">225000</cx:pt>
          <cx:pt idx="17386">135000</cx:pt>
          <cx:pt idx="17387">112500</cx:pt>
          <cx:pt idx="17388">148500</cx:pt>
          <cx:pt idx="17389">180000</cx:pt>
          <cx:pt idx="17390">112500</cx:pt>
          <cx:pt idx="17391">315000</cx:pt>
          <cx:pt idx="17392">162000</cx:pt>
          <cx:pt idx="17393">180000</cx:pt>
          <cx:pt idx="17394">157500</cx:pt>
          <cx:pt idx="17395">405000</cx:pt>
          <cx:pt idx="17396">225000</cx:pt>
          <cx:pt idx="17397">90000</cx:pt>
          <cx:pt idx="17398">90000</cx:pt>
          <cx:pt idx="17399">202500</cx:pt>
          <cx:pt idx="17400">315000</cx:pt>
          <cx:pt idx="17401">112500</cx:pt>
          <cx:pt idx="17402">90000</cx:pt>
          <cx:pt idx="17403">391500</cx:pt>
          <cx:pt idx="17404">193500</cx:pt>
          <cx:pt idx="17405">126000</cx:pt>
          <cx:pt idx="17406">72000</cx:pt>
          <cx:pt idx="17407">171000</cx:pt>
          <cx:pt idx="17408">90000</cx:pt>
          <cx:pt idx="17409">225000</cx:pt>
          <cx:pt idx="17410">360000</cx:pt>
          <cx:pt idx="17411">247500</cx:pt>
          <cx:pt idx="17412">135000</cx:pt>
          <cx:pt idx="17413">67500</cx:pt>
          <cx:pt idx="17414">193500</cx:pt>
          <cx:pt idx="17415">112500</cx:pt>
          <cx:pt idx="17416">67500</cx:pt>
          <cx:pt idx="17417">198000</cx:pt>
          <cx:pt idx="17418">117000</cx:pt>
          <cx:pt idx="17419">171000</cx:pt>
          <cx:pt idx="17420">225000</cx:pt>
          <cx:pt idx="17421">180000</cx:pt>
          <cx:pt idx="17422">166500</cx:pt>
          <cx:pt idx="17423">90000</cx:pt>
          <cx:pt idx="17424">135000</cx:pt>
          <cx:pt idx="17425">135000</cx:pt>
          <cx:pt idx="17426">135000</cx:pt>
          <cx:pt idx="17427">157500</cx:pt>
          <cx:pt idx="17428">202500</cx:pt>
          <cx:pt idx="17429">256500</cx:pt>
          <cx:pt idx="17430">180000</cx:pt>
          <cx:pt idx="17431">157500</cx:pt>
          <cx:pt idx="17432">279000</cx:pt>
          <cx:pt idx="17433">129982.5</cx:pt>
          <cx:pt idx="17434">157500</cx:pt>
          <cx:pt idx="17435">180000</cx:pt>
          <cx:pt idx="17436">112500</cx:pt>
          <cx:pt idx="17437">112500</cx:pt>
          <cx:pt idx="17438">45000</cx:pt>
          <cx:pt idx="17439">180000</cx:pt>
          <cx:pt idx="17440">360000</cx:pt>
          <cx:pt idx="17441">135000</cx:pt>
          <cx:pt idx="17442">157500</cx:pt>
          <cx:pt idx="17443">157500</cx:pt>
          <cx:pt idx="17444">72000</cx:pt>
          <cx:pt idx="17445">225000</cx:pt>
          <cx:pt idx="17446">45000</cx:pt>
          <cx:pt idx="17447">112500</cx:pt>
          <cx:pt idx="17448">135000</cx:pt>
          <cx:pt idx="17449">81000</cx:pt>
          <cx:pt idx="17450">81000</cx:pt>
          <cx:pt idx="17451">157500</cx:pt>
          <cx:pt idx="17452">76500</cx:pt>
          <cx:pt idx="17453">157500</cx:pt>
          <cx:pt idx="17454">382500</cx:pt>
          <cx:pt idx="17455">56250</cx:pt>
          <cx:pt idx="17456">90000</cx:pt>
          <cx:pt idx="17457">360000</cx:pt>
          <cx:pt idx="17458">76500</cx:pt>
          <cx:pt idx="17459">148500</cx:pt>
          <cx:pt idx="17460">67500</cx:pt>
          <cx:pt idx="17461">157500</cx:pt>
          <cx:pt idx="17462">85500</cx:pt>
          <cx:pt idx="17463">81000</cx:pt>
          <cx:pt idx="17464">207000</cx:pt>
          <cx:pt idx="17465">112500</cx:pt>
          <cx:pt idx="17466">157500</cx:pt>
          <cx:pt idx="17467">202500</cx:pt>
          <cx:pt idx="17468">67500</cx:pt>
          <cx:pt idx="17469">225000</cx:pt>
          <cx:pt idx="17470">157500</cx:pt>
          <cx:pt idx="17471">112500</cx:pt>
          <cx:pt idx="17472">112500</cx:pt>
          <cx:pt idx="17473">283500</cx:pt>
          <cx:pt idx="17474">67500</cx:pt>
          <cx:pt idx="17475">607500</cx:pt>
          <cx:pt idx="17476">112500</cx:pt>
          <cx:pt idx="17477">247500</cx:pt>
          <cx:pt idx="17478">126000</cx:pt>
          <cx:pt idx="17479">54000</cx:pt>
          <cx:pt idx="17480">67500</cx:pt>
          <cx:pt idx="17481">180000</cx:pt>
          <cx:pt idx="17482">270000</cx:pt>
          <cx:pt idx="17483">135000</cx:pt>
          <cx:pt idx="17484">90000</cx:pt>
          <cx:pt idx="17485">67500</cx:pt>
          <cx:pt idx="17486">144000</cx:pt>
          <cx:pt idx="17487">225000</cx:pt>
          <cx:pt idx="17488">405000</cx:pt>
          <cx:pt idx="17489">225000</cx:pt>
          <cx:pt idx="17490">225000</cx:pt>
          <cx:pt idx="17491">225000</cx:pt>
          <cx:pt idx="17492">126000</cx:pt>
          <cx:pt idx="17493">112500</cx:pt>
          <cx:pt idx="17494">81000</cx:pt>
          <cx:pt idx="17495">108000</cx:pt>
          <cx:pt idx="17496">216000</cx:pt>
          <cx:pt idx="17497">270000</cx:pt>
          <cx:pt idx="17498">171000</cx:pt>
          <cx:pt idx="17499">112500</cx:pt>
          <cx:pt idx="17500">67500</cx:pt>
          <cx:pt idx="17501">270000</cx:pt>
          <cx:pt idx="17502">405000</cx:pt>
          <cx:pt idx="17503">450000</cx:pt>
          <cx:pt idx="17504">126000</cx:pt>
          <cx:pt idx="17505">135000</cx:pt>
          <cx:pt idx="17506">90000</cx:pt>
          <cx:pt idx="17507">160650</cx:pt>
          <cx:pt idx="17508">63000</cx:pt>
          <cx:pt idx="17509">157500</cx:pt>
          <cx:pt idx="17510">157500</cx:pt>
          <cx:pt idx="17511">202500</cx:pt>
          <cx:pt idx="17512">76500</cx:pt>
          <cx:pt idx="17513">292500</cx:pt>
          <cx:pt idx="17514">225000</cx:pt>
          <cx:pt idx="17515">166500</cx:pt>
          <cx:pt idx="17516">315000</cx:pt>
          <cx:pt idx="17517">135000</cx:pt>
          <cx:pt idx="17518">202500</cx:pt>
          <cx:pt idx="17519">103500</cx:pt>
          <cx:pt idx="17520">247500</cx:pt>
          <cx:pt idx="17521">135000</cx:pt>
          <cx:pt idx="17522">112500</cx:pt>
          <cx:pt idx="17523">108000</cx:pt>
          <cx:pt idx="17524">135000</cx:pt>
          <cx:pt idx="17525">238500</cx:pt>
          <cx:pt idx="17526">247500</cx:pt>
          <cx:pt idx="17527">256500</cx:pt>
          <cx:pt idx="17528">540000</cx:pt>
          <cx:pt idx="17529">126000</cx:pt>
          <cx:pt idx="17530">225000</cx:pt>
          <cx:pt idx="17531">337500</cx:pt>
          <cx:pt idx="17532">225000</cx:pt>
          <cx:pt idx="17533">126000</cx:pt>
          <cx:pt idx="17534">90000</cx:pt>
          <cx:pt idx="17535">202500</cx:pt>
          <cx:pt idx="17536">135000</cx:pt>
          <cx:pt idx="17537">180000</cx:pt>
          <cx:pt idx="17538">137997</cx:pt>
          <cx:pt idx="17539">112500</cx:pt>
          <cx:pt idx="17540">135000</cx:pt>
          <cx:pt idx="17541">112500</cx:pt>
          <cx:pt idx="17542">135000</cx:pt>
          <cx:pt idx="17543">112500</cx:pt>
          <cx:pt idx="17544">225000</cx:pt>
          <cx:pt idx="17545">81000</cx:pt>
          <cx:pt idx="17546">157500</cx:pt>
          <cx:pt idx="17547">81000</cx:pt>
          <cx:pt idx="17548">121500</cx:pt>
          <cx:pt idx="17549">67500</cx:pt>
          <cx:pt idx="17550">90000</cx:pt>
          <cx:pt idx="17551">90000</cx:pt>
          <cx:pt idx="17552">180000</cx:pt>
          <cx:pt idx="17553">180000</cx:pt>
          <cx:pt idx="17554">157500</cx:pt>
          <cx:pt idx="17555">126000</cx:pt>
          <cx:pt idx="17556">180000</cx:pt>
          <cx:pt idx="17557">171000</cx:pt>
          <cx:pt idx="17558">112500</cx:pt>
          <cx:pt idx="17559">256500</cx:pt>
          <cx:pt idx="17560">103500</cx:pt>
          <cx:pt idx="17561">121500</cx:pt>
          <cx:pt idx="17562">180000</cx:pt>
          <cx:pt idx="17563">144000</cx:pt>
          <cx:pt idx="17564">135000</cx:pt>
          <cx:pt idx="17565">171000</cx:pt>
          <cx:pt idx="17566">135000</cx:pt>
          <cx:pt idx="17567">315000</cx:pt>
          <cx:pt idx="17568">112500</cx:pt>
          <cx:pt idx="17569">225000</cx:pt>
          <cx:pt idx="17570">202500</cx:pt>
          <cx:pt idx="17571">144000</cx:pt>
          <cx:pt idx="17572">67500</cx:pt>
          <cx:pt idx="17573">157500</cx:pt>
          <cx:pt idx="17574">121500</cx:pt>
          <cx:pt idx="17575">292500</cx:pt>
          <cx:pt idx="17576">121500</cx:pt>
          <cx:pt idx="17577">189000</cx:pt>
          <cx:pt idx="17578">157500</cx:pt>
          <cx:pt idx="17579">67500</cx:pt>
          <cx:pt idx="17580">450000</cx:pt>
          <cx:pt idx="17581">85500</cx:pt>
          <cx:pt idx="17582">112500</cx:pt>
          <cx:pt idx="17583">135000</cx:pt>
          <cx:pt idx="17584">67500</cx:pt>
          <cx:pt idx="17585">180000</cx:pt>
          <cx:pt idx="17586">360000</cx:pt>
          <cx:pt idx="17587">67500</cx:pt>
          <cx:pt idx="17588">135000</cx:pt>
          <cx:pt idx="17589">157500</cx:pt>
          <cx:pt idx="17590">157500</cx:pt>
          <cx:pt idx="17591">135000</cx:pt>
          <cx:pt idx="17592">126000</cx:pt>
          <cx:pt idx="17593">135000</cx:pt>
          <cx:pt idx="17594">90000</cx:pt>
          <cx:pt idx="17595">180000</cx:pt>
          <cx:pt idx="17596">67500</cx:pt>
          <cx:pt idx="17597">112500</cx:pt>
          <cx:pt idx="17598">360000</cx:pt>
          <cx:pt idx="17599">225000</cx:pt>
          <cx:pt idx="17600">292500</cx:pt>
          <cx:pt idx="17601">135000</cx:pt>
          <cx:pt idx="17602">112500</cx:pt>
          <cx:pt idx="17603">180000</cx:pt>
          <cx:pt idx="17604">225000</cx:pt>
          <cx:pt idx="17605">81000</cx:pt>
          <cx:pt idx="17606">112500</cx:pt>
          <cx:pt idx="17607">63000</cx:pt>
          <cx:pt idx="17608">157500</cx:pt>
          <cx:pt idx="17609">117000</cx:pt>
          <cx:pt idx="17610">270000</cx:pt>
          <cx:pt idx="17611">202500</cx:pt>
          <cx:pt idx="17612">85500</cx:pt>
          <cx:pt idx="17613">117000</cx:pt>
          <cx:pt idx="17614">67500</cx:pt>
          <cx:pt idx="17615">112500</cx:pt>
          <cx:pt idx="17616">112500</cx:pt>
          <cx:pt idx="17617">180000</cx:pt>
          <cx:pt idx="17618">126000</cx:pt>
          <cx:pt idx="17619">121500</cx:pt>
          <cx:pt idx="17620">67500</cx:pt>
          <cx:pt idx="17621">31500</cx:pt>
          <cx:pt idx="17622">135000</cx:pt>
          <cx:pt idx="17623">216000</cx:pt>
          <cx:pt idx="17624">67500</cx:pt>
          <cx:pt idx="17625">126000</cx:pt>
          <cx:pt idx="17626">202500</cx:pt>
          <cx:pt idx="17627">360000</cx:pt>
          <cx:pt idx="17628">81000</cx:pt>
          <cx:pt idx="17629">180000</cx:pt>
          <cx:pt idx="17630">204750</cx:pt>
          <cx:pt idx="17631">108000</cx:pt>
          <cx:pt idx="17632">180000</cx:pt>
          <cx:pt idx="17633">144000</cx:pt>
          <cx:pt idx="17634">135000</cx:pt>
          <cx:pt idx="17635">112500</cx:pt>
          <cx:pt idx="17636">162000</cx:pt>
          <cx:pt idx="17637">157500</cx:pt>
          <cx:pt idx="17638">202500</cx:pt>
          <cx:pt idx="17639">135000</cx:pt>
          <cx:pt idx="17640">810000</cx:pt>
          <cx:pt idx="17641">85500</cx:pt>
          <cx:pt idx="17642">112500</cx:pt>
          <cx:pt idx="17643">90000</cx:pt>
          <cx:pt idx="17644">202500</cx:pt>
          <cx:pt idx="17645">90000</cx:pt>
          <cx:pt idx="17646">225000</cx:pt>
          <cx:pt idx="17647">90000</cx:pt>
          <cx:pt idx="17648">76500</cx:pt>
          <cx:pt idx="17649">112500</cx:pt>
          <cx:pt idx="17650">135000</cx:pt>
          <cx:pt idx="17651">90000</cx:pt>
          <cx:pt idx="17652">225000</cx:pt>
          <cx:pt idx="17653">67500</cx:pt>
          <cx:pt idx="17654">180000</cx:pt>
          <cx:pt idx="17655">180000</cx:pt>
          <cx:pt idx="17656">135000</cx:pt>
          <cx:pt idx="17657">270000</cx:pt>
          <cx:pt idx="17658">135000</cx:pt>
          <cx:pt idx="17659">202500</cx:pt>
          <cx:pt idx="17660">270000</cx:pt>
          <cx:pt idx="17661">90000</cx:pt>
          <cx:pt idx="17662">180000</cx:pt>
          <cx:pt idx="17663">193500</cx:pt>
          <cx:pt idx="17664">130500</cx:pt>
          <cx:pt idx="17665">202500</cx:pt>
          <cx:pt idx="17666">85500</cx:pt>
          <cx:pt idx="17667">180000</cx:pt>
          <cx:pt idx="17668">81000</cx:pt>
          <cx:pt idx="17669">202500</cx:pt>
          <cx:pt idx="17670">135000</cx:pt>
          <cx:pt idx="17671">157500</cx:pt>
          <cx:pt idx="17672">337500</cx:pt>
          <cx:pt idx="17673">135000</cx:pt>
          <cx:pt idx="17674">225000</cx:pt>
          <cx:pt idx="17675">360000</cx:pt>
          <cx:pt idx="17676">108000</cx:pt>
          <cx:pt idx="17677">247500</cx:pt>
          <cx:pt idx="17678">202500</cx:pt>
          <cx:pt idx="17679">162000</cx:pt>
          <cx:pt idx="17680">157500</cx:pt>
          <cx:pt idx="17681">315000</cx:pt>
          <cx:pt idx="17682">225000</cx:pt>
          <cx:pt idx="17683">99000</cx:pt>
          <cx:pt idx="17684">135000</cx:pt>
          <cx:pt idx="17685">225000</cx:pt>
          <cx:pt idx="17686">274500</cx:pt>
          <cx:pt idx="17687">135000</cx:pt>
          <cx:pt idx="17688">135000</cx:pt>
          <cx:pt idx="17689">225000</cx:pt>
          <cx:pt idx="17690">90000</cx:pt>
          <cx:pt idx="17691">202500</cx:pt>
          <cx:pt idx="17692">135000</cx:pt>
          <cx:pt idx="17693">36000</cx:pt>
          <cx:pt idx="17694">135000</cx:pt>
          <cx:pt idx="17695">58500</cx:pt>
          <cx:pt idx="17696">81000</cx:pt>
          <cx:pt idx="17697">90000</cx:pt>
          <cx:pt idx="17698">630000</cx:pt>
          <cx:pt idx="17699">135000</cx:pt>
          <cx:pt idx="17700">180000</cx:pt>
          <cx:pt idx="17701">67500</cx:pt>
          <cx:pt idx="17702">225000</cx:pt>
          <cx:pt idx="17703">112500</cx:pt>
          <cx:pt idx="17704">99000</cx:pt>
          <cx:pt idx="17705">256500</cx:pt>
          <cx:pt idx="17706">90000</cx:pt>
          <cx:pt idx="17707">180000</cx:pt>
          <cx:pt idx="17708">157500</cx:pt>
          <cx:pt idx="17709">103500</cx:pt>
          <cx:pt idx="17710">90000</cx:pt>
          <cx:pt idx="17711">225000</cx:pt>
          <cx:pt idx="17712">405000</cx:pt>
          <cx:pt idx="17713">157500</cx:pt>
          <cx:pt idx="17714">99000</cx:pt>
          <cx:pt idx="17715">216000</cx:pt>
          <cx:pt idx="17716">126000</cx:pt>
          <cx:pt idx="17717">247500</cx:pt>
          <cx:pt idx="17718">270000</cx:pt>
          <cx:pt idx="17719">202500</cx:pt>
          <cx:pt idx="17720">112500</cx:pt>
          <cx:pt idx="17721">1800000</cx:pt>
          <cx:pt idx="17722">675000</cx:pt>
          <cx:pt idx="17723">112500</cx:pt>
          <cx:pt idx="17724">135000</cx:pt>
          <cx:pt idx="17725">157500</cx:pt>
          <cx:pt idx="17726">157500</cx:pt>
          <cx:pt idx="17727">180000</cx:pt>
          <cx:pt idx="17728">135000</cx:pt>
          <cx:pt idx="17729">229500</cx:pt>
          <cx:pt idx="17730">315000</cx:pt>
          <cx:pt idx="17731">135000</cx:pt>
          <cx:pt idx="17732">90000</cx:pt>
          <cx:pt idx="17733">135000</cx:pt>
          <cx:pt idx="17734">135000</cx:pt>
          <cx:pt idx="17735">76500</cx:pt>
          <cx:pt idx="17736">225000</cx:pt>
          <cx:pt idx="17737">63000</cx:pt>
          <cx:pt idx="17738">270000</cx:pt>
          <cx:pt idx="17739">135000</cx:pt>
          <cx:pt idx="17740">292500</cx:pt>
          <cx:pt idx="17741">225000</cx:pt>
          <cx:pt idx="17742">202500</cx:pt>
          <cx:pt idx="17743">315000</cx:pt>
          <cx:pt idx="17744">135000</cx:pt>
          <cx:pt idx="17745">202500</cx:pt>
          <cx:pt idx="17746">270000</cx:pt>
          <cx:pt idx="17747">112500</cx:pt>
          <cx:pt idx="17748">135000</cx:pt>
          <cx:pt idx="17749">270000</cx:pt>
          <cx:pt idx="17750">157500</cx:pt>
          <cx:pt idx="17751">112500</cx:pt>
          <cx:pt idx="17752">81000</cx:pt>
          <cx:pt idx="17753">54000</cx:pt>
          <cx:pt idx="17754">135000</cx:pt>
          <cx:pt idx="17755">157500</cx:pt>
          <cx:pt idx="17756">360000</cx:pt>
          <cx:pt idx="17757">103500</cx:pt>
          <cx:pt idx="17758">180000</cx:pt>
          <cx:pt idx="17759">67500</cx:pt>
          <cx:pt idx="17760">112500</cx:pt>
          <cx:pt idx="17761">252000</cx:pt>
          <cx:pt idx="17762">270000</cx:pt>
          <cx:pt idx="17763">157500</cx:pt>
          <cx:pt idx="17764">247500</cx:pt>
          <cx:pt idx="17765">112500</cx:pt>
          <cx:pt idx="17766">94500</cx:pt>
          <cx:pt idx="17767">67500</cx:pt>
          <cx:pt idx="17768">180000</cx:pt>
          <cx:pt idx="17769">81000</cx:pt>
          <cx:pt idx="17770">180000</cx:pt>
          <cx:pt idx="17771">157500</cx:pt>
          <cx:pt idx="17772">225000</cx:pt>
          <cx:pt idx="17773">189000</cx:pt>
          <cx:pt idx="17774">225000</cx:pt>
          <cx:pt idx="17775">371250</cx:pt>
          <cx:pt idx="17776">135000</cx:pt>
          <cx:pt idx="17777">157500</cx:pt>
          <cx:pt idx="17778">135000</cx:pt>
          <cx:pt idx="17779">85500</cx:pt>
          <cx:pt idx="17780">67500</cx:pt>
          <cx:pt idx="17781">224995.5</cx:pt>
          <cx:pt idx="17782">157500</cx:pt>
          <cx:pt idx="17783">135000</cx:pt>
          <cx:pt idx="17784">135000</cx:pt>
          <cx:pt idx="17785">135000</cx:pt>
          <cx:pt idx="17786">76500</cx:pt>
          <cx:pt idx="17787">90000</cx:pt>
          <cx:pt idx="17788">72000</cx:pt>
          <cx:pt idx="17789">193500</cx:pt>
          <cx:pt idx="17790">315000</cx:pt>
          <cx:pt idx="17791">180000</cx:pt>
          <cx:pt idx="17792">157500</cx:pt>
          <cx:pt idx="17793">157500</cx:pt>
          <cx:pt idx="17794">135000</cx:pt>
          <cx:pt idx="17795">112500</cx:pt>
          <cx:pt idx="17796">126000</cx:pt>
          <cx:pt idx="17797">180000</cx:pt>
          <cx:pt idx="17798">225000</cx:pt>
          <cx:pt idx="17799">243000</cx:pt>
          <cx:pt idx="17800">112500</cx:pt>
          <cx:pt idx="17801">90000</cx:pt>
          <cx:pt idx="17802">270000</cx:pt>
          <cx:pt idx="17803">157500</cx:pt>
          <cx:pt idx="17804">135000</cx:pt>
          <cx:pt idx="17805">112500</cx:pt>
          <cx:pt idx="17806">247500</cx:pt>
          <cx:pt idx="17807">315000</cx:pt>
          <cx:pt idx="17808">225000</cx:pt>
          <cx:pt idx="17809">180000</cx:pt>
          <cx:pt idx="17810">121500</cx:pt>
          <cx:pt idx="17811">193500</cx:pt>
          <cx:pt idx="17812">180000</cx:pt>
          <cx:pt idx="17813">58500</cx:pt>
          <cx:pt idx="17814">112500</cx:pt>
          <cx:pt idx="17815">112500</cx:pt>
          <cx:pt idx="17816">157500</cx:pt>
          <cx:pt idx="17817">135000</cx:pt>
          <cx:pt idx="17818">180000</cx:pt>
          <cx:pt idx="17819">112500</cx:pt>
          <cx:pt idx="17820">112500</cx:pt>
          <cx:pt idx="17821">180000</cx:pt>
          <cx:pt idx="17822">135000</cx:pt>
          <cx:pt idx="17823">135000</cx:pt>
          <cx:pt idx="17824">81000</cx:pt>
          <cx:pt idx="17825">256500</cx:pt>
          <cx:pt idx="17826">157500</cx:pt>
          <cx:pt idx="17827">103500</cx:pt>
          <cx:pt idx="17828">157500</cx:pt>
          <cx:pt idx="17829">220500</cx:pt>
          <cx:pt idx="17830">189000</cx:pt>
          <cx:pt idx="17831">90000</cx:pt>
          <cx:pt idx="17832">112500</cx:pt>
          <cx:pt idx="17833">90000</cx:pt>
          <cx:pt idx="17834">405000</cx:pt>
          <cx:pt idx="17835">45000</cx:pt>
          <cx:pt idx="17836">202500</cx:pt>
          <cx:pt idx="17837">247500</cx:pt>
          <cx:pt idx="17838">193500</cx:pt>
          <cx:pt idx="17839">450000</cx:pt>
          <cx:pt idx="17840">157500</cx:pt>
          <cx:pt idx="17841">450000</cx:pt>
          <cx:pt idx="17842">90000</cx:pt>
          <cx:pt idx="17843">99000</cx:pt>
          <cx:pt idx="17844">78750</cx:pt>
          <cx:pt idx="17845">45000</cx:pt>
          <cx:pt idx="17846">135000</cx:pt>
          <cx:pt idx="17847">180000</cx:pt>
          <cx:pt idx="17848">202500</cx:pt>
          <cx:pt idx="17849">180000</cx:pt>
          <cx:pt idx="17850">135000</cx:pt>
          <cx:pt idx="17851">202500</cx:pt>
          <cx:pt idx="17852">292500</cx:pt>
          <cx:pt idx="17853">166500</cx:pt>
          <cx:pt idx="17854">135000</cx:pt>
          <cx:pt idx="17855">67500</cx:pt>
          <cx:pt idx="17856">81000</cx:pt>
          <cx:pt idx="17857">144000</cx:pt>
          <cx:pt idx="17858">157500</cx:pt>
          <cx:pt idx="17859">180000</cx:pt>
          <cx:pt idx="17860">135000</cx:pt>
          <cx:pt idx="17861">81000</cx:pt>
          <cx:pt idx="17862">225000</cx:pt>
          <cx:pt idx="17863">292500</cx:pt>
          <cx:pt idx="17864">495000</cx:pt>
          <cx:pt idx="17865">126000</cx:pt>
          <cx:pt idx="17866">189000</cx:pt>
          <cx:pt idx="17867">130500</cx:pt>
          <cx:pt idx="17868">270000</cx:pt>
          <cx:pt idx="17869">180000</cx:pt>
          <cx:pt idx="17870">157500</cx:pt>
          <cx:pt idx="17871">135000</cx:pt>
          <cx:pt idx="17872">103500</cx:pt>
          <cx:pt idx="17873">180000</cx:pt>
          <cx:pt idx="17874">450000</cx:pt>
          <cx:pt idx="17875">292500</cx:pt>
          <cx:pt idx="17876">76500</cx:pt>
          <cx:pt idx="17877">135000</cx:pt>
          <cx:pt idx="17878">193500</cx:pt>
          <cx:pt idx="17879">247500</cx:pt>
          <cx:pt idx="17880">117000</cx:pt>
          <cx:pt idx="17881">99000</cx:pt>
          <cx:pt idx="17882">171000</cx:pt>
          <cx:pt idx="17883">112500</cx:pt>
          <cx:pt idx="17884">157500</cx:pt>
          <cx:pt idx="17885">67500</cx:pt>
          <cx:pt idx="17886">360000</cx:pt>
          <cx:pt idx="17887">90000</cx:pt>
          <cx:pt idx="17888">108000</cx:pt>
          <cx:pt idx="17889">202500</cx:pt>
          <cx:pt idx="17890">202500</cx:pt>
          <cx:pt idx="17891">81000</cx:pt>
          <cx:pt idx="17892">112500</cx:pt>
          <cx:pt idx="17893">405000</cx:pt>
          <cx:pt idx="17894">315000</cx:pt>
          <cx:pt idx="17895">153000</cx:pt>
          <cx:pt idx="17896">360000</cx:pt>
          <cx:pt idx="17897">247500</cx:pt>
          <cx:pt idx="17898">202500</cx:pt>
          <cx:pt idx="17899">193500</cx:pt>
          <cx:pt idx="17900">180000</cx:pt>
          <cx:pt idx="17901">135000</cx:pt>
          <cx:pt idx="17902">202500</cx:pt>
          <cx:pt idx="17903">126000</cx:pt>
          <cx:pt idx="17904">157500</cx:pt>
          <cx:pt idx="17905">225000</cx:pt>
          <cx:pt idx="17906">90000</cx:pt>
          <cx:pt idx="17907">225000</cx:pt>
          <cx:pt idx="17908">180000</cx:pt>
          <cx:pt idx="17909">153000</cx:pt>
          <cx:pt idx="17910">135000</cx:pt>
          <cx:pt idx="17911">157500</cx:pt>
          <cx:pt idx="17912">112500</cx:pt>
          <cx:pt idx="17913">180000</cx:pt>
          <cx:pt idx="17914">225000</cx:pt>
          <cx:pt idx="17915">78750</cx:pt>
          <cx:pt idx="17916">90000</cx:pt>
          <cx:pt idx="17917">171000</cx:pt>
          <cx:pt idx="17918">270000</cx:pt>
          <cx:pt idx="17919">135000</cx:pt>
          <cx:pt idx="17920">135000</cx:pt>
          <cx:pt idx="17921">112500</cx:pt>
          <cx:pt idx="17922">112500</cx:pt>
          <cx:pt idx="17923">135000</cx:pt>
          <cx:pt idx="17924">135000</cx:pt>
          <cx:pt idx="17925">225000</cx:pt>
          <cx:pt idx="17926">225000</cx:pt>
          <cx:pt idx="17927">135000</cx:pt>
          <cx:pt idx="17928">99000</cx:pt>
          <cx:pt idx="17929">202500</cx:pt>
          <cx:pt idx="17930">225000</cx:pt>
          <cx:pt idx="17931">76500</cx:pt>
          <cx:pt idx="17932">279000</cx:pt>
          <cx:pt idx="17933">67500</cx:pt>
          <cx:pt idx="17934">270000</cx:pt>
          <cx:pt idx="17935">202500</cx:pt>
          <cx:pt idx="17936">99000</cx:pt>
          <cx:pt idx="17937">103500</cx:pt>
          <cx:pt idx="17938">810000</cx:pt>
          <cx:pt idx="17939">202500</cx:pt>
          <cx:pt idx="17940">162000</cx:pt>
          <cx:pt idx="17941">157500</cx:pt>
          <cx:pt idx="17942">450000</cx:pt>
          <cx:pt idx="17943">121500</cx:pt>
          <cx:pt idx="17944">225000</cx:pt>
          <cx:pt idx="17945">157500</cx:pt>
          <cx:pt idx="17946">90000</cx:pt>
          <cx:pt idx="17947">135000</cx:pt>
          <cx:pt idx="17948">783000</cx:pt>
          <cx:pt idx="17949">315000</cx:pt>
          <cx:pt idx="17950">90000</cx:pt>
          <cx:pt idx="17951">81000</cx:pt>
          <cx:pt idx="17952">112500</cx:pt>
          <cx:pt idx="17953">175500</cx:pt>
          <cx:pt idx="17954">405000</cx:pt>
          <cx:pt idx="17955">157500</cx:pt>
          <cx:pt idx="17956">225000</cx:pt>
          <cx:pt idx="17957">180000</cx:pt>
          <cx:pt idx="17958">135000</cx:pt>
          <cx:pt idx="17959">189000</cx:pt>
          <cx:pt idx="17960">90000</cx:pt>
          <cx:pt idx="17961">157500</cx:pt>
          <cx:pt idx="17962">103500</cx:pt>
          <cx:pt idx="17963">180000</cx:pt>
          <cx:pt idx="17964">270000</cx:pt>
          <cx:pt idx="17965">180000</cx:pt>
          <cx:pt idx="17966">202500</cx:pt>
          <cx:pt idx="17967">135000</cx:pt>
          <cx:pt idx="17968">157500</cx:pt>
          <cx:pt idx="17969">180000</cx:pt>
          <cx:pt idx="17970">67500</cx:pt>
          <cx:pt idx="17971">112500</cx:pt>
          <cx:pt idx="17972">225000</cx:pt>
          <cx:pt idx="17973">292500</cx:pt>
          <cx:pt idx="17974">166500</cx:pt>
          <cx:pt idx="17975">135000</cx:pt>
          <cx:pt idx="17976">90000</cx:pt>
          <cx:pt idx="17977">135000</cx:pt>
          <cx:pt idx="17978">157500</cx:pt>
          <cx:pt idx="17979">49500</cx:pt>
          <cx:pt idx="17980">261000</cx:pt>
          <cx:pt idx="17981">135000</cx:pt>
          <cx:pt idx="17982">135000</cx:pt>
          <cx:pt idx="17983">247500</cx:pt>
          <cx:pt idx="17984">180000</cx:pt>
          <cx:pt idx="17985">180000</cx:pt>
          <cx:pt idx="17986">270000</cx:pt>
          <cx:pt idx="17987">454500</cx:pt>
          <cx:pt idx="17988">153000</cx:pt>
          <cx:pt idx="17989">162000</cx:pt>
          <cx:pt idx="17990">85500</cx:pt>
          <cx:pt idx="17991">112500</cx:pt>
          <cx:pt idx="17992">450000</cx:pt>
          <cx:pt idx="17993">90000</cx:pt>
          <cx:pt idx="17994">135000</cx:pt>
          <cx:pt idx="17995">112500</cx:pt>
          <cx:pt idx="17996">135000</cx:pt>
          <cx:pt idx="17997">378000</cx:pt>
          <cx:pt idx="17998">238500</cx:pt>
          <cx:pt idx="17999">202500</cx:pt>
          <cx:pt idx="18000">180000</cx:pt>
          <cx:pt idx="18001">135000</cx:pt>
          <cx:pt idx="18002">180000</cx:pt>
          <cx:pt idx="18003">126000</cx:pt>
          <cx:pt idx="18004">135000</cx:pt>
          <cx:pt idx="18005">171000</cx:pt>
          <cx:pt idx="18006">90000</cx:pt>
          <cx:pt idx="18007">225000</cx:pt>
          <cx:pt idx="18008">166500</cx:pt>
          <cx:pt idx="18009">90000</cx:pt>
          <cx:pt idx="18010">112500</cx:pt>
          <cx:pt idx="18011">180000</cx:pt>
          <cx:pt idx="18012">67500</cx:pt>
          <cx:pt idx="18013">180000</cx:pt>
          <cx:pt idx="18014">67500</cx:pt>
          <cx:pt idx="18015">135000</cx:pt>
          <cx:pt idx="18016">225000</cx:pt>
          <cx:pt idx="18017">202500</cx:pt>
          <cx:pt idx="18018">90000</cx:pt>
          <cx:pt idx="18019">112500</cx:pt>
          <cx:pt idx="18020">180000</cx:pt>
          <cx:pt idx="18021">117000</cx:pt>
          <cx:pt idx="18022">135000</cx:pt>
          <cx:pt idx="18023">67500</cx:pt>
          <cx:pt idx="18024">171000</cx:pt>
          <cx:pt idx="18025">157500</cx:pt>
          <cx:pt idx="18026">157500</cx:pt>
          <cx:pt idx="18027">153000</cx:pt>
          <cx:pt idx="18028">162000</cx:pt>
          <cx:pt idx="18029">94500</cx:pt>
          <cx:pt idx="18030">180000</cx:pt>
          <cx:pt idx="18031">180000</cx:pt>
          <cx:pt idx="18032">157500</cx:pt>
          <cx:pt idx="18033">72000</cx:pt>
          <cx:pt idx="18034">90000</cx:pt>
          <cx:pt idx="18035">108000</cx:pt>
          <cx:pt idx="18036">112500</cx:pt>
          <cx:pt idx="18037">180000</cx:pt>
          <cx:pt idx="18038">225000</cx:pt>
          <cx:pt idx="18039">450000</cx:pt>
          <cx:pt idx="18040">292500</cx:pt>
          <cx:pt idx="18041">117000</cx:pt>
          <cx:pt idx="18042">166500</cx:pt>
          <cx:pt idx="18043">112500</cx:pt>
          <cx:pt idx="18044">157500</cx:pt>
          <cx:pt idx="18045">162000</cx:pt>
          <cx:pt idx="18046">225000</cx:pt>
          <cx:pt idx="18047">216000</cx:pt>
          <cx:pt idx="18048">270000</cx:pt>
          <cx:pt idx="18049">180000</cx:pt>
          <cx:pt idx="18050">157500</cx:pt>
          <cx:pt idx="18051">184500</cx:pt>
          <cx:pt idx="18052">54000</cx:pt>
          <cx:pt idx="18053">121500</cx:pt>
          <cx:pt idx="18054">135000</cx:pt>
          <cx:pt idx="18055">166500</cx:pt>
          <cx:pt idx="18056">247500</cx:pt>
          <cx:pt idx="18057">90000</cx:pt>
          <cx:pt idx="18058">180000</cx:pt>
          <cx:pt idx="18059">90000</cx:pt>
          <cx:pt idx="18060">247500</cx:pt>
          <cx:pt idx="18061">67500</cx:pt>
          <cx:pt idx="18062">67500</cx:pt>
          <cx:pt idx="18063">135000</cx:pt>
          <cx:pt idx="18064">90000</cx:pt>
          <cx:pt idx="18065">225000</cx:pt>
          <cx:pt idx="18066">85500</cx:pt>
          <cx:pt idx="18067">112500</cx:pt>
          <cx:pt idx="18068">112500</cx:pt>
          <cx:pt idx="18069">112500</cx:pt>
          <cx:pt idx="18070">135000</cx:pt>
          <cx:pt idx="18071">135000</cx:pt>
          <cx:pt idx="18072">180000</cx:pt>
          <cx:pt idx="18073">315000</cx:pt>
          <cx:pt idx="18074">202500</cx:pt>
          <cx:pt idx="18075">180000</cx:pt>
          <cx:pt idx="18076">135000</cx:pt>
          <cx:pt idx="18077">157500</cx:pt>
          <cx:pt idx="18078">180000</cx:pt>
          <cx:pt idx="18079">135000</cx:pt>
          <cx:pt idx="18080">126000</cx:pt>
          <cx:pt idx="18081">67500</cx:pt>
          <cx:pt idx="18082">157500</cx:pt>
          <cx:pt idx="18083">67500</cx:pt>
          <cx:pt idx="18084">112500</cx:pt>
          <cx:pt idx="18085">382500</cx:pt>
          <cx:pt idx="18086">247500</cx:pt>
          <cx:pt idx="18087">108000</cx:pt>
          <cx:pt idx="18088">162000</cx:pt>
          <cx:pt idx="18089">144000</cx:pt>
          <cx:pt idx="18090">180000</cx:pt>
          <cx:pt idx="18091">135000</cx:pt>
          <cx:pt idx="18092">225000</cx:pt>
          <cx:pt idx="18093">180000</cx:pt>
          <cx:pt idx="18094">270000</cx:pt>
          <cx:pt idx="18095">46350</cx:pt>
          <cx:pt idx="18096">135000</cx:pt>
          <cx:pt idx="18097">67500</cx:pt>
          <cx:pt idx="18098">112500</cx:pt>
          <cx:pt idx="18099">135000</cx:pt>
          <cx:pt idx="18100">202500</cx:pt>
          <cx:pt idx="18101">180000</cx:pt>
          <cx:pt idx="18102">90000</cx:pt>
          <cx:pt idx="18103">135000</cx:pt>
          <cx:pt idx="18104">103500</cx:pt>
          <cx:pt idx="18105">180000</cx:pt>
          <cx:pt idx="18106">76500</cx:pt>
          <cx:pt idx="18107">135000</cx:pt>
          <cx:pt idx="18108">193500</cx:pt>
          <cx:pt idx="18109">144000</cx:pt>
          <cx:pt idx="18110">270000</cx:pt>
          <cx:pt idx="18111">81000</cx:pt>
          <cx:pt idx="18112">135000</cx:pt>
          <cx:pt idx="18113">157500</cx:pt>
          <cx:pt idx="18114">90000</cx:pt>
          <cx:pt idx="18115">202500</cx:pt>
          <cx:pt idx="18116">157500</cx:pt>
          <cx:pt idx="18117">54000</cx:pt>
          <cx:pt idx="18118">135000</cx:pt>
          <cx:pt idx="18119">180000</cx:pt>
          <cx:pt idx="18120">225000</cx:pt>
          <cx:pt idx="18121">157500</cx:pt>
          <cx:pt idx="18122">157500</cx:pt>
          <cx:pt idx="18123">112500</cx:pt>
          <cx:pt idx="18124">45000</cx:pt>
          <cx:pt idx="18125">171000</cx:pt>
          <cx:pt idx="18126">112500</cx:pt>
          <cx:pt idx="18127">135000</cx:pt>
          <cx:pt idx="18128">112500</cx:pt>
          <cx:pt idx="18129">85500</cx:pt>
          <cx:pt idx="18130">202500</cx:pt>
          <cx:pt idx="18131">112500</cx:pt>
          <cx:pt idx="18132">247500</cx:pt>
          <cx:pt idx="18133">202500</cx:pt>
          <cx:pt idx="18134">135000</cx:pt>
          <cx:pt idx="18135">189000</cx:pt>
          <cx:pt idx="18136">135000</cx:pt>
          <cx:pt idx="18137">135000</cx:pt>
          <cx:pt idx="18138">67500</cx:pt>
          <cx:pt idx="18139">135000</cx:pt>
          <cx:pt idx="18140">103500</cx:pt>
          <cx:pt idx="18141">270000</cx:pt>
          <cx:pt idx="18142">108000</cx:pt>
          <cx:pt idx="18143">130500</cx:pt>
          <cx:pt idx="18144">157500</cx:pt>
          <cx:pt idx="18145">135000</cx:pt>
          <cx:pt idx="18146">225000</cx:pt>
          <cx:pt idx="18147">94500</cx:pt>
          <cx:pt idx="18148">103500</cx:pt>
          <cx:pt idx="18149">157500</cx:pt>
          <cx:pt idx="18150">144000</cx:pt>
          <cx:pt idx="18151">135000</cx:pt>
          <cx:pt idx="18152">157500</cx:pt>
          <cx:pt idx="18153">202500</cx:pt>
          <cx:pt idx="18154">90000</cx:pt>
          <cx:pt idx="18155">225000</cx:pt>
          <cx:pt idx="18156">157500</cx:pt>
          <cx:pt idx="18157">180000</cx:pt>
          <cx:pt idx="18158">135000</cx:pt>
          <cx:pt idx="18159">90000</cx:pt>
          <cx:pt idx="18160">135000</cx:pt>
          <cx:pt idx="18161">256500</cx:pt>
          <cx:pt idx="18162">130500</cx:pt>
          <cx:pt idx="18163">193500</cx:pt>
          <cx:pt idx="18164">202500</cx:pt>
          <cx:pt idx="18165">157500</cx:pt>
          <cx:pt idx="18166">270000</cx:pt>
          <cx:pt idx="18167">405000</cx:pt>
          <cx:pt idx="18168">135000</cx:pt>
          <cx:pt idx="18169">54000</cx:pt>
          <cx:pt idx="18170">85500</cx:pt>
          <cx:pt idx="18171">270000</cx:pt>
          <cx:pt idx="18172">157500</cx:pt>
          <cx:pt idx="18173">180000</cx:pt>
          <cx:pt idx="18174">202500</cx:pt>
          <cx:pt idx="18175">202500</cx:pt>
          <cx:pt idx="18176">202500</cx:pt>
          <cx:pt idx="18177">135000</cx:pt>
          <cx:pt idx="18178">135000</cx:pt>
          <cx:pt idx="18179">135000</cx:pt>
          <cx:pt idx="18180">171000</cx:pt>
          <cx:pt idx="18181">225000</cx:pt>
          <cx:pt idx="18182">180000</cx:pt>
          <cx:pt idx="18183">337500</cx:pt>
          <cx:pt idx="18184">90000</cx:pt>
          <cx:pt idx="18185">450000</cx:pt>
          <cx:pt idx="18186">112500</cx:pt>
          <cx:pt idx="18187">162000</cx:pt>
          <cx:pt idx="18188">135000</cx:pt>
          <cx:pt idx="18189">225000</cx:pt>
          <cx:pt idx="18190">162000</cx:pt>
          <cx:pt idx="18191">148500</cx:pt>
          <cx:pt idx="18192">112500</cx:pt>
          <cx:pt idx="18193">67500</cx:pt>
          <cx:pt idx="18194">67500</cx:pt>
          <cx:pt idx="18195">247500</cx:pt>
          <cx:pt idx="18196">94500</cx:pt>
          <cx:pt idx="18197">112500</cx:pt>
          <cx:pt idx="18198">202500</cx:pt>
          <cx:pt idx="18199">157500</cx:pt>
          <cx:pt idx="18200">450000</cx:pt>
          <cx:pt idx="18201">130500</cx:pt>
          <cx:pt idx="18202">135000</cx:pt>
          <cx:pt idx="18203">67500</cx:pt>
          <cx:pt idx="18204">306000</cx:pt>
          <cx:pt idx="18205">225000</cx:pt>
          <cx:pt idx="18206">166500</cx:pt>
          <cx:pt idx="18207">540000</cx:pt>
          <cx:pt idx="18208">90000</cx:pt>
          <cx:pt idx="18209">135000</cx:pt>
          <cx:pt idx="18210">225000</cx:pt>
          <cx:pt idx="18211">112500</cx:pt>
          <cx:pt idx="18212">175500</cx:pt>
          <cx:pt idx="18213">135000</cx:pt>
          <cx:pt idx="18214">112500</cx:pt>
          <cx:pt idx="18215">117000</cx:pt>
          <cx:pt idx="18216">90000</cx:pt>
          <cx:pt idx="18217">225000</cx:pt>
          <cx:pt idx="18218">67500</cx:pt>
          <cx:pt idx="18219">202500</cx:pt>
          <cx:pt idx="18220">247500</cx:pt>
          <cx:pt idx="18221">180000</cx:pt>
          <cx:pt idx="18222">166500</cx:pt>
          <cx:pt idx="18223">157500</cx:pt>
          <cx:pt idx="18224">225000</cx:pt>
          <cx:pt idx="18225">112500</cx:pt>
          <cx:pt idx="18226">81000</cx:pt>
          <cx:pt idx="18227">54000</cx:pt>
          <cx:pt idx="18228">202500</cx:pt>
          <cx:pt idx="18229">202500</cx:pt>
          <cx:pt idx="18230">157500</cx:pt>
          <cx:pt idx="18231">112500</cx:pt>
          <cx:pt idx="18232">270000</cx:pt>
          <cx:pt idx="18233">112500</cx:pt>
          <cx:pt idx="18234">67500</cx:pt>
          <cx:pt idx="18235">103500</cx:pt>
          <cx:pt idx="18236">175500</cx:pt>
          <cx:pt idx="18237">165600</cx:pt>
          <cx:pt idx="18238">90000</cx:pt>
          <cx:pt idx="18239">40500</cx:pt>
          <cx:pt idx="18240">112500</cx:pt>
          <cx:pt idx="18241">292500</cx:pt>
          <cx:pt idx="18242">135000</cx:pt>
          <cx:pt idx="18243">112500</cx:pt>
          <cx:pt idx="18244">675000</cx:pt>
          <cx:pt idx="18245">112500</cx:pt>
          <cx:pt idx="18246">135000</cx:pt>
          <cx:pt idx="18247">338746.5</cx:pt>
          <cx:pt idx="18248">130500</cx:pt>
          <cx:pt idx="18249">337500</cx:pt>
          <cx:pt idx="18250">73980</cx:pt>
          <cx:pt idx="18251">81000</cx:pt>
          <cx:pt idx="18252">135000</cx:pt>
          <cx:pt idx="18253">103500</cx:pt>
          <cx:pt idx="18254">49500</cx:pt>
          <cx:pt idx="18255">270000</cx:pt>
          <cx:pt idx="18256">157500</cx:pt>
          <cx:pt idx="18257">450000</cx:pt>
          <cx:pt idx="18258">112500</cx:pt>
          <cx:pt idx="18259">90000</cx:pt>
          <cx:pt idx="18260">153000</cx:pt>
          <cx:pt idx="18261">265500</cx:pt>
          <cx:pt idx="18262">135000</cx:pt>
          <cx:pt idx="18263">121500</cx:pt>
          <cx:pt idx="18264">112500</cx:pt>
          <cx:pt idx="18265">81000</cx:pt>
          <cx:pt idx="18266">382500</cx:pt>
          <cx:pt idx="18267">99000</cx:pt>
          <cx:pt idx="18268">333000</cx:pt>
          <cx:pt idx="18269">270000</cx:pt>
          <cx:pt idx="18270">270000</cx:pt>
          <cx:pt idx="18271">256500</cx:pt>
          <cx:pt idx="18272">315000</cx:pt>
          <cx:pt idx="18273">135000</cx:pt>
          <cx:pt idx="18274">112500</cx:pt>
          <cx:pt idx="18275">99000</cx:pt>
          <cx:pt idx="18276">180000</cx:pt>
          <cx:pt idx="18277">202500</cx:pt>
          <cx:pt idx="18278">225000</cx:pt>
          <cx:pt idx="18279">247500</cx:pt>
          <cx:pt idx="18280">90000</cx:pt>
          <cx:pt idx="18281">180000</cx:pt>
          <cx:pt idx="18282">81000</cx:pt>
          <cx:pt idx="18283">225000</cx:pt>
          <cx:pt idx="18284">157500</cx:pt>
          <cx:pt idx="18285">270000</cx:pt>
          <cx:pt idx="18286">81000</cx:pt>
          <cx:pt idx="18287">360000</cx:pt>
          <cx:pt idx="18288">180000</cx:pt>
          <cx:pt idx="18289">184500</cx:pt>
          <cx:pt idx="18290">270000</cx:pt>
          <cx:pt idx="18291">112500</cx:pt>
          <cx:pt idx="18292">81000</cx:pt>
          <cx:pt idx="18293">54000</cx:pt>
          <cx:pt idx="18294">180000</cx:pt>
          <cx:pt idx="18295">76500</cx:pt>
          <cx:pt idx="18296">135000</cx:pt>
          <cx:pt idx="18297">54000</cx:pt>
          <cx:pt idx="18298">58500</cx:pt>
          <cx:pt idx="18299">90000</cx:pt>
          <cx:pt idx="18300">135000</cx:pt>
          <cx:pt idx="18301">112500</cx:pt>
          <cx:pt idx="18302">360000</cx:pt>
          <cx:pt idx="18303">67500</cx:pt>
          <cx:pt idx="18304">90000</cx:pt>
          <cx:pt idx="18305">112500</cx:pt>
          <cx:pt idx="18306">135000</cx:pt>
          <cx:pt idx="18307">112500</cx:pt>
          <cx:pt idx="18308">180000</cx:pt>
          <cx:pt idx="18309">225000</cx:pt>
          <cx:pt idx="18310">135000</cx:pt>
          <cx:pt idx="18311">180000</cx:pt>
          <cx:pt idx="18312">180000</cx:pt>
          <cx:pt idx="18313">112500</cx:pt>
          <cx:pt idx="18314">360000</cx:pt>
          <cx:pt idx="18315">76500</cx:pt>
          <cx:pt idx="18316">67500</cx:pt>
          <cx:pt idx="18317">156600</cx:pt>
          <cx:pt idx="18318">450000</cx:pt>
          <cx:pt idx="18319">126000</cx:pt>
          <cx:pt idx="18320">270000</cx:pt>
          <cx:pt idx="18321">157500</cx:pt>
          <cx:pt idx="18322">90000</cx:pt>
          <cx:pt idx="18323">157500</cx:pt>
          <cx:pt idx="18324">259186.5</cx:pt>
          <cx:pt idx="18325">121500</cx:pt>
          <cx:pt idx="18326">270000</cx:pt>
          <cx:pt idx="18327">90000</cx:pt>
          <cx:pt idx="18328">112500</cx:pt>
          <cx:pt idx="18329">225000</cx:pt>
          <cx:pt idx="18330">180000</cx:pt>
          <cx:pt idx="18331">450000</cx:pt>
          <cx:pt idx="18332">135000</cx:pt>
          <cx:pt idx="18333">67500</cx:pt>
          <cx:pt idx="18334">157500</cx:pt>
          <cx:pt idx="18335">90000</cx:pt>
          <cx:pt idx="18336">270000</cx:pt>
          <cx:pt idx="18337">63000</cx:pt>
          <cx:pt idx="18338">112500</cx:pt>
          <cx:pt idx="18339">202500</cx:pt>
          <cx:pt idx="18340">121500</cx:pt>
          <cx:pt idx="18341">166500</cx:pt>
          <cx:pt idx="18342">225000</cx:pt>
          <cx:pt idx="18343">157500</cx:pt>
          <cx:pt idx="18344">360000</cx:pt>
          <cx:pt idx="18345">180000</cx:pt>
          <cx:pt idx="18346">135000</cx:pt>
          <cx:pt idx="18347">450000</cx:pt>
          <cx:pt idx="18348">76500</cx:pt>
          <cx:pt idx="18349">90000</cx:pt>
          <cx:pt idx="18350">202500</cx:pt>
          <cx:pt idx="18351">292500</cx:pt>
          <cx:pt idx="18352">180000</cx:pt>
          <cx:pt idx="18353">67500</cx:pt>
          <cx:pt idx="18354">180000</cx:pt>
          <cx:pt idx="18355">180000</cx:pt>
          <cx:pt idx="18356">72000</cx:pt>
          <cx:pt idx="18357">184500</cx:pt>
          <cx:pt idx="18358">135000</cx:pt>
          <cx:pt idx="18359">337500</cx:pt>
          <cx:pt idx="18360">189000</cx:pt>
          <cx:pt idx="18361">180000</cx:pt>
          <cx:pt idx="18362">135000</cx:pt>
          <cx:pt idx="18363">99000</cx:pt>
          <cx:pt idx="18364">180000</cx:pt>
          <cx:pt idx="18365">135000</cx:pt>
          <cx:pt idx="18366">247500</cx:pt>
          <cx:pt idx="18367">139500</cx:pt>
          <cx:pt idx="18368">171000</cx:pt>
          <cx:pt idx="18369">607500</cx:pt>
          <cx:pt idx="18370">180000</cx:pt>
          <cx:pt idx="18371">126000</cx:pt>
          <cx:pt idx="18372">45000</cx:pt>
          <cx:pt idx="18373">247500</cx:pt>
          <cx:pt idx="18374">112500</cx:pt>
          <cx:pt idx="18375">135000</cx:pt>
          <cx:pt idx="18376">180000</cx:pt>
          <cx:pt idx="18377">184203</cx:pt>
          <cx:pt idx="18378">202500</cx:pt>
          <cx:pt idx="18379">180000</cx:pt>
          <cx:pt idx="18380">225000</cx:pt>
          <cx:pt idx="18381">225000</cx:pt>
          <cx:pt idx="18382">135000</cx:pt>
          <cx:pt idx="18383">95188.5</cx:pt>
          <cx:pt idx="18384">135000</cx:pt>
          <cx:pt idx="18385">157500</cx:pt>
          <cx:pt idx="18386">225000</cx:pt>
          <cx:pt idx="18387">180000</cx:pt>
          <cx:pt idx="18388">180000</cx:pt>
          <cx:pt idx="18389">54000</cx:pt>
          <cx:pt idx="18390">130500</cx:pt>
          <cx:pt idx="18391">135000</cx:pt>
          <cx:pt idx="18392">112500</cx:pt>
          <cx:pt idx="18393">126000</cx:pt>
          <cx:pt idx="18394">148500</cx:pt>
          <cx:pt idx="18395">135000</cx:pt>
          <cx:pt idx="18396">157500</cx:pt>
          <cx:pt idx="18397">135000</cx:pt>
          <cx:pt idx="18398">67500</cx:pt>
          <cx:pt idx="18399">225000</cx:pt>
          <cx:pt idx="18400">135000</cx:pt>
          <cx:pt idx="18401">270000</cx:pt>
          <cx:pt idx="18402">180000</cx:pt>
          <cx:pt idx="18403">247500</cx:pt>
          <cx:pt idx="18404">292500</cx:pt>
          <cx:pt idx="18405">135000</cx:pt>
          <cx:pt idx="18406">270000</cx:pt>
          <cx:pt idx="18407">135000</cx:pt>
          <cx:pt idx="18408">247500</cx:pt>
          <cx:pt idx="18409">90000</cx:pt>
          <cx:pt idx="18410">234000</cx:pt>
          <cx:pt idx="18411">157500</cx:pt>
          <cx:pt idx="18412">108000</cx:pt>
          <cx:pt idx="18413">112500</cx:pt>
          <cx:pt idx="18414">85500</cx:pt>
          <cx:pt idx="18415">225000</cx:pt>
          <cx:pt idx="18416">157500</cx:pt>
          <cx:pt idx="18417">126000</cx:pt>
          <cx:pt idx="18418">157500</cx:pt>
          <cx:pt idx="18419">202500</cx:pt>
          <cx:pt idx="18420">112500</cx:pt>
          <cx:pt idx="18421">279000</cx:pt>
          <cx:pt idx="18422">135000</cx:pt>
          <cx:pt idx="18423">103500</cx:pt>
          <cx:pt idx="18424">225000</cx:pt>
          <cx:pt idx="18425">270000</cx:pt>
          <cx:pt idx="18426">202500</cx:pt>
          <cx:pt idx="18427">67500</cx:pt>
          <cx:pt idx="18428">90000</cx:pt>
          <cx:pt idx="18429">585000</cx:pt>
          <cx:pt idx="18430">135000</cx:pt>
          <cx:pt idx="18431">180000</cx:pt>
          <cx:pt idx="18432">155250</cx:pt>
          <cx:pt idx="18433">144000</cx:pt>
          <cx:pt idx="18434">81000</cx:pt>
          <cx:pt idx="18435">315000</cx:pt>
          <cx:pt idx="18436">202500</cx:pt>
          <cx:pt idx="18437">270000</cx:pt>
          <cx:pt idx="18438">225000</cx:pt>
          <cx:pt idx="18439">180000</cx:pt>
          <cx:pt idx="18440">76500</cx:pt>
          <cx:pt idx="18441">360000</cx:pt>
          <cx:pt idx="18442">342000</cx:pt>
          <cx:pt idx="18443">135000</cx:pt>
          <cx:pt idx="18444">112500</cx:pt>
          <cx:pt idx="18445">144000</cx:pt>
          <cx:pt idx="18446">292500</cx:pt>
          <cx:pt idx="18447">135000</cx:pt>
          <cx:pt idx="18448">112500</cx:pt>
          <cx:pt idx="18449">225000</cx:pt>
          <cx:pt idx="18450">202500</cx:pt>
          <cx:pt idx="18451">157500</cx:pt>
          <cx:pt idx="18452">135000</cx:pt>
          <cx:pt idx="18453">202500</cx:pt>
          <cx:pt idx="18454">247500</cx:pt>
          <cx:pt idx="18455">405000</cx:pt>
          <cx:pt idx="18456">171000</cx:pt>
          <cx:pt idx="18457">112500</cx:pt>
          <cx:pt idx="18458">193500</cx:pt>
          <cx:pt idx="18459">135000</cx:pt>
          <cx:pt idx="18460">153000</cx:pt>
          <cx:pt idx="18461">112500</cx:pt>
          <cx:pt idx="18462">135000</cx:pt>
          <cx:pt idx="18463">72000</cx:pt>
          <cx:pt idx="18464">144000</cx:pt>
          <cx:pt idx="18465">79875</cx:pt>
          <cx:pt idx="18466">67500</cx:pt>
          <cx:pt idx="18467">112500</cx:pt>
          <cx:pt idx="18468">49500</cx:pt>
          <cx:pt idx="18469">315000</cx:pt>
          <cx:pt idx="18470">157500</cx:pt>
          <cx:pt idx="18471">405000</cx:pt>
          <cx:pt idx="18472">135000</cx:pt>
          <cx:pt idx="18473">54000</cx:pt>
          <cx:pt idx="18474">166500</cx:pt>
          <cx:pt idx="18475">157500</cx:pt>
          <cx:pt idx="18476">112500</cx:pt>
          <cx:pt idx="18477">166500</cx:pt>
          <cx:pt idx="18478">135000</cx:pt>
          <cx:pt idx="18479">225000</cx:pt>
          <cx:pt idx="18480">157500</cx:pt>
          <cx:pt idx="18481">135000</cx:pt>
          <cx:pt idx="18482">67500</cx:pt>
          <cx:pt idx="18483">81000</cx:pt>
          <cx:pt idx="18484">225000</cx:pt>
          <cx:pt idx="18485">202500</cx:pt>
          <cx:pt idx="18486">180000</cx:pt>
          <cx:pt idx="18487">112500</cx:pt>
          <cx:pt idx="18488">135000</cx:pt>
          <cx:pt idx="18489">270000</cx:pt>
          <cx:pt idx="18490">225000</cx:pt>
          <cx:pt idx="18491">85500</cx:pt>
          <cx:pt idx="18492">315000</cx:pt>
          <cx:pt idx="18493">207000</cx:pt>
          <cx:pt idx="18494">67500</cx:pt>
          <cx:pt idx="18495">135000</cx:pt>
          <cx:pt idx="18496">112500</cx:pt>
          <cx:pt idx="18497">135000</cx:pt>
          <cx:pt idx="18498">90000</cx:pt>
          <cx:pt idx="18499">157500</cx:pt>
          <cx:pt idx="18500">270000</cx:pt>
          <cx:pt idx="18501">675000</cx:pt>
          <cx:pt idx="18502">216000</cx:pt>
          <cx:pt idx="18503">135000</cx:pt>
          <cx:pt idx="18504">270000</cx:pt>
          <cx:pt idx="18505">112500</cx:pt>
          <cx:pt idx="18506">90000</cx:pt>
          <cx:pt idx="18507">112500</cx:pt>
          <cx:pt idx="18508">180000</cx:pt>
          <cx:pt idx="18509">450000</cx:pt>
          <cx:pt idx="18510">135000</cx:pt>
          <cx:pt idx="18511">157500</cx:pt>
          <cx:pt idx="18512">112500</cx:pt>
          <cx:pt idx="18513">216000</cx:pt>
          <cx:pt idx="18514">103500</cx:pt>
          <cx:pt idx="18515">292500</cx:pt>
          <cx:pt idx="18516">202500</cx:pt>
          <cx:pt idx="18517">90000</cx:pt>
          <cx:pt idx="18518">117000</cx:pt>
          <cx:pt idx="18519">225000</cx:pt>
          <cx:pt idx="18520">225000</cx:pt>
          <cx:pt idx="18521">90000</cx:pt>
          <cx:pt idx="18522">225000</cx:pt>
          <cx:pt idx="18523">225000</cx:pt>
          <cx:pt idx="18524">135000</cx:pt>
          <cx:pt idx="18525">315000</cx:pt>
          <cx:pt idx="18526">157500</cx:pt>
          <cx:pt idx="18527">225000</cx:pt>
          <cx:pt idx="18528">81000</cx:pt>
          <cx:pt idx="18529">126000</cx:pt>
          <cx:pt idx="18530">135000</cx:pt>
          <cx:pt idx="18531">112500</cx:pt>
          <cx:pt idx="18532">292500</cx:pt>
          <cx:pt idx="18533">103500</cx:pt>
          <cx:pt idx="18534">225000</cx:pt>
          <cx:pt idx="18535">171000</cx:pt>
          <cx:pt idx="18536">202500</cx:pt>
          <cx:pt idx="18537">157500</cx:pt>
          <cx:pt idx="18538">135000</cx:pt>
          <cx:pt idx="18539">126000</cx:pt>
          <cx:pt idx="18540">90000</cx:pt>
          <cx:pt idx="18541">67500</cx:pt>
          <cx:pt idx="18542">108000</cx:pt>
          <cx:pt idx="18543">328500</cx:pt>
          <cx:pt idx="18544">85500</cx:pt>
          <cx:pt idx="18545">270000</cx:pt>
          <cx:pt idx="18546">135000</cx:pt>
          <cx:pt idx="18547">157500</cx:pt>
          <cx:pt idx="18548">27000</cx:pt>
          <cx:pt idx="18549">176175</cx:pt>
          <cx:pt idx="18550">247500</cx:pt>
          <cx:pt idx="18551">216000</cx:pt>
          <cx:pt idx="18552">135000</cx:pt>
          <cx:pt idx="18553">112500</cx:pt>
          <cx:pt idx="18554">315000</cx:pt>
          <cx:pt idx="18555">189000</cx:pt>
          <cx:pt idx="18556">135000</cx:pt>
          <cx:pt idx="18557">135000</cx:pt>
          <cx:pt idx="18558">135000</cx:pt>
          <cx:pt idx="18559">135000</cx:pt>
          <cx:pt idx="18560">180000</cx:pt>
          <cx:pt idx="18561">135000</cx:pt>
          <cx:pt idx="18562">225000</cx:pt>
          <cx:pt idx="18563">157500</cx:pt>
          <cx:pt idx="18564">121500</cx:pt>
          <cx:pt idx="18565">81000</cx:pt>
          <cx:pt idx="18566">112500</cx:pt>
          <cx:pt idx="18567">112500</cx:pt>
          <cx:pt idx="18568">58500</cx:pt>
          <cx:pt idx="18569">135000</cx:pt>
          <cx:pt idx="18570">180000</cx:pt>
          <cx:pt idx="18571">112500</cx:pt>
          <cx:pt idx="18572">405000</cx:pt>
          <cx:pt idx="18573">202500</cx:pt>
          <cx:pt idx="18574">56250</cx:pt>
          <cx:pt idx="18575">360000</cx:pt>
          <cx:pt idx="18576">135000</cx:pt>
          <cx:pt idx="18577">202500</cx:pt>
          <cx:pt idx="18578">112500</cx:pt>
          <cx:pt idx="18579">126000</cx:pt>
          <cx:pt idx="18580">180000</cx:pt>
          <cx:pt idx="18581">81000</cx:pt>
          <cx:pt idx="18582">90000</cx:pt>
          <cx:pt idx="18583">180000</cx:pt>
          <cx:pt idx="18584">225000</cx:pt>
          <cx:pt idx="18585">90000</cx:pt>
          <cx:pt idx="18586">67500</cx:pt>
          <cx:pt idx="18587">90000</cx:pt>
          <cx:pt idx="18588">112500</cx:pt>
          <cx:pt idx="18589">119250</cx:pt>
          <cx:pt idx="18590">112500</cx:pt>
          <cx:pt idx="18591">630000</cx:pt>
          <cx:pt idx="18592">900000</cx:pt>
          <cx:pt idx="18593">112500</cx:pt>
          <cx:pt idx="18594">166500</cx:pt>
          <cx:pt idx="18595">202500</cx:pt>
          <cx:pt idx="18596">157500</cx:pt>
          <cx:pt idx="18597">180000</cx:pt>
          <cx:pt idx="18598">157500</cx:pt>
          <cx:pt idx="18599">126000</cx:pt>
          <cx:pt idx="18600">135000</cx:pt>
          <cx:pt idx="18601">171000</cx:pt>
          <cx:pt idx="18602">147150</cx:pt>
          <cx:pt idx="18603">81000</cx:pt>
          <cx:pt idx="18604">81000</cx:pt>
          <cx:pt idx="18605">126000</cx:pt>
          <cx:pt idx="18606">103500</cx:pt>
          <cx:pt idx="18607">144000</cx:pt>
          <cx:pt idx="18608">90000</cx:pt>
          <cx:pt idx="18609">135000</cx:pt>
          <cx:pt idx="18610">675000</cx:pt>
          <cx:pt idx="18611">202500</cx:pt>
          <cx:pt idx="18612">157500</cx:pt>
          <cx:pt idx="18613">112500</cx:pt>
          <cx:pt idx="18614">135000</cx:pt>
          <cx:pt idx="18615">112500</cx:pt>
          <cx:pt idx="18616">225000</cx:pt>
          <cx:pt idx="18617">157500</cx:pt>
          <cx:pt idx="18618">315000</cx:pt>
          <cx:pt idx="18619">225000</cx:pt>
          <cx:pt idx="18620">180000</cx:pt>
          <cx:pt idx="18621">180000</cx:pt>
          <cx:pt idx="18622">187200</cx:pt>
          <cx:pt idx="18623">135000</cx:pt>
          <cx:pt idx="18624">135000</cx:pt>
          <cx:pt idx="18625">90000</cx:pt>
          <cx:pt idx="18626">315000</cx:pt>
          <cx:pt idx="18627">157500</cx:pt>
          <cx:pt idx="18628">180000</cx:pt>
          <cx:pt idx="18629">225000</cx:pt>
          <cx:pt idx="18630">675000</cx:pt>
          <cx:pt idx="18631">180000</cx:pt>
          <cx:pt idx="18632">360000</cx:pt>
          <cx:pt idx="18633">76500</cx:pt>
          <cx:pt idx="18634">157500</cx:pt>
          <cx:pt idx="18635">180000</cx:pt>
          <cx:pt idx="18636">153000</cx:pt>
          <cx:pt idx="18637">270000</cx:pt>
          <cx:pt idx="18638">270000</cx:pt>
          <cx:pt idx="18639">135000</cx:pt>
          <cx:pt idx="18640">157500</cx:pt>
          <cx:pt idx="18641">112500</cx:pt>
          <cx:pt idx="18642">56025</cx:pt>
          <cx:pt idx="18643">225000</cx:pt>
          <cx:pt idx="18644">144000</cx:pt>
          <cx:pt idx="18645">252000</cx:pt>
          <cx:pt idx="18646">216000</cx:pt>
          <cx:pt idx="18647">180000</cx:pt>
          <cx:pt idx="18648">157500</cx:pt>
          <cx:pt idx="18649">135000</cx:pt>
          <cx:pt idx="18650">90000</cx:pt>
          <cx:pt idx="18651">103500</cx:pt>
          <cx:pt idx="18652">171000</cx:pt>
          <cx:pt idx="18653">180000</cx:pt>
          <cx:pt idx="18654">112500</cx:pt>
          <cx:pt idx="18655">112500</cx:pt>
          <cx:pt idx="18656">67500</cx:pt>
          <cx:pt idx="18657">225000</cx:pt>
          <cx:pt idx="18658">180000</cx:pt>
          <cx:pt idx="18659">67500</cx:pt>
          <cx:pt idx="18660">94500</cx:pt>
          <cx:pt idx="18661">180000</cx:pt>
          <cx:pt idx="18662">69943.5</cx:pt>
          <cx:pt idx="18663">180000</cx:pt>
          <cx:pt idx="18664">112500</cx:pt>
          <cx:pt idx="18665">121500</cx:pt>
          <cx:pt idx="18666">202500</cx:pt>
          <cx:pt idx="18667">157500</cx:pt>
          <cx:pt idx="18668">112500</cx:pt>
          <cx:pt idx="18669">360000</cx:pt>
          <cx:pt idx="18670">112500</cx:pt>
          <cx:pt idx="18671">90000</cx:pt>
          <cx:pt idx="18672">67500</cx:pt>
          <cx:pt idx="18673">202500</cx:pt>
          <cx:pt idx="18674">216000</cx:pt>
          <cx:pt idx="18675">112500</cx:pt>
          <cx:pt idx="18676">270000</cx:pt>
          <cx:pt idx="18677">144000</cx:pt>
          <cx:pt idx="18678">135000</cx:pt>
          <cx:pt idx="18679">112500</cx:pt>
          <cx:pt idx="18680">157500</cx:pt>
          <cx:pt idx="18681">99000</cx:pt>
          <cx:pt idx="18682">81000</cx:pt>
          <cx:pt idx="18683">225000</cx:pt>
          <cx:pt idx="18684">121500</cx:pt>
          <cx:pt idx="18685">180000</cx:pt>
          <cx:pt idx="18686">157500</cx:pt>
          <cx:pt idx="18687">76500</cx:pt>
          <cx:pt idx="18688">202500</cx:pt>
          <cx:pt idx="18689">126000</cx:pt>
          <cx:pt idx="18690">67500</cx:pt>
          <cx:pt idx="18691">270000</cx:pt>
          <cx:pt idx="18692">270000</cx:pt>
          <cx:pt idx="18693">220500</cx:pt>
          <cx:pt idx="18694">180000</cx:pt>
          <cx:pt idx="18695">90000</cx:pt>
          <cx:pt idx="18696">90000</cx:pt>
          <cx:pt idx="18697">157500</cx:pt>
          <cx:pt idx="18698">90000</cx:pt>
          <cx:pt idx="18699">441000</cx:pt>
          <cx:pt idx="18700">225000</cx:pt>
          <cx:pt idx="18701">225000</cx:pt>
          <cx:pt idx="18702">270000</cx:pt>
          <cx:pt idx="18703">225000</cx:pt>
          <cx:pt idx="18704">180000</cx:pt>
          <cx:pt idx="18705">247500</cx:pt>
          <cx:pt idx="18706">112500</cx:pt>
          <cx:pt idx="18707">315000</cx:pt>
          <cx:pt idx="18708">270000</cx:pt>
          <cx:pt idx="18709">306000</cx:pt>
          <cx:pt idx="18710">117000</cx:pt>
          <cx:pt idx="18711">130500</cx:pt>
          <cx:pt idx="18712">202500</cx:pt>
          <cx:pt idx="18713">450000</cx:pt>
          <cx:pt idx="18714">162000</cx:pt>
          <cx:pt idx="18715">315000</cx:pt>
          <cx:pt idx="18716">112500</cx:pt>
          <cx:pt idx="18717">90000</cx:pt>
          <cx:pt idx="18718">225000</cx:pt>
          <cx:pt idx="18719">81000</cx:pt>
          <cx:pt idx="18720">225000</cx:pt>
          <cx:pt idx="18721">76500</cx:pt>
          <cx:pt idx="18722">202500</cx:pt>
          <cx:pt idx="18723">121500</cx:pt>
          <cx:pt idx="18724">135000</cx:pt>
          <cx:pt idx="18725">85500</cx:pt>
          <cx:pt idx="18726">103500</cx:pt>
          <cx:pt idx="18727">63000</cx:pt>
          <cx:pt idx="18728">130500</cx:pt>
          <cx:pt idx="18729">211500</cx:pt>
          <cx:pt idx="18730">72000</cx:pt>
          <cx:pt idx="18731">81000</cx:pt>
          <cx:pt idx="18732">112500</cx:pt>
          <cx:pt idx="18733">276750</cx:pt>
          <cx:pt idx="18734">144000</cx:pt>
          <cx:pt idx="18735">90000</cx:pt>
          <cx:pt idx="18736">112500</cx:pt>
          <cx:pt idx="18737">90000</cx:pt>
          <cx:pt idx="18738">157500</cx:pt>
          <cx:pt idx="18739">180000</cx:pt>
          <cx:pt idx="18740">157500</cx:pt>
          <cx:pt idx="18741">112500</cx:pt>
          <cx:pt idx="18742">90000</cx:pt>
          <cx:pt idx="18743">99000</cx:pt>
          <cx:pt idx="18744">117000</cx:pt>
          <cx:pt idx="18745">135000</cx:pt>
          <cx:pt idx="18746">130500</cx:pt>
          <cx:pt idx="18747">81000</cx:pt>
          <cx:pt idx="18748">135000</cx:pt>
          <cx:pt idx="18749">382500</cx:pt>
          <cx:pt idx="18750">157500</cx:pt>
          <cx:pt idx="18751">315000</cx:pt>
          <cx:pt idx="18752">405000</cx:pt>
          <cx:pt idx="18753">103500</cx:pt>
          <cx:pt idx="18754">94500</cx:pt>
          <cx:pt idx="18755">135000</cx:pt>
          <cx:pt idx="18756">112500</cx:pt>
          <cx:pt idx="18757">135000</cx:pt>
          <cx:pt idx="18758">36000</cx:pt>
          <cx:pt idx="18759">157500</cx:pt>
          <cx:pt idx="18760">117000</cx:pt>
          <cx:pt idx="18761">180000</cx:pt>
          <cx:pt idx="18762">94500</cx:pt>
          <cx:pt idx="18763">54000</cx:pt>
          <cx:pt idx="18764">202500</cx:pt>
          <cx:pt idx="18765">81000</cx:pt>
          <cx:pt idx="18766">328500</cx:pt>
          <cx:pt idx="18767">180000</cx:pt>
          <cx:pt idx="18768">202500</cx:pt>
          <cx:pt idx="18769">157500</cx:pt>
          <cx:pt idx="18770">180000</cx:pt>
          <cx:pt idx="18771">90000</cx:pt>
          <cx:pt idx="18772">405000</cx:pt>
          <cx:pt idx="18773">180000</cx:pt>
          <cx:pt idx="18774">157500</cx:pt>
          <cx:pt idx="18775">157500</cx:pt>
          <cx:pt idx="18776">184500</cx:pt>
          <cx:pt idx="18777">112500</cx:pt>
          <cx:pt idx="18778">90000</cx:pt>
          <cx:pt idx="18779">90000</cx:pt>
          <cx:pt idx="18780">108000</cx:pt>
          <cx:pt idx="18781">135000</cx:pt>
          <cx:pt idx="18782">157500</cx:pt>
          <cx:pt idx="18783">202500</cx:pt>
          <cx:pt idx="18784">360000</cx:pt>
          <cx:pt idx="18785">225000</cx:pt>
          <cx:pt idx="18786">360000</cx:pt>
          <cx:pt idx="18787">225000</cx:pt>
          <cx:pt idx="18788">157500</cx:pt>
          <cx:pt idx="18789">180000</cx:pt>
          <cx:pt idx="18790">60750</cx:pt>
          <cx:pt idx="18791">112500</cx:pt>
          <cx:pt idx="18792">202500</cx:pt>
          <cx:pt idx="18793">94500</cx:pt>
          <cx:pt idx="18794">112500</cx:pt>
          <cx:pt idx="18795">157500</cx:pt>
          <cx:pt idx="18796">99000</cx:pt>
          <cx:pt idx="18797">180000</cx:pt>
          <cx:pt idx="18798">135000</cx:pt>
          <cx:pt idx="18799">112500</cx:pt>
          <cx:pt idx="18800">112500</cx:pt>
          <cx:pt idx="18801">135000</cx:pt>
          <cx:pt idx="18802">202500</cx:pt>
          <cx:pt idx="18803">106200</cx:pt>
          <cx:pt idx="18804">72000</cx:pt>
          <cx:pt idx="18805">157500</cx:pt>
          <cx:pt idx="18806">450000</cx:pt>
          <cx:pt idx="18807">103500</cx:pt>
          <cx:pt idx="18808">90000</cx:pt>
          <cx:pt idx="18809">135000</cx:pt>
          <cx:pt idx="18810">157500</cx:pt>
          <cx:pt idx="18811">157500</cx:pt>
          <cx:pt idx="18812">112500</cx:pt>
          <cx:pt idx="18813">157500</cx:pt>
          <cx:pt idx="18814">135000</cx:pt>
          <cx:pt idx="18815">81000</cx:pt>
          <cx:pt idx="18816">225000</cx:pt>
          <cx:pt idx="18817">90000</cx:pt>
          <cx:pt idx="18818">180000</cx:pt>
          <cx:pt idx="18819">112500</cx:pt>
          <cx:pt idx="18820">126000</cx:pt>
          <cx:pt idx="18821">225000</cx:pt>
          <cx:pt idx="18822">135000</cx:pt>
          <cx:pt idx="18823">157500</cx:pt>
          <cx:pt idx="18824">112500</cx:pt>
          <cx:pt idx="18825">157500</cx:pt>
          <cx:pt idx="18826">63000</cx:pt>
          <cx:pt idx="18827">202500</cx:pt>
          <cx:pt idx="18828">171000</cx:pt>
          <cx:pt idx="18829">135000</cx:pt>
          <cx:pt idx="18830">90000</cx:pt>
          <cx:pt idx="18831">90000</cx:pt>
          <cx:pt idx="18832">180000</cx:pt>
          <cx:pt idx="18833">121500</cx:pt>
          <cx:pt idx="18834">135000</cx:pt>
          <cx:pt idx="18835">315000</cx:pt>
          <cx:pt idx="18836">382500</cx:pt>
          <cx:pt idx="18837">202500</cx:pt>
          <cx:pt idx="18838">135000</cx:pt>
          <cx:pt idx="18839">225000</cx:pt>
          <cx:pt idx="18840">315000</cx:pt>
          <cx:pt idx="18841">292500</cx:pt>
          <cx:pt idx="18842">540000</cx:pt>
          <cx:pt idx="18843">112500</cx:pt>
          <cx:pt idx="18844">135000</cx:pt>
          <cx:pt idx="18845">135000</cx:pt>
          <cx:pt idx="18846">99000</cx:pt>
          <cx:pt idx="18847">90000</cx:pt>
          <cx:pt idx="18848">157500</cx:pt>
          <cx:pt idx="18849">405000</cx:pt>
          <cx:pt idx="18850">90000</cx:pt>
          <cx:pt idx="18851">112500</cx:pt>
          <cx:pt idx="18852">225000</cx:pt>
          <cx:pt idx="18853">157500</cx:pt>
          <cx:pt idx="18854">99000</cx:pt>
          <cx:pt idx="18855">135000</cx:pt>
          <cx:pt idx="18856">135000</cx:pt>
          <cx:pt idx="18857">180000</cx:pt>
          <cx:pt idx="18858">432000</cx:pt>
          <cx:pt idx="18859">225000</cx:pt>
          <cx:pt idx="18860">135000</cx:pt>
          <cx:pt idx="18861">148500</cx:pt>
          <cx:pt idx="18862">157500</cx:pt>
          <cx:pt idx="18863">216000</cx:pt>
          <cx:pt idx="18864">225000</cx:pt>
          <cx:pt idx="18865">90000</cx:pt>
          <cx:pt idx="18866">90000</cx:pt>
          <cx:pt idx="18867">900000</cx:pt>
          <cx:pt idx="18868">112500</cx:pt>
          <cx:pt idx="18869">135000</cx:pt>
          <cx:pt idx="18870">225000</cx:pt>
          <cx:pt idx="18871">337500</cx:pt>
          <cx:pt idx="18872">180000</cx:pt>
          <cx:pt idx="18873">67500</cx:pt>
          <cx:pt idx="18874">225000</cx:pt>
          <cx:pt idx="18875">135000</cx:pt>
          <cx:pt idx="18876">216000</cx:pt>
          <cx:pt idx="18877">90000</cx:pt>
          <cx:pt idx="18878">135000</cx:pt>
          <cx:pt idx="18879">90000</cx:pt>
          <cx:pt idx="18880">261000</cx:pt>
          <cx:pt idx="18881">94500</cx:pt>
          <cx:pt idx="18882">202500</cx:pt>
          <cx:pt idx="18883">90000</cx:pt>
          <cx:pt idx="18884">202500</cx:pt>
          <cx:pt idx="18885">225000</cx:pt>
          <cx:pt idx="18886">90000</cx:pt>
          <cx:pt idx="18887">112500</cx:pt>
          <cx:pt idx="18888">103500</cx:pt>
          <cx:pt idx="18889">135000</cx:pt>
          <cx:pt idx="18890">76500</cx:pt>
          <cx:pt idx="18891">202500</cx:pt>
          <cx:pt idx="18892">90000</cx:pt>
          <cx:pt idx="18893">315000</cx:pt>
          <cx:pt idx="18894">360000</cx:pt>
          <cx:pt idx="18895">135000</cx:pt>
          <cx:pt idx="18896">112500</cx:pt>
          <cx:pt idx="18897">157500</cx:pt>
          <cx:pt idx="18898">112500</cx:pt>
          <cx:pt idx="18899">67500</cx:pt>
          <cx:pt idx="18900">180000</cx:pt>
          <cx:pt idx="18901">40500</cx:pt>
          <cx:pt idx="18902">225000</cx:pt>
          <cx:pt idx="18903">112500</cx:pt>
          <cx:pt idx="18904">225000</cx:pt>
          <cx:pt idx="18905">67500</cx:pt>
          <cx:pt idx="18906">270000</cx:pt>
          <cx:pt idx="18907">202500</cx:pt>
          <cx:pt idx="18908">135000</cx:pt>
          <cx:pt idx="18909">67500</cx:pt>
          <cx:pt idx="18910">135000</cx:pt>
          <cx:pt idx="18911">180000</cx:pt>
          <cx:pt idx="18912">94500</cx:pt>
          <cx:pt idx="18913">135000</cx:pt>
          <cx:pt idx="18914">135000</cx:pt>
          <cx:pt idx="18915">54000</cx:pt>
          <cx:pt idx="18916">225000</cx:pt>
          <cx:pt idx="18917">135000</cx:pt>
          <cx:pt idx="18918">202500</cx:pt>
          <cx:pt idx="18919">90000</cx:pt>
          <cx:pt idx="18920">135000</cx:pt>
          <cx:pt idx="18921">126000</cx:pt>
          <cx:pt idx="18922">180000</cx:pt>
          <cx:pt idx="18923">180000</cx:pt>
          <cx:pt idx="18924">270000</cx:pt>
          <cx:pt idx="18925">81000</cx:pt>
          <cx:pt idx="18926">157500</cx:pt>
          <cx:pt idx="18927">54000</cx:pt>
          <cx:pt idx="18928">247500</cx:pt>
          <cx:pt idx="18929">126000</cx:pt>
          <cx:pt idx="18930">45000</cx:pt>
          <cx:pt idx="18931">225000</cx:pt>
          <cx:pt idx="18932">405000</cx:pt>
          <cx:pt idx="18933">112500</cx:pt>
          <cx:pt idx="18934">180000</cx:pt>
          <cx:pt idx="18935">157500</cx:pt>
          <cx:pt idx="18936">270000</cx:pt>
          <cx:pt idx="18937">171000</cx:pt>
          <cx:pt idx="18938">135000</cx:pt>
          <cx:pt idx="18939">315000</cx:pt>
          <cx:pt idx="18940">112500</cx:pt>
          <cx:pt idx="18941">153000</cx:pt>
          <cx:pt idx="18942">225000</cx:pt>
          <cx:pt idx="18943">180000</cx:pt>
          <cx:pt idx="18944">270000</cx:pt>
          <cx:pt idx="18945">135000</cx:pt>
          <cx:pt idx="18946">117000</cx:pt>
          <cx:pt idx="18947">112500</cx:pt>
          <cx:pt idx="18948">112500</cx:pt>
          <cx:pt idx="18949">270000</cx:pt>
          <cx:pt idx="18950">135000</cx:pt>
          <cx:pt idx="18951">112500</cx:pt>
          <cx:pt idx="18952">360000</cx:pt>
          <cx:pt idx="18953">135000</cx:pt>
          <cx:pt idx="18954">270000</cx:pt>
          <cx:pt idx="18955">112500</cx:pt>
          <cx:pt idx="18956">109350</cx:pt>
          <cx:pt idx="18957">157500</cx:pt>
          <cx:pt idx="18958">135000</cx:pt>
          <cx:pt idx="18959">225000</cx:pt>
          <cx:pt idx="18960">112500</cx:pt>
          <cx:pt idx="18961">157500</cx:pt>
          <cx:pt idx="18962">135000</cx:pt>
          <cx:pt idx="18963">134995.5</cx:pt>
          <cx:pt idx="18964">135000</cx:pt>
          <cx:pt idx="18965">112500</cx:pt>
          <cx:pt idx="18966">180000</cx:pt>
          <cx:pt idx="18967">225000</cx:pt>
          <cx:pt idx="18968">180000</cx:pt>
          <cx:pt idx="18969">135000</cx:pt>
          <cx:pt idx="18970">112500</cx:pt>
          <cx:pt idx="18971">135000</cx:pt>
          <cx:pt idx="18972">225000</cx:pt>
          <cx:pt idx="18973">42750</cx:pt>
          <cx:pt idx="18974">225000</cx:pt>
          <cx:pt idx="18975">135000</cx:pt>
          <cx:pt idx="18976">202500</cx:pt>
          <cx:pt idx="18977">180000</cx:pt>
          <cx:pt idx="18978">148500</cx:pt>
          <cx:pt idx="18979">225000</cx:pt>
          <cx:pt idx="18980">157500</cx:pt>
          <cx:pt idx="18981">135000</cx:pt>
          <cx:pt idx="18982">481500</cx:pt>
          <cx:pt idx="18983">112500</cx:pt>
          <cx:pt idx="18984">90000</cx:pt>
          <cx:pt idx="18985">202500</cx:pt>
          <cx:pt idx="18986">135000</cx:pt>
          <cx:pt idx="18987">315000</cx:pt>
          <cx:pt idx="18988">54000</cx:pt>
          <cx:pt idx="18989">94500</cx:pt>
          <cx:pt idx="18990">220500</cx:pt>
          <cx:pt idx="18991">202500</cx:pt>
          <cx:pt idx="18992">135000</cx:pt>
          <cx:pt idx="18993">270000</cx:pt>
          <cx:pt idx="18994">81000</cx:pt>
          <cx:pt idx="18995">96750</cx:pt>
          <cx:pt idx="18996">157500</cx:pt>
          <cx:pt idx="18997">135000</cx:pt>
          <cx:pt idx="18998">90000</cx:pt>
          <cx:pt idx="18999">117000</cx:pt>
          <cx:pt idx="19000">90000</cx:pt>
          <cx:pt idx="19001">117000</cx:pt>
          <cx:pt idx="19002">130500</cx:pt>
          <cx:pt idx="19003">112500</cx:pt>
          <cx:pt idx="19004">94500</cx:pt>
          <cx:pt idx="19005">103500</cx:pt>
          <cx:pt idx="19006">112500</cx:pt>
          <cx:pt idx="19007">112500</cx:pt>
          <cx:pt idx="19008">67500</cx:pt>
          <cx:pt idx="19009">157500</cx:pt>
          <cx:pt idx="19010">157500</cx:pt>
          <cx:pt idx="19011">67500</cx:pt>
          <cx:pt idx="19012">90000</cx:pt>
          <cx:pt idx="19013">675000</cx:pt>
          <cx:pt idx="19014">112500</cx:pt>
          <cx:pt idx="19015">58500</cx:pt>
          <cx:pt idx="19016">180000</cx:pt>
          <cx:pt idx="19017">202500</cx:pt>
          <cx:pt idx="19018">90000</cx:pt>
          <cx:pt idx="19019">247500</cx:pt>
          <cx:pt idx="19020">157500</cx:pt>
          <cx:pt idx="19021">135000</cx:pt>
          <cx:pt idx="19022">217908</cx:pt>
          <cx:pt idx="19023">225000</cx:pt>
          <cx:pt idx="19024">180000</cx:pt>
          <cx:pt idx="19025">247500</cx:pt>
          <cx:pt idx="19026">189000</cx:pt>
          <cx:pt idx="19027">225000</cx:pt>
          <cx:pt idx="19028">103500</cx:pt>
          <cx:pt idx="19029">198000</cx:pt>
          <cx:pt idx="19030">180000</cx:pt>
          <cx:pt idx="19031">45000</cx:pt>
          <cx:pt idx="19032">216000</cx:pt>
          <cx:pt idx="19033">243000</cx:pt>
          <cx:pt idx="19034">45000</cx:pt>
          <cx:pt idx="19035">80100</cx:pt>
          <cx:pt idx="19036">166500</cx:pt>
          <cx:pt idx="19037">153000</cx:pt>
          <cx:pt idx="19038">81000</cx:pt>
          <cx:pt idx="19039">112500</cx:pt>
          <cx:pt idx="19040">180000</cx:pt>
          <cx:pt idx="19041">270000</cx:pt>
          <cx:pt idx="19042">90000</cx:pt>
          <cx:pt idx="19043">157500</cx:pt>
          <cx:pt idx="19044">157500</cx:pt>
          <cx:pt idx="19045">180000</cx:pt>
          <cx:pt idx="19046">180000</cx:pt>
          <cx:pt idx="19047">180000</cx:pt>
          <cx:pt idx="19048">166500</cx:pt>
          <cx:pt idx="19049">67500</cx:pt>
          <cx:pt idx="19050">180000</cx:pt>
          <cx:pt idx="19051">108000</cx:pt>
          <cx:pt idx="19052">90000</cx:pt>
          <cx:pt idx="19053">63000</cx:pt>
          <cx:pt idx="19054">270000</cx:pt>
          <cx:pt idx="19055">202500</cx:pt>
          <cx:pt idx="19056">180000</cx:pt>
          <cx:pt idx="19057">247500</cx:pt>
          <cx:pt idx="19058">135000</cx:pt>
          <cx:pt idx="19059">49500</cx:pt>
          <cx:pt idx="19060">49500</cx:pt>
          <cx:pt idx="19061">270000</cx:pt>
          <cx:pt idx="19062">157500</cx:pt>
          <cx:pt idx="19063">283500</cx:pt>
          <cx:pt idx="19064">315000</cx:pt>
          <cx:pt idx="19065">157500</cx:pt>
          <cx:pt idx="19066">180000</cx:pt>
          <cx:pt idx="19067">180000</cx:pt>
          <cx:pt idx="19068">112500</cx:pt>
          <cx:pt idx="19069">157500</cx:pt>
          <cx:pt idx="19070">157500</cx:pt>
          <cx:pt idx="19071">135000</cx:pt>
          <cx:pt idx="19072">180000</cx:pt>
          <cx:pt idx="19073">270000</cx:pt>
          <cx:pt idx="19074">67500</cx:pt>
          <cx:pt idx="19075">211500</cx:pt>
          <cx:pt idx="19076">81000</cx:pt>
          <cx:pt idx="19077">247500</cx:pt>
          <cx:pt idx="19078">90000</cx:pt>
          <cx:pt idx="19079">157500</cx:pt>
          <cx:pt idx="19080">135000</cx:pt>
          <cx:pt idx="19081">108000</cx:pt>
          <cx:pt idx="19082">90000</cx:pt>
          <cx:pt idx="19083">202500</cx:pt>
          <cx:pt idx="19084">225000</cx:pt>
          <cx:pt idx="19085">117000</cx:pt>
          <cx:pt idx="19086">207000</cx:pt>
          <cx:pt idx="19087">135000</cx:pt>
          <cx:pt idx="19088">135000</cx:pt>
          <cx:pt idx="19089">292500</cx:pt>
          <cx:pt idx="19090">81000</cx:pt>
          <cx:pt idx="19091">157500</cx:pt>
          <cx:pt idx="19092">247500</cx:pt>
          <cx:pt idx="19093">67500</cx:pt>
          <cx:pt idx="19094">148500</cx:pt>
          <cx:pt idx="19095">180000</cx:pt>
          <cx:pt idx="19096">157500</cx:pt>
          <cx:pt idx="19097">315000</cx:pt>
          <cx:pt idx="19098">180000</cx:pt>
          <cx:pt idx="19099">135000</cx:pt>
          <cx:pt idx="19100">148500</cx:pt>
          <cx:pt idx="19101">99000</cx:pt>
          <cx:pt idx="19102">112500</cx:pt>
          <cx:pt idx="19103">90000</cx:pt>
          <cx:pt idx="19104">157500</cx:pt>
          <cx:pt idx="19105">121500</cx:pt>
          <cx:pt idx="19106">135000</cx:pt>
          <cx:pt idx="19107">207000</cx:pt>
          <cx:pt idx="19108">180000</cx:pt>
          <cx:pt idx="19109">135000</cx:pt>
          <cx:pt idx="19110">225000</cx:pt>
          <cx:pt idx="19111">202500</cx:pt>
          <cx:pt idx="19112">180000</cx:pt>
          <cx:pt idx="19113">202500</cx:pt>
          <cx:pt idx="19114">225000</cx:pt>
          <cx:pt idx="19115">112500</cx:pt>
          <cx:pt idx="19116">87750</cx:pt>
          <cx:pt idx="19117">81000</cx:pt>
          <cx:pt idx="19118">360000</cx:pt>
          <cx:pt idx="19119">180000</cx:pt>
          <cx:pt idx="19120">225000</cx:pt>
          <cx:pt idx="19121">225000</cx:pt>
          <cx:pt idx="19122">106650</cx:pt>
          <cx:pt idx="19123">225000</cx:pt>
          <cx:pt idx="19124">180000</cx:pt>
          <cx:pt idx="19125">126000</cx:pt>
          <cx:pt idx="19126">135000</cx:pt>
          <cx:pt idx="19127">157500</cx:pt>
          <cx:pt idx="19128">202500</cx:pt>
          <cx:pt idx="19129">202500</cx:pt>
          <cx:pt idx="19130">54000</cx:pt>
          <cx:pt idx="19131">202500</cx:pt>
          <cx:pt idx="19132">135000</cx:pt>
          <cx:pt idx="19133">135000</cx:pt>
          <cx:pt idx="19134">103500</cx:pt>
          <cx:pt idx="19135">135000</cx:pt>
          <cx:pt idx="19136">67500</cx:pt>
          <cx:pt idx="19137">112500</cx:pt>
          <cx:pt idx="19138">135000</cx:pt>
          <cx:pt idx="19139">69750</cx:pt>
          <cx:pt idx="19140">112500</cx:pt>
          <cx:pt idx="19141">360000</cx:pt>
          <cx:pt idx="19142">139500</cx:pt>
          <cx:pt idx="19143">202500</cx:pt>
          <cx:pt idx="19144">67500</cx:pt>
          <cx:pt idx="19145">90000</cx:pt>
          <cx:pt idx="19146">315000</cx:pt>
          <cx:pt idx="19147">207000</cx:pt>
          <cx:pt idx="19148">135000</cx:pt>
          <cx:pt idx="19149">135000</cx:pt>
          <cx:pt idx="19150">135000</cx:pt>
          <cx:pt idx="19151">112500</cx:pt>
          <cx:pt idx="19152">112500</cx:pt>
          <cx:pt idx="19153">225000</cx:pt>
          <cx:pt idx="19154">135000</cx:pt>
          <cx:pt idx="19155">135000</cx:pt>
          <cx:pt idx="19156">121500</cx:pt>
          <cx:pt idx="19157">90000</cx:pt>
          <cx:pt idx="19158">180000</cx:pt>
          <cx:pt idx="19159">157500</cx:pt>
          <cx:pt idx="19160">135000</cx:pt>
          <cx:pt idx="19161">135000</cx:pt>
          <cx:pt idx="19162">202500</cx:pt>
          <cx:pt idx="19163">112500</cx:pt>
          <cx:pt idx="19164">270000</cx:pt>
          <cx:pt idx="19165">193500</cx:pt>
          <cx:pt idx="19166">90000</cx:pt>
          <cx:pt idx="19167">112500</cx:pt>
          <cx:pt idx="19168">225000</cx:pt>
          <cx:pt idx="19169">157500</cx:pt>
          <cx:pt idx="19170">225000</cx:pt>
          <cx:pt idx="19171">247500</cx:pt>
          <cx:pt idx="19172">225000</cx:pt>
          <cx:pt idx="19173">135000</cx:pt>
          <cx:pt idx="19174">135000</cx:pt>
          <cx:pt idx="19175">90000</cx:pt>
          <cx:pt idx="19176">135000</cx:pt>
          <cx:pt idx="19177">202500</cx:pt>
          <cx:pt idx="19178">67500</cx:pt>
          <cx:pt idx="19179">112500</cx:pt>
          <cx:pt idx="19180">135000</cx:pt>
          <cx:pt idx="19181">112500</cx:pt>
          <cx:pt idx="19182">112500</cx:pt>
          <cx:pt idx="19183">225000</cx:pt>
          <cx:pt idx="19184">202500</cx:pt>
          <cx:pt idx="19185">225000</cx:pt>
          <cx:pt idx="19186">135000</cx:pt>
          <cx:pt idx="19187">112500</cx:pt>
          <cx:pt idx="19188">94500</cx:pt>
          <cx:pt idx="19189">202500</cx:pt>
          <cx:pt idx="19190">135000</cx:pt>
          <cx:pt idx="19191">238500</cx:pt>
          <cx:pt idx="19192">112500</cx:pt>
          <cx:pt idx="19193">109800</cx:pt>
          <cx:pt idx="19194">243000</cx:pt>
          <cx:pt idx="19195">72000</cx:pt>
          <cx:pt idx="19196">135000</cx:pt>
          <cx:pt idx="19197">247500</cx:pt>
          <cx:pt idx="19198">135000</cx:pt>
          <cx:pt idx="19199">157500</cx:pt>
          <cx:pt idx="19200">90000</cx:pt>
          <cx:pt idx="19201">99000</cx:pt>
          <cx:pt idx="19202">94500</cx:pt>
          <cx:pt idx="19203">76500</cx:pt>
          <cx:pt idx="19204">157500</cx:pt>
          <cx:pt idx="19205">112500</cx:pt>
          <cx:pt idx="19206">148500</cx:pt>
          <cx:pt idx="19207">144000</cx:pt>
          <cx:pt idx="19208">225000</cx:pt>
          <cx:pt idx="19209">157500</cx:pt>
          <cx:pt idx="19210">108000</cx:pt>
          <cx:pt idx="19211">157500</cx:pt>
          <cx:pt idx="19212">112500</cx:pt>
          <cx:pt idx="19213">225000</cx:pt>
          <cx:pt idx="19214">247500</cx:pt>
          <cx:pt idx="19215">135000</cx:pt>
          <cx:pt idx="19216">180000</cx:pt>
          <cx:pt idx="19217">270000</cx:pt>
          <cx:pt idx="19218">90000</cx:pt>
          <cx:pt idx="19219">202500</cx:pt>
          <cx:pt idx="19220">67500</cx:pt>
          <cx:pt idx="19221">112500</cx:pt>
          <cx:pt idx="19222">157500</cx:pt>
          <cx:pt idx="19223">112500</cx:pt>
          <cx:pt idx="19224">180000</cx:pt>
          <cx:pt idx="19225">90000</cx:pt>
          <cx:pt idx="19226">247500</cx:pt>
          <cx:pt idx="19227">202500</cx:pt>
          <cx:pt idx="19228">157500</cx:pt>
          <cx:pt idx="19229">90000</cx:pt>
          <cx:pt idx="19230">202500</cx:pt>
          <cx:pt idx="19231">153000</cx:pt>
          <cx:pt idx="19232">108000</cx:pt>
          <cx:pt idx="19233">225000</cx:pt>
          <cx:pt idx="19234">180000</cx:pt>
          <cx:pt idx="19235">135000</cx:pt>
          <cx:pt idx="19236">90000</cx:pt>
          <cx:pt idx="19237">67500</cx:pt>
          <cx:pt idx="19238">202500</cx:pt>
          <cx:pt idx="19239">112500</cx:pt>
          <cx:pt idx="19240">63000</cx:pt>
          <cx:pt idx="19241">180000</cx:pt>
          <cx:pt idx="19242">157500</cx:pt>
          <cx:pt idx="19243">157500</cx:pt>
          <cx:pt idx="19244">189000</cx:pt>
          <cx:pt idx="19245">540000</cx:pt>
          <cx:pt idx="19246">292500</cx:pt>
          <cx:pt idx="19247">85500</cx:pt>
          <cx:pt idx="19248">36000</cx:pt>
          <cx:pt idx="19249">180000</cx:pt>
          <cx:pt idx="19250">135000</cx:pt>
          <cx:pt idx="19251">387000</cx:pt>
          <cx:pt idx="19252">315000</cx:pt>
          <cx:pt idx="19253">90000</cx:pt>
          <cx:pt idx="19254">166500</cx:pt>
          <cx:pt idx="19255">157500</cx:pt>
          <cx:pt idx="19256">135000</cx:pt>
          <cx:pt idx="19257">67500</cx:pt>
          <cx:pt idx="19258">112500</cx:pt>
          <cx:pt idx="19259">135000</cx:pt>
          <cx:pt idx="19260">103500</cx:pt>
          <cx:pt idx="19261">135000</cx:pt>
          <cx:pt idx="19262">157500</cx:pt>
          <cx:pt idx="19263">247500</cx:pt>
          <cx:pt idx="19264">90000</cx:pt>
          <cx:pt idx="19265">157500</cx:pt>
          <cx:pt idx="19266">112500</cx:pt>
          <cx:pt idx="19267">54000</cx:pt>
          <cx:pt idx="19268">225000</cx:pt>
          <cx:pt idx="19269">112500</cx:pt>
          <cx:pt idx="19270">202500</cx:pt>
          <cx:pt idx="19271">68400</cx:pt>
          <cx:pt idx="19272">103500</cx:pt>
          <cx:pt idx="19273">180000</cx:pt>
          <cx:pt idx="19274">135000</cx:pt>
          <cx:pt idx="19275">225000</cx:pt>
          <cx:pt idx="19276">157500</cx:pt>
          <cx:pt idx="19277">94500</cx:pt>
          <cx:pt idx="19278">112500</cx:pt>
          <cx:pt idx="19279">135000</cx:pt>
          <cx:pt idx="19280">90000</cx:pt>
          <cx:pt idx="19281">270000</cx:pt>
          <cx:pt idx="19282">67500</cx:pt>
          <cx:pt idx="19283">135000</cx:pt>
          <cx:pt idx="19284">135000</cx:pt>
          <cx:pt idx="19285">99000</cx:pt>
          <cx:pt idx="19286">130500</cx:pt>
          <cx:pt idx="19287">360000</cx:pt>
          <cx:pt idx="19288">202500</cx:pt>
          <cx:pt idx="19289">135000</cx:pt>
          <cx:pt idx="19290">121500</cx:pt>
          <cx:pt idx="19291">135000</cx:pt>
          <cx:pt idx="19292">135000</cx:pt>
          <cx:pt idx="19293">157500</cx:pt>
          <cx:pt idx="19294">180000</cx:pt>
          <cx:pt idx="19295">135000</cx:pt>
          <cx:pt idx="19296">225000</cx:pt>
          <cx:pt idx="19297">180000</cx:pt>
          <cx:pt idx="19298">477000</cx:pt>
          <cx:pt idx="19299">144000</cx:pt>
          <cx:pt idx="19300">58500</cx:pt>
          <cx:pt idx="19301">202500</cx:pt>
          <cx:pt idx="19302">360000</cx:pt>
          <cx:pt idx="19303">166500</cx:pt>
          <cx:pt idx="19304">225000</cx:pt>
          <cx:pt idx="19305">90000</cx:pt>
          <cx:pt idx="19306">202500</cx:pt>
          <cx:pt idx="19307">225000</cx:pt>
          <cx:pt idx="19308">315000</cx:pt>
          <cx:pt idx="19309">247500</cx:pt>
          <cx:pt idx="19310">405000</cx:pt>
          <cx:pt idx="19311">90000</cx:pt>
          <cx:pt idx="19312">180000</cx:pt>
          <cx:pt idx="19313">112500</cx:pt>
          <cx:pt idx="19314">198000</cx:pt>
          <cx:pt idx="19315">157500</cx:pt>
          <cx:pt idx="19316">94500</cx:pt>
          <cx:pt idx="19317">99000</cx:pt>
          <cx:pt idx="19318">112500</cx:pt>
          <cx:pt idx="19319">382500</cx:pt>
          <cx:pt idx="19320">225000</cx:pt>
          <cx:pt idx="19321">81373.5</cx:pt>
          <cx:pt idx="19322">135000</cx:pt>
          <cx:pt idx="19323">135000</cx:pt>
          <cx:pt idx="19324">90000</cx:pt>
          <cx:pt idx="19325">292500</cx:pt>
          <cx:pt idx="19326">153000</cx:pt>
          <cx:pt idx="19327">90000</cx:pt>
          <cx:pt idx="19328">157500</cx:pt>
          <cx:pt idx="19329">112500</cx:pt>
          <cx:pt idx="19330">52200</cx:pt>
          <cx:pt idx="19331">216000</cx:pt>
          <cx:pt idx="19332">81000</cx:pt>
          <cx:pt idx="19333">216000</cx:pt>
          <cx:pt idx="19334">225000</cx:pt>
          <cx:pt idx="19335">112500</cx:pt>
          <cx:pt idx="19336">315000</cx:pt>
          <cx:pt idx="19337">247500</cx:pt>
          <cx:pt idx="19338">112500</cx:pt>
          <cx:pt idx="19339">202500</cx:pt>
          <cx:pt idx="19340">90000</cx:pt>
          <cx:pt idx="19341">94500</cx:pt>
          <cx:pt idx="19342">112500</cx:pt>
          <cx:pt idx="19343">72000</cx:pt>
          <cx:pt idx="19344">81000</cx:pt>
          <cx:pt idx="19345">135000</cx:pt>
          <cx:pt idx="19346">90000</cx:pt>
          <cx:pt idx="19347">202500</cx:pt>
          <cx:pt idx="19348">135000</cx:pt>
          <cx:pt idx="19349">135000</cx:pt>
          <cx:pt idx="19350">112500</cx:pt>
          <cx:pt idx="19351">315000</cx:pt>
          <cx:pt idx="19352">171000</cx:pt>
          <cx:pt idx="19353">126000</cx:pt>
          <cx:pt idx="19354">90000</cx:pt>
          <cx:pt idx="19355">90000</cx:pt>
          <cx:pt idx="19356">90000</cx:pt>
          <cx:pt idx="19357">135000</cx:pt>
          <cx:pt idx="19358">126000</cx:pt>
          <cx:pt idx="19359">121500</cx:pt>
          <cx:pt idx="19360">112500</cx:pt>
          <cx:pt idx="19361">180000</cx:pt>
          <cx:pt idx="19362">90000</cx:pt>
          <cx:pt idx="19363">90000</cx:pt>
          <cx:pt idx="19364">211500</cx:pt>
          <cx:pt idx="19365">112500</cx:pt>
          <cx:pt idx="19366">360000</cx:pt>
          <cx:pt idx="19367">135000</cx:pt>
          <cx:pt idx="19368">315000</cx:pt>
          <cx:pt idx="19369">135000</cx:pt>
          <cx:pt idx="19370">171000</cx:pt>
          <cx:pt idx="19371">405000</cx:pt>
          <cx:pt idx="19372">202500</cx:pt>
          <cx:pt idx="19373">99000</cx:pt>
          <cx:pt idx="19374">112500</cx:pt>
          <cx:pt idx="19375">315000</cx:pt>
          <cx:pt idx="19376">81000</cx:pt>
          <cx:pt idx="19377">94500</cx:pt>
          <cx:pt idx="19378">202500</cx:pt>
          <cx:pt idx="19379">144900</cx:pt>
          <cx:pt idx="19380">157500</cx:pt>
          <cx:pt idx="19381">157500</cx:pt>
          <cx:pt idx="19382">157500</cx:pt>
          <cx:pt idx="19383">180000</cx:pt>
          <cx:pt idx="19384">180000</cx:pt>
          <cx:pt idx="19385">355500</cx:pt>
          <cx:pt idx="19386">112500</cx:pt>
          <cx:pt idx="19387">315000</cx:pt>
          <cx:pt idx="19388">112500</cx:pt>
          <cx:pt idx="19389">202500</cx:pt>
          <cx:pt idx="19390">180000</cx:pt>
          <cx:pt idx="19391">135000</cx:pt>
          <cx:pt idx="19392">90000</cx:pt>
          <cx:pt idx="19393">45000</cx:pt>
          <cx:pt idx="19394">157500</cx:pt>
          <cx:pt idx="19395">180000</cx:pt>
          <cx:pt idx="19396">121500</cx:pt>
          <cx:pt idx="19397">382500</cx:pt>
          <cx:pt idx="19398">360000</cx:pt>
          <cx:pt idx="19399">90000</cx:pt>
          <cx:pt idx="19400">180000</cx:pt>
          <cx:pt idx="19401">180000</cx:pt>
          <cx:pt idx="19402">112500</cx:pt>
          <cx:pt idx="19403">157500</cx:pt>
          <cx:pt idx="19404">121500</cx:pt>
          <cx:pt idx="19405">112500</cx:pt>
          <cx:pt idx="19406">135000</cx:pt>
          <cx:pt idx="19407">126000</cx:pt>
          <cx:pt idx="19408">83250</cx:pt>
          <cx:pt idx="19409">234000</cx:pt>
          <cx:pt idx="19410">180000</cx:pt>
          <cx:pt idx="19411">67500</cx:pt>
          <cx:pt idx="19412">76500</cx:pt>
          <cx:pt idx="19413">202500</cx:pt>
          <cx:pt idx="19414">67500</cx:pt>
          <cx:pt idx="19415">67500</cx:pt>
          <cx:pt idx="19416">180000</cx:pt>
          <cx:pt idx="19417">315000</cx:pt>
          <cx:pt idx="19418">58500</cx:pt>
          <cx:pt idx="19419">180000</cx:pt>
          <cx:pt idx="19420">126000</cx:pt>
          <cx:pt idx="19421">121500</cx:pt>
          <cx:pt idx="19422">130500</cx:pt>
          <cx:pt idx="19423">112500</cx:pt>
          <cx:pt idx="19424">382500</cx:pt>
          <cx:pt idx="19425">67500</cx:pt>
          <cx:pt idx="19426">135000</cx:pt>
          <cx:pt idx="19427">112500</cx:pt>
          <cx:pt idx="19428">112500</cx:pt>
          <cx:pt idx="19429">135000</cx:pt>
          <cx:pt idx="19430">76500</cx:pt>
          <cx:pt idx="19431">90000</cx:pt>
          <cx:pt idx="19432">180000</cx:pt>
          <cx:pt idx="19433">180000</cx:pt>
          <cx:pt idx="19434">90000</cx:pt>
          <cx:pt idx="19435">157500</cx:pt>
          <cx:pt idx="19436">270000</cx:pt>
          <cx:pt idx="19437">427500</cx:pt>
          <cx:pt idx="19438">270000</cx:pt>
          <cx:pt idx="19439">135000</cx:pt>
          <cx:pt idx="19440">135000</cx:pt>
          <cx:pt idx="19441">135000</cx:pt>
          <cx:pt idx="19442">247500</cx:pt>
          <cx:pt idx="19443">162000</cx:pt>
          <cx:pt idx="19444">112500</cx:pt>
          <cx:pt idx="19445">90000</cx:pt>
          <cx:pt idx="19446">157500</cx:pt>
          <cx:pt idx="19447">157500</cx:pt>
          <cx:pt idx="19448">157500</cx:pt>
          <cx:pt idx="19449">157500</cx:pt>
          <cx:pt idx="19450">225000</cx:pt>
          <cx:pt idx="19451">135000</cx:pt>
          <cx:pt idx="19452">81000</cx:pt>
          <cx:pt idx="19453">202500</cx:pt>
          <cx:pt idx="19454">121500</cx:pt>
          <cx:pt idx="19455">180000</cx:pt>
          <cx:pt idx="19456">157500</cx:pt>
          <cx:pt idx="19457">202500</cx:pt>
          <cx:pt idx="19458">126000</cx:pt>
          <cx:pt idx="19459">90000</cx:pt>
          <cx:pt idx="19460">202500</cx:pt>
          <cx:pt idx="19461">180000</cx:pt>
          <cx:pt idx="19462">76500</cx:pt>
          <cx:pt idx="19463">202500</cx:pt>
          <cx:pt idx="19464">121500</cx:pt>
          <cx:pt idx="19465">144000</cx:pt>
          <cx:pt idx="19466">103500</cx:pt>
          <cx:pt idx="19467">382500</cx:pt>
          <cx:pt idx="19468">202500</cx:pt>
          <cx:pt idx="19469">108000</cx:pt>
          <cx:pt idx="19470">121500</cx:pt>
          <cx:pt idx="19471">90000</cx:pt>
          <cx:pt idx="19472">135000</cx:pt>
          <cx:pt idx="19473">202500</cx:pt>
          <cx:pt idx="19474">180000</cx:pt>
          <cx:pt idx="19475">162000</cx:pt>
          <cx:pt idx="19476">225000</cx:pt>
          <cx:pt idx="19477">90000</cx:pt>
          <cx:pt idx="19478">112500</cx:pt>
          <cx:pt idx="19479">90000</cx:pt>
          <cx:pt idx="19480">83250</cx:pt>
          <cx:pt idx="19481">126000</cx:pt>
          <cx:pt idx="19482">135000</cx:pt>
          <cx:pt idx="19483">135000</cx:pt>
          <cx:pt idx="19484">171000</cx:pt>
          <cx:pt idx="19485">67500</cx:pt>
          <cx:pt idx="19486">135000</cx:pt>
          <cx:pt idx="19487">112500</cx:pt>
          <cx:pt idx="19488">157500</cx:pt>
          <cx:pt idx="19489">90000</cx:pt>
          <cx:pt idx="19490">225000</cx:pt>
          <cx:pt idx="19491">157500</cx:pt>
          <cx:pt idx="19492">180000</cx:pt>
          <cx:pt idx="19493">108000</cx:pt>
          <cx:pt idx="19494">675000</cx:pt>
          <cx:pt idx="19495">202500</cx:pt>
          <cx:pt idx="19496">346500</cx:pt>
          <cx:pt idx="19497">270000</cx:pt>
          <cx:pt idx="19498">247500</cx:pt>
          <cx:pt idx="19499">112500</cx:pt>
          <cx:pt idx="19500">117000</cx:pt>
          <cx:pt idx="19501">130500</cx:pt>
          <cx:pt idx="19502">180000</cx:pt>
          <cx:pt idx="19503">315000</cx:pt>
          <cx:pt idx="19504">135000</cx:pt>
          <cx:pt idx="19505">243000</cx:pt>
          <cx:pt idx="19506">135000</cx:pt>
          <cx:pt idx="19507">270000</cx:pt>
          <cx:pt idx="19508">189000</cx:pt>
          <cx:pt idx="19509">252000</cx:pt>
          <cx:pt idx="19510">112500</cx:pt>
          <cx:pt idx="19511">247500</cx:pt>
          <cx:pt idx="19512">292500</cx:pt>
          <cx:pt idx="19513">135000</cx:pt>
          <cx:pt idx="19514">225000</cx:pt>
          <cx:pt idx="19515">112500</cx:pt>
          <cx:pt idx="19516">157500</cx:pt>
          <cx:pt idx="19517">58500</cx:pt>
          <cx:pt idx="19518">157500</cx:pt>
          <cx:pt idx="19519">112500</cx:pt>
          <cx:pt idx="19520">202500</cx:pt>
          <cx:pt idx="19521">126000</cx:pt>
          <cx:pt idx="19522">90000</cx:pt>
          <cx:pt idx="19523">112500</cx:pt>
          <cx:pt idx="19524">202500</cx:pt>
          <cx:pt idx="19525">216000</cx:pt>
          <cx:pt idx="19526">180000</cx:pt>
          <cx:pt idx="19527">247500</cx:pt>
          <cx:pt idx="19528">112500</cx:pt>
          <cx:pt idx="19529">225000</cx:pt>
          <cx:pt idx="19530">270000</cx:pt>
          <cx:pt idx="19531">315000</cx:pt>
          <cx:pt idx="19532">270000</cx:pt>
          <cx:pt idx="19533">157500</cx:pt>
          <cx:pt idx="19534">112500</cx:pt>
          <cx:pt idx="19535">67500</cx:pt>
          <cx:pt idx="19536">180000</cx:pt>
          <cx:pt idx="19537">180000</cx:pt>
          <cx:pt idx="19538">157500</cx:pt>
          <cx:pt idx="19539">157500</cx:pt>
          <cx:pt idx="19540">81000</cx:pt>
          <cx:pt idx="19541">135000</cx:pt>
          <cx:pt idx="19542">171000</cx:pt>
          <cx:pt idx="19543">112500</cx:pt>
          <cx:pt idx="19544">337500</cx:pt>
          <cx:pt idx="19545">112500</cx:pt>
          <cx:pt idx="19546">270000</cx:pt>
          <cx:pt idx="19547">202500</cx:pt>
          <cx:pt idx="19548">67500</cx:pt>
          <cx:pt idx="19549">135000</cx:pt>
          <cx:pt idx="19550">112500</cx:pt>
          <cx:pt idx="19551">225000</cx:pt>
          <cx:pt idx="19552">108000</cx:pt>
          <cx:pt idx="19553">180000</cx:pt>
          <cx:pt idx="19554">166050</cx:pt>
          <cx:pt idx="19555">157500</cx:pt>
          <cx:pt idx="19556">139500</cx:pt>
          <cx:pt idx="19557">270000</cx:pt>
          <cx:pt idx="19558">112500</cx:pt>
          <cx:pt idx="19559">112500</cx:pt>
          <cx:pt idx="19560">202500</cx:pt>
          <cx:pt idx="19561">166500</cx:pt>
          <cx:pt idx="19562">85500</cx:pt>
          <cx:pt idx="19563">154800</cx:pt>
          <cx:pt idx="19564">144000</cx:pt>
          <cx:pt idx="19565">112500</cx:pt>
          <cx:pt idx="19566">135000</cx:pt>
          <cx:pt idx="19567">54000</cx:pt>
          <cx:pt idx="19568">90000</cx:pt>
          <cx:pt idx="19569">94500</cx:pt>
          <cx:pt idx="19570">90000</cx:pt>
          <cx:pt idx="19571">72000</cx:pt>
          <cx:pt idx="19572">540000</cx:pt>
          <cx:pt idx="19573">225000</cx:pt>
          <cx:pt idx="19574">180000</cx:pt>
          <cx:pt idx="19575">144000</cx:pt>
          <cx:pt idx="19576">67500</cx:pt>
          <cx:pt idx="19577">135000</cx:pt>
          <cx:pt idx="19578">180000</cx:pt>
          <cx:pt idx="19579">225000</cx:pt>
          <cx:pt idx="19580">157500</cx:pt>
          <cx:pt idx="19581">144000</cx:pt>
          <cx:pt idx="19582">180000</cx:pt>
          <cx:pt idx="19583">166500</cx:pt>
          <cx:pt idx="19584">202500</cx:pt>
          <cx:pt idx="19585">112500</cx:pt>
          <cx:pt idx="19586">90000</cx:pt>
          <cx:pt idx="19587">141750</cx:pt>
          <cx:pt idx="19588">202500</cx:pt>
          <cx:pt idx="19589">225000</cx:pt>
          <cx:pt idx="19590">202500</cx:pt>
          <cx:pt idx="19591">81000</cx:pt>
          <cx:pt idx="19592">72000</cx:pt>
          <cx:pt idx="19593">103500</cx:pt>
          <cx:pt idx="19594">225000</cx:pt>
          <cx:pt idx="19595">135000</cx:pt>
          <cx:pt idx="19596">157500</cx:pt>
          <cx:pt idx="19597">202500</cx:pt>
          <cx:pt idx="19598">243000</cx:pt>
          <cx:pt idx="19599">225000</cx:pt>
          <cx:pt idx="19600">67500</cx:pt>
          <cx:pt idx="19601">135000</cx:pt>
          <cx:pt idx="19602">225000</cx:pt>
          <cx:pt idx="19603">126000</cx:pt>
          <cx:pt idx="19604">90000</cx:pt>
          <cx:pt idx="19605">225000</cx:pt>
          <cx:pt idx="19606">270000</cx:pt>
          <cx:pt idx="19607">117000</cx:pt>
          <cx:pt idx="19608">90000</cx:pt>
          <cx:pt idx="19609">315000</cx:pt>
          <cx:pt idx="19610">180000</cx:pt>
          <cx:pt idx="19611">157500</cx:pt>
          <cx:pt idx="19612">202500</cx:pt>
          <cx:pt idx="19613">270000</cx:pt>
          <cx:pt idx="19614">135000</cx:pt>
          <cx:pt idx="19615">180000</cx:pt>
          <cx:pt idx="19616">112500</cx:pt>
          <cx:pt idx="19617">198000</cx:pt>
          <cx:pt idx="19618">157500</cx:pt>
          <cx:pt idx="19619">135000</cx:pt>
          <cx:pt idx="19620">112500</cx:pt>
          <cx:pt idx="19621">67500</cx:pt>
          <cx:pt idx="19622">90000</cx:pt>
          <cx:pt idx="19623">112500</cx:pt>
          <cx:pt idx="19624">67500</cx:pt>
          <cx:pt idx="19625">162000</cx:pt>
          <cx:pt idx="19626">112500</cx:pt>
          <cx:pt idx="19627">157500</cx:pt>
          <cx:pt idx="19628">135000</cx:pt>
          <cx:pt idx="19629">90000</cx:pt>
          <cx:pt idx="19630">157500</cx:pt>
          <cx:pt idx="19631">247500</cx:pt>
          <cx:pt idx="19632">157500</cx:pt>
          <cx:pt idx="19633">202500</cx:pt>
          <cx:pt idx="19634">112500</cx:pt>
          <cx:pt idx="19635">225000</cx:pt>
          <cx:pt idx="19636">202500</cx:pt>
          <cx:pt idx="19637">315000</cx:pt>
          <cx:pt idx="19638">31500</cx:pt>
          <cx:pt idx="19639">129375</cx:pt>
          <cx:pt idx="19640">225000</cx:pt>
          <cx:pt idx="19641">135000</cx:pt>
          <cx:pt idx="19642">81000</cx:pt>
          <cx:pt idx="19643">148500</cx:pt>
          <cx:pt idx="19644">112500</cx:pt>
          <cx:pt idx="19645">135000</cx:pt>
          <cx:pt idx="19646">112500</cx:pt>
          <cx:pt idx="19647">108000</cx:pt>
          <cx:pt idx="19648">157500</cx:pt>
          <cx:pt idx="19649">112500</cx:pt>
          <cx:pt idx="19650">151641</cx:pt>
          <cx:pt idx="19651">112500</cx:pt>
          <cx:pt idx="19652">112500</cx:pt>
          <cx:pt idx="19653">85500</cx:pt>
          <cx:pt idx="19654">225000</cx:pt>
          <cx:pt idx="19655">270000</cx:pt>
          <cx:pt idx="19656">225000</cx:pt>
          <cx:pt idx="19657">112500</cx:pt>
          <cx:pt idx="19658">450000</cx:pt>
          <cx:pt idx="19659">211500</cx:pt>
          <cx:pt idx="19660">315000</cx:pt>
          <cx:pt idx="19661">202500</cx:pt>
          <cx:pt idx="19662">180000</cx:pt>
          <cx:pt idx="19663">180000</cx:pt>
          <cx:pt idx="19664">112500</cx:pt>
          <cx:pt idx="19665">1350000</cx:pt>
          <cx:pt idx="19666">135000</cx:pt>
          <cx:pt idx="19667">180000</cx:pt>
          <cx:pt idx="19668">405000</cx:pt>
          <cx:pt idx="19669">180000</cx:pt>
          <cx:pt idx="19670">342000</cx:pt>
          <cx:pt idx="19671">405000</cx:pt>
          <cx:pt idx="19672">49500</cx:pt>
          <cx:pt idx="19673">112500</cx:pt>
          <cx:pt idx="19674">135000</cx:pt>
          <cx:pt idx="19675">292500</cx:pt>
          <cx:pt idx="19676">157500</cx:pt>
          <cx:pt idx="19677">162000</cx:pt>
          <cx:pt idx="19678">135000</cx:pt>
          <cx:pt idx="19679">180000</cx:pt>
          <cx:pt idx="19680">202500</cx:pt>
          <cx:pt idx="19681">225000</cx:pt>
          <cx:pt idx="19682">202500</cx:pt>
          <cx:pt idx="19683">211500</cx:pt>
          <cx:pt idx="19684">49500</cx:pt>
          <cx:pt idx="19685">225000</cx:pt>
          <cx:pt idx="19686">135000</cx:pt>
          <cx:pt idx="19687">135000</cx:pt>
          <cx:pt idx="19688">202500</cx:pt>
          <cx:pt idx="19689">360000</cx:pt>
          <cx:pt idx="19690">360000</cx:pt>
          <cx:pt idx="19691">103500</cx:pt>
          <cx:pt idx="19692">202500</cx:pt>
          <cx:pt idx="19693">126000</cx:pt>
          <cx:pt idx="19694">121500</cx:pt>
          <cx:pt idx="19695">90000</cx:pt>
          <cx:pt idx="19696">243000</cx:pt>
          <cx:pt idx="19697">112500</cx:pt>
          <cx:pt idx="19698">103500</cx:pt>
          <cx:pt idx="19699">180000</cx:pt>
          <cx:pt idx="19700">135000</cx:pt>
          <cx:pt idx="19701">72000</cx:pt>
          <cx:pt idx="19702">297000</cx:pt>
          <cx:pt idx="19703">139500</cx:pt>
          <cx:pt idx="19704">270000</cx:pt>
          <cx:pt idx="19705">180000</cx:pt>
          <cx:pt idx="19706">225000</cx:pt>
          <cx:pt idx="19707">189000</cx:pt>
          <cx:pt idx="19708">292500</cx:pt>
          <cx:pt idx="19709">90000</cx:pt>
          <cx:pt idx="19710">81000</cx:pt>
          <cx:pt idx="19711">202500</cx:pt>
          <cx:pt idx="19712">90000</cx:pt>
          <cx:pt idx="19713">225000</cx:pt>
          <cx:pt idx="19714">94500</cx:pt>
          <cx:pt idx="19715">67500</cx:pt>
          <cx:pt idx="19716">171000</cx:pt>
          <cx:pt idx="19717">157500</cx:pt>
          <cx:pt idx="19718">180000</cx:pt>
          <cx:pt idx="19719">247500</cx:pt>
          <cx:pt idx="19720">45000</cx:pt>
          <cx:pt idx="19721">270000</cx:pt>
          <cx:pt idx="19722">157500</cx:pt>
          <cx:pt idx="19723">162000</cx:pt>
          <cx:pt idx="19724">202500</cx:pt>
          <cx:pt idx="19725">202500</cx:pt>
          <cx:pt idx="19726">153000</cx:pt>
          <cx:pt idx="19727">112500</cx:pt>
          <cx:pt idx="19728">67500</cx:pt>
          <cx:pt idx="19729">112500</cx:pt>
          <cx:pt idx="19730">202500</cx:pt>
          <cx:pt idx="19731">243000</cx:pt>
          <cx:pt idx="19732">225000</cx:pt>
          <cx:pt idx="19733">112500</cx:pt>
          <cx:pt idx="19734">675000</cx:pt>
          <cx:pt idx="19735">180000</cx:pt>
          <cx:pt idx="19736">180000</cx:pt>
          <cx:pt idx="19737">225000</cx:pt>
          <cx:pt idx="19738">292500</cx:pt>
          <cx:pt idx="19739">229500</cx:pt>
          <cx:pt idx="19740">90000</cx:pt>
          <cx:pt idx="19741">67500</cx:pt>
          <cx:pt idx="19742">202500</cx:pt>
          <cx:pt idx="19743">94500</cx:pt>
          <cx:pt idx="19744">135000</cx:pt>
          <cx:pt idx="19745">225000</cx:pt>
          <cx:pt idx="19746">90000</cx:pt>
          <cx:pt idx="19747">81000</cx:pt>
          <cx:pt idx="19748">67500</cx:pt>
          <cx:pt idx="19749">45000</cx:pt>
          <cx:pt idx="19750">180000</cx:pt>
          <cx:pt idx="19751">135000</cx:pt>
          <cx:pt idx="19752">121500</cx:pt>
          <cx:pt idx="19753">135000</cx:pt>
          <cx:pt idx="19754">180000</cx:pt>
          <cx:pt idx="19755">157500</cx:pt>
          <cx:pt idx="19756">157500</cx:pt>
          <cx:pt idx="19757">171000</cx:pt>
          <cx:pt idx="19758">180000</cx:pt>
          <cx:pt idx="19759">157500</cx:pt>
          <cx:pt idx="19760">247500</cx:pt>
          <cx:pt idx="19761">337500</cx:pt>
          <cx:pt idx="19762">157500</cx:pt>
          <cx:pt idx="19763">67500</cx:pt>
          <cx:pt idx="19764">360000</cx:pt>
          <cx:pt idx="19765">247500</cx:pt>
          <cx:pt idx="19766">54000</cx:pt>
          <cx:pt idx="19767">135000</cx:pt>
          <cx:pt idx="19768">67500</cx:pt>
          <cx:pt idx="19769">247500</cx:pt>
          <cx:pt idx="19770">72000</cx:pt>
          <cx:pt idx="19771">225000</cx:pt>
          <cx:pt idx="19772">135000</cx:pt>
          <cx:pt idx="19773">180000</cx:pt>
          <cx:pt idx="19774">126000</cx:pt>
          <cx:pt idx="19775">157500</cx:pt>
          <cx:pt idx="19776">202500</cx:pt>
          <cx:pt idx="19777">90000</cx:pt>
          <cx:pt idx="19778">90000</cx:pt>
          <cx:pt idx="19779">99000</cx:pt>
          <cx:pt idx="19780">90000</cx:pt>
          <cx:pt idx="19781">315000</cx:pt>
          <cx:pt idx="19782">126000</cx:pt>
          <cx:pt idx="19783">252000</cx:pt>
          <cx:pt idx="19784">202500</cx:pt>
          <cx:pt idx="19785">112500</cx:pt>
          <cx:pt idx="19786">67500</cx:pt>
          <cx:pt idx="19787">157500</cx:pt>
          <cx:pt idx="19788">279000</cx:pt>
          <cx:pt idx="19789">148500</cx:pt>
          <cx:pt idx="19790">135000</cx:pt>
          <cx:pt idx="19791">56250</cx:pt>
          <cx:pt idx="19792">45000</cx:pt>
          <cx:pt idx="19793">360000</cx:pt>
          <cx:pt idx="19794">135000</cx:pt>
          <cx:pt idx="19795">117000</cx:pt>
          <cx:pt idx="19796">180000</cx:pt>
          <cx:pt idx="19797">90000</cx:pt>
          <cx:pt idx="19798">112500</cx:pt>
          <cx:pt idx="19799">360000</cx:pt>
          <cx:pt idx="19800">180000</cx:pt>
          <cx:pt idx="19801">67500</cx:pt>
          <cx:pt idx="19802">90000</cx:pt>
          <cx:pt idx="19803">157500</cx:pt>
          <cx:pt idx="19804">135000</cx:pt>
          <cx:pt idx="19805">85500</cx:pt>
          <cx:pt idx="19806">360000</cx:pt>
          <cx:pt idx="19807">157500</cx:pt>
          <cx:pt idx="19808">243000</cx:pt>
          <cx:pt idx="19809">157500</cx:pt>
          <cx:pt idx="19810">135000</cx:pt>
          <cx:pt idx="19811">90000</cx:pt>
          <cx:pt idx="19812">157500</cx:pt>
          <cx:pt idx="19813">180000</cx:pt>
          <cx:pt idx="19814">193500</cx:pt>
          <cx:pt idx="19815">112500</cx:pt>
          <cx:pt idx="19816">144000</cx:pt>
          <cx:pt idx="19817">67500</cx:pt>
          <cx:pt idx="19818">49500</cx:pt>
          <cx:pt idx="19819">99000</cx:pt>
          <cx:pt idx="19820">90000</cx:pt>
          <cx:pt idx="19821">360000</cx:pt>
          <cx:pt idx="19822">135000</cx:pt>
          <cx:pt idx="19823">126000</cx:pt>
          <cx:pt idx="19824">202500</cx:pt>
          <cx:pt idx="19825">180000</cx:pt>
          <cx:pt idx="19826">270000</cx:pt>
          <cx:pt idx="19827">126000</cx:pt>
          <cx:pt idx="19828">103500</cx:pt>
          <cx:pt idx="19829">270000</cx:pt>
          <cx:pt idx="19830">157500</cx:pt>
          <cx:pt idx="19831">202500</cx:pt>
          <cx:pt idx="19832">130500</cx:pt>
          <cx:pt idx="19833">202500</cx:pt>
          <cx:pt idx="19834">135000</cx:pt>
          <cx:pt idx="19835">112500</cx:pt>
          <cx:pt idx="19836">180000</cx:pt>
          <cx:pt idx="19837">157500</cx:pt>
          <cx:pt idx="19838">157500</cx:pt>
          <cx:pt idx="19839">202500</cx:pt>
          <cx:pt idx="19840">67500</cx:pt>
          <cx:pt idx="19841">90000</cx:pt>
          <cx:pt idx="19842">76500</cx:pt>
          <cx:pt idx="19843">72000</cx:pt>
          <cx:pt idx="19844">360000</cx:pt>
          <cx:pt idx="19845">202500</cx:pt>
          <cx:pt idx="19846">135000</cx:pt>
          <cx:pt idx="19847">202500</cx:pt>
          <cx:pt idx="19848">81000</cx:pt>
          <cx:pt idx="19849">247500</cx:pt>
          <cx:pt idx="19850">202500</cx:pt>
          <cx:pt idx="19851">135000</cx:pt>
          <cx:pt idx="19852">369000</cx:pt>
          <cx:pt idx="19853">175500</cx:pt>
          <cx:pt idx="19854">180000</cx:pt>
          <cx:pt idx="19855">180000</cx:pt>
          <cx:pt idx="19856">112500</cx:pt>
          <cx:pt idx="19857">112500</cx:pt>
          <cx:pt idx="19858">135000</cx:pt>
          <cx:pt idx="19859">171000</cx:pt>
          <cx:pt idx="19860">157500</cx:pt>
          <cx:pt idx="19861">157500</cx:pt>
          <cx:pt idx="19862">174150</cx:pt>
          <cx:pt idx="19863">54000</cx:pt>
          <cx:pt idx="19864">157500</cx:pt>
          <cx:pt idx="19865">225000</cx:pt>
          <cx:pt idx="19866">38250</cx:pt>
          <cx:pt idx="19867">54000</cx:pt>
          <cx:pt idx="19868">121500</cx:pt>
          <cx:pt idx="19869">112500</cx:pt>
          <cx:pt idx="19870">85500</cx:pt>
          <cx:pt idx="19871">126000</cx:pt>
          <cx:pt idx="19872">112500</cx:pt>
          <cx:pt idx="19873">112500</cx:pt>
          <cx:pt idx="19874">157500</cx:pt>
          <cx:pt idx="19875">135000</cx:pt>
          <cx:pt idx="19876">112500</cx:pt>
          <cx:pt idx="19877">135000</cx:pt>
          <cx:pt idx="19878">157500</cx:pt>
          <cx:pt idx="19879">112500</cx:pt>
          <cx:pt idx="19880">180000</cx:pt>
          <cx:pt idx="19881">71550</cx:pt>
          <cx:pt idx="19882">135000</cx:pt>
          <cx:pt idx="19883">112500</cx:pt>
          <cx:pt idx="19884">164250</cx:pt>
          <cx:pt idx="19885">67500</cx:pt>
          <cx:pt idx="19886">225000</cx:pt>
          <cx:pt idx="19887">175500</cx:pt>
          <cx:pt idx="19888">202500</cx:pt>
          <cx:pt idx="19889">135000</cx:pt>
          <cx:pt idx="19890">202500</cx:pt>
          <cx:pt idx="19891">180000</cx:pt>
          <cx:pt idx="19892">135000</cx:pt>
          <cx:pt idx="19893">130500</cx:pt>
          <cx:pt idx="19894">360000</cx:pt>
          <cx:pt idx="19895">360000</cx:pt>
          <cx:pt idx="19896">112500</cx:pt>
          <cx:pt idx="19897">225000</cx:pt>
          <cx:pt idx="19898">216000</cx:pt>
          <cx:pt idx="19899">225000</cx:pt>
          <cx:pt idx="19900">270000</cx:pt>
          <cx:pt idx="19901">67500</cx:pt>
          <cx:pt idx="19902">108000</cx:pt>
          <cx:pt idx="19903">135000</cx:pt>
          <cx:pt idx="19904">135000</cx:pt>
          <cx:pt idx="19905">112500</cx:pt>
          <cx:pt idx="19906">157500</cx:pt>
          <cx:pt idx="19907">270000</cx:pt>
          <cx:pt idx="19908">90000</cx:pt>
          <cx:pt idx="19909">112500</cx:pt>
          <cx:pt idx="19910">126000</cx:pt>
          <cx:pt idx="19911">270000</cx:pt>
          <cx:pt idx="19912">90000</cx:pt>
          <cx:pt idx="19913">216000</cx:pt>
          <cx:pt idx="19914">112500</cx:pt>
          <cx:pt idx="19915">112500</cx:pt>
          <cx:pt idx="19916">72000</cx:pt>
          <cx:pt idx="19917">270000</cx:pt>
          <cx:pt idx="19918">270000</cx:pt>
          <cx:pt idx="19919">112500</cx:pt>
          <cx:pt idx="19920">148500</cx:pt>
          <cx:pt idx="19921">90000</cx:pt>
          <cx:pt idx="19922">135000</cx:pt>
          <cx:pt idx="19923">180000</cx:pt>
          <cx:pt idx="19924">135000</cx:pt>
          <cx:pt idx="19925">135000</cx:pt>
          <cx:pt idx="19926">112500</cx:pt>
          <cx:pt idx="19927">495000</cx:pt>
          <cx:pt idx="19928">90000</cx:pt>
          <cx:pt idx="19929">112500</cx:pt>
          <cx:pt idx="19930">180000</cx:pt>
          <cx:pt idx="19931">252000</cx:pt>
          <cx:pt idx="19932">135000</cx:pt>
          <cx:pt idx="19933">67500</cx:pt>
          <cx:pt idx="19934">157500</cx:pt>
          <cx:pt idx="19935">94500</cx:pt>
          <cx:pt idx="19936">675000</cx:pt>
          <cx:pt idx="19937">306000</cx:pt>
          <cx:pt idx="19938">54000</cx:pt>
          <cx:pt idx="19939">270000</cx:pt>
          <cx:pt idx="19940">112500</cx:pt>
          <cx:pt idx="19941">180000</cx:pt>
          <cx:pt idx="19942">180000</cx:pt>
          <cx:pt idx="19943">171000</cx:pt>
          <cx:pt idx="19944">81000</cx:pt>
          <cx:pt idx="19945">180000</cx:pt>
          <cx:pt idx="19946">180000</cx:pt>
          <cx:pt idx="19947">81000</cx:pt>
          <cx:pt idx="19948">202500</cx:pt>
          <cx:pt idx="19949">135000</cx:pt>
          <cx:pt idx="19950">90000</cx:pt>
          <cx:pt idx="19951">162000</cx:pt>
          <cx:pt idx="19952">180000</cx:pt>
          <cx:pt idx="19953">270000</cx:pt>
          <cx:pt idx="19954">252000</cx:pt>
          <cx:pt idx="19955">135000</cx:pt>
          <cx:pt idx="19956">135000</cx:pt>
          <cx:pt idx="19957">157500</cx:pt>
          <cx:pt idx="19958">90000</cx:pt>
          <cx:pt idx="19959">112500</cx:pt>
          <cx:pt idx="19960">225000</cx:pt>
          <cx:pt idx="19961">94500</cx:pt>
          <cx:pt idx="19962">166500</cx:pt>
          <cx:pt idx="19963">202500</cx:pt>
          <cx:pt idx="19964">360000</cx:pt>
          <cx:pt idx="19965">171000</cx:pt>
          <cx:pt idx="19966">202500</cx:pt>
          <cx:pt idx="19967">180000</cx:pt>
          <cx:pt idx="19968">135000</cx:pt>
          <cx:pt idx="19969">99000</cx:pt>
          <cx:pt idx="19970">360000</cx:pt>
          <cx:pt idx="19971">135000</cx:pt>
          <cx:pt idx="19972">270000</cx:pt>
          <cx:pt idx="19973">202500</cx:pt>
          <cx:pt idx="19974">193500</cx:pt>
          <cx:pt idx="19975">225000</cx:pt>
          <cx:pt idx="19976">112500</cx:pt>
          <cx:pt idx="19977">90000</cx:pt>
          <cx:pt idx="19978">54000</cx:pt>
          <cx:pt idx="19979">85500</cx:pt>
          <cx:pt idx="19980">112500</cx:pt>
          <cx:pt idx="19981">202500</cx:pt>
          <cx:pt idx="19982">58500</cx:pt>
          <cx:pt idx="19983">157500</cx:pt>
          <cx:pt idx="19984">270000</cx:pt>
          <cx:pt idx="19985">144000</cx:pt>
          <cx:pt idx="19986">225000</cx:pt>
          <cx:pt idx="19987">112500</cx:pt>
          <cx:pt idx="19988">157500</cx:pt>
          <cx:pt idx="19989">247500</cx:pt>
          <cx:pt idx="19990">225000</cx:pt>
          <cx:pt idx="19991">157500</cx:pt>
          <cx:pt idx="19992">144000</cx:pt>
          <cx:pt idx="19993">184500</cx:pt>
          <cx:pt idx="19994">90000</cx:pt>
          <cx:pt idx="19995">1125000</cx:pt>
          <cx:pt idx="19996">225000</cx:pt>
          <cx:pt idx="19997">135000</cx:pt>
          <cx:pt idx="19998">315000</cx:pt>
          <cx:pt idx="19999">900000</cx:pt>
          <cx:pt idx="20000">49500</cx:pt>
          <cx:pt idx="20001">112500</cx:pt>
          <cx:pt idx="20002">112500</cx:pt>
          <cx:pt idx="20003">225000</cx:pt>
          <cx:pt idx="20004">157500</cx:pt>
          <cx:pt idx="20005">360000</cx:pt>
          <cx:pt idx="20006">179100</cx:pt>
          <cx:pt idx="20007">135000</cx:pt>
          <cx:pt idx="20008">90000</cx:pt>
          <cx:pt idx="20009">112500</cx:pt>
          <cx:pt idx="20010">216000</cx:pt>
          <cx:pt idx="20011">157500</cx:pt>
          <cx:pt idx="20012">112500</cx:pt>
          <cx:pt idx="20013">202500</cx:pt>
          <cx:pt idx="20014">90000</cx:pt>
          <cx:pt idx="20015">58500</cx:pt>
          <cx:pt idx="20016">112500</cx:pt>
          <cx:pt idx="20017">112500</cx:pt>
          <cx:pt idx="20018">74061</cx:pt>
          <cx:pt idx="20019">90000</cx:pt>
          <cx:pt idx="20020">67500</cx:pt>
          <cx:pt idx="20021">135000</cx:pt>
          <cx:pt idx="20022">112500</cx:pt>
          <cx:pt idx="20023">135000</cx:pt>
          <cx:pt idx="20024">144000</cx:pt>
          <cx:pt idx="20025">202500</cx:pt>
          <cx:pt idx="20026">135000</cx:pt>
          <cx:pt idx="20027">99000</cx:pt>
          <cx:pt idx="20028">180000</cx:pt>
          <cx:pt idx="20029">135000</cx:pt>
          <cx:pt idx="20030">315000</cx:pt>
          <cx:pt idx="20031">67500</cx:pt>
          <cx:pt idx="20032">135000</cx:pt>
          <cx:pt idx="20033">40500</cx:pt>
          <cx:pt idx="20034">202500</cx:pt>
          <cx:pt idx="20035">90000</cx:pt>
          <cx:pt idx="20036">225000</cx:pt>
          <cx:pt idx="20037">67500</cx:pt>
          <cx:pt idx="20038">90000</cx:pt>
          <cx:pt idx="20039">31500</cx:pt>
          <cx:pt idx="20040">180000</cx:pt>
          <cx:pt idx="20041">202500</cx:pt>
          <cx:pt idx="20042">270000</cx:pt>
          <cx:pt idx="20043">135000</cx:pt>
          <cx:pt idx="20044">270000</cx:pt>
          <cx:pt idx="20045">315000</cx:pt>
          <cx:pt idx="20046">157500</cx:pt>
          <cx:pt idx="20047">78691.5</cx:pt>
          <cx:pt idx="20048">112500</cx:pt>
          <cx:pt idx="20049">270000</cx:pt>
          <cx:pt idx="20050">195750</cx:pt>
          <cx:pt idx="20051">315000</cx:pt>
          <cx:pt idx="20052">121500</cx:pt>
          <cx:pt idx="20053">112500</cx:pt>
          <cx:pt idx="20054">261000</cx:pt>
          <cx:pt idx="20055">157500</cx:pt>
          <cx:pt idx="20056">450000</cx:pt>
          <cx:pt idx="20057">135000</cx:pt>
          <cx:pt idx="20058">121500</cx:pt>
          <cx:pt idx="20059">85500</cx:pt>
          <cx:pt idx="20060">90000</cx:pt>
          <cx:pt idx="20061">112500</cx:pt>
          <cx:pt idx="20062">126000</cx:pt>
          <cx:pt idx="20063">90000</cx:pt>
          <cx:pt idx="20064">225000</cx:pt>
          <cx:pt idx="20065">135000</cx:pt>
          <cx:pt idx="20066">81000</cx:pt>
          <cx:pt idx="20067">112500</cx:pt>
          <cx:pt idx="20068">202500</cx:pt>
          <cx:pt idx="20069">157500</cx:pt>
          <cx:pt idx="20070">81000</cx:pt>
          <cx:pt idx="20071">225000</cx:pt>
          <cx:pt idx="20072">112500</cx:pt>
          <cx:pt idx="20073">90000</cx:pt>
          <cx:pt idx="20074">112500</cx:pt>
          <cx:pt idx="20075">67500</cx:pt>
          <cx:pt idx="20076">157500</cx:pt>
          <cx:pt idx="20077">90000</cx:pt>
          <cx:pt idx="20078">180000</cx:pt>
          <cx:pt idx="20079">90000</cx:pt>
          <cx:pt idx="20080">144000</cx:pt>
          <cx:pt idx="20081">90000</cx:pt>
          <cx:pt idx="20082">225000</cx:pt>
          <cx:pt idx="20083">135000</cx:pt>
          <cx:pt idx="20084">157500</cx:pt>
          <cx:pt idx="20085">157500</cx:pt>
          <cx:pt idx="20086">157500</cx:pt>
          <cx:pt idx="20087">90000</cx:pt>
          <cx:pt idx="20088">121500</cx:pt>
          <cx:pt idx="20089">171000</cx:pt>
          <cx:pt idx="20090">225000</cx:pt>
          <cx:pt idx="20091">72000</cx:pt>
          <cx:pt idx="20092">112500</cx:pt>
          <cx:pt idx="20093">76500</cx:pt>
          <cx:pt idx="20094">202500</cx:pt>
          <cx:pt idx="20095">202500</cx:pt>
          <cx:pt idx="20096">99000</cx:pt>
          <cx:pt idx="20097">121500</cx:pt>
          <cx:pt idx="20098">90000</cx:pt>
          <cx:pt idx="20099">126000</cx:pt>
          <cx:pt idx="20100">270000</cx:pt>
          <cx:pt idx="20101">315000</cx:pt>
          <cx:pt idx="20102">112500</cx:pt>
          <cx:pt idx="20103">225000</cx:pt>
          <cx:pt idx="20104">67500</cx:pt>
          <cx:pt idx="20105">63000</cx:pt>
          <cx:pt idx="20106">405000</cx:pt>
          <cx:pt idx="20107">135000</cx:pt>
          <cx:pt idx="20108">270000</cx:pt>
          <cx:pt idx="20109">112500</cx:pt>
          <cx:pt idx="20110">225000</cx:pt>
          <cx:pt idx="20111">225000</cx:pt>
          <cx:pt idx="20112">76500</cx:pt>
          <cx:pt idx="20113">67500</cx:pt>
          <cx:pt idx="20114">180000</cx:pt>
          <cx:pt idx="20115">450000</cx:pt>
          <cx:pt idx="20116">157500</cx:pt>
          <cx:pt idx="20117">81000</cx:pt>
          <cx:pt idx="20118">112500</cx:pt>
          <cx:pt idx="20119">675000</cx:pt>
          <cx:pt idx="20120">202500</cx:pt>
          <cx:pt idx="20121">90000</cx:pt>
          <cx:pt idx="20122">180000</cx:pt>
          <cx:pt idx="20123">126000</cx:pt>
          <cx:pt idx="20124">157500</cx:pt>
          <cx:pt idx="20125">90000</cx:pt>
          <cx:pt idx="20126">225000</cx:pt>
          <cx:pt idx="20127">67500</cx:pt>
          <cx:pt idx="20128">585000</cx:pt>
          <cx:pt idx="20129">180000</cx:pt>
          <cx:pt idx="20130">162000</cx:pt>
          <cx:pt idx="20131">90000</cx:pt>
          <cx:pt idx="20132">225000</cx:pt>
          <cx:pt idx="20133">225000</cx:pt>
          <cx:pt idx="20134">306000</cx:pt>
          <cx:pt idx="20135">180000</cx:pt>
          <cx:pt idx="20136">360000</cx:pt>
          <cx:pt idx="20137">153000</cx:pt>
          <cx:pt idx="20138">180000</cx:pt>
          <cx:pt idx="20139">540000</cx:pt>
          <cx:pt idx="20140">45000</cx:pt>
          <cx:pt idx="20141">126000</cx:pt>
          <cx:pt idx="20142">270000</cx:pt>
          <cx:pt idx="20143">112500</cx:pt>
          <cx:pt idx="20144">135000</cx:pt>
          <cx:pt idx="20145">112500</cx:pt>
          <cx:pt idx="20146">292500</cx:pt>
          <cx:pt idx="20147">202500</cx:pt>
          <cx:pt idx="20148">315000</cx:pt>
          <cx:pt idx="20149">157500</cx:pt>
          <cx:pt idx="20150">90000</cx:pt>
          <cx:pt idx="20151">157500</cx:pt>
          <cx:pt idx="20152">360000</cx:pt>
          <cx:pt idx="20153">135000</cx:pt>
          <cx:pt idx="20154">81000</cx:pt>
          <cx:pt idx="20155">202500</cx:pt>
          <cx:pt idx="20156">135000</cx:pt>
          <cx:pt idx="20157">157500</cx:pt>
          <cx:pt idx="20158">112500</cx:pt>
          <cx:pt idx="20159">135000</cx:pt>
          <cx:pt idx="20160">135000</cx:pt>
          <cx:pt idx="20161">166500</cx:pt>
          <cx:pt idx="20162">135000</cx:pt>
          <cx:pt idx="20163">270000</cx:pt>
          <cx:pt idx="20164">180000</cx:pt>
          <cx:pt idx="20165">315000</cx:pt>
          <cx:pt idx="20166">225000</cx:pt>
          <cx:pt idx="20167">81000</cx:pt>
          <cx:pt idx="20168">236250</cx:pt>
          <cx:pt idx="20169">180000</cx:pt>
          <cx:pt idx="20170">193500</cx:pt>
          <cx:pt idx="20171">460417.5</cx:pt>
          <cx:pt idx="20172">135000</cx:pt>
          <cx:pt idx="20173">90000</cx:pt>
          <cx:pt idx="20174">112500</cx:pt>
          <cx:pt idx="20175">76500</cx:pt>
          <cx:pt idx="20176">270000</cx:pt>
          <cx:pt idx="20177">292500</cx:pt>
          <cx:pt idx="20178">128250</cx:pt>
          <cx:pt idx="20179">202500</cx:pt>
          <cx:pt idx="20180">225000</cx:pt>
          <cx:pt idx="20181">225000</cx:pt>
          <cx:pt idx="20182">90000</cx:pt>
          <cx:pt idx="20183">270000</cx:pt>
          <cx:pt idx="20184">112500</cx:pt>
          <cx:pt idx="20185">135000</cx:pt>
          <cx:pt idx="20186">90000</cx:pt>
          <cx:pt idx="20187">202500</cx:pt>
          <cx:pt idx="20188">72000</cx:pt>
          <cx:pt idx="20189">149836.5</cx:pt>
          <cx:pt idx="20190">135000</cx:pt>
          <cx:pt idx="20191">180000</cx:pt>
          <cx:pt idx="20192">157500</cx:pt>
          <cx:pt idx="20193">157500</cx:pt>
          <cx:pt idx="20194">180000</cx:pt>
          <cx:pt idx="20195">112500</cx:pt>
          <cx:pt idx="20196">90000</cx:pt>
          <cx:pt idx="20197">193500</cx:pt>
          <cx:pt idx="20198">72000</cx:pt>
          <cx:pt idx="20199">76500</cx:pt>
          <cx:pt idx="20200">180000</cx:pt>
          <cx:pt idx="20201">157500</cx:pt>
          <cx:pt idx="20202">157500</cx:pt>
          <cx:pt idx="20203">180000</cx:pt>
          <cx:pt idx="20204">90000</cx:pt>
          <cx:pt idx="20205">67500</cx:pt>
          <cx:pt idx="20206">94500</cx:pt>
          <cx:pt idx="20207">90000</cx:pt>
          <cx:pt idx="20208">76500</cx:pt>
          <cx:pt idx="20209">45000</cx:pt>
          <cx:pt idx="20210">225000</cx:pt>
          <cx:pt idx="20211">202500</cx:pt>
          <cx:pt idx="20212">180000</cx:pt>
          <cx:pt idx="20213">112500</cx:pt>
          <cx:pt idx="20214">270000</cx:pt>
          <cx:pt idx="20215">135000</cx:pt>
          <cx:pt idx="20216">3825000</cx:pt>
          <cx:pt idx="20217">184500</cx:pt>
          <cx:pt idx="20218">202500</cx:pt>
          <cx:pt idx="20219">67500</cx:pt>
          <cx:pt idx="20220">81000</cx:pt>
          <cx:pt idx="20221">180000</cx:pt>
          <cx:pt idx="20222">112500</cx:pt>
          <cx:pt idx="20223">315000</cx:pt>
          <cx:pt idx="20224">103500</cx:pt>
          <cx:pt idx="20225">135000</cx:pt>
          <cx:pt idx="20226">157500</cx:pt>
          <cx:pt idx="20227">360000</cx:pt>
          <cx:pt idx="20228">202500</cx:pt>
          <cx:pt idx="20229">112500</cx:pt>
          <cx:pt idx="20230">180000</cx:pt>
          <cx:pt idx="20231">49500</cx:pt>
          <cx:pt idx="20232">162000</cx:pt>
          <cx:pt idx="20233">117000</cx:pt>
          <cx:pt idx="20234">99000</cx:pt>
          <cx:pt idx="20235">121500</cx:pt>
          <cx:pt idx="20236">270000</cx:pt>
          <cx:pt idx="20237">135000</cx:pt>
          <cx:pt idx="20238">180000</cx:pt>
          <cx:pt idx="20239">202500</cx:pt>
          <cx:pt idx="20240">337500</cx:pt>
          <cx:pt idx="20241">135000</cx:pt>
          <cx:pt idx="20242">135000</cx:pt>
          <cx:pt idx="20243">135000</cx:pt>
          <cx:pt idx="20244">112500</cx:pt>
          <cx:pt idx="20245">157500</cx:pt>
          <cx:pt idx="20246">157500</cx:pt>
          <cx:pt idx="20247">351000</cx:pt>
          <cx:pt idx="20248">90000</cx:pt>
          <cx:pt idx="20249">135000</cx:pt>
          <cx:pt idx="20250">99000</cx:pt>
          <cx:pt idx="20251">135000</cx:pt>
          <cx:pt idx="20252">225000</cx:pt>
          <cx:pt idx="20253">135000</cx:pt>
          <cx:pt idx="20254">157500</cx:pt>
          <cx:pt idx="20255">90000</cx:pt>
          <cx:pt idx="20256">90000</cx:pt>
          <cx:pt idx="20257">261000</cx:pt>
          <cx:pt idx="20258">90000</cx:pt>
          <cx:pt idx="20259">292500</cx:pt>
          <cx:pt idx="20260">225000</cx:pt>
          <cx:pt idx="20261">108000</cx:pt>
          <cx:pt idx="20262">40500</cx:pt>
          <cx:pt idx="20263">112500</cx:pt>
          <cx:pt idx="20264">112500</cx:pt>
          <cx:pt idx="20265">180000</cx:pt>
          <cx:pt idx="20266">180000</cx:pt>
          <cx:pt idx="20267">225000</cx:pt>
          <cx:pt idx="20268">157500</cx:pt>
          <cx:pt idx="20269">247500</cx:pt>
          <cx:pt idx="20270">135000</cx:pt>
          <cx:pt idx="20271">360000</cx:pt>
          <cx:pt idx="20272">135000</cx:pt>
          <cx:pt idx="20273">90000</cx:pt>
          <cx:pt idx="20274">126000</cx:pt>
          <cx:pt idx="20275">135000</cx:pt>
          <cx:pt idx="20276">247500</cx:pt>
          <cx:pt idx="20277">247500</cx:pt>
          <cx:pt idx="20278">135000</cx:pt>
          <cx:pt idx="20279">66600</cx:pt>
          <cx:pt idx="20280">135000</cx:pt>
          <cx:pt idx="20281">157500</cx:pt>
          <cx:pt idx="20282">112500</cx:pt>
          <cx:pt idx="20283">225000</cx:pt>
          <cx:pt idx="20284">135000</cx:pt>
          <cx:pt idx="20285">225000</cx:pt>
          <cx:pt idx="20286">85500</cx:pt>
          <cx:pt idx="20287">81000</cx:pt>
          <cx:pt idx="20288">202500</cx:pt>
          <cx:pt idx="20289">247500</cx:pt>
          <cx:pt idx="20290">157500</cx:pt>
          <cx:pt idx="20291">112500</cx:pt>
          <cx:pt idx="20292">225000</cx:pt>
          <cx:pt idx="20293">144000</cx:pt>
          <cx:pt idx="20294">157500</cx:pt>
          <cx:pt idx="20295">180000</cx:pt>
          <cx:pt idx="20296">193500</cx:pt>
          <cx:pt idx="20297">112500</cx:pt>
          <cx:pt idx="20298">112500</cx:pt>
          <cx:pt idx="20299">112500</cx:pt>
          <cx:pt idx="20300">112500</cx:pt>
          <cx:pt idx="20301">112500</cx:pt>
          <cx:pt idx="20302">202500</cx:pt>
          <cx:pt idx="20303">112500</cx:pt>
          <cx:pt idx="20304">270000</cx:pt>
          <cx:pt idx="20305">47250</cx:pt>
          <cx:pt idx="20306">112500</cx:pt>
          <cx:pt idx="20307">90000</cx:pt>
          <cx:pt idx="20308">157500</cx:pt>
          <cx:pt idx="20309">130500</cx:pt>
          <cx:pt idx="20310">157500</cx:pt>
          <cx:pt idx="20311">112500</cx:pt>
          <cx:pt idx="20312">112500</cx:pt>
          <cx:pt idx="20313">90000</cx:pt>
          <cx:pt idx="20314">67500</cx:pt>
          <cx:pt idx="20315">157500</cx:pt>
          <cx:pt idx="20316">202500</cx:pt>
          <cx:pt idx="20317">157500</cx:pt>
          <cx:pt idx="20318">121500</cx:pt>
          <cx:pt idx="20319">67500</cx:pt>
          <cx:pt idx="20320">315000</cx:pt>
          <cx:pt idx="20321">144000</cx:pt>
          <cx:pt idx="20322">135000</cx:pt>
          <cx:pt idx="20323">135000</cx:pt>
          <cx:pt idx="20324">69750</cx:pt>
          <cx:pt idx="20325">157500</cx:pt>
          <cx:pt idx="20326">135000</cx:pt>
          <cx:pt idx="20327">270000</cx:pt>
          <cx:pt idx="20328">121500</cx:pt>
          <cx:pt idx="20329">90000</cx:pt>
          <cx:pt idx="20330">76500</cx:pt>
          <cx:pt idx="20331">225000</cx:pt>
          <cx:pt idx="20332">90000</cx:pt>
          <cx:pt idx="20333">72000</cx:pt>
          <cx:pt idx="20334">90000</cx:pt>
          <cx:pt idx="20335">126000</cx:pt>
          <cx:pt idx="20336">175500</cx:pt>
          <cx:pt idx="20337">180000</cx:pt>
          <cx:pt idx="20338">540000</cx:pt>
          <cx:pt idx="20339">103500</cx:pt>
          <cx:pt idx="20340">45000</cx:pt>
          <cx:pt idx="20341">135000</cx:pt>
          <cx:pt idx="20342">135000</cx:pt>
          <cx:pt idx="20343">112500</cx:pt>
          <cx:pt idx="20344">157500</cx:pt>
          <cx:pt idx="20345">445500</cx:pt>
          <cx:pt idx="20346">180000</cx:pt>
          <cx:pt idx="20347">144000</cx:pt>
          <cx:pt idx="20348">90000</cx:pt>
          <cx:pt idx="20349">135000</cx:pt>
          <cx:pt idx="20350">234000</cx:pt>
          <cx:pt idx="20351">135000</cx:pt>
          <cx:pt idx="20352">67500</cx:pt>
          <cx:pt idx="20353">72000</cx:pt>
          <cx:pt idx="20354">225000</cx:pt>
          <cx:pt idx="20355">112500</cx:pt>
          <cx:pt idx="20356">292500</cx:pt>
          <cx:pt idx="20357">562500</cx:pt>
          <cx:pt idx="20358">112500</cx:pt>
          <cx:pt idx="20359">450000</cx:pt>
          <cx:pt idx="20360">360000</cx:pt>
          <cx:pt idx="20361">157500</cx:pt>
          <cx:pt idx="20362">315000</cx:pt>
          <cx:pt idx="20363">270000</cx:pt>
          <cx:pt idx="20364">225000</cx:pt>
          <cx:pt idx="20365">225000</cx:pt>
          <cx:pt idx="20366">54000</cx:pt>
          <cx:pt idx="20367">225000</cx:pt>
          <cx:pt idx="20368">90000</cx:pt>
          <cx:pt idx="20369">117000</cx:pt>
          <cx:pt idx="20370">144000</cx:pt>
          <cx:pt idx="20371">67500</cx:pt>
          <cx:pt idx="20372">112500</cx:pt>
          <cx:pt idx="20373">99000</cx:pt>
          <cx:pt idx="20374">81000</cx:pt>
          <cx:pt idx="20375">225000</cx:pt>
          <cx:pt idx="20376">90000</cx:pt>
          <cx:pt idx="20377">157500</cx:pt>
          <cx:pt idx="20378">315000</cx:pt>
          <cx:pt idx="20379">81000</cx:pt>
          <cx:pt idx="20380">117000</cx:pt>
          <cx:pt idx="20381">135000</cx:pt>
          <cx:pt idx="20382">270000</cx:pt>
          <cx:pt idx="20383">202500</cx:pt>
          <cx:pt idx="20384">135000</cx:pt>
          <cx:pt idx="20385">94500</cx:pt>
          <cx:pt idx="20386">243000</cx:pt>
          <cx:pt idx="20387">112500</cx:pt>
          <cx:pt idx="20388">360000</cx:pt>
          <cx:pt idx="20389">67500</cx:pt>
          <cx:pt idx="20390">86850</cx:pt>
          <cx:pt idx="20391">112500</cx:pt>
          <cx:pt idx="20392">180000</cx:pt>
          <cx:pt idx="20393">166500</cx:pt>
          <cx:pt idx="20394">382500</cx:pt>
          <cx:pt idx="20395">112500</cx:pt>
          <cx:pt idx="20396">157500</cx:pt>
          <cx:pt idx="20397">252000</cx:pt>
          <cx:pt idx="20398">225000</cx:pt>
          <cx:pt idx="20399">157500</cx:pt>
          <cx:pt idx="20400">76500</cx:pt>
          <cx:pt idx="20401">81000</cx:pt>
          <cx:pt idx="20402">121500</cx:pt>
          <cx:pt idx="20403">135000</cx:pt>
          <cx:pt idx="20404">225000</cx:pt>
          <cx:pt idx="20405">112500</cx:pt>
          <cx:pt idx="20406">202500</cx:pt>
          <cx:pt idx="20407">90000</cx:pt>
          <cx:pt idx="20408">142200</cx:pt>
          <cx:pt idx="20409">225000</cx:pt>
          <cx:pt idx="20410">270000</cx:pt>
          <cx:pt idx="20411">270000</cx:pt>
          <cx:pt idx="20412">225000</cx:pt>
          <cx:pt idx="20413">135000</cx:pt>
          <cx:pt idx="20414">157500</cx:pt>
          <cx:pt idx="20415">135000</cx:pt>
          <cx:pt idx="20416">405000</cx:pt>
          <cx:pt idx="20417">103500</cx:pt>
          <cx:pt idx="20418">112500</cx:pt>
          <cx:pt idx="20419">252000</cx:pt>
          <cx:pt idx="20420">67500</cx:pt>
          <cx:pt idx="20421">76500</cx:pt>
          <cx:pt idx="20422">90000</cx:pt>
          <cx:pt idx="20423">94500</cx:pt>
          <cx:pt idx="20424">112500</cx:pt>
          <cx:pt idx="20425">112500</cx:pt>
          <cx:pt idx="20426">135000</cx:pt>
          <cx:pt idx="20427">112500</cx:pt>
          <cx:pt idx="20428">99000</cx:pt>
          <cx:pt idx="20429">166500</cx:pt>
          <cx:pt idx="20430">270000</cx:pt>
          <cx:pt idx="20431">112500</cx:pt>
          <cx:pt idx="20432">225000</cx:pt>
          <cx:pt idx="20433">225000</cx:pt>
          <cx:pt idx="20434">72000</cx:pt>
          <cx:pt idx="20435">225000</cx:pt>
          <cx:pt idx="20436">135000</cx:pt>
          <cx:pt idx="20437">135000</cx:pt>
          <cx:pt idx="20438">112500</cx:pt>
          <cx:pt idx="20439">135000</cx:pt>
          <cx:pt idx="20440">90000</cx:pt>
          <cx:pt idx="20441">90000</cx:pt>
          <cx:pt idx="20442">270000</cx:pt>
          <cx:pt idx="20443">180000</cx:pt>
          <cx:pt idx="20444">405000</cx:pt>
          <cx:pt idx="20445">225000</cx:pt>
          <cx:pt idx="20446">112500</cx:pt>
          <cx:pt idx="20447">315000</cx:pt>
          <cx:pt idx="20448">247500</cx:pt>
          <cx:pt idx="20449">90000</cx:pt>
          <cx:pt idx="20450">202500</cx:pt>
          <cx:pt idx="20451">126000</cx:pt>
          <cx:pt idx="20452">112500</cx:pt>
          <cx:pt idx="20453">360000</cx:pt>
          <cx:pt idx="20454">225000</cx:pt>
          <cx:pt idx="20455">130500</cx:pt>
          <cx:pt idx="20456">270000</cx:pt>
          <cx:pt idx="20457">157500</cx:pt>
          <cx:pt idx="20458">162000</cx:pt>
          <cx:pt idx="20459">112500</cx:pt>
          <cx:pt idx="20460">67500</cx:pt>
          <cx:pt idx="20461">157500</cx:pt>
          <cx:pt idx="20462">270000</cx:pt>
          <cx:pt idx="20463">193500</cx:pt>
          <cx:pt idx="20464">225000</cx:pt>
          <cx:pt idx="20465">191250</cx:pt>
          <cx:pt idx="20466">202500</cx:pt>
          <cx:pt idx="20467">135000</cx:pt>
          <cx:pt idx="20468">675000</cx:pt>
          <cx:pt idx="20469">180000</cx:pt>
          <cx:pt idx="20470">180000</cx:pt>
          <cx:pt idx="20471">225000</cx:pt>
          <cx:pt idx="20472">90000</cx:pt>
          <cx:pt idx="20473">180000</cx:pt>
          <cx:pt idx="20474">135000</cx:pt>
          <cx:pt idx="20475">135000</cx:pt>
          <cx:pt idx="20476">180000</cx:pt>
          <cx:pt idx="20477">180000</cx:pt>
          <cx:pt idx="20478">247500</cx:pt>
          <cx:pt idx="20479">171000</cx:pt>
          <cx:pt idx="20480">315000</cx:pt>
          <cx:pt idx="20481">67500</cx:pt>
          <cx:pt idx="20482">67500</cx:pt>
          <cx:pt idx="20483">90000</cx:pt>
          <cx:pt idx="20484">180000</cx:pt>
          <cx:pt idx="20485">90000</cx:pt>
          <cx:pt idx="20486">391500</cx:pt>
          <cx:pt idx="20487">67500</cx:pt>
          <cx:pt idx="20488">270000</cx:pt>
          <cx:pt idx="20489">112500</cx:pt>
          <cx:pt idx="20490">216000</cx:pt>
          <cx:pt idx="20491">112500</cx:pt>
          <cx:pt idx="20492">90000</cx:pt>
          <cx:pt idx="20493">315000</cx:pt>
          <cx:pt idx="20494">112500</cx:pt>
          <cx:pt idx="20495">81000</cx:pt>
          <cx:pt idx="20496">450000</cx:pt>
          <cx:pt idx="20497">270000</cx:pt>
          <cx:pt idx="20498">225000</cx:pt>
          <cx:pt idx="20499">360000</cx:pt>
          <cx:pt idx="20500">90000</cx:pt>
          <cx:pt idx="20501">81000</cx:pt>
          <cx:pt idx="20502">135000</cx:pt>
          <cx:pt idx="20503">67500</cx:pt>
          <cx:pt idx="20504">270000</cx:pt>
          <cx:pt idx="20505">202500</cx:pt>
          <cx:pt idx="20506">112500</cx:pt>
          <cx:pt idx="20507">99000</cx:pt>
          <cx:pt idx="20508">112500</cx:pt>
          <cx:pt idx="20509">270000</cx:pt>
          <cx:pt idx="20510">292500</cx:pt>
          <cx:pt idx="20511">252000</cx:pt>
          <cx:pt idx="20512">108000</cx:pt>
          <cx:pt idx="20513">616500</cx:pt>
          <cx:pt idx="20514">90000</cx:pt>
          <cx:pt idx="20515">54000</cx:pt>
          <cx:pt idx="20516">180000</cx:pt>
          <cx:pt idx="20517">67500</cx:pt>
          <cx:pt idx="20518">180000</cx:pt>
          <cx:pt idx="20519">193500</cx:pt>
          <cx:pt idx="20520">56610</cx:pt>
          <cx:pt idx="20521">112500</cx:pt>
          <cx:pt idx="20522">135000</cx:pt>
          <cx:pt idx="20523">67500</cx:pt>
          <cx:pt idx="20524">189000</cx:pt>
          <cx:pt idx="20525">135000</cx:pt>
          <cx:pt idx="20526">225000</cx:pt>
          <cx:pt idx="20527">202500</cx:pt>
          <cx:pt idx="20528">270000</cx:pt>
          <cx:pt idx="20529">180000</cx:pt>
          <cx:pt idx="20530">72000</cx:pt>
          <cx:pt idx="20531">112500</cx:pt>
          <cx:pt idx="20532">81000</cx:pt>
          <cx:pt idx="20533">360000</cx:pt>
          <cx:pt idx="20534">157500</cx:pt>
          <cx:pt idx="20535">121500</cx:pt>
          <cx:pt idx="20536">225000</cx:pt>
          <cx:pt idx="20537">315000</cx:pt>
          <cx:pt idx="20538">180000</cx:pt>
          <cx:pt idx="20539">405000</cx:pt>
          <cx:pt idx="20540">141750</cx:pt>
          <cx:pt idx="20541">157500</cx:pt>
          <cx:pt idx="20542">112500</cx:pt>
          <cx:pt idx="20543">81000</cx:pt>
          <cx:pt idx="20544">36000</cx:pt>
          <cx:pt idx="20545">112500</cx:pt>
          <cx:pt idx="20546">315000</cx:pt>
          <cx:pt idx="20547">58500</cx:pt>
          <cx:pt idx="20548">202500</cx:pt>
          <cx:pt idx="20549">112500</cx:pt>
          <cx:pt idx="20550">157500</cx:pt>
          <cx:pt idx="20551">270000</cx:pt>
          <cx:pt idx="20552">135000</cx:pt>
          <cx:pt idx="20553">180000</cx:pt>
          <cx:pt idx="20554">99000</cx:pt>
          <cx:pt idx="20555">117000</cx:pt>
          <cx:pt idx="20556">135000</cx:pt>
          <cx:pt idx="20557">391500</cx:pt>
          <cx:pt idx="20558">445500</cx:pt>
          <cx:pt idx="20559">223488</cx:pt>
          <cx:pt idx="20560">225000</cx:pt>
          <cx:pt idx="20561">63000</cx:pt>
          <cx:pt idx="20562">270000</cx:pt>
          <cx:pt idx="20563">171000</cx:pt>
          <cx:pt idx="20564">94500</cx:pt>
          <cx:pt idx="20565">180000</cx:pt>
          <cx:pt idx="20566">189000</cx:pt>
          <cx:pt idx="20567">225000</cx:pt>
          <cx:pt idx="20568">112500</cx:pt>
          <cx:pt idx="20569">135000</cx:pt>
          <cx:pt idx="20570">225000</cx:pt>
          <cx:pt idx="20571">67500</cx:pt>
          <cx:pt idx="20572">90000</cx:pt>
          <cx:pt idx="20573">112500</cx:pt>
          <cx:pt idx="20574">382500</cx:pt>
          <cx:pt idx="20575">112500</cx:pt>
          <cx:pt idx="20576">45000</cx:pt>
          <cx:pt idx="20577">180000</cx:pt>
          <cx:pt idx="20578">180000</cx:pt>
          <cx:pt idx="20579">81000</cx:pt>
          <cx:pt idx="20580">112500</cx:pt>
          <cx:pt idx="20581">283500</cx:pt>
          <cx:pt idx="20582">225000</cx:pt>
          <cx:pt idx="20583">180000</cx:pt>
          <cx:pt idx="20584">180000</cx:pt>
          <cx:pt idx="20585">144000</cx:pt>
          <cx:pt idx="20586">166500</cx:pt>
          <cx:pt idx="20587">135000</cx:pt>
          <cx:pt idx="20588">67500</cx:pt>
          <cx:pt idx="20589">90000</cx:pt>
          <cx:pt idx="20590">67500</cx:pt>
          <cx:pt idx="20591">67500</cx:pt>
          <cx:pt idx="20592">67500</cx:pt>
          <cx:pt idx="20593">157500</cx:pt>
          <cx:pt idx="20594">112500</cx:pt>
          <cx:pt idx="20595">40500</cx:pt>
          <cx:pt idx="20596">450000</cx:pt>
          <cx:pt idx="20597">243000</cx:pt>
          <cx:pt idx="20598">112500</cx:pt>
          <cx:pt idx="20599">67500</cx:pt>
          <cx:pt idx="20600">76500</cx:pt>
          <cx:pt idx="20601">112500</cx:pt>
          <cx:pt idx="20602">112500</cx:pt>
          <cx:pt idx="20603">99000</cx:pt>
          <cx:pt idx="20604">144000</cx:pt>
          <cx:pt idx="20605">315000</cx:pt>
          <cx:pt idx="20606">112500</cx:pt>
          <cx:pt idx="20607">81000</cx:pt>
          <cx:pt idx="20608">157500</cx:pt>
          <cx:pt idx="20609">135000</cx:pt>
          <cx:pt idx="20610">225000</cx:pt>
          <cx:pt idx="20611">225000</cx:pt>
          <cx:pt idx="20612">126000</cx:pt>
          <cx:pt idx="20613">157500</cx:pt>
          <cx:pt idx="20614">135000</cx:pt>
          <cx:pt idx="20615">90000</cx:pt>
          <cx:pt idx="20616">155700</cx:pt>
          <cx:pt idx="20617">121500</cx:pt>
          <cx:pt idx="20618">225000</cx:pt>
          <cx:pt idx="20619">144000</cx:pt>
          <cx:pt idx="20620">247500</cx:pt>
          <cx:pt idx="20621">85500</cx:pt>
          <cx:pt idx="20622">166500</cx:pt>
          <cx:pt idx="20623">67500</cx:pt>
          <cx:pt idx="20624">112500</cx:pt>
          <cx:pt idx="20625">157500</cx:pt>
          <cx:pt idx="20626">180000</cx:pt>
          <cx:pt idx="20627">360000</cx:pt>
          <cx:pt idx="20628">135000</cx:pt>
          <cx:pt idx="20629">540000</cx:pt>
          <cx:pt idx="20630">157500</cx:pt>
          <cx:pt idx="20631">225000</cx:pt>
          <cx:pt idx="20632">148500</cx:pt>
          <cx:pt idx="20633">540000</cx:pt>
          <cx:pt idx="20634">225000</cx:pt>
          <cx:pt idx="20635">135000</cx:pt>
          <cx:pt idx="20636">225000</cx:pt>
          <cx:pt idx="20637">135000</cx:pt>
          <cx:pt idx="20638">225000</cx:pt>
          <cx:pt idx="20639">135000</cx:pt>
          <cx:pt idx="20640">202500</cx:pt>
          <cx:pt idx="20641">135000</cx:pt>
          <cx:pt idx="20642">135000</cx:pt>
          <cx:pt idx="20643">135000</cx:pt>
          <cx:pt idx="20644">112500</cx:pt>
          <cx:pt idx="20645">180000</cx:pt>
          <cx:pt idx="20646">225000</cx:pt>
          <cx:pt idx="20647">135000</cx:pt>
          <cx:pt idx="20648">202500</cx:pt>
          <cx:pt idx="20649">479250</cx:pt>
          <cx:pt idx="20650">135000</cx:pt>
          <cx:pt idx="20651">67500</cx:pt>
          <cx:pt idx="20652">112500</cx:pt>
          <cx:pt idx="20653">247500</cx:pt>
          <cx:pt idx="20654">270000</cx:pt>
          <cx:pt idx="20655">270000</cx:pt>
          <cx:pt idx="20656">225000</cx:pt>
          <cx:pt idx="20657">189000</cx:pt>
          <cx:pt idx="20658">84150</cx:pt>
          <cx:pt idx="20659">135000</cx:pt>
          <cx:pt idx="20660">157500</cx:pt>
          <cx:pt idx="20661">112500</cx:pt>
          <cx:pt idx="20662">166500</cx:pt>
          <cx:pt idx="20663">135000</cx:pt>
          <cx:pt idx="20664">360000</cx:pt>
          <cx:pt idx="20665">99000</cx:pt>
          <cx:pt idx="20666">157500</cx:pt>
          <cx:pt idx="20667">180000</cx:pt>
          <cx:pt idx="20668">121500</cx:pt>
          <cx:pt idx="20669">58500</cx:pt>
          <cx:pt idx="20670">225000</cx:pt>
          <cx:pt idx="20671">99000</cx:pt>
          <cx:pt idx="20672">112500</cx:pt>
          <cx:pt idx="20673">193500</cx:pt>
          <cx:pt idx="20674">135000</cx:pt>
          <cx:pt idx="20675">128250</cx:pt>
          <cx:pt idx="20676">113400</cx:pt>
          <cx:pt idx="20677">103500</cx:pt>
          <cx:pt idx="20678">166500</cx:pt>
          <cx:pt idx="20679">72000</cx:pt>
          <cx:pt idx="20680">270000</cx:pt>
          <cx:pt idx="20681">193500</cx:pt>
          <cx:pt idx="20682">202500</cx:pt>
          <cx:pt idx="20683">135000</cx:pt>
          <cx:pt idx="20684">112500</cx:pt>
          <cx:pt idx="20685">180000</cx:pt>
          <cx:pt idx="20686">67500</cx:pt>
          <cx:pt idx="20687">220500</cx:pt>
          <cx:pt idx="20688">81000</cx:pt>
          <cx:pt idx="20689">180000</cx:pt>
          <cx:pt idx="20690">90000</cx:pt>
          <cx:pt idx="20691">180000</cx:pt>
          <cx:pt idx="20692">315000</cx:pt>
          <cx:pt idx="20693">77400</cx:pt>
          <cx:pt idx="20694">112500</cx:pt>
          <cx:pt idx="20695">112500</cx:pt>
          <cx:pt idx="20696">225000</cx:pt>
          <cx:pt idx="20697">94500</cx:pt>
          <cx:pt idx="20698">38250</cx:pt>
          <cx:pt idx="20699">225000</cx:pt>
          <cx:pt idx="20700">225000</cx:pt>
          <cx:pt idx="20701">130500</cx:pt>
          <cx:pt idx="20702">144000</cx:pt>
          <cx:pt idx="20703">202500</cx:pt>
          <cx:pt idx="20704">157500</cx:pt>
          <cx:pt idx="20705">180000</cx:pt>
          <cx:pt idx="20706">90000</cx:pt>
          <cx:pt idx="20707">126000</cx:pt>
          <cx:pt idx="20708">135000</cx:pt>
          <cx:pt idx="20709">130500</cx:pt>
          <cx:pt idx="20710">90000</cx:pt>
          <cx:pt idx="20711">121500</cx:pt>
          <cx:pt idx="20712">405000</cx:pt>
          <cx:pt idx="20713">180000</cx:pt>
          <cx:pt idx="20714">90000</cx:pt>
          <cx:pt idx="20715">67500</cx:pt>
          <cx:pt idx="20716">162000</cx:pt>
          <cx:pt idx="20717">540000</cx:pt>
          <cx:pt idx="20718">225000</cx:pt>
          <cx:pt idx="20719">315000</cx:pt>
          <cx:pt idx="20720">157500</cx:pt>
          <cx:pt idx="20721">81000</cx:pt>
          <cx:pt idx="20722">112500</cx:pt>
          <cx:pt idx="20723">112500</cx:pt>
          <cx:pt idx="20724">94500</cx:pt>
          <cx:pt idx="20725">90000</cx:pt>
          <cx:pt idx="20726">135000</cx:pt>
          <cx:pt idx="20727">25650</cx:pt>
          <cx:pt idx="20728">112500</cx:pt>
          <cx:pt idx="20729">202500</cx:pt>
          <cx:pt idx="20730">126000</cx:pt>
          <cx:pt idx="20731">315000</cx:pt>
          <cx:pt idx="20732">67500</cx:pt>
          <cx:pt idx="20733">135000</cx:pt>
          <cx:pt idx="20734">247500</cx:pt>
          <cx:pt idx="20735">270000</cx:pt>
          <cx:pt idx="20736">225000</cx:pt>
          <cx:pt idx="20737">135000</cx:pt>
          <cx:pt idx="20738">315000</cx:pt>
          <cx:pt idx="20739">360000</cx:pt>
          <cx:pt idx="20740">183726</cx:pt>
          <cx:pt idx="20741">67500</cx:pt>
          <cx:pt idx="20742">112500</cx:pt>
          <cx:pt idx="20743">247500</cx:pt>
          <cx:pt idx="20744">315000</cx:pt>
          <cx:pt idx="20745">675000</cx:pt>
          <cx:pt idx="20746">225000</cx:pt>
          <cx:pt idx="20747">135000</cx:pt>
          <cx:pt idx="20748">315000</cx:pt>
          <cx:pt idx="20749">202500</cx:pt>
          <cx:pt idx="20750">90000</cx:pt>
          <cx:pt idx="20751">450000</cx:pt>
          <cx:pt idx="20752">445500</cx:pt>
          <cx:pt idx="20753">90000</cx:pt>
          <cx:pt idx="20754">90000</cx:pt>
          <cx:pt idx="20755">135000</cx:pt>
          <cx:pt idx="20756">90000</cx:pt>
          <cx:pt idx="20757">292500</cx:pt>
          <cx:pt idx="20758">225000</cx:pt>
          <cx:pt idx="20759">112500</cx:pt>
          <cx:pt idx="20760">90000</cx:pt>
          <cx:pt idx="20761">90000</cx:pt>
          <cx:pt idx="20762">36000</cx:pt>
          <cx:pt idx="20763">180000</cx:pt>
          <cx:pt idx="20764">157500</cx:pt>
          <cx:pt idx="20765">121500</cx:pt>
          <cx:pt idx="20766">67500</cx:pt>
          <cx:pt idx="20767">225000</cx:pt>
          <cx:pt idx="20768">157500</cx:pt>
          <cx:pt idx="20769">225000</cx:pt>
          <cx:pt idx="20770">202500</cx:pt>
          <cx:pt idx="20771">225000</cx:pt>
          <cx:pt idx="20772">135000</cx:pt>
          <cx:pt idx="20773">157500</cx:pt>
          <cx:pt idx="20774">117000</cx:pt>
          <cx:pt idx="20775">90000</cx:pt>
          <cx:pt idx="20776">360000</cx:pt>
          <cx:pt idx="20777">90000</cx:pt>
          <cx:pt idx="20778">225000</cx:pt>
          <cx:pt idx="20779">270000</cx:pt>
          <cx:pt idx="20780">157500</cx:pt>
          <cx:pt idx="20781">126000</cx:pt>
          <cx:pt idx="20782">157500</cx:pt>
          <cx:pt idx="20783">202500</cx:pt>
          <cx:pt idx="20784">112500</cx:pt>
          <cx:pt idx="20785">148500</cx:pt>
          <cx:pt idx="20786">67500</cx:pt>
          <cx:pt idx="20787">315000</cx:pt>
          <cx:pt idx="20788">81000</cx:pt>
          <cx:pt idx="20789">67500</cx:pt>
          <cx:pt idx="20790">157500</cx:pt>
          <cx:pt idx="20791">49500</cx:pt>
          <cx:pt idx="20792">72000</cx:pt>
          <cx:pt idx="20793">252000</cx:pt>
          <cx:pt idx="20794">225000</cx:pt>
          <cx:pt idx="20795">112500</cx:pt>
          <cx:pt idx="20796">45558</cx:pt>
          <cx:pt idx="20797">247500</cx:pt>
          <cx:pt idx="20798">121500</cx:pt>
          <cx:pt idx="20799">157500</cx:pt>
          <cx:pt idx="20800">157500</cx:pt>
          <cx:pt idx="20801">225000</cx:pt>
          <cx:pt idx="20802">171000</cx:pt>
          <cx:pt idx="20803">103500</cx:pt>
          <cx:pt idx="20804">135000</cx:pt>
          <cx:pt idx="20805">180000</cx:pt>
          <cx:pt idx="20806">270000</cx:pt>
          <cx:pt idx="20807">121500</cx:pt>
          <cx:pt idx="20808">85500</cx:pt>
          <cx:pt idx="20809">94500</cx:pt>
          <cx:pt idx="20810">126000</cx:pt>
          <cx:pt idx="20811">112500</cx:pt>
          <cx:pt idx="20812">135000</cx:pt>
          <cx:pt idx="20813">315000</cx:pt>
          <cx:pt idx="20814">270000</cx:pt>
          <cx:pt idx="20815">270000</cx:pt>
          <cx:pt idx="20816">225000</cx:pt>
          <cx:pt idx="20817">112500</cx:pt>
          <cx:pt idx="20818">112500</cx:pt>
          <cx:pt idx="20819">180000</cx:pt>
          <cx:pt idx="20820">247500</cx:pt>
          <cx:pt idx="20821">135000</cx:pt>
          <cx:pt idx="20822">157500</cx:pt>
          <cx:pt idx="20823">225000</cx:pt>
          <cx:pt idx="20824">112500</cx:pt>
          <cx:pt idx="20825">180000</cx:pt>
          <cx:pt idx="20826">315000</cx:pt>
          <cx:pt idx="20827">121500</cx:pt>
          <cx:pt idx="20828">99000</cx:pt>
          <cx:pt idx="20829">238500</cx:pt>
          <cx:pt idx="20830">315000</cx:pt>
          <cx:pt idx="20831">171000</cx:pt>
          <cx:pt idx="20832">112500</cx:pt>
          <cx:pt idx="20833">121500</cx:pt>
          <cx:pt idx="20834">180000</cx:pt>
          <cx:pt idx="20835">135000</cx:pt>
          <cx:pt idx="20836">135000</cx:pt>
          <cx:pt idx="20837">90000</cx:pt>
          <cx:pt idx="20838">135000</cx:pt>
          <cx:pt idx="20839">67500</cx:pt>
          <cx:pt idx="20840">180000</cx:pt>
          <cx:pt idx="20841">144000</cx:pt>
          <cx:pt idx="20842">157500</cx:pt>
          <cx:pt idx="20843">81000</cx:pt>
          <cx:pt idx="20844">112500</cx:pt>
          <cx:pt idx="20845">135000</cx:pt>
          <cx:pt idx="20846">270000</cx:pt>
          <cx:pt idx="20847">157500</cx:pt>
          <cx:pt idx="20848">40500</cx:pt>
          <cx:pt idx="20849">58500</cx:pt>
          <cx:pt idx="20850">166500</cx:pt>
          <cx:pt idx="20851">112500</cx:pt>
          <cx:pt idx="20852">67500</cx:pt>
          <cx:pt idx="20853">315000</cx:pt>
          <cx:pt idx="20854">112500</cx:pt>
          <cx:pt idx="20855">135000</cx:pt>
          <cx:pt idx="20856">157500</cx:pt>
          <cx:pt idx="20857">270000</cx:pt>
          <cx:pt idx="20858">81000</cx:pt>
          <cx:pt idx="20859">225000</cx:pt>
          <cx:pt idx="20860">135000</cx:pt>
          <cx:pt idx="20861">144000</cx:pt>
          <cx:pt idx="20862">225000</cx:pt>
          <cx:pt idx="20863">112500</cx:pt>
          <cx:pt idx="20864">135000</cx:pt>
          <cx:pt idx="20865">270000</cx:pt>
          <cx:pt idx="20866">94500</cx:pt>
          <cx:pt idx="20867">90000</cx:pt>
          <cx:pt idx="20868">135000</cx:pt>
          <cx:pt idx="20869">81000</cx:pt>
          <cx:pt idx="20870">310500</cx:pt>
          <cx:pt idx="20871">112500</cx:pt>
          <cx:pt idx="20872">135000</cx:pt>
          <cx:pt idx="20873">117000</cx:pt>
          <cx:pt idx="20874">225000</cx:pt>
          <cx:pt idx="20875">405000</cx:pt>
          <cx:pt idx="20876">135000</cx:pt>
          <cx:pt idx="20877">202500</cx:pt>
          <cx:pt idx="20878">81000</cx:pt>
          <cx:pt idx="20879">67500</cx:pt>
          <cx:pt idx="20880">81000</cx:pt>
          <cx:pt idx="20881">157500</cx:pt>
          <cx:pt idx="20882">135000</cx:pt>
          <cx:pt idx="20883">81000</cx:pt>
          <cx:pt idx="20884">225000</cx:pt>
          <cx:pt idx="20885">67500</cx:pt>
          <cx:pt idx="20886">112500</cx:pt>
          <cx:pt idx="20887">157500</cx:pt>
          <cx:pt idx="20888">144000</cx:pt>
          <cx:pt idx="20889">189000</cx:pt>
          <cx:pt idx="20890">157500</cx:pt>
          <cx:pt idx="20891">234000</cx:pt>
          <cx:pt idx="20892">450000</cx:pt>
          <cx:pt idx="20893">112500</cx:pt>
          <cx:pt idx="20894">180000</cx:pt>
          <cx:pt idx="20895">202500</cx:pt>
          <cx:pt idx="20896">247500</cx:pt>
          <cx:pt idx="20897">112500</cx:pt>
          <cx:pt idx="20898">67500</cx:pt>
          <cx:pt idx="20899">112500</cx:pt>
          <cx:pt idx="20900">171000</cx:pt>
          <cx:pt idx="20901">153000</cx:pt>
          <cx:pt idx="20902">225000</cx:pt>
          <cx:pt idx="20903">112500</cx:pt>
          <cx:pt idx="20904">117000</cx:pt>
          <cx:pt idx="20905">405000</cx:pt>
          <cx:pt idx="20906">90000</cx:pt>
          <cx:pt idx="20907">157500</cx:pt>
          <cx:pt idx="20908">76500</cx:pt>
          <cx:pt idx="20909">180000</cx:pt>
          <cx:pt idx="20910">202500</cx:pt>
          <cx:pt idx="20911">202500</cx:pt>
          <cx:pt idx="20912">360000</cx:pt>
          <cx:pt idx="20913">180000</cx:pt>
          <cx:pt idx="20914">135000</cx:pt>
          <cx:pt idx="20915">90000</cx:pt>
          <cx:pt idx="20916">180000</cx:pt>
          <cx:pt idx="20917">135000</cx:pt>
          <cx:pt idx="20918">171000</cx:pt>
          <cx:pt idx="20919">90000</cx:pt>
          <cx:pt idx="20920">135000</cx:pt>
          <cx:pt idx="20921">202500</cx:pt>
          <cx:pt idx="20922">54000</cx:pt>
          <cx:pt idx="20923">180000</cx:pt>
          <cx:pt idx="20924">112500</cx:pt>
          <cx:pt idx="20925">202500</cx:pt>
          <cx:pt idx="20926">67500</cx:pt>
          <cx:pt idx="20927">247500</cx:pt>
          <cx:pt idx="20928">81000</cx:pt>
          <cx:pt idx="20929">90000</cx:pt>
          <cx:pt idx="20930">225000</cx:pt>
          <cx:pt idx="20931">180000</cx:pt>
          <cx:pt idx="20932">225000</cx:pt>
          <cx:pt idx="20933">135000</cx:pt>
          <cx:pt idx="20934">76500</cx:pt>
          <cx:pt idx="20935">247500</cx:pt>
          <cx:pt idx="20936">67500</cx:pt>
          <cx:pt idx="20937">135000</cx:pt>
          <cx:pt idx="20938">189000</cx:pt>
          <cx:pt idx="20939">81000</cx:pt>
          <cx:pt idx="20940">135000</cx:pt>
          <cx:pt idx="20941">135000</cx:pt>
          <cx:pt idx="20942">112500</cx:pt>
          <cx:pt idx="20943">103500</cx:pt>
          <cx:pt idx="20944">360000</cx:pt>
          <cx:pt idx="20945">315000</cx:pt>
          <cx:pt idx="20946">135000</cx:pt>
          <cx:pt idx="20947">112500</cx:pt>
          <cx:pt idx="20948">180000</cx:pt>
          <cx:pt idx="20949">135000</cx:pt>
          <cx:pt idx="20950">180000</cx:pt>
          <cx:pt idx="20951">405000</cx:pt>
          <cx:pt idx="20952">67500</cx:pt>
          <cx:pt idx="20953">180000</cx:pt>
          <cx:pt idx="20954">112500</cx:pt>
          <cx:pt idx="20955">157500</cx:pt>
          <cx:pt idx="20956">247500</cx:pt>
          <cx:pt idx="20957">270000</cx:pt>
          <cx:pt idx="20958">211500</cx:pt>
          <cx:pt idx="20959">157500</cx:pt>
          <cx:pt idx="20960">450000</cx:pt>
          <cx:pt idx="20961">135000</cx:pt>
          <cx:pt idx="20962">202500</cx:pt>
          <cx:pt idx="20963">135000</cx:pt>
          <cx:pt idx="20964">180000</cx:pt>
          <cx:pt idx="20965">157500</cx:pt>
          <cx:pt idx="20966">166500</cx:pt>
          <cx:pt idx="20967">180000</cx:pt>
          <cx:pt idx="20968">144000</cx:pt>
          <cx:pt idx="20969">270000</cx:pt>
          <cx:pt idx="20970">202500</cx:pt>
          <cx:pt idx="20971">96750</cx:pt>
          <cx:pt idx="20972">675000</cx:pt>
          <cx:pt idx="20973">157500</cx:pt>
          <cx:pt idx="20974">112500</cx:pt>
          <cx:pt idx="20975">81000</cx:pt>
          <cx:pt idx="20976">72000</cx:pt>
          <cx:pt idx="20977">67500</cx:pt>
          <cx:pt idx="20978">292500</cx:pt>
          <cx:pt idx="20979">225000</cx:pt>
          <cx:pt idx="20980">180000</cx:pt>
          <cx:pt idx="20981">141075</cx:pt>
          <cx:pt idx="20982">225000</cx:pt>
          <cx:pt idx="20983">166500</cx:pt>
          <cx:pt idx="20984">45000</cx:pt>
          <cx:pt idx="20985">67500</cx:pt>
          <cx:pt idx="20986">202500</cx:pt>
          <cx:pt idx="20987">148500</cx:pt>
          <cx:pt idx="20988">171000</cx:pt>
          <cx:pt idx="20989">135000</cx:pt>
          <cx:pt idx="20990">135000</cx:pt>
          <cx:pt idx="20991">67500</cx:pt>
          <cx:pt idx="20992">225000</cx:pt>
          <cx:pt idx="20993">247500</cx:pt>
          <cx:pt idx="20994">157500</cx:pt>
          <cx:pt idx="20995">225000</cx:pt>
          <cx:pt idx="20996">225000</cx:pt>
          <cx:pt idx="20997">112500</cx:pt>
          <cx:pt idx="20998">148500</cx:pt>
          <cx:pt idx="20999">225000</cx:pt>
          <cx:pt idx="21000">126000</cx:pt>
          <cx:pt idx="21001">81000</cx:pt>
          <cx:pt idx="21002">85500</cx:pt>
          <cx:pt idx="21003">90000</cx:pt>
          <cx:pt idx="21004">225000</cx:pt>
          <cx:pt idx="21005">211500</cx:pt>
          <cx:pt idx="21006">90000</cx:pt>
          <cx:pt idx="21007">157500</cx:pt>
          <cx:pt idx="21008">157500</cx:pt>
          <cx:pt idx="21009">157500</cx:pt>
          <cx:pt idx="21010">270000</cx:pt>
          <cx:pt idx="21011">180000</cx:pt>
          <cx:pt idx="21012">270000</cx:pt>
          <cx:pt idx="21013">76500</cx:pt>
          <cx:pt idx="21014">202500</cx:pt>
          <cx:pt idx="21015">166500</cx:pt>
          <cx:pt idx="21016">180000</cx:pt>
          <cx:pt idx="21017">202500</cx:pt>
          <cx:pt idx="21018">99000</cx:pt>
          <cx:pt idx="21019">225000</cx:pt>
          <cx:pt idx="21020">292500</cx:pt>
          <cx:pt idx="21021">225000</cx:pt>
          <cx:pt idx="21022">157500</cx:pt>
          <cx:pt idx="21023">74700</cx:pt>
          <cx:pt idx="21024">126000</cx:pt>
          <cx:pt idx="21025">202500</cx:pt>
          <cx:pt idx="21026">126000</cx:pt>
          <cx:pt idx="21027">112500</cx:pt>
          <cx:pt idx="21028">270000</cx:pt>
          <cx:pt idx="21029">112500</cx:pt>
          <cx:pt idx="21030">135000</cx:pt>
          <cx:pt idx="21031">157500</cx:pt>
          <cx:pt idx="21032">76500</cx:pt>
          <cx:pt idx="21033">225000</cx:pt>
          <cx:pt idx="21034">135000</cx:pt>
          <cx:pt idx="21035">405000</cx:pt>
          <cx:pt idx="21036">90000</cx:pt>
          <cx:pt idx="21037">81000</cx:pt>
          <cx:pt idx="21038">283500</cx:pt>
          <cx:pt idx="21039">103500</cx:pt>
          <cx:pt idx="21040">180000</cx:pt>
          <cx:pt idx="21041">270000</cx:pt>
          <cx:pt idx="21042">157500</cx:pt>
          <cx:pt idx="21043">112500</cx:pt>
          <cx:pt idx="21044">67500</cx:pt>
          <cx:pt idx="21045">72000</cx:pt>
          <cx:pt idx="21046">157500</cx:pt>
          <cx:pt idx="21047">81000</cx:pt>
          <cx:pt idx="21048">202500</cx:pt>
          <cx:pt idx="21049">180000</cx:pt>
          <cx:pt idx="21050">157500</cx:pt>
          <cx:pt idx="21051">72000</cx:pt>
          <cx:pt idx="21052">112500</cx:pt>
          <cx:pt idx="21053">157500</cx:pt>
          <cx:pt idx="21054">112500</cx:pt>
          <cx:pt idx="21055">112500</cx:pt>
          <cx:pt idx="21056">67500</cx:pt>
          <cx:pt idx="21057">112500</cx:pt>
          <cx:pt idx="21058">360000</cx:pt>
          <cx:pt idx="21059">112500</cx:pt>
          <cx:pt idx="21060">67500</cx:pt>
          <cx:pt idx="21061">229500</cx:pt>
          <cx:pt idx="21062">139500</cx:pt>
          <cx:pt idx="21063">135000</cx:pt>
          <cx:pt idx="21064">103500</cx:pt>
          <cx:pt idx="21065">315000</cx:pt>
          <cx:pt idx="21066">58500</cx:pt>
          <cx:pt idx="21067">112500</cx:pt>
          <cx:pt idx="21068">45000</cx:pt>
          <cx:pt idx="21069">99000</cx:pt>
          <cx:pt idx="21070">112500</cx:pt>
          <cx:pt idx="21071">112500</cx:pt>
          <cx:pt idx="21072">157500</cx:pt>
          <cx:pt idx="21073">180000</cx:pt>
          <cx:pt idx="21074">202500</cx:pt>
          <cx:pt idx="21075">135000</cx:pt>
          <cx:pt idx="21076">67500</cx:pt>
          <cx:pt idx="21077">112500</cx:pt>
          <cx:pt idx="21078">225000</cx:pt>
          <cx:pt idx="21079">135000</cx:pt>
          <cx:pt idx="21080">144000</cx:pt>
          <cx:pt idx="21081">135000</cx:pt>
          <cx:pt idx="21082">328500</cx:pt>
          <cx:pt idx="21083">157500</cx:pt>
          <cx:pt idx="21084">148500</cx:pt>
          <cx:pt idx="21085">180000</cx:pt>
          <cx:pt idx="21086">135000</cx:pt>
          <cx:pt idx="21087">157500</cx:pt>
          <cx:pt idx="21088">238500</cx:pt>
          <cx:pt idx="21089">180000</cx:pt>
          <cx:pt idx="21090">112500</cx:pt>
          <cx:pt idx="21091">135000</cx:pt>
          <cx:pt idx="21092">315000</cx:pt>
          <cx:pt idx="21093">54000</cx:pt>
          <cx:pt idx="21094">67500</cx:pt>
          <cx:pt idx="21095">90000</cx:pt>
          <cx:pt idx="21096">202500</cx:pt>
          <cx:pt idx="21097">135000</cx:pt>
          <cx:pt idx="21098">675000</cx:pt>
          <cx:pt idx="21099">292500</cx:pt>
          <cx:pt idx="21100">72000</cx:pt>
          <cx:pt idx="21101">315000</cx:pt>
          <cx:pt idx="21102">63000</cx:pt>
          <cx:pt idx="21103">180000</cx:pt>
          <cx:pt idx="21104">108000</cx:pt>
          <cx:pt idx="21105">270000</cx:pt>
          <cx:pt idx="21106">157500</cx:pt>
          <cx:pt idx="21107">81000</cx:pt>
          <cx:pt idx="21108">162000</cx:pt>
          <cx:pt idx="21109">405000</cx:pt>
          <cx:pt idx="21110">225000</cx:pt>
          <cx:pt idx="21111">67500</cx:pt>
          <cx:pt idx="21112">112500</cx:pt>
          <cx:pt idx="21113">157500</cx:pt>
          <cx:pt idx="21114">67500</cx:pt>
          <cx:pt idx="21115">270000</cx:pt>
          <cx:pt idx="21116">81000</cx:pt>
          <cx:pt idx="21117">135000</cx:pt>
          <cx:pt idx="21118">99000</cx:pt>
          <cx:pt idx="21119">202500</cx:pt>
          <cx:pt idx="21120">67500</cx:pt>
          <cx:pt idx="21121">112500</cx:pt>
          <cx:pt idx="21122">337500</cx:pt>
          <cx:pt idx="21123">292500</cx:pt>
          <cx:pt idx="21124">135000</cx:pt>
          <cx:pt idx="21125">270000</cx:pt>
          <cx:pt idx="21126">144000</cx:pt>
          <cx:pt idx="21127">67500</cx:pt>
          <cx:pt idx="21128">180000</cx:pt>
          <cx:pt idx="21129">135000</cx:pt>
          <cx:pt idx="21130">81000</cx:pt>
          <cx:pt idx="21131">112500</cx:pt>
          <cx:pt idx="21132">90000</cx:pt>
          <cx:pt idx="21133">166500</cx:pt>
          <cx:pt idx="21134">202500</cx:pt>
          <cx:pt idx="21135">180000</cx:pt>
          <cx:pt idx="21136">157500</cx:pt>
          <cx:pt idx="21137">103500</cx:pt>
          <cx:pt idx="21138">135000</cx:pt>
          <cx:pt idx="21139">112500</cx:pt>
          <cx:pt idx="21140">112500</cx:pt>
          <cx:pt idx="21141">103500</cx:pt>
          <cx:pt idx="21142">90000</cx:pt>
          <cx:pt idx="21143">135000</cx:pt>
          <cx:pt idx="21144">337500</cx:pt>
          <cx:pt idx="21145">112500</cx:pt>
          <cx:pt idx="21146">360000</cx:pt>
          <cx:pt idx="21147">112500</cx:pt>
          <cx:pt idx="21148">180000</cx:pt>
          <cx:pt idx="21149">166500</cx:pt>
          <cx:pt idx="21150">371392.20000000001</cx:pt>
          <cx:pt idx="21151">45900</cx:pt>
          <cx:pt idx="21152">81000</cx:pt>
          <cx:pt idx="21153">112500</cx:pt>
          <cx:pt idx="21154">202500</cx:pt>
          <cx:pt idx="21155">270000</cx:pt>
          <cx:pt idx="21156">112500</cx:pt>
          <cx:pt idx="21157">78750</cx:pt>
          <cx:pt idx="21158">180000</cx:pt>
          <cx:pt idx="21159">144000</cx:pt>
          <cx:pt idx="21160">225000</cx:pt>
          <cx:pt idx="21161">157500</cx:pt>
          <cx:pt idx="21162">135000</cx:pt>
          <cx:pt idx="21163">67500</cx:pt>
          <cx:pt idx="21164">211500</cx:pt>
          <cx:pt idx="21165">202500</cx:pt>
          <cx:pt idx="21166">135000</cx:pt>
          <cx:pt idx="21167">117000</cx:pt>
          <cx:pt idx="21168">135000</cx:pt>
          <cx:pt idx="21169">180000</cx:pt>
          <cx:pt idx="21170">247500</cx:pt>
          <cx:pt idx="21171">180000</cx:pt>
          <cx:pt idx="21172">90000</cx:pt>
          <cx:pt idx="21173">90000</cx:pt>
          <cx:pt idx="21174">337500</cx:pt>
          <cx:pt idx="21175">180000</cx:pt>
          <cx:pt idx="21176">180000</cx:pt>
          <cx:pt idx="21177">130500</cx:pt>
          <cx:pt idx="21178">90000</cx:pt>
          <cx:pt idx="21179">180000</cx:pt>
          <cx:pt idx="21180">261000</cx:pt>
          <cx:pt idx="21181">157500</cx:pt>
          <cx:pt idx="21182">103500</cx:pt>
          <cx:pt idx="21183">292500</cx:pt>
          <cx:pt idx="21184">112500</cx:pt>
          <cx:pt idx="21185">135000</cx:pt>
          <cx:pt idx="21186">202500</cx:pt>
          <cx:pt idx="21187">135000</cx:pt>
          <cx:pt idx="21188">90000</cx:pt>
          <cx:pt idx="21189">135000</cx:pt>
          <cx:pt idx="21190">112500</cx:pt>
          <cx:pt idx="21191">157500</cx:pt>
          <cx:pt idx="21192">180000</cx:pt>
          <cx:pt idx="21193">202500</cx:pt>
          <cx:pt idx="21194">225000</cx:pt>
          <cx:pt idx="21195">157500</cx:pt>
          <cx:pt idx="21196">274500</cx:pt>
          <cx:pt idx="21197">135000</cx:pt>
          <cx:pt idx="21198">315000</cx:pt>
          <cx:pt idx="21199">112500</cx:pt>
          <cx:pt idx="21200">225000</cx:pt>
          <cx:pt idx="21201">157500</cx:pt>
          <cx:pt idx="21202">360000</cx:pt>
          <cx:pt idx="21203">36000</cx:pt>
          <cx:pt idx="21204">103500</cx:pt>
          <cx:pt idx="21205">157500</cx:pt>
          <cx:pt idx="21206">144000</cx:pt>
          <cx:pt idx="21207">166500</cx:pt>
          <cx:pt idx="21208">202500</cx:pt>
          <cx:pt idx="21209">135000</cx:pt>
          <cx:pt idx="21210">225000</cx:pt>
          <cx:pt idx="21211">180000</cx:pt>
          <cx:pt idx="21212">315000</cx:pt>
          <cx:pt idx="21213">90000</cx:pt>
          <cx:pt idx="21214">270000</cx:pt>
          <cx:pt idx="21215">99000</cx:pt>
          <cx:pt idx="21216">135000</cx:pt>
          <cx:pt idx="21217">292500</cx:pt>
          <cx:pt idx="21218">315000</cx:pt>
          <cx:pt idx="21219">117000</cx:pt>
          <cx:pt idx="21220">67500</cx:pt>
          <cx:pt idx="21221">112500</cx:pt>
          <cx:pt idx="21222">450000</cx:pt>
          <cx:pt idx="21223">180000</cx:pt>
          <cx:pt idx="21224">61200</cx:pt>
          <cx:pt idx="21225">202500</cx:pt>
          <cx:pt idx="21226">117000</cx:pt>
          <cx:pt idx="21227">105750</cx:pt>
          <cx:pt idx="21228">135000</cx:pt>
          <cx:pt idx="21229">112500</cx:pt>
          <cx:pt idx="21230">90000</cx:pt>
          <cx:pt idx="21231">202500</cx:pt>
          <cx:pt idx="21232">135000</cx:pt>
          <cx:pt idx="21233">99000</cx:pt>
          <cx:pt idx="21234">135000</cx:pt>
          <cx:pt idx="21235">112500</cx:pt>
          <cx:pt idx="21236">202500</cx:pt>
          <cx:pt idx="21237">157500</cx:pt>
          <cx:pt idx="21238">135000</cx:pt>
          <cx:pt idx="21239">166500</cx:pt>
          <cx:pt idx="21240">180000</cx:pt>
          <cx:pt idx="21241">241650</cx:pt>
          <cx:pt idx="21242">157500</cx:pt>
          <cx:pt idx="21243">135000</cx:pt>
          <cx:pt idx="21244">225000</cx:pt>
          <cx:pt idx="21245">90000</cx:pt>
          <cx:pt idx="21246">180000</cx:pt>
          <cx:pt idx="21247">180000</cx:pt>
          <cx:pt idx="21248">67500</cx:pt>
          <cx:pt idx="21249">157500</cx:pt>
          <cx:pt idx="21250">112500</cx:pt>
          <cx:pt idx="21251">202500</cx:pt>
          <cx:pt idx="21252">135000</cx:pt>
          <cx:pt idx="21253">45000</cx:pt>
          <cx:pt idx="21254">135000</cx:pt>
          <cx:pt idx="21255">229500</cx:pt>
          <cx:pt idx="21256">67500</cx:pt>
          <cx:pt idx="21257">81000</cx:pt>
          <cx:pt idx="21258">70209</cx:pt>
          <cx:pt idx="21259">112500</cx:pt>
          <cx:pt idx="21260">112500</cx:pt>
          <cx:pt idx="21261">270000</cx:pt>
          <cx:pt idx="21262">112500</cx:pt>
          <cx:pt idx="21263">225000</cx:pt>
          <cx:pt idx="21264">112500</cx:pt>
          <cx:pt idx="21265">180000</cx:pt>
          <cx:pt idx="21266">67500</cx:pt>
          <cx:pt idx="21267">157500</cx:pt>
          <cx:pt idx="21268">67500</cx:pt>
          <cx:pt idx="21269">135000</cx:pt>
          <cx:pt idx="21270">112500</cx:pt>
          <cx:pt idx="21271">225000</cx:pt>
          <cx:pt idx="21272">135000</cx:pt>
          <cx:pt idx="21273">81000</cx:pt>
          <cx:pt idx="21274">135000</cx:pt>
          <cx:pt idx="21275">135000</cx:pt>
          <cx:pt idx="21276">85500</cx:pt>
          <cx:pt idx="21277">90000</cx:pt>
          <cx:pt idx="21278">112500</cx:pt>
          <cx:pt idx="21279">171000</cx:pt>
          <cx:pt idx="21280">360000</cx:pt>
          <cx:pt idx="21281">157500</cx:pt>
          <cx:pt idx="21282">112500</cx:pt>
          <cx:pt idx="21283">103500</cx:pt>
          <cx:pt idx="21284">270000</cx:pt>
          <cx:pt idx="21285">112500</cx:pt>
          <cx:pt idx="21286">135000</cx:pt>
          <cx:pt idx="21287">112500</cx:pt>
          <cx:pt idx="21288">81000</cx:pt>
          <cx:pt idx="21289">157500</cx:pt>
          <cx:pt idx="21290">90000</cx:pt>
          <cx:pt idx="21291">46120.5</cx:pt>
          <cx:pt idx="21292">180000</cx:pt>
          <cx:pt idx="21293">193500</cx:pt>
          <cx:pt idx="21294">270000</cx:pt>
          <cx:pt idx="21295">256500</cx:pt>
          <cx:pt idx="21296">112500</cx:pt>
          <cx:pt idx="21297">90000</cx:pt>
          <cx:pt idx="21298">58500</cx:pt>
          <cx:pt idx="21299">180000</cx:pt>
          <cx:pt idx="21300">225000</cx:pt>
          <cx:pt idx="21301">225000</cx:pt>
          <cx:pt idx="21302">225000</cx:pt>
          <cx:pt idx="21303">292500</cx:pt>
          <cx:pt idx="21304">157500</cx:pt>
          <cx:pt idx="21305">112500</cx:pt>
          <cx:pt idx="21306">81000</cx:pt>
          <cx:pt idx="21307">90000</cx:pt>
          <cx:pt idx="21308">67500</cx:pt>
          <cx:pt idx="21309">112500</cx:pt>
          <cx:pt idx="21310">103500</cx:pt>
          <cx:pt idx="21311">270000</cx:pt>
          <cx:pt idx="21312">135000</cx:pt>
          <cx:pt idx="21313">72000</cx:pt>
          <cx:pt idx="21314">157500</cx:pt>
          <cx:pt idx="21315">135000</cx:pt>
          <cx:pt idx="21316">112500</cx:pt>
          <cx:pt idx="21317">157500</cx:pt>
          <cx:pt idx="21318">270000</cx:pt>
          <cx:pt idx="21319">270000</cx:pt>
          <cx:pt idx="21320">180000</cx:pt>
          <cx:pt idx="21321">90000</cx:pt>
          <cx:pt idx="21322">67500</cx:pt>
          <cx:pt idx="21323">360000</cx:pt>
          <cx:pt idx="21324">180000</cx:pt>
          <cx:pt idx="21325">135000</cx:pt>
          <cx:pt idx="21326">234000</cx:pt>
          <cx:pt idx="21327">135000</cx:pt>
          <cx:pt idx="21328">202500</cx:pt>
          <cx:pt idx="21329">202500</cx:pt>
          <cx:pt idx="21330">225000</cx:pt>
          <cx:pt idx="21331">202500</cx:pt>
          <cx:pt idx="21332">157500</cx:pt>
          <cx:pt idx="21333">90000</cx:pt>
          <cx:pt idx="21334">180000</cx:pt>
          <cx:pt idx="21335">72000</cx:pt>
          <cx:pt idx="21336">135000</cx:pt>
          <cx:pt idx="21337">157500</cx:pt>
          <cx:pt idx="21338">225000</cx:pt>
          <cx:pt idx="21339">126000</cx:pt>
          <cx:pt idx="21340">135000</cx:pt>
          <cx:pt idx="21341">157500</cx:pt>
          <cx:pt idx="21342">144000</cx:pt>
          <cx:pt idx="21343">157500</cx:pt>
          <cx:pt idx="21344">90000</cx:pt>
          <cx:pt idx="21345">405000</cx:pt>
          <cx:pt idx="21346">292500</cx:pt>
          <cx:pt idx="21347">126000</cx:pt>
          <cx:pt idx="21348">135000</cx:pt>
          <cx:pt idx="21349">135000</cx:pt>
          <cx:pt idx="21350">202500</cx:pt>
          <cx:pt idx="21351">135000</cx:pt>
          <cx:pt idx="21352">67500</cx:pt>
          <cx:pt idx="21353">90000</cx:pt>
          <cx:pt idx="21354">112500</cx:pt>
          <cx:pt idx="21355">90000</cx:pt>
          <cx:pt idx="21356">83700</cx:pt>
          <cx:pt idx="21357">112500</cx:pt>
          <cx:pt idx="21358">180000</cx:pt>
          <cx:pt idx="21359">135000</cx:pt>
          <cx:pt idx="21360">67500</cx:pt>
          <cx:pt idx="21361">180000</cx:pt>
          <cx:pt idx="21362">135000</cx:pt>
          <cx:pt idx="21363">90000</cx:pt>
          <cx:pt idx="21364">202500</cx:pt>
          <cx:pt idx="21365">225000</cx:pt>
          <cx:pt idx="21366">117000</cx:pt>
          <cx:pt idx="21367">337500</cx:pt>
          <cx:pt idx="21368">121500</cx:pt>
          <cx:pt idx="21369">121500</cx:pt>
          <cx:pt idx="21370">90000</cx:pt>
          <cx:pt idx="21371">94500</cx:pt>
          <cx:pt idx="21372">202500</cx:pt>
          <cx:pt idx="21373">292500</cx:pt>
          <cx:pt idx="21374">135000</cx:pt>
          <cx:pt idx="21375">72000</cx:pt>
          <cx:pt idx="21376">112500</cx:pt>
          <cx:pt idx="21377">112500</cx:pt>
          <cx:pt idx="21378">54000</cx:pt>
          <cx:pt idx="21379">247500</cx:pt>
          <cx:pt idx="21380">135000</cx:pt>
          <cx:pt idx="21381">270000</cx:pt>
          <cx:pt idx="21382">67500</cx:pt>
          <cx:pt idx="21383">72000</cx:pt>
          <cx:pt idx="21384">180000</cx:pt>
          <cx:pt idx="21385">157500</cx:pt>
          <cx:pt idx="21386">112500</cx:pt>
          <cx:pt idx="21387">270000</cx:pt>
          <cx:pt idx="21388">112500</cx:pt>
          <cx:pt idx="21389">270000</cx:pt>
          <cx:pt idx="21390">112500</cx:pt>
          <cx:pt idx="21391">157500</cx:pt>
          <cx:pt idx="21392">202500</cx:pt>
          <cx:pt idx="21393">67500</cx:pt>
          <cx:pt idx="21394">67500</cx:pt>
          <cx:pt idx="21395">90000</cx:pt>
          <cx:pt idx="21396">184500</cx:pt>
          <cx:pt idx="21397">225000</cx:pt>
          <cx:pt idx="21398">247500</cx:pt>
          <cx:pt idx="21399">90000</cx:pt>
          <cx:pt idx="21400">67500</cx:pt>
          <cx:pt idx="21401">180000</cx:pt>
          <cx:pt idx="21402">112500</cx:pt>
          <cx:pt idx="21403">450000</cx:pt>
          <cx:pt idx="21404">157500</cx:pt>
          <cx:pt idx="21405">900000</cx:pt>
          <cx:pt idx="21406">112500</cx:pt>
          <cx:pt idx="21407">135000</cx:pt>
          <cx:pt idx="21408">112500</cx:pt>
          <cx:pt idx="21409">45000</cx:pt>
          <cx:pt idx="21410">180000</cx:pt>
          <cx:pt idx="21411">315000</cx:pt>
          <cx:pt idx="21412">157500</cx:pt>
          <cx:pt idx="21413">292500</cx:pt>
          <cx:pt idx="21414">180000</cx:pt>
          <cx:pt idx="21415">112500</cx:pt>
          <cx:pt idx="21416">229500</cx:pt>
          <cx:pt idx="21417">135000</cx:pt>
          <cx:pt idx="21418">139500</cx:pt>
          <cx:pt idx="21419">292500</cx:pt>
          <cx:pt idx="21420">112500</cx:pt>
          <cx:pt idx="21421">90000</cx:pt>
          <cx:pt idx="21422">81000</cx:pt>
          <cx:pt idx="21423">196200</cx:pt>
          <cx:pt idx="21424">180000</cx:pt>
          <cx:pt idx="21425">234000</cx:pt>
          <cx:pt idx="21426">202500</cx:pt>
          <cx:pt idx="21427">292500</cx:pt>
          <cx:pt idx="21428">135000</cx:pt>
          <cx:pt idx="21429">126000</cx:pt>
          <cx:pt idx="21430">135000</cx:pt>
          <cx:pt idx="21431">135000</cx:pt>
          <cx:pt idx="21432">202500</cx:pt>
          <cx:pt idx="21433">114300</cx:pt>
          <cx:pt idx="21434">126000</cx:pt>
          <cx:pt idx="21435">180000</cx:pt>
          <cx:pt idx="21436">54000</cx:pt>
          <cx:pt idx="21437">126000</cx:pt>
          <cx:pt idx="21438">157500</cx:pt>
          <cx:pt idx="21439">135000</cx:pt>
          <cx:pt idx="21440">292500</cx:pt>
          <cx:pt idx="21441">129600</cx:pt>
          <cx:pt idx="21442">112500</cx:pt>
          <cx:pt idx="21443">202500</cx:pt>
          <cx:pt idx="21444">135000</cx:pt>
          <cx:pt idx="21445">112500</cx:pt>
          <cx:pt idx="21446">112500</cx:pt>
          <cx:pt idx="21447">135000</cx:pt>
          <cx:pt idx="21448">135000</cx:pt>
          <cx:pt idx="21449">292500</cx:pt>
          <cx:pt idx="21450">67500</cx:pt>
          <cx:pt idx="21451">180000</cx:pt>
          <cx:pt idx="21452">270000</cx:pt>
          <cx:pt idx="21453">315000</cx:pt>
          <cx:pt idx="21454">247500</cx:pt>
          <cx:pt idx="21455">144000</cx:pt>
          <cx:pt idx="21456">90000</cx:pt>
          <cx:pt idx="21457">315000</cx:pt>
          <cx:pt idx="21458">90000</cx:pt>
          <cx:pt idx="21459">114750</cx:pt>
          <cx:pt idx="21460">112500</cx:pt>
          <cx:pt idx="21461">55350</cx:pt>
          <cx:pt idx="21462">225000</cx:pt>
          <cx:pt idx="21463">292500</cx:pt>
          <cx:pt idx="21464">193500</cx:pt>
          <cx:pt idx="21465">135000</cx:pt>
          <cx:pt idx="21466">135000</cx:pt>
          <cx:pt idx="21467">67500</cx:pt>
          <cx:pt idx="21468">247500</cx:pt>
          <cx:pt idx="21469">157500</cx:pt>
          <cx:pt idx="21470">126000</cx:pt>
          <cx:pt idx="21471">135000</cx:pt>
          <cx:pt idx="21472">112500</cx:pt>
          <cx:pt idx="21473">144000</cx:pt>
          <cx:pt idx="21474">225000</cx:pt>
          <cx:pt idx="21475">180000</cx:pt>
          <cx:pt idx="21476">405000</cx:pt>
          <cx:pt idx="21477">202500</cx:pt>
          <cx:pt idx="21478">315000</cx:pt>
          <cx:pt idx="21479">121500</cx:pt>
          <cx:pt idx="21480">382500</cx:pt>
          <cx:pt idx="21481">90000</cx:pt>
          <cx:pt idx="21482">157500</cx:pt>
          <cx:pt idx="21483">135000</cx:pt>
          <cx:pt idx="21484">202500</cx:pt>
          <cx:pt idx="21485">144000</cx:pt>
          <cx:pt idx="21486">157500</cx:pt>
          <cx:pt idx="21487">180000</cx:pt>
          <cx:pt idx="21488">135000</cx:pt>
          <cx:pt idx="21489">225000</cx:pt>
          <cx:pt idx="21490">180000</cx:pt>
          <cx:pt idx="21491">135000</cx:pt>
          <cx:pt idx="21492">225000</cx:pt>
          <cx:pt idx="21493">202500</cx:pt>
          <cx:pt idx="21494">135000</cx:pt>
          <cx:pt idx="21495">157500</cx:pt>
          <cx:pt idx="21496">135000</cx:pt>
          <cx:pt idx="21497">135000</cx:pt>
          <cx:pt idx="21498">112500</cx:pt>
          <cx:pt idx="21499">315000</cx:pt>
          <cx:pt idx="21500">202500</cx:pt>
          <cx:pt idx="21501">180000</cx:pt>
          <cx:pt idx="21502">81000</cx:pt>
          <cx:pt idx="21503">180000</cx:pt>
          <cx:pt idx="21504">112500</cx:pt>
          <cx:pt idx="21505">103500</cx:pt>
          <cx:pt idx="21506">292500</cx:pt>
          <cx:pt idx="21507">225000</cx:pt>
          <cx:pt idx="21508">405000</cx:pt>
          <cx:pt idx="21509">202500</cx:pt>
          <cx:pt idx="21510">49500</cx:pt>
          <cx:pt idx="21511">225000</cx:pt>
          <cx:pt idx="21512">180000</cx:pt>
          <cx:pt idx="21513">90000</cx:pt>
          <cx:pt idx="21514">427500</cx:pt>
          <cx:pt idx="21515">180000</cx:pt>
          <cx:pt idx="21516">225000</cx:pt>
          <cx:pt idx="21517">202500</cx:pt>
          <cx:pt idx="21518">49500</cx:pt>
          <cx:pt idx="21519">292500</cx:pt>
          <cx:pt idx="21520">135000</cx:pt>
          <cx:pt idx="21521">135000</cx:pt>
          <cx:pt idx="21522">171000</cx:pt>
          <cx:pt idx="21523">180000</cx:pt>
          <cx:pt idx="21524">112500</cx:pt>
          <cx:pt idx="21525">135000</cx:pt>
          <cx:pt idx="21526">180000</cx:pt>
          <cx:pt idx="21527">90000</cx:pt>
          <cx:pt idx="21528">247500</cx:pt>
          <cx:pt idx="21529">157500</cx:pt>
          <cx:pt idx="21530">121500</cx:pt>
          <cx:pt idx="21531">112950</cx:pt>
          <cx:pt idx="21532">90000</cx:pt>
          <cx:pt idx="21533">270000</cx:pt>
          <cx:pt idx="21534">157500</cx:pt>
          <cx:pt idx="21535">270000</cx:pt>
          <cx:pt idx="21536">585000</cx:pt>
          <cx:pt idx="21537">202500</cx:pt>
          <cx:pt idx="21538">180000</cx:pt>
          <cx:pt idx="21539">135000</cx:pt>
          <cx:pt idx="21540">180000</cx:pt>
          <cx:pt idx="21541">270000</cx:pt>
          <cx:pt idx="21542">157500</cx:pt>
          <cx:pt idx="21543">108000</cx:pt>
          <cx:pt idx="21544">270000</cx:pt>
          <cx:pt idx="21545">112500</cx:pt>
          <cx:pt idx="21546">45000</cx:pt>
          <cx:pt idx="21547">67500</cx:pt>
          <cx:pt idx="21548">171000</cx:pt>
          <cx:pt idx="21549">166500</cx:pt>
          <cx:pt idx="21550">90000</cx:pt>
          <cx:pt idx="21551">292500</cx:pt>
          <cx:pt idx="21552">225000</cx:pt>
          <cx:pt idx="21553">207000</cx:pt>
          <cx:pt idx="21554">135000</cx:pt>
          <cx:pt idx="21555">180000</cx:pt>
          <cx:pt idx="21556">112500</cx:pt>
          <cx:pt idx="21557">112500</cx:pt>
          <cx:pt idx="21558">157500</cx:pt>
          <cx:pt idx="21559">157500</cx:pt>
          <cx:pt idx="21560">99000</cx:pt>
          <cx:pt idx="21561">202500</cx:pt>
          <cx:pt idx="21562">45000</cx:pt>
          <cx:pt idx="21563">166500</cx:pt>
          <cx:pt idx="21564">58500</cx:pt>
          <cx:pt idx="21565">225000</cx:pt>
          <cx:pt idx="21566">90000</cx:pt>
          <cx:pt idx="21567">315000</cx:pt>
          <cx:pt idx="21568">157500</cx:pt>
          <cx:pt idx="21569">202500</cx:pt>
          <cx:pt idx="21570">405000</cx:pt>
          <cx:pt idx="21571">81000</cx:pt>
          <cx:pt idx="21572">711000</cx:pt>
          <cx:pt idx="21573">67500</cx:pt>
          <cx:pt idx="21574">157500</cx:pt>
          <cx:pt idx="21575">157500</cx:pt>
          <cx:pt idx="21576">103500</cx:pt>
          <cx:pt idx="21577">157500</cx:pt>
          <cx:pt idx="21578">126000</cx:pt>
          <cx:pt idx="21579">67500</cx:pt>
          <cx:pt idx="21580">202500</cx:pt>
          <cx:pt idx="21581">157500</cx:pt>
          <cx:pt idx="21582">225000</cx:pt>
          <cx:pt idx="21583">112500</cx:pt>
          <cx:pt idx="21584">90000</cx:pt>
          <cx:pt idx="21585">225000</cx:pt>
          <cx:pt idx="21586">157500</cx:pt>
          <cx:pt idx="21587">95917.5</cx:pt>
          <cx:pt idx="21588">72000</cx:pt>
          <cx:pt idx="21589">90000</cx:pt>
          <cx:pt idx="21590">157500</cx:pt>
          <cx:pt idx="21591">67500</cx:pt>
          <cx:pt idx="21592">270000</cx:pt>
          <cx:pt idx="21593">135000</cx:pt>
          <cx:pt idx="21594">202500</cx:pt>
          <cx:pt idx="21595">117000</cx:pt>
          <cx:pt idx="21596">90000</cx:pt>
          <cx:pt idx="21597">90000</cx:pt>
          <cx:pt idx="21598">45000</cx:pt>
          <cx:pt idx="21599">76500</cx:pt>
          <cx:pt idx="21600">192600</cx:pt>
          <cx:pt idx="21601">225000</cx:pt>
          <cx:pt idx="21602">90000</cx:pt>
          <cx:pt idx="21603">270000</cx:pt>
          <cx:pt idx="21604">450000</cx:pt>
          <cx:pt idx="21605">81000</cx:pt>
          <cx:pt idx="21606">166140</cx:pt>
          <cx:pt idx="21607">117000</cx:pt>
          <cx:pt idx="21608">135000</cx:pt>
          <cx:pt idx="21609">315000</cx:pt>
          <cx:pt idx="21610">112500</cx:pt>
          <cx:pt idx="21611">135000</cx:pt>
          <cx:pt idx="21612">360000</cx:pt>
          <cx:pt idx="21613">135000</cx:pt>
          <cx:pt idx="21614">180000</cx:pt>
          <cx:pt idx="21615">283500</cx:pt>
          <cx:pt idx="21616">94500</cx:pt>
          <cx:pt idx="21617">157500</cx:pt>
          <cx:pt idx="21618">117000</cx:pt>
          <cx:pt idx="21619">135000</cx:pt>
          <cx:pt idx="21620">180000</cx:pt>
          <cx:pt idx="21621">405000</cx:pt>
          <cx:pt idx="21622">270000</cx:pt>
          <cx:pt idx="21623">180000</cx:pt>
          <cx:pt idx="21624">238500</cx:pt>
          <cx:pt idx="21625">157500</cx:pt>
          <cx:pt idx="21626">202500</cx:pt>
          <cx:pt idx="21627">180000</cx:pt>
          <cx:pt idx="21628">90000</cx:pt>
          <cx:pt idx="21629">450000</cx:pt>
          <cx:pt idx="21630">139500</cx:pt>
          <cx:pt idx="21631">67500</cx:pt>
          <cx:pt idx="21632">180000</cx:pt>
          <cx:pt idx="21633">126000</cx:pt>
          <cx:pt idx="21634">135000</cx:pt>
          <cx:pt idx="21635">73350</cx:pt>
          <cx:pt idx="21636">157500</cx:pt>
          <cx:pt idx="21637">202500</cx:pt>
          <cx:pt idx="21638">225000</cx:pt>
          <cx:pt idx="21639">171000</cx:pt>
          <cx:pt idx="21640">180000</cx:pt>
          <cx:pt idx="21641">405000</cx:pt>
          <cx:pt idx="21642">315000</cx:pt>
          <cx:pt idx="21643">202500</cx:pt>
          <cx:pt idx="21644">225000</cx:pt>
          <cx:pt idx="21645">121500</cx:pt>
          <cx:pt idx="21646">247500</cx:pt>
          <cx:pt idx="21647">247500</cx:pt>
          <cx:pt idx="21648">180000</cx:pt>
          <cx:pt idx="21649">135000</cx:pt>
          <cx:pt idx="21650">225000</cx:pt>
          <cx:pt idx="21651">441000</cx:pt>
          <cx:pt idx="21652">360000</cx:pt>
          <cx:pt idx="21653">135000</cx:pt>
          <cx:pt idx="21654">180000</cx:pt>
          <cx:pt idx="21655">135000</cx:pt>
          <cx:pt idx="21656">180000</cx:pt>
          <cx:pt idx="21657">76500</cx:pt>
          <cx:pt idx="21658">225000</cx:pt>
          <cx:pt idx="21659">112500</cx:pt>
          <cx:pt idx="21660">270000</cx:pt>
          <cx:pt idx="21661">112500</cx:pt>
          <cx:pt idx="21662">135000</cx:pt>
          <cx:pt idx="21663">112500</cx:pt>
          <cx:pt idx="21664">90000</cx:pt>
          <cx:pt idx="21665">337500</cx:pt>
          <cx:pt idx="21666">99000</cx:pt>
          <cx:pt idx="21667">144000</cx:pt>
          <cx:pt idx="21668">270000</cx:pt>
          <cx:pt idx="21669">180000</cx:pt>
          <cx:pt idx="21670">216000</cx:pt>
          <cx:pt idx="21671">157500</cx:pt>
          <cx:pt idx="21672">247500</cx:pt>
          <cx:pt idx="21673">171000</cx:pt>
          <cx:pt idx="21674">405000</cx:pt>
          <cx:pt idx="21675">337500</cx:pt>
          <cx:pt idx="21676">157500</cx:pt>
          <cx:pt idx="21677">81000</cx:pt>
          <cx:pt idx="21678">157500</cx:pt>
          <cx:pt idx="21679">225000</cx:pt>
          <cx:pt idx="21680">135000</cx:pt>
          <cx:pt idx="21681">495000</cx:pt>
          <cx:pt idx="21682">225000</cx:pt>
          <cx:pt idx="21683">202500</cx:pt>
          <cx:pt idx="21684">144000</cx:pt>
          <cx:pt idx="21685">135000</cx:pt>
          <cx:pt idx="21686">225000</cx:pt>
          <cx:pt idx="21687">112500</cx:pt>
          <cx:pt idx="21688">225000</cx:pt>
          <cx:pt idx="21689">135000</cx:pt>
          <cx:pt idx="21690">225000</cx:pt>
          <cx:pt idx="21691">112500</cx:pt>
          <cx:pt idx="21692">112500</cx:pt>
          <cx:pt idx="21693">162000</cx:pt>
          <cx:pt idx="21694">247500</cx:pt>
          <cx:pt idx="21695">90000</cx:pt>
          <cx:pt idx="21696">135000</cx:pt>
          <cx:pt idx="21697">112500</cx:pt>
          <cx:pt idx="21698">144000</cx:pt>
          <cx:pt idx="21699">315000</cx:pt>
          <cx:pt idx="21700">270000</cx:pt>
          <cx:pt idx="21701">58500</cx:pt>
          <cx:pt idx="21702">180000</cx:pt>
          <cx:pt idx="21703">90000</cx:pt>
          <cx:pt idx="21704">112500</cx:pt>
          <cx:pt idx="21705">292500</cx:pt>
          <cx:pt idx="21706">135000</cx:pt>
          <cx:pt idx="21707">135000</cx:pt>
          <cx:pt idx="21708">135000</cx:pt>
          <cx:pt idx="21709">270000</cx:pt>
          <cx:pt idx="21710">103500</cx:pt>
          <cx:pt idx="21711">112500</cx:pt>
          <cx:pt idx="21712">292500</cx:pt>
          <cx:pt idx="21713">225000</cx:pt>
          <cx:pt idx="21714">180000</cx:pt>
          <cx:pt idx="21715">202500</cx:pt>
          <cx:pt idx="21716">144000</cx:pt>
          <cx:pt idx="21717">112500</cx:pt>
          <cx:pt idx="21718">67500</cx:pt>
          <cx:pt idx="21719">135000</cx:pt>
          <cx:pt idx="21720">157500</cx:pt>
          <cx:pt idx="21721">135000</cx:pt>
          <cx:pt idx="21722">112500</cx:pt>
          <cx:pt idx="21723">90000</cx:pt>
          <cx:pt idx="21724">99000</cx:pt>
          <cx:pt idx="21725">157500</cx:pt>
          <cx:pt idx="21726">171000</cx:pt>
          <cx:pt idx="21727">112500</cx:pt>
          <cx:pt idx="21728">157500</cx:pt>
          <cx:pt idx="21729">135000</cx:pt>
          <cx:pt idx="21730">90000</cx:pt>
          <cx:pt idx="21731">99000</cx:pt>
          <cx:pt idx="21732">117000</cx:pt>
          <cx:pt idx="21733">211500</cx:pt>
          <cx:pt idx="21734">112500</cx:pt>
          <cx:pt idx="21735">112500</cx:pt>
          <cx:pt idx="21736">112500</cx:pt>
          <cx:pt idx="21737">292500</cx:pt>
          <cx:pt idx="21738">103500</cx:pt>
          <cx:pt idx="21739">112500</cx:pt>
          <cx:pt idx="21740">112500</cx:pt>
          <cx:pt idx="21741">202500</cx:pt>
          <cx:pt idx="21742">90000</cx:pt>
          <cx:pt idx="21743">180000</cx:pt>
          <cx:pt idx="21744">157500</cx:pt>
          <cx:pt idx="21745">112500</cx:pt>
          <cx:pt idx="21746">211500</cx:pt>
          <cx:pt idx="21747">122679</cx:pt>
          <cx:pt idx="21748">112500</cx:pt>
          <cx:pt idx="21749">270000</cx:pt>
          <cx:pt idx="21750">130500</cx:pt>
          <cx:pt idx="21751">225000</cx:pt>
          <cx:pt idx="21752">135000</cx:pt>
          <cx:pt idx="21753">180000</cx:pt>
          <cx:pt idx="21754">90000</cx:pt>
          <cx:pt idx="21755">135000</cx:pt>
          <cx:pt idx="21756">310500</cx:pt>
          <cx:pt idx="21757">72000</cx:pt>
          <cx:pt idx="21758">270000</cx:pt>
          <cx:pt idx="21759">90000</cx:pt>
          <cx:pt idx="21760">225000</cx:pt>
          <cx:pt idx="21761">117000</cx:pt>
          <cx:pt idx="21762">180000</cx:pt>
          <cx:pt idx="21763">112500</cx:pt>
          <cx:pt idx="21764">112500</cx:pt>
          <cx:pt idx="21765">427500</cx:pt>
          <cx:pt idx="21766">135000</cx:pt>
          <cx:pt idx="21767">225000</cx:pt>
          <cx:pt idx="21768">180000</cx:pt>
          <cx:pt idx="21769">54000</cx:pt>
          <cx:pt idx="21770">157500</cx:pt>
          <cx:pt idx="21771">157500</cx:pt>
          <cx:pt idx="21772">58500</cx:pt>
          <cx:pt idx="21773">270000</cx:pt>
          <cx:pt idx="21774">315000</cx:pt>
          <cx:pt idx="21775">180000</cx:pt>
          <cx:pt idx="21776">67500</cx:pt>
          <cx:pt idx="21777">225000</cx:pt>
          <cx:pt idx="21778">180000</cx:pt>
          <cx:pt idx="21779">112500</cx:pt>
          <cx:pt idx="21780">67500</cx:pt>
          <cx:pt idx="21781">225000</cx:pt>
          <cx:pt idx="21782">135000</cx:pt>
          <cx:pt idx="21783">121500</cx:pt>
          <cx:pt idx="21784">211500</cx:pt>
          <cx:pt idx="21785">225000</cx:pt>
          <cx:pt idx="21786">90000</cx:pt>
          <cx:pt idx="21787">54000</cx:pt>
          <cx:pt idx="21788">225000</cx:pt>
          <cx:pt idx="21789">81000</cx:pt>
          <cx:pt idx="21790">76500</cx:pt>
          <cx:pt idx="21791">247500</cx:pt>
          <cx:pt idx="21792">103500</cx:pt>
          <cx:pt idx="21793">117000</cx:pt>
          <cx:pt idx="21794">81000</cx:pt>
          <cx:pt idx="21795">139500</cx:pt>
          <cx:pt idx="21796">112500</cx:pt>
          <cx:pt idx="21797">225000</cx:pt>
          <cx:pt idx="21798">157500</cx:pt>
          <cx:pt idx="21799">99000</cx:pt>
          <cx:pt idx="21800">112500</cx:pt>
          <cx:pt idx="21801">202500</cx:pt>
          <cx:pt idx="21802">85500</cx:pt>
          <cx:pt idx="21803">360000</cx:pt>
          <cx:pt idx="21804">180000</cx:pt>
          <cx:pt idx="21805">65700</cx:pt>
          <cx:pt idx="21806">252000</cx:pt>
          <cx:pt idx="21807">202500</cx:pt>
          <cx:pt idx="21808">135000</cx:pt>
          <cx:pt idx="21809">135000</cx:pt>
          <cx:pt idx="21810">128700</cx:pt>
          <cx:pt idx="21811">202500</cx:pt>
          <cx:pt idx="21812">225000</cx:pt>
          <cx:pt idx="21813">139500</cx:pt>
          <cx:pt idx="21814">112500</cx:pt>
          <cx:pt idx="21815">85500</cx:pt>
          <cx:pt idx="21816">135000</cx:pt>
          <cx:pt idx="21817">157500</cx:pt>
          <cx:pt idx="21818">112500</cx:pt>
          <cx:pt idx="21819">157500</cx:pt>
          <cx:pt idx="21820">103500</cx:pt>
          <cx:pt idx="21821">45000</cx:pt>
          <cx:pt idx="21822">135000</cx:pt>
          <cx:pt idx="21823">72000</cx:pt>
          <cx:pt idx="21824">157500</cx:pt>
          <cx:pt idx="21825">247500</cx:pt>
          <cx:pt idx="21826">112500</cx:pt>
          <cx:pt idx="21827">157500</cx:pt>
          <cx:pt idx="21828">202500</cx:pt>
          <cx:pt idx="21829">112500</cx:pt>
          <cx:pt idx="21830">135000</cx:pt>
          <cx:pt idx="21831">274500</cx:pt>
          <cx:pt idx="21832">180000</cx:pt>
          <cx:pt idx="21833">157500</cx:pt>
          <cx:pt idx="21834">135000</cx:pt>
          <cx:pt idx="21835">135000</cx:pt>
          <cx:pt idx="21836">67500</cx:pt>
          <cx:pt idx="21837">135000</cx:pt>
          <cx:pt idx="21838">135000</cx:pt>
          <cx:pt idx="21839">180000</cx:pt>
          <cx:pt idx="21840">72000</cx:pt>
          <cx:pt idx="21841">225000</cx:pt>
          <cx:pt idx="21842">202500</cx:pt>
          <cx:pt idx="21843">166500</cx:pt>
          <cx:pt idx="21844">67500</cx:pt>
          <cx:pt idx="21845">112500</cx:pt>
          <cx:pt idx="21846">292500</cx:pt>
          <cx:pt idx="21847">225000</cx:pt>
          <cx:pt idx="21848">157500</cx:pt>
          <cx:pt idx="21849">202500</cx:pt>
          <cx:pt idx="21850">76500</cx:pt>
          <cx:pt idx="21851">180000</cx:pt>
          <cx:pt idx="21852">202500</cx:pt>
          <cx:pt idx="21853">360000</cx:pt>
          <cx:pt idx="21854">76500</cx:pt>
          <cx:pt idx="21855">202500</cx:pt>
          <cx:pt idx="21856">112500</cx:pt>
          <cx:pt idx="21857">270000</cx:pt>
          <cx:pt idx="21858">112500</cx:pt>
          <cx:pt idx="21859">225000</cx:pt>
          <cx:pt idx="21860">135000</cx:pt>
          <cx:pt idx="21861">292500</cx:pt>
          <cx:pt idx="21862">270000</cx:pt>
          <cx:pt idx="21863">157500</cx:pt>
          <cx:pt idx="21864">81000</cx:pt>
          <cx:pt idx="21865">225000</cx:pt>
          <cx:pt idx="21866">450000</cx:pt>
          <cx:pt idx="21867">225000</cx:pt>
          <cx:pt idx="21868">247500</cx:pt>
          <cx:pt idx="21869">180000</cx:pt>
          <cx:pt idx="21870">135000</cx:pt>
          <cx:pt idx="21871">202500</cx:pt>
          <cx:pt idx="21872">202500</cx:pt>
          <cx:pt idx="21873">180000</cx:pt>
          <cx:pt idx="21874">121500</cx:pt>
          <cx:pt idx="21875">180000</cx:pt>
          <cx:pt idx="21876">67500</cx:pt>
          <cx:pt idx="21877">112500</cx:pt>
          <cx:pt idx="21878">126000</cx:pt>
          <cx:pt idx="21879">67500</cx:pt>
          <cx:pt idx="21880">135000</cx:pt>
          <cx:pt idx="21881">225000</cx:pt>
          <cx:pt idx="21882">171000</cx:pt>
          <cx:pt idx="21883">382500</cx:pt>
          <cx:pt idx="21884">135000</cx:pt>
          <cx:pt idx="21885">135000</cx:pt>
          <cx:pt idx="21886">112500</cx:pt>
          <cx:pt idx="21887">180000</cx:pt>
          <cx:pt idx="21888">157500</cx:pt>
          <cx:pt idx="21889">81000</cx:pt>
          <cx:pt idx="21890">270000</cx:pt>
          <cx:pt idx="21891">135000</cx:pt>
          <cx:pt idx="21892">90000</cx:pt>
          <cx:pt idx="21893">180000</cx:pt>
          <cx:pt idx="21894">135000</cx:pt>
          <cx:pt idx="21895">112500</cx:pt>
          <cx:pt idx="21896">112500</cx:pt>
          <cx:pt idx="21897">270000</cx:pt>
          <cx:pt idx="21898">202500</cx:pt>
          <cx:pt idx="21899">67500</cx:pt>
          <cx:pt idx="21900">121500</cx:pt>
          <cx:pt idx="21901">90000</cx:pt>
          <cx:pt idx="21902">90000</cx:pt>
          <cx:pt idx="21903">450000</cx:pt>
          <cx:pt idx="21904">202500</cx:pt>
          <cx:pt idx="21905">238500</cx:pt>
          <cx:pt idx="21906">90000</cx:pt>
          <cx:pt idx="21907">193500</cx:pt>
          <cx:pt idx="21908">90000</cx:pt>
          <cx:pt idx="21909">180000</cx:pt>
          <cx:pt idx="21910">90000</cx:pt>
          <cx:pt idx="21911">194445</cx:pt>
          <cx:pt idx="21912">157500</cx:pt>
          <cx:pt idx="21913">90000</cx:pt>
          <cx:pt idx="21914">135000</cx:pt>
          <cx:pt idx="21915">180000</cx:pt>
          <cx:pt idx="21916">58500</cx:pt>
          <cx:pt idx="21917">67500</cx:pt>
          <cx:pt idx="21918">157500</cx:pt>
          <cx:pt idx="21919">76500</cx:pt>
          <cx:pt idx="21920">81000</cx:pt>
          <cx:pt idx="21921">81000</cx:pt>
          <cx:pt idx="21922">135000</cx:pt>
          <cx:pt idx="21923">112500</cx:pt>
          <cx:pt idx="21924">180000</cx:pt>
          <cx:pt idx="21925">112500</cx:pt>
          <cx:pt idx="21926">112500</cx:pt>
          <cx:pt idx="21927">112500</cx:pt>
          <cx:pt idx="21928">225000</cx:pt>
          <cx:pt idx="21929">202500</cx:pt>
          <cx:pt idx="21930">67500</cx:pt>
          <cx:pt idx="21931">180000</cx:pt>
          <cx:pt idx="21932">157500</cx:pt>
          <cx:pt idx="21933">180000</cx:pt>
          <cx:pt idx="21934">139500</cx:pt>
          <cx:pt idx="21935">94500</cx:pt>
          <cx:pt idx="21936">90000</cx:pt>
          <cx:pt idx="21937">81000</cx:pt>
          <cx:pt idx="21938">157500</cx:pt>
          <cx:pt idx="21939">270000</cx:pt>
          <cx:pt idx="21940">247500</cx:pt>
          <cx:pt idx="21941">112500</cx:pt>
          <cx:pt idx="21942">270000</cx:pt>
          <cx:pt idx="21943">135000</cx:pt>
          <cx:pt idx="21944">180000</cx:pt>
          <cx:pt idx="21945">112500</cx:pt>
          <cx:pt idx="21946">90000</cx:pt>
          <cx:pt idx="21947">157500</cx:pt>
          <cx:pt idx="21948">112500</cx:pt>
          <cx:pt idx="21949">225000</cx:pt>
          <cx:pt idx="21950">270000</cx:pt>
          <cx:pt idx="21951">202500</cx:pt>
          <cx:pt idx="21952">135000</cx:pt>
          <cx:pt idx="21953">202500</cx:pt>
          <cx:pt idx="21954">270000</cx:pt>
          <cx:pt idx="21955">190350</cx:pt>
          <cx:pt idx="21956">112500</cx:pt>
          <cx:pt idx="21957">135000</cx:pt>
          <cx:pt idx="21958">121500</cx:pt>
          <cx:pt idx="21959">225000</cx:pt>
          <cx:pt idx="21960">189000</cx:pt>
          <cx:pt idx="21961">202500</cx:pt>
          <cx:pt idx="21962">225000</cx:pt>
          <cx:pt idx="21963">135000</cx:pt>
          <cx:pt idx="21964">148500</cx:pt>
          <cx:pt idx="21965">99000</cx:pt>
          <cx:pt idx="21966">166500</cx:pt>
          <cx:pt idx="21967">180000</cx:pt>
          <cx:pt idx="21968">135000</cx:pt>
          <cx:pt idx="21969">180000</cx:pt>
          <cx:pt idx="21970">211500</cx:pt>
          <cx:pt idx="21971">315000</cx:pt>
          <cx:pt idx="21972">135000</cx:pt>
          <cx:pt idx="21973">180000</cx:pt>
          <cx:pt idx="21974">180000</cx:pt>
          <cx:pt idx="21975">900000</cx:pt>
          <cx:pt idx="21976">157500</cx:pt>
          <cx:pt idx="21977">135000</cx:pt>
          <cx:pt idx="21978">135000</cx:pt>
          <cx:pt idx="21979">112500</cx:pt>
          <cx:pt idx="21980">81000</cx:pt>
          <cx:pt idx="21981">225000</cx:pt>
          <cx:pt idx="21982">135000</cx:pt>
          <cx:pt idx="21983">157500</cx:pt>
          <cx:pt idx="21984">292500</cx:pt>
          <cx:pt idx="21985">117000</cx:pt>
          <cx:pt idx="21986">112500</cx:pt>
          <cx:pt idx="21987">180000</cx:pt>
          <cx:pt idx="21988">60750</cx:pt>
          <cx:pt idx="21989">157500</cx:pt>
          <cx:pt idx="21990">39600</cx:pt>
          <cx:pt idx="21991">135000</cx:pt>
          <cx:pt idx="21992">202500</cx:pt>
          <cx:pt idx="21993">202500</cx:pt>
          <cx:pt idx="21994">67500</cx:pt>
          <cx:pt idx="21995">315000</cx:pt>
          <cx:pt idx="21996">162000</cx:pt>
          <cx:pt idx="21997">157500</cx:pt>
          <cx:pt idx="21998">90000</cx:pt>
          <cx:pt idx="21999">270000</cx:pt>
          <cx:pt idx="22000">180000</cx:pt>
          <cx:pt idx="22001">157500</cx:pt>
          <cx:pt idx="22002">90000</cx:pt>
          <cx:pt idx="22003">76500</cx:pt>
          <cx:pt idx="22004">135000</cx:pt>
          <cx:pt idx="22005">158400</cx:pt>
          <cx:pt idx="22006">157500</cx:pt>
          <cx:pt idx="22007">247500</cx:pt>
          <cx:pt idx="22008">67500</cx:pt>
          <cx:pt idx="22009">103500</cx:pt>
          <cx:pt idx="22010">90000</cx:pt>
          <cx:pt idx="22011">135000</cx:pt>
          <cx:pt idx="22012">157500</cx:pt>
          <cx:pt idx="22013">382500</cx:pt>
          <cx:pt idx="22014">225000</cx:pt>
          <cx:pt idx="22015">157500</cx:pt>
          <cx:pt idx="22016">360000</cx:pt>
          <cx:pt idx="22017">99000</cx:pt>
          <cx:pt idx="22018">270000</cx:pt>
          <cx:pt idx="22019">315000</cx:pt>
          <cx:pt idx="22020">112500</cx:pt>
          <cx:pt idx="22021">135000</cx:pt>
          <cx:pt idx="22022">180000</cx:pt>
          <cx:pt idx="22023">81000</cx:pt>
          <cx:pt idx="22024">180000</cx:pt>
          <cx:pt idx="22025">166500</cx:pt>
          <cx:pt idx="22026">225000</cx:pt>
          <cx:pt idx="22027">135000</cx:pt>
          <cx:pt idx="22028">144000</cx:pt>
          <cx:pt idx="22029">90000</cx:pt>
          <cx:pt idx="22030">364500</cx:pt>
          <cx:pt idx="22031">225000</cx:pt>
          <cx:pt idx="22032">157500</cx:pt>
          <cx:pt idx="22033">180000</cx:pt>
          <cx:pt idx="22034">157500</cx:pt>
          <cx:pt idx="22035">180000</cx:pt>
          <cx:pt idx="22036">67500</cx:pt>
          <cx:pt idx="22037">315000</cx:pt>
          <cx:pt idx="22038">405000</cx:pt>
          <cx:pt idx="22039">180000</cx:pt>
          <cx:pt idx="22040">83700</cx:pt>
          <cx:pt idx="22041">85500</cx:pt>
          <cx:pt idx="22042">67500</cx:pt>
          <cx:pt idx="22043">180000</cx:pt>
          <cx:pt idx="22044">225000</cx:pt>
          <cx:pt idx="22045">202500</cx:pt>
          <cx:pt idx="22046">157500</cx:pt>
          <cx:pt idx="22047">225000</cx:pt>
          <cx:pt idx="22048">315000</cx:pt>
          <cx:pt idx="22049">292500</cx:pt>
          <cx:pt idx="22050">202500</cx:pt>
          <cx:pt idx="22051">67500</cx:pt>
          <cx:pt idx="22052">193500</cx:pt>
          <cx:pt idx="22053">202500</cx:pt>
          <cx:pt idx="22054">157500</cx:pt>
          <cx:pt idx="22055">270000</cx:pt>
          <cx:pt idx="22056">225000</cx:pt>
          <cx:pt idx="22057">180000</cx:pt>
          <cx:pt idx="22058">112500</cx:pt>
          <cx:pt idx="22059">126000</cx:pt>
          <cx:pt idx="22060">112500</cx:pt>
          <cx:pt idx="22061">180000</cx:pt>
          <cx:pt idx="22062">180000</cx:pt>
          <cx:pt idx="22063">90000</cx:pt>
          <cx:pt idx="22064">112500</cx:pt>
          <cx:pt idx="22065">157500</cx:pt>
          <cx:pt idx="22066">382500</cx:pt>
          <cx:pt idx="22067">112500</cx:pt>
          <cx:pt idx="22068">90000</cx:pt>
          <cx:pt idx="22069">283500</cx:pt>
          <cx:pt idx="22070">166500</cx:pt>
          <cx:pt idx="22071">202500</cx:pt>
          <cx:pt idx="22072">175500</cx:pt>
          <cx:pt idx="22073">270000</cx:pt>
          <cx:pt idx="22074">180000</cx:pt>
          <cx:pt idx="22075">126000</cx:pt>
          <cx:pt idx="22076">112500</cx:pt>
          <cx:pt idx="22077">171000</cx:pt>
          <cx:pt idx="22078">90000</cx:pt>
          <cx:pt idx="22079">112500</cx:pt>
          <cx:pt idx="22080">36000</cx:pt>
          <cx:pt idx="22081">67500</cx:pt>
          <cx:pt idx="22082">112500</cx:pt>
          <cx:pt idx="22083">144000</cx:pt>
          <cx:pt idx="22084">135000</cx:pt>
          <cx:pt idx="22085">180000</cx:pt>
          <cx:pt idx="22086">337500</cx:pt>
          <cx:pt idx="22087">202500</cx:pt>
          <cx:pt idx="22088">67500</cx:pt>
          <cx:pt idx="22089">76500</cx:pt>
          <cx:pt idx="22090">180000</cx:pt>
          <cx:pt idx="22091">202500</cx:pt>
          <cx:pt idx="22092">117000</cx:pt>
          <cx:pt idx="22093">112500</cx:pt>
          <cx:pt idx="22094">180000</cx:pt>
          <cx:pt idx="22095">202500</cx:pt>
          <cx:pt idx="22096">112500</cx:pt>
          <cx:pt idx="22097">112500</cx:pt>
          <cx:pt idx="22098">270000</cx:pt>
          <cx:pt idx="22099">112500</cx:pt>
          <cx:pt idx="22100">112500</cx:pt>
          <cx:pt idx="22101">148500</cx:pt>
          <cx:pt idx="22102">157500</cx:pt>
          <cx:pt idx="22103">180000</cx:pt>
          <cx:pt idx="22104">85918.5</cx:pt>
          <cx:pt idx="22105">180000</cx:pt>
          <cx:pt idx="22106">315000</cx:pt>
          <cx:pt idx="22107">157500</cx:pt>
          <cx:pt idx="22108">112500</cx:pt>
          <cx:pt idx="22109">58500</cx:pt>
          <cx:pt idx="22110">45000</cx:pt>
          <cx:pt idx="22111">72000</cx:pt>
          <cx:pt idx="22112">135000</cx:pt>
          <cx:pt idx="22113">301500</cx:pt>
          <cx:pt idx="22114">127449</cx:pt>
          <cx:pt idx="22115">405000</cx:pt>
          <cx:pt idx="22116">180000</cx:pt>
          <cx:pt idx="22117">78750</cx:pt>
          <cx:pt idx="22118">225000</cx:pt>
          <cx:pt idx="22119">405000</cx:pt>
          <cx:pt idx="22120">135000</cx:pt>
          <cx:pt idx="22121">112500</cx:pt>
          <cx:pt idx="22122">157500</cx:pt>
          <cx:pt idx="22123">145800</cx:pt>
          <cx:pt idx="22124">108000</cx:pt>
          <cx:pt idx="22125">360000</cx:pt>
          <cx:pt idx="22126">225000</cx:pt>
          <cx:pt idx="22127">180000</cx:pt>
          <cx:pt idx="22128">135000</cx:pt>
          <cx:pt idx="22129">72000</cx:pt>
          <cx:pt idx="22130">148500</cx:pt>
          <cx:pt idx="22131">405000</cx:pt>
          <cx:pt idx="22132">157500</cx:pt>
          <cx:pt idx="22133">108000</cx:pt>
          <cx:pt idx="22134">180000</cx:pt>
          <cx:pt idx="22135">157500</cx:pt>
          <cx:pt idx="22136">112500</cx:pt>
          <cx:pt idx="22137">157500</cx:pt>
          <cx:pt idx="22138">216000</cx:pt>
          <cx:pt idx="22139">180000</cx:pt>
          <cx:pt idx="22140">202500</cx:pt>
          <cx:pt idx="22141">112500</cx:pt>
          <cx:pt idx="22142">157500</cx:pt>
          <cx:pt idx="22143">292500</cx:pt>
          <cx:pt idx="22144">63000</cx:pt>
          <cx:pt idx="22145">90000</cx:pt>
          <cx:pt idx="22146">193500</cx:pt>
          <cx:pt idx="22147">135000</cx:pt>
          <cx:pt idx="22148">157500</cx:pt>
          <cx:pt idx="22149">112500</cx:pt>
          <cx:pt idx="22150">360000</cx:pt>
          <cx:pt idx="22151">157500</cx:pt>
          <cx:pt idx="22152">270000</cx:pt>
          <cx:pt idx="22153">180000</cx:pt>
          <cx:pt idx="22154">180000</cx:pt>
          <cx:pt idx="22155">162000</cx:pt>
          <cx:pt idx="22156">135000</cx:pt>
          <cx:pt idx="22157">157500</cx:pt>
          <cx:pt idx="22158">135000</cx:pt>
          <cx:pt idx="22159">67500</cx:pt>
          <cx:pt idx="22160">292500</cx:pt>
          <cx:pt idx="22161">270000</cx:pt>
          <cx:pt idx="22162">292500</cx:pt>
          <cx:pt idx="22163">67500</cx:pt>
          <cx:pt idx="22164">135000</cx:pt>
          <cx:pt idx="22165">202500</cx:pt>
          <cx:pt idx="22166">90000</cx:pt>
          <cx:pt idx="22167">112500</cx:pt>
          <cx:pt idx="22168">112500</cx:pt>
          <cx:pt idx="22169">135000</cx:pt>
          <cx:pt idx="22170">121500</cx:pt>
          <cx:pt idx="22171">193500</cx:pt>
          <cx:pt idx="22172">72000</cx:pt>
          <cx:pt idx="22173">67500</cx:pt>
          <cx:pt idx="22174">202500</cx:pt>
          <cx:pt idx="22175">112500</cx:pt>
          <cx:pt idx="22176">135000</cx:pt>
          <cx:pt idx="22177">157707</cx:pt>
          <cx:pt idx="22178">135000</cx:pt>
          <cx:pt idx="22179">157500</cx:pt>
          <cx:pt idx="22180">360000</cx:pt>
          <cx:pt idx="22181">247500</cx:pt>
          <cx:pt idx="22182">85500</cx:pt>
          <cx:pt idx="22183">180000</cx:pt>
          <cx:pt idx="22184">315000</cx:pt>
          <cx:pt idx="22185">382500</cx:pt>
          <cx:pt idx="22186">135000</cx:pt>
          <cx:pt idx="22187">270000</cx:pt>
          <cx:pt idx="22188">355500</cx:pt>
          <cx:pt idx="22189">247500</cx:pt>
          <cx:pt idx="22190">67500</cx:pt>
          <cx:pt idx="22191">67500</cx:pt>
          <cx:pt idx="22192">90000</cx:pt>
          <cx:pt idx="22193">225000</cx:pt>
          <cx:pt idx="22194">225000</cx:pt>
          <cx:pt idx="22195">45000</cx:pt>
          <cx:pt idx="22196">54000</cx:pt>
          <cx:pt idx="22197">90000</cx:pt>
          <cx:pt idx="22198">270000</cx:pt>
          <cx:pt idx="22199">126000</cx:pt>
          <cx:pt idx="22200">67500</cx:pt>
          <cx:pt idx="22201">126000</cx:pt>
          <cx:pt idx="22202">108000</cx:pt>
          <cx:pt idx="22203">216000</cx:pt>
          <cx:pt idx="22204">157500</cx:pt>
          <cx:pt idx="22205">112500</cx:pt>
          <cx:pt idx="22206">180000</cx:pt>
          <cx:pt idx="22207">99000</cx:pt>
          <cx:pt idx="22208">135000</cx:pt>
          <cx:pt idx="22209">112500</cx:pt>
          <cx:pt idx="22210">450000</cx:pt>
          <cx:pt idx="22211">180000</cx:pt>
          <cx:pt idx="22212">135000</cx:pt>
          <cx:pt idx="22213">225000</cx:pt>
          <cx:pt idx="22214">135000</cx:pt>
          <cx:pt idx="22215">315000</cx:pt>
          <cx:pt idx="22216">540000</cx:pt>
          <cx:pt idx="22217">270000</cx:pt>
          <cx:pt idx="22218">157500</cx:pt>
          <cx:pt idx="22219">135000</cx:pt>
          <cx:pt idx="22220">157500</cx:pt>
          <cx:pt idx="22221">180000</cx:pt>
          <cx:pt idx="22222">81000</cx:pt>
          <cx:pt idx="22223">99000</cx:pt>
          <cx:pt idx="22224">202500</cx:pt>
          <cx:pt idx="22225">157500</cx:pt>
          <cx:pt idx="22226">112500</cx:pt>
          <cx:pt idx="22227">270000</cx:pt>
          <cx:pt idx="22228">166500</cx:pt>
          <cx:pt idx="22229">157500</cx:pt>
          <cx:pt idx="22230">135000</cx:pt>
          <cx:pt idx="22231">157500</cx:pt>
          <cx:pt idx="22232">247500</cx:pt>
          <cx:pt idx="22233">225000</cx:pt>
          <cx:pt idx="22234">117000</cx:pt>
          <cx:pt idx="22235">193500</cx:pt>
          <cx:pt idx="22236">202500</cx:pt>
          <cx:pt idx="22237">225000</cx:pt>
          <cx:pt idx="22238">225000</cx:pt>
          <cx:pt idx="22239">76500</cx:pt>
          <cx:pt idx="22240">135000</cx:pt>
          <cx:pt idx="22241">135000</cx:pt>
          <cx:pt idx="22242">180000</cx:pt>
          <cx:pt idx="22243">67500</cx:pt>
          <cx:pt idx="22244">180000</cx:pt>
          <cx:pt idx="22245">117000</cx:pt>
          <cx:pt idx="22246">360000</cx:pt>
          <cx:pt idx="22247">90000</cx:pt>
          <cx:pt idx="22248">135000</cx:pt>
          <cx:pt idx="22249">130500</cx:pt>
          <cx:pt idx="22250">135000</cx:pt>
          <cx:pt idx="22251">112500</cx:pt>
          <cx:pt idx="22252">180000</cx:pt>
          <cx:pt idx="22253">112500</cx:pt>
          <cx:pt idx="22254">135000</cx:pt>
          <cx:pt idx="22255">135000</cx:pt>
          <cx:pt idx="22256">126000</cx:pt>
          <cx:pt idx="22257">135000</cx:pt>
          <cx:pt idx="22258">270000</cx:pt>
          <cx:pt idx="22259">157500</cx:pt>
          <cx:pt idx="22260">90000</cx:pt>
          <cx:pt idx="22261">90000</cx:pt>
          <cx:pt idx="22262">121500</cx:pt>
          <cx:pt idx="22263">139500</cx:pt>
          <cx:pt idx="22264">135000</cx:pt>
          <cx:pt idx="22265">225000</cx:pt>
          <cx:pt idx="22266">81000</cx:pt>
          <cx:pt idx="22267">135000</cx:pt>
          <cx:pt idx="22268">247500</cx:pt>
          <cx:pt idx="22269">202500</cx:pt>
          <cx:pt idx="22270">67500</cx:pt>
          <cx:pt idx="22271">270000</cx:pt>
          <cx:pt idx="22272">225000</cx:pt>
          <cx:pt idx="22273">90000</cx:pt>
          <cx:pt idx="22274">67500</cx:pt>
          <cx:pt idx="22275">67500</cx:pt>
          <cx:pt idx="22276">36000</cx:pt>
          <cx:pt idx="22277">112500</cx:pt>
          <cx:pt idx="22278">238500</cx:pt>
          <cx:pt idx="22279">90000</cx:pt>
          <cx:pt idx="22280">90000</cx:pt>
          <cx:pt idx="22281">135000</cx:pt>
          <cx:pt idx="22282">81000</cx:pt>
          <cx:pt idx="22283">36000</cx:pt>
          <cx:pt idx="22284">157500</cx:pt>
          <cx:pt idx="22285">180000</cx:pt>
          <cx:pt idx="22286">103500</cx:pt>
          <cx:pt idx="22287">162000</cx:pt>
          <cx:pt idx="22288">306000</cx:pt>
          <cx:pt idx="22289">63000</cx:pt>
          <cx:pt idx="22290">112500</cx:pt>
          <cx:pt idx="22291">90000</cx:pt>
          <cx:pt idx="22292">180000</cx:pt>
          <cx:pt idx="22293">157500</cx:pt>
          <cx:pt idx="22294">238500</cx:pt>
          <cx:pt idx="22295">135000</cx:pt>
          <cx:pt idx="22296">112500</cx:pt>
          <cx:pt idx="22297">157500</cx:pt>
          <cx:pt idx="22298">90000</cx:pt>
          <cx:pt idx="22299">202500</cx:pt>
          <cx:pt idx="22300">328500</cx:pt>
          <cx:pt idx="22301">144000</cx:pt>
          <cx:pt idx="22302">225000</cx:pt>
          <cx:pt idx="22303">67500</cx:pt>
          <cx:pt idx="22304">159750</cx:pt>
          <cx:pt idx="22305">157500</cx:pt>
          <cx:pt idx="22306">72000</cx:pt>
          <cx:pt idx="22307">90000</cx:pt>
          <cx:pt idx="22308">54000</cx:pt>
          <cx:pt idx="22309">90000</cx:pt>
          <cx:pt idx="22310">112500</cx:pt>
          <cx:pt idx="22311">112500</cx:pt>
          <cx:pt idx="22312">112500</cx:pt>
          <cx:pt idx="22313">180000</cx:pt>
          <cx:pt idx="22314">310500</cx:pt>
          <cx:pt idx="22315">112500</cx:pt>
          <cx:pt idx="22316">225000</cx:pt>
          <cx:pt idx="22317">135000</cx:pt>
          <cx:pt idx="22318">166500</cx:pt>
          <cx:pt idx="22319">270000</cx:pt>
          <cx:pt idx="22320">270000</cx:pt>
          <cx:pt idx="22321">450000</cx:pt>
          <cx:pt idx="22322">157500</cx:pt>
          <cx:pt idx="22323">126000</cx:pt>
          <cx:pt idx="22324">90000</cx:pt>
          <cx:pt idx="22325">166500</cx:pt>
          <cx:pt idx="22326">315000</cx:pt>
          <cx:pt idx="22327">180000</cx:pt>
          <cx:pt idx="22328">112500</cx:pt>
          <cx:pt idx="22329">247500</cx:pt>
          <cx:pt idx="22330">157500</cx:pt>
          <cx:pt idx="22331">292500</cx:pt>
          <cx:pt idx="22332">90000</cx:pt>
          <cx:pt idx="22333">171000</cx:pt>
          <cx:pt idx="22334">135000</cx:pt>
          <cx:pt idx="22335">180000</cx:pt>
          <cx:pt idx="22336">450000</cx:pt>
          <cx:pt idx="22337">247500</cx:pt>
          <cx:pt idx="22338">103500</cx:pt>
          <cx:pt idx="22339">292500</cx:pt>
          <cx:pt idx="22340">112500</cx:pt>
          <cx:pt idx="22341">112500</cx:pt>
          <cx:pt idx="22342">90000</cx:pt>
          <cx:pt idx="22343">221400</cx:pt>
          <cx:pt idx="22344">225000</cx:pt>
          <cx:pt idx="22345">112500</cx:pt>
          <cx:pt idx="22346">270000</cx:pt>
          <cx:pt idx="22347">189000</cx:pt>
          <cx:pt idx="22348">270000</cx:pt>
          <cx:pt idx="22349">135000</cx:pt>
          <cx:pt idx="22350">153000</cx:pt>
          <cx:pt idx="22351">225000</cx:pt>
          <cx:pt idx="22352">135000</cx:pt>
          <cx:pt idx="22353">135000</cx:pt>
          <cx:pt idx="22354">180000</cx:pt>
          <cx:pt idx="22355">180000</cx:pt>
          <cx:pt idx="22356">180000</cx:pt>
          <cx:pt idx="22357">58500</cx:pt>
          <cx:pt idx="22358">315000</cx:pt>
          <cx:pt idx="22359">63000</cx:pt>
          <cx:pt idx="22360">360000</cx:pt>
          <cx:pt idx="22361">90000</cx:pt>
          <cx:pt idx="22362">63000</cx:pt>
          <cx:pt idx="22363">112500</cx:pt>
          <cx:pt idx="22364">157500</cx:pt>
          <cx:pt idx="22365">135000</cx:pt>
          <cx:pt idx="22366">90000</cx:pt>
          <cx:pt idx="22367">135000</cx:pt>
          <cx:pt idx="22368">202500</cx:pt>
          <cx:pt idx="22369">135000</cx:pt>
          <cx:pt idx="22370">176998.5</cx:pt>
          <cx:pt idx="22371">112500</cx:pt>
          <cx:pt idx="22372">225000</cx:pt>
          <cx:pt idx="22373">270000</cx:pt>
          <cx:pt idx="22374">157500</cx:pt>
          <cx:pt idx="22375">315000</cx:pt>
          <cx:pt idx="22376">157500</cx:pt>
          <cx:pt idx="22377">427500</cx:pt>
          <cx:pt idx="22378">157500</cx:pt>
          <cx:pt idx="22379">162000</cx:pt>
          <cx:pt idx="22380">67500</cx:pt>
          <cx:pt idx="22381">67500</cx:pt>
          <cx:pt idx="22382">810000</cx:pt>
          <cx:pt idx="22383">171000</cx:pt>
          <cx:pt idx="22384">270000</cx:pt>
          <cx:pt idx="22385">225000</cx:pt>
          <cx:pt idx="22386">315000</cx:pt>
          <cx:pt idx="22387">315000</cx:pt>
          <cx:pt idx="22388">157500</cx:pt>
          <cx:pt idx="22389">270000</cx:pt>
          <cx:pt idx="22390">315000</cx:pt>
          <cx:pt idx="22391">157500</cx:pt>
          <cx:pt idx="22392">180000</cx:pt>
          <cx:pt idx="22393">112500</cx:pt>
          <cx:pt idx="22394">211500</cx:pt>
          <cx:pt idx="22395">67500</cx:pt>
          <cx:pt idx="22396">126000</cx:pt>
          <cx:pt idx="22397">333000</cx:pt>
          <cx:pt idx="22398">90000</cx:pt>
          <cx:pt idx="22399">180000</cx:pt>
          <cx:pt idx="22400">90000</cx:pt>
          <cx:pt idx="22401">67500</cx:pt>
          <cx:pt idx="22402">180000</cx:pt>
          <cx:pt idx="22403">108000</cx:pt>
          <cx:pt idx="22404">62100</cx:pt>
          <cx:pt idx="22405">135000</cx:pt>
          <cx:pt idx="22406">67500</cx:pt>
          <cx:pt idx="22407">283500</cx:pt>
          <cx:pt idx="22408">166500</cx:pt>
          <cx:pt idx="22409">112500</cx:pt>
          <cx:pt idx="22410">135000</cx:pt>
          <cx:pt idx="22411">157500</cx:pt>
          <cx:pt idx="22412">153000</cx:pt>
          <cx:pt idx="22413">270000</cx:pt>
          <cx:pt idx="22414">121500</cx:pt>
          <cx:pt idx="22415">225000</cx:pt>
          <cx:pt idx="22416">103500</cx:pt>
          <cx:pt idx="22417">202500</cx:pt>
          <cx:pt idx="22418">153000</cx:pt>
          <cx:pt idx="22419">112500</cx:pt>
          <cx:pt idx="22420">157500</cx:pt>
          <cx:pt idx="22421">67500</cx:pt>
          <cx:pt idx="22422">45000</cx:pt>
          <cx:pt idx="22423">225000</cx:pt>
          <cx:pt idx="22424">49500</cx:pt>
          <cx:pt idx="22425">157500</cx:pt>
          <cx:pt idx="22426">225000</cx:pt>
          <cx:pt idx="22427">103500</cx:pt>
          <cx:pt idx="22428">225000</cx:pt>
          <cx:pt idx="22429">135000</cx:pt>
          <cx:pt idx="22430">135000</cx:pt>
          <cx:pt idx="22431">135000</cx:pt>
          <cx:pt idx="22432">202500</cx:pt>
          <cx:pt idx="22433">126000</cx:pt>
          <cx:pt idx="22434">157500</cx:pt>
          <cx:pt idx="22435">135000</cx:pt>
          <cx:pt idx="22436">135000</cx:pt>
          <cx:pt idx="22437">81000</cx:pt>
          <cx:pt idx="22438">360000</cx:pt>
          <cx:pt idx="22439">135000</cx:pt>
          <cx:pt idx="22440">360000</cx:pt>
          <cx:pt idx="22441">90000</cx:pt>
          <cx:pt idx="22442">292500</cx:pt>
          <cx:pt idx="22443">405000</cx:pt>
          <cx:pt idx="22444">225000</cx:pt>
          <cx:pt idx="22445">78750</cx:pt>
          <cx:pt idx="22446">90000</cx:pt>
          <cx:pt idx="22447">262062</cx:pt>
          <cx:pt idx="22448">144000</cx:pt>
          <cx:pt idx="22449">135000</cx:pt>
          <cx:pt idx="22450">441000</cx:pt>
          <cx:pt idx="22451">180000</cx:pt>
          <cx:pt idx="22452">270000</cx:pt>
          <cx:pt idx="22453">360000</cx:pt>
          <cx:pt idx="22454">157500</cx:pt>
          <cx:pt idx="22455">180000</cx:pt>
          <cx:pt idx="22456">112500</cx:pt>
          <cx:pt idx="22457">112500</cx:pt>
          <cx:pt idx="22458">148500</cx:pt>
          <cx:pt idx="22459">112500</cx:pt>
          <cx:pt idx="22460">202500</cx:pt>
          <cx:pt idx="22461">157500</cx:pt>
          <cx:pt idx="22462">202500</cx:pt>
          <cx:pt idx="22463">45000</cx:pt>
          <cx:pt idx="22464">180000</cx:pt>
          <cx:pt idx="22465">292500</cx:pt>
          <cx:pt idx="22466">225000</cx:pt>
          <cx:pt idx="22467">135000</cx:pt>
          <cx:pt idx="22468">157500</cx:pt>
          <cx:pt idx="22469">90000</cx:pt>
          <cx:pt idx="22470">157500</cx:pt>
          <cx:pt idx="22471">90000</cx:pt>
          <cx:pt idx="22472">117000</cx:pt>
          <cx:pt idx="22473">90000</cx:pt>
          <cx:pt idx="22474">135000</cx:pt>
          <cx:pt idx="22475">180000</cx:pt>
          <cx:pt idx="22476">180000</cx:pt>
          <cx:pt idx="22477">112500</cx:pt>
          <cx:pt idx="22478">405000</cx:pt>
          <cx:pt idx="22479">315000</cx:pt>
          <cx:pt idx="22480">202500</cx:pt>
          <cx:pt idx="22481">360000</cx:pt>
          <cx:pt idx="22482">112500</cx:pt>
          <cx:pt idx="22483">135000</cx:pt>
          <cx:pt idx="22484">135000</cx:pt>
          <cx:pt idx="22485">364500</cx:pt>
          <cx:pt idx="22486">292500</cx:pt>
          <cx:pt idx="22487">157500</cx:pt>
          <cx:pt idx="22488">72000</cx:pt>
          <cx:pt idx="22489">112500</cx:pt>
          <cx:pt idx="22490">180000</cx:pt>
          <cx:pt idx="22491">189000</cx:pt>
          <cx:pt idx="22492">67500</cx:pt>
          <cx:pt idx="22493">225000</cx:pt>
          <cx:pt idx="22494">81000</cx:pt>
          <cx:pt idx="22495">270000</cx:pt>
          <cx:pt idx="22496">202500</cx:pt>
          <cx:pt idx="22497">171000</cx:pt>
          <cx:pt idx="22498">112500</cx:pt>
          <cx:pt idx="22499">450000</cx:pt>
          <cx:pt idx="22500">135000</cx:pt>
          <cx:pt idx="22501">135000</cx:pt>
          <cx:pt idx="22502">120600</cx:pt>
          <cx:pt idx="22503">247500</cx:pt>
          <cx:pt idx="22504">180000</cx:pt>
          <cx:pt idx="22505">90000</cx:pt>
          <cx:pt idx="22506">126000</cx:pt>
          <cx:pt idx="22507">225000</cx:pt>
          <cx:pt idx="22508">157500</cx:pt>
          <cx:pt idx="22509">157500</cx:pt>
          <cx:pt idx="22510">189000</cx:pt>
          <cx:pt idx="22511">180000</cx:pt>
          <cx:pt idx="22512">112500</cx:pt>
          <cx:pt idx="22513">157500</cx:pt>
          <cx:pt idx="22514">270000</cx:pt>
          <cx:pt idx="22515">144000</cx:pt>
          <cx:pt idx="22516">180000</cx:pt>
          <cx:pt idx="22517">121500</cx:pt>
          <cx:pt idx="22518">202500</cx:pt>
          <cx:pt idx="22519">202500</cx:pt>
          <cx:pt idx="22520">81000</cx:pt>
          <cx:pt idx="22521">211500</cx:pt>
          <cx:pt idx="22522">135000</cx:pt>
          <cx:pt idx="22523">90000</cx:pt>
          <cx:pt idx="22524">112500</cx:pt>
          <cx:pt idx="22525">189000</cx:pt>
          <cx:pt idx="22526">94500</cx:pt>
          <cx:pt idx="22527">135000</cx:pt>
          <cx:pt idx="22528">90000</cx:pt>
          <cx:pt idx="22529">135000</cx:pt>
          <cx:pt idx="22530">135000</cx:pt>
          <cx:pt idx="22531">382500</cx:pt>
          <cx:pt idx="22532">225000</cx:pt>
          <cx:pt idx="22533">108000</cx:pt>
          <cx:pt idx="22534">153000</cx:pt>
          <cx:pt idx="22535">180000</cx:pt>
          <cx:pt idx="22536">270000</cx:pt>
          <cx:pt idx="22537">112500</cx:pt>
          <cx:pt idx="22538">121500</cx:pt>
          <cx:pt idx="22539">157500</cx:pt>
          <cx:pt idx="22540">351000</cx:pt>
          <cx:pt idx="22541">67500</cx:pt>
          <cx:pt idx="22542">90000</cx:pt>
          <cx:pt idx="22543">58500</cx:pt>
          <cx:pt idx="22544">157500</cx:pt>
          <cx:pt idx="22545">128250</cx:pt>
          <cx:pt idx="22546">202500</cx:pt>
          <cx:pt idx="22547">144000</cx:pt>
          <cx:pt idx="22548">112500</cx:pt>
          <cx:pt idx="22549">135000</cx:pt>
          <cx:pt idx="22550">135000</cx:pt>
          <cx:pt idx="22551">54000</cx:pt>
          <cx:pt idx="22552">67500</cx:pt>
          <cx:pt idx="22553">270000</cx:pt>
          <cx:pt idx="22554">90000</cx:pt>
          <cx:pt idx="22555">157500</cx:pt>
          <cx:pt idx="22556">54000</cx:pt>
          <cx:pt idx="22557">171000</cx:pt>
          <cx:pt idx="22558">112500</cx:pt>
          <cx:pt idx="22559">99000</cx:pt>
          <cx:pt idx="22560">76500</cx:pt>
          <cx:pt idx="22561">225000</cx:pt>
          <cx:pt idx="22562">117000</cx:pt>
          <cx:pt idx="22563">157500</cx:pt>
          <cx:pt idx="22564">292500</cx:pt>
          <cx:pt idx="22565">90000</cx:pt>
          <cx:pt idx="22566">157500</cx:pt>
          <cx:pt idx="22567">112500</cx:pt>
          <cx:pt idx="22568">315000</cx:pt>
          <cx:pt idx="22569">112500</cx:pt>
          <cx:pt idx="22570">135000</cx:pt>
          <cx:pt idx="22571">94500</cx:pt>
          <cx:pt idx="22572">180000</cx:pt>
          <cx:pt idx="22573">90000</cx:pt>
          <cx:pt idx="22574">90000</cx:pt>
          <cx:pt idx="22575">81000</cx:pt>
          <cx:pt idx="22576">157500</cx:pt>
          <cx:pt idx="22577">99000</cx:pt>
          <cx:pt idx="22578">112500</cx:pt>
          <cx:pt idx="22579">49050</cx:pt>
          <cx:pt idx="22580">157500</cx:pt>
          <cx:pt idx="22581">112500</cx:pt>
          <cx:pt idx="22582">135000</cx:pt>
          <cx:pt idx="22583">405000</cx:pt>
          <cx:pt idx="22584">135000</cx:pt>
          <cx:pt idx="22585">81000</cx:pt>
          <cx:pt idx="22586">126000</cx:pt>
          <cx:pt idx="22587">99000</cx:pt>
          <cx:pt idx="22588">180000</cx:pt>
          <cx:pt idx="22589">157500</cx:pt>
          <cx:pt idx="22590">270000</cx:pt>
          <cx:pt idx="22591">112500</cx:pt>
          <cx:pt idx="22592">135000</cx:pt>
          <cx:pt idx="22593">135000</cx:pt>
          <cx:pt idx="22594">144000</cx:pt>
          <cx:pt idx="22595">315000</cx:pt>
          <cx:pt idx="22596">112500</cx:pt>
          <cx:pt idx="22597">495000</cx:pt>
          <cx:pt idx="22598">180000</cx:pt>
          <cx:pt idx="22599">225000</cx:pt>
          <cx:pt idx="22600">112500</cx:pt>
          <cx:pt idx="22601">225000</cx:pt>
          <cx:pt idx="22602">135000</cx:pt>
          <cx:pt idx="22603">270000</cx:pt>
          <cx:pt idx="22604">180000</cx:pt>
          <cx:pt idx="22605">225000</cx:pt>
          <cx:pt idx="22606">121500</cx:pt>
          <cx:pt idx="22607">112500</cx:pt>
          <cx:pt idx="22608">135000</cx:pt>
          <cx:pt idx="22609">225000</cx:pt>
          <cx:pt idx="22610">81000</cx:pt>
          <cx:pt idx="22611">189000</cx:pt>
          <cx:pt idx="22612">180000</cx:pt>
          <cx:pt idx="22613">135000</cx:pt>
          <cx:pt idx="22614">171000</cx:pt>
          <cx:pt idx="22615">180000</cx:pt>
          <cx:pt idx="22616">99000</cx:pt>
          <cx:pt idx="22617">157500</cx:pt>
          <cx:pt idx="22618">180000</cx:pt>
          <cx:pt idx="22619">90000</cx:pt>
          <cx:pt idx="22620">270000</cx:pt>
          <cx:pt idx="22621">54000</cx:pt>
          <cx:pt idx="22622">157500</cx:pt>
          <cx:pt idx="22623">135000</cx:pt>
          <cx:pt idx="22624">202500</cx:pt>
          <cx:pt idx="22625">225000</cx:pt>
          <cx:pt idx="22626">247500</cx:pt>
          <cx:pt idx="22627">315000</cx:pt>
          <cx:pt idx="22628">180000</cx:pt>
          <cx:pt idx="22629">81000</cx:pt>
          <cx:pt idx="22630">180000</cx:pt>
          <cx:pt idx="22631">157500</cx:pt>
          <cx:pt idx="22632">225000</cx:pt>
          <cx:pt idx="22633">391500</cx:pt>
          <cx:pt idx="22634">173250</cx:pt>
          <cx:pt idx="22635">108000</cx:pt>
          <cx:pt idx="22636">103500</cx:pt>
          <cx:pt idx="22637">112500</cx:pt>
          <cx:pt idx="22638">180000</cx:pt>
          <cx:pt idx="22639">247500</cx:pt>
          <cx:pt idx="22640">157500</cx:pt>
          <cx:pt idx="22641">211500</cx:pt>
          <cx:pt idx="22642">72000</cx:pt>
          <cx:pt idx="22643">112500</cx:pt>
          <cx:pt idx="22644">256500</cx:pt>
          <cx:pt idx="22645">104755.5</cx:pt>
          <cx:pt idx="22646">135000</cx:pt>
          <cx:pt idx="22647">103500</cx:pt>
          <cx:pt idx="22648">202500</cx:pt>
          <cx:pt idx="22649">117000</cx:pt>
          <cx:pt idx="22650">215100</cx:pt>
          <cx:pt idx="22651">126000</cx:pt>
          <cx:pt idx="22652">180000</cx:pt>
          <cx:pt idx="22653">202500</cx:pt>
          <cx:pt idx="22654">112500</cx:pt>
          <cx:pt idx="22655">157500</cx:pt>
          <cx:pt idx="22656">135000</cx:pt>
          <cx:pt idx="22657">270000</cx:pt>
          <cx:pt idx="22658">135000</cx:pt>
          <cx:pt idx="22659">180000</cx:pt>
          <cx:pt idx="22660">211500</cx:pt>
          <cx:pt idx="22661">31500</cx:pt>
          <cx:pt idx="22662">112500</cx:pt>
          <cx:pt idx="22663">112500</cx:pt>
          <cx:pt idx="22664">215325</cx:pt>
          <cx:pt idx="22665">67500</cx:pt>
          <cx:pt idx="22666">202500</cx:pt>
          <cx:pt idx="22667">81000</cx:pt>
          <cx:pt idx="22668">225000</cx:pt>
          <cx:pt idx="22669">168750</cx:pt>
          <cx:pt idx="22670">135000</cx:pt>
          <cx:pt idx="22671">180000</cx:pt>
          <cx:pt idx="22672">450000</cx:pt>
          <cx:pt idx="22673">90000</cx:pt>
          <cx:pt idx="22674">112500</cx:pt>
          <cx:pt idx="22675">225000</cx:pt>
          <cx:pt idx="22676">202500</cx:pt>
          <cx:pt idx="22677">126000</cx:pt>
          <cx:pt idx="22678">108000</cx:pt>
          <cx:pt idx="22679">112500</cx:pt>
          <cx:pt idx="22680">135000</cx:pt>
          <cx:pt idx="22681">540000</cx:pt>
          <cx:pt idx="22682">225000</cx:pt>
          <cx:pt idx="22683">90000</cx:pt>
          <cx:pt idx="22684">157500</cx:pt>
          <cx:pt idx="22685">157500</cx:pt>
          <cx:pt idx="22686">180000</cx:pt>
          <cx:pt idx="22687">135000</cx:pt>
          <cx:pt idx="22688">103500</cx:pt>
          <cx:pt idx="22689">135000</cx:pt>
          <cx:pt idx="22690">135000</cx:pt>
          <cx:pt idx="22691">121500</cx:pt>
          <cx:pt idx="22692">337500</cx:pt>
          <cx:pt idx="22693">67500</cx:pt>
          <cx:pt idx="22694">157500</cx:pt>
          <cx:pt idx="22695">108000</cx:pt>
          <cx:pt idx="22696">225000</cx:pt>
          <cx:pt idx="22697">90000</cx:pt>
          <cx:pt idx="22698">157500</cx:pt>
          <cx:pt idx="22699">90000</cx:pt>
          <cx:pt idx="22700">195750</cx:pt>
          <cx:pt idx="22701">135000</cx:pt>
          <cx:pt idx="22702">90000</cx:pt>
          <cx:pt idx="22703">405000</cx:pt>
          <cx:pt idx="22704">171000</cx:pt>
          <cx:pt idx="22705">72000</cx:pt>
          <cx:pt idx="22706">180000</cx:pt>
          <cx:pt idx="22707">135000</cx:pt>
          <cx:pt idx="22708">270000</cx:pt>
          <cx:pt idx="22709">157500</cx:pt>
          <cx:pt idx="22710">90000</cx:pt>
          <cx:pt idx="22711">292500</cx:pt>
          <cx:pt idx="22712">166500</cx:pt>
          <cx:pt idx="22713">81000</cx:pt>
          <cx:pt idx="22714">112500</cx:pt>
          <cx:pt idx="22715">315000</cx:pt>
          <cx:pt idx="22716">112500</cx:pt>
          <cx:pt idx="22717">54000</cx:pt>
          <cx:pt idx="22718">63000</cx:pt>
          <cx:pt idx="22719">112500</cx:pt>
          <cx:pt idx="22720">441000</cx:pt>
          <cx:pt idx="22721">112500</cx:pt>
          <cx:pt idx="22722">162000</cx:pt>
          <cx:pt idx="22723">90000</cx:pt>
          <cx:pt idx="22724">157500</cx:pt>
          <cx:pt idx="22725">112500</cx:pt>
          <cx:pt idx="22726">135000</cx:pt>
          <cx:pt idx="22727">157500</cx:pt>
          <cx:pt idx="22728">270000</cx:pt>
          <cx:pt idx="22729">326250</cx:pt>
          <cx:pt idx="22730">81000</cx:pt>
          <cx:pt idx="22731">225000</cx:pt>
          <cx:pt idx="22732">126000</cx:pt>
          <cx:pt idx="22733">85500</cx:pt>
          <cx:pt idx="22734">202500</cx:pt>
          <cx:pt idx="22735">135000</cx:pt>
          <cx:pt idx="22736">162000</cx:pt>
          <cx:pt idx="22737">135000</cx:pt>
          <cx:pt idx="22738">135000</cx:pt>
          <cx:pt idx="22739">45000</cx:pt>
          <cx:pt idx="22740">139500</cx:pt>
          <cx:pt idx="22741">103500</cx:pt>
          <cx:pt idx="22742">90000</cx:pt>
          <cx:pt idx="22743">157500</cx:pt>
          <cx:pt idx="22744">90000</cx:pt>
          <cx:pt idx="22745">135000</cx:pt>
          <cx:pt idx="22746">63000</cx:pt>
          <cx:pt idx="22747">315000</cx:pt>
          <cx:pt idx="22748">180000</cx:pt>
          <cx:pt idx="22749">112500</cx:pt>
          <cx:pt idx="22750">112500</cx:pt>
          <cx:pt idx="22751">135000</cx:pt>
          <cx:pt idx="22752">81000</cx:pt>
          <cx:pt idx="22753">72000</cx:pt>
          <cx:pt idx="22754">135000</cx:pt>
          <cx:pt idx="22755">225000</cx:pt>
          <cx:pt idx="22756">135000</cx:pt>
          <cx:pt idx="22757">112500</cx:pt>
          <cx:pt idx="22758">360000</cx:pt>
          <cx:pt idx="22759">157500</cx:pt>
          <cx:pt idx="22760">202500</cx:pt>
          <cx:pt idx="22761">229500</cx:pt>
          <cx:pt idx="22762">225000</cx:pt>
          <cx:pt idx="22763">99000</cx:pt>
          <cx:pt idx="22764">159300</cx:pt>
          <cx:pt idx="22765">157500</cx:pt>
          <cx:pt idx="22766">225000</cx:pt>
          <cx:pt idx="22767">69750</cx:pt>
          <cx:pt idx="22768">225000</cx:pt>
          <cx:pt idx="22769">247500</cx:pt>
          <cx:pt idx="22770">117000</cx:pt>
          <cx:pt idx="22771">112500</cx:pt>
          <cx:pt idx="22772">112500</cx:pt>
          <cx:pt idx="22773">135000</cx:pt>
          <cx:pt idx="22774">112500</cx:pt>
          <cx:pt idx="22775">112500</cx:pt>
          <cx:pt idx="22776">58500</cx:pt>
          <cx:pt idx="22777">270000</cx:pt>
          <cx:pt idx="22778">81000</cx:pt>
          <cx:pt idx="22779">67500</cx:pt>
          <cx:pt idx="22780">360000</cx:pt>
          <cx:pt idx="22781">112500</cx:pt>
          <cx:pt idx="22782">135000</cx:pt>
          <cx:pt idx="22783">202500</cx:pt>
          <cx:pt idx="22784">72000</cx:pt>
          <cx:pt idx="22785">112500</cx:pt>
          <cx:pt idx="22786">112500</cx:pt>
          <cx:pt idx="22787">144000</cx:pt>
          <cx:pt idx="22788">247500</cx:pt>
          <cx:pt idx="22789">135000</cx:pt>
          <cx:pt idx="22790">157500</cx:pt>
          <cx:pt idx="22791">202500</cx:pt>
          <cx:pt idx="22792">135000</cx:pt>
          <cx:pt idx="22793">337500</cx:pt>
          <cx:pt idx="22794">157500</cx:pt>
          <cx:pt idx="22795">189000</cx:pt>
          <cx:pt idx="22796">99000</cx:pt>
          <cx:pt idx="22797">112500</cx:pt>
          <cx:pt idx="22798">77400</cx:pt>
          <cx:pt idx="22799">225000</cx:pt>
          <cx:pt idx="22800">585000</cx:pt>
          <cx:pt idx="22801">202500</cx:pt>
          <cx:pt idx="22802">225000</cx:pt>
          <cx:pt idx="22803">225000</cx:pt>
          <cx:pt idx="22804">90000</cx:pt>
          <cx:pt idx="22805">90000</cx:pt>
          <cx:pt idx="22806">126000</cx:pt>
          <cx:pt idx="22807">72000</cx:pt>
          <cx:pt idx="22808">157500</cx:pt>
          <cx:pt idx="22809">121500</cx:pt>
          <cx:pt idx="22810">180000</cx:pt>
          <cx:pt idx="22811">315000</cx:pt>
          <cx:pt idx="22812">72000</cx:pt>
          <cx:pt idx="22813">157500</cx:pt>
          <cx:pt idx="22814">112500</cx:pt>
          <cx:pt idx="22815">126000</cx:pt>
          <cx:pt idx="22816">180000</cx:pt>
          <cx:pt idx="22817">180000</cx:pt>
          <cx:pt idx="22818">90000</cx:pt>
          <cx:pt idx="22819">112500</cx:pt>
          <cx:pt idx="22820">180000</cx:pt>
          <cx:pt idx="22821">45000</cx:pt>
          <cx:pt idx="22822">135000</cx:pt>
          <cx:pt idx="22823">108000</cx:pt>
          <cx:pt idx="22824">202500</cx:pt>
          <cx:pt idx="22825">108000</cx:pt>
          <cx:pt idx="22826">154125</cx:pt>
          <cx:pt idx="22827">112500</cx:pt>
          <cx:pt idx="22828">315000</cx:pt>
          <cx:pt idx="22829">216000</cx:pt>
          <cx:pt idx="22830">180000</cx:pt>
          <cx:pt idx="22831">202500</cx:pt>
          <cx:pt idx="22832">225000</cx:pt>
          <cx:pt idx="22833">112500</cx:pt>
          <cx:pt idx="22834">292500</cx:pt>
          <cx:pt idx="22835">180000</cx:pt>
          <cx:pt idx="22836">112500</cx:pt>
          <cx:pt idx="22837">162000</cx:pt>
          <cx:pt idx="22838">180000</cx:pt>
          <cx:pt idx="22839">135000</cx:pt>
          <cx:pt idx="22840">450000</cx:pt>
          <cx:pt idx="22841">675000</cx:pt>
          <cx:pt idx="22842">67500</cx:pt>
          <cx:pt idx="22843">202500</cx:pt>
          <cx:pt idx="22844">292500</cx:pt>
          <cx:pt idx="22845">157500</cx:pt>
          <cx:pt idx="22846">315000</cx:pt>
          <cx:pt idx="22847">67500</cx:pt>
          <cx:pt idx="22848">247500</cx:pt>
          <cx:pt idx="22849">72000</cx:pt>
          <cx:pt idx="22850">67500</cx:pt>
          <cx:pt idx="22851">135000</cx:pt>
          <cx:pt idx="22852">81000</cx:pt>
          <cx:pt idx="22853">67500</cx:pt>
          <cx:pt idx="22854">157500</cx:pt>
          <cx:pt idx="22855">270000</cx:pt>
          <cx:pt idx="22856">202500</cx:pt>
          <cx:pt idx="22857">112500</cx:pt>
          <cx:pt idx="22858">180000</cx:pt>
          <cx:pt idx="22859">180000</cx:pt>
          <cx:pt idx="22860">405000</cx:pt>
          <cx:pt idx="22861">180000</cx:pt>
          <cx:pt idx="22862">108000</cx:pt>
          <cx:pt idx="22863">157500</cx:pt>
          <cx:pt idx="22864">67500</cx:pt>
          <cx:pt idx="22865">202500</cx:pt>
          <cx:pt idx="22866">157500</cx:pt>
          <cx:pt idx="22867">112500</cx:pt>
          <cx:pt idx="22868">90000</cx:pt>
          <cx:pt idx="22869">292500</cx:pt>
          <cx:pt idx="22870">495000</cx:pt>
          <cx:pt idx="22871">67500</cx:pt>
          <cx:pt idx="22872">180000</cx:pt>
          <cx:pt idx="22873">99000</cx:pt>
          <cx:pt idx="22874">103500</cx:pt>
          <cx:pt idx="22875">85500</cx:pt>
          <cx:pt idx="22876">121500</cx:pt>
          <cx:pt idx="22877">99000</cx:pt>
          <cx:pt idx="22878">90000</cx:pt>
          <cx:pt idx="22879">270000</cx:pt>
          <cx:pt idx="22880">157500</cx:pt>
          <cx:pt idx="22881">180000</cx:pt>
          <cx:pt idx="22882">202500</cx:pt>
          <cx:pt idx="22883">202500</cx:pt>
          <cx:pt idx="22884">49500</cx:pt>
          <cx:pt idx="22885">54000</cx:pt>
          <cx:pt idx="22886">112500</cx:pt>
          <cx:pt idx="22887">108000</cx:pt>
          <cx:pt idx="22888">225000</cx:pt>
          <cx:pt idx="22889">99000</cx:pt>
          <cx:pt idx="22890">157500</cx:pt>
          <cx:pt idx="22891">180000</cx:pt>
          <cx:pt idx="22892">135000</cx:pt>
          <cx:pt idx="22893">112500</cx:pt>
          <cx:pt idx="22894">121500</cx:pt>
          <cx:pt idx="22895">153000</cx:pt>
          <cx:pt idx="22896">135000</cx:pt>
          <cx:pt idx="22897">1125000</cx:pt>
          <cx:pt idx="22898">157500</cx:pt>
          <cx:pt idx="22899">139500</cx:pt>
          <cx:pt idx="22900">180000</cx:pt>
          <cx:pt idx="22901">225000</cx:pt>
          <cx:pt idx="22902">225000</cx:pt>
          <cx:pt idx="22903">270000</cx:pt>
          <cx:pt idx="22904">103500</cx:pt>
          <cx:pt idx="22905">112500</cx:pt>
          <cx:pt idx="22906">225000</cx:pt>
          <cx:pt idx="22907">202500</cx:pt>
          <cx:pt idx="22908">216000</cx:pt>
          <cx:pt idx="22909">157500</cx:pt>
          <cx:pt idx="22910">135000</cx:pt>
          <cx:pt idx="22911">153000</cx:pt>
          <cx:pt idx="22912">103500</cx:pt>
          <cx:pt idx="22913">171000</cx:pt>
          <cx:pt idx="22914">225000</cx:pt>
          <cx:pt idx="22915">180000</cx:pt>
          <cx:pt idx="22916">157500</cx:pt>
          <cx:pt idx="22917">135000</cx:pt>
          <cx:pt idx="22918">112500</cx:pt>
          <cx:pt idx="22919">216000</cx:pt>
          <cx:pt idx="22920">36000</cx:pt>
          <cx:pt idx="22921">171000</cx:pt>
          <cx:pt idx="22922">144000</cx:pt>
          <cx:pt idx="22923">180000</cx:pt>
          <cx:pt idx="22924">202500</cx:pt>
          <cx:pt idx="22925">202500</cx:pt>
          <cx:pt idx="22926">180000</cx:pt>
          <cx:pt idx="22927">193500</cx:pt>
          <cx:pt idx="22928">279000</cx:pt>
          <cx:pt idx="22929">135000</cx:pt>
          <cx:pt idx="22930">225000</cx:pt>
          <cx:pt idx="22931">94500</cx:pt>
          <cx:pt idx="22932">135000</cx:pt>
          <cx:pt idx="22933">157500</cx:pt>
          <cx:pt idx="22934">135000</cx:pt>
          <cx:pt idx="22935">337500</cx:pt>
          <cx:pt idx="22936">90000</cx:pt>
          <cx:pt idx="22937">112500</cx:pt>
          <cx:pt idx="22938">157500</cx:pt>
          <cx:pt idx="22939">157500</cx:pt>
          <cx:pt idx="22940">153000</cx:pt>
          <cx:pt idx="22941">180000</cx:pt>
          <cx:pt idx="22942">225000</cx:pt>
          <cx:pt idx="22943">121500</cx:pt>
          <cx:pt idx="22944">182250</cx:pt>
          <cx:pt idx="22945">112500</cx:pt>
          <cx:pt idx="22946">175108.5</cx:pt>
          <cx:pt idx="22947">76500</cx:pt>
          <cx:pt idx="22948">180000</cx:pt>
          <cx:pt idx="22949">126000</cx:pt>
          <cx:pt idx="22950">306000</cx:pt>
          <cx:pt idx="22951">81000</cx:pt>
          <cx:pt idx="22952">157500</cx:pt>
          <cx:pt idx="22953">189000</cx:pt>
          <cx:pt idx="22954">67500</cx:pt>
          <cx:pt idx="22955">216000</cx:pt>
          <cx:pt idx="22956">180000</cx:pt>
          <cx:pt idx="22957">112500</cx:pt>
          <cx:pt idx="22958">202500</cx:pt>
          <cx:pt idx="22959">103500</cx:pt>
          <cx:pt idx="22960">126000</cx:pt>
          <cx:pt idx="22961">81000</cx:pt>
          <cx:pt idx="22962">90000</cx:pt>
          <cx:pt idx="22963">157500</cx:pt>
          <cx:pt idx="22964">90000</cx:pt>
          <cx:pt idx="22965">112500</cx:pt>
          <cx:pt idx="22966">135000</cx:pt>
          <cx:pt idx="22967">180000</cx:pt>
          <cx:pt idx="22968">135000</cx:pt>
          <cx:pt idx="22969">157500</cx:pt>
          <cx:pt idx="22970">270000</cx:pt>
          <cx:pt idx="22971">270000</cx:pt>
          <cx:pt idx="22972">90000</cx:pt>
          <cx:pt idx="22973">45000</cx:pt>
          <cx:pt idx="22974">45000</cx:pt>
          <cx:pt idx="22975">67500</cx:pt>
          <cx:pt idx="22976">252000</cx:pt>
          <cx:pt idx="22977">157500</cx:pt>
          <cx:pt idx="22978">171000</cx:pt>
          <cx:pt idx="22979">202500</cx:pt>
          <cx:pt idx="22980">67500</cx:pt>
          <cx:pt idx="22981">157500</cx:pt>
          <cx:pt idx="22982">90000</cx:pt>
          <cx:pt idx="22983">81000</cx:pt>
          <cx:pt idx="22984">301500</cx:pt>
          <cx:pt idx="22985">135000</cx:pt>
          <cx:pt idx="22986">292500</cx:pt>
          <cx:pt idx="22987">135000</cx:pt>
          <cx:pt idx="22988">67500</cx:pt>
          <cx:pt idx="22989">360000</cx:pt>
          <cx:pt idx="22990">126000</cx:pt>
          <cx:pt idx="22991">180000</cx:pt>
          <cx:pt idx="22992">135000</cx:pt>
          <cx:pt idx="22993">202500</cx:pt>
          <cx:pt idx="22994">225000</cx:pt>
          <cx:pt idx="22995">252000</cx:pt>
          <cx:pt idx="22996">99000</cx:pt>
          <cx:pt idx="22997">90000</cx:pt>
          <cx:pt idx="22998">157500</cx:pt>
          <cx:pt idx="22999">225000</cx:pt>
          <cx:pt idx="23000">157500</cx:pt>
          <cx:pt idx="23001">90000</cx:pt>
          <cx:pt idx="23002">225000</cx:pt>
          <cx:pt idx="23003">157500</cx:pt>
          <cx:pt idx="23004">202500</cx:pt>
          <cx:pt idx="23005">126000</cx:pt>
          <cx:pt idx="23006">194400</cx:pt>
          <cx:pt idx="23007">135000</cx:pt>
          <cx:pt idx="23008">135000</cx:pt>
          <cx:pt idx="23009">279000</cx:pt>
          <cx:pt idx="23010">90000</cx:pt>
          <cx:pt idx="23011">157500</cx:pt>
          <cx:pt idx="23012">112500</cx:pt>
          <cx:pt idx="23013">157500</cx:pt>
          <cx:pt idx="23014">450000</cx:pt>
          <cx:pt idx="23015">247500</cx:pt>
          <cx:pt idx="23016">148500</cx:pt>
          <cx:pt idx="23017">202500</cx:pt>
          <cx:pt idx="23018">225000</cx:pt>
          <cx:pt idx="23019">157500</cx:pt>
          <cx:pt idx="23020">135000</cx:pt>
          <cx:pt idx="23021">135000</cx:pt>
          <cx:pt idx="23022">103500</cx:pt>
          <cx:pt idx="23023">135000</cx:pt>
          <cx:pt idx="23024">202500</cx:pt>
          <cx:pt idx="23025">157500</cx:pt>
          <cx:pt idx="23026">90000</cx:pt>
          <cx:pt idx="23027">315000</cx:pt>
          <cx:pt idx="23028">157500</cx:pt>
          <cx:pt idx="23029">90000</cx:pt>
          <cx:pt idx="23030">135000</cx:pt>
          <cx:pt idx="23031">382500</cx:pt>
          <cx:pt idx="23032">90000</cx:pt>
          <cx:pt idx="23033">225000</cx:pt>
          <cx:pt idx="23034">157500</cx:pt>
          <cx:pt idx="23035">202500</cx:pt>
          <cx:pt idx="23036">90000</cx:pt>
          <cx:pt idx="23037">202500</cx:pt>
          <cx:pt idx="23038">157500</cx:pt>
          <cx:pt idx="23039">270000</cx:pt>
          <cx:pt idx="23040">67500</cx:pt>
          <cx:pt idx="23041">180000</cx:pt>
          <cx:pt idx="23042">135000</cx:pt>
          <cx:pt idx="23043">186174</cx:pt>
          <cx:pt idx="23044">78750</cx:pt>
          <cx:pt idx="23045">810000</cx:pt>
          <cx:pt idx="23046">157500</cx:pt>
          <cx:pt idx="23047">157500</cx:pt>
          <cx:pt idx="23048">270000</cx:pt>
          <cx:pt idx="23049">157500</cx:pt>
          <cx:pt idx="23050">180000</cx:pt>
          <cx:pt idx="23051">99000</cx:pt>
          <cx:pt idx="23052">112500</cx:pt>
          <cx:pt idx="23053">135000</cx:pt>
          <cx:pt idx="23054">225000</cx:pt>
          <cx:pt idx="23055">135000</cx:pt>
          <cx:pt idx="23056">54000</cx:pt>
          <cx:pt idx="23057">157500</cx:pt>
          <cx:pt idx="23058">180000</cx:pt>
          <cx:pt idx="23059">85500</cx:pt>
          <cx:pt idx="23060">202500</cx:pt>
          <cx:pt idx="23061">180000</cx:pt>
          <cx:pt idx="23062">112500</cx:pt>
          <cx:pt idx="23063">112500</cx:pt>
          <cx:pt idx="23064">126000</cx:pt>
          <cx:pt idx="23065">198000</cx:pt>
          <cx:pt idx="23066">103500</cx:pt>
          <cx:pt idx="23067">112500</cx:pt>
          <cx:pt idx="23068">337500</cx:pt>
          <cx:pt idx="23069">225000</cx:pt>
          <cx:pt idx="23070">76500</cx:pt>
          <cx:pt idx="23071">139500</cx:pt>
          <cx:pt idx="23072">135000</cx:pt>
          <cx:pt idx="23073">112500</cx:pt>
          <cx:pt idx="23074">90000</cx:pt>
          <cx:pt idx="23075">355500</cx:pt>
          <cx:pt idx="23076">135000</cx:pt>
          <cx:pt idx="23077">351000</cx:pt>
          <cx:pt idx="23078">225000</cx:pt>
          <cx:pt idx="23079">135000</cx:pt>
          <cx:pt idx="23080">180000</cx:pt>
          <cx:pt idx="23081">450000</cx:pt>
          <cx:pt idx="23082">81000</cx:pt>
          <cx:pt idx="23083">202500</cx:pt>
          <cx:pt idx="23084">112500</cx:pt>
          <cx:pt idx="23085">72000</cx:pt>
          <cx:pt idx="23086">157500</cx:pt>
          <cx:pt idx="23087">180000</cx:pt>
          <cx:pt idx="23088">225000</cx:pt>
          <cx:pt idx="23089">157500</cx:pt>
          <cx:pt idx="23090">126000</cx:pt>
          <cx:pt idx="23091">202500</cx:pt>
          <cx:pt idx="23092">81000</cx:pt>
          <cx:pt idx="23093">202500</cx:pt>
          <cx:pt idx="23094">360000</cx:pt>
          <cx:pt idx="23095">67500</cx:pt>
          <cx:pt idx="23096">81000</cx:pt>
          <cx:pt idx="23097">121500</cx:pt>
          <cx:pt idx="23098">180000</cx:pt>
          <cx:pt idx="23099">90000</cx:pt>
          <cx:pt idx="23100">112500</cx:pt>
          <cx:pt idx="23101">81000</cx:pt>
          <cx:pt idx="23102">157500</cx:pt>
          <cx:pt idx="23103">171000</cx:pt>
          <cx:pt idx="23104">90000</cx:pt>
          <cx:pt idx="23105">243000</cx:pt>
          <cx:pt idx="23106">202500</cx:pt>
          <cx:pt idx="23107">294750</cx:pt>
          <cx:pt idx="23108">112500</cx:pt>
          <cx:pt idx="23109">112500</cx:pt>
          <cx:pt idx="23110">450000</cx:pt>
          <cx:pt idx="23111">135000</cx:pt>
          <cx:pt idx="23112">135000</cx:pt>
          <cx:pt idx="23113">112500</cx:pt>
          <cx:pt idx="23114">67500</cx:pt>
          <cx:pt idx="23115">180000</cx:pt>
          <cx:pt idx="23116">270000</cx:pt>
          <cx:pt idx="23117">135000</cx:pt>
          <cx:pt idx="23118">90000</cx:pt>
          <cx:pt idx="23119">126000</cx:pt>
          <cx:pt idx="23120">112500</cx:pt>
          <cx:pt idx="23121">135000</cx:pt>
          <cx:pt idx="23122">247500</cx:pt>
          <cx:pt idx="23123">360000</cx:pt>
          <cx:pt idx="23124">103500</cx:pt>
          <cx:pt idx="23125">189000</cx:pt>
          <cx:pt idx="23126">225000</cx:pt>
          <cx:pt idx="23127">90000</cx:pt>
          <cx:pt idx="23128">310500</cx:pt>
          <cx:pt idx="23129">49500</cx:pt>
          <cx:pt idx="23130">81000</cx:pt>
          <cx:pt idx="23131">225000</cx:pt>
          <cx:pt idx="23132">90000</cx:pt>
          <cx:pt idx="23133">135000</cx:pt>
          <cx:pt idx="23134">247500</cx:pt>
          <cx:pt idx="23135">112500</cx:pt>
          <cx:pt idx="23136">103500</cx:pt>
          <cx:pt idx="23137">112500</cx:pt>
          <cx:pt idx="23138">247500</cx:pt>
          <cx:pt idx="23139">157500</cx:pt>
          <cx:pt idx="23140">270000</cx:pt>
          <cx:pt idx="23141">81000</cx:pt>
          <cx:pt idx="23142">193500</cx:pt>
          <cx:pt idx="23143">144000</cx:pt>
          <cx:pt idx="23144">112500</cx:pt>
          <cx:pt idx="23145">405000</cx:pt>
          <cx:pt idx="23146">180000</cx:pt>
          <cx:pt idx="23147">202500</cx:pt>
          <cx:pt idx="23148">171000</cx:pt>
          <cx:pt idx="23149">247500</cx:pt>
          <cx:pt idx="23150">67500</cx:pt>
          <cx:pt idx="23151">135000</cx:pt>
          <cx:pt idx="23152">157500</cx:pt>
          <cx:pt idx="23153">225000</cx:pt>
          <cx:pt idx="23154">202500</cx:pt>
          <cx:pt idx="23155">130500</cx:pt>
          <cx:pt idx="23156">103500</cx:pt>
          <cx:pt idx="23157">67500</cx:pt>
          <cx:pt idx="23158">135000</cx:pt>
          <cx:pt idx="23159">135000</cx:pt>
          <cx:pt idx="23160">175500</cx:pt>
          <cx:pt idx="23161">225000</cx:pt>
          <cx:pt idx="23162">180000</cx:pt>
          <cx:pt idx="23163">90000</cx:pt>
          <cx:pt idx="23164">135000</cx:pt>
          <cx:pt idx="23165">112500</cx:pt>
          <cx:pt idx="23166">193500</cx:pt>
          <cx:pt idx="23167">270000</cx:pt>
          <cx:pt idx="23168">76500</cx:pt>
          <cx:pt idx="23169">202500</cx:pt>
          <cx:pt idx="23170">135000</cx:pt>
          <cx:pt idx="23171">270000</cx:pt>
          <cx:pt idx="23172">135000</cx:pt>
          <cx:pt idx="23173">175500</cx:pt>
          <cx:pt idx="23174">90000</cx:pt>
          <cx:pt idx="23175">90000</cx:pt>
          <cx:pt idx="23176">540000</cx:pt>
          <cx:pt idx="23177">67500</cx:pt>
          <cx:pt idx="23178">112500</cx:pt>
          <cx:pt idx="23179">157500</cx:pt>
          <cx:pt idx="23180">126000</cx:pt>
          <cx:pt idx="23181">270000</cx:pt>
          <cx:pt idx="23182">103500</cx:pt>
          <cx:pt idx="23183">112500</cx:pt>
          <cx:pt idx="23184">63000</cx:pt>
          <cx:pt idx="23185">112500</cx:pt>
          <cx:pt idx="23186">382500</cx:pt>
          <cx:pt idx="23187">90000</cx:pt>
          <cx:pt idx="23188">126000</cx:pt>
          <cx:pt idx="23189">135000</cx:pt>
          <cx:pt idx="23190">90000</cx:pt>
          <cx:pt idx="23191">180000</cx:pt>
          <cx:pt idx="23192">234000</cx:pt>
          <cx:pt idx="23193">202500</cx:pt>
          <cx:pt idx="23194">171000</cx:pt>
          <cx:pt idx="23195">135000</cx:pt>
          <cx:pt idx="23196">180000</cx:pt>
          <cx:pt idx="23197">112500</cx:pt>
          <cx:pt idx="23198">202500</cx:pt>
          <cx:pt idx="23199">139500</cx:pt>
          <cx:pt idx="23200">171000</cx:pt>
          <cx:pt idx="23201">108000</cx:pt>
          <cx:pt idx="23202">112500</cx:pt>
          <cx:pt idx="23203">135000</cx:pt>
          <cx:pt idx="23204">157500</cx:pt>
          <cx:pt idx="23205">157500</cx:pt>
          <cx:pt idx="23206">157500</cx:pt>
          <cx:pt idx="23207">135000</cx:pt>
          <cx:pt idx="23208">450000</cx:pt>
          <cx:pt idx="23209">135000</cx:pt>
          <cx:pt idx="23210">112500</cx:pt>
          <cx:pt idx="23211">112500</cx:pt>
          <cx:pt idx="23212">135000</cx:pt>
          <cx:pt idx="23213">180000</cx:pt>
          <cx:pt idx="23214">202500</cx:pt>
          <cx:pt idx="23215">135000</cx:pt>
          <cx:pt idx="23216">157500</cx:pt>
          <cx:pt idx="23217">162000</cx:pt>
          <cx:pt idx="23218">99000</cx:pt>
          <cx:pt idx="23219">225000</cx:pt>
          <cx:pt idx="23220">112500</cx:pt>
          <cx:pt idx="23221">279000</cx:pt>
          <cx:pt idx="23222">234000</cx:pt>
          <cx:pt idx="23223">292500</cx:pt>
          <cx:pt idx="23224">135000</cx:pt>
          <cx:pt idx="23225">112500</cx:pt>
          <cx:pt idx="23226">135000</cx:pt>
          <cx:pt idx="23227">270000</cx:pt>
          <cx:pt idx="23228">81000</cx:pt>
          <cx:pt idx="23229">292500</cx:pt>
          <cx:pt idx="23230">135000</cx:pt>
          <cx:pt idx="23231">157500</cx:pt>
          <cx:pt idx="23232">292500</cx:pt>
          <cx:pt idx="23233">76500</cx:pt>
          <cx:pt idx="23234">180000</cx:pt>
          <cx:pt idx="23235">157500</cx:pt>
          <cx:pt idx="23236">180000</cx:pt>
          <cx:pt idx="23237">81000</cx:pt>
          <cx:pt idx="23238">144000</cx:pt>
          <cx:pt idx="23239">135000</cx:pt>
          <cx:pt idx="23240">58500</cx:pt>
          <cx:pt idx="23241">180000</cx:pt>
          <cx:pt idx="23242">67500</cx:pt>
          <cx:pt idx="23243">202500</cx:pt>
          <cx:pt idx="23244">135000</cx:pt>
          <cx:pt idx="23245">247500</cx:pt>
          <cx:pt idx="23246">180000</cx:pt>
          <cx:pt idx="23247">180000</cx:pt>
          <cx:pt idx="23248">202500</cx:pt>
          <cx:pt idx="23249">540000</cx:pt>
          <cx:pt idx="23250">63000</cx:pt>
          <cx:pt idx="23251">67500</cx:pt>
          <cx:pt idx="23252">135000</cx:pt>
          <cx:pt idx="23253">202500</cx:pt>
          <cx:pt idx="23254">72000</cx:pt>
          <cx:pt idx="23255">162000</cx:pt>
          <cx:pt idx="23256">135000</cx:pt>
          <cx:pt idx="23257">315000</cx:pt>
          <cx:pt idx="23258">81000</cx:pt>
          <cx:pt idx="23259">135000</cx:pt>
          <cx:pt idx="23260">225000</cx:pt>
          <cx:pt idx="23261">117000</cx:pt>
          <cx:pt idx="23262">225000</cx:pt>
          <cx:pt idx="23263">90000</cx:pt>
          <cx:pt idx="23264">202500</cx:pt>
          <cx:pt idx="23265">180000</cx:pt>
          <cx:pt idx="23266">112500</cx:pt>
          <cx:pt idx="23267">81000</cx:pt>
          <cx:pt idx="23268">135000</cx:pt>
          <cx:pt idx="23269">112500</cx:pt>
          <cx:pt idx="23270">360000</cx:pt>
          <cx:pt idx="23271">99000</cx:pt>
          <cx:pt idx="23272">103500</cx:pt>
          <cx:pt idx="23273">76500</cx:pt>
          <cx:pt idx="23274">225000</cx:pt>
          <cx:pt idx="23275">112500</cx:pt>
          <cx:pt idx="23276">180000</cx:pt>
          <cx:pt idx="23277">202500</cx:pt>
          <cx:pt idx="23278">90000</cx:pt>
          <cx:pt idx="23279">112500</cx:pt>
          <cx:pt idx="23280">810000</cx:pt>
          <cx:pt idx="23281">225000</cx:pt>
          <cx:pt idx="23282">90000</cx:pt>
          <cx:pt idx="23283">94500</cx:pt>
          <cx:pt idx="23284">90000</cx:pt>
          <cx:pt idx="23285">126000</cx:pt>
          <cx:pt idx="23286">157500</cx:pt>
          <cx:pt idx="23287">112500</cx:pt>
          <cx:pt idx="23288">67500</cx:pt>
          <cx:pt idx="23289">202500</cx:pt>
          <cx:pt idx="23290">99000</cx:pt>
          <cx:pt idx="23291">103500</cx:pt>
          <cx:pt idx="23292">135000</cx:pt>
          <cx:pt idx="23293">72000</cx:pt>
          <cx:pt idx="23294">130500</cx:pt>
          <cx:pt idx="23295">225000</cx:pt>
          <cx:pt idx="23296">81000</cx:pt>
          <cx:pt idx="23297">135000</cx:pt>
          <cx:pt idx="23298">112500</cx:pt>
          <cx:pt idx="23299">135000</cx:pt>
          <cx:pt idx="23300">180000</cx:pt>
          <cx:pt idx="23301">135000</cx:pt>
          <cx:pt idx="23302">108000</cx:pt>
          <cx:pt idx="23303">135000</cx:pt>
          <cx:pt idx="23304">180000</cx:pt>
          <cx:pt idx="23305">157500</cx:pt>
          <cx:pt idx="23306">112500</cx:pt>
          <cx:pt idx="23307">405000</cx:pt>
          <cx:pt idx="23308">180000</cx:pt>
          <cx:pt idx="23309">450000</cx:pt>
          <cx:pt idx="23310">157500</cx:pt>
          <cx:pt idx="23311">157500</cx:pt>
          <cx:pt idx="23312">270000</cx:pt>
          <cx:pt idx="23313">225000</cx:pt>
          <cx:pt idx="23314">270000</cx:pt>
          <cx:pt idx="23315">270000</cx:pt>
          <cx:pt idx="23316">207000</cx:pt>
          <cx:pt idx="23317">99000</cx:pt>
          <cx:pt idx="23318">42750</cx:pt>
          <cx:pt idx="23319">45000</cx:pt>
          <cx:pt idx="23320">90000</cx:pt>
          <cx:pt idx="23321">180000</cx:pt>
          <cx:pt idx="23322">157500</cx:pt>
          <cx:pt idx="23323">202500</cx:pt>
          <cx:pt idx="23324">140400</cx:pt>
          <cx:pt idx="23325">225000</cx:pt>
          <cx:pt idx="23326">225000</cx:pt>
          <cx:pt idx="23327">157500</cx:pt>
          <cx:pt idx="23328">450000</cx:pt>
          <cx:pt idx="23329">270000</cx:pt>
          <cx:pt idx="23330">189000</cx:pt>
          <cx:pt idx="23331">51300</cx:pt>
          <cx:pt idx="23332">175500</cx:pt>
          <cx:pt idx="23333">90000</cx:pt>
          <cx:pt idx="23334">351000</cx:pt>
          <cx:pt idx="23335">247500</cx:pt>
          <cx:pt idx="23336">112500</cx:pt>
          <cx:pt idx="23337">112500</cx:pt>
          <cx:pt idx="23338">135000</cx:pt>
          <cx:pt idx="23339">202500</cx:pt>
          <cx:pt idx="23340">117000</cx:pt>
          <cx:pt idx="23341">225000</cx:pt>
          <cx:pt idx="23342">225000</cx:pt>
          <cx:pt idx="23343">270000</cx:pt>
          <cx:pt idx="23344">135000</cx:pt>
          <cx:pt idx="23345">193500</cx:pt>
          <cx:pt idx="23346">126000</cx:pt>
          <cx:pt idx="23347">112500</cx:pt>
          <cx:pt idx="23348">243000</cx:pt>
          <cx:pt idx="23349">270000</cx:pt>
          <cx:pt idx="23350">157500</cx:pt>
          <cx:pt idx="23351">157500</cx:pt>
          <cx:pt idx="23352">180000</cx:pt>
          <cx:pt idx="23353">135000</cx:pt>
          <cx:pt idx="23354">202500</cx:pt>
          <cx:pt idx="23355">112500</cx:pt>
          <cx:pt idx="23356">171000</cx:pt>
          <cx:pt idx="23357">94500</cx:pt>
          <cx:pt idx="23358">247500</cx:pt>
          <cx:pt idx="23359">90000</cx:pt>
          <cx:pt idx="23360">135000</cx:pt>
          <cx:pt idx="23361">126000</cx:pt>
          <cx:pt idx="23362">126000</cx:pt>
          <cx:pt idx="23363">450000</cx:pt>
          <cx:pt idx="23364">112500</cx:pt>
          <cx:pt idx="23365">99000</cx:pt>
          <cx:pt idx="23366">83250</cx:pt>
          <cx:pt idx="23367">67500</cx:pt>
          <cx:pt idx="23368">135000</cx:pt>
          <cx:pt idx="23369">135000</cx:pt>
          <cx:pt idx="23370">247500</cx:pt>
          <cx:pt idx="23371">112500</cx:pt>
          <cx:pt idx="23372">81000</cx:pt>
          <cx:pt idx="23373">166500</cx:pt>
          <cx:pt idx="23374">103500</cx:pt>
          <cx:pt idx="23375">202500</cx:pt>
          <cx:pt idx="23376">135000</cx:pt>
          <cx:pt idx="23377">112500</cx:pt>
          <cx:pt idx="23378">121500</cx:pt>
          <cx:pt idx="23379">90000</cx:pt>
          <cx:pt idx="23380">135000</cx:pt>
          <cx:pt idx="23381">198000</cx:pt>
          <cx:pt idx="23382">180000</cx:pt>
          <cx:pt idx="23383">157500</cx:pt>
          <cx:pt idx="23384">202500</cx:pt>
          <cx:pt idx="23385">126000</cx:pt>
          <cx:pt idx="23386">135000</cx:pt>
          <cx:pt idx="23387">135000</cx:pt>
          <cx:pt idx="23388">315000</cx:pt>
          <cx:pt idx="23389">450000</cx:pt>
          <cx:pt idx="23390">166500</cx:pt>
          <cx:pt idx="23391">90000</cx:pt>
          <cx:pt idx="23392">225000</cx:pt>
          <cx:pt idx="23393">157500</cx:pt>
          <cx:pt idx="23394">81000</cx:pt>
          <cx:pt idx="23395">135000</cx:pt>
          <cx:pt idx="23396">180000</cx:pt>
          <cx:pt idx="23397">135000</cx:pt>
          <cx:pt idx="23398">225000</cx:pt>
          <cx:pt idx="23399">112500</cx:pt>
          <cx:pt idx="23400">157500</cx:pt>
          <cx:pt idx="23401">99000</cx:pt>
          <cx:pt idx="23402">94500</cx:pt>
          <cx:pt idx="23403">67500</cx:pt>
          <cx:pt idx="23404">261000</cx:pt>
          <cx:pt idx="23405">67500</cx:pt>
          <cx:pt idx="23406">112500</cx:pt>
          <cx:pt idx="23407">202500</cx:pt>
          <cx:pt idx="23408">270000</cx:pt>
          <cx:pt idx="23409">90000</cx:pt>
          <cx:pt idx="23410">405000</cx:pt>
          <cx:pt idx="23411">90000</cx:pt>
          <cx:pt idx="23412">270000</cx:pt>
          <cx:pt idx="23413">135000</cx:pt>
          <cx:pt idx="23414">112500</cx:pt>
          <cx:pt idx="23415">112500</cx:pt>
          <cx:pt idx="23416">202500</cx:pt>
          <cx:pt idx="23417">76500</cx:pt>
          <cx:pt idx="23418">148500</cx:pt>
          <cx:pt idx="23419">225000</cx:pt>
          <cx:pt idx="23420">144000</cx:pt>
          <cx:pt idx="23421">270000</cx:pt>
          <cx:pt idx="23422">45000</cx:pt>
          <cx:pt idx="23423">76500</cx:pt>
          <cx:pt idx="23424">112500</cx:pt>
          <cx:pt idx="23425">247500</cx:pt>
          <cx:pt idx="23426">225000</cx:pt>
          <cx:pt idx="23427">81000</cx:pt>
          <cx:pt idx="23428">310500</cx:pt>
          <cx:pt idx="23429">157500</cx:pt>
          <cx:pt idx="23430">135000</cx:pt>
          <cx:pt idx="23431">198000</cx:pt>
          <cx:pt idx="23432">58500</cx:pt>
          <cx:pt idx="23433">270000</cx:pt>
          <cx:pt idx="23434">202500</cx:pt>
          <cx:pt idx="23435">144000</cx:pt>
          <cx:pt idx="23436">157500</cx:pt>
          <cx:pt idx="23437">202500</cx:pt>
          <cx:pt idx="23438">495000</cx:pt>
          <cx:pt idx="23439">81000</cx:pt>
          <cx:pt idx="23440">121500</cx:pt>
          <cx:pt idx="23441">405000</cx:pt>
          <cx:pt idx="23442">72000</cx:pt>
          <cx:pt idx="23443">171000</cx:pt>
          <cx:pt idx="23444">58500</cx:pt>
          <cx:pt idx="23445">157500</cx:pt>
          <cx:pt idx="23446">112500</cx:pt>
          <cx:pt idx="23447">234000</cx:pt>
          <cx:pt idx="23448">112500</cx:pt>
          <cx:pt idx="23449">450000</cx:pt>
          <cx:pt idx="23450">315000</cx:pt>
          <cx:pt idx="23451">135000</cx:pt>
          <cx:pt idx="23452">225000</cx:pt>
          <cx:pt idx="23453">67500</cx:pt>
          <cx:pt idx="23454">157500</cx:pt>
          <cx:pt idx="23455">135000</cx:pt>
          <cx:pt idx="23456">76500</cx:pt>
          <cx:pt idx="23457">112500</cx:pt>
          <cx:pt idx="23458">112500</cx:pt>
          <cx:pt idx="23459">135000</cx:pt>
          <cx:pt idx="23460">58500</cx:pt>
          <cx:pt idx="23461">450000</cx:pt>
          <cx:pt idx="23462">135000</cx:pt>
          <cx:pt idx="23463">225000</cx:pt>
          <cx:pt idx="23464">135000</cx:pt>
          <cx:pt idx="23465">90000</cx:pt>
          <cx:pt idx="23466">202500</cx:pt>
          <cx:pt idx="23467">202500</cx:pt>
          <cx:pt idx="23468">63000</cx:pt>
          <cx:pt idx="23469">157500</cx:pt>
          <cx:pt idx="23470">202500</cx:pt>
          <cx:pt idx="23471">225000</cx:pt>
          <cx:pt idx="23472">40500</cx:pt>
          <cx:pt idx="23473">112500</cx:pt>
          <cx:pt idx="23474">270000</cx:pt>
          <cx:pt idx="23475">157500</cx:pt>
          <cx:pt idx="23476">135000</cx:pt>
          <cx:pt idx="23477">67500</cx:pt>
          <cx:pt idx="23478">72000</cx:pt>
          <cx:pt idx="23479">234000</cx:pt>
          <cx:pt idx="23480">270000</cx:pt>
          <cx:pt idx="23481">135000</cx:pt>
          <cx:pt idx="23482">112500</cx:pt>
          <cx:pt idx="23483">180000</cx:pt>
          <cx:pt idx="23484">180000</cx:pt>
          <cx:pt idx="23485">67500</cx:pt>
          <cx:pt idx="23486">135000</cx:pt>
          <cx:pt idx="23487">157500</cx:pt>
          <cx:pt idx="23488">202500</cx:pt>
          <cx:pt idx="23489">90000</cx:pt>
          <cx:pt idx="23490">126000</cx:pt>
          <cx:pt idx="23491">218250</cx:pt>
          <cx:pt idx="23492">184500</cx:pt>
          <cx:pt idx="23493">315000</cx:pt>
          <cx:pt idx="23494">256500</cx:pt>
          <cx:pt idx="23495">180000</cx:pt>
          <cx:pt idx="23496">90000</cx:pt>
          <cx:pt idx="23497">225000</cx:pt>
          <cx:pt idx="23498">112500</cx:pt>
          <cx:pt idx="23499">90000</cx:pt>
          <cx:pt idx="23500">112500</cx:pt>
          <cx:pt idx="23501">112500</cx:pt>
          <cx:pt idx="23502">80100</cx:pt>
          <cx:pt idx="23503">175500</cx:pt>
          <cx:pt idx="23504">180000</cx:pt>
          <cx:pt idx="23505">67500</cx:pt>
          <cx:pt idx="23506">99000</cx:pt>
          <cx:pt idx="23507">202500</cx:pt>
          <cx:pt idx="23508">90000</cx:pt>
          <cx:pt idx="23509">121500</cx:pt>
          <cx:pt idx="23510">112500</cx:pt>
          <cx:pt idx="23511">225000</cx:pt>
          <cx:pt idx="23512">157500</cx:pt>
          <cx:pt idx="23513">202500</cx:pt>
          <cx:pt idx="23514">150750</cx:pt>
          <cx:pt idx="23515">171000</cx:pt>
          <cx:pt idx="23516">312750</cx:pt>
          <cx:pt idx="23517">90000</cx:pt>
          <cx:pt idx="23518">202500</cx:pt>
          <cx:pt idx="23519">270000</cx:pt>
          <cx:pt idx="23520">135000</cx:pt>
          <cx:pt idx="23521">112500</cx:pt>
          <cx:pt idx="23522">270000</cx:pt>
          <cx:pt idx="23523">81000</cx:pt>
          <cx:pt idx="23524">67500</cx:pt>
          <cx:pt idx="23525">103500</cx:pt>
          <cx:pt idx="23526">360000</cx:pt>
          <cx:pt idx="23527">45000</cx:pt>
          <cx:pt idx="23528">382500</cx:pt>
          <cx:pt idx="23529">112500</cx:pt>
          <cx:pt idx="23530">225000</cx:pt>
          <cx:pt idx="23531">202500</cx:pt>
          <cx:pt idx="23532">180000</cx:pt>
          <cx:pt idx="23533">225000</cx:pt>
          <cx:pt idx="23534">130500</cx:pt>
          <cx:pt idx="23535">225000</cx:pt>
          <cx:pt idx="23536">270000</cx:pt>
          <cx:pt idx="23537">202500</cx:pt>
          <cx:pt idx="23538">135000</cx:pt>
          <cx:pt idx="23539">112500</cx:pt>
          <cx:pt idx="23540">225000</cx:pt>
          <cx:pt idx="23541">117000</cx:pt>
          <cx:pt idx="23542">112500</cx:pt>
          <cx:pt idx="23543">315000</cx:pt>
          <cx:pt idx="23544">54000</cx:pt>
          <cx:pt idx="23545">135000</cx:pt>
          <cx:pt idx="23546">427500</cx:pt>
          <cx:pt idx="23547">112500</cx:pt>
          <cx:pt idx="23548">292500</cx:pt>
          <cx:pt idx="23549">157500</cx:pt>
          <cx:pt idx="23550">157500</cx:pt>
          <cx:pt idx="23551">76500</cx:pt>
          <cx:pt idx="23552">112500</cx:pt>
          <cx:pt idx="23553">108000</cx:pt>
          <cx:pt idx="23554">130500</cx:pt>
          <cx:pt idx="23555">225000</cx:pt>
          <cx:pt idx="23556">900000</cx:pt>
          <cx:pt idx="23557">157500</cx:pt>
          <cx:pt idx="23558">112500</cx:pt>
          <cx:pt idx="23559">157500</cx:pt>
          <cx:pt idx="23560">117000</cx:pt>
          <cx:pt idx="23561">171000</cx:pt>
          <cx:pt idx="23562">211500</cx:pt>
          <cx:pt idx="23563">202500</cx:pt>
          <cx:pt idx="23564">49500</cx:pt>
          <cx:pt idx="23565">135000</cx:pt>
          <cx:pt idx="23566">135000</cx:pt>
          <cx:pt idx="23567">225000</cx:pt>
          <cx:pt idx="23568">46980</cx:pt>
          <cx:pt idx="23569">157500</cx:pt>
          <cx:pt idx="23570">337500</cx:pt>
          <cx:pt idx="23571">121500</cx:pt>
          <cx:pt idx="23572">81000</cx:pt>
          <cx:pt idx="23573">247500</cx:pt>
          <cx:pt idx="23574">144000</cx:pt>
          <cx:pt idx="23575">85500</cx:pt>
          <cx:pt idx="23576">112500</cx:pt>
          <cx:pt idx="23577">120060</cx:pt>
          <cx:pt idx="23578">144000</cx:pt>
          <cx:pt idx="23579">153000</cx:pt>
          <cx:pt idx="23580">126000</cx:pt>
          <cx:pt idx="23581">180000</cx:pt>
          <cx:pt idx="23582">675000</cx:pt>
          <cx:pt idx="23583">123750</cx:pt>
          <cx:pt idx="23584">157500</cx:pt>
          <cx:pt idx="23585">195750</cx:pt>
          <cx:pt idx="23586">81000</cx:pt>
          <cx:pt idx="23587">90000</cx:pt>
          <cx:pt idx="23588">130500</cx:pt>
          <cx:pt idx="23589">202500</cx:pt>
          <cx:pt idx="23590">112500</cx:pt>
          <cx:pt idx="23591">157500</cx:pt>
          <cx:pt idx="23592">135000</cx:pt>
          <cx:pt idx="23593">180000</cx:pt>
          <cx:pt idx="23594">157500</cx:pt>
          <cx:pt idx="23595">540000</cx:pt>
          <cx:pt idx="23596">126000</cx:pt>
          <cx:pt idx="23597">144000</cx:pt>
          <cx:pt idx="23598">135000</cx:pt>
          <cx:pt idx="23599">90000</cx:pt>
          <cx:pt idx="23600">67500</cx:pt>
          <cx:pt idx="23601">157500</cx:pt>
          <cx:pt idx="23602">135000</cx:pt>
          <cx:pt idx="23603">112500</cx:pt>
          <cx:pt idx="23604">58500</cx:pt>
          <cx:pt idx="23605">247500</cx:pt>
          <cx:pt idx="23606">180000</cx:pt>
          <cx:pt idx="23607">450000</cx:pt>
          <cx:pt idx="23608">112500</cx:pt>
          <cx:pt idx="23609">225000</cx:pt>
          <cx:pt idx="23610">112500</cx:pt>
          <cx:pt idx="23611">135000</cx:pt>
          <cx:pt idx="23612">54000</cx:pt>
          <cx:pt idx="23613">157500</cx:pt>
          <cx:pt idx="23614">157500</cx:pt>
          <cx:pt idx="23615">495000</cx:pt>
          <cx:pt idx="23616">180000</cx:pt>
          <cx:pt idx="23617">360000</cx:pt>
          <cx:pt idx="23618">90000</cx:pt>
          <cx:pt idx="23619">135000</cx:pt>
          <cx:pt idx="23620">135000</cx:pt>
          <cx:pt idx="23621">135000</cx:pt>
          <cx:pt idx="23622">157500</cx:pt>
          <cx:pt idx="23623">81000</cx:pt>
          <cx:pt idx="23624">202500</cx:pt>
          <cx:pt idx="23625">198000</cx:pt>
          <cx:pt idx="23626">202500</cx:pt>
          <cx:pt idx="23627">90000</cx:pt>
          <cx:pt idx="23628">135000</cx:pt>
          <cx:pt idx="23629">67500</cx:pt>
          <cx:pt idx="23630">85500</cx:pt>
          <cx:pt idx="23631">225000</cx:pt>
          <cx:pt idx="23632">189000</cx:pt>
          <cx:pt idx="23633">180000</cx:pt>
          <cx:pt idx="23634">450000</cx:pt>
          <cx:pt idx="23635">157500</cx:pt>
          <cx:pt idx="23636">135000</cx:pt>
          <cx:pt idx="23637">112500</cx:pt>
          <cx:pt idx="23638">90000</cx:pt>
          <cx:pt idx="23639">144000</cx:pt>
          <cx:pt idx="23640">135000</cx:pt>
          <cx:pt idx="23641">135000</cx:pt>
          <cx:pt idx="23642">49500</cx:pt>
          <cx:pt idx="23643">202500</cx:pt>
          <cx:pt idx="23644">184500</cx:pt>
          <cx:pt idx="23645">126000</cx:pt>
          <cx:pt idx="23646">180000</cx:pt>
          <cx:pt idx="23647">45000</cx:pt>
          <cx:pt idx="23648">202500</cx:pt>
          <cx:pt idx="23649">135000</cx:pt>
          <cx:pt idx="23650">202500</cx:pt>
          <cx:pt idx="23651">103500</cx:pt>
          <cx:pt idx="23652">94500</cx:pt>
          <cx:pt idx="23653">157500</cx:pt>
          <cx:pt idx="23654">112500</cx:pt>
          <cx:pt idx="23655">166500</cx:pt>
          <cx:pt idx="23656">157500</cx:pt>
          <cx:pt idx="23657">202500</cx:pt>
          <cx:pt idx="23658">90000</cx:pt>
          <cx:pt idx="23659">112500</cx:pt>
          <cx:pt idx="23660">112500</cx:pt>
          <cx:pt idx="23661">180000</cx:pt>
          <cx:pt idx="23662">90000</cx:pt>
          <cx:pt idx="23663">225000</cx:pt>
          <cx:pt idx="23664">225000</cx:pt>
          <cx:pt idx="23665">180000</cx:pt>
          <cx:pt idx="23666">45000</cx:pt>
          <cx:pt idx="23667">135000</cx:pt>
          <cx:pt idx="23668">157500</cx:pt>
          <cx:pt idx="23669">112500</cx:pt>
          <cx:pt idx="23670">202500</cx:pt>
          <cx:pt idx="23671">315000</cx:pt>
          <cx:pt idx="23672">180000</cx:pt>
          <cx:pt idx="23673">135000</cx:pt>
          <cx:pt idx="23674">67500</cx:pt>
          <cx:pt idx="23675">135000</cx:pt>
          <cx:pt idx="23676">112500</cx:pt>
          <cx:pt idx="23677">67500</cx:pt>
          <cx:pt idx="23678">270000</cx:pt>
          <cx:pt idx="23679">202500</cx:pt>
          <cx:pt idx="23680">180000</cx:pt>
          <cx:pt idx="23681">74250</cx:pt>
          <cx:pt idx="23682">202500</cx:pt>
          <cx:pt idx="23683">135000</cx:pt>
          <cx:pt idx="23684">157500</cx:pt>
          <cx:pt idx="23685">90000</cx:pt>
          <cx:pt idx="23686">126000</cx:pt>
          <cx:pt idx="23687">202500</cx:pt>
          <cx:pt idx="23688">112500</cx:pt>
          <cx:pt idx="23689">171000</cx:pt>
          <cx:pt idx="23690">112500</cx:pt>
          <cx:pt idx="23691">189000</cx:pt>
          <cx:pt idx="23692">126000</cx:pt>
          <cx:pt idx="23693">135000</cx:pt>
          <cx:pt idx="23694">126000</cx:pt>
          <cx:pt idx="23695">157500</cx:pt>
          <cx:pt idx="23696">157500</cx:pt>
          <cx:pt idx="23697">126000</cx:pt>
          <cx:pt idx="23698">112500</cx:pt>
          <cx:pt idx="23699">225000</cx:pt>
          <cx:pt idx="23700">157500</cx:pt>
          <cx:pt idx="23701">225000</cx:pt>
          <cx:pt idx="23702">157500</cx:pt>
          <cx:pt idx="23703">315000</cx:pt>
          <cx:pt idx="23704">67500</cx:pt>
          <cx:pt idx="23705">144000</cx:pt>
          <cx:pt idx="23706">67500</cx:pt>
          <cx:pt idx="23707">216000</cx:pt>
          <cx:pt idx="23708">202500</cx:pt>
          <cx:pt idx="23709">135000</cx:pt>
          <cx:pt idx="23710">180000</cx:pt>
          <cx:pt idx="23711">117000</cx:pt>
          <cx:pt idx="23712">135000</cx:pt>
          <cx:pt idx="23713">202500</cx:pt>
          <cx:pt idx="23714">270000</cx:pt>
          <cx:pt idx="23715">135000</cx:pt>
          <cx:pt idx="23716">225000</cx:pt>
          <cx:pt idx="23717">292500</cx:pt>
          <cx:pt idx="23718">67500</cx:pt>
          <cx:pt idx="23719">180000</cx:pt>
          <cx:pt idx="23720">202500</cx:pt>
          <cx:pt idx="23721">315000</cx:pt>
          <cx:pt idx="23722">135000</cx:pt>
          <cx:pt idx="23723">270000</cx:pt>
          <cx:pt idx="23724">162000</cx:pt>
          <cx:pt idx="23725">225000</cx:pt>
          <cx:pt idx="23726">202500</cx:pt>
          <cx:pt idx="23727">90000</cx:pt>
          <cx:pt idx="23728">112500</cx:pt>
          <cx:pt idx="23729">207000</cx:pt>
          <cx:pt idx="23730">90000</cx:pt>
          <cx:pt idx="23731">135000</cx:pt>
          <cx:pt idx="23732">180000</cx:pt>
          <cx:pt idx="23733">112500</cx:pt>
          <cx:pt idx="23734">180000</cx:pt>
          <cx:pt idx="23735">180000</cx:pt>
          <cx:pt idx="23736">157500</cx:pt>
          <cx:pt idx="23737">67500</cx:pt>
          <cx:pt idx="23738">90000</cx:pt>
          <cx:pt idx="23739">292500</cx:pt>
          <cx:pt idx="23740">112500</cx:pt>
          <cx:pt idx="23741">76500</cx:pt>
          <cx:pt idx="23742">135000</cx:pt>
          <cx:pt idx="23743">162000</cx:pt>
          <cx:pt idx="23744">279000</cx:pt>
          <cx:pt idx="23745">166500</cx:pt>
          <cx:pt idx="23746">184500</cx:pt>
          <cx:pt idx="23747">450000</cx:pt>
          <cx:pt idx="23748">225000</cx:pt>
          <cx:pt idx="23749">202500</cx:pt>
          <cx:pt idx="23750">225000</cx:pt>
          <cx:pt idx="23751">157500</cx:pt>
          <cx:pt idx="23752">90000</cx:pt>
          <cx:pt idx="23753">180000</cx:pt>
          <cx:pt idx="23754">166500</cx:pt>
          <cx:pt idx="23755">135000</cx:pt>
          <cx:pt idx="23756">202500</cx:pt>
          <cx:pt idx="23757">135000</cx:pt>
          <cx:pt idx="23758">90000</cx:pt>
          <cx:pt idx="23759">450000</cx:pt>
          <cx:pt idx="23760">225000</cx:pt>
          <cx:pt idx="23761">166500</cx:pt>
          <cx:pt idx="23762">99000</cx:pt>
          <cx:pt idx="23763">450000</cx:pt>
          <cx:pt idx="23764">180000</cx:pt>
          <cx:pt idx="23765">315000</cx:pt>
          <cx:pt idx="23766">121500</cx:pt>
          <cx:pt idx="23767">90000</cx:pt>
          <cx:pt idx="23768">144000</cx:pt>
          <cx:pt idx="23769">216000</cx:pt>
          <cx:pt idx="23770">450000</cx:pt>
          <cx:pt idx="23771">126000</cx:pt>
          <cx:pt idx="23772">135000</cx:pt>
          <cx:pt idx="23773">90000</cx:pt>
          <cx:pt idx="23774">112500</cx:pt>
          <cx:pt idx="23775">103500</cx:pt>
          <cx:pt idx="23776">126000</cx:pt>
          <cx:pt idx="23777">171000</cx:pt>
          <cx:pt idx="23778">247500</cx:pt>
          <cx:pt idx="23779">157500</cx:pt>
          <cx:pt idx="23780">360000</cx:pt>
          <cx:pt idx="23781">129150</cx:pt>
          <cx:pt idx="23782">135000</cx:pt>
          <cx:pt idx="23783">135000</cx:pt>
          <cx:pt idx="23784">90000</cx:pt>
          <cx:pt idx="23785">247500</cx:pt>
          <cx:pt idx="23786">90000</cx:pt>
          <cx:pt idx="23787">49500</cx:pt>
          <cx:pt idx="23788">157500</cx:pt>
          <cx:pt idx="23789">81000</cx:pt>
          <cx:pt idx="23790">135000</cx:pt>
          <cx:pt idx="23791">135000</cx:pt>
          <cx:pt idx="23792">180000</cx:pt>
          <cx:pt idx="23793">90000</cx:pt>
          <cx:pt idx="23794">110250</cx:pt>
          <cx:pt idx="23795">180000</cx:pt>
          <cx:pt idx="23796">207000</cx:pt>
          <cx:pt idx="23797">126000</cx:pt>
          <cx:pt idx="23798">67500</cx:pt>
          <cx:pt idx="23799">180000</cx:pt>
          <cx:pt idx="23800">99000</cx:pt>
          <cx:pt idx="23801">292500</cx:pt>
          <cx:pt idx="23802">112500</cx:pt>
          <cx:pt idx="23803">112500</cx:pt>
          <cx:pt idx="23804">112500</cx:pt>
          <cx:pt idx="23805">225000</cx:pt>
          <cx:pt idx="23806">180000</cx:pt>
          <cx:pt idx="23807">135000</cx:pt>
          <cx:pt idx="23808">135000</cx:pt>
          <cx:pt idx="23809">90000</cx:pt>
          <cx:pt idx="23810">112500</cx:pt>
          <cx:pt idx="23811">90000</cx:pt>
          <cx:pt idx="23812">112500</cx:pt>
          <cx:pt idx="23813">157500</cx:pt>
          <cx:pt idx="23814">157500</cx:pt>
          <cx:pt idx="23815">157500</cx:pt>
          <cx:pt idx="23816">112500</cx:pt>
          <cx:pt idx="23817">90000</cx:pt>
          <cx:pt idx="23818">360000</cx:pt>
          <cx:pt idx="23819">225000</cx:pt>
          <cx:pt idx="23820">225000</cx:pt>
          <cx:pt idx="23821">247500</cx:pt>
          <cx:pt idx="23822">121500</cx:pt>
          <cx:pt idx="23823">126000</cx:pt>
          <cx:pt idx="23824">112500</cx:pt>
          <cx:pt idx="23825">90000</cx:pt>
          <cx:pt idx="23826">112500</cx:pt>
          <cx:pt idx="23827">135000</cx:pt>
          <cx:pt idx="23828">247500</cx:pt>
          <cx:pt idx="23829">90000</cx:pt>
          <cx:pt idx="23830">306000</cx:pt>
          <cx:pt idx="23831">112500</cx:pt>
          <cx:pt idx="23832">130500</cx:pt>
          <cx:pt idx="23833">135000</cx:pt>
          <cx:pt idx="23834">99000</cx:pt>
          <cx:pt idx="23835">90000</cx:pt>
          <cx:pt idx="23836">54000</cx:pt>
          <cx:pt idx="23837">90000</cx:pt>
          <cx:pt idx="23838">171000</cx:pt>
          <cx:pt idx="23839">202500</cx:pt>
          <cx:pt idx="23840">225000</cx:pt>
          <cx:pt idx="23841">202500</cx:pt>
          <cx:pt idx="23842">495000</cx:pt>
          <cx:pt idx="23843">184500</cx:pt>
          <cx:pt idx="23844">112500</cx:pt>
          <cx:pt idx="23845">99000</cx:pt>
          <cx:pt idx="23846">405000</cx:pt>
          <cx:pt idx="23847">112500</cx:pt>
          <cx:pt idx="23848">153607.5</cx:pt>
          <cx:pt idx="23849">247500</cx:pt>
          <cx:pt idx="23850">99000</cx:pt>
          <cx:pt idx="23851">225000</cx:pt>
          <cx:pt idx="23852">67500</cx:pt>
          <cx:pt idx="23853">90000</cx:pt>
          <cx:pt idx="23854">67500</cx:pt>
          <cx:pt idx="23855">225000</cx:pt>
          <cx:pt idx="23856">81000</cx:pt>
          <cx:pt idx="23857">40500</cx:pt>
          <cx:pt idx="23858">202500</cx:pt>
          <cx:pt idx="23859">382500</cx:pt>
          <cx:pt idx="23860">292500</cx:pt>
          <cx:pt idx="23861">112500</cx:pt>
          <cx:pt idx="23862">135000</cx:pt>
          <cx:pt idx="23863">157500</cx:pt>
          <cx:pt idx="23864">135000</cx:pt>
          <cx:pt idx="23865">180000</cx:pt>
          <cx:pt idx="23866">90000</cx:pt>
          <cx:pt idx="23867">76500</cx:pt>
          <cx:pt idx="23868">135000</cx:pt>
          <cx:pt idx="23869">112500</cx:pt>
          <cx:pt idx="23870">270000</cx:pt>
          <cx:pt idx="23871">135000</cx:pt>
          <cx:pt idx="23872">135000</cx:pt>
          <cx:pt idx="23873">180000</cx:pt>
          <cx:pt idx="23874">135000</cx:pt>
          <cx:pt idx="23875">270000</cx:pt>
          <cx:pt idx="23876">270000</cx:pt>
          <cx:pt idx="23877">540000</cx:pt>
          <cx:pt idx="23878">157500</cx:pt>
          <cx:pt idx="23879">144000</cx:pt>
          <cx:pt idx="23880">135000</cx:pt>
          <cx:pt idx="23881">180000</cx:pt>
          <cx:pt idx="23882">247500</cx:pt>
          <cx:pt idx="23883">225000</cx:pt>
          <cx:pt idx="23884">225000</cx:pt>
          <cx:pt idx="23885">135000</cx:pt>
          <cx:pt idx="23886">112500</cx:pt>
          <cx:pt idx="23887">180000</cx:pt>
          <cx:pt idx="23888">135000</cx:pt>
          <cx:pt idx="23889">225000</cx:pt>
          <cx:pt idx="23890">112500</cx:pt>
          <cx:pt idx="23891">67500</cx:pt>
          <cx:pt idx="23892">126000</cx:pt>
          <cx:pt idx="23893">270000</cx:pt>
          <cx:pt idx="23894">247500</cx:pt>
          <cx:pt idx="23895">267750</cx:pt>
          <cx:pt idx="23896">180000</cx:pt>
          <cx:pt idx="23897">202500</cx:pt>
          <cx:pt idx="23898">67500</cx:pt>
          <cx:pt idx="23899">112500</cx:pt>
          <cx:pt idx="23900">78750</cx:pt>
          <cx:pt idx="23901">135000</cx:pt>
          <cx:pt idx="23902">135000</cx:pt>
          <cx:pt idx="23903">360000</cx:pt>
          <cx:pt idx="23904">135000</cx:pt>
          <cx:pt idx="23905">81000</cx:pt>
          <cx:pt idx="23906">202500</cx:pt>
          <cx:pt idx="23907">202500</cx:pt>
          <cx:pt idx="23908">157500</cx:pt>
          <cx:pt idx="23909">90000</cx:pt>
          <cx:pt idx="23910">225000</cx:pt>
          <cx:pt idx="23911">202500</cx:pt>
          <cx:pt idx="23912">202500</cx:pt>
          <cx:pt idx="23913">103500</cx:pt>
          <cx:pt idx="23914">90000</cx:pt>
          <cx:pt idx="23915">157500</cx:pt>
          <cx:pt idx="23916">247500</cx:pt>
          <cx:pt idx="23917">180000</cx:pt>
          <cx:pt idx="23918">45000</cx:pt>
          <cx:pt idx="23919">382500</cx:pt>
          <cx:pt idx="23920">112500</cx:pt>
          <cx:pt idx="23921">54000</cx:pt>
          <cx:pt idx="23922">450000</cx:pt>
          <cx:pt idx="23923">135000</cx:pt>
          <cx:pt idx="23924">135000</cx:pt>
          <cx:pt idx="23925">202500</cx:pt>
          <cx:pt idx="23926">180000</cx:pt>
          <cx:pt idx="23927">247500</cx:pt>
          <cx:pt idx="23928">90000</cx:pt>
          <cx:pt idx="23929">148500</cx:pt>
          <cx:pt idx="23930">180000</cx:pt>
          <cx:pt idx="23931">207000</cx:pt>
          <cx:pt idx="23932">135000</cx:pt>
          <cx:pt idx="23933">315000</cx:pt>
          <cx:pt idx="23934">135000</cx:pt>
          <cx:pt idx="23935">247500</cx:pt>
          <cx:pt idx="23936">270000</cx:pt>
          <cx:pt idx="23937">315000</cx:pt>
          <cx:pt idx="23938">67500</cx:pt>
          <cx:pt idx="23939">121500</cx:pt>
          <cx:pt idx="23940">112500</cx:pt>
          <cx:pt idx="23941">225000</cx:pt>
          <cx:pt idx="23942">63000</cx:pt>
          <cx:pt idx="23943">225000</cx:pt>
          <cx:pt idx="23944">135000</cx:pt>
          <cx:pt idx="23945">120600</cx:pt>
          <cx:pt idx="23946">135000</cx:pt>
          <cx:pt idx="23947">247500</cx:pt>
          <cx:pt idx="23948">112500</cx:pt>
          <cx:pt idx="23949">450000</cx:pt>
          <cx:pt idx="23950">180000</cx:pt>
          <cx:pt idx="23951">144000</cx:pt>
          <cx:pt idx="23952">157500</cx:pt>
          <cx:pt idx="23953">112500</cx:pt>
          <cx:pt idx="23954">135000</cx:pt>
          <cx:pt idx="23955">540000</cx:pt>
          <cx:pt idx="23956">126000</cx:pt>
          <cx:pt idx="23957">193500</cx:pt>
          <cx:pt idx="23958">360000</cx:pt>
          <cx:pt idx="23959">225000</cx:pt>
          <cx:pt idx="23960">126000</cx:pt>
          <cx:pt idx="23961">157500</cx:pt>
          <cx:pt idx="23962">405000</cx:pt>
          <cx:pt idx="23963">202500</cx:pt>
          <cx:pt idx="23964">134248.5</cx:pt>
          <cx:pt idx="23965">202500</cx:pt>
          <cx:pt idx="23966">180000</cx:pt>
          <cx:pt idx="23967">126000</cx:pt>
          <cx:pt idx="23968">171000</cx:pt>
          <cx:pt idx="23969">225000</cx:pt>
          <cx:pt idx="23970">54000</cx:pt>
          <cx:pt idx="23971">135000</cx:pt>
          <cx:pt idx="23972">90000</cx:pt>
          <cx:pt idx="23973">157500</cx:pt>
          <cx:pt idx="23974">202500</cx:pt>
          <cx:pt idx="23975">1800000</cx:pt>
          <cx:pt idx="23976">90000</cx:pt>
          <cx:pt idx="23977">135000</cx:pt>
          <cx:pt idx="23978">49500</cx:pt>
          <cx:pt idx="23979">85500</cx:pt>
          <cx:pt idx="23980">90000</cx:pt>
          <cx:pt idx="23981">135000</cx:pt>
          <cx:pt idx="23982">135000</cx:pt>
          <cx:pt idx="23983">135000</cx:pt>
          <cx:pt idx="23984">202500</cx:pt>
          <cx:pt idx="23985">202500</cx:pt>
          <cx:pt idx="23986">157500</cx:pt>
          <cx:pt idx="23987">139500</cx:pt>
          <cx:pt idx="23988">130500</cx:pt>
          <cx:pt idx="23989">45000</cx:pt>
          <cx:pt idx="23990">54000</cx:pt>
          <cx:pt idx="23991">135000</cx:pt>
          <cx:pt idx="23992">247500</cx:pt>
          <cx:pt idx="23993">112500</cx:pt>
          <cx:pt idx="23994">67500</cx:pt>
          <cx:pt idx="23995">67500</cx:pt>
          <cx:pt idx="23996">81000</cx:pt>
          <cx:pt idx="23997">292500</cx:pt>
          <cx:pt idx="23998">148500</cx:pt>
          <cx:pt idx="23999">202500</cx:pt>
          <cx:pt idx="24000">112500</cx:pt>
          <cx:pt idx="24001">112500</cx:pt>
          <cx:pt idx="24002">157500</cx:pt>
          <cx:pt idx="24003">202500</cx:pt>
          <cx:pt idx="24004">90000</cx:pt>
          <cx:pt idx="24005">126000</cx:pt>
          <cx:pt idx="24006">76500</cx:pt>
          <cx:pt idx="24007">135000</cx:pt>
          <cx:pt idx="24008">180000</cx:pt>
          <cx:pt idx="24009">198000</cx:pt>
          <cx:pt idx="24010">270000</cx:pt>
          <cx:pt idx="24011">67500</cx:pt>
          <cx:pt idx="24012">90000</cx:pt>
          <cx:pt idx="24013">81000</cx:pt>
          <cx:pt idx="24014">112500</cx:pt>
          <cx:pt idx="24015">117000</cx:pt>
          <cx:pt idx="24016">112500</cx:pt>
          <cx:pt idx="24017">67500</cx:pt>
          <cx:pt idx="24018">180000</cx:pt>
          <cx:pt idx="24019">112500</cx:pt>
          <cx:pt idx="24020">157500</cx:pt>
          <cx:pt idx="24021">54000</cx:pt>
          <cx:pt idx="24022">171000</cx:pt>
          <cx:pt idx="24023">135000</cx:pt>
          <cx:pt idx="24024">180000</cx:pt>
          <cx:pt idx="24025">67500</cx:pt>
          <cx:pt idx="24026">67500</cx:pt>
          <cx:pt idx="24027">112500</cx:pt>
          <cx:pt idx="24028">90000</cx:pt>
          <cx:pt idx="24029">252000</cx:pt>
          <cx:pt idx="24030">315000</cx:pt>
          <cx:pt idx="24031">90000</cx:pt>
          <cx:pt idx="24032">189000</cx:pt>
          <cx:pt idx="24033">135000</cx:pt>
          <cx:pt idx="24034">162000</cx:pt>
          <cx:pt idx="24035">112500</cx:pt>
          <cx:pt idx="24036">225000</cx:pt>
          <cx:pt idx="24037">90000</cx:pt>
          <cx:pt idx="24038">225000</cx:pt>
          <cx:pt idx="24039">270000</cx:pt>
          <cx:pt idx="24040">130500</cx:pt>
          <cx:pt idx="24041">157500</cx:pt>
          <cx:pt idx="24042">112500</cx:pt>
          <cx:pt idx="24043">135000</cx:pt>
          <cx:pt idx="24044">225000</cx:pt>
          <cx:pt idx="24045">157500</cx:pt>
          <cx:pt idx="24046">112500</cx:pt>
          <cx:pt idx="24047">90000</cx:pt>
          <cx:pt idx="24048">67500</cx:pt>
          <cx:pt idx="24049">180000</cx:pt>
          <cx:pt idx="24050">126000</cx:pt>
          <cx:pt idx="24051">112500</cx:pt>
          <cx:pt idx="24052">112500</cx:pt>
          <cx:pt idx="24053">211500</cx:pt>
          <cx:pt idx="24054">157500</cx:pt>
          <cx:pt idx="24055">157500</cx:pt>
          <cx:pt idx="24056">315000</cx:pt>
          <cx:pt idx="24057">108000</cx:pt>
          <cx:pt idx="24058">180000</cx:pt>
          <cx:pt idx="24059">157500</cx:pt>
          <cx:pt idx="24060">294300</cx:pt>
          <cx:pt idx="24061">36000</cx:pt>
          <cx:pt idx="24062">76500</cx:pt>
          <cx:pt idx="24063">54000</cx:pt>
          <cx:pt idx="24064">270000</cx:pt>
          <cx:pt idx="24065">67500</cx:pt>
          <cx:pt idx="24066">90000</cx:pt>
          <cx:pt idx="24067">225000</cx:pt>
          <cx:pt idx="24068">90000</cx:pt>
          <cx:pt idx="24069">157500</cx:pt>
          <cx:pt idx="24070">225000</cx:pt>
          <cx:pt idx="24071">112500</cx:pt>
          <cx:pt idx="24072">180000</cx:pt>
          <cx:pt idx="24073">360000</cx:pt>
          <cx:pt idx="24074">180000</cx:pt>
          <cx:pt idx="24075">225000</cx:pt>
          <cx:pt idx="24076">128250</cx:pt>
          <cx:pt idx="24077">135000</cx:pt>
          <cx:pt idx="24078">315000</cx:pt>
          <cx:pt idx="24079">112500</cx:pt>
          <cx:pt idx="24080">315000</cx:pt>
          <cx:pt idx="24081">135000</cx:pt>
          <cx:pt idx="24082">157500</cx:pt>
          <cx:pt idx="24083">315000</cx:pt>
          <cx:pt idx="24084">360000</cx:pt>
          <cx:pt idx="24085">157500</cx:pt>
          <cx:pt idx="24086">112500</cx:pt>
          <cx:pt idx="24087">180000</cx:pt>
          <cx:pt idx="24088">122400</cx:pt>
          <cx:pt idx="24089">135000</cx:pt>
          <cx:pt idx="24090">157500</cx:pt>
          <cx:pt idx="24091">90000</cx:pt>
          <cx:pt idx="24092">157500</cx:pt>
          <cx:pt idx="24093">184500</cx:pt>
          <cx:pt idx="24094">202500</cx:pt>
          <cx:pt idx="24095">225000</cx:pt>
          <cx:pt idx="24096">112500</cx:pt>
          <cx:pt idx="24097">292500</cx:pt>
          <cx:pt idx="24098">450000</cx:pt>
          <cx:pt idx="24099">135000</cx:pt>
          <cx:pt idx="24100">67500</cx:pt>
          <cx:pt idx="24101">99000</cx:pt>
          <cx:pt idx="24102">225000</cx:pt>
          <cx:pt idx="24103">495000</cx:pt>
          <cx:pt idx="24104">157500</cx:pt>
          <cx:pt idx="24105">135000</cx:pt>
          <cx:pt idx="24106">94500</cx:pt>
          <cx:pt idx="24107">90000</cx:pt>
          <cx:pt idx="24108">202500</cx:pt>
          <cx:pt idx="24109">180000</cx:pt>
          <cx:pt idx="24110">157500</cx:pt>
          <cx:pt idx="24111">90000</cx:pt>
          <cx:pt idx="24112">225000</cx:pt>
          <cx:pt idx="24113">180000</cx:pt>
          <cx:pt idx="24114">270000</cx:pt>
          <cx:pt idx="24115">180000</cx:pt>
          <cx:pt idx="24116">135000</cx:pt>
          <cx:pt idx="24117">90000</cx:pt>
          <cx:pt idx="24118">315000</cx:pt>
          <cx:pt idx="24119">135000</cx:pt>
          <cx:pt idx="24120">135000</cx:pt>
          <cx:pt idx="24121">112500</cx:pt>
          <cx:pt idx="24122">157500</cx:pt>
          <cx:pt idx="24123">112500</cx:pt>
          <cx:pt idx="24124">157500</cx:pt>
          <cx:pt idx="24125">225000</cx:pt>
          <cx:pt idx="24126">135000</cx:pt>
          <cx:pt idx="24127">180000</cx:pt>
          <cx:pt idx="24128">72000</cx:pt>
          <cx:pt idx="24129">225000</cx:pt>
          <cx:pt idx="24130">180000</cx:pt>
          <cx:pt idx="24131">112500</cx:pt>
          <cx:pt idx="24132">270000</cx:pt>
          <cx:pt idx="24133">76500</cx:pt>
          <cx:pt idx="24134">48150</cx:pt>
          <cx:pt idx="24135">135000</cx:pt>
          <cx:pt idx="24136">180000</cx:pt>
          <cx:pt idx="24137">135000</cx:pt>
          <cx:pt idx="24138">337500</cx:pt>
          <cx:pt idx="24139">90000</cx:pt>
          <cx:pt idx="24140">180000</cx:pt>
          <cx:pt idx="24141">147150</cx:pt>
          <cx:pt idx="24142">202500</cx:pt>
          <cx:pt idx="24143">225000</cx:pt>
          <cx:pt idx="24144">90000</cx:pt>
          <cx:pt idx="24145">81000</cx:pt>
          <cx:pt idx="24146">270000</cx:pt>
          <cx:pt idx="24147">112500</cx:pt>
          <cx:pt idx="24148">54000</cx:pt>
          <cx:pt idx="24149">157500</cx:pt>
          <cx:pt idx="24150">315000</cx:pt>
          <cx:pt idx="24151">112500</cx:pt>
          <cx:pt idx="24152">315000</cx:pt>
          <cx:pt idx="24153">54000</cx:pt>
          <cx:pt idx="24154">135000</cx:pt>
          <cx:pt idx="24155">135000</cx:pt>
          <cx:pt idx="24156">157500</cx:pt>
          <cx:pt idx="24157">112500</cx:pt>
          <cx:pt idx="24158">67500</cx:pt>
          <cx:pt idx="24159">67500</cx:pt>
          <cx:pt idx="24160">180000</cx:pt>
          <cx:pt idx="24161">81000</cx:pt>
          <cx:pt idx="24162">103500</cx:pt>
          <cx:pt idx="24163">405000</cx:pt>
          <cx:pt idx="24164">270000</cx:pt>
          <cx:pt idx="24165">360000</cx:pt>
          <cx:pt idx="24166">135000</cx:pt>
          <cx:pt idx="24167">202500</cx:pt>
          <cx:pt idx="24168">135000</cx:pt>
          <cx:pt idx="24169">225000</cx:pt>
          <cx:pt idx="24170">54000</cx:pt>
          <cx:pt idx="24171">270000</cx:pt>
          <cx:pt idx="24172">90000</cx:pt>
          <cx:pt idx="24173">225000</cx:pt>
          <cx:pt idx="24174">270000</cx:pt>
          <cx:pt idx="24175">126000</cx:pt>
          <cx:pt idx="24176">360000</cx:pt>
          <cx:pt idx="24177">67500</cx:pt>
          <cx:pt idx="24178">112500</cx:pt>
          <cx:pt idx="24179">157500</cx:pt>
          <cx:pt idx="24180">90000</cx:pt>
          <cx:pt idx="24181">193500</cx:pt>
          <cx:pt idx="24182">450000</cx:pt>
          <cx:pt idx="24183">157500</cx:pt>
          <cx:pt idx="24184">202500</cx:pt>
          <cx:pt idx="24185">202500</cx:pt>
          <cx:pt idx="24186">54000</cx:pt>
          <cx:pt idx="24187">202500</cx:pt>
          <cx:pt idx="24188">81000</cx:pt>
          <cx:pt idx="24189">180000</cx:pt>
          <cx:pt idx="24190">225000</cx:pt>
          <cx:pt idx="24191">324000</cx:pt>
          <cx:pt idx="24192">225000</cx:pt>
          <cx:pt idx="24193">270000</cx:pt>
          <cx:pt idx="24194">225000</cx:pt>
          <cx:pt idx="24195">135000</cx:pt>
          <cx:pt idx="24196">90000</cx:pt>
          <cx:pt idx="24197">63000</cx:pt>
          <cx:pt idx="24198">238500</cx:pt>
          <cx:pt idx="24199">135000</cx:pt>
          <cx:pt idx="24200">90000</cx:pt>
          <cx:pt idx="24201">90000</cx:pt>
          <cx:pt idx="24202">135000</cx:pt>
          <cx:pt idx="24203">225000</cx:pt>
          <cx:pt idx="24204">180000</cx:pt>
          <cx:pt idx="24205">112500</cx:pt>
          <cx:pt idx="24206">45000</cx:pt>
          <cx:pt idx="24207">36000</cx:pt>
          <cx:pt idx="24208">180000</cx:pt>
          <cx:pt idx="24209">112500</cx:pt>
          <cx:pt idx="24210">135000</cx:pt>
          <cx:pt idx="24211">220500</cx:pt>
          <cx:pt idx="24212">203850</cx:pt>
          <cx:pt idx="24213">162000</cx:pt>
          <cx:pt idx="24214">45000</cx:pt>
          <cx:pt idx="24215">90000</cx:pt>
          <cx:pt idx="24216">63000</cx:pt>
          <cx:pt idx="24217">450000</cx:pt>
          <cx:pt idx="24218">157500</cx:pt>
          <cx:pt idx="24219">225000</cx:pt>
          <cx:pt idx="24220">135000</cx:pt>
          <cx:pt idx="24221">189000</cx:pt>
          <cx:pt idx="24222">225000</cx:pt>
          <cx:pt idx="24223">180000</cx:pt>
          <cx:pt idx="24224">27000</cx:pt>
          <cx:pt idx="24225">72000</cx:pt>
          <cx:pt idx="24226">90000</cx:pt>
          <cx:pt idx="24227">166500</cx:pt>
          <cx:pt idx="24228">99000</cx:pt>
          <cx:pt idx="24229">202500</cx:pt>
          <cx:pt idx="24230">157500</cx:pt>
          <cx:pt idx="24231">202500</cx:pt>
          <cx:pt idx="24232">247500</cx:pt>
          <cx:pt idx="24233">135000</cx:pt>
          <cx:pt idx="24234">54000</cx:pt>
          <cx:pt idx="24235">270000</cx:pt>
          <cx:pt idx="24236">157500</cx:pt>
          <cx:pt idx="24237">135000</cx:pt>
          <cx:pt idx="24238">112500</cx:pt>
          <cx:pt idx="24239">67500</cx:pt>
          <cx:pt idx="24240">112500</cx:pt>
          <cx:pt idx="24241">175500</cx:pt>
          <cx:pt idx="24242">225000</cx:pt>
          <cx:pt idx="24243">157500</cx:pt>
          <cx:pt idx="24244">292500</cx:pt>
          <cx:pt idx="24245">301500</cx:pt>
          <cx:pt idx="24246">135000</cx:pt>
          <cx:pt idx="24247">90000</cx:pt>
          <cx:pt idx="24248">315000</cx:pt>
          <cx:pt idx="24249">405000</cx:pt>
          <cx:pt idx="24250">117000</cx:pt>
          <cx:pt idx="24251">135000</cx:pt>
          <cx:pt idx="24252">135000</cx:pt>
          <cx:pt idx="24253">135000</cx:pt>
          <cx:pt idx="24254">135000</cx:pt>
          <cx:pt idx="24255">135000</cx:pt>
          <cx:pt idx="24256">225000</cx:pt>
          <cx:pt idx="24257">112500</cx:pt>
          <cx:pt idx="24258">270000</cx:pt>
          <cx:pt idx="24259">171000</cx:pt>
          <cx:pt idx="24260">202500</cx:pt>
          <cx:pt idx="24261">211500</cx:pt>
          <cx:pt idx="24262">193500</cx:pt>
          <cx:pt idx="24263">45000</cx:pt>
          <cx:pt idx="24264">76500</cx:pt>
          <cx:pt idx="24265">90000</cx:pt>
          <cx:pt idx="24266">135000</cx:pt>
          <cx:pt idx="24267">270000</cx:pt>
          <cx:pt idx="24268">144000</cx:pt>
          <cx:pt idx="24269">90000</cx:pt>
          <cx:pt idx="24270">157500</cx:pt>
          <cx:pt idx="24271">180000</cx:pt>
          <cx:pt idx="24272">270000</cx:pt>
          <cx:pt idx="24273">270000</cx:pt>
          <cx:pt idx="24274">180000</cx:pt>
          <cx:pt idx="24275">315000</cx:pt>
          <cx:pt idx="24276">90000</cx:pt>
          <cx:pt idx="24277">180000</cx:pt>
          <cx:pt idx="24278">112500</cx:pt>
          <cx:pt idx="24279">225000</cx:pt>
          <cx:pt idx="24280">67500</cx:pt>
          <cx:pt idx="24281">90000</cx:pt>
          <cx:pt idx="24282">112500</cx:pt>
          <cx:pt idx="24283">112500</cx:pt>
          <cx:pt idx="24284">292500</cx:pt>
          <cx:pt idx="24285">63000</cx:pt>
          <cx:pt idx="24286">135000</cx:pt>
          <cx:pt idx="24287">270000</cx:pt>
          <cx:pt idx="24288">270000</cx:pt>
          <cx:pt idx="24289">135000</cx:pt>
          <cx:pt idx="24290">135000</cx:pt>
          <cx:pt idx="24291">126000</cx:pt>
          <cx:pt idx="24292">225000</cx:pt>
          <cx:pt idx="24293">135000</cx:pt>
          <cx:pt idx="24294">135000</cx:pt>
          <cx:pt idx="24295">90000</cx:pt>
          <cx:pt idx="24296">157500</cx:pt>
          <cx:pt idx="24297">134887.5</cx:pt>
          <cx:pt idx="24298">81000</cx:pt>
          <cx:pt idx="24299">76500</cx:pt>
          <cx:pt idx="24300">225000</cx:pt>
          <cx:pt idx="24301">67500</cx:pt>
          <cx:pt idx="24302">197100</cx:pt>
          <cx:pt idx="24303">585000</cx:pt>
          <cx:pt idx="24304">180000</cx:pt>
          <cx:pt idx="24305">67500</cx:pt>
          <cx:pt idx="24306">67500</cx:pt>
          <cx:pt idx="24307">112500</cx:pt>
          <cx:pt idx="24308">90000</cx:pt>
          <cx:pt idx="24309">135000</cx:pt>
          <cx:pt idx="24310">67500</cx:pt>
          <cx:pt idx="24311">135000</cx:pt>
          <cx:pt idx="24312">270000</cx:pt>
          <cx:pt idx="24313">247500</cx:pt>
          <cx:pt idx="24314">74250</cx:pt>
          <cx:pt idx="24315">63000</cx:pt>
          <cx:pt idx="24316">108000</cx:pt>
          <cx:pt idx="24317">110250</cx:pt>
          <cx:pt idx="24318">180000</cx:pt>
          <cx:pt idx="24319">112500</cx:pt>
          <cx:pt idx="24320">85500</cx:pt>
          <cx:pt idx="24321">270000</cx:pt>
          <cx:pt idx="24322">82350</cx:pt>
          <cx:pt idx="24323">49500</cx:pt>
          <cx:pt idx="24324">135000</cx:pt>
          <cx:pt idx="24325">121500</cx:pt>
          <cx:pt idx="24326">135000</cx:pt>
          <cx:pt idx="24327">63000</cx:pt>
          <cx:pt idx="24328">76500</cx:pt>
          <cx:pt idx="24329">540000</cx:pt>
          <cx:pt idx="24330">157500</cx:pt>
          <cx:pt idx="24331">360000</cx:pt>
          <cx:pt idx="24332">225000</cx:pt>
          <cx:pt idx="24333">153000</cx:pt>
          <cx:pt idx="24334">315000</cx:pt>
          <cx:pt idx="24335">54000</cx:pt>
          <cx:pt idx="24336">94500</cx:pt>
          <cx:pt idx="24337">225000</cx:pt>
          <cx:pt idx="24338">67500</cx:pt>
          <cx:pt idx="24339">135000</cx:pt>
          <cx:pt idx="24340">270000</cx:pt>
          <cx:pt idx="24341">157500</cx:pt>
          <cx:pt idx="24342">225000</cx:pt>
          <cx:pt idx="24343">202500</cx:pt>
          <cx:pt idx="24344">675000</cx:pt>
          <cx:pt idx="24345">81000</cx:pt>
          <cx:pt idx="24346">112500</cx:pt>
          <cx:pt idx="24347">67500</cx:pt>
          <cx:pt idx="24348">99000</cx:pt>
          <cx:pt idx="24349">81000</cx:pt>
          <cx:pt idx="24350">180000</cx:pt>
          <cx:pt idx="24351">189000</cx:pt>
          <cx:pt idx="24352">157500</cx:pt>
          <cx:pt idx="24353">112500</cx:pt>
          <cx:pt idx="24354">220500</cx:pt>
          <cx:pt idx="24355">90000</cx:pt>
          <cx:pt idx="24356">90000</cx:pt>
          <cx:pt idx="24357">135000</cx:pt>
          <cx:pt idx="24358">261000</cx:pt>
          <cx:pt idx="24359">112500</cx:pt>
          <cx:pt idx="24360">180000</cx:pt>
          <cx:pt idx="24361">157500</cx:pt>
          <cx:pt idx="24362">171000</cx:pt>
          <cx:pt idx="24363">135000</cx:pt>
          <cx:pt idx="24364">94500</cx:pt>
          <cx:pt idx="24365">218250</cx:pt>
          <cx:pt idx="24366">373500</cx:pt>
          <cx:pt idx="24367">112500</cx:pt>
          <cx:pt idx="24368">157500</cx:pt>
          <cx:pt idx="24369">67500</cx:pt>
          <cx:pt idx="24370">202500</cx:pt>
          <cx:pt idx="24371">360000</cx:pt>
          <cx:pt idx="24372">112500</cx:pt>
          <cx:pt idx="24373">112500</cx:pt>
          <cx:pt idx="24374">112500</cx:pt>
          <cx:pt idx="24375">180000</cx:pt>
          <cx:pt idx="24376">157500</cx:pt>
          <cx:pt idx="24377">180000</cx:pt>
          <cx:pt idx="24378">42750</cx:pt>
          <cx:pt idx="24379">72000</cx:pt>
          <cx:pt idx="24380">202500</cx:pt>
          <cx:pt idx="24381">135000</cx:pt>
          <cx:pt idx="24382">180000</cx:pt>
          <cx:pt idx="24383">207000</cx:pt>
          <cx:pt idx="24384">108000</cx:pt>
          <cx:pt idx="24385">238500</cx:pt>
          <cx:pt idx="24386">121500</cx:pt>
          <cx:pt idx="24387">90000</cx:pt>
          <cx:pt idx="24388">112500</cx:pt>
          <cx:pt idx="24389">301500</cx:pt>
          <cx:pt idx="24390">90000</cx:pt>
          <cx:pt idx="24391">135000</cx:pt>
          <cx:pt idx="24392">225000</cx:pt>
          <cx:pt idx="24393">67500</cx:pt>
          <cx:pt idx="24394">126000</cx:pt>
          <cx:pt idx="24395">157500</cx:pt>
          <cx:pt idx="24396">180000</cx:pt>
          <cx:pt idx="24397">153000</cx:pt>
          <cx:pt idx="24398">315000</cx:pt>
          <cx:pt idx="24399">171000</cx:pt>
          <cx:pt idx="24400">81000</cx:pt>
          <cx:pt idx="24401">225000</cx:pt>
          <cx:pt idx="24402">157500</cx:pt>
          <cx:pt idx="24403">90000</cx:pt>
          <cx:pt idx="24404">90000</cx:pt>
          <cx:pt idx="24405">157500</cx:pt>
          <cx:pt idx="24406">157500</cx:pt>
          <cx:pt idx="24407">85500</cx:pt>
          <cx:pt idx="24408">180000</cx:pt>
          <cx:pt idx="24409">450000</cx:pt>
          <cx:pt idx="24410">225000</cx:pt>
          <cx:pt idx="24411">135000</cx:pt>
          <cx:pt idx="24412">90000</cx:pt>
          <cx:pt idx="24413">202500</cx:pt>
          <cx:pt idx="24414">135000</cx:pt>
          <cx:pt idx="24415">68850</cx:pt>
          <cx:pt idx="24416">180000</cx:pt>
          <cx:pt idx="24417">202500</cx:pt>
          <cx:pt idx="24418">157500</cx:pt>
          <cx:pt idx="24419">112500</cx:pt>
          <cx:pt idx="24420">180000</cx:pt>
          <cx:pt idx="24421">135000</cx:pt>
          <cx:pt idx="24422">135000</cx:pt>
          <cx:pt idx="24423">157500</cx:pt>
          <cx:pt idx="24424">67500</cx:pt>
          <cx:pt idx="24425">67500</cx:pt>
          <cx:pt idx="24426">157500</cx:pt>
          <cx:pt idx="24427">157500</cx:pt>
          <cx:pt idx="24428">585000</cx:pt>
          <cx:pt idx="24429">132678</cx:pt>
          <cx:pt idx="24430">360000</cx:pt>
          <cx:pt idx="24431">67500</cx:pt>
          <cx:pt idx="24432">126000</cx:pt>
          <cx:pt idx="24433">67500</cx:pt>
          <cx:pt idx="24434">135000</cx:pt>
          <cx:pt idx="24435">121500</cx:pt>
          <cx:pt idx="24436">202500</cx:pt>
          <cx:pt idx="24437">270000</cx:pt>
          <cx:pt idx="24438">90000</cx:pt>
          <cx:pt idx="24439">94500</cx:pt>
          <cx:pt idx="24440">157500</cx:pt>
          <cx:pt idx="24441">81000</cx:pt>
          <cx:pt idx="24442">202500</cx:pt>
          <cx:pt idx="24443">135000</cx:pt>
          <cx:pt idx="24444">162000</cx:pt>
          <cx:pt idx="24445">171000</cx:pt>
          <cx:pt idx="24446">270000</cx:pt>
          <cx:pt idx="24447">270000</cx:pt>
          <cx:pt idx="24448">175500</cx:pt>
          <cx:pt idx="24449">135000</cx:pt>
          <cx:pt idx="24450">405000</cx:pt>
          <cx:pt idx="24451">112500</cx:pt>
          <cx:pt idx="24452">112500</cx:pt>
          <cx:pt idx="24453">180000</cx:pt>
          <cx:pt idx="24454">67500</cx:pt>
          <cx:pt idx="24455">81000</cx:pt>
          <cx:pt idx="24456">112500</cx:pt>
          <cx:pt idx="24457">270000</cx:pt>
          <cx:pt idx="24458">157500</cx:pt>
          <cx:pt idx="24459">112500</cx:pt>
          <cx:pt idx="24460">315000</cx:pt>
          <cx:pt idx="24461">270000</cx:pt>
          <cx:pt idx="24462">225000</cx:pt>
          <cx:pt idx="24463">135000</cx:pt>
          <cx:pt idx="24464">135000</cx:pt>
          <cx:pt idx="24465">162000</cx:pt>
          <cx:pt idx="24466">135000</cx:pt>
          <cx:pt idx="24467">450000</cx:pt>
          <cx:pt idx="24468">166500</cx:pt>
          <cx:pt idx="24469">130500</cx:pt>
          <cx:pt idx="24470">135000</cx:pt>
          <cx:pt idx="24471">135000</cx:pt>
          <cx:pt idx="24472">225000</cx:pt>
          <cx:pt idx="24473">225000</cx:pt>
          <cx:pt idx="24474">135000</cx:pt>
          <cx:pt idx="24475">157500</cx:pt>
          <cx:pt idx="24476">126000</cx:pt>
          <cx:pt idx="24477">180000</cx:pt>
          <cx:pt idx="24478">292500</cx:pt>
          <cx:pt idx="24479">90000</cx:pt>
          <cx:pt idx="24480">94500</cx:pt>
          <cx:pt idx="24481">225000</cx:pt>
          <cx:pt idx="24482">103500</cx:pt>
          <cx:pt idx="24483">135000</cx:pt>
          <cx:pt idx="24484">90000</cx:pt>
          <cx:pt idx="24485">157500</cx:pt>
          <cx:pt idx="24486">135000</cx:pt>
          <cx:pt idx="24487">67500</cx:pt>
          <cx:pt idx="24488">157500</cx:pt>
          <cx:pt idx="24489">76500</cx:pt>
          <cx:pt idx="24490">45000</cx:pt>
          <cx:pt idx="24491">81000</cx:pt>
          <cx:pt idx="24492">270000</cx:pt>
          <cx:pt idx="24493">171000</cx:pt>
          <cx:pt idx="24494">108000</cx:pt>
          <cx:pt idx="24495">207000</cx:pt>
          <cx:pt idx="24496">58500</cx:pt>
          <cx:pt idx="24497">135000</cx:pt>
          <cx:pt idx="24498">112500</cx:pt>
          <cx:pt idx="24499">81000</cx:pt>
          <cx:pt idx="24500">135000</cx:pt>
          <cx:pt idx="24501">103500</cx:pt>
          <cx:pt idx="24502">90000</cx:pt>
          <cx:pt idx="24503">360000</cx:pt>
          <cx:pt idx="24504">112500</cx:pt>
          <cx:pt idx="24505">90000</cx:pt>
          <cx:pt idx="24506">90000</cx:pt>
          <cx:pt idx="24507">112500</cx:pt>
          <cx:pt idx="24508">157500</cx:pt>
          <cx:pt idx="24509">135000</cx:pt>
          <cx:pt idx="24510">112500</cx:pt>
          <cx:pt idx="24511">225000</cx:pt>
          <cx:pt idx="24512">121500</cx:pt>
          <cx:pt idx="24513">81000</cx:pt>
          <cx:pt idx="24514">225000</cx:pt>
          <cx:pt idx="24515">67500</cx:pt>
          <cx:pt idx="24516">360000</cx:pt>
          <cx:pt idx="24517">157500</cx:pt>
          <cx:pt idx="24518">54000</cx:pt>
          <cx:pt idx="24519">270000</cx:pt>
          <cx:pt idx="24520">450000</cx:pt>
          <cx:pt idx="24521">180000</cx:pt>
          <cx:pt idx="24522">144450</cx:pt>
          <cx:pt idx="24523">180000</cx:pt>
          <cx:pt idx="24524">157500</cx:pt>
          <cx:pt idx="24525">108000</cx:pt>
          <cx:pt idx="24526">180000</cx:pt>
          <cx:pt idx="24527">72000</cx:pt>
          <cx:pt idx="24528">157500</cx:pt>
          <cx:pt idx="24529">81000</cx:pt>
          <cx:pt idx="24530">328500</cx:pt>
          <cx:pt idx="24531">1350000</cx:pt>
          <cx:pt idx="24532">117000</cx:pt>
          <cx:pt idx="24533">270000</cx:pt>
          <cx:pt idx="24534">135000</cx:pt>
          <cx:pt idx="24535">180000</cx:pt>
          <cx:pt idx="24536">180000</cx:pt>
          <cx:pt idx="24537">45000</cx:pt>
          <cx:pt idx="24538">315000</cx:pt>
          <cx:pt idx="24539">135000</cx:pt>
          <cx:pt idx="24540">58500</cx:pt>
          <cx:pt idx="24541">153000</cx:pt>
          <cx:pt idx="24542">112500</cx:pt>
          <cx:pt idx="24543">90000</cx:pt>
          <cx:pt idx="24544">112500</cx:pt>
          <cx:pt idx="24545">225000</cx:pt>
          <cx:pt idx="24546">157500</cx:pt>
          <cx:pt idx="24547">135000</cx:pt>
          <cx:pt idx="24548">135000</cx:pt>
          <cx:pt idx="24549">67500</cx:pt>
          <cx:pt idx="24550">198000</cx:pt>
          <cx:pt idx="24551">54000</cx:pt>
          <cx:pt idx="24552">180000</cx:pt>
          <cx:pt idx="24553">157500</cx:pt>
          <cx:pt idx="24554">135000</cx:pt>
          <cx:pt idx="24555">94500</cx:pt>
          <cx:pt idx="24556">126000</cx:pt>
          <cx:pt idx="24557">135000</cx:pt>
          <cx:pt idx="24558">135000</cx:pt>
          <cx:pt idx="24559">81000</cx:pt>
          <cx:pt idx="24560">58500</cx:pt>
          <cx:pt idx="24561">202500</cx:pt>
          <cx:pt idx="24562">247500</cx:pt>
          <cx:pt idx="24563">267750</cx:pt>
          <cx:pt idx="24564">157500</cx:pt>
          <cx:pt idx="24565">225000</cx:pt>
          <cx:pt idx="24566">126000</cx:pt>
          <cx:pt idx="24567">112500</cx:pt>
          <cx:pt idx="24568">180000</cx:pt>
          <cx:pt idx="24569">292500</cx:pt>
          <cx:pt idx="24570">270000</cx:pt>
          <cx:pt idx="24571">90000</cx:pt>
          <cx:pt idx="24572">292500</cx:pt>
          <cx:pt idx="24573">112500</cx:pt>
          <cx:pt idx="24574">441000</cx:pt>
          <cx:pt idx="24575">247500</cx:pt>
          <cx:pt idx="24576">157500</cx:pt>
          <cx:pt idx="24577">232200</cx:pt>
          <cx:pt idx="24578">99000</cx:pt>
          <cx:pt idx="24579">225000</cx:pt>
          <cx:pt idx="24580">180000</cx:pt>
          <cx:pt idx="24581">270000</cx:pt>
          <cx:pt idx="24582">112500</cx:pt>
          <cx:pt idx="24583">157500</cx:pt>
          <cx:pt idx="24584">63000</cx:pt>
          <cx:pt idx="24585">495000</cx:pt>
          <cx:pt idx="24586">157500</cx:pt>
          <cx:pt idx="24587">153000</cx:pt>
          <cx:pt idx="24588">157500</cx:pt>
          <cx:pt idx="24589">112500</cx:pt>
          <cx:pt idx="24590">99000</cx:pt>
          <cx:pt idx="24591">76950</cx:pt>
          <cx:pt idx="24592">202500</cx:pt>
          <cx:pt idx="24593">225000</cx:pt>
          <cx:pt idx="24594">135000</cx:pt>
          <cx:pt idx="24595">157500</cx:pt>
          <cx:pt idx="24596">114750</cx:pt>
          <cx:pt idx="24597">315000</cx:pt>
          <cx:pt idx="24598">157500</cx:pt>
          <cx:pt idx="24599">90000</cx:pt>
          <cx:pt idx="24600">157500</cx:pt>
          <cx:pt idx="24601">135000</cx:pt>
          <cx:pt idx="24602">90000</cx:pt>
          <cx:pt idx="24603">387000</cx:pt>
          <cx:pt idx="24604">112500</cx:pt>
          <cx:pt idx="24605">157500</cx:pt>
          <cx:pt idx="24606">36000</cx:pt>
          <cx:pt idx="24607">135000</cx:pt>
          <cx:pt idx="24608">94500</cx:pt>
          <cx:pt idx="24609">135000</cx:pt>
          <cx:pt idx="24610">103500</cx:pt>
          <cx:pt idx="24611">315000</cx:pt>
          <cx:pt idx="24612">135000</cx:pt>
          <cx:pt idx="24613">67500</cx:pt>
          <cx:pt idx="24614">135000</cx:pt>
          <cx:pt idx="24615">121500</cx:pt>
          <cx:pt idx="24616">49500</cx:pt>
          <cx:pt idx="24617">117000</cx:pt>
          <cx:pt idx="24618">112500</cx:pt>
          <cx:pt idx="24619">112500</cx:pt>
          <cx:pt idx="24620">90000</cx:pt>
          <cx:pt idx="24621">135000</cx:pt>
          <cx:pt idx="24622">135000</cx:pt>
          <cx:pt idx="24623">90000</cx:pt>
          <cx:pt idx="24624">135000</cx:pt>
          <cx:pt idx="24625">225000</cx:pt>
          <cx:pt idx="24626">72000</cx:pt>
          <cx:pt idx="24627">135000</cx:pt>
          <cx:pt idx="24628">112500</cx:pt>
          <cx:pt idx="24629">90000</cx:pt>
          <cx:pt idx="24630">180000</cx:pt>
          <cx:pt idx="24631">135000</cx:pt>
          <cx:pt idx="24632">180000</cx:pt>
          <cx:pt idx="24633">135000</cx:pt>
          <cx:pt idx="24634">135000</cx:pt>
          <cx:pt idx="24635">225000</cx:pt>
          <cx:pt idx="24636">135000</cx:pt>
          <cx:pt idx="24637">67500</cx:pt>
          <cx:pt idx="24638">135000</cx:pt>
          <cx:pt idx="24639">91350</cx:pt>
          <cx:pt idx="24640">112500</cx:pt>
          <cx:pt idx="24641">180000</cx:pt>
          <cx:pt idx="24642">157500</cx:pt>
          <cx:pt idx="24643">94500</cx:pt>
          <cx:pt idx="24644">135000</cx:pt>
          <cx:pt idx="24645">103500</cx:pt>
          <cx:pt idx="24646">112500</cx:pt>
          <cx:pt idx="24647">135000</cx:pt>
          <cx:pt idx="24648">180000</cx:pt>
          <cx:pt idx="24649">112500</cx:pt>
          <cx:pt idx="24650">112500</cx:pt>
          <cx:pt idx="24651">121500</cx:pt>
          <cx:pt idx="24652">225000</cx:pt>
          <cx:pt idx="24653">234000</cx:pt>
          <cx:pt idx="24654">112500</cx:pt>
          <cx:pt idx="24655">315000</cx:pt>
          <cx:pt idx="24656">135000</cx:pt>
          <cx:pt idx="24657">247500</cx:pt>
          <cx:pt idx="24658">135000</cx:pt>
          <cx:pt idx="24659">202500</cx:pt>
          <cx:pt idx="24660">202500</cx:pt>
          <cx:pt idx="24661">247500</cx:pt>
          <cx:pt idx="24662">157500</cx:pt>
          <cx:pt idx="24663">157500</cx:pt>
          <cx:pt idx="24664">135000</cx:pt>
          <cx:pt idx="24665">315000</cx:pt>
          <cx:pt idx="24666">202500</cx:pt>
          <cx:pt idx="24667">90000</cx:pt>
          <cx:pt idx="24668">202500</cx:pt>
          <cx:pt idx="24669">180000</cx:pt>
          <cx:pt idx="24670">163800</cx:pt>
          <cx:pt idx="24671">100350</cx:pt>
          <cx:pt idx="24672">193500</cx:pt>
          <cx:pt idx="24673">202500</cx:pt>
          <cx:pt idx="24674">72000</cx:pt>
          <cx:pt idx="24675">81000</cx:pt>
          <cx:pt idx="24676">81000</cx:pt>
          <cx:pt idx="24677">157500</cx:pt>
          <cx:pt idx="24678">112500</cx:pt>
          <cx:pt idx="24679">166500</cx:pt>
          <cx:pt idx="24680">540000</cx:pt>
          <cx:pt idx="24681">54000</cx:pt>
          <cx:pt idx="24682">110250</cx:pt>
          <cx:pt idx="24683">157500</cx:pt>
          <cx:pt idx="24684">112500</cx:pt>
          <cx:pt idx="24685">90000</cx:pt>
          <cx:pt idx="24686">90000</cx:pt>
          <cx:pt idx="24687">225000</cx:pt>
          <cx:pt idx="24688">211500</cx:pt>
          <cx:pt idx="24689">171000</cx:pt>
          <cx:pt idx="24690">405000</cx:pt>
          <cx:pt idx="24691">157500</cx:pt>
          <cx:pt idx="24692">135000</cx:pt>
          <cx:pt idx="24693">135000</cx:pt>
          <cx:pt idx="24694">112500</cx:pt>
          <cx:pt idx="24695">135000</cx:pt>
          <cx:pt idx="24696">130500</cx:pt>
          <cx:pt idx="24697">202500</cx:pt>
          <cx:pt idx="24698">337500</cx:pt>
          <cx:pt idx="24699">135000</cx:pt>
          <cx:pt idx="24700">270000</cx:pt>
          <cx:pt idx="24701">108000</cx:pt>
          <cx:pt idx="24702">45000</cx:pt>
          <cx:pt idx="24703">202500</cx:pt>
          <cx:pt idx="24704">216000</cx:pt>
          <cx:pt idx="24705">121500</cx:pt>
          <cx:pt idx="24706">180000</cx:pt>
          <cx:pt idx="24707">135000</cx:pt>
          <cx:pt idx="24708">112500</cx:pt>
          <cx:pt idx="24709">270000</cx:pt>
          <cx:pt idx="24710">360000</cx:pt>
          <cx:pt idx="24711">360000</cx:pt>
          <cx:pt idx="24712">166500</cx:pt>
          <cx:pt idx="24713">112500</cx:pt>
          <cx:pt idx="24714">67500</cx:pt>
          <cx:pt idx="24715">225000</cx:pt>
          <cx:pt idx="24716">135000</cx:pt>
          <cx:pt idx="24717">211500</cx:pt>
          <cx:pt idx="24718">117000</cx:pt>
          <cx:pt idx="24719">180000</cx:pt>
          <cx:pt idx="24720">270000</cx:pt>
          <cx:pt idx="24721">225000</cx:pt>
          <cx:pt idx="24722">90000</cx:pt>
          <cx:pt idx="24723">292500</cx:pt>
          <cx:pt idx="24724">202500</cx:pt>
          <cx:pt idx="24725">225000</cx:pt>
          <cx:pt idx="24726">139500</cx:pt>
          <cx:pt idx="24727">157500</cx:pt>
          <cx:pt idx="24728">112500</cx:pt>
          <cx:pt idx="24729">135000</cx:pt>
          <cx:pt idx="24730">112500</cx:pt>
          <cx:pt idx="24731">135000</cx:pt>
          <cx:pt idx="24732">333000</cx:pt>
          <cx:pt idx="24733">103500</cx:pt>
          <cx:pt idx="24734">171000</cx:pt>
          <cx:pt idx="24735">135000</cx:pt>
          <cx:pt idx="24736">58500</cx:pt>
          <cx:pt idx="24737">180000</cx:pt>
          <cx:pt idx="24738">292500</cx:pt>
          <cx:pt idx="24739">90000</cx:pt>
          <cx:pt idx="24740">225000</cx:pt>
          <cx:pt idx="24741">1282500</cx:pt>
          <cx:pt idx="24742">94500</cx:pt>
          <cx:pt idx="24743">81000</cx:pt>
          <cx:pt idx="24744">67500</cx:pt>
          <cx:pt idx="24745">90000</cx:pt>
          <cx:pt idx="24746">360000</cx:pt>
          <cx:pt idx="24747">135000</cx:pt>
          <cx:pt idx="24748">180000</cx:pt>
          <cx:pt idx="24749">81000</cx:pt>
          <cx:pt idx="24750">67500</cx:pt>
          <cx:pt idx="24751">112500</cx:pt>
          <cx:pt idx="24752">171000</cx:pt>
          <cx:pt idx="24753">135000</cx:pt>
          <cx:pt idx="24754">72000</cx:pt>
          <cx:pt idx="24755">54000</cx:pt>
          <cx:pt idx="24756">72000</cx:pt>
          <cx:pt idx="24757">90000</cx:pt>
          <cx:pt idx="24758">144000</cx:pt>
          <cx:pt idx="24759">90000</cx:pt>
          <cx:pt idx="24760">135000</cx:pt>
          <cx:pt idx="24761">126000</cx:pt>
          <cx:pt idx="24762">301500</cx:pt>
          <cx:pt idx="24763">270000</cx:pt>
          <cx:pt idx="24764">337500</cx:pt>
          <cx:pt idx="24765">270000</cx:pt>
          <cx:pt idx="24766">292500</cx:pt>
          <cx:pt idx="24767">342000</cx:pt>
          <cx:pt idx="24768">157500</cx:pt>
          <cx:pt idx="24769">94500</cx:pt>
          <cx:pt idx="24770">135000</cx:pt>
          <cx:pt idx="24771">157500</cx:pt>
          <cx:pt idx="24772">112500</cx:pt>
          <cx:pt idx="24773">157500</cx:pt>
          <cx:pt idx="24774">90000</cx:pt>
          <cx:pt idx="24775">90000</cx:pt>
          <cx:pt idx="24776">270000</cx:pt>
          <cx:pt idx="24777">157500</cx:pt>
          <cx:pt idx="24778">202500</cx:pt>
          <cx:pt idx="24779">135000</cx:pt>
          <cx:pt idx="24780">202500</cx:pt>
          <cx:pt idx="24781">225000</cx:pt>
          <cx:pt idx="24782">180000</cx:pt>
          <cx:pt idx="24783">90000</cx:pt>
          <cx:pt idx="24784">202500</cx:pt>
          <cx:pt idx="24785">112500</cx:pt>
          <cx:pt idx="24786">202500</cx:pt>
          <cx:pt idx="24787">180000</cx:pt>
          <cx:pt idx="24788">67500</cx:pt>
          <cx:pt idx="24789">270000</cx:pt>
          <cx:pt idx="24790">135000</cx:pt>
          <cx:pt idx="24791">67500</cx:pt>
          <cx:pt idx="24792">225000</cx:pt>
          <cx:pt idx="24793">202500</cx:pt>
          <cx:pt idx="24794">157500</cx:pt>
          <cx:pt idx="24795">157500</cx:pt>
          <cx:pt idx="24796">135000</cx:pt>
          <cx:pt idx="24797">315000</cx:pt>
          <cx:pt idx="24798">270000</cx:pt>
          <cx:pt idx="24799">292500</cx:pt>
          <cx:pt idx="24800">270000</cx:pt>
          <cx:pt idx="24801">90000</cx:pt>
          <cx:pt idx="24802">247500</cx:pt>
          <cx:pt idx="24803">135000</cx:pt>
          <cx:pt idx="24804">157500</cx:pt>
          <cx:pt idx="24805">121500</cx:pt>
          <cx:pt idx="24806">216000</cx:pt>
          <cx:pt idx="24807">180000</cx:pt>
          <cx:pt idx="24808">67500</cx:pt>
          <cx:pt idx="24809">315000</cx:pt>
          <cx:pt idx="24810">171000</cx:pt>
          <cx:pt idx="24811">99000</cx:pt>
          <cx:pt idx="24812">90000</cx:pt>
          <cx:pt idx="24813">90000</cx:pt>
          <cx:pt idx="24814">216000</cx:pt>
          <cx:pt idx="24815">180000</cx:pt>
          <cx:pt idx="24816">139500</cx:pt>
          <cx:pt idx="24817">112500</cx:pt>
          <cx:pt idx="24818">135000</cx:pt>
          <cx:pt idx="24819">202500</cx:pt>
          <cx:pt idx="24820">112500</cx:pt>
          <cx:pt idx="24821">69750</cx:pt>
          <cx:pt idx="24822">225000</cx:pt>
          <cx:pt idx="24823">135000</cx:pt>
          <cx:pt idx="24824">139500</cx:pt>
          <cx:pt idx="24825">67500</cx:pt>
          <cx:pt idx="24826">180000</cx:pt>
          <cx:pt idx="24827">337500</cx:pt>
          <cx:pt idx="24828">202500</cx:pt>
          <cx:pt idx="24829">675000</cx:pt>
          <cx:pt idx="24830">292500</cx:pt>
          <cx:pt idx="24831">144000</cx:pt>
          <cx:pt idx="24832">81000</cx:pt>
          <cx:pt idx="24833">225000</cx:pt>
          <cx:pt idx="24834">67500</cx:pt>
          <cx:pt idx="24835">90000</cx:pt>
          <cx:pt idx="24836">202500</cx:pt>
          <cx:pt idx="24837">216000</cx:pt>
          <cx:pt idx="24838">180000</cx:pt>
          <cx:pt idx="24839">157500</cx:pt>
          <cx:pt idx="24840">90000</cx:pt>
          <cx:pt idx="24841">360000</cx:pt>
          <cx:pt idx="24842">108000</cx:pt>
          <cx:pt idx="24843">427500</cx:pt>
          <cx:pt idx="24844">112500</cx:pt>
          <cx:pt idx="24845">112500</cx:pt>
          <cx:pt idx="24846">76500</cx:pt>
          <cx:pt idx="24847">135000</cx:pt>
          <cx:pt idx="24848">225000</cx:pt>
          <cx:pt idx="24849">180000</cx:pt>
          <cx:pt idx="24850">315000</cx:pt>
          <cx:pt idx="24851">112500</cx:pt>
          <cx:pt idx="24852">225000</cx:pt>
          <cx:pt idx="24853">180000</cx:pt>
          <cx:pt idx="24854">360000</cx:pt>
          <cx:pt idx="24855">315000</cx:pt>
          <cx:pt idx="24856">225000</cx:pt>
          <cx:pt idx="24857">135000</cx:pt>
          <cx:pt idx="24858">261000</cx:pt>
          <cx:pt idx="24859">108000</cx:pt>
          <cx:pt idx="24860">157500</cx:pt>
          <cx:pt idx="24861">85500</cx:pt>
          <cx:pt idx="24862">135000</cx:pt>
          <cx:pt idx="24863">90000</cx:pt>
          <cx:pt idx="24864">180000</cx:pt>
          <cx:pt idx="24865">225000</cx:pt>
          <cx:pt idx="24866">450000</cx:pt>
          <cx:pt idx="24867">202500</cx:pt>
          <cx:pt idx="24868">54000</cx:pt>
          <cx:pt idx="24869">135000</cx:pt>
          <cx:pt idx="24870">675000</cx:pt>
          <cx:pt idx="24871">180000</cx:pt>
          <cx:pt idx="24872">112500</cx:pt>
          <cx:pt idx="24873">157500</cx:pt>
          <cx:pt idx="24874">90000</cx:pt>
          <cx:pt idx="24875">112500</cx:pt>
          <cx:pt idx="24876">202500</cx:pt>
          <cx:pt idx="24877">89100</cx:pt>
          <cx:pt idx="24878">81000</cx:pt>
          <cx:pt idx="24879">247500</cx:pt>
          <cx:pt idx="24880">315000</cx:pt>
          <cx:pt idx="24881">112500</cx:pt>
          <cx:pt idx="24882">585000</cx:pt>
          <cx:pt idx="24883">135000</cx:pt>
          <cx:pt idx="24884">54000</cx:pt>
          <cx:pt idx="24885">130500</cx:pt>
          <cx:pt idx="24886">135000</cx:pt>
          <cx:pt idx="24887">108000</cx:pt>
          <cx:pt idx="24888">225000</cx:pt>
          <cx:pt idx="24889">112500</cx:pt>
          <cx:pt idx="24890">202500</cx:pt>
          <cx:pt idx="24891">202500</cx:pt>
          <cx:pt idx="24892">211500</cx:pt>
          <cx:pt idx="24893">270000</cx:pt>
          <cx:pt idx="24894">112500</cx:pt>
          <cx:pt idx="24895">405000</cx:pt>
          <cx:pt idx="24896">157500</cx:pt>
          <cx:pt idx="24897">90000</cx:pt>
          <cx:pt idx="24898">157500</cx:pt>
          <cx:pt idx="24899">157500</cx:pt>
          <cx:pt idx="24900">135000</cx:pt>
          <cx:pt idx="24901">180000</cx:pt>
          <cx:pt idx="24902">126000</cx:pt>
          <cx:pt idx="24903">112500</cx:pt>
          <cx:pt idx="24904">112500</cx:pt>
          <cx:pt idx="24905">157500</cx:pt>
          <cx:pt idx="24906">90000</cx:pt>
          <cx:pt idx="24907">126000</cx:pt>
          <cx:pt idx="24908">54000</cx:pt>
          <cx:pt idx="24909">112500</cx:pt>
          <cx:pt idx="24910">67500</cx:pt>
          <cx:pt idx="24911">180000</cx:pt>
          <cx:pt idx="24912">90000</cx:pt>
          <cx:pt idx="24913">171000</cx:pt>
          <cx:pt idx="24914">135000</cx:pt>
          <cx:pt idx="24915">135000</cx:pt>
          <cx:pt idx="24916">180000</cx:pt>
          <cx:pt idx="24917">270000</cx:pt>
          <cx:pt idx="24918">94500</cx:pt>
          <cx:pt idx="24919">315000</cx:pt>
          <cx:pt idx="24920">135000</cx:pt>
          <cx:pt idx="24921">193500</cx:pt>
          <cx:pt idx="24922">166500</cx:pt>
          <cx:pt idx="24923">72000</cx:pt>
          <cx:pt idx="24924">108000</cx:pt>
          <cx:pt idx="24925">157500</cx:pt>
          <cx:pt idx="24926">157500</cx:pt>
          <cx:pt idx="24927">292500</cx:pt>
          <cx:pt idx="24928">157500</cx:pt>
          <cx:pt idx="24929">171000</cx:pt>
          <cx:pt idx="24930">225000</cx:pt>
          <cx:pt idx="24931">270000</cx:pt>
          <cx:pt idx="24932">76500</cx:pt>
          <cx:pt idx="24933">135000</cx:pt>
          <cx:pt idx="24934">67500</cx:pt>
          <cx:pt idx="24935">112500</cx:pt>
          <cx:pt idx="24936">76500</cx:pt>
          <cx:pt idx="24937">193500</cx:pt>
          <cx:pt idx="24938">81000</cx:pt>
          <cx:pt idx="24939">157500</cx:pt>
          <cx:pt idx="24940">202500</cx:pt>
          <cx:pt idx="24941">87750</cx:pt>
          <cx:pt idx="24942">135000</cx:pt>
          <cx:pt idx="24943">450000</cx:pt>
          <cx:pt idx="24944">112500</cx:pt>
          <cx:pt idx="24945">202500</cx:pt>
          <cx:pt idx="24946">112500</cx:pt>
          <cx:pt idx="24947">135000</cx:pt>
          <cx:pt idx="24948">225000</cx:pt>
          <cx:pt idx="24949">135000</cx:pt>
          <cx:pt idx="24950">202500</cx:pt>
          <cx:pt idx="24951">126000</cx:pt>
          <cx:pt idx="24952">135000</cx:pt>
          <cx:pt idx="24953">135000</cx:pt>
          <cx:pt idx="24954">243000</cx:pt>
          <cx:pt idx="24955">157500</cx:pt>
          <cx:pt idx="24956">196200</cx:pt>
          <cx:pt idx="24957">180000</cx:pt>
          <cx:pt idx="24958">72000</cx:pt>
          <cx:pt idx="24959">112500</cx:pt>
          <cx:pt idx="24960">112500</cx:pt>
          <cx:pt idx="24961">355500</cx:pt>
          <cx:pt idx="24962">72000</cx:pt>
          <cx:pt idx="24963">202500</cx:pt>
          <cx:pt idx="24964">135000</cx:pt>
          <cx:pt idx="24965">112500</cx:pt>
          <cx:pt idx="24966">157500</cx:pt>
          <cx:pt idx="24967">292500</cx:pt>
          <cx:pt idx="24968">180000</cx:pt>
          <cx:pt idx="24969">225000</cx:pt>
          <cx:pt idx="24970">180000</cx:pt>
          <cx:pt idx="24971">225000</cx:pt>
          <cx:pt idx="24972">157500</cx:pt>
          <cx:pt idx="24973">450000</cx:pt>
          <cx:pt idx="24974">256500</cx:pt>
          <cx:pt idx="24975">112500</cx:pt>
          <cx:pt idx="24976">112500</cx:pt>
          <cx:pt idx="24977">180000</cx:pt>
          <cx:pt idx="24978">270000</cx:pt>
          <cx:pt idx="24979">135000</cx:pt>
          <cx:pt idx="24980">157500</cx:pt>
          <cx:pt idx="24981">202500</cx:pt>
          <cx:pt idx="24982">202500</cx:pt>
          <cx:pt idx="24983">112500</cx:pt>
          <cx:pt idx="24984">135000</cx:pt>
          <cx:pt idx="24985">175500</cx:pt>
          <cx:pt idx="24986">180000</cx:pt>
          <cx:pt idx="24987">193500</cx:pt>
          <cx:pt idx="24988">324000</cx:pt>
          <cx:pt idx="24989">315000</cx:pt>
          <cx:pt idx="24990">270000</cx:pt>
          <cx:pt idx="24991">162000</cx:pt>
          <cx:pt idx="24992">99000</cx:pt>
          <cx:pt idx="24993">315000</cx:pt>
          <cx:pt idx="24994">157500</cx:pt>
          <cx:pt idx="24995">135000</cx:pt>
          <cx:pt idx="24996">76500</cx:pt>
          <cx:pt idx="24997">225000</cx:pt>
          <cx:pt idx="24998">135000</cx:pt>
          <cx:pt idx="24999">121500</cx:pt>
          <cx:pt idx="25000">90000</cx:pt>
          <cx:pt idx="25001">90000</cx:pt>
          <cx:pt idx="25002">292500</cx:pt>
          <cx:pt idx="25003">405000</cx:pt>
          <cx:pt idx="25004">112500</cx:pt>
          <cx:pt idx="25005">117000</cx:pt>
          <cx:pt idx="25006">270000</cx:pt>
          <cx:pt idx="25007">225000</cx:pt>
          <cx:pt idx="25008">90000</cx:pt>
          <cx:pt idx="25009">234000</cx:pt>
          <cx:pt idx="25010">270000</cx:pt>
          <cx:pt idx="25011">202500</cx:pt>
          <cx:pt idx="25012">202500</cx:pt>
          <cx:pt idx="25013">270000</cx:pt>
          <cx:pt idx="25014">135000</cx:pt>
          <cx:pt idx="25015">180000</cx:pt>
          <cx:pt idx="25016">81000</cx:pt>
          <cx:pt idx="25017">112500</cx:pt>
          <cx:pt idx="25018">252000</cx:pt>
          <cx:pt idx="25019">90000</cx:pt>
          <cx:pt idx="25020">225000</cx:pt>
          <cx:pt idx="25021">180000</cx:pt>
          <cx:pt idx="25022">270000</cx:pt>
          <cx:pt idx="25023">189000</cx:pt>
          <cx:pt idx="25024">157500</cx:pt>
          <cx:pt idx="25025">157500</cx:pt>
          <cx:pt idx="25026">306000</cx:pt>
          <cx:pt idx="25027">157500</cx:pt>
          <cx:pt idx="25028">54000</cx:pt>
          <cx:pt idx="25029">117000</cx:pt>
          <cx:pt idx="25030">157500</cx:pt>
          <cx:pt idx="25031">90000</cx:pt>
          <cx:pt idx="25032">90000</cx:pt>
          <cx:pt idx="25033">157500</cx:pt>
          <cx:pt idx="25034">216000</cx:pt>
          <cx:pt idx="25035">135000</cx:pt>
          <cx:pt idx="25036">60750</cx:pt>
          <cx:pt idx="25037">112500</cx:pt>
          <cx:pt idx="25038">193500</cx:pt>
          <cx:pt idx="25039">513000</cx:pt>
          <cx:pt idx="25040">225000</cx:pt>
          <cx:pt idx="25041">225000</cx:pt>
          <cx:pt idx="25042">225000</cx:pt>
          <cx:pt idx="25043">90000</cx:pt>
          <cx:pt idx="25044">315000</cx:pt>
          <cx:pt idx="25045">67500</cx:pt>
          <cx:pt idx="25046">247500</cx:pt>
          <cx:pt idx="25047">135000</cx:pt>
          <cx:pt idx="25048">157500</cx:pt>
          <cx:pt idx="25049">90000</cx:pt>
          <cx:pt idx="25050">157500</cx:pt>
          <cx:pt idx="25051">135000</cx:pt>
          <cx:pt idx="25052">90000</cx:pt>
          <cx:pt idx="25053">180000</cx:pt>
          <cx:pt idx="25054">180000</cx:pt>
          <cx:pt idx="25055">270000</cx:pt>
          <cx:pt idx="25056">171000</cx:pt>
          <cx:pt idx="25057">85500</cx:pt>
          <cx:pt idx="25058">225000</cx:pt>
          <cx:pt idx="25059">202500</cx:pt>
          <cx:pt idx="25060">135000</cx:pt>
          <cx:pt idx="25061">90000</cx:pt>
          <cx:pt idx="25062">135000</cx:pt>
          <cx:pt idx="25063">225000</cx:pt>
          <cx:pt idx="25064">126000</cx:pt>
          <cx:pt idx="25065">121500</cx:pt>
          <cx:pt idx="25066">180000</cx:pt>
          <cx:pt idx="25067">108000</cx:pt>
          <cx:pt idx="25068">67500</cx:pt>
          <cx:pt idx="25069">90000</cx:pt>
          <cx:pt idx="25070">225000</cx:pt>
          <cx:pt idx="25071">135000</cx:pt>
          <cx:pt idx="25072">382500</cx:pt>
          <cx:pt idx="25073">54000</cx:pt>
          <cx:pt idx="25074">90000</cx:pt>
          <cx:pt idx="25075">337500</cx:pt>
          <cx:pt idx="25076">90000</cx:pt>
          <cx:pt idx="25077">157500</cx:pt>
          <cx:pt idx="25078">193500</cx:pt>
          <cx:pt idx="25079">112500</cx:pt>
          <cx:pt idx="25080">135000</cx:pt>
          <cx:pt idx="25081">157500</cx:pt>
          <cx:pt idx="25082">67500</cx:pt>
          <cx:pt idx="25083">157500</cx:pt>
          <cx:pt idx="25084">81000</cx:pt>
          <cx:pt idx="25085">135000</cx:pt>
          <cx:pt idx="25086">157500</cx:pt>
          <cx:pt idx="25087">135000</cx:pt>
          <cx:pt idx="25088">72000</cx:pt>
          <cx:pt idx="25089">162000</cx:pt>
          <cx:pt idx="25090">135000</cx:pt>
          <cx:pt idx="25091">112500</cx:pt>
          <cx:pt idx="25092">67500</cx:pt>
          <cx:pt idx="25093">202500</cx:pt>
          <cx:pt idx="25094">202500</cx:pt>
          <cx:pt idx="25095">225000</cx:pt>
          <cx:pt idx="25096">112500</cx:pt>
          <cx:pt idx="25097">441000</cx:pt>
          <cx:pt idx="25098">148500</cx:pt>
          <cx:pt idx="25099">157500</cx:pt>
          <cx:pt idx="25100">180000</cx:pt>
          <cx:pt idx="25101">180000</cx:pt>
          <cx:pt idx="25102">49500</cx:pt>
          <cx:pt idx="25103">180000</cx:pt>
          <cx:pt idx="25104">279000</cx:pt>
          <cx:pt idx="25105">225000</cx:pt>
          <cx:pt idx="25106">157500</cx:pt>
          <cx:pt idx="25107">90000</cx:pt>
          <cx:pt idx="25108">40500</cx:pt>
          <cx:pt idx="25109">292500</cx:pt>
          <cx:pt idx="25110">202500</cx:pt>
          <cx:pt idx="25111">180000</cx:pt>
          <cx:pt idx="25112">180000</cx:pt>
          <cx:pt idx="25113">135000</cx:pt>
          <cx:pt idx="25114">162000</cx:pt>
          <cx:pt idx="25115">202500</cx:pt>
          <cx:pt idx="25116">135000</cx:pt>
          <cx:pt idx="25117">261000</cx:pt>
          <cx:pt idx="25118">450000</cx:pt>
          <cx:pt idx="25119">270000</cx:pt>
          <cx:pt idx="25120">135000</cx:pt>
          <cx:pt idx="25121">270000</cx:pt>
          <cx:pt idx="25122">90000</cx:pt>
          <cx:pt idx="25123">180000</cx:pt>
          <cx:pt idx="25124">90000</cx:pt>
          <cx:pt idx="25125">225000</cx:pt>
          <cx:pt idx="25126">292500</cx:pt>
          <cx:pt idx="25127">112500</cx:pt>
          <cx:pt idx="25128">270000</cx:pt>
          <cx:pt idx="25129">360000</cx:pt>
          <cx:pt idx="25130">112500</cx:pt>
          <cx:pt idx="25131">112500</cx:pt>
          <cx:pt idx="25132">112500</cx:pt>
          <cx:pt idx="25133">405000</cx:pt>
          <cx:pt idx="25134">90000</cx:pt>
          <cx:pt idx="25135">135000</cx:pt>
          <cx:pt idx="25136">135000</cx:pt>
          <cx:pt idx="25137">180000</cx:pt>
          <cx:pt idx="25138">121500</cx:pt>
          <cx:pt idx="25139">36000</cx:pt>
          <cx:pt idx="25140">180000</cx:pt>
          <cx:pt idx="25141">157500</cx:pt>
          <cx:pt idx="25142">112500</cx:pt>
          <cx:pt idx="25143">130500</cx:pt>
          <cx:pt idx="25144">450000</cx:pt>
          <cx:pt idx="25145">103500</cx:pt>
          <cx:pt idx="25146">135000</cx:pt>
          <cx:pt idx="25147">90000</cx:pt>
          <cx:pt idx="25148">135000</cx:pt>
          <cx:pt idx="25149">270000</cx:pt>
          <cx:pt idx="25150">135000</cx:pt>
          <cx:pt idx="25151">157500</cx:pt>
          <cx:pt idx="25152">67500</cx:pt>
          <cx:pt idx="25153">157500</cx:pt>
          <cx:pt idx="25154">180000</cx:pt>
          <cx:pt idx="25155">157500</cx:pt>
          <cx:pt idx="25156">180000</cx:pt>
          <cx:pt idx="25157">157500</cx:pt>
          <cx:pt idx="25158">292500</cx:pt>
          <cx:pt idx="25159">112500</cx:pt>
          <cx:pt idx="25160">103500</cx:pt>
          <cx:pt idx="25161">103500</cx:pt>
          <cx:pt idx="25162">225000</cx:pt>
          <cx:pt idx="25163">225000</cx:pt>
          <cx:pt idx="25164">230400</cx:pt>
          <cx:pt idx="25165">157500</cx:pt>
          <cx:pt idx="25166">225000</cx:pt>
          <cx:pt idx="25167">270000</cx:pt>
          <cx:pt idx="25168">112500</cx:pt>
          <cx:pt idx="25169">112500</cx:pt>
          <cx:pt idx="25170">450000</cx:pt>
          <cx:pt idx="25171">180000</cx:pt>
          <cx:pt idx="25172">243000</cx:pt>
          <cx:pt idx="25173">270000</cx:pt>
          <cx:pt idx="25174">90000</cx:pt>
          <cx:pt idx="25175">157500</cx:pt>
          <cx:pt idx="25176">99000</cx:pt>
          <cx:pt idx="25177">337500</cx:pt>
          <cx:pt idx="25178">202500</cx:pt>
          <cx:pt idx="25179">202500</cx:pt>
          <cx:pt idx="25180">130662</cx:pt>
          <cx:pt idx="25181">157500</cx:pt>
          <cx:pt idx="25182">76500</cx:pt>
          <cx:pt idx="25183">202500</cx:pt>
          <cx:pt idx="25184">103500</cx:pt>
          <cx:pt idx="25185">270000</cx:pt>
          <cx:pt idx="25186">135000</cx:pt>
          <cx:pt idx="25187">90000</cx:pt>
          <cx:pt idx="25188">157500</cx:pt>
          <cx:pt idx="25189">216000</cx:pt>
          <cx:pt idx="25190">225000</cx:pt>
          <cx:pt idx="25191">450000</cx:pt>
          <cx:pt idx="25192">180000</cx:pt>
          <cx:pt idx="25193">360000</cx:pt>
          <cx:pt idx="25194">180000</cx:pt>
          <cx:pt idx="25195">112500</cx:pt>
          <cx:pt idx="25196">144000</cx:pt>
          <cx:pt idx="25197">135000</cx:pt>
          <cx:pt idx="25198">135000</cx:pt>
          <cx:pt idx="25199">90000</cx:pt>
          <cx:pt idx="25200">270000</cx:pt>
          <cx:pt idx="25201">135000</cx:pt>
          <cx:pt idx="25202">99000</cx:pt>
          <cx:pt idx="25203">157500</cx:pt>
          <cx:pt idx="25204">292500</cx:pt>
          <cx:pt idx="25205">47250</cx:pt>
          <cx:pt idx="25206">153000</cx:pt>
          <cx:pt idx="25207">180000</cx:pt>
          <cx:pt idx="25208">270000</cx:pt>
          <cx:pt idx="25209">225000</cx:pt>
          <cx:pt idx="25210">225000</cx:pt>
          <cx:pt idx="25211">90000</cx:pt>
          <cx:pt idx="25212">270000</cx:pt>
          <cx:pt idx="25213">157500</cx:pt>
          <cx:pt idx="25214">67500</cx:pt>
          <cx:pt idx="25215">76500</cx:pt>
          <cx:pt idx="25216">121500</cx:pt>
          <cx:pt idx="25217">157500</cx:pt>
          <cx:pt idx="25218">405000</cx:pt>
          <cx:pt idx="25219">135000</cx:pt>
          <cx:pt idx="25220">76500</cx:pt>
          <cx:pt idx="25221">225000</cx:pt>
          <cx:pt idx="25222">81000</cx:pt>
          <cx:pt idx="25223">112500</cx:pt>
          <cx:pt idx="25224">112500</cx:pt>
          <cx:pt idx="25225">81000</cx:pt>
          <cx:pt idx="25226">81000</cx:pt>
          <cx:pt idx="25227">45000</cx:pt>
          <cx:pt idx="25228">157500</cx:pt>
          <cx:pt idx="25229">67500</cx:pt>
          <cx:pt idx="25230">157500</cx:pt>
          <cx:pt idx="25231">270000</cx:pt>
          <cx:pt idx="25232">90000</cx:pt>
          <cx:pt idx="25233">265500</cx:pt>
          <cx:pt idx="25234">112500</cx:pt>
          <cx:pt idx="25235">315000</cx:pt>
          <cx:pt idx="25236">67500</cx:pt>
          <cx:pt idx="25237">184500</cx:pt>
          <cx:pt idx="25238">157500</cx:pt>
          <cx:pt idx="25239">315000</cx:pt>
          <cx:pt idx="25240">315000</cx:pt>
          <cx:pt idx="25241">211500</cx:pt>
          <cx:pt idx="25242">112500</cx:pt>
          <cx:pt idx="25243">90000</cx:pt>
          <cx:pt idx="25244">225000</cx:pt>
          <cx:pt idx="25245">157500</cx:pt>
          <cx:pt idx="25246">157500</cx:pt>
          <cx:pt idx="25247">121500</cx:pt>
          <cx:pt idx="25248">81000</cx:pt>
          <cx:pt idx="25249">121500</cx:pt>
          <cx:pt idx="25250">225000</cx:pt>
          <cx:pt idx="25251">180000</cx:pt>
          <cx:pt idx="25252">144000</cx:pt>
          <cx:pt idx="25253">202500</cx:pt>
          <cx:pt idx="25254">135000</cx:pt>
          <cx:pt idx="25255">94500</cx:pt>
          <cx:pt idx="25256">45000</cx:pt>
          <cx:pt idx="25257">315000</cx:pt>
          <cx:pt idx="25258">90000</cx:pt>
          <cx:pt idx="25259">202500</cx:pt>
          <cx:pt idx="25260">256500</cx:pt>
          <cx:pt idx="25261">112500</cx:pt>
          <cx:pt idx="25262">360000</cx:pt>
          <cx:pt idx="25263">90000</cx:pt>
          <cx:pt idx="25264">81000</cx:pt>
          <cx:pt idx="25265">103500</cx:pt>
          <cx:pt idx="25266">225000</cx:pt>
          <cx:pt idx="25267">157500</cx:pt>
          <cx:pt idx="25268">202500</cx:pt>
          <cx:pt idx="25269">225000</cx:pt>
          <cx:pt idx="25270">135000</cx:pt>
          <cx:pt idx="25271">225000</cx:pt>
          <cx:pt idx="25272">157500</cx:pt>
          <cx:pt idx="25273">121500</cx:pt>
          <cx:pt idx="25274">315000</cx:pt>
          <cx:pt idx="25275">99000</cx:pt>
          <cx:pt idx="25276">157500</cx:pt>
          <cx:pt idx="25277">225000</cx:pt>
          <cx:pt idx="25278">238500</cx:pt>
          <cx:pt idx="25279">292500</cx:pt>
          <cx:pt idx="25280">162000</cx:pt>
          <cx:pt idx="25281">180000</cx:pt>
          <cx:pt idx="25282">202500</cx:pt>
          <cx:pt idx="25283">175500</cx:pt>
          <cx:pt idx="25284">225000</cx:pt>
          <cx:pt idx="25285">135000</cx:pt>
          <cx:pt idx="25286">45000</cx:pt>
          <cx:pt idx="25287">112500</cx:pt>
          <cx:pt idx="25288">135000</cx:pt>
          <cx:pt idx="25289">135000</cx:pt>
          <cx:pt idx="25290">270000</cx:pt>
          <cx:pt idx="25291">202500</cx:pt>
          <cx:pt idx="25292">120150</cx:pt>
          <cx:pt idx="25293">157500</cx:pt>
          <cx:pt idx="25294">135000</cx:pt>
          <cx:pt idx="25295">180000</cx:pt>
          <cx:pt idx="25296">157500</cx:pt>
          <cx:pt idx="25297">180000</cx:pt>
          <cx:pt idx="25298">112500</cx:pt>
          <cx:pt idx="25299">135000</cx:pt>
          <cx:pt idx="25300">360000</cx:pt>
          <cx:pt idx="25301">225000</cx:pt>
          <cx:pt idx="25302">112500</cx:pt>
          <cx:pt idx="25303">202500</cx:pt>
          <cx:pt idx="25304">67500</cx:pt>
          <cx:pt idx="25305">270000</cx:pt>
          <cx:pt idx="25306">675000</cx:pt>
          <cx:pt idx="25307">90000</cx:pt>
          <cx:pt idx="25308">144000</cx:pt>
          <cx:pt idx="25309">157500</cx:pt>
          <cx:pt idx="25310">202500</cx:pt>
          <cx:pt idx="25311">157500</cx:pt>
          <cx:pt idx="25312">52650</cx:pt>
          <cx:pt idx="25313">292500</cx:pt>
          <cx:pt idx="25314">405000</cx:pt>
          <cx:pt idx="25315">180000</cx:pt>
          <cx:pt idx="25316">180000</cx:pt>
          <cx:pt idx="25317">450000</cx:pt>
          <cx:pt idx="25318">157500</cx:pt>
          <cx:pt idx="25319">180000</cx:pt>
          <cx:pt idx="25320">270000</cx:pt>
          <cx:pt idx="25321">216000</cx:pt>
          <cx:pt idx="25322">180000</cx:pt>
          <cx:pt idx="25323">157500</cx:pt>
          <cx:pt idx="25324">135000</cx:pt>
          <cx:pt idx="25325">90000</cx:pt>
          <cx:pt idx="25326">112500</cx:pt>
          <cx:pt idx="25327">99000</cx:pt>
          <cx:pt idx="25328">135000</cx:pt>
          <cx:pt idx="25329">270000</cx:pt>
          <cx:pt idx="25330">225000</cx:pt>
          <cx:pt idx="25331">58500</cx:pt>
          <cx:pt idx="25332">157500</cx:pt>
          <cx:pt idx="25333">180000</cx:pt>
          <cx:pt idx="25334">105750</cx:pt>
          <cx:pt idx="25335">333000</cx:pt>
          <cx:pt idx="25336">157500</cx:pt>
          <cx:pt idx="25337">112500</cx:pt>
          <cx:pt idx="25338">144000</cx:pt>
          <cx:pt idx="25339">225000</cx:pt>
          <cx:pt idx="25340">112500</cx:pt>
          <cx:pt idx="25341">180000</cx:pt>
          <cx:pt idx="25342">225000</cx:pt>
          <cx:pt idx="25343">85500</cx:pt>
          <cx:pt idx="25344">112500</cx:pt>
          <cx:pt idx="25345">211500</cx:pt>
          <cx:pt idx="25346">315000</cx:pt>
          <cx:pt idx="25347">135000</cx:pt>
          <cx:pt idx="25348">90000</cx:pt>
          <cx:pt idx="25349">112500</cx:pt>
          <cx:pt idx="25350">99000</cx:pt>
          <cx:pt idx="25351">112500</cx:pt>
          <cx:pt idx="25352">112500</cx:pt>
          <cx:pt idx="25353">67500</cx:pt>
          <cx:pt idx="25354">180000</cx:pt>
          <cx:pt idx="25355">108000</cx:pt>
          <cx:pt idx="25356">202500</cx:pt>
          <cx:pt idx="25357">189000</cx:pt>
          <cx:pt idx="25358">90000</cx:pt>
          <cx:pt idx="25359">126000</cx:pt>
          <cx:pt idx="25360">202500</cx:pt>
          <cx:pt idx="25361">90000</cx:pt>
          <cx:pt idx="25362">157500</cx:pt>
          <cx:pt idx="25363">103500</cx:pt>
          <cx:pt idx="25364">180000</cx:pt>
          <cx:pt idx="25365">225000</cx:pt>
          <cx:pt idx="25366">135000</cx:pt>
          <cx:pt idx="25367">225000</cx:pt>
          <cx:pt idx="25368">225000</cx:pt>
          <cx:pt idx="25369">90000</cx:pt>
          <cx:pt idx="25370">292500</cx:pt>
          <cx:pt idx="25371">247500</cx:pt>
          <cx:pt idx="25372">225000</cx:pt>
          <cx:pt idx="25373">112500</cx:pt>
          <cx:pt idx="25374">76500</cx:pt>
          <cx:pt idx="25375">144000</cx:pt>
          <cx:pt idx="25376">67500</cx:pt>
          <cx:pt idx="25377">90000</cx:pt>
          <cx:pt idx="25378">135000</cx:pt>
          <cx:pt idx="25379">45000</cx:pt>
          <cx:pt idx="25380">112500</cx:pt>
          <cx:pt idx="25381">189000</cx:pt>
          <cx:pt idx="25382">135000</cx:pt>
          <cx:pt idx="25383">135000</cx:pt>
          <cx:pt idx="25384">90000</cx:pt>
          <cx:pt idx="25385">157500</cx:pt>
          <cx:pt idx="25386">135000</cx:pt>
          <cx:pt idx="25387">90000</cx:pt>
          <cx:pt idx="25388">108000</cx:pt>
          <cx:pt idx="25389">360000</cx:pt>
          <cx:pt idx="25390">67500</cx:pt>
          <cx:pt idx="25391">382500</cx:pt>
          <cx:pt idx="25392">135000</cx:pt>
          <cx:pt idx="25393">189000</cx:pt>
          <cx:pt idx="25394">162000</cx:pt>
          <cx:pt idx="25395">193500</cx:pt>
          <cx:pt idx="25396">112500</cx:pt>
          <cx:pt idx="25397">216000</cx:pt>
          <cx:pt idx="25398">135000</cx:pt>
          <cx:pt idx="25399">204025.5</cx:pt>
          <cx:pt idx="25400">112500</cx:pt>
          <cx:pt idx="25401">157500</cx:pt>
          <cx:pt idx="25402">315000</cx:pt>
          <cx:pt idx="25403">225000</cx:pt>
          <cx:pt idx="25404">135000</cx:pt>
          <cx:pt idx="25405">81000</cx:pt>
          <cx:pt idx="25406">157500</cx:pt>
          <cx:pt idx="25407">245700</cx:pt>
          <cx:pt idx="25408">315000</cx:pt>
          <cx:pt idx="25409">112500</cx:pt>
          <cx:pt idx="25410">270000</cx:pt>
          <cx:pt idx="25411">31500</cx:pt>
          <cx:pt idx="25412">180000</cx:pt>
          <cx:pt idx="25413">54000</cx:pt>
          <cx:pt idx="25414">135000</cx:pt>
          <cx:pt idx="25415">90000</cx:pt>
          <cx:pt idx="25416">135000</cx:pt>
          <cx:pt idx="25417">202500</cx:pt>
          <cx:pt idx="25418">72000</cx:pt>
          <cx:pt idx="25419">135000</cx:pt>
          <cx:pt idx="25420">166500</cx:pt>
          <cx:pt idx="25421">360000</cx:pt>
          <cx:pt idx="25422">90000</cx:pt>
          <cx:pt idx="25423">360000</cx:pt>
          <cx:pt idx="25424">63000</cx:pt>
          <cx:pt idx="25425">180000</cx:pt>
          <cx:pt idx="25426">76500</cx:pt>
          <cx:pt idx="25427">135000</cx:pt>
          <cx:pt idx="25428">193500</cx:pt>
          <cx:pt idx="25429">112500</cx:pt>
          <cx:pt idx="25430">157500</cx:pt>
          <cx:pt idx="25431">180000</cx:pt>
          <cx:pt idx="25432">90000</cx:pt>
          <cx:pt idx="25433">225000</cx:pt>
          <cx:pt idx="25434">225000</cx:pt>
          <cx:pt idx="25435">144000</cx:pt>
          <cx:pt idx="25436">133965</cx:pt>
          <cx:pt idx="25437">135000</cx:pt>
          <cx:pt idx="25438">90000</cx:pt>
          <cx:pt idx="25439">157500</cx:pt>
          <cx:pt idx="25440">202500</cx:pt>
          <cx:pt idx="25441">135000</cx:pt>
          <cx:pt idx="25442">119250</cx:pt>
          <cx:pt idx="25443">139500</cx:pt>
          <cx:pt idx="25444">67500</cx:pt>
          <cx:pt idx="25445">180000</cx:pt>
          <cx:pt idx="25446">157500</cx:pt>
          <cx:pt idx="25447">450225</cx:pt>
          <cx:pt idx="25448">270000</cx:pt>
          <cx:pt idx="25449">189000</cx:pt>
          <cx:pt idx="25450">49500</cx:pt>
          <cx:pt idx="25451">135000</cx:pt>
          <cx:pt idx="25452">112500</cx:pt>
          <cx:pt idx="25453">270000</cx:pt>
          <cx:pt idx="25454">112500</cx:pt>
          <cx:pt idx="25455">157500</cx:pt>
          <cx:pt idx="25456">135000</cx:pt>
          <cx:pt idx="25457">49500</cx:pt>
          <cx:pt idx="25458">180000</cx:pt>
          <cx:pt idx="25459">157500</cx:pt>
          <cx:pt idx="25460">202500</cx:pt>
          <cx:pt idx="25461">112500</cx:pt>
          <cx:pt idx="25462">202500</cx:pt>
          <cx:pt idx="25463">225000</cx:pt>
          <cx:pt idx="25464">315000</cx:pt>
          <cx:pt idx="25465">180000</cx:pt>
          <cx:pt idx="25466">180000</cx:pt>
          <cx:pt idx="25467">103500</cx:pt>
          <cx:pt idx="25468">135000</cx:pt>
          <cx:pt idx="25469">360000</cx:pt>
          <cx:pt idx="25470">180000</cx:pt>
          <cx:pt idx="25471">180000</cx:pt>
          <cx:pt idx="25472">180000</cx:pt>
          <cx:pt idx="25473">135000</cx:pt>
          <cx:pt idx="25474">202500</cx:pt>
          <cx:pt idx="25475">45000</cx:pt>
          <cx:pt idx="25476">112500</cx:pt>
          <cx:pt idx="25477">225000</cx:pt>
          <cx:pt idx="25478">135000</cx:pt>
          <cx:pt idx="25479">49500</cx:pt>
          <cx:pt idx="25480">67500</cx:pt>
          <cx:pt idx="25481">90000</cx:pt>
          <cx:pt idx="25482">225000</cx:pt>
          <cx:pt idx="25483">121500</cx:pt>
          <cx:pt idx="25484">162000</cx:pt>
          <cx:pt idx="25485">67500</cx:pt>
          <cx:pt idx="25486">112500</cx:pt>
          <cx:pt idx="25487">99000</cx:pt>
          <cx:pt idx="25488">135000</cx:pt>
          <cx:pt idx="25489">157500</cx:pt>
          <cx:pt idx="25490">225000</cx:pt>
          <cx:pt idx="25491">135000</cx:pt>
          <cx:pt idx="25492">135000</cx:pt>
          <cx:pt idx="25493">135000</cx:pt>
          <cx:pt idx="25494">135000</cx:pt>
          <cx:pt idx="25495">85500</cx:pt>
          <cx:pt idx="25496">112500</cx:pt>
          <cx:pt idx="25497">135000</cx:pt>
          <cx:pt idx="25498">157500</cx:pt>
          <cx:pt idx="25499">135000</cx:pt>
          <cx:pt idx="25500">90000</cx:pt>
          <cx:pt idx="25501">270000</cx:pt>
          <cx:pt idx="25502">99000</cx:pt>
          <cx:pt idx="25503">180000</cx:pt>
          <cx:pt idx="25504">360000</cx:pt>
          <cx:pt idx="25505">247500</cx:pt>
          <cx:pt idx="25506">180000</cx:pt>
          <cx:pt idx="25507">157500</cx:pt>
          <cx:pt idx="25508">171000</cx:pt>
          <cx:pt idx="25509">180000</cx:pt>
          <cx:pt idx="25510">189000</cx:pt>
          <cx:pt idx="25511">135000</cx:pt>
          <cx:pt idx="25512">126000</cx:pt>
          <cx:pt idx="25513">67500</cx:pt>
          <cx:pt idx="25514">144000</cx:pt>
          <cx:pt idx="25515">171000</cx:pt>
          <cx:pt idx="25516">81000</cx:pt>
          <cx:pt idx="25517">157500</cx:pt>
          <cx:pt idx="25518">45000</cx:pt>
          <cx:pt idx="25519">135000</cx:pt>
          <cx:pt idx="25520">175500</cx:pt>
          <cx:pt idx="25521">157500</cx:pt>
          <cx:pt idx="25522">215550</cx:pt>
          <cx:pt idx="25523">148500</cx:pt>
          <cx:pt idx="25524">314100</cx:pt>
          <cx:pt idx="25525">360000</cx:pt>
          <cx:pt idx="25526">135000</cx:pt>
          <cx:pt idx="25527">90000</cx:pt>
          <cx:pt idx="25528">270000</cx:pt>
          <cx:pt idx="25529">171000</cx:pt>
          <cx:pt idx="25530">315000</cx:pt>
          <cx:pt idx="25531">90000</cx:pt>
          <cx:pt idx="25532">180000</cx:pt>
          <cx:pt idx="25533">171000</cx:pt>
          <cx:pt idx="25534">270000</cx:pt>
          <cx:pt idx="25535">135000</cx:pt>
          <cx:pt idx="25536">135000</cx:pt>
          <cx:pt idx="25537">63000</cx:pt>
          <cx:pt idx="25538">112500</cx:pt>
          <cx:pt idx="25539">117000</cx:pt>
          <cx:pt idx="25540">135000</cx:pt>
          <cx:pt idx="25541">450000</cx:pt>
          <cx:pt idx="25542">135000</cx:pt>
          <cx:pt idx="25543">171000</cx:pt>
          <cx:pt idx="25544">63000</cx:pt>
          <cx:pt idx="25545">202500</cx:pt>
          <cx:pt idx="25546">202500</cx:pt>
          <cx:pt idx="25547">112500</cx:pt>
          <cx:pt idx="25548">121500</cx:pt>
          <cx:pt idx="25549">225000</cx:pt>
          <cx:pt idx="25550">157500</cx:pt>
          <cx:pt idx="25551">103500</cx:pt>
          <cx:pt idx="25552">153000</cx:pt>
          <cx:pt idx="25553">117000</cx:pt>
          <cx:pt idx="25554">157500</cx:pt>
          <cx:pt idx="25555">166500</cx:pt>
          <cx:pt idx="25556">103500</cx:pt>
          <cx:pt idx="25557">225000</cx:pt>
          <cx:pt idx="25558">58500</cx:pt>
          <cx:pt idx="25559">90000</cx:pt>
          <cx:pt idx="25560">247500</cx:pt>
          <cx:pt idx="25561">211500</cx:pt>
          <cx:pt idx="25562">90000</cx:pt>
          <cx:pt idx="25563">112500</cx:pt>
          <cx:pt idx="25564">67500</cx:pt>
          <cx:pt idx="25565">112500</cx:pt>
          <cx:pt idx="25566">153000</cx:pt>
          <cx:pt idx="25567">180000</cx:pt>
          <cx:pt idx="25568">180000</cx:pt>
          <cx:pt idx="25569">360000</cx:pt>
          <cx:pt idx="25570">180000</cx:pt>
          <cx:pt idx="25571">135000</cx:pt>
          <cx:pt idx="25572">135000</cx:pt>
          <cx:pt idx="25573">90000</cx:pt>
          <cx:pt idx="25574">270000</cx:pt>
          <cx:pt idx="25575">135000</cx:pt>
          <cx:pt idx="25576">247500</cx:pt>
          <cx:pt idx="25577">274500</cx:pt>
          <cx:pt idx="25578">130500</cx:pt>
          <cx:pt idx="25579">180000</cx:pt>
          <cx:pt idx="25580">90000</cx:pt>
          <cx:pt idx="25581">99000</cx:pt>
          <cx:pt idx="25582">360000</cx:pt>
          <cx:pt idx="25583">112500</cx:pt>
          <cx:pt idx="25584">180000</cx:pt>
          <cx:pt idx="25585">135000</cx:pt>
          <cx:pt idx="25586">90000</cx:pt>
          <cx:pt idx="25587">180000</cx:pt>
          <cx:pt idx="25588">180000</cx:pt>
          <cx:pt idx="25589">180000</cx:pt>
          <cx:pt idx="25590">225000</cx:pt>
          <cx:pt idx="25591">90000</cx:pt>
          <cx:pt idx="25592">135000</cx:pt>
          <cx:pt idx="25593">67500</cx:pt>
          <cx:pt idx="25594">157500</cx:pt>
          <cx:pt idx="25595">112500</cx:pt>
          <cx:pt idx="25596">270000</cx:pt>
          <cx:pt idx="25597">90000</cx:pt>
          <cx:pt idx="25598">189000</cx:pt>
          <cx:pt idx="25599">148500</cx:pt>
          <cx:pt idx="25600">135000</cx:pt>
          <cx:pt idx="25601">90000</cx:pt>
          <cx:pt idx="25602">90000</cx:pt>
          <cx:pt idx="25603">81000</cx:pt>
          <cx:pt idx="25604">157500</cx:pt>
          <cx:pt idx="25605">180000</cx:pt>
          <cx:pt idx="25606">157500</cx:pt>
          <cx:pt idx="25607">157500</cx:pt>
          <cx:pt idx="25608">190350</cx:pt>
          <cx:pt idx="25609">180000</cx:pt>
          <cx:pt idx="25610">90000</cx:pt>
          <cx:pt idx="25611">270000</cx:pt>
          <cx:pt idx="25612">90000</cx:pt>
          <cx:pt idx="25613">112500</cx:pt>
          <cx:pt idx="25614">76500</cx:pt>
          <cx:pt idx="25615">112500</cx:pt>
          <cx:pt idx="25616">157500</cx:pt>
          <cx:pt idx="25617">112500</cx:pt>
          <cx:pt idx="25618">270000</cx:pt>
          <cx:pt idx="25619">193500</cx:pt>
          <cx:pt idx="25620">63000</cx:pt>
          <cx:pt idx="25621">225000</cx:pt>
          <cx:pt idx="25622">202500</cx:pt>
          <cx:pt idx="25623">247500</cx:pt>
          <cx:pt idx="25624">121500</cx:pt>
          <cx:pt idx="25625">225000</cx:pt>
          <cx:pt idx="25626">1350000</cx:pt>
          <cx:pt idx="25627">90000</cx:pt>
          <cx:pt idx="25628">189000</cx:pt>
          <cx:pt idx="25629">263250</cx:pt>
          <cx:pt idx="25630">292500</cx:pt>
          <cx:pt idx="25631">76500</cx:pt>
          <cx:pt idx="25632">202500</cx:pt>
          <cx:pt idx="25633">112500</cx:pt>
          <cx:pt idx="25634">135000</cx:pt>
          <cx:pt idx="25635">117000</cx:pt>
          <cx:pt idx="25636">135000</cx:pt>
          <cx:pt idx="25637">90000</cx:pt>
          <cx:pt idx="25638">67500</cx:pt>
          <cx:pt idx="25639">112500</cx:pt>
          <cx:pt idx="25640">67500</cx:pt>
          <cx:pt idx="25641">202500</cx:pt>
          <cx:pt idx="25642">175500</cx:pt>
          <cx:pt idx="25643">90000</cx:pt>
          <cx:pt idx="25644">180000</cx:pt>
          <cx:pt idx="25645">90000</cx:pt>
          <cx:pt idx="25646">135000</cx:pt>
          <cx:pt idx="25647">90000</cx:pt>
          <cx:pt idx="25648">144000</cx:pt>
          <cx:pt idx="25649">67500</cx:pt>
          <cx:pt idx="25650">67500</cx:pt>
          <cx:pt idx="25651">157500</cx:pt>
          <cx:pt idx="25652">225000</cx:pt>
          <cx:pt idx="25653">112500</cx:pt>
          <cx:pt idx="25654">67500</cx:pt>
          <cx:pt idx="25655">189000</cx:pt>
          <cx:pt idx="25656">112500</cx:pt>
          <cx:pt idx="25657">202500</cx:pt>
          <cx:pt idx="25658">121500</cx:pt>
          <cx:pt idx="25659">270000</cx:pt>
          <cx:pt idx="25660">126000</cx:pt>
          <cx:pt idx="25661">135000</cx:pt>
          <cx:pt idx="25662">157500</cx:pt>
          <cx:pt idx="25663">135000</cx:pt>
          <cx:pt idx="25664">315000</cx:pt>
          <cx:pt idx="25665">135000</cx:pt>
          <cx:pt idx="25666">180000</cx:pt>
          <cx:pt idx="25667">135000</cx:pt>
          <cx:pt idx="25668">135000</cx:pt>
          <cx:pt idx="25669">157500</cx:pt>
          <cx:pt idx="25670">112500</cx:pt>
          <cx:pt idx="25671">180000</cx:pt>
          <cx:pt idx="25672">292500</cx:pt>
          <cx:pt idx="25673">90000</cx:pt>
          <cx:pt idx="25674">324000</cx:pt>
          <cx:pt idx="25675">157500</cx:pt>
          <cx:pt idx="25676">45000</cx:pt>
          <cx:pt idx="25677">157500</cx:pt>
          <cx:pt idx="25678">315000</cx:pt>
          <cx:pt idx="25679">225000</cx:pt>
          <cx:pt idx="25680">54000</cx:pt>
          <cx:pt idx="25681">450000</cx:pt>
          <cx:pt idx="25682">180000</cx:pt>
          <cx:pt idx="25683">112500</cx:pt>
          <cx:pt idx="25684">270000</cx:pt>
          <cx:pt idx="25685">180000</cx:pt>
          <cx:pt idx="25686">441000</cx:pt>
          <cx:pt idx="25687">81000</cx:pt>
          <cx:pt idx="25688">238500</cx:pt>
          <cx:pt idx="25689">135000</cx:pt>
          <cx:pt idx="25690">157500</cx:pt>
          <cx:pt idx="25691">180000</cx:pt>
          <cx:pt idx="25692">315000</cx:pt>
          <cx:pt idx="25693">144000</cx:pt>
          <cx:pt idx="25694">270000</cx:pt>
          <cx:pt idx="25695">70650</cx:pt>
          <cx:pt idx="25696">121500</cx:pt>
          <cx:pt idx="25697">63000</cx:pt>
          <cx:pt idx="25698">180000</cx:pt>
          <cx:pt idx="25699">126000</cx:pt>
          <cx:pt idx="25700">360000</cx:pt>
          <cx:pt idx="25701">270000</cx:pt>
          <cx:pt idx="25702">135000</cx:pt>
          <cx:pt idx="25703">166500</cx:pt>
          <cx:pt idx="25704">270000</cx:pt>
          <cx:pt idx="25705">292500</cx:pt>
          <cx:pt idx="25706">270000</cx:pt>
          <cx:pt idx="25707">54000</cx:pt>
          <cx:pt idx="25708">166500</cx:pt>
          <cx:pt idx="25709">247500</cx:pt>
          <cx:pt idx="25710">108000</cx:pt>
          <cx:pt idx="25711">202500</cx:pt>
          <cx:pt idx="25712">90000</cx:pt>
          <cx:pt idx="25713">225000</cx:pt>
          <cx:pt idx="25714">180000</cx:pt>
          <cx:pt idx="25715">315000</cx:pt>
          <cx:pt idx="25716">360000</cx:pt>
          <cx:pt idx="25717">90000</cx:pt>
          <cx:pt idx="25718">81000</cx:pt>
          <cx:pt idx="25719">112500</cx:pt>
          <cx:pt idx="25720">126000</cx:pt>
          <cx:pt idx="25721">180000</cx:pt>
          <cx:pt idx="25722">225000</cx:pt>
          <cx:pt idx="25723">115650</cx:pt>
          <cx:pt idx="25724">184500</cx:pt>
          <cx:pt idx="25725">180000</cx:pt>
          <cx:pt idx="25726">135000</cx:pt>
          <cx:pt idx="25727">67500</cx:pt>
          <cx:pt idx="25728">90000</cx:pt>
          <cx:pt idx="25729">126000</cx:pt>
          <cx:pt idx="25730">90000</cx:pt>
          <cx:pt idx="25731">157500</cx:pt>
          <cx:pt idx="25732">121500</cx:pt>
          <cx:pt idx="25733">225000</cx:pt>
          <cx:pt idx="25734">135000</cx:pt>
          <cx:pt idx="25735">157500</cx:pt>
          <cx:pt idx="25736">112500</cx:pt>
          <cx:pt idx="25737">247500</cx:pt>
          <cx:pt idx="25738">135000</cx:pt>
          <cx:pt idx="25739">202500</cx:pt>
          <cx:pt idx="25740">216000</cx:pt>
          <cx:pt idx="25741">351000</cx:pt>
          <cx:pt idx="25742">225000</cx:pt>
          <cx:pt idx="25743">202500</cx:pt>
          <cx:pt idx="25744">292500</cx:pt>
          <cx:pt idx="25745">135000</cx:pt>
          <cx:pt idx="25746">76500</cx:pt>
          <cx:pt idx="25747">81000</cx:pt>
          <cx:pt idx="25748">247500</cx:pt>
          <cx:pt idx="25749">270000</cx:pt>
          <cx:pt idx="25750">180000</cx:pt>
          <cx:pt idx="25751">382500</cx:pt>
          <cx:pt idx="25752">135000</cx:pt>
          <cx:pt idx="25753">315000</cx:pt>
          <cx:pt idx="25754">126000</cx:pt>
          <cx:pt idx="25755">261000</cx:pt>
          <cx:pt idx="25756">157500</cx:pt>
          <cx:pt idx="25757">135000</cx:pt>
          <cx:pt idx="25758">76500</cx:pt>
          <cx:pt idx="25759">112500</cx:pt>
          <cx:pt idx="25760">225000</cx:pt>
          <cx:pt idx="25761">157500</cx:pt>
          <cx:pt idx="25762">67500</cx:pt>
          <cx:pt idx="25763">180000</cx:pt>
          <cx:pt idx="25764">225000</cx:pt>
          <cx:pt idx="25765">157500</cx:pt>
          <cx:pt idx="25766">90000</cx:pt>
          <cx:pt idx="25767">81000</cx:pt>
          <cx:pt idx="25768">135000</cx:pt>
          <cx:pt idx="25769">112500</cx:pt>
          <cx:pt idx="25770">90000</cx:pt>
          <cx:pt idx="25771">270000</cx:pt>
          <cx:pt idx="25772">216000</cx:pt>
          <cx:pt idx="25773">180000</cx:pt>
          <cx:pt idx="25774">99000</cx:pt>
          <cx:pt idx="25775">63000</cx:pt>
          <cx:pt idx="25776">157500</cx:pt>
          <cx:pt idx="25777">180000</cx:pt>
          <cx:pt idx="25778">72000</cx:pt>
          <cx:pt idx="25779">157500</cx:pt>
          <cx:pt idx="25780">247500</cx:pt>
          <cx:pt idx="25781">67500</cx:pt>
          <cx:pt idx="25782">54000</cx:pt>
          <cx:pt idx="25783">225000</cx:pt>
          <cx:pt idx="25784">81000</cx:pt>
          <cx:pt idx="25785">135000</cx:pt>
          <cx:pt idx="25786">112500</cx:pt>
          <cx:pt idx="25787">54000</cx:pt>
          <cx:pt idx="25788">171000</cx:pt>
          <cx:pt idx="25789">225000</cx:pt>
          <cx:pt idx="25790">202500</cx:pt>
          <cx:pt idx="25791">81000</cx:pt>
          <cx:pt idx="25792">90000</cx:pt>
          <cx:pt idx="25793">225000</cx:pt>
          <cx:pt idx="25794">67500</cx:pt>
          <cx:pt idx="25795">126000</cx:pt>
          <cx:pt idx="25796">234000</cx:pt>
          <cx:pt idx="25797">112500</cx:pt>
          <cx:pt idx="25798">135000</cx:pt>
          <cx:pt idx="25799">157500</cx:pt>
          <cx:pt idx="25800">495000</cx:pt>
          <cx:pt idx="25801">225000</cx:pt>
          <cx:pt idx="25802">46044</cx:pt>
          <cx:pt idx="25803">180000</cx:pt>
          <cx:pt idx="25804">112500</cx:pt>
          <cx:pt idx="25805">90000</cx:pt>
          <cx:pt idx="25806">135000</cx:pt>
          <cx:pt idx="25807">112500</cx:pt>
          <cx:pt idx="25808">261000</cx:pt>
          <cx:pt idx="25809">112500</cx:pt>
          <cx:pt idx="25810">171000</cx:pt>
          <cx:pt idx="25811">81000</cx:pt>
          <cx:pt idx="25812">112500</cx:pt>
          <cx:pt idx="25813">157500</cx:pt>
          <cx:pt idx="25814">135000</cx:pt>
          <cx:pt idx="25815">112500</cx:pt>
          <cx:pt idx="25816">450000</cx:pt>
          <cx:pt idx="25817">112500</cx:pt>
          <cx:pt idx="25818">148500</cx:pt>
          <cx:pt idx="25819">135000</cx:pt>
          <cx:pt idx="25820">63000</cx:pt>
          <cx:pt idx="25821">238500</cx:pt>
          <cx:pt idx="25822">135000</cx:pt>
          <cx:pt idx="25823">225000</cx:pt>
          <cx:pt idx="25824">225000</cx:pt>
          <cx:pt idx="25825">130500</cx:pt>
          <cx:pt idx="25826">135000</cx:pt>
          <cx:pt idx="25827">202500</cx:pt>
          <cx:pt idx="25828">315000</cx:pt>
          <cx:pt idx="25829">180000</cx:pt>
          <cx:pt idx="25830">121500</cx:pt>
          <cx:pt idx="25831">157500</cx:pt>
          <cx:pt idx="25832">337500</cx:pt>
          <cx:pt idx="25833">90000</cx:pt>
          <cx:pt idx="25834">180000</cx:pt>
          <cx:pt idx="25835">225000</cx:pt>
          <cx:pt idx="25836">54000</cx:pt>
          <cx:pt idx="25837">144000</cx:pt>
          <cx:pt idx="25838">112500</cx:pt>
          <cx:pt idx="25839">112500</cx:pt>
          <cx:pt idx="25840">189000</cx:pt>
          <cx:pt idx="25841">180000</cx:pt>
          <cx:pt idx="25842">90000</cx:pt>
          <cx:pt idx="25843">202500</cx:pt>
          <cx:pt idx="25844">315000</cx:pt>
          <cx:pt idx="25845">135000</cx:pt>
          <cx:pt idx="25846">157500</cx:pt>
          <cx:pt idx="25847">112500</cx:pt>
          <cx:pt idx="25848">225000</cx:pt>
          <cx:pt idx="25849">225000</cx:pt>
          <cx:pt idx="25850">90000</cx:pt>
          <cx:pt idx="25851">90000</cx:pt>
          <cx:pt idx="25852">180000</cx:pt>
          <cx:pt idx="25853">112500</cx:pt>
          <cx:pt idx="25854">202500</cx:pt>
          <cx:pt idx="25855">135000</cx:pt>
          <cx:pt idx="25856">126000</cx:pt>
          <cx:pt idx="25857">162000</cx:pt>
          <cx:pt idx="25858">135000</cx:pt>
          <cx:pt idx="25859">337500</cx:pt>
          <cx:pt idx="25860">225000</cx:pt>
          <cx:pt idx="25861">400500</cx:pt>
          <cx:pt idx="25862">112500</cx:pt>
          <cx:pt idx="25863">117000</cx:pt>
          <cx:pt idx="25864">126000</cx:pt>
          <cx:pt idx="25865">135000</cx:pt>
          <cx:pt idx="25866">157500</cx:pt>
          <cx:pt idx="25867">78750</cx:pt>
          <cx:pt idx="25868">171000</cx:pt>
          <cx:pt idx="25869">450000</cx:pt>
          <cx:pt idx="25870">157500</cx:pt>
          <cx:pt idx="25871">90000</cx:pt>
          <cx:pt idx="25872">225000</cx:pt>
          <cx:pt idx="25873">270000</cx:pt>
          <cx:pt idx="25874">202500</cx:pt>
          <cx:pt idx="25875">180000</cx:pt>
          <cx:pt idx="25876">157500</cx:pt>
          <cx:pt idx="25877">135000</cx:pt>
          <cx:pt idx="25878">117000</cx:pt>
          <cx:pt idx="25879">202500</cx:pt>
          <cx:pt idx="25880">202500</cx:pt>
          <cx:pt idx="25881">126000</cx:pt>
          <cx:pt idx="25882">180000</cx:pt>
          <cx:pt idx="25883">40500</cx:pt>
          <cx:pt idx="25884">157500</cx:pt>
          <cx:pt idx="25885">112500</cx:pt>
          <cx:pt idx="25886">81000</cx:pt>
          <cx:pt idx="25887">225000</cx:pt>
          <cx:pt idx="25888">225000</cx:pt>
          <cx:pt idx="25889">112500</cx:pt>
          <cx:pt idx="25890">90000</cx:pt>
          <cx:pt idx="25891">135000</cx:pt>
          <cx:pt idx="25892">225000</cx:pt>
          <cx:pt idx="25893">112500</cx:pt>
          <cx:pt idx="25894">405000</cx:pt>
          <cx:pt idx="25895">171000</cx:pt>
          <cx:pt idx="25896">99000</cx:pt>
          <cx:pt idx="25897">382500</cx:pt>
          <cx:pt idx="25898">225000</cx:pt>
          <cx:pt idx="25899">144000</cx:pt>
          <cx:pt idx="25900">135000</cx:pt>
          <cx:pt idx="25901">202500</cx:pt>
          <cx:pt idx="25902">218700</cx:pt>
          <cx:pt idx="25903">337500</cx:pt>
          <cx:pt idx="25904">202500</cx:pt>
          <cx:pt idx="25905">180000</cx:pt>
          <cx:pt idx="25906">57559.5</cx:pt>
          <cx:pt idx="25907">94500</cx:pt>
          <cx:pt idx="25908">135000</cx:pt>
          <cx:pt idx="25909">225000</cx:pt>
          <cx:pt idx="25910">135000</cx:pt>
          <cx:pt idx="25911">270000</cx:pt>
          <cx:pt idx="25912">157500</cx:pt>
          <cx:pt idx="25913">135000</cx:pt>
          <cx:pt idx="25914">72000</cx:pt>
          <cx:pt idx="25915">90000</cx:pt>
          <cx:pt idx="25916">225000</cx:pt>
          <cx:pt idx="25917">112500</cx:pt>
          <cx:pt idx="25918">135000</cx:pt>
          <cx:pt idx="25919">135000</cx:pt>
          <cx:pt idx="25920">90000</cx:pt>
          <cx:pt idx="25921">225000</cx:pt>
          <cx:pt idx="25922">270000</cx:pt>
          <cx:pt idx="25923">81000</cx:pt>
          <cx:pt idx="25924">94500</cx:pt>
          <cx:pt idx="25925">225000</cx:pt>
          <cx:pt idx="25926">135000</cx:pt>
          <cx:pt idx="25927">157500</cx:pt>
          <cx:pt idx="25928">202500</cx:pt>
          <cx:pt idx="25929">112500</cx:pt>
          <cx:pt idx="25930">202500</cx:pt>
          <cx:pt idx="25931">202500</cx:pt>
          <cx:pt idx="25932">225000</cx:pt>
          <cx:pt idx="25933">144000</cx:pt>
          <cx:pt idx="25934">135000</cx:pt>
          <cx:pt idx="25935">180000</cx:pt>
          <cx:pt idx="25936">157500</cx:pt>
          <cx:pt idx="25937">108000</cx:pt>
          <cx:pt idx="25938">157500</cx:pt>
          <cx:pt idx="25939">270000</cx:pt>
          <cx:pt idx="25940">112500</cx:pt>
          <cx:pt idx="25941">315000</cx:pt>
          <cx:pt idx="25942">112500</cx:pt>
          <cx:pt idx="25943">157500</cx:pt>
          <cx:pt idx="25944">99000</cx:pt>
          <cx:pt idx="25945">166500</cx:pt>
          <cx:pt idx="25946">135000</cx:pt>
          <cx:pt idx="25947">45000</cx:pt>
          <cx:pt idx="25948">67500</cx:pt>
          <cx:pt idx="25949">112500</cx:pt>
          <cx:pt idx="25950">225000</cx:pt>
          <cx:pt idx="25951">112500</cx:pt>
          <cx:pt idx="25952">112500</cx:pt>
          <cx:pt idx="25953">328500</cx:pt>
          <cx:pt idx="25954">180000</cx:pt>
          <cx:pt idx="25955">157500</cx:pt>
          <cx:pt idx="25956">54000</cx:pt>
          <cx:pt idx="25957">112500</cx:pt>
          <cx:pt idx="25958">90000</cx:pt>
          <cx:pt idx="25959">135000</cx:pt>
          <cx:pt idx="25960">135000</cx:pt>
          <cx:pt idx="25961">202500</cx:pt>
          <cx:pt idx="25962">180000</cx:pt>
          <cx:pt idx="25963">99000</cx:pt>
          <cx:pt idx="25964">270000</cx:pt>
          <cx:pt idx="25965">202500</cx:pt>
          <cx:pt idx="25966">180000</cx:pt>
          <cx:pt idx="25967">90000</cx:pt>
          <cx:pt idx="25968">90000</cx:pt>
          <cx:pt idx="25969">94500</cx:pt>
          <cx:pt idx="25970">162000</cx:pt>
          <cx:pt idx="25971">225000</cx:pt>
          <cx:pt idx="25972">225000</cx:pt>
          <cx:pt idx="25973">90000</cx:pt>
          <cx:pt idx="25974">135000</cx:pt>
          <cx:pt idx="25975">112500</cx:pt>
          <cx:pt idx="25976">90000</cx:pt>
          <cx:pt idx="25977">81000</cx:pt>
          <cx:pt idx="25978">112500</cx:pt>
          <cx:pt idx="25979">193500</cx:pt>
          <cx:pt idx="25980">247500</cx:pt>
          <cx:pt idx="25981">121500</cx:pt>
          <cx:pt idx="25982">180000</cx:pt>
          <cx:pt idx="25983">63000</cx:pt>
          <cx:pt idx="25984">135000</cx:pt>
          <cx:pt idx="25985">54000</cx:pt>
          <cx:pt idx="25986">540000</cx:pt>
          <cx:pt idx="25987">202500</cx:pt>
          <cx:pt idx="25988">247500</cx:pt>
          <cx:pt idx="25989">211500</cx:pt>
          <cx:pt idx="25990">202500</cx:pt>
          <cx:pt idx="25991">157500</cx:pt>
          <cx:pt idx="25992">112500</cx:pt>
          <cx:pt idx="25993">202500</cx:pt>
          <cx:pt idx="25994">225000</cx:pt>
          <cx:pt idx="25995">270000</cx:pt>
          <cx:pt idx="25996">112500</cx:pt>
          <cx:pt idx="25997">202500</cx:pt>
          <cx:pt idx="25998">90000</cx:pt>
          <cx:pt idx="25999">337500</cx:pt>
          <cx:pt idx="26000">180000</cx:pt>
          <cx:pt idx="26001">112500</cx:pt>
          <cx:pt idx="26002">112500</cx:pt>
          <cx:pt idx="26003">135000</cx:pt>
          <cx:pt idx="26004">67500</cx:pt>
          <cx:pt idx="26005">112500</cx:pt>
          <cx:pt idx="26006">45000</cx:pt>
          <cx:pt idx="26007">90000</cx:pt>
          <cx:pt idx="26008">171000</cx:pt>
          <cx:pt idx="26009">180000</cx:pt>
          <cx:pt idx="26010">180000</cx:pt>
          <cx:pt idx="26011">112500</cx:pt>
          <cx:pt idx="26012">67500</cx:pt>
          <cx:pt idx="26013">99000</cx:pt>
          <cx:pt idx="26014">180000</cx:pt>
          <cx:pt idx="26015">126000</cx:pt>
          <cx:pt idx="26016">157500</cx:pt>
          <cx:pt idx="26017">180000</cx:pt>
          <cx:pt idx="26018">112500</cx:pt>
          <cx:pt idx="26019">135000</cx:pt>
          <cx:pt idx="26020">360000</cx:pt>
          <cx:pt idx="26021">112500</cx:pt>
          <cx:pt idx="26022">166500</cx:pt>
          <cx:pt idx="26023">184500</cx:pt>
          <cx:pt idx="26024">157500</cx:pt>
          <cx:pt idx="26025">225000</cx:pt>
          <cx:pt idx="26026">270000</cx:pt>
          <cx:pt idx="26027">202500</cx:pt>
          <cx:pt idx="26028">301500</cx:pt>
          <cx:pt idx="26029">81000</cx:pt>
          <cx:pt idx="26030">225000</cx:pt>
          <cx:pt idx="26031">90000</cx:pt>
          <cx:pt idx="26032">90000</cx:pt>
          <cx:pt idx="26033">135000</cx:pt>
          <cx:pt idx="26034">112500</cx:pt>
          <cx:pt idx="26035">202500</cx:pt>
          <cx:pt idx="26036">72000</cx:pt>
          <cx:pt idx="26037">180000</cx:pt>
          <cx:pt idx="26038">67500</cx:pt>
          <cx:pt idx="26039">247500</cx:pt>
          <cx:pt idx="26040">225000</cx:pt>
          <cx:pt idx="26041">90000</cx:pt>
          <cx:pt idx="26042">66150</cx:pt>
          <cx:pt idx="26043">337500</cx:pt>
          <cx:pt idx="26044">162000</cx:pt>
          <cx:pt idx="26045">202500</cx:pt>
          <cx:pt idx="26046">180000</cx:pt>
          <cx:pt idx="26047">157500</cx:pt>
          <cx:pt idx="26048">103500</cx:pt>
          <cx:pt idx="26049">90000</cx:pt>
          <cx:pt idx="26050">360000</cx:pt>
          <cx:pt idx="26051">270000</cx:pt>
          <cx:pt idx="26052">180000</cx:pt>
          <cx:pt idx="26053">157500</cx:pt>
          <cx:pt idx="26054">270000</cx:pt>
          <cx:pt idx="26055">90000</cx:pt>
          <cx:pt idx="26056">135000</cx:pt>
          <cx:pt idx="26057">360000</cx:pt>
          <cx:pt idx="26058">76500</cx:pt>
          <cx:pt idx="26059">90000</cx:pt>
          <cx:pt idx="26060">112500</cx:pt>
          <cx:pt idx="26061">112500</cx:pt>
          <cx:pt idx="26062">135000</cx:pt>
          <cx:pt idx="26063">202500</cx:pt>
          <cx:pt idx="26064">189000</cx:pt>
          <cx:pt idx="26065">112500</cx:pt>
          <cx:pt idx="26066">270000</cx:pt>
          <cx:pt idx="26067">180000</cx:pt>
          <cx:pt idx="26068">225000</cx:pt>
          <cx:pt idx="26069">180000</cx:pt>
          <cx:pt idx="26070">121500</cx:pt>
          <cx:pt idx="26071">103500</cx:pt>
          <cx:pt idx="26072">202500</cx:pt>
          <cx:pt idx="26073">450000</cx:pt>
          <cx:pt idx="26074">112500</cx:pt>
          <cx:pt idx="26075">157500</cx:pt>
          <cx:pt idx="26076">112500</cx:pt>
          <cx:pt idx="26077">90000</cx:pt>
          <cx:pt idx="26078">225000</cx:pt>
          <cx:pt idx="26079">90000</cx:pt>
          <cx:pt idx="26080">180000</cx:pt>
          <cx:pt idx="26081">225000</cx:pt>
          <cx:pt idx="26082">54000</cx:pt>
          <cx:pt idx="26083">152334</cx:pt>
          <cx:pt idx="26084">90000</cx:pt>
          <cx:pt idx="26085">162000</cx:pt>
          <cx:pt idx="26086">117000</cx:pt>
          <cx:pt idx="26087">112500</cx:pt>
          <cx:pt idx="26088">112500</cx:pt>
          <cx:pt idx="26089">494100</cx:pt>
          <cx:pt idx="26090">72000</cx:pt>
          <cx:pt idx="26091">157500</cx:pt>
          <cx:pt idx="26092">315000</cx:pt>
          <cx:pt idx="26093">207000</cx:pt>
          <cx:pt idx="26094">135000</cx:pt>
          <cx:pt idx="26095">135000</cx:pt>
          <cx:pt idx="26096">112500</cx:pt>
          <cx:pt idx="26097">180000</cx:pt>
          <cx:pt idx="26098">193500</cx:pt>
          <cx:pt idx="26099">315000</cx:pt>
          <cx:pt idx="26100">315000</cx:pt>
          <cx:pt idx="26101">135000</cx:pt>
          <cx:pt idx="26102">180000</cx:pt>
          <cx:pt idx="26103">189000</cx:pt>
          <cx:pt idx="26104">135000</cx:pt>
          <cx:pt idx="26105">157500</cx:pt>
          <cx:pt idx="26106">225000</cx:pt>
          <cx:pt idx="26107">135000</cx:pt>
          <cx:pt idx="26108">216000</cx:pt>
          <cx:pt idx="26109">67500</cx:pt>
          <cx:pt idx="26110">94500</cx:pt>
          <cx:pt idx="26111">135000</cx:pt>
          <cx:pt idx="26112">72000</cx:pt>
          <cx:pt idx="26113">117000</cx:pt>
          <cx:pt idx="26114">213750</cx:pt>
          <cx:pt idx="26115">112500</cx:pt>
          <cx:pt idx="26116">112500</cx:pt>
          <cx:pt idx="26117">180000</cx:pt>
          <cx:pt idx="26118">45000</cx:pt>
          <cx:pt idx="26119">225000</cx:pt>
          <cx:pt idx="26120">157500</cx:pt>
          <cx:pt idx="26121">180000</cx:pt>
          <cx:pt idx="26122">270000</cx:pt>
          <cx:pt idx="26123">135000</cx:pt>
          <cx:pt idx="26124">225000</cx:pt>
          <cx:pt idx="26125">540000</cx:pt>
          <cx:pt idx="26126">112500</cx:pt>
          <cx:pt idx="26127">225000</cx:pt>
          <cx:pt idx="26128">144000</cx:pt>
          <cx:pt idx="26129">292500</cx:pt>
          <cx:pt idx="26130">90000</cx:pt>
          <cx:pt idx="26131">180000</cx:pt>
          <cx:pt idx="26132">119250</cx:pt>
          <cx:pt idx="26133">135000</cx:pt>
          <cx:pt idx="26134">225000</cx:pt>
          <cx:pt idx="26135">94500</cx:pt>
          <cx:pt idx="26136">157500</cx:pt>
          <cx:pt idx="26137">135000</cx:pt>
          <cx:pt idx="26138">157500</cx:pt>
          <cx:pt idx="26139">90000</cx:pt>
          <cx:pt idx="26140">315000</cx:pt>
          <cx:pt idx="26141">675000</cx:pt>
          <cx:pt idx="26142">121500</cx:pt>
          <cx:pt idx="26143">225000</cx:pt>
          <cx:pt idx="26144">270000</cx:pt>
          <cx:pt idx="26145">103500</cx:pt>
          <cx:pt idx="26146">270000</cx:pt>
          <cx:pt idx="26147">157500</cx:pt>
          <cx:pt idx="26148">157500</cx:pt>
          <cx:pt idx="26149">81000</cx:pt>
          <cx:pt idx="26150">202500</cx:pt>
          <cx:pt idx="26151">166500</cx:pt>
          <cx:pt idx="26152">180000</cx:pt>
          <cx:pt idx="26153">202500</cx:pt>
          <cx:pt idx="26154">126000</cx:pt>
          <cx:pt idx="26155">157500</cx:pt>
          <cx:pt idx="26156">135000</cx:pt>
          <cx:pt idx="26157">81000</cx:pt>
          <cx:pt idx="26158">90000</cx:pt>
          <cx:pt idx="26159">135000</cx:pt>
          <cx:pt idx="26160">202500</cx:pt>
          <cx:pt idx="26161">225000</cx:pt>
          <cx:pt idx="26162">225000</cx:pt>
          <cx:pt idx="26163">180000</cx:pt>
          <cx:pt idx="26164">180000</cx:pt>
          <cx:pt idx="26165">135000</cx:pt>
          <cx:pt idx="26166">112500</cx:pt>
          <cx:pt idx="26167">67500</cx:pt>
          <cx:pt idx="26168">202500</cx:pt>
          <cx:pt idx="26169">135000</cx:pt>
          <cx:pt idx="26170">135000</cx:pt>
          <cx:pt idx="26171">157500</cx:pt>
          <cx:pt idx="26172">135000</cx:pt>
          <cx:pt idx="26173">108000</cx:pt>
          <cx:pt idx="26174">247500</cx:pt>
          <cx:pt idx="26175">180000</cx:pt>
          <cx:pt idx="26176">180000</cx:pt>
          <cx:pt idx="26177">144000</cx:pt>
          <cx:pt idx="26178">67500</cx:pt>
          <cx:pt idx="26179">130500</cx:pt>
          <cx:pt idx="26180">54000</cx:pt>
          <cx:pt idx="26181">315000</cx:pt>
          <cx:pt idx="26182">135000</cx:pt>
          <cx:pt idx="26183">112500</cx:pt>
          <cx:pt idx="26184">157500</cx:pt>
          <cx:pt idx="26185">202500</cx:pt>
          <cx:pt idx="26186">112500</cx:pt>
          <cx:pt idx="26187">58500</cx:pt>
          <cx:pt idx="26188">180000</cx:pt>
          <cx:pt idx="26189">103500</cx:pt>
          <cx:pt idx="26190">112500</cx:pt>
          <cx:pt idx="26191">153000</cx:pt>
          <cx:pt idx="26192">112500</cx:pt>
          <cx:pt idx="26193">135000</cx:pt>
          <cx:pt idx="26194">157500</cx:pt>
          <cx:pt idx="26195">180000</cx:pt>
          <cx:pt idx="26196">112500</cx:pt>
          <cx:pt idx="26197">54000</cx:pt>
          <cx:pt idx="26198">337500</cx:pt>
          <cx:pt idx="26199">360000</cx:pt>
          <cx:pt idx="26200">90000</cx:pt>
          <cx:pt idx="26201">112500</cx:pt>
          <cx:pt idx="26202">135000</cx:pt>
          <cx:pt idx="26203">112500</cx:pt>
          <cx:pt idx="26204">184500</cx:pt>
          <cx:pt idx="26205">54000</cx:pt>
          <cx:pt idx="26206">135000</cx:pt>
          <cx:pt idx="26207">90000</cx:pt>
          <cx:pt idx="26208">54000</cx:pt>
          <cx:pt idx="26209">135000</cx:pt>
          <cx:pt idx="26210">112500</cx:pt>
          <cx:pt idx="26211">225000</cx:pt>
          <cx:pt idx="26212">81000</cx:pt>
          <cx:pt idx="26213">270000</cx:pt>
          <cx:pt idx="26214">202500</cx:pt>
          <cx:pt idx="26215">135000</cx:pt>
          <cx:pt idx="26216">171000</cx:pt>
          <cx:pt idx="26217">67500</cx:pt>
          <cx:pt idx="26218">90000</cx:pt>
          <cx:pt idx="26219">202500</cx:pt>
          <cx:pt idx="26220">76500</cx:pt>
          <cx:pt idx="26221">54000</cx:pt>
          <cx:pt idx="26222">83700</cx:pt>
          <cx:pt idx="26223">585000</cx:pt>
          <cx:pt idx="26224">108000</cx:pt>
          <cx:pt idx="26225">157500</cx:pt>
          <cx:pt idx="26226">247500</cx:pt>
          <cx:pt idx="26227">337500</cx:pt>
          <cx:pt idx="26228">157500</cx:pt>
          <cx:pt idx="26229">112500</cx:pt>
          <cx:pt idx="26230">225000</cx:pt>
          <cx:pt idx="26231">157500</cx:pt>
          <cx:pt idx="26232">270000</cx:pt>
          <cx:pt idx="26233">135000</cx:pt>
          <cx:pt idx="26234">90000</cx:pt>
          <cx:pt idx="26235">112500</cx:pt>
          <cx:pt idx="26236">202500</cx:pt>
          <cx:pt idx="26237">90000</cx:pt>
          <cx:pt idx="26238">90000</cx:pt>
          <cx:pt idx="26239">76500</cx:pt>
          <cx:pt idx="26240">270000</cx:pt>
          <cx:pt idx="26241">81000</cx:pt>
          <cx:pt idx="26242">225000</cx:pt>
          <cx:pt idx="26243">216000</cx:pt>
          <cx:pt idx="26244">135000</cx:pt>
          <cx:pt idx="26245">225000</cx:pt>
          <cx:pt idx="26246">135000</cx:pt>
          <cx:pt idx="26247">214200</cx:pt>
          <cx:pt idx="26248">67500</cx:pt>
          <cx:pt idx="26249">90000</cx:pt>
          <cx:pt idx="26250">202500</cx:pt>
          <cx:pt idx="26251">675000</cx:pt>
          <cx:pt idx="26252">94500</cx:pt>
          <cx:pt idx="26253">225000</cx:pt>
          <cx:pt idx="26254">171000</cx:pt>
          <cx:pt idx="26255">112500</cx:pt>
          <cx:pt idx="26256">225000</cx:pt>
          <cx:pt idx="26257">135000</cx:pt>
          <cx:pt idx="26258">247500</cx:pt>
          <cx:pt idx="26259">180000</cx:pt>
          <cx:pt idx="26260">90000</cx:pt>
          <cx:pt idx="26261">117000</cx:pt>
          <cx:pt idx="26262">270000</cx:pt>
          <cx:pt idx="26263">540000</cx:pt>
          <cx:pt idx="26264">675000</cx:pt>
          <cx:pt idx="26265">292500</cx:pt>
          <cx:pt idx="26266">85500</cx:pt>
          <cx:pt idx="26267">135000</cx:pt>
          <cx:pt idx="26268">225000</cx:pt>
          <cx:pt idx="26269">180000</cx:pt>
          <cx:pt idx="26270">135000</cx:pt>
          <cx:pt idx="26271">121500</cx:pt>
          <cx:pt idx="26272">135000</cx:pt>
          <cx:pt idx="26273">185400</cx:pt>
          <cx:pt idx="26274">145192.5</cx:pt>
          <cx:pt idx="26275">180000</cx:pt>
          <cx:pt idx="26276">135000</cx:pt>
          <cx:pt idx="26277">112500</cx:pt>
          <cx:pt idx="26278">261000</cx:pt>
          <cx:pt idx="26279">90000</cx:pt>
          <cx:pt idx="26280">225000</cx:pt>
          <cx:pt idx="26281">94500</cx:pt>
          <cx:pt idx="26282">177300</cx:pt>
          <cx:pt idx="26283">202500</cx:pt>
          <cx:pt idx="26284">126000</cx:pt>
          <cx:pt idx="26285">360000</cx:pt>
          <cx:pt idx="26286">67500</cx:pt>
          <cx:pt idx="26287">112500</cx:pt>
          <cx:pt idx="26288">135000</cx:pt>
          <cx:pt idx="26289">135000</cx:pt>
          <cx:pt idx="26290">247500</cx:pt>
          <cx:pt idx="26291">202500</cx:pt>
          <cx:pt idx="26292">63000</cx:pt>
          <cx:pt idx="26293">135000</cx:pt>
          <cx:pt idx="26294">189000</cx:pt>
          <cx:pt idx="26295">157500</cx:pt>
          <cx:pt idx="26296">180000</cx:pt>
          <cx:pt idx="26297">144000</cx:pt>
          <cx:pt idx="26298">225000</cx:pt>
          <cx:pt idx="26299">67500</cx:pt>
          <cx:pt idx="26300">112500</cx:pt>
          <cx:pt idx="26301">90000</cx:pt>
          <cx:pt idx="26302">180000</cx:pt>
          <cx:pt idx="26303">99000</cx:pt>
          <cx:pt idx="26304">135000</cx:pt>
          <cx:pt idx="26305">108000</cx:pt>
          <cx:pt idx="26306">202500</cx:pt>
          <cx:pt idx="26307">247500</cx:pt>
          <cx:pt idx="26308">96961.5</cx:pt>
          <cx:pt idx="26309">162000</cx:pt>
          <cx:pt idx="26310">180000</cx:pt>
          <cx:pt idx="26311">135000</cx:pt>
          <cx:pt idx="26312">112500</cx:pt>
          <cx:pt idx="26313">90000</cx:pt>
          <cx:pt idx="26314">112500</cx:pt>
          <cx:pt idx="26315">112500</cx:pt>
          <cx:pt idx="26316">103500</cx:pt>
          <cx:pt idx="26317">166500</cx:pt>
          <cx:pt idx="26318">112500</cx:pt>
          <cx:pt idx="26319">157500</cx:pt>
          <cx:pt idx="26320">225000</cx:pt>
          <cx:pt idx="26321">112500</cx:pt>
          <cx:pt idx="26322">135000</cx:pt>
          <cx:pt idx="26323">121500</cx:pt>
          <cx:pt idx="26324">243000</cx:pt>
          <cx:pt idx="26325">135000</cx:pt>
          <cx:pt idx="26326">144000</cx:pt>
          <cx:pt idx="26327">157500</cx:pt>
          <cx:pt idx="26328">216000</cx:pt>
          <cx:pt idx="26329">135000</cx:pt>
          <cx:pt idx="26330">90000</cx:pt>
          <cx:pt idx="26331">171000</cx:pt>
          <cx:pt idx="26332">180000</cx:pt>
          <cx:pt idx="26333">45000</cx:pt>
          <cx:pt idx="26334">157500</cx:pt>
          <cx:pt idx="26335">180000</cx:pt>
          <cx:pt idx="26336">43200</cx:pt>
          <cx:pt idx="26337">202500</cx:pt>
          <cx:pt idx="26338">76500</cx:pt>
          <cx:pt idx="26339">135000</cx:pt>
          <cx:pt idx="26340">135000</cx:pt>
          <cx:pt idx="26341">157500</cx:pt>
          <cx:pt idx="26342">157500</cx:pt>
          <cx:pt idx="26343">292500</cx:pt>
          <cx:pt idx="26344">112500</cx:pt>
          <cx:pt idx="26345">157500</cx:pt>
          <cx:pt idx="26346">225000</cx:pt>
          <cx:pt idx="26347">405000</cx:pt>
          <cx:pt idx="26348">450000</cx:pt>
          <cx:pt idx="26349">180000</cx:pt>
          <cx:pt idx="26350">135000</cx:pt>
          <cx:pt idx="26351">112500</cx:pt>
          <cx:pt idx="26352">157500</cx:pt>
          <cx:pt idx="26353">180000</cx:pt>
          <cx:pt idx="26354">135000</cx:pt>
          <cx:pt idx="26355">360000</cx:pt>
          <cx:pt idx="26356">103500</cx:pt>
          <cx:pt idx="26357">270000</cx:pt>
          <cx:pt idx="26358">76500</cx:pt>
          <cx:pt idx="26359">225000</cx:pt>
          <cx:pt idx="26360">157500</cx:pt>
          <cx:pt idx="26361">189000</cx:pt>
          <cx:pt idx="26362">94500</cx:pt>
          <cx:pt idx="26363">270000</cx:pt>
          <cx:pt idx="26364">180000</cx:pt>
          <cx:pt idx="26365">315000</cx:pt>
          <cx:pt idx="26366">360000</cx:pt>
          <cx:pt idx="26367">90000</cx:pt>
          <cx:pt idx="26368">148500</cx:pt>
          <cx:pt idx="26369">112500</cx:pt>
          <cx:pt idx="26370">225000</cx:pt>
          <cx:pt idx="26371">99000</cx:pt>
          <cx:pt idx="26372">225000</cx:pt>
          <cx:pt idx="26373">90000</cx:pt>
          <cx:pt idx="26374">180000</cx:pt>
          <cx:pt idx="26375">202500</cx:pt>
          <cx:pt idx="26376">225000</cx:pt>
          <cx:pt idx="26377">99000</cx:pt>
          <cx:pt idx="26378">166500</cx:pt>
          <cx:pt idx="26379">180000</cx:pt>
          <cx:pt idx="26380">112500</cx:pt>
          <cx:pt idx="26381">90000</cx:pt>
          <cx:pt idx="26382">135000</cx:pt>
          <cx:pt idx="26383">157500</cx:pt>
          <cx:pt idx="26384">85500</cx:pt>
          <cx:pt idx="26385">99000</cx:pt>
          <cx:pt idx="26386">112500</cx:pt>
          <cx:pt idx="26387">360000</cx:pt>
          <cx:pt idx="26388">180000</cx:pt>
          <cx:pt idx="26389">157500</cx:pt>
          <cx:pt idx="26390">450000</cx:pt>
          <cx:pt idx="26391">202500</cx:pt>
          <cx:pt idx="26392">292500</cx:pt>
          <cx:pt idx="26393">202500</cx:pt>
          <cx:pt idx="26394">90000</cx:pt>
          <cx:pt idx="26395">94500</cx:pt>
          <cx:pt idx="26396">157500</cx:pt>
          <cx:pt idx="26397">171000</cx:pt>
          <cx:pt idx="26398">135000</cx:pt>
          <cx:pt idx="26399">171000</cx:pt>
          <cx:pt idx="26400">202500</cx:pt>
          <cx:pt idx="26401">765000</cx:pt>
          <cx:pt idx="26402">180000</cx:pt>
          <cx:pt idx="26403">81000</cx:pt>
          <cx:pt idx="26404">225000</cx:pt>
          <cx:pt idx="26405">135000</cx:pt>
          <cx:pt idx="26406">270000</cx:pt>
          <cx:pt idx="26407">202500</cx:pt>
          <cx:pt idx="26408">189000</cx:pt>
          <cx:pt idx="26409">180000</cx:pt>
          <cx:pt idx="26410">180000</cx:pt>
          <cx:pt idx="26411">225000</cx:pt>
          <cx:pt idx="26412">72000</cx:pt>
          <cx:pt idx="26413">225000</cx:pt>
          <cx:pt idx="26414">247500</cx:pt>
          <cx:pt idx="26415">103500</cx:pt>
          <cx:pt idx="26416">135000</cx:pt>
          <cx:pt idx="26417">90000</cx:pt>
          <cx:pt idx="26418">135000</cx:pt>
          <cx:pt idx="26419">135000</cx:pt>
          <cx:pt idx="26420">112500</cx:pt>
          <cx:pt idx="26421">180000</cx:pt>
          <cx:pt idx="26422">328500</cx:pt>
          <cx:pt idx="26423">49500</cx:pt>
          <cx:pt idx="26424">112500</cx:pt>
          <cx:pt idx="26425">112500</cx:pt>
          <cx:pt idx="26426">112500</cx:pt>
          <cx:pt idx="26427">202500</cx:pt>
          <cx:pt idx="26428">112500</cx:pt>
          <cx:pt idx="26429">90000</cx:pt>
          <cx:pt idx="26430">90000</cx:pt>
          <cx:pt idx="26431">135000</cx:pt>
          <cx:pt idx="26432">585000</cx:pt>
          <cx:pt idx="26433">225000</cx:pt>
          <cx:pt idx="26434">112500</cx:pt>
          <cx:pt idx="26435">202500</cx:pt>
          <cx:pt idx="26436">126000</cx:pt>
          <cx:pt idx="26437">99000</cx:pt>
          <cx:pt idx="26438">112500</cx:pt>
          <cx:pt idx="26439">90000</cx:pt>
          <cx:pt idx="26440">112500</cx:pt>
          <cx:pt idx="26441">157500</cx:pt>
          <cx:pt idx="26442">180000</cx:pt>
          <cx:pt idx="26443">90000</cx:pt>
          <cx:pt idx="26444">360000</cx:pt>
          <cx:pt idx="26445">103500</cx:pt>
          <cx:pt idx="26446">270000</cx:pt>
          <cx:pt idx="26447">315000</cx:pt>
          <cx:pt idx="26448">202500</cx:pt>
          <cx:pt idx="26449">135000</cx:pt>
          <cx:pt idx="26450">315000</cx:pt>
          <cx:pt idx="26451">135000</cx:pt>
          <cx:pt idx="26452">67500</cx:pt>
          <cx:pt idx="26453">202500</cx:pt>
          <cx:pt idx="26454">90000</cx:pt>
          <cx:pt idx="26455">135000</cx:pt>
          <cx:pt idx="26456">87750</cx:pt>
          <cx:pt idx="26457">90000</cx:pt>
          <cx:pt idx="26458">162000</cx:pt>
          <cx:pt idx="26459">189000</cx:pt>
          <cx:pt idx="26460">157500</cx:pt>
          <cx:pt idx="26461">67500</cx:pt>
          <cx:pt idx="26462">135000</cx:pt>
          <cx:pt idx="26463">157500</cx:pt>
          <cx:pt idx="26464">157500</cx:pt>
          <cx:pt idx="26465">360000</cx:pt>
          <cx:pt idx="26466">225000</cx:pt>
          <cx:pt idx="26467">99000</cx:pt>
          <cx:pt idx="26468">225000</cx:pt>
          <cx:pt idx="26469">67500</cx:pt>
          <cx:pt idx="26470">247500</cx:pt>
          <cx:pt idx="26471">450000</cx:pt>
          <cx:pt idx="26472">256500</cx:pt>
          <cx:pt idx="26473">112500</cx:pt>
          <cx:pt idx="26474">85500</cx:pt>
          <cx:pt idx="26475">270000</cx:pt>
          <cx:pt idx="26476">112500</cx:pt>
          <cx:pt idx="26477">180000</cx:pt>
          <cx:pt idx="26478">121500</cx:pt>
          <cx:pt idx="26479">112500</cx:pt>
          <cx:pt idx="26480">112500</cx:pt>
          <cx:pt idx="26481">387000</cx:pt>
          <cx:pt idx="26482">337500</cx:pt>
          <cx:pt idx="26483">202500</cx:pt>
          <cx:pt idx="26484">162000</cx:pt>
          <cx:pt idx="26485">157500</cx:pt>
          <cx:pt idx="26486">63000</cx:pt>
          <cx:pt idx="26487">675000</cx:pt>
          <cx:pt idx="26488">135000</cx:pt>
          <cx:pt idx="26489">189000</cx:pt>
          <cx:pt idx="26490">157500</cx:pt>
          <cx:pt idx="26491">112500</cx:pt>
          <cx:pt idx="26492">157500</cx:pt>
          <cx:pt idx="26493">360000</cx:pt>
          <cx:pt idx="26494">135000</cx:pt>
          <cx:pt idx="26495">157500</cx:pt>
          <cx:pt idx="26496">180000</cx:pt>
          <cx:pt idx="26497">49500</cx:pt>
          <cx:pt idx="26498">112500</cx:pt>
          <cx:pt idx="26499">112500</cx:pt>
          <cx:pt idx="26500">112500</cx:pt>
          <cx:pt idx="26501">112500</cx:pt>
          <cx:pt idx="26502">76500</cx:pt>
          <cx:pt idx="26503">135000</cx:pt>
          <cx:pt idx="26504">121500</cx:pt>
          <cx:pt idx="26505">189000</cx:pt>
          <cx:pt idx="26506">157500</cx:pt>
          <cx:pt idx="26507">225000</cx:pt>
          <cx:pt idx="26508">78750</cx:pt>
          <cx:pt idx="26509">135000</cx:pt>
          <cx:pt idx="26510">135000</cx:pt>
          <cx:pt idx="26511">112500</cx:pt>
          <cx:pt idx="26512">202500</cx:pt>
          <cx:pt idx="26513">117000</cx:pt>
          <cx:pt idx="26514">157500</cx:pt>
          <cx:pt idx="26515">112500</cx:pt>
          <cx:pt idx="26516">180000</cx:pt>
          <cx:pt idx="26517">135000</cx:pt>
          <cx:pt idx="26518">270000</cx:pt>
          <cx:pt idx="26519">135000</cx:pt>
          <cx:pt idx="26520">306000</cx:pt>
          <cx:pt idx="26521">270000</cx:pt>
          <cx:pt idx="26522">112500</cx:pt>
          <cx:pt idx="26523">99000</cx:pt>
          <cx:pt idx="26524">126000</cx:pt>
          <cx:pt idx="26525">157500</cx:pt>
          <cx:pt idx="26526">155250</cx:pt>
          <cx:pt idx="26527">135000</cx:pt>
          <cx:pt idx="26528">90000</cx:pt>
          <cx:pt idx="26529">157500</cx:pt>
          <cx:pt idx="26530">202500</cx:pt>
          <cx:pt idx="26531">135000</cx:pt>
          <cx:pt idx="26532">360000</cx:pt>
          <cx:pt idx="26533">112500</cx:pt>
          <cx:pt idx="26534">90000</cx:pt>
          <cx:pt idx="26535">225000</cx:pt>
          <cx:pt idx="26536">63000</cx:pt>
          <cx:pt idx="26537">354879</cx:pt>
          <cx:pt idx="26538">58500</cx:pt>
          <cx:pt idx="26539">202500</cx:pt>
          <cx:pt idx="26540">112500</cx:pt>
          <cx:pt idx="26541">202500</cx:pt>
          <cx:pt idx="26542">112500</cx:pt>
          <cx:pt idx="26543">135000</cx:pt>
          <cx:pt idx="26544">306000</cx:pt>
          <cx:pt idx="26545">225000</cx:pt>
          <cx:pt idx="26546">126000</cx:pt>
          <cx:pt idx="26547">117000</cx:pt>
          <cx:pt idx="26548">112500</cx:pt>
          <cx:pt idx="26549">180000</cx:pt>
          <cx:pt idx="26550">135000</cx:pt>
          <cx:pt idx="26551">90000</cx:pt>
          <cx:pt idx="26552">198000</cx:pt>
          <cx:pt idx="26553">184500</cx:pt>
          <cx:pt idx="26554">63000</cx:pt>
          <cx:pt idx="26555">157500</cx:pt>
          <cx:pt idx="26556">157500</cx:pt>
          <cx:pt idx="26557">157500</cx:pt>
          <cx:pt idx="26558">45000</cx:pt>
          <cx:pt idx="26559">126000</cx:pt>
          <cx:pt idx="26560">202500</cx:pt>
          <cx:pt idx="26561">45000</cx:pt>
          <cx:pt idx="26562">135000</cx:pt>
          <cx:pt idx="26563">112500</cx:pt>
          <cx:pt idx="26564">136350</cx:pt>
          <cx:pt idx="26565">112500</cx:pt>
          <cx:pt idx="26566">270000</cx:pt>
          <cx:pt idx="26567">81000</cx:pt>
          <cx:pt idx="26568">202500</cx:pt>
          <cx:pt idx="26569">135000</cx:pt>
          <cx:pt idx="26570">180000</cx:pt>
          <cx:pt idx="26571">180000</cx:pt>
          <cx:pt idx="26572">126000</cx:pt>
          <cx:pt idx="26573">180000</cx:pt>
          <cx:pt idx="26574">157500</cx:pt>
          <cx:pt idx="26575">90000</cx:pt>
          <cx:pt idx="26576">283500</cx:pt>
          <cx:pt idx="26577">90000</cx:pt>
          <cx:pt idx="26578">112500</cx:pt>
          <cx:pt idx="26579">225000</cx:pt>
          <cx:pt idx="26580">135000</cx:pt>
          <cx:pt idx="26581">67500</cx:pt>
          <cx:pt idx="26582">405000</cx:pt>
          <cx:pt idx="26583">202500</cx:pt>
          <cx:pt idx="26584">180000</cx:pt>
          <cx:pt idx="26585">90000</cx:pt>
          <cx:pt idx="26586">135000</cx:pt>
          <cx:pt idx="26587">157500</cx:pt>
          <cx:pt idx="26588">90000</cx:pt>
          <cx:pt idx="26589">180000</cx:pt>
          <cx:pt idx="26590">450000</cx:pt>
          <cx:pt idx="26591">360000</cx:pt>
          <cx:pt idx="26592">117985.5</cx:pt>
          <cx:pt idx="26593">121500</cx:pt>
          <cx:pt idx="26594">90000</cx:pt>
          <cx:pt idx="26595">121500</cx:pt>
          <cx:pt idx="26596">135000</cx:pt>
          <cx:pt idx="26597">450000</cx:pt>
          <cx:pt idx="26598">180000</cx:pt>
          <cx:pt idx="26599">112500</cx:pt>
          <cx:pt idx="26600">126000</cx:pt>
          <cx:pt idx="26601">157500</cx:pt>
          <cx:pt idx="26602">112500</cx:pt>
          <cx:pt idx="26603">342000</cx:pt>
          <cx:pt idx="26604">157500</cx:pt>
          <cx:pt idx="26605">135000</cx:pt>
          <cx:pt idx="26606">135000</cx:pt>
          <cx:pt idx="26607">135000</cx:pt>
          <cx:pt idx="26608">112500</cx:pt>
          <cx:pt idx="26609">202500</cx:pt>
          <cx:pt idx="26610">162000</cx:pt>
          <cx:pt idx="26611">108000</cx:pt>
          <cx:pt idx="26612">256500</cx:pt>
          <cx:pt idx="26613">90000</cx:pt>
          <cx:pt idx="26614">126000</cx:pt>
          <cx:pt idx="26615">112500</cx:pt>
          <cx:pt idx="26616">112500</cx:pt>
          <cx:pt idx="26617">67500</cx:pt>
          <cx:pt idx="26618">58500</cx:pt>
          <cx:pt idx="26619">67500</cx:pt>
          <cx:pt idx="26620">45000</cx:pt>
          <cx:pt idx="26621">85500</cx:pt>
          <cx:pt idx="26622">67500</cx:pt>
          <cx:pt idx="26623">112500</cx:pt>
          <cx:pt idx="26624">112500</cx:pt>
          <cx:pt idx="26625">129150</cx:pt>
          <cx:pt idx="26626">225000</cx:pt>
          <cx:pt idx="26627">90000</cx:pt>
          <cx:pt idx="26628">202500</cx:pt>
          <cx:pt idx="26629">630000</cx:pt>
          <cx:pt idx="26630">112500</cx:pt>
          <cx:pt idx="26631">90000</cx:pt>
          <cx:pt idx="26632">157500</cx:pt>
          <cx:pt idx="26633">202500</cx:pt>
          <cx:pt idx="26634">135000</cx:pt>
          <cx:pt idx="26635">270000</cx:pt>
          <cx:pt idx="26636">157500</cx:pt>
          <cx:pt idx="26637">121500</cx:pt>
          <cx:pt idx="26638">54000</cx:pt>
          <cx:pt idx="26639">90000</cx:pt>
          <cx:pt idx="26640">90000</cx:pt>
          <cx:pt idx="26641">112500</cx:pt>
          <cx:pt idx="26642">90000</cx:pt>
          <cx:pt idx="26643">135000</cx:pt>
          <cx:pt idx="26644">67500</cx:pt>
          <cx:pt idx="26645">126000</cx:pt>
          <cx:pt idx="26646">225000</cx:pt>
          <cx:pt idx="26647">202500</cx:pt>
          <cx:pt idx="26648">72000</cx:pt>
          <cx:pt idx="26649">225000</cx:pt>
          <cx:pt idx="26650">90000</cx:pt>
          <cx:pt idx="26651">162000</cx:pt>
          <cx:pt idx="26652">202500</cx:pt>
          <cx:pt idx="26653">270000</cx:pt>
          <cx:pt idx="26654">117000</cx:pt>
          <cx:pt idx="26655">270000</cx:pt>
          <cx:pt idx="26656">270000</cx:pt>
          <cx:pt idx="26657">135000</cx:pt>
          <cx:pt idx="26658">202500</cx:pt>
          <cx:pt idx="26659">67500</cx:pt>
          <cx:pt idx="26660">157500</cx:pt>
          <cx:pt idx="26661">247500</cx:pt>
          <cx:pt idx="26662">292500</cx:pt>
          <cx:pt idx="26663">112500</cx:pt>
          <cx:pt idx="26664">450000</cx:pt>
          <cx:pt idx="26665">270000</cx:pt>
          <cx:pt idx="26666">157500</cx:pt>
          <cx:pt idx="26667">202500</cx:pt>
          <cx:pt idx="26668">207000</cx:pt>
          <cx:pt idx="26669">225000</cx:pt>
          <cx:pt idx="26670">450000</cx:pt>
          <cx:pt idx="26671">67500</cx:pt>
          <cx:pt idx="26672">135000</cx:pt>
          <cx:pt idx="26673">135000</cx:pt>
          <cx:pt idx="26674">67500</cx:pt>
          <cx:pt idx="26675">180000</cx:pt>
          <cx:pt idx="26676">225000</cx:pt>
          <cx:pt idx="26677">112500</cx:pt>
          <cx:pt idx="26678">270000</cx:pt>
          <cx:pt idx="26679">126000</cx:pt>
          <cx:pt idx="26680">112500</cx:pt>
          <cx:pt idx="26681">135000</cx:pt>
          <cx:pt idx="26682">112500</cx:pt>
          <cx:pt idx="26683">157500</cx:pt>
          <cx:pt idx="26684">112500</cx:pt>
          <cx:pt idx="26685">99000</cx:pt>
          <cx:pt idx="26686">315000</cx:pt>
          <cx:pt idx="26687">292500</cx:pt>
          <cx:pt idx="26688">315000</cx:pt>
          <cx:pt idx="26689">135000</cx:pt>
          <cx:pt idx="26690">112500</cx:pt>
          <cx:pt idx="26691">157500</cx:pt>
          <cx:pt idx="26692">135000</cx:pt>
          <cx:pt idx="26693">189000</cx:pt>
          <cx:pt idx="26694">405000</cx:pt>
          <cx:pt idx="26695">270000</cx:pt>
          <cx:pt idx="26696">202500</cx:pt>
          <cx:pt idx="26697">450000</cx:pt>
          <cx:pt idx="26698">180000</cx:pt>
          <cx:pt idx="26699">90000</cx:pt>
          <cx:pt idx="26700">54000</cx:pt>
          <cx:pt idx="26701">360000</cx:pt>
          <cx:pt idx="26702">225000</cx:pt>
          <cx:pt idx="26703">58500</cx:pt>
          <cx:pt idx="26704">157500</cx:pt>
          <cx:pt idx="26705">382500</cx:pt>
          <cx:pt idx="26706">157500</cx:pt>
          <cx:pt idx="26707">337500</cx:pt>
          <cx:pt idx="26708">112500</cx:pt>
          <cx:pt idx="26709">90000</cx:pt>
          <cx:pt idx="26710">205200</cx:pt>
          <cx:pt idx="26711">144000</cx:pt>
          <cx:pt idx="26712">225000</cx:pt>
          <cx:pt idx="26713">135000</cx:pt>
          <cx:pt idx="26714">180000</cx:pt>
          <cx:pt idx="26715">90000</cx:pt>
          <cx:pt idx="26716">54000</cx:pt>
          <cx:pt idx="26717">180000</cx:pt>
          <cx:pt idx="26718">225000</cx:pt>
          <cx:pt idx="26719">135000</cx:pt>
          <cx:pt idx="26720">180000</cx:pt>
          <cx:pt idx="26721">144000</cx:pt>
          <cx:pt idx="26722">180000</cx:pt>
          <cx:pt idx="26723">135000</cx:pt>
          <cx:pt idx="26724">315000</cx:pt>
          <cx:pt idx="26725">63000</cx:pt>
          <cx:pt idx="26726">157500</cx:pt>
          <cx:pt idx="26727">202500</cx:pt>
          <cx:pt idx="26728">180000</cx:pt>
          <cx:pt idx="26729">99000</cx:pt>
          <cx:pt idx="26730">135000</cx:pt>
          <cx:pt idx="26731">63000</cx:pt>
          <cx:pt idx="26732">135000</cx:pt>
          <cx:pt idx="26733">225000</cx:pt>
          <cx:pt idx="26734">202500</cx:pt>
          <cx:pt idx="26735">180000</cx:pt>
          <cx:pt idx="26736">90000</cx:pt>
          <cx:pt idx="26737">112500</cx:pt>
          <cx:pt idx="26738">225000</cx:pt>
          <cx:pt idx="26739">315000</cx:pt>
          <cx:pt idx="26740">270000</cx:pt>
          <cx:pt idx="26741">225000</cx:pt>
          <cx:pt idx="26742">180000</cx:pt>
          <cx:pt idx="26743">180000</cx:pt>
          <cx:pt idx="26744">90000</cx:pt>
          <cx:pt idx="26745">157500</cx:pt>
          <cx:pt idx="26746">45900</cx:pt>
          <cx:pt idx="26747">405000</cx:pt>
          <cx:pt idx="26748">360000</cx:pt>
          <cx:pt idx="26749">130500</cx:pt>
          <cx:pt idx="26750">225000</cx:pt>
          <cx:pt idx="26751">180000</cx:pt>
          <cx:pt idx="26752">157500</cx:pt>
          <cx:pt idx="26753">157500</cx:pt>
          <cx:pt idx="26754">157500</cx:pt>
          <cx:pt idx="26755">90000</cx:pt>
          <cx:pt idx="26756">193500</cx:pt>
          <cx:pt idx="26757">112500</cx:pt>
          <cx:pt idx="26758">112500</cx:pt>
          <cx:pt idx="26759">144000</cx:pt>
          <cx:pt idx="26760">90000</cx:pt>
          <cx:pt idx="26761">126000</cx:pt>
          <cx:pt idx="26762">450000</cx:pt>
          <cx:pt idx="26763">184500</cx:pt>
          <cx:pt idx="26764">450000</cx:pt>
          <cx:pt idx="26765">135000</cx:pt>
          <cx:pt idx="26766">135000</cx:pt>
          <cx:pt idx="26767">180000</cx:pt>
          <cx:pt idx="26768">306000</cx:pt>
          <cx:pt idx="26769">112500</cx:pt>
          <cx:pt idx="26770">135000</cx:pt>
          <cx:pt idx="26771">261000</cx:pt>
          <cx:pt idx="26772">112500</cx:pt>
          <cx:pt idx="26773">97915.5</cx:pt>
          <cx:pt idx="26774">207000</cx:pt>
          <cx:pt idx="26775">153000</cx:pt>
          <cx:pt idx="26776">135000</cx:pt>
          <cx:pt idx="26777">135000</cx:pt>
          <cx:pt idx="26778">202500</cx:pt>
          <cx:pt idx="26779">121500</cx:pt>
          <cx:pt idx="26780">58500</cx:pt>
          <cx:pt idx="26781">180000</cx:pt>
          <cx:pt idx="26782">157500</cx:pt>
          <cx:pt idx="26783">67500</cx:pt>
          <cx:pt idx="26784">157500</cx:pt>
          <cx:pt idx="26785">180000</cx:pt>
          <cx:pt idx="26786">270000</cx:pt>
          <cx:pt idx="26787">274500</cx:pt>
          <cx:pt idx="26788">135000</cx:pt>
          <cx:pt idx="26789">202500</cx:pt>
          <cx:pt idx="26790">135000</cx:pt>
          <cx:pt idx="26791">112500</cx:pt>
          <cx:pt idx="26792">292500</cx:pt>
          <cx:pt idx="26793">135000</cx:pt>
          <cx:pt idx="26794">270000</cx:pt>
          <cx:pt idx="26795">135000</cx:pt>
          <cx:pt idx="26796">270000</cx:pt>
          <cx:pt idx="26797">117000</cx:pt>
          <cx:pt idx="26798">157500</cx:pt>
          <cx:pt idx="26799">112500</cx:pt>
          <cx:pt idx="26800">153000</cx:pt>
          <cx:pt idx="26801">157500</cx:pt>
          <cx:pt idx="26802">54000</cx:pt>
          <cx:pt idx="26803">90000</cx:pt>
          <cx:pt idx="26804">49500</cx:pt>
          <cx:pt idx="26805">112500</cx:pt>
          <cx:pt idx="26806">90000</cx:pt>
          <cx:pt idx="26807">225000</cx:pt>
          <cx:pt idx="26808">40500</cx:pt>
          <cx:pt idx="26809">225000</cx:pt>
          <cx:pt idx="26810">135000</cx:pt>
          <cx:pt idx="26811">225000</cx:pt>
          <cx:pt idx="26812">157500</cx:pt>
          <cx:pt idx="26813">202500</cx:pt>
          <cx:pt idx="26814">675000</cx:pt>
          <cx:pt idx="26815">67500</cx:pt>
          <cx:pt idx="26816">202500</cx:pt>
          <cx:pt idx="26817">103500</cx:pt>
          <cx:pt idx="26818">54000</cx:pt>
          <cx:pt idx="26819">144000</cx:pt>
          <cx:pt idx="26820">112500</cx:pt>
          <cx:pt idx="26821">157500</cx:pt>
          <cx:pt idx="26822">112500</cx:pt>
          <cx:pt idx="26823">211500</cx:pt>
          <cx:pt idx="26824">112500</cx:pt>
          <cx:pt idx="26825">180000</cx:pt>
          <cx:pt idx="26826">225000</cx:pt>
          <cx:pt idx="26827">202500</cx:pt>
          <cx:pt idx="26828">450000</cx:pt>
          <cx:pt idx="26829">292500</cx:pt>
          <cx:pt idx="26830">180000</cx:pt>
          <cx:pt idx="26831">225000</cx:pt>
          <cx:pt idx="26832">234000</cx:pt>
          <cx:pt idx="26833">112500</cx:pt>
          <cx:pt idx="26834">54000</cx:pt>
          <cx:pt idx="26835">157500</cx:pt>
          <cx:pt idx="26836">180000</cx:pt>
          <cx:pt idx="26837">45000</cx:pt>
          <cx:pt idx="26838">315000</cx:pt>
          <cx:pt idx="26839">180000</cx:pt>
          <cx:pt idx="26840">135000</cx:pt>
          <cx:pt idx="26841">90000</cx:pt>
          <cx:pt idx="26842">90000</cx:pt>
          <cx:pt idx="26843">112500</cx:pt>
          <cx:pt idx="26844">96750</cx:pt>
          <cx:pt idx="26845">247500</cx:pt>
          <cx:pt idx="26846">112500</cx:pt>
          <cx:pt idx="26847">90000</cx:pt>
          <cx:pt idx="26848">67500</cx:pt>
          <cx:pt idx="26849">90000</cx:pt>
          <cx:pt idx="26850">90000</cx:pt>
          <cx:pt idx="26851">90000</cx:pt>
          <cx:pt idx="26852">198000</cx:pt>
          <cx:pt idx="26853">67500</cx:pt>
          <cx:pt idx="26854">225000</cx:pt>
          <cx:pt idx="26855">135000</cx:pt>
          <cx:pt idx="26856">157500</cx:pt>
          <cx:pt idx="26857">112500</cx:pt>
          <cx:pt idx="26858">270000</cx:pt>
          <cx:pt idx="26859">135000</cx:pt>
          <cx:pt idx="26860">112500</cx:pt>
          <cx:pt idx="26861">180000</cx:pt>
          <cx:pt idx="26862">90000</cx:pt>
          <cx:pt idx="26863">270000</cx:pt>
          <cx:pt idx="26864">202500</cx:pt>
          <cx:pt idx="26865">315000</cx:pt>
          <cx:pt idx="26866">54000</cx:pt>
          <cx:pt idx="26867">81000</cx:pt>
          <cx:pt idx="26868">225000</cx:pt>
          <cx:pt idx="26869">306000</cx:pt>
          <cx:pt idx="26870">90000</cx:pt>
          <cx:pt idx="26871">112500</cx:pt>
          <cx:pt idx="26872">112500</cx:pt>
          <cx:pt idx="26873">117000</cx:pt>
          <cx:pt idx="26874">135000</cx:pt>
          <cx:pt idx="26875">90000</cx:pt>
          <cx:pt idx="26876">135000</cx:pt>
          <cx:pt idx="26877">67500</cx:pt>
          <cx:pt idx="26878">171000</cx:pt>
          <cx:pt idx="26879">180000</cx:pt>
          <cx:pt idx="26880">180000</cx:pt>
          <cx:pt idx="26881">135000</cx:pt>
          <cx:pt idx="26882">180000</cx:pt>
          <cx:pt idx="26883">135000</cx:pt>
          <cx:pt idx="26884">225000</cx:pt>
          <cx:pt idx="26885">117000</cx:pt>
          <cx:pt idx="26886">202500</cx:pt>
          <cx:pt idx="26887">112500</cx:pt>
          <cx:pt idx="26888">108000</cx:pt>
          <cx:pt idx="26889">450000</cx:pt>
          <cx:pt idx="26890">135000</cx:pt>
          <cx:pt idx="26891">135000</cx:pt>
          <cx:pt idx="26892">187650</cx:pt>
          <cx:pt idx="26893">85500</cx:pt>
          <cx:pt idx="26894">202500</cx:pt>
          <cx:pt idx="26895">234000</cx:pt>
          <cx:pt idx="26896">292500</cx:pt>
          <cx:pt idx="26897">211500</cx:pt>
          <cx:pt idx="26898">112500</cx:pt>
          <cx:pt idx="26899">157500</cx:pt>
          <cx:pt idx="26900">90000</cx:pt>
          <cx:pt idx="26901">225000</cx:pt>
          <cx:pt idx="26902">216000</cx:pt>
          <cx:pt idx="26903">112500</cx:pt>
          <cx:pt idx="26904">202500</cx:pt>
          <cx:pt idx="26905">225000</cx:pt>
          <cx:pt idx="26906">405000</cx:pt>
          <cx:pt idx="26907">90000</cx:pt>
          <cx:pt idx="26908">157500</cx:pt>
          <cx:pt idx="26909">157500</cx:pt>
          <cx:pt idx="26910">90000</cx:pt>
          <cx:pt idx="26911">81000</cx:pt>
          <cx:pt idx="26912">216000</cx:pt>
          <cx:pt idx="26913">67500</cx:pt>
          <cx:pt idx="26914">135000</cx:pt>
          <cx:pt idx="26915">90000</cx:pt>
          <cx:pt idx="26916">135000</cx:pt>
          <cx:pt idx="26917">112500</cx:pt>
          <cx:pt idx="26918">112500</cx:pt>
          <cx:pt idx="26919">360000</cx:pt>
          <cx:pt idx="26920">166500</cx:pt>
          <cx:pt idx="26921">157500</cx:pt>
          <cx:pt idx="26922">234000</cx:pt>
          <cx:pt idx="26923">135000</cx:pt>
          <cx:pt idx="26924">171000</cx:pt>
          <cx:pt idx="26925">158850</cx:pt>
          <cx:pt idx="26926">135000</cx:pt>
          <cx:pt idx="26927">157500</cx:pt>
          <cx:pt idx="26928">135000</cx:pt>
          <cx:pt idx="26929">270000</cx:pt>
          <cx:pt idx="26930">112500</cx:pt>
          <cx:pt idx="26931">112500</cx:pt>
          <cx:pt idx="26932">90000</cx:pt>
          <cx:pt idx="26933">112500</cx:pt>
          <cx:pt idx="26934">90000</cx:pt>
          <cx:pt idx="26935">90000</cx:pt>
          <cx:pt idx="26936">112500</cx:pt>
          <cx:pt idx="26937">180000</cx:pt>
          <cx:pt idx="26938">202500</cx:pt>
          <cx:pt idx="26939">135000</cx:pt>
          <cx:pt idx="26940">117000</cx:pt>
          <cx:pt idx="26941">157500</cx:pt>
          <cx:pt idx="26942">270000</cx:pt>
          <cx:pt idx="26943">202500</cx:pt>
          <cx:pt idx="26944">90000</cx:pt>
          <cx:pt idx="26945">135000</cx:pt>
          <cx:pt idx="26946">90000</cx:pt>
          <cx:pt idx="26947">112500</cx:pt>
          <cx:pt idx="26948">270000</cx:pt>
          <cx:pt idx="26949">135000</cx:pt>
          <cx:pt idx="26950">135000</cx:pt>
          <cx:pt idx="26951">189000</cx:pt>
          <cx:pt idx="26952">202500</cx:pt>
          <cx:pt idx="26953">135000</cx:pt>
          <cx:pt idx="26954">882000</cx:pt>
          <cx:pt idx="26955">328500</cx:pt>
          <cx:pt idx="26956">225000</cx:pt>
          <cx:pt idx="26957">270000</cx:pt>
          <cx:pt idx="26958">180000</cx:pt>
          <cx:pt idx="26959">247500</cx:pt>
          <cx:pt idx="26960">112500</cx:pt>
          <cx:pt idx="26961">133650</cx:pt>
          <cx:pt idx="26962">202500</cx:pt>
          <cx:pt idx="26963">247500</cx:pt>
          <cx:pt idx="26964">180000</cx:pt>
          <cx:pt idx="26965">157500</cx:pt>
          <cx:pt idx="26966">90000</cx:pt>
          <cx:pt idx="26967">292500</cx:pt>
          <cx:pt idx="26968">135000</cx:pt>
          <cx:pt idx="26969">270000</cx:pt>
          <cx:pt idx="26970">67500</cx:pt>
          <cx:pt idx="26971">112500</cx:pt>
          <cx:pt idx="26972">108000</cx:pt>
          <cx:pt idx="26973">292500</cx:pt>
          <cx:pt idx="26974">157500</cx:pt>
          <cx:pt idx="26975">202500</cx:pt>
          <cx:pt idx="26976">135000</cx:pt>
          <cx:pt idx="26977">225000</cx:pt>
          <cx:pt idx="26978">112500</cx:pt>
          <cx:pt idx="26979">152415</cx:pt>
          <cx:pt idx="26980">157500</cx:pt>
          <cx:pt idx="26981">99000</cx:pt>
          <cx:pt idx="26982">247500</cx:pt>
          <cx:pt idx="26983">121500</cx:pt>
          <cx:pt idx="26984">162000</cx:pt>
          <cx:pt idx="26985">59850</cx:pt>
          <cx:pt idx="26986">180000</cx:pt>
          <cx:pt idx="26987">270000</cx:pt>
          <cx:pt idx="26988">180000</cx:pt>
          <cx:pt idx="26989">135000</cx:pt>
          <cx:pt idx="26990">112500</cx:pt>
          <cx:pt idx="26991">162000</cx:pt>
          <cx:pt idx="26992">180000</cx:pt>
          <cx:pt idx="26993">337500</cx:pt>
          <cx:pt idx="26994">225000</cx:pt>
          <cx:pt idx="26995">121500</cx:pt>
          <cx:pt idx="26996">90000</cx:pt>
          <cx:pt idx="26997">112500</cx:pt>
          <cx:pt idx="26998">202500</cx:pt>
          <cx:pt idx="26999">270000</cx:pt>
          <cx:pt idx="27000">337500</cx:pt>
          <cx:pt idx="27001">202500</cx:pt>
          <cx:pt idx="27002">180000</cx:pt>
          <cx:pt idx="27003">180000</cx:pt>
          <cx:pt idx="27004">157500</cx:pt>
          <cx:pt idx="27005">202500</cx:pt>
          <cx:pt idx="27006">103500</cx:pt>
          <cx:pt idx="27007">337500</cx:pt>
          <cx:pt idx="27008">162000</cx:pt>
          <cx:pt idx="27009">229500</cx:pt>
          <cx:pt idx="27010">112500</cx:pt>
          <cx:pt idx="27011">72000</cx:pt>
          <cx:pt idx="27012">270000</cx:pt>
          <cx:pt idx="27013">180000</cx:pt>
          <cx:pt idx="27014">135000</cx:pt>
          <cx:pt idx="27015">121500</cx:pt>
          <cx:pt idx="27016">67500</cx:pt>
          <cx:pt idx="27017">135000</cx:pt>
          <cx:pt idx="27018">58500</cx:pt>
          <cx:pt idx="27019">328500</cx:pt>
          <cx:pt idx="27020">157500</cx:pt>
          <cx:pt idx="27021">180000</cx:pt>
          <cx:pt idx="27022">117000</cx:pt>
          <cx:pt idx="27023">225000</cx:pt>
          <cx:pt idx="27024">148500</cx:pt>
          <cx:pt idx="27025">900000</cx:pt>
          <cx:pt idx="27026">189000</cx:pt>
          <cx:pt idx="27027">450000</cx:pt>
          <cx:pt idx="27028">112500</cx:pt>
          <cx:pt idx="27029">90000</cx:pt>
          <cx:pt idx="27030">40500</cx:pt>
          <cx:pt idx="27031">135000</cx:pt>
          <cx:pt idx="27032">195750</cx:pt>
          <cx:pt idx="27033">135000</cx:pt>
          <cx:pt idx="27034">135000</cx:pt>
          <cx:pt idx="27035">67500</cx:pt>
          <cx:pt idx="27036">225000</cx:pt>
          <cx:pt idx="27037">270000</cx:pt>
          <cx:pt idx="27038">157500</cx:pt>
          <cx:pt idx="27039">135000</cx:pt>
          <cx:pt idx="27040">450000</cx:pt>
          <cx:pt idx="27041">292500</cx:pt>
          <cx:pt idx="27042">238500</cx:pt>
          <cx:pt idx="27043">157500</cx:pt>
          <cx:pt idx="27044">67500</cx:pt>
          <cx:pt idx="27045">225000</cx:pt>
          <cx:pt idx="27046">157500</cx:pt>
          <cx:pt idx="27047">112500</cx:pt>
          <cx:pt idx="27048">252000</cx:pt>
          <cx:pt idx="27049">58500</cx:pt>
          <cx:pt idx="27050">112500</cx:pt>
          <cx:pt idx="27051">270000</cx:pt>
          <cx:pt idx="27052">157500</cx:pt>
          <cx:pt idx="27053">337500</cx:pt>
          <cx:pt idx="27054">67500</cx:pt>
          <cx:pt idx="27055">135000</cx:pt>
          <cx:pt idx="27056">81000</cx:pt>
          <cx:pt idx="27057">184500</cx:pt>
          <cx:pt idx="27058">180000</cx:pt>
          <cx:pt idx="27059">157500</cx:pt>
          <cx:pt idx="27060">103500</cx:pt>
          <cx:pt idx="27061">405000</cx:pt>
          <cx:pt idx="27062">126000</cx:pt>
          <cx:pt idx="27063">157500</cx:pt>
          <cx:pt idx="27064">112500</cx:pt>
          <cx:pt idx="27065">315000</cx:pt>
          <cx:pt idx="27066">157500</cx:pt>
          <cx:pt idx="27067">135000</cx:pt>
          <cx:pt idx="27068">238500</cx:pt>
          <cx:pt idx="27069">135000</cx:pt>
          <cx:pt idx="27070">157500</cx:pt>
          <cx:pt idx="27071">310500</cx:pt>
          <cx:pt idx="27072">270000</cx:pt>
          <cx:pt idx="27073">121500</cx:pt>
          <cx:pt idx="27074">171000</cx:pt>
          <cx:pt idx="27075">117000</cx:pt>
          <cx:pt idx="27076">112500</cx:pt>
          <cx:pt idx="27077">315000</cx:pt>
          <cx:pt idx="27078">225000</cx:pt>
          <cx:pt idx="27079">58500</cx:pt>
          <cx:pt idx="27080">180000</cx:pt>
          <cx:pt idx="27081">148500</cx:pt>
          <cx:pt idx="27082">58500</cx:pt>
          <cx:pt idx="27083">101250</cx:pt>
          <cx:pt idx="27084">67500</cx:pt>
          <cx:pt idx="27085">202500</cx:pt>
          <cx:pt idx="27086">67500</cx:pt>
          <cx:pt idx="27087">157500</cx:pt>
          <cx:pt idx="27088">135000</cx:pt>
          <cx:pt idx="27089">67500</cx:pt>
          <cx:pt idx="27090">225000</cx:pt>
          <cx:pt idx="27091">135000</cx:pt>
          <cx:pt idx="27092">135000</cx:pt>
          <cx:pt idx="27093">90000</cx:pt>
          <cx:pt idx="27094">135000</cx:pt>
          <cx:pt idx="27095">675000</cx:pt>
          <cx:pt idx="27096">126000</cx:pt>
          <cx:pt idx="27097">99000</cx:pt>
          <cx:pt idx="27098">112500</cx:pt>
          <cx:pt idx="27099">76500</cx:pt>
          <cx:pt idx="27100">112500</cx:pt>
          <cx:pt idx="27101">90000</cx:pt>
          <cx:pt idx="27102">135000</cx:pt>
          <cx:pt idx="27103">135000</cx:pt>
          <cx:pt idx="27104">135000</cx:pt>
          <cx:pt idx="27105">180000</cx:pt>
          <cx:pt idx="27106">180000</cx:pt>
          <cx:pt idx="27107">67500</cx:pt>
          <cx:pt idx="27108">135000</cx:pt>
          <cx:pt idx="27109">76500</cx:pt>
          <cx:pt idx="27110">126000</cx:pt>
          <cx:pt idx="27111">270000</cx:pt>
          <cx:pt idx="27112">90000</cx:pt>
          <cx:pt idx="27113">225000</cx:pt>
          <cx:pt idx="27114">135000</cx:pt>
          <cx:pt idx="27115">252000</cx:pt>
          <cx:pt idx="27116">234000</cx:pt>
          <cx:pt idx="27117">135000</cx:pt>
          <cx:pt idx="27118">90000</cx:pt>
          <cx:pt idx="27119">135000</cx:pt>
          <cx:pt idx="27120">72000</cx:pt>
          <cx:pt idx="27121">157500</cx:pt>
          <cx:pt idx="27122">252000</cx:pt>
          <cx:pt idx="27123">72000</cx:pt>
          <cx:pt idx="27124">112500</cx:pt>
          <cx:pt idx="27125">144000</cx:pt>
          <cx:pt idx="27126">45000</cx:pt>
          <cx:pt idx="27127">270000</cx:pt>
          <cx:pt idx="27128">157500</cx:pt>
          <cx:pt idx="27129">225000</cx:pt>
          <cx:pt idx="27130">202500</cx:pt>
          <cx:pt idx="27131">135000</cx:pt>
          <cx:pt idx="27132">112500</cx:pt>
          <cx:pt idx="27133">135000</cx:pt>
          <cx:pt idx="27134">135000</cx:pt>
          <cx:pt idx="27135">202500</cx:pt>
          <cx:pt idx="27136">94500</cx:pt>
          <cx:pt idx="27137">157500</cx:pt>
          <cx:pt idx="27138">157500</cx:pt>
          <cx:pt idx="27139">540000</cx:pt>
          <cx:pt idx="27140">135000</cx:pt>
          <cx:pt idx="27141">175500</cx:pt>
          <cx:pt idx="27142">126000</cx:pt>
          <cx:pt idx="27143">67500</cx:pt>
          <cx:pt idx="27144">81000</cx:pt>
          <cx:pt idx="27145">234000</cx:pt>
          <cx:pt idx="27146">157500</cx:pt>
          <cx:pt idx="27147">67500</cx:pt>
          <cx:pt idx="27148">54000</cx:pt>
          <cx:pt idx="27149">261000</cx:pt>
          <cx:pt idx="27150">247500</cx:pt>
          <cx:pt idx="27151">135000</cx:pt>
          <cx:pt idx="27152">45000</cx:pt>
          <cx:pt idx="27153">99000</cx:pt>
          <cx:pt idx="27154">135000</cx:pt>
          <cx:pt idx="27155">135000</cx:pt>
          <cx:pt idx="27156">135000</cx:pt>
          <cx:pt idx="27157">180000</cx:pt>
          <cx:pt idx="27158">112500</cx:pt>
          <cx:pt idx="27159">135000</cx:pt>
          <cx:pt idx="27160">180000</cx:pt>
          <cx:pt idx="27161">202500</cx:pt>
          <cx:pt idx="27162">112500</cx:pt>
          <cx:pt idx="27163">306000</cx:pt>
          <cx:pt idx="27164">202500</cx:pt>
          <cx:pt idx="27165">180000</cx:pt>
          <cx:pt idx="27166">121500</cx:pt>
          <cx:pt idx="27167">112500</cx:pt>
          <cx:pt idx="27168">135000</cx:pt>
          <cx:pt idx="27169">427500</cx:pt>
          <cx:pt idx="27170">270000</cx:pt>
          <cx:pt idx="27171">202500</cx:pt>
          <cx:pt idx="27172">112500</cx:pt>
          <cx:pt idx="27173">675000</cx:pt>
          <cx:pt idx="27174">135000</cx:pt>
          <cx:pt idx="27175">202500</cx:pt>
          <cx:pt idx="27176">130500</cx:pt>
          <cx:pt idx="27177">67500</cx:pt>
          <cx:pt idx="27178">157500</cx:pt>
          <cx:pt idx="27179">202500</cx:pt>
          <cx:pt idx="27180">157500</cx:pt>
          <cx:pt idx="27181">90000</cx:pt>
          <cx:pt idx="27182">157500</cx:pt>
          <cx:pt idx="27183">202500</cx:pt>
          <cx:pt idx="27184">315000</cx:pt>
          <cx:pt idx="27185">202500</cx:pt>
          <cx:pt idx="27186">225000</cx:pt>
          <cx:pt idx="27187">202500</cx:pt>
          <cx:pt idx="27188">360000</cx:pt>
          <cx:pt idx="27189">112500</cx:pt>
          <cx:pt idx="27190">112500</cx:pt>
          <cx:pt idx="27191">121500</cx:pt>
          <cx:pt idx="27192">180000</cx:pt>
          <cx:pt idx="27193">135000</cx:pt>
          <cx:pt idx="27194">225000</cx:pt>
          <cx:pt idx="27195">112500</cx:pt>
          <cx:pt idx="27196">135000</cx:pt>
          <cx:pt idx="27197">315000</cx:pt>
          <cx:pt idx="27198">86850</cx:pt>
          <cx:pt idx="27199">117000</cx:pt>
          <cx:pt idx="27200">211500</cx:pt>
          <cx:pt idx="27201">292500</cx:pt>
          <cx:pt idx="27202">90000</cx:pt>
          <cx:pt idx="27203">67500</cx:pt>
          <cx:pt idx="27204">225000</cx:pt>
          <cx:pt idx="27205">202500</cx:pt>
          <cx:pt idx="27206">117000</cx:pt>
          <cx:pt idx="27207">90000</cx:pt>
          <cx:pt idx="27208">164250</cx:pt>
          <cx:pt idx="27209">382500</cx:pt>
          <cx:pt idx="27210">76500</cx:pt>
          <cx:pt idx="27211">337500</cx:pt>
          <cx:pt idx="27212">205200</cx:pt>
          <cx:pt idx="27213">180000</cx:pt>
          <cx:pt idx="27214">157500</cx:pt>
          <cx:pt idx="27215">175500</cx:pt>
          <cx:pt idx="27216">157500</cx:pt>
          <cx:pt idx="27217">144000</cx:pt>
          <cx:pt idx="27218">180000</cx:pt>
          <cx:pt idx="27219">360000</cx:pt>
          <cx:pt idx="27220">333000</cx:pt>
          <cx:pt idx="27221">135000</cx:pt>
          <cx:pt idx="27222">180000</cx:pt>
          <cx:pt idx="27223">360000</cx:pt>
          <cx:pt idx="27224">270000</cx:pt>
          <cx:pt idx="27225">202500</cx:pt>
          <cx:pt idx="27226">157500</cx:pt>
          <cx:pt idx="27227">112500</cx:pt>
          <cx:pt idx="27228">72000</cx:pt>
          <cx:pt idx="27229">139500</cx:pt>
          <cx:pt idx="27230">184500</cx:pt>
          <cx:pt idx="27231">94500</cx:pt>
          <cx:pt idx="27232">99000</cx:pt>
          <cx:pt idx="27233">54000</cx:pt>
          <cx:pt idx="27234">180000</cx:pt>
          <cx:pt idx="27235">121500</cx:pt>
          <cx:pt idx="27236">202500</cx:pt>
          <cx:pt idx="27237">81000</cx:pt>
          <cx:pt idx="27238">202500</cx:pt>
          <cx:pt idx="27239">180000</cx:pt>
          <cx:pt idx="27240">270000</cx:pt>
          <cx:pt idx="27241">112500</cx:pt>
          <cx:pt idx="27242">225000</cx:pt>
          <cx:pt idx="27243">157500</cx:pt>
          <cx:pt idx="27244">135000</cx:pt>
          <cx:pt idx="27245">171000</cx:pt>
          <cx:pt idx="27246">202500</cx:pt>
          <cx:pt idx="27247">153000</cx:pt>
          <cx:pt idx="27248">225000</cx:pt>
          <cx:pt idx="27249">202500</cx:pt>
          <cx:pt idx="27250">180000</cx:pt>
          <cx:pt idx="27251">315000</cx:pt>
          <cx:pt idx="27252">112500</cx:pt>
          <cx:pt idx="27253">225000</cx:pt>
          <cx:pt idx="27254">225000</cx:pt>
          <cx:pt idx="27255">157500</cx:pt>
          <cx:pt idx="27256">112500</cx:pt>
          <cx:pt idx="27257">270000</cx:pt>
          <cx:pt idx="27258">76500</cx:pt>
          <cx:pt idx="27259">135000</cx:pt>
          <cx:pt idx="27260">157500</cx:pt>
          <cx:pt idx="27261">180000</cx:pt>
          <cx:pt idx="27262">180000</cx:pt>
          <cx:pt idx="27263">216000</cx:pt>
          <cx:pt idx="27264">270000</cx:pt>
          <cx:pt idx="27265">135000</cx:pt>
          <cx:pt idx="27266">270000</cx:pt>
          <cx:pt idx="27267">139500</cx:pt>
          <cx:pt idx="27268">225000</cx:pt>
          <cx:pt idx="27269">121500</cx:pt>
          <cx:pt idx="27270">90000</cx:pt>
          <cx:pt idx="27271">90000</cx:pt>
          <cx:pt idx="27272">90000</cx:pt>
          <cx:pt idx="27273">252000</cx:pt>
          <cx:pt idx="27274">202500</cx:pt>
          <cx:pt idx="27275">90000</cx:pt>
          <cx:pt idx="27276">171000</cx:pt>
          <cx:pt idx="27277">180000</cx:pt>
          <cx:pt idx="27278">315000</cx:pt>
          <cx:pt idx="27279">81000</cx:pt>
          <cx:pt idx="27280">90000</cx:pt>
          <cx:pt idx="27281">171000</cx:pt>
          <cx:pt idx="27282">54000</cx:pt>
          <cx:pt idx="27283">270000</cx:pt>
          <cx:pt idx="27284">157500</cx:pt>
          <cx:pt idx="27285">135000</cx:pt>
          <cx:pt idx="27286">180000</cx:pt>
          <cx:pt idx="27287">153000</cx:pt>
          <cx:pt idx="27288">180000</cx:pt>
          <cx:pt idx="27289">355500</cx:pt>
          <cx:pt idx="27290">90000</cx:pt>
          <cx:pt idx="27291">157500</cx:pt>
          <cx:pt idx="27292">247500</cx:pt>
          <cx:pt idx="27293">135000</cx:pt>
          <cx:pt idx="27294">90000</cx:pt>
          <cx:pt idx="27295">112500</cx:pt>
          <cx:pt idx="27296">90000</cx:pt>
          <cx:pt idx="27297">45000</cx:pt>
          <cx:pt idx="27298">135000</cx:pt>
          <cx:pt idx="27299">130500</cx:pt>
          <cx:pt idx="27300">90000</cx:pt>
          <cx:pt idx="27301">292500</cx:pt>
          <cx:pt idx="27302">225000</cx:pt>
          <cx:pt idx="27303">225000</cx:pt>
          <cx:pt idx="27304">180000</cx:pt>
          <cx:pt idx="27305">94500</cx:pt>
          <cx:pt idx="27306">180000</cx:pt>
          <cx:pt idx="27307">72000</cx:pt>
          <cx:pt idx="27308">180000</cx:pt>
          <cx:pt idx="27309">90000</cx:pt>
          <cx:pt idx="27310">112500</cx:pt>
          <cx:pt idx="27311">112500</cx:pt>
          <cx:pt idx="27312">180000</cx:pt>
          <cx:pt idx="27313">180000</cx:pt>
          <cx:pt idx="27314">225000</cx:pt>
          <cx:pt idx="27315">97978.5</cx:pt>
          <cx:pt idx="27316">67500</cx:pt>
          <cx:pt idx="27317">67500</cx:pt>
          <cx:pt idx="27318">112500</cx:pt>
          <cx:pt idx="27319">720000</cx:pt>
          <cx:pt idx="27320">126000</cx:pt>
          <cx:pt idx="27321">166500</cx:pt>
          <cx:pt idx="27322">202500</cx:pt>
          <cx:pt idx="27323">91350</cx:pt>
          <cx:pt idx="27324">91350</cx:pt>
          <cx:pt idx="27325">180000</cx:pt>
          <cx:pt idx="27326">315000</cx:pt>
          <cx:pt idx="27327">135000</cx:pt>
          <cx:pt idx="27328">270000</cx:pt>
          <cx:pt idx="27329">112500</cx:pt>
          <cx:pt idx="27330">427500</cx:pt>
          <cx:pt idx="27331">225000</cx:pt>
          <cx:pt idx="27332">135000</cx:pt>
          <cx:pt idx="27333">315000</cx:pt>
          <cx:pt idx="27334">67500</cx:pt>
          <cx:pt idx="27335">180000</cx:pt>
          <cx:pt idx="27336">76500</cx:pt>
          <cx:pt idx="27337">67500</cx:pt>
          <cx:pt idx="27338">166500</cx:pt>
          <cx:pt idx="27339">72000</cx:pt>
          <cx:pt idx="27340">74250</cx:pt>
          <cx:pt idx="27341">135000</cx:pt>
          <cx:pt idx="27342">112500</cx:pt>
          <cx:pt idx="27343">180000</cx:pt>
          <cx:pt idx="27344">157500</cx:pt>
          <cx:pt idx="27345">112500</cx:pt>
          <cx:pt idx="27346">202500</cx:pt>
          <cx:pt idx="27347">157500</cx:pt>
          <cx:pt idx="27348">99000</cx:pt>
          <cx:pt idx="27349">67500</cx:pt>
          <cx:pt idx="27350">99000</cx:pt>
          <cx:pt idx="27351">112500</cx:pt>
          <cx:pt idx="27352">121500</cx:pt>
          <cx:pt idx="27353">118350</cx:pt>
          <cx:pt idx="27354">283500</cx:pt>
          <cx:pt idx="27355">195750</cx:pt>
          <cx:pt idx="27356">171000</cx:pt>
          <cx:pt idx="27357">36000</cx:pt>
          <cx:pt idx="27358">56250</cx:pt>
          <cx:pt idx="27359">135000</cx:pt>
          <cx:pt idx="27360">126000</cx:pt>
          <cx:pt idx="27361">202500</cx:pt>
          <cx:pt idx="27362">121500</cx:pt>
          <cx:pt idx="27363">157500</cx:pt>
          <cx:pt idx="27364">270000</cx:pt>
          <cx:pt idx="27365">157500</cx:pt>
          <cx:pt idx="27366">315000</cx:pt>
          <cx:pt idx="27367">90000</cx:pt>
          <cx:pt idx="27368">135000</cx:pt>
          <cx:pt idx="27369">247500</cx:pt>
          <cx:pt idx="27370">81000</cx:pt>
          <cx:pt idx="27371">270000</cx:pt>
          <cx:pt idx="27372">247500</cx:pt>
          <cx:pt idx="27373">189000</cx:pt>
          <cx:pt idx="27374">157500</cx:pt>
          <cx:pt idx="27375">292500</cx:pt>
          <cx:pt idx="27376">90000</cx:pt>
          <cx:pt idx="27377">135000</cx:pt>
          <cx:pt idx="27378">292500</cx:pt>
          <cx:pt idx="27379">171000</cx:pt>
          <cx:pt idx="27380">135000</cx:pt>
          <cx:pt idx="27381">135000</cx:pt>
          <cx:pt idx="27382">72000</cx:pt>
          <cx:pt idx="27383">81000</cx:pt>
          <cx:pt idx="27384">130500</cx:pt>
          <cx:pt idx="27385">144000</cx:pt>
          <cx:pt idx="27386">225000</cx:pt>
          <cx:pt idx="27387">112500</cx:pt>
          <cx:pt idx="27388">225000</cx:pt>
          <cx:pt idx="27389">247500</cx:pt>
          <cx:pt idx="27390">157500</cx:pt>
          <cx:pt idx="27391">315000</cx:pt>
          <cx:pt idx="27392">157500</cx:pt>
          <cx:pt idx="27393">157500</cx:pt>
          <cx:pt idx="27394">112500</cx:pt>
          <cx:pt idx="27395">157500</cx:pt>
          <cx:pt idx="27396">135000</cx:pt>
          <cx:pt idx="27397">135000</cx:pt>
          <cx:pt idx="27398">450000</cx:pt>
          <cx:pt idx="27399">279000</cx:pt>
          <cx:pt idx="27400">184500</cx:pt>
          <cx:pt idx="27401">180000</cx:pt>
          <cx:pt idx="27402">180000</cx:pt>
          <cx:pt idx="27403">135000</cx:pt>
          <cx:pt idx="27404">180000</cx:pt>
          <cx:pt idx="27405">315000</cx:pt>
          <cx:pt idx="27406">157500</cx:pt>
          <cx:pt idx="27407">112500</cx:pt>
          <cx:pt idx="27408">121500</cx:pt>
          <cx:pt idx="27409">117000</cx:pt>
          <cx:pt idx="27410">81000</cx:pt>
          <cx:pt idx="27411">180000</cx:pt>
          <cx:pt idx="27412">270000</cx:pt>
          <cx:pt idx="27413">184500</cx:pt>
          <cx:pt idx="27414">450000</cx:pt>
          <cx:pt idx="27415">225000</cx:pt>
          <cx:pt idx="27416">67500</cx:pt>
          <cx:pt idx="27417">180000</cx:pt>
          <cx:pt idx="27418">90000</cx:pt>
          <cx:pt idx="27419">292500</cx:pt>
          <cx:pt idx="27420">180000</cx:pt>
          <cx:pt idx="27421">135000</cx:pt>
          <cx:pt idx="27422">135000</cx:pt>
          <cx:pt idx="27423">157500</cx:pt>
          <cx:pt idx="27424">157500</cx:pt>
          <cx:pt idx="27425">270000</cx:pt>
          <cx:pt idx="27426">90000</cx:pt>
          <cx:pt idx="27427">135000</cx:pt>
          <cx:pt idx="27428">171000</cx:pt>
          <cx:pt idx="27429">99000</cx:pt>
          <cx:pt idx="27430">202500</cx:pt>
          <cx:pt idx="27431">180000</cx:pt>
          <cx:pt idx="27432">112500</cx:pt>
          <cx:pt idx="27433">225000</cx:pt>
          <cx:pt idx="27434">76500</cx:pt>
          <cx:pt idx="27435">94500</cx:pt>
          <cx:pt idx="27436">157500</cx:pt>
          <cx:pt idx="27437">90000</cx:pt>
          <cx:pt idx="27438">157500</cx:pt>
          <cx:pt idx="27439">67500</cx:pt>
          <cx:pt idx="27440">135000</cx:pt>
          <cx:pt idx="27441">225000</cx:pt>
          <cx:pt idx="27442">157500</cx:pt>
          <cx:pt idx="27443">360000</cx:pt>
          <cx:pt idx="27444">135000</cx:pt>
          <cx:pt idx="27445">72000</cx:pt>
          <cx:pt idx="27446">112500</cx:pt>
          <cx:pt idx="27447">76500</cx:pt>
          <cx:pt idx="27448">135000</cx:pt>
          <cx:pt idx="27449">315000</cx:pt>
          <cx:pt idx="27450">202500</cx:pt>
          <cx:pt idx="27451">211500</cx:pt>
          <cx:pt idx="27452">202500</cx:pt>
          <cx:pt idx="27453">112500</cx:pt>
          <cx:pt idx="27454">76500</cx:pt>
          <cx:pt idx="27455">67500</cx:pt>
          <cx:pt idx="27456">292500</cx:pt>
          <cx:pt idx="27457">180000</cx:pt>
          <cx:pt idx="27458">180000</cx:pt>
          <cx:pt idx="27459">49500</cx:pt>
          <cx:pt idx="27460">112500</cx:pt>
          <cx:pt idx="27461">126000</cx:pt>
          <cx:pt idx="27462">157500</cx:pt>
          <cx:pt idx="27463">157500</cx:pt>
          <cx:pt idx="27464">180000</cx:pt>
          <cx:pt idx="27465">180000</cx:pt>
          <cx:pt idx="27466">157500</cx:pt>
          <cx:pt idx="27467">126000</cx:pt>
          <cx:pt idx="27468">90000</cx:pt>
          <cx:pt idx="27469">85500</cx:pt>
          <cx:pt idx="27470">90000</cx:pt>
          <cx:pt idx="27471">166500</cx:pt>
          <cx:pt idx="27472">135000</cx:pt>
          <cx:pt idx="27473">126000</cx:pt>
          <cx:pt idx="27474">130500</cx:pt>
          <cx:pt idx="27475">292500</cx:pt>
          <cx:pt idx="27476">157500</cx:pt>
          <cx:pt idx="27477">157500</cx:pt>
          <cx:pt idx="27478">202500</cx:pt>
          <cx:pt idx="27479">225000</cx:pt>
          <cx:pt idx="27480">126000</cx:pt>
          <cx:pt idx="27481">193500</cx:pt>
          <cx:pt idx="27482">180000</cx:pt>
          <cx:pt idx="27483">112500</cx:pt>
          <cx:pt idx="27484">135000</cx:pt>
          <cx:pt idx="27485">90000</cx:pt>
          <cx:pt idx="27486">135000</cx:pt>
          <cx:pt idx="27487">72000</cx:pt>
          <cx:pt idx="27488">135000</cx:pt>
          <cx:pt idx="27489">270000</cx:pt>
          <cx:pt idx="27490">112500</cx:pt>
          <cx:pt idx="27491">337500</cx:pt>
          <cx:pt idx="27492">360000</cx:pt>
          <cx:pt idx="27493">135000</cx:pt>
          <cx:pt idx="27494">135000</cx:pt>
          <cx:pt idx="27495">99000</cx:pt>
          <cx:pt idx="27496">135000</cx:pt>
          <cx:pt idx="27497">180000</cx:pt>
          <cx:pt idx="27498">180000</cx:pt>
          <cx:pt idx="27499">90000</cx:pt>
          <cx:pt idx="27500">126000</cx:pt>
          <cx:pt idx="27501">135000</cx:pt>
          <cx:pt idx="27502">121500</cx:pt>
          <cx:pt idx="27503">211500</cx:pt>
          <cx:pt idx="27504">72000</cx:pt>
          <cx:pt idx="27505">67500</cx:pt>
          <cx:pt idx="27506">265500</cx:pt>
          <cx:pt idx="27507">180000</cx:pt>
          <cx:pt idx="27508">67500</cx:pt>
          <cx:pt idx="27509">180000</cx:pt>
          <cx:pt idx="27510">180000</cx:pt>
          <cx:pt idx="27511">180000</cx:pt>
          <cx:pt idx="27512">76500</cx:pt>
          <cx:pt idx="27513">247500</cx:pt>
          <cx:pt idx="27514">360000</cx:pt>
          <cx:pt idx="27515">126000</cx:pt>
          <cx:pt idx="27516">180000</cx:pt>
          <cx:pt idx="27517">94500</cx:pt>
          <cx:pt idx="27518">121500</cx:pt>
          <cx:pt idx="27519">108000</cx:pt>
          <cx:pt idx="27520">180000</cx:pt>
          <cx:pt idx="27521">180000</cx:pt>
          <cx:pt idx="27522">112500</cx:pt>
          <cx:pt idx="27523">90000</cx:pt>
          <cx:pt idx="27524">225000</cx:pt>
          <cx:pt idx="27525">180000</cx:pt>
          <cx:pt idx="27526">112500</cx:pt>
          <cx:pt idx="27527">90000</cx:pt>
          <cx:pt idx="27528">157500</cx:pt>
          <cx:pt idx="27529">252000</cx:pt>
          <cx:pt idx="27530">90000</cx:pt>
          <cx:pt idx="27531">405000</cx:pt>
          <cx:pt idx="27532">157500</cx:pt>
          <cx:pt idx="27533">67500</cx:pt>
          <cx:pt idx="27534">225000</cx:pt>
          <cx:pt idx="27535">90000</cx:pt>
          <cx:pt idx="27536">157500</cx:pt>
          <cx:pt idx="27537">135000</cx:pt>
          <cx:pt idx="27538">103500</cx:pt>
          <cx:pt idx="27539">180000</cx:pt>
          <cx:pt idx="27540">225000</cx:pt>
          <cx:pt idx="27541">247500</cx:pt>
          <cx:pt idx="27542">135000</cx:pt>
          <cx:pt idx="27543">103500</cx:pt>
          <cx:pt idx="27544">38457</cx:pt>
          <cx:pt idx="27545">405000</cx:pt>
          <cx:pt idx="27546">135000</cx:pt>
          <cx:pt idx="27547">157500</cx:pt>
          <cx:pt idx="27548">54000</cx:pt>
          <cx:pt idx="27549">112500</cx:pt>
          <cx:pt idx="27550">180000</cx:pt>
          <cx:pt idx="27551">360000</cx:pt>
          <cx:pt idx="27552">112500</cx:pt>
          <cx:pt idx="27553">180000</cx:pt>
          <cx:pt idx="27554">126000</cx:pt>
          <cx:pt idx="27555">180000</cx:pt>
          <cx:pt idx="27556">180000</cx:pt>
          <cx:pt idx="27557">166500</cx:pt>
          <cx:pt idx="27558">166500</cx:pt>
          <cx:pt idx="27559">189000</cx:pt>
          <cx:pt idx="27560">112500</cx:pt>
          <cx:pt idx="27561">225000</cx:pt>
          <cx:pt idx="27562">130500</cx:pt>
          <cx:pt idx="27563">103500</cx:pt>
          <cx:pt idx="27564">171000</cx:pt>
          <cx:pt idx="27565">45000</cx:pt>
          <cx:pt idx="27566">225000</cx:pt>
          <cx:pt idx="27567">157500</cx:pt>
          <cx:pt idx="27568">157500</cx:pt>
          <cx:pt idx="27569">270000</cx:pt>
          <cx:pt idx="27570">112500</cx:pt>
          <cx:pt idx="27571">135000</cx:pt>
          <cx:pt idx="27572">166500</cx:pt>
          <cx:pt idx="27573">67500</cx:pt>
          <cx:pt idx="27574">117000</cx:pt>
          <cx:pt idx="27575">135000</cx:pt>
          <cx:pt idx="27576">90000</cx:pt>
          <cx:pt idx="27577">90000</cx:pt>
          <cx:pt idx="27578">112500</cx:pt>
          <cx:pt idx="27579">216000</cx:pt>
          <cx:pt idx="27580">157500</cx:pt>
          <cx:pt idx="27581">225000</cx:pt>
          <cx:pt idx="27582">157500</cx:pt>
          <cx:pt idx="27583">112500</cx:pt>
          <cx:pt idx="27584">90000</cx:pt>
          <cx:pt idx="27585">166500</cx:pt>
          <cx:pt idx="27586">67500</cx:pt>
          <cx:pt idx="27587">67500</cx:pt>
          <cx:pt idx="27588">229500</cx:pt>
          <cx:pt idx="27589">103500</cx:pt>
          <cx:pt idx="27590">207000</cx:pt>
          <cx:pt idx="27591">94500</cx:pt>
          <cx:pt idx="27592">58500</cx:pt>
          <cx:pt idx="27593">270000</cx:pt>
          <cx:pt idx="27594">396000</cx:pt>
          <cx:pt idx="27595">135000</cx:pt>
          <cx:pt idx="27596">315000</cx:pt>
          <cx:pt idx="27597">351000</cx:pt>
          <cx:pt idx="27598">135000</cx:pt>
          <cx:pt idx="27599">166500</cx:pt>
          <cx:pt idx="27600">135000</cx:pt>
          <cx:pt idx="27601">112500</cx:pt>
          <cx:pt idx="27602">202500</cx:pt>
          <cx:pt idx="27603">157500</cx:pt>
          <cx:pt idx="27604">360000</cx:pt>
          <cx:pt idx="27605">135000</cx:pt>
          <cx:pt idx="27606">90000</cx:pt>
          <cx:pt idx="27607">99000</cx:pt>
          <cx:pt idx="27608">135000</cx:pt>
          <cx:pt idx="27609">292500</cx:pt>
          <cx:pt idx="27610">292500</cx:pt>
          <cx:pt idx="27611">135000</cx:pt>
          <cx:pt idx="27612">180000</cx:pt>
          <cx:pt idx="27613">67500</cx:pt>
          <cx:pt idx="27614">157500</cx:pt>
          <cx:pt idx="27615">211500</cx:pt>
          <cx:pt idx="27616">135000</cx:pt>
          <cx:pt idx="27617">90000</cx:pt>
          <cx:pt idx="27618">67500</cx:pt>
          <cx:pt idx="27619">90000</cx:pt>
          <cx:pt idx="27620">360000</cx:pt>
          <cx:pt idx="27621">180000</cx:pt>
          <cx:pt idx="27622">157500</cx:pt>
          <cx:pt idx="27623">225000</cx:pt>
          <cx:pt idx="27624">90000</cx:pt>
          <cx:pt idx="27625">180000</cx:pt>
          <cx:pt idx="27626">90000</cx:pt>
          <cx:pt idx="27627">112500</cx:pt>
          <cx:pt idx="27628">121500</cx:pt>
          <cx:pt idx="27629">135000</cx:pt>
          <cx:pt idx="27630">94500</cx:pt>
          <cx:pt idx="27631">90000</cx:pt>
          <cx:pt idx="27632">135000</cx:pt>
          <cx:pt idx="27633">225000</cx:pt>
          <cx:pt idx="27634">270000</cx:pt>
          <cx:pt idx="27635">90000</cx:pt>
          <cx:pt idx="27636">202500</cx:pt>
          <cx:pt idx="27637">315000</cx:pt>
          <cx:pt idx="27638">157500</cx:pt>
          <cx:pt idx="27639">112500</cx:pt>
          <cx:pt idx="27640">135373.5</cx:pt>
          <cx:pt idx="27641">108000</cx:pt>
          <cx:pt idx="27642">81000</cx:pt>
          <cx:pt idx="27643">157500</cx:pt>
          <cx:pt idx="27644">144000</cx:pt>
          <cx:pt idx="27645">36450</cx:pt>
          <cx:pt idx="27646">90000</cx:pt>
          <cx:pt idx="27647">166500</cx:pt>
          <cx:pt idx="27648">135000</cx:pt>
          <cx:pt idx="27649">225000</cx:pt>
          <cx:pt idx="27650">126000</cx:pt>
          <cx:pt idx="27651">292500</cx:pt>
          <cx:pt idx="27652">225000</cx:pt>
          <cx:pt idx="27653">112500</cx:pt>
          <cx:pt idx="27654">67500</cx:pt>
          <cx:pt idx="27655">112500</cx:pt>
          <cx:pt idx="27656">157500</cx:pt>
          <cx:pt idx="27657">72000</cx:pt>
          <cx:pt idx="27658">90000</cx:pt>
          <cx:pt idx="27659">112500</cx:pt>
          <cx:pt idx="27660">135000</cx:pt>
          <cx:pt idx="27661">171000</cx:pt>
          <cx:pt idx="27662">157500</cx:pt>
          <cx:pt idx="27663">225000</cx:pt>
          <cx:pt idx="27664">135000</cx:pt>
          <cx:pt idx="27665">202500</cx:pt>
          <cx:pt idx="27666">180000</cx:pt>
          <cx:pt idx="27667">90000</cx:pt>
          <cx:pt idx="27668">225000</cx:pt>
          <cx:pt idx="27669">112500</cx:pt>
          <cx:pt idx="27670">135000</cx:pt>
          <cx:pt idx="27671">112500</cx:pt>
          <cx:pt idx="27672">67500</cx:pt>
          <cx:pt idx="27673">117000</cx:pt>
          <cx:pt idx="27674">81000</cx:pt>
          <cx:pt idx="27675">81000</cx:pt>
          <cx:pt idx="27676">180000</cx:pt>
          <cx:pt idx="27677">76500</cx:pt>
          <cx:pt idx="27678">112500</cx:pt>
          <cx:pt idx="27679">117450</cx:pt>
          <cx:pt idx="27680">135000</cx:pt>
          <cx:pt idx="27681">315000</cx:pt>
          <cx:pt idx="27682">180000</cx:pt>
          <cx:pt idx="27683">112500</cx:pt>
          <cx:pt idx="27684">171000</cx:pt>
          <cx:pt idx="27685">144000</cx:pt>
          <cx:pt idx="27686">99000</cx:pt>
          <cx:pt idx="27687">270000</cx:pt>
          <cx:pt idx="27688">202500</cx:pt>
          <cx:pt idx="27689">171000</cx:pt>
          <cx:pt idx="27690">112500</cx:pt>
          <cx:pt idx="27691">68850</cx:pt>
          <cx:pt idx="27692">112500</cx:pt>
          <cx:pt idx="27693">112500</cx:pt>
          <cx:pt idx="27694">157500</cx:pt>
          <cx:pt idx="27695">180000</cx:pt>
          <cx:pt idx="27696">112500</cx:pt>
          <cx:pt idx="27697">405000</cx:pt>
          <cx:pt idx="27698">58500</cx:pt>
          <cx:pt idx="27699">225000</cx:pt>
          <cx:pt idx="27700">148500</cx:pt>
          <cx:pt idx="27701">157500</cx:pt>
          <cx:pt idx="27702">180117</cx:pt>
          <cx:pt idx="27703">157500</cx:pt>
          <cx:pt idx="27704">180000</cx:pt>
          <cx:pt idx="27705">135000</cx:pt>
          <cx:pt idx="27706">67500</cx:pt>
          <cx:pt idx="27707">157500</cx:pt>
          <cx:pt idx="27708">135000</cx:pt>
          <cx:pt idx="27709">90000</cx:pt>
          <cx:pt idx="27710">90000</cx:pt>
          <cx:pt idx="27711">171000</cx:pt>
          <cx:pt idx="27712">157500</cx:pt>
          <cx:pt idx="27713">135000</cx:pt>
          <cx:pt idx="27714">90000</cx:pt>
          <cx:pt idx="27715">171000</cx:pt>
          <cx:pt idx="27716">157500</cx:pt>
          <cx:pt idx="27717">202500</cx:pt>
          <cx:pt idx="27718">112500</cx:pt>
          <cx:pt idx="27719">135000</cx:pt>
          <cx:pt idx="27720">157500</cx:pt>
          <cx:pt idx="27721">135000</cx:pt>
          <cx:pt idx="27722">112500</cx:pt>
          <cx:pt idx="27723">90000</cx:pt>
          <cx:pt idx="27724">112500</cx:pt>
          <cx:pt idx="27725">206100</cx:pt>
          <cx:pt idx="27726">157500</cx:pt>
          <cx:pt idx="27727">54000</cx:pt>
          <cx:pt idx="27728">90000</cx:pt>
          <cx:pt idx="27729">90000</cx:pt>
          <cx:pt idx="27730">135000</cx:pt>
          <cx:pt idx="27731">121500</cx:pt>
          <cx:pt idx="27732">225000</cx:pt>
          <cx:pt idx="27733">135000</cx:pt>
          <cx:pt idx="27734">180000</cx:pt>
          <cx:pt idx="27735">292500</cx:pt>
          <cx:pt idx="27736">202500</cx:pt>
          <cx:pt idx="27737">225000</cx:pt>
          <cx:pt idx="27738">270000</cx:pt>
          <cx:pt idx="27739">135000</cx:pt>
          <cx:pt idx="27740">90000</cx:pt>
          <cx:pt idx="27741">81000</cx:pt>
          <cx:pt idx="27742">225000</cx:pt>
          <cx:pt idx="27743">157500</cx:pt>
          <cx:pt idx="27744">225000</cx:pt>
          <cx:pt idx="27745">180000</cx:pt>
          <cx:pt idx="27746">112500</cx:pt>
          <cx:pt idx="27747">90000</cx:pt>
          <cx:pt idx="27748">270000</cx:pt>
          <cx:pt idx="27749">270000</cx:pt>
          <cx:pt idx="27750">47250</cx:pt>
          <cx:pt idx="27751">90000</cx:pt>
          <cx:pt idx="27752">90000</cx:pt>
          <cx:pt idx="27753">225000</cx:pt>
          <cx:pt idx="27754">90000</cx:pt>
          <cx:pt idx="27755">180000</cx:pt>
          <cx:pt idx="27756">247500</cx:pt>
          <cx:pt idx="27757">180000</cx:pt>
          <cx:pt idx="27758">135000</cx:pt>
          <cx:pt idx="27759">292500</cx:pt>
          <cx:pt idx="27760">135000</cx:pt>
          <cx:pt idx="27761">202500</cx:pt>
          <cx:pt idx="27762">157500</cx:pt>
          <cx:pt idx="27763">148500</cx:pt>
          <cx:pt idx="27764">135000</cx:pt>
          <cx:pt idx="27765">76500</cx:pt>
          <cx:pt idx="27766">135000</cx:pt>
          <cx:pt idx="27767">135000</cx:pt>
          <cx:pt idx="27768">90000</cx:pt>
          <cx:pt idx="27769">162000</cx:pt>
          <cx:pt idx="27770">112500</cx:pt>
          <cx:pt idx="27771">110250</cx:pt>
          <cx:pt idx="27772">117000</cx:pt>
          <cx:pt idx="27773">135000</cx:pt>
          <cx:pt idx="27774">270000</cx:pt>
          <cx:pt idx="27775">112500</cx:pt>
          <cx:pt idx="27776">202500</cx:pt>
          <cx:pt idx="27777">157500</cx:pt>
          <cx:pt idx="27778">135000</cx:pt>
          <cx:pt idx="27779">225000</cx:pt>
          <cx:pt idx="27780">112500</cx:pt>
          <cx:pt idx="27781">112500</cx:pt>
          <cx:pt idx="27782">112500</cx:pt>
          <cx:pt idx="27783">112500</cx:pt>
          <cx:pt idx="27784">112500</cx:pt>
          <cx:pt idx="27785">180000</cx:pt>
          <cx:pt idx="27786">90000</cx:pt>
          <cx:pt idx="27787">81000</cx:pt>
          <cx:pt idx="27788">112500</cx:pt>
          <cx:pt idx="27789">157500</cx:pt>
          <cx:pt idx="27790">225000</cx:pt>
          <cx:pt idx="27791">202500</cx:pt>
          <cx:pt idx="27792">90000</cx:pt>
          <cx:pt idx="27793">180000</cx:pt>
          <cx:pt idx="27794">180000</cx:pt>
          <cx:pt idx="27795">202500</cx:pt>
          <cx:pt idx="27796">270000</cx:pt>
          <cx:pt idx="27797">135000</cx:pt>
          <cx:pt idx="27798">45000</cx:pt>
          <cx:pt idx="27799">315000</cx:pt>
          <cx:pt idx="27800">180000</cx:pt>
          <cx:pt idx="27801">229500</cx:pt>
          <cx:pt idx="27802">135000</cx:pt>
          <cx:pt idx="27803">202500</cx:pt>
          <cx:pt idx="27804">202500</cx:pt>
          <cx:pt idx="27805">135000</cx:pt>
          <cx:pt idx="27806">135000</cx:pt>
          <cx:pt idx="27807">99000</cx:pt>
          <cx:pt idx="27808">159750</cx:pt>
          <cx:pt idx="27809">108000</cx:pt>
          <cx:pt idx="27810">117000</cx:pt>
          <cx:pt idx="27811">58500</cx:pt>
          <cx:pt idx="27812">202500</cx:pt>
          <cx:pt idx="27813">315000</cx:pt>
          <cx:pt idx="27814">157500</cx:pt>
          <cx:pt idx="27815">54000</cx:pt>
          <cx:pt idx="27816">270000</cx:pt>
          <cx:pt idx="27817">135000</cx:pt>
          <cx:pt idx="27818">270000</cx:pt>
          <cx:pt idx="27819">337500</cx:pt>
          <cx:pt idx="27820">450000</cx:pt>
          <cx:pt idx="27821">202500</cx:pt>
          <cx:pt idx="27822">450000</cx:pt>
          <cx:pt idx="27823">112500</cx:pt>
          <cx:pt idx="27824">112500</cx:pt>
          <cx:pt idx="27825">67500</cx:pt>
          <cx:pt idx="27826">76500</cx:pt>
          <cx:pt idx="27827">112500</cx:pt>
          <cx:pt idx="27828">72000</cx:pt>
          <cx:pt idx="27829">99000</cx:pt>
          <cx:pt idx="27830">112500</cx:pt>
          <cx:pt idx="27831">112500</cx:pt>
          <cx:pt idx="27832">270000</cx:pt>
          <cx:pt idx="27833">157500</cx:pt>
          <cx:pt idx="27834">76500</cx:pt>
          <cx:pt idx="27835">90000</cx:pt>
          <cx:pt idx="27836">225000</cx:pt>
          <cx:pt idx="27837">157500</cx:pt>
          <cx:pt idx="27838">99000</cx:pt>
          <cx:pt idx="27839">225000</cx:pt>
          <cx:pt idx="27840">225000</cx:pt>
          <cx:pt idx="27841">180000</cx:pt>
          <cx:pt idx="27842">202500</cx:pt>
          <cx:pt idx="27843">202500</cx:pt>
          <cx:pt idx="27844">247500</cx:pt>
          <cx:pt idx="27845">135000</cx:pt>
          <cx:pt idx="27846">112500</cx:pt>
          <cx:pt idx="27847">103500</cx:pt>
          <cx:pt idx="27848">90000</cx:pt>
          <cx:pt idx="27849">135000</cx:pt>
          <cx:pt idx="27850">157500</cx:pt>
          <cx:pt idx="27851">135000</cx:pt>
          <cx:pt idx="27852">180000</cx:pt>
          <cx:pt idx="27853">135000</cx:pt>
          <cx:pt idx="27854">76500</cx:pt>
          <cx:pt idx="27855">112500</cx:pt>
          <cx:pt idx="27856">90000</cx:pt>
          <cx:pt idx="27857">157500</cx:pt>
          <cx:pt idx="27858">315000</cx:pt>
          <cx:pt idx="27859">382500</cx:pt>
          <cx:pt idx="27860">225000</cx:pt>
          <cx:pt idx="27861">112500</cx:pt>
          <cx:pt idx="27862">67500</cx:pt>
          <cx:pt idx="27863">180000</cx:pt>
          <cx:pt idx="27864">54000</cx:pt>
          <cx:pt idx="27865">342000</cx:pt>
          <cx:pt idx="27866">108000</cx:pt>
          <cx:pt idx="27867">292500</cx:pt>
          <cx:pt idx="27868">180000</cx:pt>
          <cx:pt idx="27869">112500</cx:pt>
          <cx:pt idx="27870">292500</cx:pt>
          <cx:pt idx="27871">112500</cx:pt>
          <cx:pt idx="27872">270000</cx:pt>
          <cx:pt idx="27873">180000</cx:pt>
          <cx:pt idx="27874">164250</cx:pt>
          <cx:pt idx="27875">180000</cx:pt>
          <cx:pt idx="27876">112500</cx:pt>
          <cx:pt idx="27877">202500</cx:pt>
          <cx:pt idx="27878">49500</cx:pt>
          <cx:pt idx="27879">45000</cx:pt>
          <cx:pt idx="27880">202500</cx:pt>
          <cx:pt idx="27881">135000</cx:pt>
          <cx:pt idx="27882">247500</cx:pt>
          <cx:pt idx="27883">67500</cx:pt>
          <cx:pt idx="27884">270000</cx:pt>
          <cx:pt idx="27885">157500</cx:pt>
          <cx:pt idx="27886">450000</cx:pt>
          <cx:pt idx="27887">247500</cx:pt>
          <cx:pt idx="27888">135000</cx:pt>
          <cx:pt idx="27889">112500</cx:pt>
          <cx:pt idx="27890">270000</cx:pt>
          <cx:pt idx="27891">315000</cx:pt>
          <cx:pt idx="27892">81000</cx:pt>
          <cx:pt idx="27893">148500</cx:pt>
          <cx:pt idx="27894">105750</cx:pt>
          <cx:pt idx="27895">112500</cx:pt>
          <cx:pt idx="27896">121500</cx:pt>
          <cx:pt idx="27897">166500</cx:pt>
          <cx:pt idx="27898">157500</cx:pt>
          <cx:pt idx="27899">112500</cx:pt>
          <cx:pt idx="27900">157500</cx:pt>
          <cx:pt idx="27901">292500</cx:pt>
          <cx:pt idx="27902">540000</cx:pt>
          <cx:pt idx="27903">67500</cx:pt>
          <cx:pt idx="27904">180000</cx:pt>
          <cx:pt idx="27905">67500</cx:pt>
          <cx:pt idx="27906">225000</cx:pt>
          <cx:pt idx="27907">157500</cx:pt>
          <cx:pt idx="27908">99000</cx:pt>
          <cx:pt idx="27909">180000</cx:pt>
          <cx:pt idx="27910">74029.5</cx:pt>
          <cx:pt idx="27911">126000</cx:pt>
          <cx:pt idx="27912">157500</cx:pt>
          <cx:pt idx="27913">112500</cx:pt>
          <cx:pt idx="27914">135000</cx:pt>
          <cx:pt idx="27915">270000</cx:pt>
          <cx:pt idx="27916">292500</cx:pt>
          <cx:pt idx="27917">67500</cx:pt>
          <cx:pt idx="27918">54000</cx:pt>
          <cx:pt idx="27919">207000</cx:pt>
          <cx:pt idx="27920">108000</cx:pt>
          <cx:pt idx="27921">270000</cx:pt>
          <cx:pt idx="27922">540000</cx:pt>
          <cx:pt idx="27923">67500</cx:pt>
          <cx:pt idx="27924">135000</cx:pt>
          <cx:pt idx="27925">112500</cx:pt>
          <cx:pt idx="27926">103500</cx:pt>
          <cx:pt idx="27927">292500</cx:pt>
          <cx:pt idx="27928">157500</cx:pt>
          <cx:pt idx="27929">40500</cx:pt>
          <cx:pt idx="27930">76500</cx:pt>
          <cx:pt idx="27931">225000</cx:pt>
          <cx:pt idx="27932">157500</cx:pt>
          <cx:pt idx="27933">112500</cx:pt>
          <cx:pt idx="27934">315000</cx:pt>
          <cx:pt idx="27935">157500</cx:pt>
          <cx:pt idx="27936">157500</cx:pt>
          <cx:pt idx="27937">157500</cx:pt>
          <cx:pt idx="27938">315000</cx:pt>
          <cx:pt idx="27939">171000</cx:pt>
          <cx:pt idx="27940">67500</cx:pt>
          <cx:pt idx="27941">900000</cx:pt>
          <cx:pt idx="27942">180000</cx:pt>
          <cx:pt idx="27943">99000</cx:pt>
          <cx:pt idx="27944">225000</cx:pt>
          <cx:pt idx="27945">90000</cx:pt>
          <cx:pt idx="27946">135000</cx:pt>
          <cx:pt idx="27947">130500</cx:pt>
          <cx:pt idx="27948">180000</cx:pt>
          <cx:pt idx="27949">112500</cx:pt>
          <cx:pt idx="27950">112500</cx:pt>
          <cx:pt idx="27951">112500</cx:pt>
          <cx:pt idx="27952">202500</cx:pt>
          <cx:pt idx="27953">157500</cx:pt>
          <cx:pt idx="27954">175500</cx:pt>
          <cx:pt idx="27955">540000</cx:pt>
          <cx:pt idx="27956">225000</cx:pt>
          <cx:pt idx="27957">202500</cx:pt>
          <cx:pt idx="27958">180000</cx:pt>
          <cx:pt idx="27959">112500</cx:pt>
          <cx:pt idx="27960">180000</cx:pt>
          <cx:pt idx="27961">270000</cx:pt>
          <cx:pt idx="27962">49500</cx:pt>
          <cx:pt idx="27963">360000</cx:pt>
          <cx:pt idx="27964">90000</cx:pt>
          <cx:pt idx="27965">135000</cx:pt>
          <cx:pt idx="27966">54000</cx:pt>
          <cx:pt idx="27967">180000</cx:pt>
          <cx:pt idx="27968">45000</cx:pt>
          <cx:pt idx="27969">117000</cx:pt>
          <cx:pt idx="27970">51300</cx:pt>
          <cx:pt idx="27971">270000</cx:pt>
          <cx:pt idx="27972">292500</cx:pt>
          <cx:pt idx="27973">135000</cx:pt>
          <cx:pt idx="27974">225000</cx:pt>
          <cx:pt idx="27975">225000</cx:pt>
          <cx:pt idx="27976">171000</cx:pt>
          <cx:pt idx="27977">270000</cx:pt>
          <cx:pt idx="27978">90000</cx:pt>
          <cx:pt idx="27979">135000</cx:pt>
          <cx:pt idx="27980">382500</cx:pt>
          <cx:pt idx="27981">270000</cx:pt>
          <cx:pt idx="27982">135000</cx:pt>
          <cx:pt idx="27983">90000</cx:pt>
          <cx:pt idx="27984">112500</cx:pt>
          <cx:pt idx="27985">103500</cx:pt>
          <cx:pt idx="27986">225000</cx:pt>
          <cx:pt idx="27987">135000</cx:pt>
          <cx:pt idx="27988">112500</cx:pt>
          <cx:pt idx="27989">135000</cx:pt>
          <cx:pt idx="27990">225000</cx:pt>
          <cx:pt idx="27991">270000</cx:pt>
          <cx:pt idx="27992">117000</cx:pt>
          <cx:pt idx="27993">135000</cx:pt>
          <cx:pt idx="27994">135000</cx:pt>
          <cx:pt idx="27995">180000</cx:pt>
          <cx:pt idx="27996">112500</cx:pt>
          <cx:pt idx="27997">180000</cx:pt>
          <cx:pt idx="27998">135000</cx:pt>
          <cx:pt idx="27999">180000</cx:pt>
          <cx:pt idx="28000">211500</cx:pt>
          <cx:pt idx="28001">135000</cx:pt>
          <cx:pt idx="28002">85500</cx:pt>
          <cx:pt idx="28003">202500</cx:pt>
          <cx:pt idx="28004">180000</cx:pt>
          <cx:pt idx="28005">180000</cx:pt>
          <cx:pt idx="28006">225000</cx:pt>
          <cx:pt idx="28007">36000</cx:pt>
          <cx:pt idx="28008">292500</cx:pt>
          <cx:pt idx="28009">135000</cx:pt>
          <cx:pt idx="28010">225000</cx:pt>
          <cx:pt idx="28011">135000</cx:pt>
          <cx:pt idx="28012">243000</cx:pt>
          <cx:pt idx="28013">157500</cx:pt>
          <cx:pt idx="28014">157500</cx:pt>
          <cx:pt idx="28015">202500</cx:pt>
          <cx:pt idx="28016">180000</cx:pt>
          <cx:pt idx="28017">180000</cx:pt>
          <cx:pt idx="28018">202500</cx:pt>
          <cx:pt idx="28019">112500</cx:pt>
          <cx:pt idx="28020">112500</cx:pt>
          <cx:pt idx="28021">225000</cx:pt>
          <cx:pt idx="28022">202500</cx:pt>
          <cx:pt idx="28023">207000</cx:pt>
          <cx:pt idx="28024">450000</cx:pt>
          <cx:pt idx="28025">180000</cx:pt>
          <cx:pt idx="28026">121500</cx:pt>
          <cx:pt idx="28027">180000</cx:pt>
          <cx:pt idx="28028">180000</cx:pt>
          <cx:pt idx="28029">103500</cx:pt>
          <cx:pt idx="28030">112500</cx:pt>
          <cx:pt idx="28031">90000</cx:pt>
          <cx:pt idx="28032">135000</cx:pt>
          <cx:pt idx="28033">247500</cx:pt>
          <cx:pt idx="28034">67500</cx:pt>
          <cx:pt idx="28035">157500</cx:pt>
          <cx:pt idx="28036">225000</cx:pt>
          <cx:pt idx="28037">112500</cx:pt>
          <cx:pt idx="28038">180000</cx:pt>
          <cx:pt idx="28039">112500</cx:pt>
          <cx:pt idx="28040">72000</cx:pt>
          <cx:pt idx="28041">90000</cx:pt>
          <cx:pt idx="28042">153000</cx:pt>
          <cx:pt idx="28043">99000</cx:pt>
          <cx:pt idx="28044">67500</cx:pt>
          <cx:pt idx="28045">166500</cx:pt>
          <cx:pt idx="28046">216000</cx:pt>
          <cx:pt idx="28047">315000</cx:pt>
          <cx:pt idx="28048">202500</cx:pt>
          <cx:pt idx="28049">193500</cx:pt>
          <cx:pt idx="28050">180000</cx:pt>
          <cx:pt idx="28051">72000</cx:pt>
          <cx:pt idx="28052">81000</cx:pt>
          <cx:pt idx="28053">225000</cx:pt>
          <cx:pt idx="28054">157500</cx:pt>
          <cx:pt idx="28055">72000</cx:pt>
          <cx:pt idx="28056">256500</cx:pt>
          <cx:pt idx="28057">247500</cx:pt>
          <cx:pt idx="28058">247500</cx:pt>
          <cx:pt idx="28059">90000</cx:pt>
          <cx:pt idx="28060">157500</cx:pt>
          <cx:pt idx="28061">126000</cx:pt>
          <cx:pt idx="28062">180000</cx:pt>
          <cx:pt idx="28063">112500</cx:pt>
          <cx:pt idx="28064">247500</cx:pt>
          <cx:pt idx="28065">112500</cx:pt>
          <cx:pt idx="28066">202500</cx:pt>
          <cx:pt idx="28067">225000</cx:pt>
          <cx:pt idx="28068">171000</cx:pt>
          <cx:pt idx="28069">135000</cx:pt>
          <cx:pt idx="28070">135000</cx:pt>
          <cx:pt idx="28071">270000</cx:pt>
          <cx:pt idx="28072">247500</cx:pt>
          <cx:pt idx="28073">202500</cx:pt>
          <cx:pt idx="28074">112500</cx:pt>
          <cx:pt idx="28075">81000</cx:pt>
          <cx:pt idx="28076">135000</cx:pt>
          <cx:pt idx="28077">405000</cx:pt>
          <cx:pt idx="28078">135000</cx:pt>
          <cx:pt idx="28079">135000</cx:pt>
          <cx:pt idx="28080">180000</cx:pt>
          <cx:pt idx="28081">180000</cx:pt>
          <cx:pt idx="28082">171000</cx:pt>
          <cx:pt idx="28083">135000</cx:pt>
          <cx:pt idx="28084">180000</cx:pt>
          <cx:pt idx="28085">135000</cx:pt>
          <cx:pt idx="28086">270000</cx:pt>
          <cx:pt idx="28087">382500</cx:pt>
          <cx:pt idx="28088">90000</cx:pt>
          <cx:pt idx="28089">202500</cx:pt>
          <cx:pt idx="28090">157500</cx:pt>
          <cx:pt idx="28091">135000</cx:pt>
          <cx:pt idx="28092">135000</cx:pt>
          <cx:pt idx="28093">112500</cx:pt>
          <cx:pt idx="28094">225000</cx:pt>
          <cx:pt idx="28095">135000</cx:pt>
          <cx:pt idx="28096">45000</cx:pt>
          <cx:pt idx="28097">76500</cx:pt>
          <cx:pt idx="28098">225000</cx:pt>
          <cx:pt idx="28099">180000</cx:pt>
          <cx:pt idx="28100">202500</cx:pt>
          <cx:pt idx="28101">135000</cx:pt>
          <cx:pt idx="28102">189000</cx:pt>
          <cx:pt idx="28103">180000</cx:pt>
          <cx:pt idx="28104">112500</cx:pt>
          <cx:pt idx="28105">225000</cx:pt>
          <cx:pt idx="28106">135000</cx:pt>
          <cx:pt idx="28107">112500</cx:pt>
          <cx:pt idx="28108">81000</cx:pt>
          <cx:pt idx="28109">207000</cx:pt>
          <cx:pt idx="28110">247500</cx:pt>
          <cx:pt idx="28111">157500</cx:pt>
          <cx:pt idx="28112">157500</cx:pt>
          <cx:pt idx="28113">76500</cx:pt>
          <cx:pt idx="28114">166500</cx:pt>
          <cx:pt idx="28115">157500</cx:pt>
          <cx:pt idx="28116">67500</cx:pt>
          <cx:pt idx="28117">225000</cx:pt>
          <cx:pt idx="28118">135000</cx:pt>
          <cx:pt idx="28119">67500</cx:pt>
          <cx:pt idx="28120">121500</cx:pt>
          <cx:pt idx="28121">63000</cx:pt>
          <cx:pt idx="28122">225000</cx:pt>
          <cx:pt idx="28123">90000</cx:pt>
          <cx:pt idx="28124">112500</cx:pt>
          <cx:pt idx="28125">157500</cx:pt>
          <cx:pt idx="28126">157500</cx:pt>
          <cx:pt idx="28127">112500</cx:pt>
          <cx:pt idx="28128">202500</cx:pt>
          <cx:pt idx="28129">157500</cx:pt>
          <cx:pt idx="28130">135000</cx:pt>
          <cx:pt idx="28131">90000</cx:pt>
          <cx:pt idx="28132">90000</cx:pt>
          <cx:pt idx="28133">360000</cx:pt>
          <cx:pt idx="28134">90000</cx:pt>
          <cx:pt idx="28135">108000</cx:pt>
          <cx:pt idx="28136">180000</cx:pt>
          <cx:pt idx="28137">180000</cx:pt>
          <cx:pt idx="28138">270000</cx:pt>
          <cx:pt idx="28139">121500</cx:pt>
          <cx:pt idx="28140">135000</cx:pt>
          <cx:pt idx="28141">54000</cx:pt>
          <cx:pt idx="28142">450000</cx:pt>
          <cx:pt idx="28143">135000</cx:pt>
          <cx:pt idx="28144">157500</cx:pt>
          <cx:pt idx="28145">270000</cx:pt>
          <cx:pt idx="28146">103500</cx:pt>
          <cx:pt idx="28147">76500</cx:pt>
          <cx:pt idx="28148">225000</cx:pt>
          <cx:pt idx="28149">247500</cx:pt>
          <cx:pt idx="28150">81000</cx:pt>
          <cx:pt idx="28151">112500</cx:pt>
          <cx:pt idx="28152">99000</cx:pt>
          <cx:pt idx="28153">72000</cx:pt>
          <cx:pt idx="28154">157500</cx:pt>
          <cx:pt idx="28155">225000</cx:pt>
          <cx:pt idx="28156">202500</cx:pt>
          <cx:pt idx="28157">135000</cx:pt>
          <cx:pt idx="28158">189000</cx:pt>
          <cx:pt idx="28159">202500</cx:pt>
          <cx:pt idx="28160">225000</cx:pt>
          <cx:pt idx="28161">225000</cx:pt>
          <cx:pt idx="28162">540000</cx:pt>
          <cx:pt idx="28163">117000</cx:pt>
          <cx:pt idx="28164">135000</cx:pt>
          <cx:pt idx="28165">225000</cx:pt>
          <cx:pt idx="28166">90000</cx:pt>
          <cx:pt idx="28167">67500</cx:pt>
          <cx:pt idx="28168">279000</cx:pt>
          <cx:pt idx="28169">225000</cx:pt>
          <cx:pt idx="28170">112500</cx:pt>
          <cx:pt idx="28171">135000</cx:pt>
          <cx:pt idx="28172">270000</cx:pt>
          <cx:pt idx="28173">157500</cx:pt>
          <cx:pt idx="28174">112500</cx:pt>
          <cx:pt idx="28175">216000</cx:pt>
          <cx:pt idx="28176">225000</cx:pt>
          <cx:pt idx="28177">225000</cx:pt>
          <cx:pt idx="28178">157500</cx:pt>
          <cx:pt idx="28179">67500</cx:pt>
          <cx:pt idx="28180">202500</cx:pt>
          <cx:pt idx="28181">135000</cx:pt>
          <cx:pt idx="28182">315000</cx:pt>
          <cx:pt idx="28183">135000</cx:pt>
          <cx:pt idx="28184">202500</cx:pt>
          <cx:pt idx="28185">202500</cx:pt>
          <cx:pt idx="28186">108000</cx:pt>
          <cx:pt idx="28187">67500</cx:pt>
          <cx:pt idx="28188">157500</cx:pt>
          <cx:pt idx="28189">157500</cx:pt>
          <cx:pt idx="28190">171000</cx:pt>
          <cx:pt idx="28191">135000</cx:pt>
          <cx:pt idx="28192">99000</cx:pt>
          <cx:pt idx="28193">159750</cx:pt>
          <cx:pt idx="28194">90000</cx:pt>
          <cx:pt idx="28195">45000</cx:pt>
          <cx:pt idx="28196">157500</cx:pt>
          <cx:pt idx="28197">405000</cx:pt>
          <cx:pt idx="28198">180000</cx:pt>
          <cx:pt idx="28199">202500</cx:pt>
          <cx:pt idx="28200">202500</cx:pt>
          <cx:pt idx="28201">45000</cx:pt>
          <cx:pt idx="28202">171000</cx:pt>
          <cx:pt idx="28203">450000</cx:pt>
          <cx:pt idx="28204">135000</cx:pt>
          <cx:pt idx="28205">202500</cx:pt>
          <cx:pt idx="28206">135000</cx:pt>
          <cx:pt idx="28207">135000</cx:pt>
          <cx:pt idx="28208">202500</cx:pt>
          <cx:pt idx="28209">180000</cx:pt>
          <cx:pt idx="28210">144000</cx:pt>
          <cx:pt idx="28211">135000</cx:pt>
          <cx:pt idx="28212">270000</cx:pt>
          <cx:pt idx="28213">90000</cx:pt>
          <cx:pt idx="28214">270000</cx:pt>
          <cx:pt idx="28215">72000</cx:pt>
          <cx:pt idx="28216">126000</cx:pt>
          <cx:pt idx="28217">90000</cx:pt>
          <cx:pt idx="28218">112500</cx:pt>
          <cx:pt idx="28219">112500</cx:pt>
          <cx:pt idx="28220">90000</cx:pt>
          <cx:pt idx="28221">94500</cx:pt>
          <cx:pt idx="28222">179100</cx:pt>
          <cx:pt idx="28223">180000</cx:pt>
          <cx:pt idx="28224">112500</cx:pt>
          <cx:pt idx="28225">112500</cx:pt>
          <cx:pt idx="28226">202500</cx:pt>
          <cx:pt idx="28227">112500</cx:pt>
          <cx:pt idx="28228">72000</cx:pt>
          <cx:pt idx="28229">56700</cx:pt>
          <cx:pt idx="28230">103500</cx:pt>
          <cx:pt idx="28231">135000</cx:pt>
          <cx:pt idx="28232">162000</cx:pt>
          <cx:pt idx="28233">225000</cx:pt>
          <cx:pt idx="28234">135000</cx:pt>
          <cx:pt idx="28235">157500</cx:pt>
          <cx:pt idx="28236">225000</cx:pt>
          <cx:pt idx="28237">112500</cx:pt>
          <cx:pt idx="28238">40500</cx:pt>
          <cx:pt idx="28239">202500</cx:pt>
          <cx:pt idx="28240">225000</cx:pt>
          <cx:pt idx="28241">450000</cx:pt>
          <cx:pt idx="28242">270000</cx:pt>
          <cx:pt idx="28243">157500</cx:pt>
          <cx:pt idx="28244">135000</cx:pt>
          <cx:pt idx="28245">126000</cx:pt>
          <cx:pt idx="28246">166500</cx:pt>
          <cx:pt idx="28247">135000</cx:pt>
          <cx:pt idx="28248">130500</cx:pt>
          <cx:pt idx="28249">90000</cx:pt>
          <cx:pt idx="28250">225000</cx:pt>
          <cx:pt idx="28251">135000</cx:pt>
          <cx:pt idx="28252">103500</cx:pt>
          <cx:pt idx="28253">270000</cx:pt>
          <cx:pt idx="28254">121500</cx:pt>
          <cx:pt idx="28255">150750</cx:pt>
          <cx:pt idx="28256">157500</cx:pt>
          <cx:pt idx="28257">270000</cx:pt>
          <cx:pt idx="28258">135000</cx:pt>
          <cx:pt idx="28259">157500</cx:pt>
          <cx:pt idx="28260">36000</cx:pt>
          <cx:pt idx="28261">171000</cx:pt>
          <cx:pt idx="28262">270000</cx:pt>
          <cx:pt idx="28263">135000</cx:pt>
          <cx:pt idx="28264">103500</cx:pt>
          <cx:pt idx="28265">270000</cx:pt>
          <cx:pt idx="28266">90000</cx:pt>
          <cx:pt idx="28267">139500</cx:pt>
          <cx:pt idx="28268">171000</cx:pt>
          <cx:pt idx="28269">90000</cx:pt>
          <cx:pt idx="28270">67500</cx:pt>
          <cx:pt idx="28271">126000</cx:pt>
          <cx:pt idx="28272">157500</cx:pt>
          <cx:pt idx="28273">72000</cx:pt>
          <cx:pt idx="28274">135000</cx:pt>
          <cx:pt idx="28275">49500</cx:pt>
          <cx:pt idx="28276">270000</cx:pt>
          <cx:pt idx="28277">225000</cx:pt>
          <cx:pt idx="28278">270000</cx:pt>
          <cx:pt idx="28279">144000</cx:pt>
          <cx:pt idx="28280">315000</cx:pt>
          <cx:pt idx="28281">157500</cx:pt>
          <cx:pt idx="28282">90000</cx:pt>
          <cx:pt idx="28283">90000</cx:pt>
          <cx:pt idx="28284">135000</cx:pt>
          <cx:pt idx="28285">67500</cx:pt>
          <cx:pt idx="28286">90000</cx:pt>
          <cx:pt idx="28287">225000</cx:pt>
          <cx:pt idx="28288">405000</cx:pt>
          <cx:pt idx="28289">225000</cx:pt>
          <cx:pt idx="28290">90000</cx:pt>
          <cx:pt idx="28291">243000</cx:pt>
          <cx:pt idx="28292">130500</cx:pt>
          <cx:pt idx="28293">202500</cx:pt>
          <cx:pt idx="28294">85500</cx:pt>
          <cx:pt idx="28295">112500</cx:pt>
          <cx:pt idx="28296">67500</cx:pt>
          <cx:pt idx="28297">112500</cx:pt>
          <cx:pt idx="28298">72000</cx:pt>
          <cx:pt idx="28299">67500</cx:pt>
          <cx:pt idx="28300">202500</cx:pt>
          <cx:pt idx="28301">67500</cx:pt>
          <cx:pt idx="28302">180000</cx:pt>
          <cx:pt idx="28303">67500</cx:pt>
          <cx:pt idx="28304">189000</cx:pt>
          <cx:pt idx="28305">121500</cx:pt>
          <cx:pt idx="28306">144000</cx:pt>
          <cx:pt idx="28307">90000</cx:pt>
          <cx:pt idx="28308">135000</cx:pt>
          <cx:pt idx="28309">90000</cx:pt>
          <cx:pt idx="28310">67500</cx:pt>
          <cx:pt idx="28311">90000</cx:pt>
          <cx:pt idx="28312">157500</cx:pt>
          <cx:pt idx="28313">90000</cx:pt>
          <cx:pt idx="28314">67500</cx:pt>
          <cx:pt idx="28315">157500</cx:pt>
          <cx:pt idx="28316">90000</cx:pt>
          <cx:pt idx="28317">292500</cx:pt>
          <cx:pt idx="28318">157500</cx:pt>
          <cx:pt idx="28319">108000</cx:pt>
          <cx:pt idx="28320">159880.5</cx:pt>
          <cx:pt idx="28321">112500</cx:pt>
          <cx:pt idx="28322">50850</cx:pt>
          <cx:pt idx="28323">270000</cx:pt>
          <cx:pt idx="28324">261000</cx:pt>
          <cx:pt idx="28325">225000</cx:pt>
          <cx:pt idx="28326">180000</cx:pt>
          <cx:pt idx="28327">153000</cx:pt>
          <cx:pt idx="28328">103500</cx:pt>
          <cx:pt idx="28329">135000</cx:pt>
          <cx:pt idx="28330">202500</cx:pt>
          <cx:pt idx="28331">112500</cx:pt>
          <cx:pt idx="28332">67500</cx:pt>
          <cx:pt idx="28333">382500</cx:pt>
          <cx:pt idx="28334">180000</cx:pt>
          <cx:pt idx="28335">175500</cx:pt>
          <cx:pt idx="28336">157500</cx:pt>
          <cx:pt idx="28337">180000</cx:pt>
          <cx:pt idx="28338">135000</cx:pt>
          <cx:pt idx="28339">292500</cx:pt>
          <cx:pt idx="28340">171000</cx:pt>
          <cx:pt idx="28341">126000</cx:pt>
          <cx:pt idx="28342">121500</cx:pt>
          <cx:pt idx="28343">202500</cx:pt>
          <cx:pt idx="28344">315000</cx:pt>
          <cx:pt idx="28345">315000</cx:pt>
          <cx:pt idx="28346">112500</cx:pt>
          <cx:pt idx="28347">180000</cx:pt>
          <cx:pt idx="28348">135000</cx:pt>
          <cx:pt idx="28349">180000</cx:pt>
          <cx:pt idx="28350">90000</cx:pt>
          <cx:pt idx="28351">360000</cx:pt>
          <cx:pt idx="28352">126000</cx:pt>
          <cx:pt idx="28353">135000</cx:pt>
          <cx:pt idx="28354">67500</cx:pt>
          <cx:pt idx="28355">157500</cx:pt>
          <cx:pt idx="28356">144000</cx:pt>
          <cx:pt idx="28357">130500</cx:pt>
          <cx:pt idx="28358">157500</cx:pt>
          <cx:pt idx="28359">202500</cx:pt>
          <cx:pt idx="28360">247500</cx:pt>
          <cx:pt idx="28361">144000</cx:pt>
          <cx:pt idx="28362">216000</cx:pt>
          <cx:pt idx="28363">225000</cx:pt>
          <cx:pt idx="28364">207000</cx:pt>
          <cx:pt idx="28365">90000</cx:pt>
          <cx:pt idx="28366">81000</cx:pt>
          <cx:pt idx="28367">225000</cx:pt>
          <cx:pt idx="28368">103500</cx:pt>
          <cx:pt idx="28369">67500</cx:pt>
          <cx:pt idx="28370">157500</cx:pt>
          <cx:pt idx="28371">157500</cx:pt>
          <cx:pt idx="28372">81000</cx:pt>
          <cx:pt idx="28373">90000</cx:pt>
          <cx:pt idx="28374">225000</cx:pt>
          <cx:pt idx="28375">225000</cx:pt>
          <cx:pt idx="28376">202500</cx:pt>
          <cx:pt idx="28377">157500</cx:pt>
          <cx:pt idx="28378">157500</cx:pt>
          <cx:pt idx="28379">81000</cx:pt>
          <cx:pt idx="28380">112500</cx:pt>
          <cx:pt idx="28381">90000</cx:pt>
          <cx:pt idx="28382">128250</cx:pt>
          <cx:pt idx="28383">247500</cx:pt>
          <cx:pt idx="28384">148500</cx:pt>
          <cx:pt idx="28385">112500</cx:pt>
          <cx:pt idx="28386">315000</cx:pt>
          <cx:pt idx="28387">166500</cx:pt>
          <cx:pt idx="28388">135000</cx:pt>
          <cx:pt idx="28389">135000</cx:pt>
          <cx:pt idx="28390">211500</cx:pt>
          <cx:pt idx="28391">180000</cx:pt>
          <cx:pt idx="28392">136800</cx:pt>
          <cx:pt idx="28393">112500</cx:pt>
          <cx:pt idx="28394">202500</cx:pt>
          <cx:pt idx="28395">157486.5</cx:pt>
          <cx:pt idx="28396">202500</cx:pt>
          <cx:pt idx="28397">135000</cx:pt>
          <cx:pt idx="28398">157500</cx:pt>
          <cx:pt idx="28399">103500</cx:pt>
          <cx:pt idx="28400">247500</cx:pt>
          <cx:pt idx="28401">225000</cx:pt>
          <cx:pt idx="28402">76500</cx:pt>
          <cx:pt idx="28403">135000</cx:pt>
          <cx:pt idx="28404">135000</cx:pt>
          <cx:pt idx="28405">112500</cx:pt>
          <cx:pt idx="28406">90000</cx:pt>
          <cx:pt idx="28407">135000</cx:pt>
          <cx:pt idx="28408">45000</cx:pt>
          <cx:pt idx="28409">135000</cx:pt>
          <cx:pt idx="28410">157500</cx:pt>
          <cx:pt idx="28411">90000</cx:pt>
          <cx:pt idx="28412">157500</cx:pt>
          <cx:pt idx="28413">274500</cx:pt>
          <cx:pt idx="28414">112500</cx:pt>
          <cx:pt idx="28415">290250</cx:pt>
          <cx:pt idx="28416">112500</cx:pt>
          <cx:pt idx="28417">225000</cx:pt>
          <cx:pt idx="28418">94500</cx:pt>
          <cx:pt idx="28419">90000</cx:pt>
          <cx:pt idx="28420">225000</cx:pt>
          <cx:pt idx="28421">180000</cx:pt>
          <cx:pt idx="28422">67500</cx:pt>
          <cx:pt idx="28423">103500</cx:pt>
          <cx:pt idx="28424">112500</cx:pt>
          <cx:pt idx="28425">90000</cx:pt>
          <cx:pt idx="28426">216000</cx:pt>
          <cx:pt idx="28427">157500</cx:pt>
          <cx:pt idx="28428">112500</cx:pt>
          <cx:pt idx="28429">112500</cx:pt>
          <cx:pt idx="28430">157500</cx:pt>
          <cx:pt idx="28431">180000</cx:pt>
          <cx:pt idx="28432">58500</cx:pt>
          <cx:pt idx="28433">135000</cx:pt>
          <cx:pt idx="28434">180000</cx:pt>
          <cx:pt idx="28435">270000</cx:pt>
          <cx:pt idx="28436">157500</cx:pt>
          <cx:pt idx="28437">144000</cx:pt>
          <cx:pt idx="28438">135000</cx:pt>
          <cx:pt idx="28439">157500</cx:pt>
          <cx:pt idx="28440">126000</cx:pt>
          <cx:pt idx="28441">29250</cx:pt>
          <cx:pt idx="28442">247500</cx:pt>
          <cx:pt idx="28443">144000</cx:pt>
          <cx:pt idx="28444">202500</cx:pt>
          <cx:pt idx="28445">90000</cx:pt>
          <cx:pt idx="28446">135000</cx:pt>
          <cx:pt idx="28447">225000</cx:pt>
          <cx:pt idx="28448">126000</cx:pt>
          <cx:pt idx="28449">180000</cx:pt>
          <cx:pt idx="28450">157500</cx:pt>
          <cx:pt idx="28451">103500</cx:pt>
          <cx:pt idx="28452">85500</cx:pt>
          <cx:pt idx="28453">67500</cx:pt>
          <cx:pt idx="28454">315000</cx:pt>
          <cx:pt idx="28455">54000</cx:pt>
          <cx:pt idx="28456">225000</cx:pt>
          <cx:pt idx="28457">135000</cx:pt>
          <cx:pt idx="28458">112500</cx:pt>
          <cx:pt idx="28459">135000</cx:pt>
          <cx:pt idx="28460">225000</cx:pt>
          <cx:pt idx="28461">110250</cx:pt>
          <cx:pt idx="28462">382500</cx:pt>
          <cx:pt idx="28463">108000</cx:pt>
          <cx:pt idx="28464">202500</cx:pt>
          <cx:pt idx="28465">225000</cx:pt>
          <cx:pt idx="28466">315000</cx:pt>
          <cx:pt idx="28467">54000</cx:pt>
          <cx:pt idx="28468">360000</cx:pt>
          <cx:pt idx="28469">135000</cx:pt>
          <cx:pt idx="28470">85500</cx:pt>
          <cx:pt idx="28471">135000</cx:pt>
          <cx:pt idx="28472">225000</cx:pt>
          <cx:pt idx="28473">202500</cx:pt>
          <cx:pt idx="28474">90000</cx:pt>
          <cx:pt idx="28475">202500</cx:pt>
          <cx:pt idx="28476">135000</cx:pt>
          <cx:pt idx="28477">135000</cx:pt>
          <cx:pt idx="28478">180000</cx:pt>
          <cx:pt idx="28479">31500</cx:pt>
          <cx:pt idx="28480">90000</cx:pt>
          <cx:pt idx="28481">135000</cx:pt>
          <cx:pt idx="28482">225000</cx:pt>
          <cx:pt idx="28483">157500</cx:pt>
          <cx:pt idx="28484">180000</cx:pt>
          <cx:pt idx="28485">157500</cx:pt>
          <cx:pt idx="28486">193500</cx:pt>
          <cx:pt idx="28487">90000</cx:pt>
          <cx:pt idx="28488">67500</cx:pt>
          <cx:pt idx="28489">157500</cx:pt>
          <cx:pt idx="28490">121500</cx:pt>
          <cx:pt idx="28491">99000</cx:pt>
          <cx:pt idx="28492">94500</cx:pt>
          <cx:pt idx="28493">225000</cx:pt>
          <cx:pt idx="28494">202500</cx:pt>
          <cx:pt idx="28495">180000</cx:pt>
          <cx:pt idx="28496">202500</cx:pt>
          <cx:pt idx="28497">225000</cx:pt>
          <cx:pt idx="28498">144000</cx:pt>
          <cx:pt idx="28499">180000</cx:pt>
          <cx:pt idx="28500">180000</cx:pt>
          <cx:pt idx="28501">180000</cx:pt>
          <cx:pt idx="28502">90000</cx:pt>
          <cx:pt idx="28503">184500</cx:pt>
          <cx:pt idx="28504">54000</cx:pt>
          <cx:pt idx="28505">360000</cx:pt>
          <cx:pt idx="28506">405000</cx:pt>
          <cx:pt idx="28507">135000</cx:pt>
          <cx:pt idx="28508">67500</cx:pt>
          <cx:pt idx="28509">135000</cx:pt>
          <cx:pt idx="28510">360000</cx:pt>
          <cx:pt idx="28511">45000</cx:pt>
          <cx:pt idx="28512">90000</cx:pt>
          <cx:pt idx="28513">225000</cx:pt>
          <cx:pt idx="28514">180000</cx:pt>
          <cx:pt idx="28515">225000</cx:pt>
          <cx:pt idx="28516">157500</cx:pt>
          <cx:pt idx="28517">112500</cx:pt>
          <cx:pt idx="28518">72000</cx:pt>
          <cx:pt idx="28519">112500</cx:pt>
          <cx:pt idx="28520">202500</cx:pt>
          <cx:pt idx="28521">67500</cx:pt>
          <cx:pt idx="28522">247500</cx:pt>
          <cx:pt idx="28523">135000</cx:pt>
          <cx:pt idx="28524">135000</cx:pt>
          <cx:pt idx="28525">405000</cx:pt>
          <cx:pt idx="28526">292500</cx:pt>
          <cx:pt idx="28527">90000</cx:pt>
          <cx:pt idx="28528">112500</cx:pt>
          <cx:pt idx="28529">180000</cx:pt>
          <cx:pt idx="28530">270000</cx:pt>
          <cx:pt idx="28531">135000</cx:pt>
          <cx:pt idx="28532">121500</cx:pt>
          <cx:pt idx="28533">540000</cx:pt>
          <cx:pt idx="28534">67500</cx:pt>
          <cx:pt idx="28535">675000</cx:pt>
          <cx:pt idx="28536">225000</cx:pt>
          <cx:pt idx="28537">130500</cx:pt>
          <cx:pt idx="28538">229500</cx:pt>
          <cx:pt idx="28539">157500</cx:pt>
          <cx:pt idx="28540">135000</cx:pt>
          <cx:pt idx="28541">202500</cx:pt>
          <cx:pt idx="28542">90000</cx:pt>
          <cx:pt idx="28543">144000</cx:pt>
          <cx:pt idx="28544">157500</cx:pt>
          <cx:pt idx="28545">63000</cx:pt>
          <cx:pt idx="28546">157500</cx:pt>
          <cx:pt idx="28547">135000</cx:pt>
          <cx:pt idx="28548">180000</cx:pt>
          <cx:pt idx="28549">76500</cx:pt>
          <cx:pt idx="28550">112500</cx:pt>
          <cx:pt idx="28551">67500</cx:pt>
          <cx:pt idx="28552">139500</cx:pt>
          <cx:pt idx="28553">72000</cx:pt>
          <cx:pt idx="28554">135000</cx:pt>
          <cx:pt idx="28555">67500</cx:pt>
          <cx:pt idx="28556">112500</cx:pt>
          <cx:pt idx="28557">112500</cx:pt>
          <cx:pt idx="28558">252000</cx:pt>
          <cx:pt idx="28559">67500</cx:pt>
          <cx:pt idx="28560">94500</cx:pt>
          <cx:pt idx="28561">63000</cx:pt>
          <cx:pt idx="28562">94500</cx:pt>
          <cx:pt idx="28563">54000</cx:pt>
          <cx:pt idx="28564">90000</cx:pt>
          <cx:pt idx="28565">90000</cx:pt>
          <cx:pt idx="28566">157500</cx:pt>
          <cx:pt idx="28567">135000</cx:pt>
          <cx:pt idx="28568">247500</cx:pt>
          <cx:pt idx="28569">112500</cx:pt>
          <cx:pt idx="28570">225000</cx:pt>
          <cx:pt idx="28571">90000</cx:pt>
          <cx:pt idx="28572">225000</cx:pt>
          <cx:pt idx="28573">180000</cx:pt>
          <cx:pt idx="28574">144000</cx:pt>
          <cx:pt idx="28575">67500</cx:pt>
          <cx:pt idx="28576">180000</cx:pt>
          <cx:pt idx="28577">135000</cx:pt>
          <cx:pt idx="28578">157500</cx:pt>
          <cx:pt idx="28579">54000</cx:pt>
          <cx:pt idx="28580">135000</cx:pt>
          <cx:pt idx="28581">234000</cx:pt>
          <cx:pt idx="28582">90000</cx:pt>
          <cx:pt idx="28583">225000</cx:pt>
          <cx:pt idx="28584">315000</cx:pt>
          <cx:pt idx="28585">157500</cx:pt>
          <cx:pt idx="28586">225000</cx:pt>
          <cx:pt idx="28587">225000</cx:pt>
          <cx:pt idx="28588">810000</cx:pt>
          <cx:pt idx="28589">112500</cx:pt>
          <cx:pt idx="28590">157500</cx:pt>
          <cx:pt idx="28591">166500</cx:pt>
          <cx:pt idx="28592">90000</cx:pt>
          <cx:pt idx="28593">67500</cx:pt>
          <cx:pt idx="28594">157500</cx:pt>
          <cx:pt idx="28595">90000</cx:pt>
          <cx:pt idx="28596">225000</cx:pt>
          <cx:pt idx="28597">202500</cx:pt>
          <cx:pt idx="28598">270000</cx:pt>
          <cx:pt idx="28599">225000</cx:pt>
          <cx:pt idx="28600">90000</cx:pt>
          <cx:pt idx="28601">180000</cx:pt>
          <cx:pt idx="28602">270000</cx:pt>
          <cx:pt idx="28603">171000</cx:pt>
          <cx:pt idx="28604">157500</cx:pt>
          <cx:pt idx="28605">67500</cx:pt>
          <cx:pt idx="28606">225000</cx:pt>
          <cx:pt idx="28607">67500</cx:pt>
          <cx:pt idx="28608">180000</cx:pt>
          <cx:pt idx="28609">315000</cx:pt>
          <cx:pt idx="28610">337500</cx:pt>
          <cx:pt idx="28611">225000</cx:pt>
          <cx:pt idx="28612">123750</cx:pt>
          <cx:pt idx="28613">112500</cx:pt>
          <cx:pt idx="28614">211500</cx:pt>
          <cx:pt idx="28615">270000</cx:pt>
          <cx:pt idx="28616">198000</cx:pt>
          <cx:pt idx="28617">157500</cx:pt>
          <cx:pt idx="28618">135000</cx:pt>
          <cx:pt idx="28619">360000</cx:pt>
          <cx:pt idx="28620">135000</cx:pt>
          <cx:pt idx="28621">117000</cx:pt>
          <cx:pt idx="28622">270000</cx:pt>
          <cx:pt idx="28623">58500</cx:pt>
          <cx:pt idx="28624">180000</cx:pt>
          <cx:pt idx="28625">112500</cx:pt>
          <cx:pt idx="28626">202500</cx:pt>
          <cx:pt idx="28627">135000</cx:pt>
          <cx:pt idx="28628">540000</cx:pt>
          <cx:pt idx="28629">270000</cx:pt>
          <cx:pt idx="28630">90000</cx:pt>
          <cx:pt idx="28631">90000</cx:pt>
          <cx:pt idx="28632">112500</cx:pt>
          <cx:pt idx="28633">157500</cx:pt>
          <cx:pt idx="28634">270000</cx:pt>
          <cx:pt idx="28635">49500</cx:pt>
          <cx:pt idx="28636">225000</cx:pt>
          <cx:pt idx="28637">157500</cx:pt>
          <cx:pt idx="28638">81000</cx:pt>
          <cx:pt idx="28639">36450</cx:pt>
          <cx:pt idx="28640">112500</cx:pt>
          <cx:pt idx="28641">81000</cx:pt>
          <cx:pt idx="28642">225000</cx:pt>
          <cx:pt idx="28643">315000</cx:pt>
          <cx:pt idx="28644">337500</cx:pt>
          <cx:pt idx="28645">315000</cx:pt>
          <cx:pt idx="28646">292500</cx:pt>
          <cx:pt idx="28647">360000</cx:pt>
          <cx:pt idx="28648">117000</cx:pt>
          <cx:pt idx="28649">117000</cx:pt>
          <cx:pt idx="28650">202500</cx:pt>
          <cx:pt idx="28651">157500</cx:pt>
          <cx:pt idx="28652">157500</cx:pt>
          <cx:pt idx="28653">175500</cx:pt>
          <cx:pt idx="28654">225000</cx:pt>
          <cx:pt idx="28655">45000</cx:pt>
          <cx:pt idx="28656">225000</cx:pt>
          <cx:pt idx="28657">135000</cx:pt>
          <cx:pt idx="28658">225000</cx:pt>
          <cx:pt idx="28659">202500</cx:pt>
          <cx:pt idx="28660">67500</cx:pt>
          <cx:pt idx="28661">90000</cx:pt>
          <cx:pt idx="28662">112500</cx:pt>
          <cx:pt idx="28663">360000</cx:pt>
          <cx:pt idx="28664">90000</cx:pt>
          <cx:pt idx="28665">135000</cx:pt>
          <cx:pt idx="28666">315000</cx:pt>
          <cx:pt idx="28667">112500</cx:pt>
          <cx:pt idx="28668">76500</cx:pt>
          <cx:pt idx="28669">135000</cx:pt>
          <cx:pt idx="28670">135000</cx:pt>
          <cx:pt idx="28671">283500</cx:pt>
          <cx:pt idx="28672">112500</cx:pt>
          <cx:pt idx="28673">67500</cx:pt>
          <cx:pt idx="28674">180000</cx:pt>
          <cx:pt idx="28675">121500</cx:pt>
          <cx:pt idx="28676">67500</cx:pt>
          <cx:pt idx="28677">90000</cx:pt>
          <cx:pt idx="28678">360000</cx:pt>
          <cx:pt idx="28679">157500</cx:pt>
          <cx:pt idx="28680">292500</cx:pt>
          <cx:pt idx="28681">225000</cx:pt>
          <cx:pt idx="28682">108000</cx:pt>
          <cx:pt idx="28683">180000</cx:pt>
          <cx:pt idx="28684">202500</cx:pt>
          <cx:pt idx="28685">193500</cx:pt>
          <cx:pt idx="28686">225000</cx:pt>
          <cx:pt idx="28687">157500</cx:pt>
          <cx:pt idx="28688">157500</cx:pt>
          <cx:pt idx="28689">180000</cx:pt>
          <cx:pt idx="28690">135000</cx:pt>
          <cx:pt idx="28691">126000</cx:pt>
          <cx:pt idx="28692">135000</cx:pt>
          <cx:pt idx="28693">90000</cx:pt>
          <cx:pt idx="28694">405000</cx:pt>
          <cx:pt idx="28695">112500</cx:pt>
          <cx:pt idx="28696">90000</cx:pt>
          <cx:pt idx="28697">90000</cx:pt>
          <cx:pt idx="28698">180000</cx:pt>
          <cx:pt idx="28699">126000</cx:pt>
          <cx:pt idx="28700">247500</cx:pt>
          <cx:pt idx="28701">90000</cx:pt>
          <cx:pt idx="28702">675000</cx:pt>
          <cx:pt idx="28703">225000</cx:pt>
          <cx:pt idx="28704">225000</cx:pt>
          <cx:pt idx="28705">90000</cx:pt>
          <cx:pt idx="28706">135000</cx:pt>
          <cx:pt idx="28707">162000</cx:pt>
          <cx:pt idx="28708">67500</cx:pt>
          <cx:pt idx="28709">76500</cx:pt>
          <cx:pt idx="28710">67500</cx:pt>
          <cx:pt idx="28711">112500</cx:pt>
          <cx:pt idx="28712">45900</cx:pt>
          <cx:pt idx="28713">202500</cx:pt>
          <cx:pt idx="28714">112500</cx:pt>
          <cx:pt idx="28715">135000</cx:pt>
          <cx:pt idx="28716">135000</cx:pt>
          <cx:pt idx="28717">360000</cx:pt>
          <cx:pt idx="28718">225000</cx:pt>
          <cx:pt idx="28719">202500</cx:pt>
          <cx:pt idx="28720">135000</cx:pt>
          <cx:pt idx="28721">225000</cx:pt>
          <cx:pt idx="28722">225000</cx:pt>
          <cx:pt idx="28723">180000</cx:pt>
          <cx:pt idx="28724">225000</cx:pt>
          <cx:pt idx="28725">139500</cx:pt>
          <cx:pt idx="28726">63000</cx:pt>
          <cx:pt idx="28727">103500</cx:pt>
          <cx:pt idx="28728">90000</cx:pt>
          <cx:pt idx="28729">211500</cx:pt>
          <cx:pt idx="28730">157500</cx:pt>
          <cx:pt idx="28731">90000</cx:pt>
          <cx:pt idx="28732">135000</cx:pt>
          <cx:pt idx="28733">126000</cx:pt>
          <cx:pt idx="28734">382500</cx:pt>
          <cx:pt idx="28735">45000</cx:pt>
          <cx:pt idx="28736">180000</cx:pt>
          <cx:pt idx="28737">247500</cx:pt>
          <cx:pt idx="28738">135000</cx:pt>
          <cx:pt idx="28739">135000</cx:pt>
          <cx:pt idx="28740">135000</cx:pt>
          <cx:pt idx="28741">180000</cx:pt>
          <cx:pt idx="28742">112500</cx:pt>
          <cx:pt idx="28743">180000</cx:pt>
          <cx:pt idx="28744">180000</cx:pt>
          <cx:pt idx="28745">90000</cx:pt>
          <cx:pt idx="28746">171000</cx:pt>
          <cx:pt idx="28747">180000</cx:pt>
          <cx:pt idx="28748">180000</cx:pt>
          <cx:pt idx="28749">90000</cx:pt>
          <cx:pt idx="28750">67500</cx:pt>
          <cx:pt idx="28751">270000</cx:pt>
          <cx:pt idx="28752">450000</cx:pt>
          <cx:pt idx="28753">90000</cx:pt>
          <cx:pt idx="28754">130500</cx:pt>
          <cx:pt idx="28755">540000</cx:pt>
          <cx:pt idx="28756">126000</cx:pt>
          <cx:pt idx="28757">225000</cx:pt>
          <cx:pt idx="28758">157500</cx:pt>
          <cx:pt idx="28759">247500</cx:pt>
          <cx:pt idx="28760">112500</cx:pt>
          <cx:pt idx="28761">270000</cx:pt>
          <cx:pt idx="28762">54000</cx:pt>
          <cx:pt idx="28763">180000</cx:pt>
          <cx:pt idx="28764">90000</cx:pt>
          <cx:pt idx="28765">180000</cx:pt>
          <cx:pt idx="28766">135000</cx:pt>
          <cx:pt idx="28767">112500</cx:pt>
          <cx:pt idx="28768">180000</cx:pt>
          <cx:pt idx="28769">94500</cx:pt>
          <cx:pt idx="28770">225000</cx:pt>
          <cx:pt idx="28771">270000</cx:pt>
          <cx:pt idx="28772">157500</cx:pt>
          <cx:pt idx="28773">202500</cx:pt>
          <cx:pt idx="28774">157500</cx:pt>
          <cx:pt idx="28775">270000</cx:pt>
          <cx:pt idx="28776">67500</cx:pt>
          <cx:pt idx="28777">225000</cx:pt>
          <cx:pt idx="28778">90000</cx:pt>
          <cx:pt idx="28779">67500</cx:pt>
          <cx:pt idx="28780">135000</cx:pt>
          <cx:pt idx="28781">99000</cx:pt>
          <cx:pt idx="28782">166500</cx:pt>
          <cx:pt idx="28783">85500</cx:pt>
          <cx:pt idx="28784">135000</cx:pt>
          <cx:pt idx="28785">112500</cx:pt>
          <cx:pt idx="28786">157500</cx:pt>
          <cx:pt idx="28787">315000</cx:pt>
          <cx:pt idx="28788">292500</cx:pt>
          <cx:pt idx="28789">180000</cx:pt>
          <cx:pt idx="28790">157500</cx:pt>
          <cx:pt idx="28791">252000</cx:pt>
          <cx:pt idx="28792">112500</cx:pt>
          <cx:pt idx="28793">171000</cx:pt>
          <cx:pt idx="28794">315000</cx:pt>
          <cx:pt idx="28795">202500</cx:pt>
          <cx:pt idx="28796">90000</cx:pt>
          <cx:pt idx="28797">112500</cx:pt>
          <cx:pt idx="28798">157500</cx:pt>
          <cx:pt idx="28799">135000</cx:pt>
          <cx:pt idx="28800">112500</cx:pt>
          <cx:pt idx="28801">45000</cx:pt>
          <cx:pt idx="28802">90000</cx:pt>
          <cx:pt idx="28803">292500</cx:pt>
          <cx:pt idx="28804">270000</cx:pt>
          <cx:pt idx="28805">157500</cx:pt>
          <cx:pt idx="28806">67500</cx:pt>
          <cx:pt idx="28807">225000</cx:pt>
          <cx:pt idx="28808">157500</cx:pt>
          <cx:pt idx="28809">180000</cx:pt>
          <cx:pt idx="28810">675000</cx:pt>
          <cx:pt idx="28811">90000</cx:pt>
          <cx:pt idx="28812">315000</cx:pt>
          <cx:pt idx="28813">67500</cx:pt>
          <cx:pt idx="28814">292500</cx:pt>
          <cx:pt idx="28815">225000</cx:pt>
          <cx:pt idx="28816">117000</cx:pt>
          <cx:pt idx="28817">382500</cx:pt>
          <cx:pt idx="28818">157500</cx:pt>
          <cx:pt idx="28819">112500</cx:pt>
          <cx:pt idx="28820">180000</cx:pt>
          <cx:pt idx="28821">112500</cx:pt>
          <cx:pt idx="28822">180000</cx:pt>
          <cx:pt idx="28823">63000</cx:pt>
          <cx:pt idx="28824">168750</cx:pt>
          <cx:pt idx="28825">112500</cx:pt>
          <cx:pt idx="28826">112500</cx:pt>
          <cx:pt idx="28827">126000</cx:pt>
          <cx:pt idx="28828">157500</cx:pt>
          <cx:pt idx="28829">405000</cx:pt>
          <cx:pt idx="28830">67500</cx:pt>
          <cx:pt idx="28831">90000</cx:pt>
          <cx:pt idx="28832">270000</cx:pt>
          <cx:pt idx="28833">112500</cx:pt>
          <cx:pt idx="28834">202500</cx:pt>
          <cx:pt idx="28835">166500</cx:pt>
          <cx:pt idx="28836">202500</cx:pt>
          <cx:pt idx="28837">166500</cx:pt>
          <cx:pt idx="28838">135000</cx:pt>
          <cx:pt idx="28839">180000</cx:pt>
          <cx:pt idx="28840">450000</cx:pt>
          <cx:pt idx="28841">315000</cx:pt>
          <cx:pt idx="28842">90000</cx:pt>
          <cx:pt idx="28843">157500</cx:pt>
          <cx:pt idx="28844">315000</cx:pt>
          <cx:pt idx="28845">450000</cx:pt>
          <cx:pt idx="28846">157500</cx:pt>
          <cx:pt idx="28847">157500</cx:pt>
          <cx:pt idx="28848">193500</cx:pt>
          <cx:pt idx="28849">90000</cx:pt>
          <cx:pt idx="28850">112500</cx:pt>
          <cx:pt idx="28851">157500</cx:pt>
          <cx:pt idx="28852">72000</cx:pt>
          <cx:pt idx="28853">202500</cx:pt>
          <cx:pt idx="28854">90000</cx:pt>
          <cx:pt idx="28855">135000</cx:pt>
          <cx:pt idx="28856">135000</cx:pt>
          <cx:pt idx="28857">112500</cx:pt>
          <cx:pt idx="28858">90000</cx:pt>
          <cx:pt idx="28859">117000</cx:pt>
          <cx:pt idx="28860">247500</cx:pt>
          <cx:pt idx="28861">180000</cx:pt>
          <cx:pt idx="28862">202500</cx:pt>
          <cx:pt idx="28863">144000</cx:pt>
          <cx:pt idx="28864">67500</cx:pt>
          <cx:pt idx="28865">90000</cx:pt>
          <cx:pt idx="28866">135000</cx:pt>
          <cx:pt idx="28867">157500</cx:pt>
          <cx:pt idx="28868">112500</cx:pt>
          <cx:pt idx="28869">292500</cx:pt>
          <cx:pt idx="28870">99000</cx:pt>
          <cx:pt idx="28871">108000</cx:pt>
          <cx:pt idx="28872">90000</cx:pt>
          <cx:pt idx="28873">135000</cx:pt>
          <cx:pt idx="28874">135000</cx:pt>
          <cx:pt idx="28875">216000</cx:pt>
          <cx:pt idx="28876">135000</cx:pt>
          <cx:pt idx="28877">90000</cx:pt>
          <cx:pt idx="28878">211500</cx:pt>
          <cx:pt idx="28879">225000</cx:pt>
          <cx:pt idx="28880">135000</cx:pt>
          <cx:pt idx="28881">135000</cx:pt>
          <cx:pt idx="28882">202500</cx:pt>
          <cx:pt idx="28883">135000</cx:pt>
          <cx:pt idx="28884">140400</cx:pt>
          <cx:pt idx="28885">144000</cx:pt>
          <cx:pt idx="28886">81000</cx:pt>
          <cx:pt idx="28887">135000</cx:pt>
          <cx:pt idx="28888">180000</cx:pt>
          <cx:pt idx="28889">90000</cx:pt>
          <cx:pt idx="28890">90000</cx:pt>
          <cx:pt idx="28891">297000</cx:pt>
          <cx:pt idx="28892">270000</cx:pt>
          <cx:pt idx="28893">112500</cx:pt>
          <cx:pt idx="28894">180000</cx:pt>
          <cx:pt idx="28895">135000</cx:pt>
          <cx:pt idx="28896">94500</cx:pt>
          <cx:pt idx="28897">405000</cx:pt>
          <cx:pt idx="28898">166500</cx:pt>
          <cx:pt idx="28899">67500</cx:pt>
          <cx:pt idx="28900">67500</cx:pt>
          <cx:pt idx="28901">315000</cx:pt>
          <cx:pt idx="28902">112500</cx:pt>
          <cx:pt idx="28903">112500</cx:pt>
          <cx:pt idx="28904">94500</cx:pt>
          <cx:pt idx="28905">202500</cx:pt>
          <cx:pt idx="28906">180000</cx:pt>
          <cx:pt idx="28907">90000</cx:pt>
          <cx:pt idx="28908">67500</cx:pt>
          <cx:pt idx="28909">270000</cx:pt>
          <cx:pt idx="28910">135000</cx:pt>
          <cx:pt idx="28911">171000</cx:pt>
          <cx:pt idx="28912">225000</cx:pt>
          <cx:pt idx="28913">157500</cx:pt>
          <cx:pt idx="28914">85500</cx:pt>
          <cx:pt idx="28915">225000</cx:pt>
          <cx:pt idx="28916">135000</cx:pt>
          <cx:pt idx="28917">225000</cx:pt>
          <cx:pt idx="28918">157500</cx:pt>
          <cx:pt idx="28919">67500</cx:pt>
          <cx:pt idx="28920">225000</cx:pt>
          <cx:pt idx="28921">225000</cx:pt>
          <cx:pt idx="28922">103500</cx:pt>
          <cx:pt idx="28923">63000</cx:pt>
          <cx:pt idx="28924">202500</cx:pt>
          <cx:pt idx="28925">112500</cx:pt>
          <cx:pt idx="28926">202500</cx:pt>
          <cx:pt idx="28927">135000</cx:pt>
          <cx:pt idx="28928">247500</cx:pt>
          <cx:pt idx="28929">315000</cx:pt>
          <cx:pt idx="28930">292500</cx:pt>
          <cx:pt idx="28931">157500</cx:pt>
          <cx:pt idx="28932">42750</cx:pt>
          <cx:pt idx="28933">90000</cx:pt>
          <cx:pt idx="28934">202500</cx:pt>
          <cx:pt idx="28935">225000</cx:pt>
          <cx:pt idx="28936">67500</cx:pt>
          <cx:pt idx="28937">157500</cx:pt>
          <cx:pt idx="28938">225000</cx:pt>
          <cx:pt idx="28939">112500</cx:pt>
          <cx:pt idx="28940">67500</cx:pt>
          <cx:pt idx="28941">180000</cx:pt>
          <cx:pt idx="28942">405000</cx:pt>
          <cx:pt idx="28943">144000</cx:pt>
          <cx:pt idx="28944">900000</cx:pt>
          <cx:pt idx="28945">202500</cx:pt>
          <cx:pt idx="28946">225000</cx:pt>
          <cx:pt idx="28947">270000</cx:pt>
          <cx:pt idx="28948">72000</cx:pt>
          <cx:pt idx="28949">247500</cx:pt>
          <cx:pt idx="28950">135000</cx:pt>
          <cx:pt idx="28951">202500</cx:pt>
          <cx:pt idx="28952">202500</cx:pt>
          <cx:pt idx="28953">121500</cx:pt>
          <cx:pt idx="28954">166500</cx:pt>
          <cx:pt idx="28955">121500</cx:pt>
          <cx:pt idx="28956">225000</cx:pt>
          <cx:pt idx="28957">157500</cx:pt>
          <cx:pt idx="28958">76500</cx:pt>
          <cx:pt idx="28959">81000</cx:pt>
          <cx:pt idx="28960">166500</cx:pt>
          <cx:pt idx="28961">112500</cx:pt>
          <cx:pt idx="28962">81000</cx:pt>
          <cx:pt idx="28963">157500</cx:pt>
          <cx:pt idx="28964">112500</cx:pt>
          <cx:pt idx="28965">157500</cx:pt>
          <cx:pt idx="28966">270000</cx:pt>
          <cx:pt idx="28967">112500</cx:pt>
          <cx:pt idx="28968">121500</cx:pt>
          <cx:pt idx="28969">202500</cx:pt>
          <cx:pt idx="28970">202500</cx:pt>
          <cx:pt idx="28971">180000</cx:pt>
          <cx:pt idx="28972">211500</cx:pt>
          <cx:pt idx="28973">225000</cx:pt>
          <cx:pt idx="28974">225000</cx:pt>
          <cx:pt idx="28975">202500</cx:pt>
          <cx:pt idx="28976">157500</cx:pt>
          <cx:pt idx="28977">225000</cx:pt>
          <cx:pt idx="28978">180000</cx:pt>
          <cx:pt idx="28979">117000</cx:pt>
          <cx:pt idx="28980">261000</cx:pt>
          <cx:pt idx="28981">180000</cx:pt>
          <cx:pt idx="28982">360000</cx:pt>
          <cx:pt idx="28983">58500</cx:pt>
          <cx:pt idx="28984">117000</cx:pt>
          <cx:pt idx="28985">126000</cx:pt>
          <cx:pt idx="28986">67500</cx:pt>
          <cx:pt idx="28987">63000</cx:pt>
          <cx:pt idx="28988">157500</cx:pt>
          <cx:pt idx="28989">67500</cx:pt>
          <cx:pt idx="28990">112500</cx:pt>
          <cx:pt idx="28991">121500</cx:pt>
          <cx:pt idx="28992">225000</cx:pt>
          <cx:pt idx="28993">90000</cx:pt>
          <cx:pt idx="28994">135000</cx:pt>
          <cx:pt idx="28995">202500</cx:pt>
          <cx:pt idx="28996">112500</cx:pt>
          <cx:pt idx="28997">157500</cx:pt>
          <cx:pt idx="28998">225000</cx:pt>
          <cx:pt idx="28999">180000</cx:pt>
          <cx:pt idx="29000">94500</cx:pt>
          <cx:pt idx="29001">90000</cx:pt>
          <cx:pt idx="29002">112500</cx:pt>
          <cx:pt idx="29003">135000</cx:pt>
          <cx:pt idx="29004">270000</cx:pt>
          <cx:pt idx="29005">81000</cx:pt>
          <cx:pt idx="29006">49500</cx:pt>
          <cx:pt idx="29007">121500</cx:pt>
          <cx:pt idx="29008">54000</cx:pt>
          <cx:pt idx="29009">112500</cx:pt>
          <cx:pt idx="29010">225000</cx:pt>
          <cx:pt idx="29011">247500</cx:pt>
          <cx:pt idx="29012">315000</cx:pt>
          <cx:pt idx="29013">90000</cx:pt>
          <cx:pt idx="29014">126000</cx:pt>
          <cx:pt idx="29015">135000</cx:pt>
          <cx:pt idx="29016">270000</cx:pt>
          <cx:pt idx="29017">112500</cx:pt>
          <cx:pt idx="29018">166500</cx:pt>
          <cx:pt idx="29019">90000</cx:pt>
          <cx:pt idx="29020">32400</cx:pt>
          <cx:pt idx="29021">90000</cx:pt>
          <cx:pt idx="29022">112500</cx:pt>
          <cx:pt idx="29023">108000</cx:pt>
          <cx:pt idx="29024">202500</cx:pt>
          <cx:pt idx="29025">99000</cx:pt>
          <cx:pt idx="29026">180000</cx:pt>
          <cx:pt idx="29027">135000</cx:pt>
          <cx:pt idx="29028">202500</cx:pt>
          <cx:pt idx="29029">247500</cx:pt>
          <cx:pt idx="29030">135000</cx:pt>
          <cx:pt idx="29031">135000</cx:pt>
          <cx:pt idx="29032">225000</cx:pt>
          <cx:pt idx="29033">76500</cx:pt>
          <cx:pt idx="29034">382500</cx:pt>
          <cx:pt idx="29035">126000</cx:pt>
          <cx:pt idx="29036">157500</cx:pt>
          <cx:pt idx="29037">202500</cx:pt>
          <cx:pt idx="29038">225000</cx:pt>
          <cx:pt idx="29039">112500</cx:pt>
          <cx:pt idx="29040">135000</cx:pt>
          <cx:pt idx="29041">202500</cx:pt>
          <cx:pt idx="29042">180000</cx:pt>
          <cx:pt idx="29043">112500</cx:pt>
          <cx:pt idx="29044">252000</cx:pt>
          <cx:pt idx="29045">202500</cx:pt>
          <cx:pt idx="29046">121500</cx:pt>
          <cx:pt idx="29047">108000</cx:pt>
          <cx:pt idx="29048">54000</cx:pt>
          <cx:pt idx="29049">202500</cx:pt>
          <cx:pt idx="29050">166500</cx:pt>
          <cx:pt idx="29051">135000</cx:pt>
          <cx:pt idx="29052">900000</cx:pt>
          <cx:pt idx="29053">67500</cx:pt>
          <cx:pt idx="29054">130500</cx:pt>
          <cx:pt idx="29055">31500</cx:pt>
          <cx:pt idx="29056">157500</cx:pt>
          <cx:pt idx="29057">126000</cx:pt>
          <cx:pt idx="29058">135000</cx:pt>
          <cx:pt idx="29059">81000</cx:pt>
          <cx:pt idx="29060">90000</cx:pt>
          <cx:pt idx="29061">315000</cx:pt>
          <cx:pt idx="29062">180000</cx:pt>
          <cx:pt idx="29063">112500</cx:pt>
          <cx:pt idx="29064">90000</cx:pt>
          <cx:pt idx="29065">180000</cx:pt>
          <cx:pt idx="29066">112500</cx:pt>
          <cx:pt idx="29067">184500</cx:pt>
          <cx:pt idx="29068">135000</cx:pt>
          <cx:pt idx="29069">369000</cx:pt>
          <cx:pt idx="29070">450000</cx:pt>
          <cx:pt idx="29071">117000</cx:pt>
          <cx:pt idx="29072">180000</cx:pt>
          <cx:pt idx="29073">85500</cx:pt>
          <cx:pt idx="29074">360000</cx:pt>
          <cx:pt idx="29075">184500</cx:pt>
          <cx:pt idx="29076">202500</cx:pt>
          <cx:pt idx="29077">382500</cx:pt>
          <cx:pt idx="29078">315000</cx:pt>
          <cx:pt idx="29079">67500</cx:pt>
          <cx:pt idx="29080">112500</cx:pt>
          <cx:pt idx="29081">247500</cx:pt>
          <cx:pt idx="29082">58500</cx:pt>
          <cx:pt idx="29083">135000</cx:pt>
          <cx:pt idx="29084">180000</cx:pt>
          <cx:pt idx="29085">67500</cx:pt>
          <cx:pt idx="29086">270000</cx:pt>
          <cx:pt idx="29087">202500</cx:pt>
          <cx:pt idx="29088">135000</cx:pt>
          <cx:pt idx="29089">157500</cx:pt>
          <cx:pt idx="29090">126000</cx:pt>
          <cx:pt idx="29091">157500</cx:pt>
          <cx:pt idx="29092">99000</cx:pt>
          <cx:pt idx="29093">90000</cx:pt>
          <cx:pt idx="29094">337500</cx:pt>
          <cx:pt idx="29095">112500</cx:pt>
          <cx:pt idx="29096">675000</cx:pt>
          <cx:pt idx="29097">144000</cx:pt>
          <cx:pt idx="29098">112500</cx:pt>
          <cx:pt idx="29099">427500</cx:pt>
          <cx:pt idx="29100">94500</cx:pt>
          <cx:pt idx="29101">112500</cx:pt>
          <cx:pt idx="29102">135000</cx:pt>
          <cx:pt idx="29103">85500</cx:pt>
          <cx:pt idx="29104">76500</cx:pt>
          <cx:pt idx="29105">180000</cx:pt>
          <cx:pt idx="29106">144000</cx:pt>
          <cx:pt idx="29107">135000</cx:pt>
          <cx:pt idx="29108">112500</cx:pt>
          <cx:pt idx="29109">112500</cx:pt>
          <cx:pt idx="29110">225000</cx:pt>
          <cx:pt idx="29111">112500</cx:pt>
          <cx:pt idx="29112">247500</cx:pt>
          <cx:pt idx="29113">121500</cx:pt>
          <cx:pt idx="29114">135000</cx:pt>
          <cx:pt idx="29115">135000</cx:pt>
          <cx:pt idx="29116">112500</cx:pt>
          <cx:pt idx="29117">360000</cx:pt>
          <cx:pt idx="29118">67500</cx:pt>
          <cx:pt idx="29119">337500</cx:pt>
          <cx:pt idx="29120">360000</cx:pt>
          <cx:pt idx="29121">112500</cx:pt>
          <cx:pt idx="29122">225000</cx:pt>
          <cx:pt idx="29123">135000</cx:pt>
          <cx:pt idx="29124">67500</cx:pt>
          <cx:pt idx="29125">189000</cx:pt>
          <cx:pt idx="29126">135000</cx:pt>
          <cx:pt idx="29127">135000</cx:pt>
          <cx:pt idx="29128">135000</cx:pt>
          <cx:pt idx="29129">63000</cx:pt>
          <cx:pt idx="29130">450000</cx:pt>
          <cx:pt idx="29131">180000</cx:pt>
          <cx:pt idx="29132">157500</cx:pt>
          <cx:pt idx="29133">225000</cx:pt>
          <cx:pt idx="29134">216000</cx:pt>
          <cx:pt idx="29135">187650</cx:pt>
          <cx:pt idx="29136">225000</cx:pt>
          <cx:pt idx="29137">67500</cx:pt>
          <cx:pt idx="29138">180000</cx:pt>
          <cx:pt idx="29139">202500</cx:pt>
          <cx:pt idx="29140">225000</cx:pt>
          <cx:pt idx="29141">67500</cx:pt>
          <cx:pt idx="29142">180000</cx:pt>
          <cx:pt idx="29143">112500</cx:pt>
          <cx:pt idx="29144">225000</cx:pt>
          <cx:pt idx="29145">72000</cx:pt>
          <cx:pt idx="29146">202500</cx:pt>
          <cx:pt idx="29147">225000</cx:pt>
          <cx:pt idx="29148">225000</cx:pt>
          <cx:pt idx="29149">135000</cx:pt>
          <cx:pt idx="29150">76500</cx:pt>
          <cx:pt idx="29151">135000</cx:pt>
          <cx:pt idx="29152">90000</cx:pt>
          <cx:pt idx="29153">112500</cx:pt>
          <cx:pt idx="29154">108000</cx:pt>
          <cx:pt idx="29155">292500</cx:pt>
          <cx:pt idx="29156">85500</cx:pt>
          <cx:pt idx="29157">450000</cx:pt>
          <cx:pt idx="29158">180000</cx:pt>
          <cx:pt idx="29159">180000</cx:pt>
          <cx:pt idx="29160">225000</cx:pt>
          <cx:pt idx="29161">144000</cx:pt>
          <cx:pt idx="29162">360000</cx:pt>
          <cx:pt idx="29163">135000</cx:pt>
          <cx:pt idx="29164">99000</cx:pt>
          <cx:pt idx="29165">112500</cx:pt>
          <cx:pt idx="29166">135000</cx:pt>
          <cx:pt idx="29167">216000</cx:pt>
          <cx:pt idx="29168">121500</cx:pt>
          <cx:pt idx="29169">103500</cx:pt>
          <cx:pt idx="29170">135000</cx:pt>
          <cx:pt idx="29171">126000</cx:pt>
          <cx:pt idx="29172">67500</cx:pt>
          <cx:pt idx="29173">270000</cx:pt>
          <cx:pt idx="29174">112500</cx:pt>
          <cx:pt idx="29175">337500</cx:pt>
          <cx:pt idx="29176">202500</cx:pt>
          <cx:pt idx="29177">135000</cx:pt>
          <cx:pt idx="29178">112500</cx:pt>
          <cx:pt idx="29179">32400</cx:pt>
          <cx:pt idx="29180">126000</cx:pt>
          <cx:pt idx="29181">135000</cx:pt>
          <cx:pt idx="29182">180000</cx:pt>
          <cx:pt idx="29183">157500</cx:pt>
          <cx:pt idx="29184">135000</cx:pt>
          <cx:pt idx="29185">90000</cx:pt>
          <cx:pt idx="29186">90000</cx:pt>
          <cx:pt idx="29187">121500</cx:pt>
          <cx:pt idx="29188">135000</cx:pt>
          <cx:pt idx="29189">180000</cx:pt>
          <cx:pt idx="29190">112500</cx:pt>
          <cx:pt idx="29191">157500</cx:pt>
          <cx:pt idx="29192">157500</cx:pt>
          <cx:pt idx="29193">360000</cx:pt>
          <cx:pt idx="29194">202500</cx:pt>
          <cx:pt idx="29195">315000</cx:pt>
          <cx:pt idx="29196">405000</cx:pt>
          <cx:pt idx="29197">180000</cx:pt>
          <cx:pt idx="29198">540000</cx:pt>
          <cx:pt idx="29199">157500</cx:pt>
          <cx:pt idx="29200">72000</cx:pt>
          <cx:pt idx="29201">202500</cx:pt>
          <cx:pt idx="29202">90000</cx:pt>
          <cx:pt idx="29203">135000</cx:pt>
          <cx:pt idx="29204">90000</cx:pt>
          <cx:pt idx="29205">202500</cx:pt>
          <cx:pt idx="29206">292500</cx:pt>
          <cx:pt idx="29207">90000</cx:pt>
          <cx:pt idx="29208">202500</cx:pt>
          <cx:pt idx="29209">193500</cx:pt>
          <cx:pt idx="29210">157500</cx:pt>
          <cx:pt idx="29211">180000</cx:pt>
          <cx:pt idx="29212">360000</cx:pt>
          <cx:pt idx="29213">90000</cx:pt>
          <cx:pt idx="29214">112500</cx:pt>
          <cx:pt idx="29215">270000</cx:pt>
          <cx:pt idx="29216">135000</cx:pt>
          <cx:pt idx="29217">144000</cx:pt>
          <cx:pt idx="29218">157500</cx:pt>
          <cx:pt idx="29219">225000</cx:pt>
          <cx:pt idx="29220">202500</cx:pt>
          <cx:pt idx="29221">180000</cx:pt>
          <cx:pt idx="29222">157500</cx:pt>
          <cx:pt idx="29223">90000</cx:pt>
          <cx:pt idx="29224">126000</cx:pt>
          <cx:pt idx="29225">207000</cx:pt>
          <cx:pt idx="29226">67500</cx:pt>
          <cx:pt idx="29227">67500</cx:pt>
          <cx:pt idx="29228">157500</cx:pt>
          <cx:pt idx="29229">180000</cx:pt>
          <cx:pt idx="29230">130500</cx:pt>
          <cx:pt idx="29231">85500</cx:pt>
          <cx:pt idx="29232">144000</cx:pt>
          <cx:pt idx="29233">74250</cx:pt>
          <cx:pt idx="29234">157500</cx:pt>
          <cx:pt idx="29235">135000</cx:pt>
          <cx:pt idx="29236">202500</cx:pt>
          <cx:pt idx="29237">90000</cx:pt>
          <cx:pt idx="29238">144000</cx:pt>
          <cx:pt idx="29239">62100</cx:pt>
          <cx:pt idx="29240">112500</cx:pt>
          <cx:pt idx="29241">90000</cx:pt>
          <cx:pt idx="29242">225000</cx:pt>
          <cx:pt idx="29243">135000</cx:pt>
          <cx:pt idx="29244">85500</cx:pt>
          <cx:pt idx="29245">238500</cx:pt>
          <cx:pt idx="29246">315000</cx:pt>
          <cx:pt idx="29247">202500</cx:pt>
          <cx:pt idx="29248">67500</cx:pt>
          <cx:pt idx="29249">148500</cx:pt>
          <cx:pt idx="29250">135000</cx:pt>
          <cx:pt idx="29251">180000</cx:pt>
          <cx:pt idx="29252">180000</cx:pt>
          <cx:pt idx="29253">135000</cx:pt>
          <cx:pt idx="29254">67500</cx:pt>
          <cx:pt idx="29255">180000</cx:pt>
          <cx:pt idx="29256">225000</cx:pt>
          <cx:pt idx="29257">135000</cx:pt>
          <cx:pt idx="29258">270000</cx:pt>
          <cx:pt idx="29259">99000</cx:pt>
          <cx:pt idx="29260">90000</cx:pt>
          <cx:pt idx="29261">108000</cx:pt>
          <cx:pt idx="29262">180000</cx:pt>
          <cx:pt idx="29263">157500</cx:pt>
          <cx:pt idx="29264">225000</cx:pt>
          <cx:pt idx="29265">200250</cx:pt>
          <cx:pt idx="29266">112500</cx:pt>
          <cx:pt idx="29267">225000</cx:pt>
          <cx:pt idx="29268">229500</cx:pt>
          <cx:pt idx="29269">180000</cx:pt>
          <cx:pt idx="29270">135000</cx:pt>
          <cx:pt idx="29271">135000</cx:pt>
          <cx:pt idx="29272">90000</cx:pt>
          <cx:pt idx="29273">112500</cx:pt>
          <cx:pt idx="29274">202500</cx:pt>
          <cx:pt idx="29275">225000</cx:pt>
          <cx:pt idx="29276">337500</cx:pt>
          <cx:pt idx="29277">112500</cx:pt>
          <cx:pt idx="29278">157500</cx:pt>
          <cx:pt idx="29279">180000</cx:pt>
          <cx:pt idx="29280">126000</cx:pt>
          <cx:pt idx="29281">112500</cx:pt>
          <cx:pt idx="29282">135000</cx:pt>
          <cx:pt idx="29283">135000</cx:pt>
          <cx:pt idx="29284">135000</cx:pt>
          <cx:pt idx="29285">112500</cx:pt>
          <cx:pt idx="29286">1350000</cx:pt>
          <cx:pt idx="29287">112500</cx:pt>
          <cx:pt idx="29288">108000</cx:pt>
          <cx:pt idx="29289">360000</cx:pt>
          <cx:pt idx="29290">117000</cx:pt>
          <cx:pt idx="29291">108000</cx:pt>
          <cx:pt idx="29292">162000</cx:pt>
          <cx:pt idx="29293">225000</cx:pt>
          <cx:pt idx="29294">292500</cx:pt>
          <cx:pt idx="29295">247500</cx:pt>
          <cx:pt idx="29296">135000</cx:pt>
          <cx:pt idx="29297">270000</cx:pt>
          <cx:pt idx="29298">180000</cx:pt>
          <cx:pt idx="29299">157500</cx:pt>
          <cx:pt idx="29300">90000</cx:pt>
          <cx:pt idx="29301">54000</cx:pt>
          <cx:pt idx="29302">157500</cx:pt>
          <cx:pt idx="29303">247500</cx:pt>
          <cx:pt idx="29304">306000</cx:pt>
          <cx:pt idx="29305">157500</cx:pt>
          <cx:pt idx="29306">247500</cx:pt>
          <cx:pt idx="29307">247500</cx:pt>
          <cx:pt idx="29308">252000</cx:pt>
          <cx:pt idx="29309">270000</cx:pt>
          <cx:pt idx="29310">405000</cx:pt>
          <cx:pt idx="29311">57150</cx:pt>
          <cx:pt idx="29312">135000</cx:pt>
          <cx:pt idx="29313">166500</cx:pt>
          <cx:pt idx="29314">225000</cx:pt>
          <cx:pt idx="29315">135000</cx:pt>
          <cx:pt idx="29316">180000</cx:pt>
          <cx:pt idx="29317">45000</cx:pt>
          <cx:pt idx="29318">522000</cx:pt>
          <cx:pt idx="29319">180000</cx:pt>
          <cx:pt idx="29320">81000</cx:pt>
          <cx:pt idx="29321">180000</cx:pt>
          <cx:pt idx="29322">135000</cx:pt>
          <cx:pt idx="29323">94500</cx:pt>
          <cx:pt idx="29324">112500</cx:pt>
          <cx:pt idx="29325">256500</cx:pt>
          <cx:pt idx="29326">180000</cx:pt>
          <cx:pt idx="29327">247500</cx:pt>
          <cx:pt idx="29328">225000</cx:pt>
          <cx:pt idx="29329">135000</cx:pt>
          <cx:pt idx="29330">202500</cx:pt>
          <cx:pt idx="29331">315000</cx:pt>
          <cx:pt idx="29332">360000</cx:pt>
          <cx:pt idx="29333">135000</cx:pt>
          <cx:pt idx="29334">99000</cx:pt>
          <cx:pt idx="29335">180000</cx:pt>
          <cx:pt idx="29336">157500</cx:pt>
          <cx:pt idx="29337">112500</cx:pt>
          <cx:pt idx="29338">31815</cx:pt>
          <cx:pt idx="29339">54000</cx:pt>
          <cx:pt idx="29340">157500</cx:pt>
          <cx:pt idx="29341">157500</cx:pt>
          <cx:pt idx="29342">180000</cx:pt>
          <cx:pt idx="29343">270000</cx:pt>
          <cx:pt idx="29344">270000</cx:pt>
          <cx:pt idx="29345">130500</cx:pt>
          <cx:pt idx="29346">99000</cx:pt>
          <cx:pt idx="29347">315000</cx:pt>
          <cx:pt idx="29348">315000</cx:pt>
          <cx:pt idx="29349">171000</cx:pt>
          <cx:pt idx="29350">373500</cx:pt>
          <cx:pt idx="29351">180000</cx:pt>
          <cx:pt idx="29352">162000</cx:pt>
          <cx:pt idx="29353">247500</cx:pt>
          <cx:pt idx="29354">180000</cx:pt>
          <cx:pt idx="29355">247500</cx:pt>
          <cx:pt idx="29356">135000</cx:pt>
          <cx:pt idx="29357">112500</cx:pt>
          <cx:pt idx="29358">126000</cx:pt>
          <cx:pt idx="29359">157500</cx:pt>
          <cx:pt idx="29360">121500</cx:pt>
          <cx:pt idx="29361">180000</cx:pt>
          <cx:pt idx="29362">180000</cx:pt>
          <cx:pt idx="29363">112500</cx:pt>
          <cx:pt idx="29364">198000</cx:pt>
          <cx:pt idx="29365">360000</cx:pt>
          <cx:pt idx="29366">261000</cx:pt>
          <cx:pt idx="29367">157500</cx:pt>
          <cx:pt idx="29368">162000</cx:pt>
          <cx:pt idx="29369">180000</cx:pt>
          <cx:pt idx="29370">148500</cx:pt>
          <cx:pt idx="29371">90000</cx:pt>
          <cx:pt idx="29372">81000</cx:pt>
          <cx:pt idx="29373">157500</cx:pt>
          <cx:pt idx="29374">99000</cx:pt>
          <cx:pt idx="29375">270000</cx:pt>
          <cx:pt idx="29376">450000</cx:pt>
          <cx:pt idx="29377">135000</cx:pt>
          <cx:pt idx="29378">315000</cx:pt>
          <cx:pt idx="29379">450000</cx:pt>
          <cx:pt idx="29380">135000</cx:pt>
          <cx:pt idx="29381">112500</cx:pt>
          <cx:pt idx="29382">157500</cx:pt>
          <cx:pt idx="29383">157500</cx:pt>
          <cx:pt idx="29384">157500</cx:pt>
          <cx:pt idx="29385">45000</cx:pt>
          <cx:pt idx="29386">67500</cx:pt>
          <cx:pt idx="29387">427500</cx:pt>
          <cx:pt idx="29388">202500</cx:pt>
          <cx:pt idx="29389">112500</cx:pt>
          <cx:pt idx="29390">157500</cx:pt>
          <cx:pt idx="29391">81000</cx:pt>
          <cx:pt idx="29392">157500</cx:pt>
          <cx:pt idx="29393">112500</cx:pt>
          <cx:pt idx="29394">135000</cx:pt>
          <cx:pt idx="29395">225000</cx:pt>
          <cx:pt idx="29396">135000</cx:pt>
          <cx:pt idx="29397">67500</cx:pt>
          <cx:pt idx="29398">315000</cx:pt>
          <cx:pt idx="29399">157500</cx:pt>
          <cx:pt idx="29400">427500</cx:pt>
          <cx:pt idx="29401">135000</cx:pt>
          <cx:pt idx="29402">315000</cx:pt>
          <cx:pt idx="29403">225000</cx:pt>
          <cx:pt idx="29404">90000</cx:pt>
          <cx:pt idx="29405">135000</cx:pt>
          <cx:pt idx="29406">292500</cx:pt>
          <cx:pt idx="29407">90000</cx:pt>
          <cx:pt idx="29408">360000</cx:pt>
          <cx:pt idx="29409">76500</cx:pt>
          <cx:pt idx="29410">135000</cx:pt>
          <cx:pt idx="29411">112500</cx:pt>
          <cx:pt idx="29412">90000</cx:pt>
          <cx:pt idx="29413">225000</cx:pt>
          <cx:pt idx="29414">315000</cx:pt>
          <cx:pt idx="29415">112500</cx:pt>
          <cx:pt idx="29416">54000</cx:pt>
          <cx:pt idx="29417">157500</cx:pt>
          <cx:pt idx="29418">112500</cx:pt>
          <cx:pt idx="29419">180000</cx:pt>
          <cx:pt idx="29420">112500</cx:pt>
          <cx:pt idx="29421">112500</cx:pt>
          <cx:pt idx="29422">135000</cx:pt>
          <cx:pt idx="29423">90000</cx:pt>
          <cx:pt idx="29424">157500</cx:pt>
          <cx:pt idx="29425">157500</cx:pt>
          <cx:pt idx="29426">54000</cx:pt>
          <cx:pt idx="29427">157500</cx:pt>
          <cx:pt idx="29428">157500</cx:pt>
          <cx:pt idx="29429">450000</cx:pt>
          <cx:pt idx="29430">256500</cx:pt>
          <cx:pt idx="29431">81000</cx:pt>
          <cx:pt idx="29432">180000</cx:pt>
          <cx:pt idx="29433">337500</cx:pt>
          <cx:pt idx="29434">112500</cx:pt>
          <cx:pt idx="29435">157500</cx:pt>
          <cx:pt idx="29436">81000</cx:pt>
          <cx:pt idx="29437">90000</cx:pt>
          <cx:pt idx="29438">121500</cx:pt>
          <cx:pt idx="29439">202500</cx:pt>
          <cx:pt idx="29440">103500</cx:pt>
          <cx:pt idx="29441">67500</cx:pt>
          <cx:pt idx="29442">270000</cx:pt>
          <cx:pt idx="29443">135000</cx:pt>
          <cx:pt idx="29444">103500</cx:pt>
          <cx:pt idx="29445">81000</cx:pt>
          <cx:pt idx="29446">157500</cx:pt>
          <cx:pt idx="29447">180000</cx:pt>
          <cx:pt idx="29448">225000</cx:pt>
          <cx:pt idx="29449">225000</cx:pt>
          <cx:pt idx="29450">103500</cx:pt>
          <cx:pt idx="29451">315000</cx:pt>
          <cx:pt idx="29452">225000</cx:pt>
          <cx:pt idx="29453">67500</cx:pt>
          <cx:pt idx="29454">225000</cx:pt>
          <cx:pt idx="29455">121500</cx:pt>
          <cx:pt idx="29456">112500</cx:pt>
          <cx:pt idx="29457">180000</cx:pt>
          <cx:pt idx="29458">108000</cx:pt>
          <cx:pt idx="29459">225000</cx:pt>
          <cx:pt idx="29460">90000</cx:pt>
          <cx:pt idx="29461">225000</cx:pt>
          <cx:pt idx="29462">77850</cx:pt>
          <cx:pt idx="29463">135000</cx:pt>
          <cx:pt idx="29464">54000</cx:pt>
          <cx:pt idx="29465">225000</cx:pt>
          <cx:pt idx="29466">157500</cx:pt>
          <cx:pt idx="29467">382500</cx:pt>
          <cx:pt idx="29468">360000</cx:pt>
          <cx:pt idx="29469">72000</cx:pt>
          <cx:pt idx="29470">157500</cx:pt>
          <cx:pt idx="29471">67500</cx:pt>
          <cx:pt idx="29472">234000</cx:pt>
          <cx:pt idx="29473">121500</cx:pt>
          <cx:pt idx="29474">121500</cx:pt>
          <cx:pt idx="29475">108000</cx:pt>
          <cx:pt idx="29476">225000</cx:pt>
          <cx:pt idx="29477">90000</cx:pt>
          <cx:pt idx="29478">270000</cx:pt>
          <cx:pt idx="29479">270000</cx:pt>
          <cx:pt idx="29480">108000</cx:pt>
          <cx:pt idx="29481">270000</cx:pt>
          <cx:pt idx="29482">225000</cx:pt>
          <cx:pt idx="29483">270000</cx:pt>
          <cx:pt idx="29484">270000</cx:pt>
          <cx:pt idx="29485">112500</cx:pt>
          <cx:pt idx="29486">225000</cx:pt>
          <cx:pt idx="29487">90000</cx:pt>
          <cx:pt idx="29488">405000</cx:pt>
          <cx:pt idx="29489">135000</cx:pt>
          <cx:pt idx="29490">112500</cx:pt>
          <cx:pt idx="29491">67500</cx:pt>
          <cx:pt idx="29492">315000</cx:pt>
          <cx:pt idx="29493">112500</cx:pt>
          <cx:pt idx="29494">90000</cx:pt>
          <cx:pt idx="29495">270000</cx:pt>
          <cx:pt idx="29496">225000</cx:pt>
          <cx:pt idx="29497">157500</cx:pt>
          <cx:pt idx="29498">81000</cx:pt>
          <cx:pt idx="29499">202500</cx:pt>
          <cx:pt idx="29500">112500</cx:pt>
          <cx:pt idx="29501">180000</cx:pt>
          <cx:pt idx="29502">135000</cx:pt>
          <cx:pt idx="29503">180000</cx:pt>
          <cx:pt idx="29504">112500</cx:pt>
          <cx:pt idx="29505">135000</cx:pt>
          <cx:pt idx="29506">54000</cx:pt>
          <cx:pt idx="29507">82350</cx:pt>
          <cx:pt idx="29508">148500</cx:pt>
          <cx:pt idx="29509">202500</cx:pt>
          <cx:pt idx="29510">360000</cx:pt>
          <cx:pt idx="29511">135000</cx:pt>
          <cx:pt idx="29512">315000</cx:pt>
          <cx:pt idx="29513">45000</cx:pt>
          <cx:pt idx="29514">180000</cx:pt>
          <cx:pt idx="29515">157500</cx:pt>
          <cx:pt idx="29516">76500</cx:pt>
          <cx:pt idx="29517">225000</cx:pt>
          <cx:pt idx="29518">382500</cx:pt>
          <cx:pt idx="29519">166500</cx:pt>
          <cx:pt idx="29520">103500</cx:pt>
          <cx:pt idx="29521">270000</cx:pt>
          <cx:pt idx="29522">211500</cx:pt>
          <cx:pt idx="29523">112500</cx:pt>
          <cx:pt idx="29524">225000</cx:pt>
          <cx:pt idx="29525">90000</cx:pt>
          <cx:pt idx="29526">180000</cx:pt>
          <cx:pt idx="29527">270000</cx:pt>
          <cx:pt idx="29528">247500</cx:pt>
          <cx:pt idx="29529">67500</cx:pt>
          <cx:pt idx="29530">180000</cx:pt>
          <cx:pt idx="29531">112500</cx:pt>
          <cx:pt idx="29532">121500</cx:pt>
          <cx:pt idx="29533">180000</cx:pt>
          <cx:pt idx="29534">166500</cx:pt>
          <cx:pt idx="29535">292500</cx:pt>
          <cx:pt idx="29536">72000</cx:pt>
          <cx:pt idx="29537">220500</cx:pt>
          <cx:pt idx="29538">90000</cx:pt>
          <cx:pt idx="29539">157500</cx:pt>
          <cx:pt idx="29540">90000</cx:pt>
          <cx:pt idx="29541">67500</cx:pt>
          <cx:pt idx="29542">135000</cx:pt>
          <cx:pt idx="29543">157500</cx:pt>
          <cx:pt idx="29544">90000</cx:pt>
          <cx:pt idx="29545">139500</cx:pt>
          <cx:pt idx="29546">180000</cx:pt>
          <cx:pt idx="29547">202500</cx:pt>
          <cx:pt idx="29548">112500</cx:pt>
          <cx:pt idx="29549">202500</cx:pt>
          <cx:pt idx="29550">225000</cx:pt>
          <cx:pt idx="29551">112500</cx:pt>
          <cx:pt idx="29552">450000</cx:pt>
          <cx:pt idx="29553">67500</cx:pt>
          <cx:pt idx="29554">157500</cx:pt>
          <cx:pt idx="29555">112500</cx:pt>
          <cx:pt idx="29556">414000</cx:pt>
          <cx:pt idx="29557">157500</cx:pt>
          <cx:pt idx="29558">157500</cx:pt>
          <cx:pt idx="29559">450000</cx:pt>
          <cx:pt idx="29560">112500</cx:pt>
          <cx:pt idx="29561">193500</cx:pt>
          <cx:pt idx="29562">202500</cx:pt>
          <cx:pt idx="29563">135000</cx:pt>
          <cx:pt idx="29564">121500</cx:pt>
          <cx:pt idx="29565">180000</cx:pt>
          <cx:pt idx="29566">90000</cx:pt>
          <cx:pt idx="29567">112500</cx:pt>
          <cx:pt idx="29568">81000</cx:pt>
          <cx:pt idx="29569">121500</cx:pt>
          <cx:pt idx="29570">270000</cx:pt>
          <cx:pt idx="29571">135000</cx:pt>
          <cx:pt idx="29572">180000</cx:pt>
          <cx:pt idx="29573">90000</cx:pt>
          <cx:pt idx="29574">112500</cx:pt>
          <cx:pt idx="29575">225000</cx:pt>
          <cx:pt idx="29576">144000</cx:pt>
          <cx:pt idx="29577">67500</cx:pt>
          <cx:pt idx="29578">225000</cx:pt>
          <cx:pt idx="29579">225000</cx:pt>
          <cx:pt idx="29580">72000</cx:pt>
          <cx:pt idx="29581">285300</cx:pt>
          <cx:pt idx="29582">135000</cx:pt>
          <cx:pt idx="29583">135000</cx:pt>
          <cx:pt idx="29584">90000</cx:pt>
          <cx:pt idx="29585">337500</cx:pt>
          <cx:pt idx="29586">180000</cx:pt>
          <cx:pt idx="29587">180000</cx:pt>
          <cx:pt idx="29588">162000</cx:pt>
          <cx:pt idx="29589">166500</cx:pt>
          <cx:pt idx="29590">126000</cx:pt>
          <cx:pt idx="29591">292500</cx:pt>
          <cx:pt idx="29592">162000</cx:pt>
          <cx:pt idx="29593">112500</cx:pt>
          <cx:pt idx="29594">67500</cx:pt>
          <cx:pt idx="29595">90000</cx:pt>
          <cx:pt idx="29596">157500</cx:pt>
          <cx:pt idx="29597">103500</cx:pt>
          <cx:pt idx="29598">405000</cx:pt>
          <cx:pt idx="29599">135000</cx:pt>
          <cx:pt idx="29600">202500</cx:pt>
          <cx:pt idx="29601">202500</cx:pt>
          <cx:pt idx="29602">81000</cx:pt>
          <cx:pt idx="29603">135000</cx:pt>
          <cx:pt idx="29604">67500</cx:pt>
          <cx:pt idx="29605">173250</cx:pt>
          <cx:pt idx="29606">67500</cx:pt>
          <cx:pt idx="29607">270000</cx:pt>
          <cx:pt idx="29608">157500</cx:pt>
          <cx:pt idx="29609">112500</cx:pt>
          <cx:pt idx="29610">45000</cx:pt>
          <cx:pt idx="29611">90000</cx:pt>
          <cx:pt idx="29612">315000</cx:pt>
          <cx:pt idx="29613">202500</cx:pt>
          <cx:pt idx="29614">112500</cx:pt>
          <cx:pt idx="29615">247500</cx:pt>
          <cx:pt idx="29616">270000</cx:pt>
          <cx:pt idx="29617">157500</cx:pt>
          <cx:pt idx="29618">216000</cx:pt>
          <cx:pt idx="29619">202500</cx:pt>
          <cx:pt idx="29620">157500</cx:pt>
          <cx:pt idx="29621">427500</cx:pt>
          <cx:pt idx="29622">90000</cx:pt>
          <cx:pt idx="29623">112500</cx:pt>
          <cx:pt idx="29624">90000</cx:pt>
          <cx:pt idx="29625">225000</cx:pt>
          <cx:pt idx="29626">166500</cx:pt>
          <cx:pt idx="29627">157500</cx:pt>
          <cx:pt idx="29628">112500</cx:pt>
          <cx:pt idx="29629">72000</cx:pt>
          <cx:pt idx="29630">360000</cx:pt>
          <cx:pt idx="29631">180000</cx:pt>
          <cx:pt idx="29632">157500</cx:pt>
          <cx:pt idx="29633">117000</cx:pt>
          <cx:pt idx="29634">220500</cx:pt>
          <cx:pt idx="29635">103500</cx:pt>
          <cx:pt idx="29636">103500</cx:pt>
          <cx:pt idx="29637">135000</cx:pt>
          <cx:pt idx="29638">112500</cx:pt>
          <cx:pt idx="29639">81000</cx:pt>
          <cx:pt idx="29640">225000</cx:pt>
          <cx:pt idx="29641">112500</cx:pt>
          <cx:pt idx="29642">54000</cx:pt>
          <cx:pt idx="29643">78750</cx:pt>
          <cx:pt idx="29644">112500</cx:pt>
          <cx:pt idx="29645">112500</cx:pt>
          <cx:pt idx="29646">135000</cx:pt>
          <cx:pt idx="29647">1125000</cx:pt>
          <cx:pt idx="29648">112500</cx:pt>
          <cx:pt idx="29649">245250</cx:pt>
          <cx:pt idx="29650">99000</cx:pt>
          <cx:pt idx="29651">225000</cx:pt>
          <cx:pt idx="29652">292500</cx:pt>
          <cx:pt idx="29653">360000</cx:pt>
          <cx:pt idx="29654">90000</cx:pt>
          <cx:pt idx="29655">135000</cx:pt>
          <cx:pt idx="29656">67500</cx:pt>
          <cx:pt idx="29657">157500</cx:pt>
          <cx:pt idx="29658">247500</cx:pt>
          <cx:pt idx="29659">180000</cx:pt>
          <cx:pt idx="29660">135000</cx:pt>
          <cx:pt idx="29661">135000</cx:pt>
          <cx:pt idx="29662">90000</cx:pt>
          <cx:pt idx="29663">157500</cx:pt>
          <cx:pt idx="29664">157500</cx:pt>
          <cx:pt idx="29665">135000</cx:pt>
          <cx:pt idx="29666">900000</cx:pt>
          <cx:pt idx="29667">58500</cx:pt>
          <cx:pt idx="29668">139500</cx:pt>
          <cx:pt idx="29669">202500</cx:pt>
          <cx:pt idx="29670">135000</cx:pt>
          <cx:pt idx="29671">135000</cx:pt>
          <cx:pt idx="29672">126000</cx:pt>
          <cx:pt idx="29673">202500</cx:pt>
          <cx:pt idx="29674">49500</cx:pt>
          <cx:pt idx="29675">135000</cx:pt>
          <cx:pt idx="29676">225000</cx:pt>
          <cx:pt idx="29677">121500</cx:pt>
          <cx:pt idx="29678">112500</cx:pt>
          <cx:pt idx="29679">157500</cx:pt>
          <cx:pt idx="29680">427500</cx:pt>
          <cx:pt idx="29681">225000</cx:pt>
          <cx:pt idx="29682">56250</cx:pt>
          <cx:pt idx="29683">90000</cx:pt>
          <cx:pt idx="29684">202500</cx:pt>
          <cx:pt idx="29685">112500</cx:pt>
          <cx:pt idx="29686">229500</cx:pt>
          <cx:pt idx="29687">112500</cx:pt>
          <cx:pt idx="29688">135000</cx:pt>
          <cx:pt idx="29689">202500</cx:pt>
          <cx:pt idx="29690">270000</cx:pt>
          <cx:pt idx="29691">180000</cx:pt>
          <cx:pt idx="29692">166500</cx:pt>
          <cx:pt idx="29693">85500</cx:pt>
          <cx:pt idx="29694">180000</cx:pt>
          <cx:pt idx="29695">99000</cx:pt>
          <cx:pt idx="29696">157500</cx:pt>
          <cx:pt idx="29697">202500</cx:pt>
          <cx:pt idx="29698">135000</cx:pt>
          <cx:pt idx="29699">171000</cx:pt>
          <cx:pt idx="29700">225000</cx:pt>
          <cx:pt idx="29701">67500</cx:pt>
          <cx:pt idx="29702">135000</cx:pt>
          <cx:pt idx="29703">180000</cx:pt>
          <cx:pt idx="29704">85500</cx:pt>
          <cx:pt idx="29705">225000</cx:pt>
          <cx:pt idx="29706">90000</cx:pt>
          <cx:pt idx="29707">49500</cx:pt>
          <cx:pt idx="29708">247500</cx:pt>
          <cx:pt idx="29709">135000</cx:pt>
          <cx:pt idx="29710">99000</cx:pt>
          <cx:pt idx="29711">135000</cx:pt>
          <cx:pt idx="29712">157500</cx:pt>
          <cx:pt idx="29713">225000</cx:pt>
          <cx:pt idx="29714">112500</cx:pt>
          <cx:pt idx="29715">193500</cx:pt>
          <cx:pt idx="29716">67500</cx:pt>
          <cx:pt idx="29717">90000</cx:pt>
          <cx:pt idx="29718">157500</cx:pt>
          <cx:pt idx="29719">247500</cx:pt>
          <cx:pt idx="29720">270000</cx:pt>
          <cx:pt idx="29721">67500</cx:pt>
          <cx:pt idx="29722">67500</cx:pt>
          <cx:pt idx="29723">112500</cx:pt>
          <cx:pt idx="29724">157500</cx:pt>
          <cx:pt idx="29725">40500</cx:pt>
          <cx:pt idx="29726">90000</cx:pt>
          <cx:pt idx="29727">47250</cx:pt>
          <cx:pt idx="29728">49500</cx:pt>
          <cx:pt idx="29729">54000</cx:pt>
          <cx:pt idx="29730">126000</cx:pt>
          <cx:pt idx="29731">112500</cx:pt>
          <cx:pt idx="29732">90000</cx:pt>
          <cx:pt idx="29733">112500</cx:pt>
          <cx:pt idx="29734">270000</cx:pt>
          <cx:pt idx="29735">130500</cx:pt>
          <cx:pt idx="29736">112500</cx:pt>
          <cx:pt idx="29737">2250000</cx:pt>
          <cx:pt idx="29738">90000</cx:pt>
          <cx:pt idx="29739">67500</cx:pt>
          <cx:pt idx="29740">135000</cx:pt>
          <cx:pt idx="29741">112500</cx:pt>
          <cx:pt idx="29742">90000</cx:pt>
          <cx:pt idx="29743">225000</cx:pt>
          <cx:pt idx="29744">112500</cx:pt>
          <cx:pt idx="29745">135000</cx:pt>
          <cx:pt idx="29746">67500</cx:pt>
          <cx:pt idx="29747">81000</cx:pt>
          <cx:pt idx="29748">225000</cx:pt>
          <cx:pt idx="29749">427500</cx:pt>
          <cx:pt idx="29750">180000</cx:pt>
          <cx:pt idx="29751">247500</cx:pt>
          <cx:pt idx="29752">103500</cx:pt>
          <cx:pt idx="29753">135000</cx:pt>
          <cx:pt idx="29754">225000</cx:pt>
          <cx:pt idx="29755">202500</cx:pt>
          <cx:pt idx="29756">315000</cx:pt>
          <cx:pt idx="29757">90000</cx:pt>
          <cx:pt idx="29758">144000</cx:pt>
          <cx:pt idx="29759">157500</cx:pt>
          <cx:pt idx="29760">202500</cx:pt>
          <cx:pt idx="29761">139500</cx:pt>
          <cx:pt idx="29762">180000</cx:pt>
          <cx:pt idx="29763">157500</cx:pt>
          <cx:pt idx="29764">112500</cx:pt>
          <cx:pt idx="29765">67500</cx:pt>
          <cx:pt idx="29766">225000</cx:pt>
          <cx:pt idx="29767">112500</cx:pt>
          <cx:pt idx="29768">157500</cx:pt>
          <cx:pt idx="29769">121500</cx:pt>
          <cx:pt idx="29770">81000</cx:pt>
          <cx:pt idx="29771">135000</cx:pt>
          <cx:pt idx="29772">90000</cx:pt>
          <cx:pt idx="29773">148500</cx:pt>
          <cx:pt idx="29774">112500</cx:pt>
          <cx:pt idx="29775">112500</cx:pt>
          <cx:pt idx="29776">90000</cx:pt>
          <cx:pt idx="29777">162000</cx:pt>
          <cx:pt idx="29778">225000</cx:pt>
          <cx:pt idx="29779">112500</cx:pt>
          <cx:pt idx="29780">112500</cx:pt>
          <cx:pt idx="29781">157500</cx:pt>
          <cx:pt idx="29782">135000</cx:pt>
          <cx:pt idx="29783">157500</cx:pt>
          <cx:pt idx="29784">180000</cx:pt>
          <cx:pt idx="29785">202500</cx:pt>
          <cx:pt idx="29786">135000</cx:pt>
          <cx:pt idx="29787">450000</cx:pt>
          <cx:pt idx="29788">270000</cx:pt>
          <cx:pt idx="29789">202500</cx:pt>
          <cx:pt idx="29790">202500</cx:pt>
          <cx:pt idx="29791">112500</cx:pt>
          <cx:pt idx="29792">180000</cx:pt>
          <cx:pt idx="29793">180000</cx:pt>
          <cx:pt idx="29794">225000</cx:pt>
          <cx:pt idx="29795">360000</cx:pt>
          <cx:pt idx="29796">171000</cx:pt>
          <cx:pt idx="29797">135000</cx:pt>
          <cx:pt idx="29798">108000</cx:pt>
          <cx:pt idx="29799">90000</cx:pt>
          <cx:pt idx="29800">83250</cx:pt>
          <cx:pt idx="29801">292500</cx:pt>
          <cx:pt idx="29802">90000</cx:pt>
          <cx:pt idx="29803">112500</cx:pt>
          <cx:pt idx="29804">135000</cx:pt>
          <cx:pt idx="29805">720000</cx:pt>
          <cx:pt idx="29806">135000</cx:pt>
          <cx:pt idx="29807">90000</cx:pt>
          <cx:pt idx="29808">135000</cx:pt>
          <cx:pt idx="29809">180000</cx:pt>
          <cx:pt idx="29810">360000</cx:pt>
          <cx:pt idx="29811">157500</cx:pt>
          <cx:pt idx="29812">135000</cx:pt>
          <cx:pt idx="29813">202500</cx:pt>
          <cx:pt idx="29814">90000</cx:pt>
          <cx:pt idx="29815">112500</cx:pt>
          <cx:pt idx="29816">135000</cx:pt>
          <cx:pt idx="29817">112500</cx:pt>
          <cx:pt idx="29818">225000</cx:pt>
          <cx:pt idx="29819">157500</cx:pt>
          <cx:pt idx="29820">166500</cx:pt>
          <cx:pt idx="29821">315000</cx:pt>
          <cx:pt idx="29822">135000</cx:pt>
          <cx:pt idx="29823">360000</cx:pt>
          <cx:pt idx="29824">76500</cx:pt>
          <cx:pt idx="29825">157500</cx:pt>
          <cx:pt idx="29826">135000</cx:pt>
          <cx:pt idx="29827">81000</cx:pt>
          <cx:pt idx="29828">166500</cx:pt>
          <cx:pt idx="29829">112500</cx:pt>
          <cx:pt idx="29830">157500</cx:pt>
          <cx:pt idx="29831">31500</cx:pt>
          <cx:pt idx="29832">171000</cx:pt>
          <cx:pt idx="29833">112500</cx:pt>
          <cx:pt idx="29834">157500</cx:pt>
          <cx:pt idx="29835">135000</cx:pt>
          <cx:pt idx="29836">153000</cx:pt>
          <cx:pt idx="29837">72000</cx:pt>
          <cx:pt idx="29838">135000</cx:pt>
          <cx:pt idx="29839">81000</cx:pt>
          <cx:pt idx="29840">180000</cx:pt>
          <cx:pt idx="29841">46800</cx:pt>
          <cx:pt idx="29842">90000</cx:pt>
          <cx:pt idx="29843">90000</cx:pt>
          <cx:pt idx="29844">135000</cx:pt>
          <cx:pt idx="29845">112500</cx:pt>
          <cx:pt idx="29846">270000</cx:pt>
          <cx:pt idx="29847">216000</cx:pt>
          <cx:pt idx="29848">121500</cx:pt>
          <cx:pt idx="29849">225000</cx:pt>
          <cx:pt idx="29850">135000</cx:pt>
          <cx:pt idx="29851">112500</cx:pt>
          <cx:pt idx="29852">135000</cx:pt>
          <cx:pt idx="29853">247500</cx:pt>
          <cx:pt idx="29854">225000</cx:pt>
          <cx:pt idx="29855">184500</cx:pt>
          <cx:pt idx="29856">112500</cx:pt>
          <cx:pt idx="29857">360000</cx:pt>
          <cx:pt idx="29858">315000</cx:pt>
          <cx:pt idx="29859">202500</cx:pt>
          <cx:pt idx="29860">99000</cx:pt>
          <cx:pt idx="29861">135000</cx:pt>
          <cx:pt idx="29862">157500</cx:pt>
          <cx:pt idx="29863">126000</cx:pt>
          <cx:pt idx="29864">225000</cx:pt>
          <cx:pt idx="29865">180000</cx:pt>
          <cx:pt idx="29866">135000</cx:pt>
          <cx:pt idx="29867">90000</cx:pt>
          <cx:pt idx="29868">202500</cx:pt>
          <cx:pt idx="29869">405000</cx:pt>
          <cx:pt idx="29870">157500</cx:pt>
          <cx:pt idx="29871">405000</cx:pt>
          <cx:pt idx="29872">270000</cx:pt>
          <cx:pt idx="29873">225000</cx:pt>
          <cx:pt idx="29874">40500</cx:pt>
          <cx:pt idx="29875">135000</cx:pt>
          <cx:pt idx="29876">360000</cx:pt>
          <cx:pt idx="29877">202500</cx:pt>
          <cx:pt idx="29878">225000</cx:pt>
          <cx:pt idx="29879">112500</cx:pt>
          <cx:pt idx="29880">166500</cx:pt>
          <cx:pt idx="29881">67500</cx:pt>
          <cx:pt idx="29882">99000</cx:pt>
          <cx:pt idx="29883">112500</cx:pt>
          <cx:pt idx="29884">180000</cx:pt>
          <cx:pt idx="29885">180000</cx:pt>
          <cx:pt idx="29886">135000</cx:pt>
          <cx:pt idx="29887">396000</cx:pt>
          <cx:pt idx="29888">180000</cx:pt>
          <cx:pt idx="29889">67500</cx:pt>
          <cx:pt idx="29890">126000</cx:pt>
          <cx:pt idx="29891">180000</cx:pt>
          <cx:pt idx="29892">135000</cx:pt>
          <cx:pt idx="29893">225000</cx:pt>
          <cx:pt idx="29894">144000</cx:pt>
          <cx:pt idx="29895">315000</cx:pt>
          <cx:pt idx="29896">135000</cx:pt>
          <cx:pt idx="29897">157500</cx:pt>
          <cx:pt idx="29898">135000</cx:pt>
          <cx:pt idx="29899">157500</cx:pt>
          <cx:pt idx="29900">225000</cx:pt>
          <cx:pt idx="29901">112500</cx:pt>
          <cx:pt idx="29902">135000</cx:pt>
          <cx:pt idx="29903">81000</cx:pt>
          <cx:pt idx="29904">144000</cx:pt>
          <cx:pt idx="29905">292500</cx:pt>
          <cx:pt idx="29906">157500</cx:pt>
          <cx:pt idx="29907">121500</cx:pt>
          <cx:pt idx="29908">135000</cx:pt>
          <cx:pt idx="29909">135000</cx:pt>
          <cx:pt idx="29910">112500</cx:pt>
          <cx:pt idx="29911">270000</cx:pt>
          <cx:pt idx="29912">135000</cx:pt>
          <cx:pt idx="29913">81000</cx:pt>
          <cx:pt idx="29914">225000</cx:pt>
          <cx:pt idx="29915">202500</cx:pt>
          <cx:pt idx="29916">135000</cx:pt>
          <cx:pt idx="29917">157500</cx:pt>
          <cx:pt idx="29918">112500</cx:pt>
          <cx:pt idx="29919">82575</cx:pt>
          <cx:pt idx="29920">112500</cx:pt>
          <cx:pt idx="29921">135000</cx:pt>
          <cx:pt idx="29922">189000</cx:pt>
          <cx:pt idx="29923">90000</cx:pt>
          <cx:pt idx="29924">180000</cx:pt>
          <cx:pt idx="29925">112500</cx:pt>
          <cx:pt idx="29926">189000</cx:pt>
          <cx:pt idx="29927">315000</cx:pt>
          <cx:pt idx="29928">112500</cx:pt>
          <cx:pt idx="29929">67500</cx:pt>
          <cx:pt idx="29930">123750</cx:pt>
          <cx:pt idx="29931">67500</cx:pt>
          <cx:pt idx="29932">202500</cx:pt>
          <cx:pt idx="29933">225000</cx:pt>
          <cx:pt idx="29934">157500</cx:pt>
          <cx:pt idx="29935">90000</cx:pt>
          <cx:pt idx="29936">135000</cx:pt>
          <cx:pt idx="29937">135000</cx:pt>
          <cx:pt idx="29938">225000</cx:pt>
          <cx:pt idx="29939">126000</cx:pt>
          <cx:pt idx="29940">135000</cx:pt>
          <cx:pt idx="29941">225000</cx:pt>
          <cx:pt idx="29942">157500</cx:pt>
          <cx:pt idx="29943">225000</cx:pt>
          <cx:pt idx="29944">67500</cx:pt>
          <cx:pt idx="29945">108000</cx:pt>
          <cx:pt idx="29946">157500</cx:pt>
          <cx:pt idx="29947">67500</cx:pt>
          <cx:pt idx="29948">135000</cx:pt>
          <cx:pt idx="29949">135000</cx:pt>
          <cx:pt idx="29950">67500</cx:pt>
          <cx:pt idx="29951">45000</cx:pt>
          <cx:pt idx="29952">207000</cx:pt>
          <cx:pt idx="29953">247500</cx:pt>
          <cx:pt idx="29954">112500</cx:pt>
          <cx:pt idx="29955">135000</cx:pt>
          <cx:pt idx="29956">180000</cx:pt>
          <cx:pt idx="29957">40500</cx:pt>
          <cx:pt idx="29958">180000</cx:pt>
          <cx:pt idx="29959">270000</cx:pt>
          <cx:pt idx="29960">157500</cx:pt>
          <cx:pt idx="29961">135000</cx:pt>
          <cx:pt idx="29962">112500</cx:pt>
          <cx:pt idx="29963">225000</cx:pt>
          <cx:pt idx="29964">112500</cx:pt>
          <cx:pt idx="29965">225000</cx:pt>
          <cx:pt idx="29966">135000</cx:pt>
          <cx:pt idx="29967">225000</cx:pt>
          <cx:pt idx="29968">135000</cx:pt>
          <cx:pt idx="29969">180000</cx:pt>
          <cx:pt idx="29970">135000</cx:pt>
          <cx:pt idx="29971">112500</cx:pt>
          <cx:pt idx="29972">63000</cx:pt>
          <cx:pt idx="29973">223200</cx:pt>
          <cx:pt idx="29974">135000</cx:pt>
          <cx:pt idx="29975">175500</cx:pt>
          <cx:pt idx="29976">157500</cx:pt>
          <cx:pt idx="29977">76500</cx:pt>
          <cx:pt idx="29978">157500</cx:pt>
          <cx:pt idx="29979">112500</cx:pt>
          <cx:pt idx="29980">90000</cx:pt>
          <cx:pt idx="29981">112500</cx:pt>
          <cx:pt idx="29982">238500</cx:pt>
          <cx:pt idx="29983">261000</cx:pt>
          <cx:pt idx="29984">112500</cx:pt>
          <cx:pt idx="29985">135000</cx:pt>
          <cx:pt idx="29986">202500</cx:pt>
          <cx:pt idx="29987">90000</cx:pt>
          <cx:pt idx="29988">135000</cx:pt>
          <cx:pt idx="29989">112500</cx:pt>
          <cx:pt idx="29990">180000</cx:pt>
          <cx:pt idx="29991">67500</cx:pt>
          <cx:pt idx="29992">90000</cx:pt>
          <cx:pt idx="29993">90000</cx:pt>
          <cx:pt idx="29994">315000</cx:pt>
          <cx:pt idx="29995">202500</cx:pt>
          <cx:pt idx="29996">225000</cx:pt>
          <cx:pt idx="29997">135000</cx:pt>
          <cx:pt idx="29998">99000</cx:pt>
          <cx:pt idx="29999">99000</cx:pt>
          <cx:pt idx="30000">67500</cx:pt>
          <cx:pt idx="30001">211500</cx:pt>
          <cx:pt idx="30002">270000</cx:pt>
          <cx:pt idx="30003">112500</cx:pt>
          <cx:pt idx="30004">293850</cx:pt>
          <cx:pt idx="30005">90000</cx:pt>
          <cx:pt idx="30006">360000</cx:pt>
          <cx:pt idx="30007">90000</cx:pt>
          <cx:pt idx="30008">180000</cx:pt>
          <cx:pt idx="30009">202500</cx:pt>
          <cx:pt idx="30010">130500</cx:pt>
          <cx:pt idx="30011">112500</cx:pt>
          <cx:pt idx="30012">405000</cx:pt>
          <cx:pt idx="30013">90000</cx:pt>
          <cx:pt idx="30014">202500</cx:pt>
          <cx:pt idx="30015">153000</cx:pt>
          <cx:pt idx="30016">157500</cx:pt>
          <cx:pt idx="30017">135000</cx:pt>
          <cx:pt idx="30018">112500</cx:pt>
          <cx:pt idx="30019">144000</cx:pt>
          <cx:pt idx="30020">135000</cx:pt>
          <cx:pt idx="30021">157500</cx:pt>
          <cx:pt idx="30022">202500</cx:pt>
          <cx:pt idx="30023">63000</cx:pt>
          <cx:pt idx="30024">157500</cx:pt>
          <cx:pt idx="30025">72000</cx:pt>
          <cx:pt idx="30026">135000</cx:pt>
          <cx:pt idx="30027">103500</cx:pt>
          <cx:pt idx="30028">112500</cx:pt>
          <cx:pt idx="30029">112500</cx:pt>
          <cx:pt idx="30030">112500</cx:pt>
          <cx:pt idx="30031">137250</cx:pt>
          <cx:pt idx="30032">180000</cx:pt>
          <cx:pt idx="30033">126000</cx:pt>
          <cx:pt idx="30034">189000</cx:pt>
          <cx:pt idx="30035">135000</cx:pt>
          <cx:pt idx="30036">180000</cx:pt>
          <cx:pt idx="30037">180000</cx:pt>
          <cx:pt idx="30038">180000</cx:pt>
          <cx:pt idx="30039">180000</cx:pt>
          <cx:pt idx="30040">157500</cx:pt>
          <cx:pt idx="30041">112500</cx:pt>
          <cx:pt idx="30042">112500</cx:pt>
          <cx:pt idx="30043">135000</cx:pt>
          <cx:pt idx="30044">126000</cx:pt>
          <cx:pt idx="30045">157500</cx:pt>
          <cx:pt idx="30046">225000</cx:pt>
          <cx:pt idx="30047">135000</cx:pt>
          <cx:pt idx="30048">126000</cx:pt>
          <cx:pt idx="30049">58500</cx:pt>
          <cx:pt idx="30050">135000</cx:pt>
          <cx:pt idx="30051">67500</cx:pt>
          <cx:pt idx="30052">180000</cx:pt>
          <cx:pt idx="30053">112500</cx:pt>
          <cx:pt idx="30054">135000</cx:pt>
          <cx:pt idx="30055">292500</cx:pt>
          <cx:pt idx="30056">112500</cx:pt>
          <cx:pt idx="30057">166500</cx:pt>
          <cx:pt idx="30058">135000</cx:pt>
          <cx:pt idx="30059">112500</cx:pt>
          <cx:pt idx="30060">225000</cx:pt>
          <cx:pt idx="30061">292500</cx:pt>
          <cx:pt idx="30062">58500</cx:pt>
          <cx:pt idx="30063">135000</cx:pt>
          <cx:pt idx="30064">67500</cx:pt>
          <cx:pt idx="30065">225000</cx:pt>
          <cx:pt idx="30066">67500</cx:pt>
          <cx:pt idx="30067">225000</cx:pt>
          <cx:pt idx="30068">202500</cx:pt>
          <cx:pt idx="30069">90000</cx:pt>
          <cx:pt idx="30070">99000</cx:pt>
          <cx:pt idx="30071">175500</cx:pt>
          <cx:pt idx="30072">103500</cx:pt>
          <cx:pt idx="30073">585000</cx:pt>
          <cx:pt idx="30074">225000</cx:pt>
          <cx:pt idx="30075">202500</cx:pt>
          <cx:pt idx="30076">225000</cx:pt>
          <cx:pt idx="30077">67500</cx:pt>
          <cx:pt idx="30078">112500</cx:pt>
          <cx:pt idx="30079">135000</cx:pt>
          <cx:pt idx="30080">76500</cx:pt>
          <cx:pt idx="30081">112500</cx:pt>
          <cx:pt idx="30082">112500</cx:pt>
          <cx:pt idx="30083">76500</cx:pt>
          <cx:pt idx="30084">112500</cx:pt>
          <cx:pt idx="30085">45450</cx:pt>
          <cx:pt idx="30086">112500</cx:pt>
          <cx:pt idx="30087">171000</cx:pt>
          <cx:pt idx="30088">202500</cx:pt>
          <cx:pt idx="30089">112500</cx:pt>
          <cx:pt idx="30090">175500</cx:pt>
          <cx:pt idx="30091">58500</cx:pt>
          <cx:pt idx="30092">180000</cx:pt>
          <cx:pt idx="30093">157500</cx:pt>
          <cx:pt idx="30094">90000</cx:pt>
          <cx:pt idx="30095">382500</cx:pt>
          <cx:pt idx="30096">85500</cx:pt>
          <cx:pt idx="30097">157500</cx:pt>
          <cx:pt idx="30098">180000</cx:pt>
          <cx:pt idx="30099">112500</cx:pt>
          <cx:pt idx="30100">180000</cx:pt>
          <cx:pt idx="30101">135000</cx:pt>
          <cx:pt idx="30102">180000</cx:pt>
          <cx:pt idx="30103">135000</cx:pt>
          <cx:pt idx="30104">157500</cx:pt>
          <cx:pt idx="30105">135000</cx:pt>
          <cx:pt idx="30106">135000</cx:pt>
          <cx:pt idx="30107">112500</cx:pt>
          <cx:pt idx="30108">270000</cx:pt>
          <cx:pt idx="30109">270000</cx:pt>
          <cx:pt idx="30110">270000</cx:pt>
          <cx:pt idx="30111">193500</cx:pt>
          <cx:pt idx="30112">135000</cx:pt>
          <cx:pt idx="30113">67500</cx:pt>
          <cx:pt idx="30114">135000</cx:pt>
          <cx:pt idx="30115">270000</cx:pt>
          <cx:pt idx="30116">202500</cx:pt>
          <cx:pt idx="30117">112500</cx:pt>
          <cx:pt idx="30118">67500</cx:pt>
          <cx:pt idx="30119">360000</cx:pt>
          <cx:pt idx="30120">135000</cx:pt>
          <cx:pt idx="30121">252000</cx:pt>
          <cx:pt idx="30122">180000</cx:pt>
          <cx:pt idx="30123">157500</cx:pt>
          <cx:pt idx="30124">171000</cx:pt>
          <cx:pt idx="30125">121500</cx:pt>
          <cx:pt idx="30126">90000</cx:pt>
          <cx:pt idx="30127">90000</cx:pt>
          <cx:pt idx="30128">171000</cx:pt>
          <cx:pt idx="30129">243000</cx:pt>
          <cx:pt idx="30130">247500</cx:pt>
          <cx:pt idx="30131">180000</cx:pt>
          <cx:pt idx="30132">90000</cx:pt>
          <cx:pt idx="30133">76500</cx:pt>
          <cx:pt idx="30134">135000</cx:pt>
          <cx:pt idx="30135">103500</cx:pt>
          <cx:pt idx="30136">157500</cx:pt>
          <cx:pt idx="30137">202500</cx:pt>
          <cx:pt idx="30138">90000</cx:pt>
          <cx:pt idx="30139">90000</cx:pt>
          <cx:pt idx="30140">67500</cx:pt>
          <cx:pt idx="30141">157500</cx:pt>
          <cx:pt idx="30142">63000</cx:pt>
          <cx:pt idx="30143">180000</cx:pt>
          <cx:pt idx="30144">180000</cx:pt>
          <cx:pt idx="30145">144000</cx:pt>
          <cx:pt idx="30146">112500</cx:pt>
          <cx:pt idx="30147">189000</cx:pt>
          <cx:pt idx="30148">292500</cx:pt>
          <cx:pt idx="30149">180000</cx:pt>
          <cx:pt idx="30150">135000</cx:pt>
          <cx:pt idx="30151">166500</cx:pt>
          <cx:pt idx="30152">90000</cx:pt>
          <cx:pt idx="30153">90000</cx:pt>
          <cx:pt idx="30154">360000</cx:pt>
          <cx:pt idx="30155">180000</cx:pt>
          <cx:pt idx="30156">112500</cx:pt>
          <cx:pt idx="30157">225000</cx:pt>
          <cx:pt idx="30158">112500</cx:pt>
          <cx:pt idx="30159">292500</cx:pt>
          <cx:pt idx="30160">112500</cx:pt>
          <cx:pt idx="30161">67500</cx:pt>
          <cx:pt idx="30162">90000</cx:pt>
          <cx:pt idx="30163">225000</cx:pt>
          <cx:pt idx="30164">121500</cx:pt>
          <cx:pt idx="30165">81000</cx:pt>
          <cx:pt idx="30166">112500</cx:pt>
          <cx:pt idx="30167">270000</cx:pt>
          <cx:pt idx="30168">67500</cx:pt>
          <cx:pt idx="30169">225000</cx:pt>
          <cx:pt idx="30170">184500</cx:pt>
          <cx:pt idx="30171">225000</cx:pt>
          <cx:pt idx="30172">112500</cx:pt>
          <cx:pt idx="30173">112500</cx:pt>
          <cx:pt idx="30174">90000</cx:pt>
          <cx:pt idx="30175">180000</cx:pt>
          <cx:pt idx="30176">135000</cx:pt>
          <cx:pt idx="30177">243000</cx:pt>
          <cx:pt idx="30178">157500</cx:pt>
          <cx:pt idx="30179">315000</cx:pt>
          <cx:pt idx="30180">225000</cx:pt>
          <cx:pt idx="30181">67500</cx:pt>
          <cx:pt idx="30182">72000</cx:pt>
          <cx:pt idx="30183">225000</cx:pt>
          <cx:pt idx="30184">135000</cx:pt>
          <cx:pt idx="30185">630000</cx:pt>
          <cx:pt idx="30186">216000</cx:pt>
          <cx:pt idx="30187">157500</cx:pt>
          <cx:pt idx="30188">171000</cx:pt>
          <cx:pt idx="30189">207000</cx:pt>
          <cx:pt idx="30190">99000</cx:pt>
          <cx:pt idx="30191">157500</cx:pt>
          <cx:pt idx="30192">112500</cx:pt>
          <cx:pt idx="30193">135000</cx:pt>
          <cx:pt idx="30194">112500</cx:pt>
          <cx:pt idx="30195">270000</cx:pt>
          <cx:pt idx="30196">90000</cx:pt>
          <cx:pt idx="30197">225000</cx:pt>
          <cx:pt idx="30198">112500</cx:pt>
          <cx:pt idx="30199">180000</cx:pt>
          <cx:pt idx="30200">180000</cx:pt>
          <cx:pt idx="30201">135000</cx:pt>
          <cx:pt idx="30202">202500</cx:pt>
          <cx:pt idx="30203">135000</cx:pt>
          <cx:pt idx="30204">180000</cx:pt>
          <cx:pt idx="30205">67500</cx:pt>
          <cx:pt idx="30206">180000</cx:pt>
          <cx:pt idx="30207">220500</cx:pt>
          <cx:pt idx="30208">202500</cx:pt>
          <cx:pt idx="30209">166500</cx:pt>
          <cx:pt idx="30210">117000</cx:pt>
          <cx:pt idx="30211">391500</cx:pt>
          <cx:pt idx="30212">157500</cx:pt>
          <cx:pt idx="30213">112500</cx:pt>
          <cx:pt idx="30214">112500</cx:pt>
          <cx:pt idx="30215">360000</cx:pt>
          <cx:pt idx="30216">202500</cx:pt>
          <cx:pt idx="30217">135000</cx:pt>
          <cx:pt idx="30218">103500</cx:pt>
          <cx:pt idx="30219">202500</cx:pt>
          <cx:pt idx="30220">135000</cx:pt>
          <cx:pt idx="30221">157500</cx:pt>
          <cx:pt idx="30222">180000</cx:pt>
          <cx:pt idx="30223">135000</cx:pt>
          <cx:pt idx="30224">157500</cx:pt>
          <cx:pt idx="30225">202500</cx:pt>
          <cx:pt idx="30226">157500</cx:pt>
          <cx:pt idx="30227">85500</cx:pt>
          <cx:pt idx="30228">180000</cx:pt>
          <cx:pt idx="30229">90000</cx:pt>
          <cx:pt idx="30230">202500</cx:pt>
          <cx:pt idx="30231">189000</cx:pt>
          <cx:pt idx="30232">225000</cx:pt>
          <cx:pt idx="30233">202500</cx:pt>
          <cx:pt idx="30234">157500</cx:pt>
          <cx:pt idx="30235">112500</cx:pt>
          <cx:pt idx="30236">90000</cx:pt>
          <cx:pt idx="30237">81000</cx:pt>
          <cx:pt idx="30238">81000</cx:pt>
          <cx:pt idx="30239">247500</cx:pt>
          <cx:pt idx="30240">45000</cx:pt>
          <cx:pt idx="30241">135000</cx:pt>
          <cx:pt idx="30242">76500</cx:pt>
          <cx:pt idx="30243">180000</cx:pt>
          <cx:pt idx="30244">63000</cx:pt>
          <cx:pt idx="30245">135000</cx:pt>
          <cx:pt idx="30246">180000</cx:pt>
          <cx:pt idx="30247">270000</cx:pt>
          <cx:pt idx="30248">157500</cx:pt>
          <cx:pt idx="30249">225000</cx:pt>
          <cx:pt idx="30250">112500</cx:pt>
          <cx:pt idx="30251">153000</cx:pt>
          <cx:pt idx="30252">180000</cx:pt>
          <cx:pt idx="30253">261000</cx:pt>
          <cx:pt idx="30254">540000</cx:pt>
          <cx:pt idx="30255">67500</cx:pt>
          <cx:pt idx="30256">67500</cx:pt>
          <cx:pt idx="30257">135000</cx:pt>
          <cx:pt idx="30258">315000</cx:pt>
          <cx:pt idx="30259">225000</cx:pt>
          <cx:pt idx="30260">94500</cx:pt>
          <cx:pt idx="30261">94500</cx:pt>
          <cx:pt idx="30262">112500</cx:pt>
          <cx:pt idx="30263">112500</cx:pt>
          <cx:pt idx="30264">81000</cx:pt>
          <cx:pt idx="30265">225000</cx:pt>
          <cx:pt idx="30266">144000</cx:pt>
          <cx:pt idx="30267">180000</cx:pt>
          <cx:pt idx="30268">148500</cx:pt>
          <cx:pt idx="30269">112500</cx:pt>
          <cx:pt idx="30270">126000</cx:pt>
          <cx:pt idx="30271">162000</cx:pt>
          <cx:pt idx="30272">54000</cx:pt>
          <cx:pt idx="30273">135000</cx:pt>
          <cx:pt idx="30274">270000</cx:pt>
          <cx:pt idx="30275">225000</cx:pt>
          <cx:pt idx="30276">112500</cx:pt>
          <cx:pt idx="30277">225000</cx:pt>
          <cx:pt idx="30278">186750</cx:pt>
          <cx:pt idx="30279">45000</cx:pt>
          <cx:pt idx="30280">180000</cx:pt>
          <cx:pt idx="30281">157500</cx:pt>
          <cx:pt idx="30282">157500</cx:pt>
          <cx:pt idx="30283">319500</cx:pt>
          <cx:pt idx="30284">315000</cx:pt>
          <cx:pt idx="30285">189000</cx:pt>
          <cx:pt idx="30286">90000</cx:pt>
          <cx:pt idx="30287">202500</cx:pt>
          <cx:pt idx="30288">166500</cx:pt>
          <cx:pt idx="30289">90000</cx:pt>
          <cx:pt idx="30290">247500</cx:pt>
          <cx:pt idx="30291">135000</cx:pt>
          <cx:pt idx="30292">130500</cx:pt>
          <cx:pt idx="30293">54000</cx:pt>
          <cx:pt idx="30294">225000</cx:pt>
          <cx:pt idx="30295">220500</cx:pt>
          <cx:pt idx="30296">247500</cx:pt>
          <cx:pt idx="30297">135000</cx:pt>
          <cx:pt idx="30298">202500</cx:pt>
          <cx:pt idx="30299">315000</cx:pt>
          <cx:pt idx="30300">202500</cx:pt>
          <cx:pt idx="30301">121500</cx:pt>
          <cx:pt idx="30302">90000</cx:pt>
          <cx:pt idx="30303">180000</cx:pt>
          <cx:pt idx="30304">112500</cx:pt>
          <cx:pt idx="30305">288000</cx:pt>
          <cx:pt idx="30306">225000</cx:pt>
          <cx:pt idx="30307">247500</cx:pt>
          <cx:pt idx="30308">39600</cx:pt>
          <cx:pt idx="30309">171000</cx:pt>
          <cx:pt idx="30310">72000</cx:pt>
          <cx:pt idx="30311">180000</cx:pt>
          <cx:pt idx="30312">90000</cx:pt>
          <cx:pt idx="30313">112500</cx:pt>
          <cx:pt idx="30314">157500</cx:pt>
          <cx:pt idx="30315">315000</cx:pt>
          <cx:pt idx="30316">270000</cx:pt>
          <cx:pt idx="30317">157500</cx:pt>
          <cx:pt idx="30318">112500</cx:pt>
          <cx:pt idx="30319">90000</cx:pt>
          <cx:pt idx="30320">92700</cx:pt>
          <cx:pt idx="30321">202500</cx:pt>
          <cx:pt idx="30322">225000</cx:pt>
          <cx:pt idx="30323">112500</cx:pt>
          <cx:pt idx="30324">270000</cx:pt>
          <cx:pt idx="30325">54000</cx:pt>
          <cx:pt idx="30326">157500</cx:pt>
          <cx:pt idx="30327">193500</cx:pt>
          <cx:pt idx="30328">303120</cx:pt>
          <cx:pt idx="30329">270000</cx:pt>
          <cx:pt idx="30330">86517</cx:pt>
          <cx:pt idx="30331">45000</cx:pt>
          <cx:pt idx="30332">135000</cx:pt>
          <cx:pt idx="30333">126000</cx:pt>
          <cx:pt idx="30334">315000</cx:pt>
          <cx:pt idx="30335">180000</cx:pt>
          <cx:pt idx="30336">117000</cx:pt>
          <cx:pt idx="30337">180000</cx:pt>
          <cx:pt idx="30338">315000</cx:pt>
          <cx:pt idx="30339">270000</cx:pt>
          <cx:pt idx="30340">67500</cx:pt>
          <cx:pt idx="30341">157500</cx:pt>
          <cx:pt idx="30342">135000</cx:pt>
          <cx:pt idx="30343">247500</cx:pt>
          <cx:pt idx="30344">71100</cx:pt>
          <cx:pt idx="30345">180000</cx:pt>
          <cx:pt idx="30346">450000</cx:pt>
          <cx:pt idx="30347">126000</cx:pt>
          <cx:pt idx="30348">157500</cx:pt>
          <cx:pt idx="30349">81000</cx:pt>
          <cx:pt idx="30350">180000</cx:pt>
          <cx:pt idx="30351">117000</cx:pt>
          <cx:pt idx="30352">135000</cx:pt>
          <cx:pt idx="30353">148500</cx:pt>
          <cx:pt idx="30354">157500</cx:pt>
          <cx:pt idx="30355">157500</cx:pt>
          <cx:pt idx="30356">157500</cx:pt>
          <cx:pt idx="30357">180000</cx:pt>
          <cx:pt idx="30358">197973</cx:pt>
          <cx:pt idx="30359">180000</cx:pt>
          <cx:pt idx="30360">270000</cx:pt>
          <cx:pt idx="30361">90000</cx:pt>
          <cx:pt idx="30362">247500</cx:pt>
          <cx:pt idx="30363">135000</cx:pt>
          <cx:pt idx="30364">67500</cx:pt>
          <cx:pt idx="30365">67500</cx:pt>
          <cx:pt idx="30366">90000</cx:pt>
          <cx:pt idx="30367">135000</cx:pt>
          <cx:pt idx="30368">90000</cx:pt>
          <cx:pt idx="30369">202500</cx:pt>
          <cx:pt idx="30370">90000</cx:pt>
          <cx:pt idx="30371">112500</cx:pt>
          <cx:pt idx="30372">99000</cx:pt>
          <cx:pt idx="30373">33750</cx:pt>
          <cx:pt idx="30374">67500</cx:pt>
          <cx:pt idx="30375">112500</cx:pt>
          <cx:pt idx="30376">166500</cx:pt>
          <cx:pt idx="30377">135000</cx:pt>
          <cx:pt idx="30378">94500</cx:pt>
          <cx:pt idx="30379">90000</cx:pt>
          <cx:pt idx="30380">261000</cx:pt>
          <cx:pt idx="30381">67500</cx:pt>
          <cx:pt idx="30382">283500</cx:pt>
          <cx:pt idx="30383">76500</cx:pt>
          <cx:pt idx="30384">157500</cx:pt>
          <cx:pt idx="30385">270000</cx:pt>
          <cx:pt idx="30386">135000</cx:pt>
          <cx:pt idx="30387">153000</cx:pt>
          <cx:pt idx="30388">90000</cx:pt>
          <cx:pt idx="30389">184500</cx:pt>
          <cx:pt idx="30390">405000</cx:pt>
          <cx:pt idx="30391">157500</cx:pt>
          <cx:pt idx="30392">202500</cx:pt>
          <cx:pt idx="30393">256500</cx:pt>
          <cx:pt idx="30394">117000</cx:pt>
          <cx:pt idx="30395">103500</cx:pt>
          <cx:pt idx="30396">67500</cx:pt>
          <cx:pt idx="30397">144000</cx:pt>
          <cx:pt idx="30398">171000</cx:pt>
          <cx:pt idx="30399">135000</cx:pt>
          <cx:pt idx="30400">270000</cx:pt>
          <cx:pt idx="30401">103500</cx:pt>
          <cx:pt idx="30402">157500</cx:pt>
          <cx:pt idx="30403">117000</cx:pt>
          <cx:pt idx="30404">315000</cx:pt>
          <cx:pt idx="30405">135000</cx:pt>
          <cx:pt idx="30406">54000</cx:pt>
          <cx:pt idx="30407">90000</cx:pt>
          <cx:pt idx="30408">225000</cx:pt>
          <cx:pt idx="30409">270000</cx:pt>
          <cx:pt idx="30410">180000</cx:pt>
          <cx:pt idx="30411">225000</cx:pt>
          <cx:pt idx="30412">103500</cx:pt>
          <cx:pt idx="30413">180000</cx:pt>
          <cx:pt idx="30414">112500</cx:pt>
          <cx:pt idx="30415">101250</cx:pt>
          <cx:pt idx="30416">67500</cx:pt>
          <cx:pt idx="30417">216000</cx:pt>
          <cx:pt idx="30418">270000</cx:pt>
          <cx:pt idx="30419">189000</cx:pt>
          <cx:pt idx="30420">112500</cx:pt>
          <cx:pt idx="30421">78750</cx:pt>
          <cx:pt idx="30422">67500</cx:pt>
          <cx:pt idx="30423">90000</cx:pt>
          <cx:pt idx="30424">193500</cx:pt>
          <cx:pt idx="30425">112500</cx:pt>
          <cx:pt idx="30426">157500</cx:pt>
          <cx:pt idx="30427">180000</cx:pt>
          <cx:pt idx="30428">135000</cx:pt>
          <cx:pt idx="30429">180000</cx:pt>
          <cx:pt idx="30430">157500</cx:pt>
          <cx:pt idx="30431">166500</cx:pt>
          <cx:pt idx="30432">112500</cx:pt>
          <cx:pt idx="30433">157500</cx:pt>
          <cx:pt idx="30434">211500</cx:pt>
          <cx:pt idx="30435">270000</cx:pt>
          <cx:pt idx="30436">180000</cx:pt>
          <cx:pt idx="30437">113400</cx:pt>
          <cx:pt idx="30438">90000</cx:pt>
          <cx:pt idx="30439">112500</cx:pt>
          <cx:pt idx="30440">112500</cx:pt>
          <cx:pt idx="30441">270000</cx:pt>
          <cx:pt idx="30442">144000</cx:pt>
          <cx:pt idx="30443">225000</cx:pt>
          <cx:pt idx="30444">135000</cx:pt>
          <cx:pt idx="30445">157500</cx:pt>
          <cx:pt idx="30446">202500</cx:pt>
          <cx:pt idx="30447">99000</cx:pt>
          <cx:pt idx="30448">45000</cx:pt>
          <cx:pt idx="30449">175500</cx:pt>
          <cx:pt idx="30450">238500</cx:pt>
          <cx:pt idx="30451">135000</cx:pt>
          <cx:pt idx="30452">90000</cx:pt>
          <cx:pt idx="30453">225000</cx:pt>
          <cx:pt idx="30454">90000</cx:pt>
          <cx:pt idx="30455">162000</cx:pt>
          <cx:pt idx="30456">247500</cx:pt>
          <cx:pt idx="30457">112500</cx:pt>
          <cx:pt idx="30458">126000</cx:pt>
          <cx:pt idx="30459">99000</cx:pt>
          <cx:pt idx="30460">112500</cx:pt>
          <cx:pt idx="30461">114750</cx:pt>
          <cx:pt idx="30462">211500</cx:pt>
          <cx:pt idx="30463">76500</cx:pt>
          <cx:pt idx="30464">144000</cx:pt>
          <cx:pt idx="30465">216000</cx:pt>
          <cx:pt idx="30466">207000</cx:pt>
          <cx:pt idx="30467">67500</cx:pt>
          <cx:pt idx="30468">90000</cx:pt>
          <cx:pt idx="30469">225000</cx:pt>
          <cx:pt idx="30470">900000</cx:pt>
          <cx:pt idx="30471">270000</cx:pt>
          <cx:pt idx="30472">247500</cx:pt>
          <cx:pt idx="30473">225000</cx:pt>
          <cx:pt idx="30474">112500</cx:pt>
          <cx:pt idx="30475">225000</cx:pt>
          <cx:pt idx="30476">225000</cx:pt>
          <cx:pt idx="30477">225000</cx:pt>
          <cx:pt idx="30478">180000</cx:pt>
          <cx:pt idx="30479">427500</cx:pt>
          <cx:pt idx="30480">54000</cx:pt>
          <cx:pt idx="30481">90000</cx:pt>
          <cx:pt idx="30482">247500</cx:pt>
          <cx:pt idx="30483">135000</cx:pt>
          <cx:pt idx="30484">112500</cx:pt>
          <cx:pt idx="30485">157500</cx:pt>
          <cx:pt idx="30486">180000</cx:pt>
          <cx:pt idx="30487">94500</cx:pt>
          <cx:pt idx="30488">157500</cx:pt>
          <cx:pt idx="30489">180000</cx:pt>
          <cx:pt idx="30490">130500</cx:pt>
          <cx:pt idx="30491">225000</cx:pt>
          <cx:pt idx="30492">67500</cx:pt>
          <cx:pt idx="30493">81000</cx:pt>
          <cx:pt idx="30494">135000</cx:pt>
          <cx:pt idx="30495">157500</cx:pt>
          <cx:pt idx="30496">315000</cx:pt>
          <cx:pt idx="30497">112500</cx:pt>
          <cx:pt idx="30498">135000</cx:pt>
          <cx:pt idx="30499">117000</cx:pt>
          <cx:pt idx="30500">328500</cx:pt>
          <cx:pt idx="30501">76500</cx:pt>
          <cx:pt idx="30502">90000</cx:pt>
          <cx:pt idx="30503">189000</cx:pt>
          <cx:pt idx="30504">180000</cx:pt>
          <cx:pt idx="30505">135000</cx:pt>
          <cx:pt idx="30506">202500</cx:pt>
          <cx:pt idx="30507">99000</cx:pt>
          <cx:pt idx="30508">90000</cx:pt>
          <cx:pt idx="30509">126000</cx:pt>
          <cx:pt idx="30510">360000</cx:pt>
          <cx:pt idx="30511">54000</cx:pt>
          <cx:pt idx="30512">202500</cx:pt>
          <cx:pt idx="30513">45000</cx:pt>
          <cx:pt idx="30514">1080000</cx:pt>
          <cx:pt idx="30515">157500</cx:pt>
          <cx:pt idx="30516">180000</cx:pt>
          <cx:pt idx="30517">81000</cx:pt>
          <cx:pt idx="30518">135000</cx:pt>
          <cx:pt idx="30519">207000</cx:pt>
          <cx:pt idx="30520">270000</cx:pt>
          <cx:pt idx="30521">157500</cx:pt>
          <cx:pt idx="30522">180000</cx:pt>
          <cx:pt idx="30523">135000</cx:pt>
          <cx:pt idx="30524">74250</cx:pt>
          <cx:pt idx="30525">112500</cx:pt>
          <cx:pt idx="30526">112500</cx:pt>
          <cx:pt idx="30527">99000</cx:pt>
          <cx:pt idx="30528">112500</cx:pt>
          <cx:pt idx="30529">112500</cx:pt>
          <cx:pt idx="30530">162000</cx:pt>
          <cx:pt idx="30531">90000</cx:pt>
          <cx:pt idx="30532">337500</cx:pt>
          <cx:pt idx="30533">157500</cx:pt>
          <cx:pt idx="30534">202500</cx:pt>
          <cx:pt idx="30535">112500</cx:pt>
          <cx:pt idx="30536">270000</cx:pt>
          <cx:pt idx="30537">67500</cx:pt>
          <cx:pt idx="30538">225000</cx:pt>
          <cx:pt idx="30539">81000</cx:pt>
          <cx:pt idx="30540">139500</cx:pt>
          <cx:pt idx="30541">360000</cx:pt>
          <cx:pt idx="30542">319500</cx:pt>
          <cx:pt idx="30543">135000</cx:pt>
          <cx:pt idx="30544">67500</cx:pt>
          <cx:pt idx="30545">101700</cx:pt>
          <cx:pt idx="30546">135000</cx:pt>
          <cx:pt idx="30547">180000</cx:pt>
          <cx:pt idx="30548">90000</cx:pt>
          <cx:pt idx="30549">76500</cx:pt>
          <cx:pt idx="30550">62100</cx:pt>
          <cx:pt idx="30551">67500</cx:pt>
          <cx:pt idx="30552">132750</cx:pt>
          <cx:pt idx="30553">148500</cx:pt>
          <cx:pt idx="30554">153000</cx:pt>
          <cx:pt idx="30555">112500</cx:pt>
          <cx:pt idx="30556">180000</cx:pt>
          <cx:pt idx="30557">135000</cx:pt>
          <cx:pt idx="30558">202500</cx:pt>
          <cx:pt idx="30559">157500</cx:pt>
          <cx:pt idx="30560">405000</cx:pt>
          <cx:pt idx="30561">225000</cx:pt>
          <cx:pt idx="30562">225000</cx:pt>
          <cx:pt idx="30563">450000</cx:pt>
          <cx:pt idx="30564">169771.5</cx:pt>
          <cx:pt idx="30565">202500</cx:pt>
          <cx:pt idx="30566">157500</cx:pt>
          <cx:pt idx="30567">202500</cx:pt>
          <cx:pt idx="30568">90000</cx:pt>
          <cx:pt idx="30569">180000</cx:pt>
          <cx:pt idx="30570">135000</cx:pt>
          <cx:pt idx="30571">112500</cx:pt>
          <cx:pt idx="30572">135000</cx:pt>
          <cx:pt idx="30573">337500</cx:pt>
          <cx:pt idx="30574">180000</cx:pt>
          <cx:pt idx="30575">112500</cx:pt>
          <cx:pt idx="30576">112500</cx:pt>
          <cx:pt idx="30577">270000</cx:pt>
          <cx:pt idx="30578">231750</cx:pt>
          <cx:pt idx="30579">202500</cx:pt>
          <cx:pt idx="30580">135000</cx:pt>
          <cx:pt idx="30581">166500</cx:pt>
          <cx:pt idx="30582">202500</cx:pt>
          <cx:pt idx="30583">202500</cx:pt>
          <cx:pt idx="30584">360000</cx:pt>
          <cx:pt idx="30585">202500</cx:pt>
          <cx:pt idx="30586">225000</cx:pt>
          <cx:pt idx="30587">94500</cx:pt>
          <cx:pt idx="30588">121500</cx:pt>
          <cx:pt idx="30589">180000</cx:pt>
          <cx:pt idx="30590">90000</cx:pt>
          <cx:pt idx="30591">315000</cx:pt>
          <cx:pt idx="30592">234000</cx:pt>
          <cx:pt idx="30593">247500</cx:pt>
          <cx:pt idx="30594">139500</cx:pt>
          <cx:pt idx="30595">225000</cx:pt>
          <cx:pt idx="30596">90000</cx:pt>
          <cx:pt idx="30597">117000</cx:pt>
          <cx:pt idx="30598">101250</cx:pt>
          <cx:pt idx="30599">157500</cx:pt>
          <cx:pt idx="30600">180000</cx:pt>
          <cx:pt idx="30601">450000</cx:pt>
          <cx:pt idx="30602">157500</cx:pt>
          <cx:pt idx="30603">202500</cx:pt>
          <cx:pt idx="30604">225000</cx:pt>
          <cx:pt idx="30605">157500</cx:pt>
          <cx:pt idx="30606">247500</cx:pt>
          <cx:pt idx="30607">90000</cx:pt>
          <cx:pt idx="30608">90000</cx:pt>
          <cx:pt idx="30609">166500</cx:pt>
          <cx:pt idx="30610">236880</cx:pt>
          <cx:pt idx="30611">405000</cx:pt>
          <cx:pt idx="30612">90000</cx:pt>
          <cx:pt idx="30613">135000</cx:pt>
          <cx:pt idx="30614">157500</cx:pt>
          <cx:pt idx="30615">81000</cx:pt>
          <cx:pt idx="30616">157500</cx:pt>
          <cx:pt idx="30617">157500</cx:pt>
          <cx:pt idx="30618">112500</cx:pt>
          <cx:pt idx="30619">94500</cx:pt>
          <cx:pt idx="30620">180000</cx:pt>
          <cx:pt idx="30621">252000</cx:pt>
          <cx:pt idx="30622">180000</cx:pt>
          <cx:pt idx="30623">225000</cx:pt>
          <cx:pt idx="30624">157500</cx:pt>
          <cx:pt idx="30625">148500</cx:pt>
          <cx:pt idx="30626">211500</cx:pt>
          <cx:pt idx="30627">135000</cx:pt>
          <cx:pt idx="30628">90000</cx:pt>
          <cx:pt idx="30629">123750</cx:pt>
          <cx:pt idx="30630">180000</cx:pt>
          <cx:pt idx="30631">112500</cx:pt>
          <cx:pt idx="30632">67500</cx:pt>
          <cx:pt idx="30633">247500</cx:pt>
          <cx:pt idx="30634">292500</cx:pt>
          <cx:pt idx="30635">112500</cx:pt>
          <cx:pt idx="30636">144000</cx:pt>
          <cx:pt idx="30637">202500</cx:pt>
          <cx:pt idx="30638">90000</cx:pt>
          <cx:pt idx="30639">112500</cx:pt>
          <cx:pt idx="30640">144000</cx:pt>
          <cx:pt idx="30641">135000</cx:pt>
          <cx:pt idx="30642">202500</cx:pt>
          <cx:pt idx="30643">157500</cx:pt>
          <cx:pt idx="30644">180000</cx:pt>
          <cx:pt idx="30645">225000</cx:pt>
          <cx:pt idx="30646">157500</cx:pt>
          <cx:pt idx="30647">81000</cx:pt>
          <cx:pt idx="30648">112500</cx:pt>
          <cx:pt idx="30649">157500</cx:pt>
          <cx:pt idx="30650">157500</cx:pt>
          <cx:pt idx="30651">292500</cx:pt>
          <cx:pt idx="30652">261000</cx:pt>
          <cx:pt idx="30653">90000</cx:pt>
          <cx:pt idx="30654">180000</cx:pt>
          <cx:pt idx="30655">81000</cx:pt>
          <cx:pt idx="30656">207000</cx:pt>
          <cx:pt idx="30657">315000</cx:pt>
          <cx:pt idx="30658">225000</cx:pt>
          <cx:pt idx="30659">126000</cx:pt>
          <cx:pt idx="30660">180000</cx:pt>
          <cx:pt idx="30661">81000</cx:pt>
          <cx:pt idx="30662">126000</cx:pt>
          <cx:pt idx="30663">135000</cx:pt>
          <cx:pt idx="30664">130500</cx:pt>
          <cx:pt idx="30665">157500</cx:pt>
          <cx:pt idx="30666">315000</cx:pt>
          <cx:pt idx="30667">180000</cx:pt>
          <cx:pt idx="30668">157500</cx:pt>
          <cx:pt idx="30669">135000</cx:pt>
          <cx:pt idx="30670">202500</cx:pt>
          <cx:pt idx="30671">90000</cx:pt>
          <cx:pt idx="30672">135000</cx:pt>
          <cx:pt idx="30673">202500</cx:pt>
          <cx:pt idx="30674">157500</cx:pt>
          <cx:pt idx="30675">135000</cx:pt>
          <cx:pt idx="30676">135000</cx:pt>
          <cx:pt idx="30677">45000</cx:pt>
          <cx:pt idx="30678">247500</cx:pt>
          <cx:pt idx="30679">157500</cx:pt>
          <cx:pt idx="30680">225000</cx:pt>
          <cx:pt idx="30681">67500</cx:pt>
          <cx:pt idx="30682">99000</cx:pt>
          <cx:pt idx="30683">99000</cx:pt>
          <cx:pt idx="30684">184500</cx:pt>
          <cx:pt idx="30685">157500</cx:pt>
          <cx:pt idx="30686">90000</cx:pt>
          <cx:pt idx="30687">202500</cx:pt>
          <cx:pt idx="30688">225000</cx:pt>
          <cx:pt idx="30689">180000</cx:pt>
          <cx:pt idx="30690">180000</cx:pt>
          <cx:pt idx="30691">81000</cx:pt>
          <cx:pt idx="30692">225000</cx:pt>
          <cx:pt idx="30693">67500</cx:pt>
          <cx:pt idx="30694">202500</cx:pt>
          <cx:pt idx="30695">90000</cx:pt>
          <cx:pt idx="30696">157500</cx:pt>
          <cx:pt idx="30697">157500</cx:pt>
          <cx:pt idx="30698">180000</cx:pt>
          <cx:pt idx="30699">247500</cx:pt>
          <cx:pt idx="30700">157500</cx:pt>
          <cx:pt idx="30701">112500</cx:pt>
          <cx:pt idx="30702">67500</cx:pt>
          <cx:pt idx="30703">157500</cx:pt>
          <cx:pt idx="30704">90000</cx:pt>
          <cx:pt idx="30705">202500</cx:pt>
          <cx:pt idx="30706">157500</cx:pt>
          <cx:pt idx="30707">157500</cx:pt>
          <cx:pt idx="30708">135000</cx:pt>
          <cx:pt idx="30709">112500</cx:pt>
          <cx:pt idx="30710">135000</cx:pt>
          <cx:pt idx="30711">135000</cx:pt>
          <cx:pt idx="30712">315000</cx:pt>
          <cx:pt idx="30713">108000</cx:pt>
          <cx:pt idx="30714">157500</cx:pt>
          <cx:pt idx="30715">135000</cx:pt>
          <cx:pt idx="30716">85500</cx:pt>
          <cx:pt idx="30717">180000</cx:pt>
          <cx:pt idx="30718">261000</cx:pt>
          <cx:pt idx="30719">135000</cx:pt>
          <cx:pt idx="30720">112500</cx:pt>
          <cx:pt idx="30721">85500</cx:pt>
          <cx:pt idx="30722">180000</cx:pt>
          <cx:pt idx="30723">119250</cx:pt>
          <cx:pt idx="30724">135000</cx:pt>
          <cx:pt idx="30725">94500</cx:pt>
          <cx:pt idx="30726">189000</cx:pt>
          <cx:pt idx="30727">87493.5</cx:pt>
          <cx:pt idx="30728">90000</cx:pt>
          <cx:pt idx="30729">54000</cx:pt>
          <cx:pt idx="30730">72000</cx:pt>
          <cx:pt idx="30731">157500</cx:pt>
          <cx:pt idx="30732">90000</cx:pt>
          <cx:pt idx="30733">247500</cx:pt>
          <cx:pt idx="30734">180000</cx:pt>
          <cx:pt idx="30735">81000</cx:pt>
          <cx:pt idx="30736">112500</cx:pt>
          <cx:pt idx="30737">45000</cx:pt>
          <cx:pt idx="30738">202500</cx:pt>
          <cx:pt idx="30739">112500</cx:pt>
          <cx:pt idx="30740">112500</cx:pt>
          <cx:pt idx="30741">45000</cx:pt>
          <cx:pt idx="30742">67500</cx:pt>
          <cx:pt idx="30743">225000</cx:pt>
          <cx:pt idx="30744">202500</cx:pt>
          <cx:pt idx="30745">76500</cx:pt>
          <cx:pt idx="30746">198000</cx:pt>
          <cx:pt idx="30747">112500</cx:pt>
          <cx:pt idx="30748">90000</cx:pt>
          <cx:pt idx="30749">283500</cx:pt>
          <cx:pt idx="30750">112500</cx:pt>
          <cx:pt idx="30751">135000</cx:pt>
          <cx:pt idx="30752">112500</cx:pt>
          <cx:pt idx="30753">90000</cx:pt>
          <cx:pt idx="30754">72000</cx:pt>
          <cx:pt idx="30755">54000</cx:pt>
          <cx:pt idx="30756">157500</cx:pt>
          <cx:pt idx="30757">112500</cx:pt>
          <cx:pt idx="30758">157500</cx:pt>
          <cx:pt idx="30759">112500</cx:pt>
          <cx:pt idx="30760">54000</cx:pt>
          <cx:pt idx="30761">202500</cx:pt>
          <cx:pt idx="30762">112500</cx:pt>
          <cx:pt idx="30763">337500</cx:pt>
          <cx:pt idx="30764">49500</cx:pt>
          <cx:pt idx="30765">81000</cx:pt>
          <cx:pt idx="30766">67500</cx:pt>
          <cx:pt idx="30767">112500</cx:pt>
          <cx:pt idx="30768">135000</cx:pt>
          <cx:pt idx="30769">319500</cx:pt>
          <cx:pt idx="30770">112500</cx:pt>
          <cx:pt idx="30771">112500</cx:pt>
          <cx:pt idx="30772">99000</cx:pt>
          <cx:pt idx="30773">99000</cx:pt>
          <cx:pt idx="30774">90000</cx:pt>
          <cx:pt idx="30775">157500</cx:pt>
          <cx:pt idx="30776">67500</cx:pt>
          <cx:pt idx="30777">225000</cx:pt>
          <cx:pt idx="30778">121500</cx:pt>
          <cx:pt idx="30779">180000</cx:pt>
          <cx:pt idx="30780">180000</cx:pt>
          <cx:pt idx="30781">382500</cx:pt>
          <cx:pt idx="30782">90000</cx:pt>
          <cx:pt idx="30783">135000</cx:pt>
          <cx:pt idx="30784">135000</cx:pt>
          <cx:pt idx="30785">135000</cx:pt>
          <cx:pt idx="30786">126000</cx:pt>
          <cx:pt idx="30787">315000</cx:pt>
          <cx:pt idx="30788">99000</cx:pt>
          <cx:pt idx="30789">247500</cx:pt>
          <cx:pt idx="30790">99000</cx:pt>
          <cx:pt idx="30791">292500</cx:pt>
          <cx:pt idx="30792">202500</cx:pt>
          <cx:pt idx="30793">202500</cx:pt>
          <cx:pt idx="30794">112500</cx:pt>
          <cx:pt idx="30795">225000</cx:pt>
          <cx:pt idx="30796">85500</cx:pt>
          <cx:pt idx="30797">112500</cx:pt>
          <cx:pt idx="30798">144000</cx:pt>
          <cx:pt idx="30799">157500</cx:pt>
          <cx:pt idx="30800">103500</cx:pt>
          <cx:pt idx="30801">180000</cx:pt>
          <cx:pt idx="30802">315000</cx:pt>
          <cx:pt idx="30803">360000</cx:pt>
          <cx:pt idx="30804">315000</cx:pt>
          <cx:pt idx="30805">67500</cx:pt>
          <cx:pt idx="30806">126000</cx:pt>
          <cx:pt idx="30807">180000</cx:pt>
          <cx:pt idx="30808">202500</cx:pt>
          <cx:pt idx="30809">157500</cx:pt>
          <cx:pt idx="30810">117000</cx:pt>
          <cx:pt idx="30811">90000</cx:pt>
          <cx:pt idx="30812">135000</cx:pt>
          <cx:pt idx="30813">58500</cx:pt>
          <cx:pt idx="30814">184500</cx:pt>
          <cx:pt idx="30815">247500</cx:pt>
          <cx:pt idx="30816">121500</cx:pt>
          <cx:pt idx="30817">153000</cx:pt>
          <cx:pt idx="30818">292500</cx:pt>
          <cx:pt idx="30819">360000</cx:pt>
          <cx:pt idx="30820">202500</cx:pt>
          <cx:pt idx="30821">112500</cx:pt>
          <cx:pt idx="30822">135000</cx:pt>
          <cx:pt idx="30823">202500</cx:pt>
          <cx:pt idx="30824">202500</cx:pt>
          <cx:pt idx="30825">202500</cx:pt>
          <cx:pt idx="30826">126000</cx:pt>
          <cx:pt idx="30827">337500</cx:pt>
          <cx:pt idx="30828">112500</cx:pt>
          <cx:pt idx="30829">112500</cx:pt>
          <cx:pt idx="30830">450000</cx:pt>
          <cx:pt idx="30831">202500</cx:pt>
          <cx:pt idx="30832">41850</cx:pt>
          <cx:pt idx="30833">135000</cx:pt>
          <cx:pt idx="30834">135000</cx:pt>
          <cx:pt idx="30835">292500</cx:pt>
          <cx:pt idx="30836">90000</cx:pt>
          <cx:pt idx="30837">585000</cx:pt>
          <cx:pt idx="30838">180000</cx:pt>
          <cx:pt idx="30839">135000</cx:pt>
          <cx:pt idx="30840">135000</cx:pt>
          <cx:pt idx="30841">180000</cx:pt>
          <cx:pt idx="30842">90000</cx:pt>
          <cx:pt idx="30843">166500</cx:pt>
          <cx:pt idx="30844">67500</cx:pt>
          <cx:pt idx="30845">225000</cx:pt>
          <cx:pt idx="30846">202500</cx:pt>
          <cx:pt idx="30847">117000</cx:pt>
          <cx:pt idx="30848">112500</cx:pt>
          <cx:pt idx="30849">135000</cx:pt>
          <cx:pt idx="30850">180000</cx:pt>
          <cx:pt idx="30851">157500</cx:pt>
          <cx:pt idx="30852">157500</cx:pt>
          <cx:pt idx="30853">225000</cx:pt>
          <cx:pt idx="30854">292500</cx:pt>
          <cx:pt idx="30855">90000</cx:pt>
          <cx:pt idx="30856">180000</cx:pt>
          <cx:pt idx="30857">81000</cx:pt>
          <cx:pt idx="30858">405000</cx:pt>
          <cx:pt idx="30859">157050</cx:pt>
          <cx:pt idx="30860">315000</cx:pt>
          <cx:pt idx="30861">117000</cx:pt>
          <cx:pt idx="30862">225000</cx:pt>
          <cx:pt idx="30863">76500</cx:pt>
          <cx:pt idx="30864">135000</cx:pt>
          <cx:pt idx="30865">144000</cx:pt>
          <cx:pt idx="30866">90000</cx:pt>
          <cx:pt idx="30867">90000</cx:pt>
          <cx:pt idx="30868">157500</cx:pt>
          <cx:pt idx="30869">67500</cx:pt>
          <cx:pt idx="30870">360000</cx:pt>
          <cx:pt idx="30871">144000</cx:pt>
          <cx:pt idx="30872">157500</cx:pt>
          <cx:pt idx="30873">90000</cx:pt>
          <cx:pt idx="30874">225000</cx:pt>
          <cx:pt idx="30875">135000</cx:pt>
          <cx:pt idx="30876">225000</cx:pt>
          <cx:pt idx="30877">247500</cx:pt>
          <cx:pt idx="30878">112500</cx:pt>
          <cx:pt idx="30879">180000</cx:pt>
          <cx:pt idx="30880">171000</cx:pt>
          <cx:pt idx="30881">90000</cx:pt>
          <cx:pt idx="30882">180000</cx:pt>
          <cx:pt idx="30883">135000</cx:pt>
          <cx:pt idx="30884">81000</cx:pt>
          <cx:pt idx="30885">270000</cx:pt>
          <cx:pt idx="30886">67500</cx:pt>
          <cx:pt idx="30887">121500</cx:pt>
          <cx:pt idx="30888">225000</cx:pt>
          <cx:pt idx="30889">157500</cx:pt>
          <cx:pt idx="30890">157500</cx:pt>
          <cx:pt idx="30891">247500</cx:pt>
          <cx:pt idx="30892">76500</cx:pt>
          <cx:pt idx="30893">121500</cx:pt>
          <cx:pt idx="30894">225000</cx:pt>
          <cx:pt idx="30895">67500</cx:pt>
          <cx:pt idx="30896">112500</cx:pt>
          <cx:pt idx="30897">495000</cx:pt>
          <cx:pt idx="30898">184500</cx:pt>
          <cx:pt idx="30899">144000</cx:pt>
          <cx:pt idx="30900">207000</cx:pt>
          <cx:pt idx="30901">126000</cx:pt>
          <cx:pt idx="30902">216000</cx:pt>
          <cx:pt idx="30903">202500</cx:pt>
          <cx:pt idx="30904">67500</cx:pt>
          <cx:pt idx="30905">67500</cx:pt>
          <cx:pt idx="30906">49500</cx:pt>
          <cx:pt idx="30907">450000</cx:pt>
          <cx:pt idx="30908">76500</cx:pt>
          <cx:pt idx="30909">270000</cx:pt>
          <cx:pt idx="30910">270000</cx:pt>
          <cx:pt idx="30911">45000</cx:pt>
          <cx:pt idx="30912">135000</cx:pt>
          <cx:pt idx="30913">135000</cx:pt>
          <cx:pt idx="30914">292500</cx:pt>
          <cx:pt idx="30915">180000</cx:pt>
          <cx:pt idx="30916">67500</cx:pt>
          <cx:pt idx="30917">202500</cx:pt>
          <cx:pt idx="30918">81000</cx:pt>
          <cx:pt idx="30919">67500</cx:pt>
          <cx:pt idx="30920">139500</cx:pt>
          <cx:pt idx="30921">184500</cx:pt>
          <cx:pt idx="30922">112500</cx:pt>
          <cx:pt idx="30923">360000</cx:pt>
          <cx:pt idx="30924">90000</cx:pt>
          <cx:pt idx="30925">189000</cx:pt>
          <cx:pt idx="30926">180000</cx:pt>
          <cx:pt idx="30927">180000</cx:pt>
          <cx:pt idx="30928">135000</cx:pt>
          <cx:pt idx="30929">180000</cx:pt>
          <cx:pt idx="30930">112500</cx:pt>
          <cx:pt idx="30931">135000</cx:pt>
          <cx:pt idx="30932">157500</cx:pt>
          <cx:pt idx="30933">112500</cx:pt>
          <cx:pt idx="30934">135000</cx:pt>
          <cx:pt idx="30935">112500</cx:pt>
          <cx:pt idx="30936">90000</cx:pt>
          <cx:pt idx="30937">135000</cx:pt>
          <cx:pt idx="30938">112500</cx:pt>
          <cx:pt idx="30939">117000</cx:pt>
          <cx:pt idx="30940">90000</cx:pt>
          <cx:pt idx="30941">90000</cx:pt>
          <cx:pt idx="30942">157500</cx:pt>
          <cx:pt idx="30943">135000</cx:pt>
          <cx:pt idx="30944">148500</cx:pt>
          <cx:pt idx="30945">76500</cx:pt>
          <cx:pt idx="30946">81000</cx:pt>
          <cx:pt idx="30947">90000</cx:pt>
          <cx:pt idx="30948">67500</cx:pt>
          <cx:pt idx="30949">193500</cx:pt>
          <cx:pt idx="30950">238500</cx:pt>
          <cx:pt idx="30951">157500</cx:pt>
          <cx:pt idx="30952">157500</cx:pt>
          <cx:pt idx="30953">247500</cx:pt>
          <cx:pt idx="30954">292500</cx:pt>
          <cx:pt idx="30955">135000</cx:pt>
          <cx:pt idx="30956">166500</cx:pt>
          <cx:pt idx="30957">171000</cx:pt>
          <cx:pt idx="30958">202500</cx:pt>
          <cx:pt idx="30959">67500</cx:pt>
          <cx:pt idx="30960">180000</cx:pt>
          <cx:pt idx="30961">135000</cx:pt>
          <cx:pt idx="30962">211500</cx:pt>
          <cx:pt idx="30963">157500</cx:pt>
          <cx:pt idx="30964">204750</cx:pt>
          <cx:pt idx="30965">270000</cx:pt>
          <cx:pt idx="30966">112500</cx:pt>
          <cx:pt idx="30967">90000</cx:pt>
          <cx:pt idx="30968">67500</cx:pt>
          <cx:pt idx="30969">180000</cx:pt>
          <cx:pt idx="30970">180000</cx:pt>
          <cx:pt idx="30971">90000</cx:pt>
          <cx:pt idx="30972">225000</cx:pt>
          <cx:pt idx="30973">112500</cx:pt>
          <cx:pt idx="30974">675000</cx:pt>
          <cx:pt idx="30975">180000</cx:pt>
          <cx:pt idx="30976">180000</cx:pt>
          <cx:pt idx="30977">117000</cx:pt>
          <cx:pt idx="30978">225000</cx:pt>
          <cx:pt idx="30979">90000</cx:pt>
          <cx:pt idx="30980">126000</cx:pt>
          <cx:pt idx="30981">99000</cx:pt>
          <cx:pt idx="30982">135000</cx:pt>
          <cx:pt idx="30983">180000</cx:pt>
          <cx:pt idx="30984">248400</cx:pt>
          <cx:pt idx="30985">270000</cx:pt>
          <cx:pt idx="30986">135000</cx:pt>
          <cx:pt idx="30987">117000</cx:pt>
          <cx:pt idx="30988">54000</cx:pt>
          <cx:pt idx="30989">216000</cx:pt>
          <cx:pt idx="30990">90000</cx:pt>
          <cx:pt idx="30991">90000</cx:pt>
          <cx:pt idx="30992">225000</cx:pt>
          <cx:pt idx="30993">315000</cx:pt>
          <cx:pt idx="30994">270000</cx:pt>
          <cx:pt idx="30995">112500</cx:pt>
          <cx:pt idx="30996">202500</cx:pt>
          <cx:pt idx="30997">67500</cx:pt>
          <cx:pt idx="30998">135000</cx:pt>
          <cx:pt idx="30999">157500</cx:pt>
          <cx:pt idx="31000">121500</cx:pt>
          <cx:pt idx="31001">360000</cx:pt>
          <cx:pt idx="31002">202500</cx:pt>
          <cx:pt idx="31003">157500</cx:pt>
          <cx:pt idx="31004">180000</cx:pt>
          <cx:pt idx="31005">112500</cx:pt>
          <cx:pt idx="31006">81000</cx:pt>
          <cx:pt idx="31007">270000</cx:pt>
          <cx:pt idx="31008">67500</cx:pt>
          <cx:pt idx="31009">225000</cx:pt>
          <cx:pt idx="31010">225000</cx:pt>
          <cx:pt idx="31011">54000</cx:pt>
          <cx:pt idx="31012">270000</cx:pt>
          <cx:pt idx="31013">171000</cx:pt>
          <cx:pt idx="31014">180000</cx:pt>
          <cx:pt idx="31015">157500</cx:pt>
          <cx:pt idx="31016">288000</cx:pt>
          <cx:pt idx="31017">81000</cx:pt>
          <cx:pt idx="31018">171000</cx:pt>
          <cx:pt idx="31019">103500</cx:pt>
          <cx:pt idx="31020">202500</cx:pt>
          <cx:pt idx="31021">202500</cx:pt>
          <cx:pt idx="31022">112500</cx:pt>
          <cx:pt idx="31023">135000</cx:pt>
          <cx:pt idx="31024">121500</cx:pt>
          <cx:pt idx="31025">156600</cx:pt>
          <cx:pt idx="31026">225000</cx:pt>
          <cx:pt idx="31027">720000</cx:pt>
          <cx:pt idx="31028">162000</cx:pt>
          <cx:pt idx="31029">202500</cx:pt>
          <cx:pt idx="31030">292500</cx:pt>
          <cx:pt idx="31031">135000</cx:pt>
          <cx:pt idx="31032">157500</cx:pt>
          <cx:pt idx="31033">315000</cx:pt>
          <cx:pt idx="31034">135000</cx:pt>
          <cx:pt idx="31035">351000</cx:pt>
          <cx:pt idx="31036">90000</cx:pt>
          <cx:pt idx="31037">90000</cx:pt>
          <cx:pt idx="31038">99000</cx:pt>
          <cx:pt idx="31039">202500</cx:pt>
          <cx:pt idx="31040">144000</cx:pt>
          <cx:pt idx="31041">189000</cx:pt>
          <cx:pt idx="31042">112500</cx:pt>
          <cx:pt idx="31043">162000</cx:pt>
          <cx:pt idx="31044">135000</cx:pt>
          <cx:pt idx="31045">135000</cx:pt>
          <cx:pt idx="31046">112500</cx:pt>
          <cx:pt idx="31047">112500</cx:pt>
          <cx:pt idx="31048">270000</cx:pt>
          <cx:pt idx="31049">180000</cx:pt>
          <cx:pt idx="31050">360000</cx:pt>
          <cx:pt idx="31051">450000</cx:pt>
          <cx:pt idx="31052">112500</cx:pt>
          <cx:pt idx="31053">180000</cx:pt>
          <cx:pt idx="31054">117000</cx:pt>
          <cx:pt idx="31055">247500</cx:pt>
          <cx:pt idx="31056">135000</cx:pt>
          <cx:pt idx="31057">112500</cx:pt>
          <cx:pt idx="31058">292500</cx:pt>
          <cx:pt idx="31059">112500</cx:pt>
          <cx:pt idx="31060">121500</cx:pt>
          <cx:pt idx="31061">202500</cx:pt>
          <cx:pt idx="31062">76500</cx:pt>
          <cx:pt idx="31063">99000</cx:pt>
          <cx:pt idx="31064">94500</cx:pt>
          <cx:pt idx="31065">162000</cx:pt>
          <cx:pt idx="31066">450000</cx:pt>
          <cx:pt idx="31067">58500</cx:pt>
          <cx:pt idx="31068">72000</cx:pt>
          <cx:pt idx="31069">247500</cx:pt>
          <cx:pt idx="31070">234000</cx:pt>
          <cx:pt idx="31071">130500</cx:pt>
          <cx:pt idx="31072">292500</cx:pt>
          <cx:pt idx="31073">135000</cx:pt>
          <cx:pt idx="31074">81000</cx:pt>
          <cx:pt idx="31075">90000</cx:pt>
          <cx:pt idx="31076">117000</cx:pt>
          <cx:pt idx="31077">247500</cx:pt>
          <cx:pt idx="31078">180000</cx:pt>
          <cx:pt idx="31079">270000</cx:pt>
          <cx:pt idx="31080">47250</cx:pt>
          <cx:pt idx="31081">315000</cx:pt>
          <cx:pt idx="31082">180000</cx:pt>
          <cx:pt idx="31083">112500</cx:pt>
          <cx:pt idx="31084">342000</cx:pt>
          <cx:pt idx="31085">126000</cx:pt>
          <cx:pt idx="31086">112500</cx:pt>
          <cx:pt idx="31087">72000</cx:pt>
          <cx:pt idx="31088">135000</cx:pt>
          <cx:pt idx="31089">180000</cx:pt>
          <cx:pt idx="31090">157500</cx:pt>
          <cx:pt idx="31091">180000</cx:pt>
          <cx:pt idx="31092">270000</cx:pt>
          <cx:pt idx="31093">135000</cx:pt>
          <cx:pt idx="31094">162000</cx:pt>
          <cx:pt idx="31095">270000</cx:pt>
          <cx:pt idx="31096">180000</cx:pt>
          <cx:pt idx="31097">135000</cx:pt>
          <cx:pt idx="31098">135000</cx:pt>
          <cx:pt idx="31099">252000</cx:pt>
          <cx:pt idx="31100">135000</cx:pt>
          <cx:pt idx="31101">351000</cx:pt>
          <cx:pt idx="31102">202500</cx:pt>
          <cx:pt idx="31103">171000</cx:pt>
          <cx:pt idx="31104">76500</cx:pt>
          <cx:pt idx="31105">112500</cx:pt>
          <cx:pt idx="31106">126000</cx:pt>
          <cx:pt idx="31107">90000</cx:pt>
          <cx:pt idx="31108">81000</cx:pt>
          <cx:pt idx="31109">135000</cx:pt>
          <cx:pt idx="31110">157500</cx:pt>
          <cx:pt idx="31111">157500</cx:pt>
          <cx:pt idx="31112">112500</cx:pt>
          <cx:pt idx="31113">94500</cx:pt>
          <cx:pt idx="31114">135000</cx:pt>
          <cx:pt idx="31115">315000</cx:pt>
          <cx:pt idx="31116">112500</cx:pt>
          <cx:pt idx="31117">315000</cx:pt>
          <cx:pt idx="31118">225000</cx:pt>
          <cx:pt idx="31119">135000</cx:pt>
          <cx:pt idx="31120">202500</cx:pt>
          <cx:pt idx="31121">180000</cx:pt>
          <cx:pt idx="31122">189000</cx:pt>
          <cx:pt idx="31123">180000</cx:pt>
          <cx:pt idx="31124">87750</cx:pt>
          <cx:pt idx="31125">112500</cx:pt>
          <cx:pt idx="31126">121500</cx:pt>
          <cx:pt idx="31127">45000</cx:pt>
          <cx:pt idx="31128">202500</cx:pt>
          <cx:pt idx="31129">121500</cx:pt>
          <cx:pt idx="31130">135000</cx:pt>
          <cx:pt idx="31131">144000</cx:pt>
          <cx:pt idx="31132">135000</cx:pt>
          <cx:pt idx="31133">117000</cx:pt>
          <cx:pt idx="31134">117000</cx:pt>
          <cx:pt idx="31135">180000</cx:pt>
          <cx:pt idx="31136">180000</cx:pt>
          <cx:pt idx="31137">90000</cx:pt>
          <cx:pt idx="31138">225000</cx:pt>
          <cx:pt idx="31139">157500</cx:pt>
          <cx:pt idx="31140">225000</cx:pt>
          <cx:pt idx="31141">180000</cx:pt>
          <cx:pt idx="31142">180000</cx:pt>
          <cx:pt idx="31143">90000</cx:pt>
          <cx:pt idx="31144">90000</cx:pt>
          <cx:pt idx="31145">112500</cx:pt>
          <cx:pt idx="31146">315000</cx:pt>
          <cx:pt idx="31147">247500</cx:pt>
          <cx:pt idx="31148">180000</cx:pt>
          <cx:pt idx="31149">180000</cx:pt>
          <cx:pt idx="31150">99000</cx:pt>
          <cx:pt idx="31151">135000</cx:pt>
          <cx:pt idx="31152">112500</cx:pt>
          <cx:pt idx="31153">382500</cx:pt>
          <cx:pt idx="31154">135000</cx:pt>
          <cx:pt idx="31155">270000</cx:pt>
          <cx:pt idx="31156">157500</cx:pt>
          <cx:pt idx="31157">162000</cx:pt>
          <cx:pt idx="31158">225000</cx:pt>
          <cx:pt idx="31159">189000</cx:pt>
          <cx:pt idx="31160">144000</cx:pt>
          <cx:pt idx="31161">112500</cx:pt>
          <cx:pt idx="31162">72000</cx:pt>
          <cx:pt idx="31163">112500</cx:pt>
          <cx:pt idx="31164">112500</cx:pt>
          <cx:pt idx="31165">45000</cx:pt>
          <cx:pt idx="31166">157500</cx:pt>
          <cx:pt idx="31167">103500</cx:pt>
          <cx:pt idx="31168">315000</cx:pt>
          <cx:pt idx="31169">108000</cx:pt>
          <cx:pt idx="31170">157500</cx:pt>
          <cx:pt idx="31171">157500</cx:pt>
          <cx:pt idx="31172">67500</cx:pt>
          <cx:pt idx="31173">90000</cx:pt>
          <cx:pt idx="31174">202500</cx:pt>
          <cx:pt idx="31175">112500</cx:pt>
          <cx:pt idx="31176">315000</cx:pt>
          <cx:pt idx="31177">135000</cx:pt>
          <cx:pt idx="31178">135000</cx:pt>
          <cx:pt idx="31179">180000</cx:pt>
          <cx:pt idx="31180">135000</cx:pt>
          <cx:pt idx="31181">150750</cx:pt>
          <cx:pt idx="31182">112500</cx:pt>
          <cx:pt idx="31183">189000</cx:pt>
          <cx:pt idx="31184">81000</cx:pt>
          <cx:pt idx="31185">135000</cx:pt>
          <cx:pt idx="31186">180000</cx:pt>
          <cx:pt idx="31187">270000</cx:pt>
          <cx:pt idx="31188">135000</cx:pt>
          <cx:pt idx="31189">225000</cx:pt>
          <cx:pt idx="31190">67500</cx:pt>
          <cx:pt idx="31191">162000</cx:pt>
          <cx:pt idx="31192">180000</cx:pt>
          <cx:pt idx="31193">112500</cx:pt>
          <cx:pt idx="31194">126000</cx:pt>
          <cx:pt idx="31195">72000</cx:pt>
          <cx:pt idx="31196">135000</cx:pt>
          <cx:pt idx="31197">202500</cx:pt>
          <cx:pt idx="31198">162000</cx:pt>
          <cx:pt idx="31199">90000</cx:pt>
          <cx:pt idx="31200">180000</cx:pt>
          <cx:pt idx="31201">171000</cx:pt>
          <cx:pt idx="31202">144000</cx:pt>
          <cx:pt idx="31203">121500</cx:pt>
          <cx:pt idx="31204">112500</cx:pt>
          <cx:pt idx="31205">76500</cx:pt>
          <cx:pt idx="31206">157500</cx:pt>
          <cx:pt idx="31207">135000</cx:pt>
          <cx:pt idx="31208">135000</cx:pt>
          <cx:pt idx="31209">130500</cx:pt>
          <cx:pt idx="31210">135000</cx:pt>
          <cx:pt idx="31211">67500</cx:pt>
          <cx:pt idx="31212">106362</cx:pt>
          <cx:pt idx="31213">135000</cx:pt>
          <cx:pt idx="31214">315000</cx:pt>
          <cx:pt idx="31215">243000</cx:pt>
          <cx:pt idx="31216">270000</cx:pt>
          <cx:pt idx="31217">112500</cx:pt>
          <cx:pt idx="31218">315000</cx:pt>
          <cx:pt idx="31219">135000</cx:pt>
          <cx:pt idx="31220">90000</cx:pt>
          <cx:pt idx="31221">90000</cx:pt>
          <cx:pt idx="31222">225000</cx:pt>
          <cx:pt idx="31223">67500</cx:pt>
          <cx:pt idx="31224">112500</cx:pt>
          <cx:pt idx="31225">135000</cx:pt>
          <cx:pt idx="31226">211500</cx:pt>
          <cx:pt idx="31227">90000</cx:pt>
          <cx:pt idx="31228">225000</cx:pt>
          <cx:pt idx="31229">360000</cx:pt>
          <cx:pt idx="31230">135000</cx:pt>
          <cx:pt idx="31231">99000</cx:pt>
          <cx:pt idx="31232">405000</cx:pt>
          <cx:pt idx="31233">112500</cx:pt>
          <cx:pt idx="31234">112500</cx:pt>
          <cx:pt idx="31235">202500</cx:pt>
          <cx:pt idx="31236">270000</cx:pt>
          <cx:pt idx="31237">85500</cx:pt>
          <cx:pt idx="31238">315000</cx:pt>
          <cx:pt idx="31239">81000</cx:pt>
          <cx:pt idx="31240">360000</cx:pt>
          <cx:pt idx="31241">315000</cx:pt>
          <cx:pt idx="31242">176175</cx:pt>
          <cx:pt idx="31243">166500</cx:pt>
          <cx:pt idx="31244">220500</cx:pt>
          <cx:pt idx="31245">157500</cx:pt>
          <cx:pt idx="31246">202500</cx:pt>
          <cx:pt idx="31247">90000</cx:pt>
          <cx:pt idx="31248">247500</cx:pt>
          <cx:pt idx="31249">225000</cx:pt>
          <cx:pt idx="31250">157500</cx:pt>
          <cx:pt idx="31251">144000</cx:pt>
          <cx:pt idx="31252">148500</cx:pt>
          <cx:pt idx="31253">157500</cx:pt>
          <cx:pt idx="31254">157500</cx:pt>
          <cx:pt idx="31255">90000</cx:pt>
          <cx:pt idx="31256">157500</cx:pt>
          <cx:pt idx="31257">81000</cx:pt>
          <cx:pt idx="31258">112500</cx:pt>
          <cx:pt idx="31259">216000</cx:pt>
          <cx:pt idx="31260">202500</cx:pt>
          <cx:pt idx="31261">405000</cx:pt>
          <cx:pt idx="31262">103500</cx:pt>
          <cx:pt idx="31263">202500</cx:pt>
          <cx:pt idx="31264">135000</cx:pt>
          <cx:pt idx="31265">225000</cx:pt>
          <cx:pt idx="31266">180000</cx:pt>
          <cx:pt idx="31267">202500</cx:pt>
          <cx:pt idx="31268">58500</cx:pt>
          <cx:pt idx="31269">225000</cx:pt>
          <cx:pt idx="31270">180000</cx:pt>
          <cx:pt idx="31271">157500</cx:pt>
          <cx:pt idx="31272">247500</cx:pt>
          <cx:pt idx="31273">180000</cx:pt>
          <cx:pt idx="31274">135000</cx:pt>
          <cx:pt idx="31275">90000</cx:pt>
          <cx:pt idx="31276">180000</cx:pt>
          <cx:pt idx="31277">225000</cx:pt>
          <cx:pt idx="31278">60750</cx:pt>
          <cx:pt idx="31279">180000</cx:pt>
          <cx:pt idx="31280">67500</cx:pt>
          <cx:pt idx="31281">72000</cx:pt>
          <cx:pt idx="31282">135000</cx:pt>
          <cx:pt idx="31283">180000</cx:pt>
          <cx:pt idx="31284">99000</cx:pt>
          <cx:pt idx="31285">90000</cx:pt>
          <cx:pt idx="31286">202500</cx:pt>
          <cx:pt idx="31287">135000</cx:pt>
          <cx:pt idx="31288">58500</cx:pt>
          <cx:pt idx="31289">135000</cx:pt>
          <cx:pt idx="31290">135000</cx:pt>
          <cx:pt idx="31291">270000</cx:pt>
          <cx:pt idx="31292">270000</cx:pt>
          <cx:pt idx="31293">112500</cx:pt>
          <cx:pt idx="31294">135000</cx:pt>
          <cx:pt idx="31295">360000</cx:pt>
          <cx:pt idx="31296">112500</cx:pt>
          <cx:pt idx="31297">157500</cx:pt>
          <cx:pt idx="31298">271800</cx:pt>
          <cx:pt idx="31299">148500</cx:pt>
          <cx:pt idx="31300">180000</cx:pt>
          <cx:pt idx="31301">225000</cx:pt>
          <cx:pt idx="31302">112500</cx:pt>
          <cx:pt idx="31303">900000</cx:pt>
          <cx:pt idx="31304">135000</cx:pt>
          <cx:pt idx="31305">157500</cx:pt>
          <cx:pt idx="31306">54000</cx:pt>
          <cx:pt idx="31307">112500</cx:pt>
          <cx:pt idx="31308">180000</cx:pt>
          <cx:pt idx="31309">157500</cx:pt>
          <cx:pt idx="31310">135000</cx:pt>
          <cx:pt idx="31311">236700</cx:pt>
          <cx:pt idx="31312">72000</cx:pt>
          <cx:pt idx="31313">292500</cx:pt>
          <cx:pt idx="31314">315000</cx:pt>
          <cx:pt idx="31315">112500</cx:pt>
          <cx:pt idx="31316">112500</cx:pt>
          <cx:pt idx="31317">337500</cx:pt>
          <cx:pt idx="31318">76500</cx:pt>
          <cx:pt idx="31319">202500</cx:pt>
          <cx:pt idx="31320">180000</cx:pt>
          <cx:pt idx="31321">67500</cx:pt>
          <cx:pt idx="31322">157500</cx:pt>
          <cx:pt idx="31323">225000</cx:pt>
          <cx:pt idx="31324">130500</cx:pt>
          <cx:pt idx="31325">141439.5</cx:pt>
          <cx:pt idx="31326">135000</cx:pt>
          <cx:pt idx="31327">238500</cx:pt>
          <cx:pt idx="31328">202500</cx:pt>
          <cx:pt idx="31329">112500</cx:pt>
          <cx:pt idx="31330">258750</cx:pt>
          <cx:pt idx="31331">67500</cx:pt>
          <cx:pt idx="31332">112500</cx:pt>
          <cx:pt idx="31333">76500</cx:pt>
          <cx:pt idx="31334">189000</cx:pt>
          <cx:pt idx="31335">67500</cx:pt>
          <cx:pt idx="31336">112500</cx:pt>
          <cx:pt idx="31337">360000</cx:pt>
          <cx:pt idx="31338">157500</cx:pt>
          <cx:pt idx="31339">112500</cx:pt>
          <cx:pt idx="31340">144000</cx:pt>
          <cx:pt idx="31341">157500</cx:pt>
          <cx:pt idx="31342">180000</cx:pt>
          <cx:pt idx="31343">45522</cx:pt>
          <cx:pt idx="31344">180000</cx:pt>
          <cx:pt idx="31345">112500</cx:pt>
          <cx:pt idx="31346">63000</cx:pt>
          <cx:pt idx="31347">135000</cx:pt>
          <cx:pt idx="31348">157500</cx:pt>
          <cx:pt idx="31349">90000</cx:pt>
          <cx:pt idx="31350">45000</cx:pt>
          <cx:pt idx="31351">162000</cx:pt>
          <cx:pt idx="31352">157500</cx:pt>
          <cx:pt idx="31353">135000</cx:pt>
          <cx:pt idx="31354">72000</cx:pt>
          <cx:pt idx="31355">121500</cx:pt>
          <cx:pt idx="31356">382500</cx:pt>
          <cx:pt idx="31357">135000</cx:pt>
          <cx:pt idx="31358">225000</cx:pt>
          <cx:pt idx="31359">121500</cx:pt>
          <cx:pt idx="31360">180000</cx:pt>
          <cx:pt idx="31361">144000</cx:pt>
          <cx:pt idx="31362">292500</cx:pt>
          <cx:pt idx="31363">180000</cx:pt>
          <cx:pt idx="31364">157500</cx:pt>
          <cx:pt idx="31365">382500</cx:pt>
          <cx:pt idx="31366">117000</cx:pt>
          <cx:pt idx="31367">225000</cx:pt>
          <cx:pt idx="31368">225000</cx:pt>
          <cx:pt idx="31369">175500</cx:pt>
          <cx:pt idx="31370">225000</cx:pt>
          <cx:pt idx="31371">405000</cx:pt>
          <cx:pt idx="31372">157500</cx:pt>
          <cx:pt idx="31373">135000</cx:pt>
          <cx:pt idx="31374">180000</cx:pt>
          <cx:pt idx="31375">202500</cx:pt>
          <cx:pt idx="31376">202500</cx:pt>
          <cx:pt idx="31377">157500</cx:pt>
          <cx:pt idx="31378">112500</cx:pt>
          <cx:pt idx="31379">337500</cx:pt>
          <cx:pt idx="31380">117000</cx:pt>
          <cx:pt idx="31381">153000</cx:pt>
          <cx:pt idx="31382">202500</cx:pt>
          <cx:pt idx="31383">90000</cx:pt>
          <cx:pt idx="31384">157500</cx:pt>
          <cx:pt idx="31385">135000</cx:pt>
          <cx:pt idx="31386">675000</cx:pt>
          <cx:pt idx="31387">112500</cx:pt>
          <cx:pt idx="31388">112500</cx:pt>
          <cx:pt idx="31389">135000</cx:pt>
          <cx:pt idx="31390">135000</cx:pt>
          <cx:pt idx="31391">175500</cx:pt>
          <cx:pt idx="31392">189000</cx:pt>
          <cx:pt idx="31393">112500</cx:pt>
          <cx:pt idx="31394">180000</cx:pt>
          <cx:pt idx="31395">315000</cx:pt>
          <cx:pt idx="31396">67500</cx:pt>
          <cx:pt idx="31397">135000</cx:pt>
          <cx:pt idx="31398">90000</cx:pt>
          <cx:pt idx="31399">90000</cx:pt>
          <cx:pt idx="31400">202500</cx:pt>
          <cx:pt idx="31401">103500</cx:pt>
          <cx:pt idx="31402">112500</cx:pt>
          <cx:pt idx="31403">180000</cx:pt>
          <cx:pt idx="31404">157500</cx:pt>
          <cx:pt idx="31405">157500</cx:pt>
          <cx:pt idx="31406">112500</cx:pt>
          <cx:pt idx="31407">72000</cx:pt>
          <cx:pt idx="31408">180000</cx:pt>
          <cx:pt idx="31409">81000</cx:pt>
          <cx:pt idx="31410">45000</cx:pt>
          <cx:pt idx="31411">157500</cx:pt>
          <cx:pt idx="31412">225000</cx:pt>
          <cx:pt idx="31413">180000</cx:pt>
          <cx:pt idx="31414">112500</cx:pt>
          <cx:pt idx="31415">175500</cx:pt>
          <cx:pt idx="31416">76500</cx:pt>
          <cx:pt idx="31417">112500</cx:pt>
          <cx:pt idx="31418">202500</cx:pt>
          <cx:pt idx="31419">144000</cx:pt>
          <cx:pt idx="31420">45000</cx:pt>
          <cx:pt idx="31421">405000</cx:pt>
          <cx:pt idx="31422">157500</cx:pt>
          <cx:pt idx="31423">112500</cx:pt>
          <cx:pt idx="31424">247500</cx:pt>
          <cx:pt idx="31425">157500</cx:pt>
          <cx:pt idx="31426">126000</cx:pt>
          <cx:pt idx="31427">225000</cx:pt>
          <cx:pt idx="31428">67500</cx:pt>
          <cx:pt idx="31429">103500</cx:pt>
          <cx:pt idx="31430">112500</cx:pt>
          <cx:pt idx="31431">157500</cx:pt>
          <cx:pt idx="31432">202500</cx:pt>
          <cx:pt idx="31433">117000</cx:pt>
          <cx:pt idx="31434">135000</cx:pt>
          <cx:pt idx="31435">292500</cx:pt>
          <cx:pt idx="31436">198000</cx:pt>
          <cx:pt idx="31437">202500</cx:pt>
          <cx:pt idx="31438">157500</cx:pt>
          <cx:pt idx="31439">135000</cx:pt>
          <cx:pt idx="31440">202500</cx:pt>
          <cx:pt idx="31441">135000</cx:pt>
          <cx:pt idx="31442">157500</cx:pt>
          <cx:pt idx="31443">135000</cx:pt>
          <cx:pt idx="31444">238500</cx:pt>
          <cx:pt idx="31445">121500</cx:pt>
          <cx:pt idx="31446">121500</cx:pt>
          <cx:pt idx="31447">135000</cx:pt>
          <cx:pt idx="31448">225000</cx:pt>
          <cx:pt idx="31449">63000</cx:pt>
          <cx:pt idx="31450">180000</cx:pt>
          <cx:pt idx="31451">225000</cx:pt>
          <cx:pt idx="31452">135000</cx:pt>
          <cx:pt idx="31453">180000</cx:pt>
          <cx:pt idx="31454">180000</cx:pt>
          <cx:pt idx="31455">112500</cx:pt>
          <cx:pt idx="31456">337500</cx:pt>
          <cx:pt idx="31457">67500</cx:pt>
          <cx:pt idx="31458">135000</cx:pt>
          <cx:pt idx="31459">166500</cx:pt>
          <cx:pt idx="31460">225000</cx:pt>
          <cx:pt idx="31461">90000</cx:pt>
          <cx:pt idx="31462">135000</cx:pt>
          <cx:pt idx="31463">270000</cx:pt>
          <cx:pt idx="31464">112500</cx:pt>
          <cx:pt idx="31465">202500</cx:pt>
          <cx:pt idx="31466">81000</cx:pt>
          <cx:pt idx="31467">63000</cx:pt>
          <cx:pt idx="31468">135000</cx:pt>
          <cx:pt idx="31469">135000</cx:pt>
          <cx:pt idx="31470">29250</cx:pt>
          <cx:pt idx="31471">180000</cx:pt>
          <cx:pt idx="31472">90000</cx:pt>
          <cx:pt idx="31473">157500</cx:pt>
          <cx:pt idx="31474">225000</cx:pt>
          <cx:pt idx="31475">301500</cx:pt>
          <cx:pt idx="31476">76500</cx:pt>
          <cx:pt idx="31477">225000</cx:pt>
          <cx:pt idx="31478">139500</cx:pt>
          <cx:pt idx="31479">157500</cx:pt>
          <cx:pt idx="31480">202500</cx:pt>
          <cx:pt idx="31481">540000</cx:pt>
          <cx:pt idx="31482">67500</cx:pt>
          <cx:pt idx="31483">202500</cx:pt>
          <cx:pt idx="31484">157500</cx:pt>
          <cx:pt idx="31485">72000</cx:pt>
          <cx:pt idx="31486">207000</cx:pt>
          <cx:pt idx="31487">337500</cx:pt>
          <cx:pt idx="31488">153000</cx:pt>
          <cx:pt idx="31489">225000</cx:pt>
          <cx:pt idx="31490">126000</cx:pt>
          <cx:pt idx="31491">135000</cx:pt>
          <cx:pt idx="31492">135000</cx:pt>
          <cx:pt idx="31493">103500</cx:pt>
          <cx:pt idx="31494">112500</cx:pt>
          <cx:pt idx="31495">99000</cx:pt>
          <cx:pt idx="31496">112500</cx:pt>
          <cx:pt idx="31497">157500</cx:pt>
          <cx:pt idx="31498">135000</cx:pt>
          <cx:pt idx="31499">72000</cx:pt>
          <cx:pt idx="31500">216000</cx:pt>
          <cx:pt idx="31501">135000</cx:pt>
          <cx:pt idx="31502">174150</cx:pt>
          <cx:pt idx="31503">112500</cx:pt>
          <cx:pt idx="31504">360000</cx:pt>
          <cx:pt idx="31505">112500</cx:pt>
          <cx:pt idx="31506">112500</cx:pt>
          <cx:pt idx="31507">225000</cx:pt>
          <cx:pt idx="31508">360000</cx:pt>
          <cx:pt idx="31509">81000</cx:pt>
          <cx:pt idx="31510">202500</cx:pt>
          <cx:pt idx="31511">99000</cx:pt>
          <cx:pt idx="31512">180000</cx:pt>
          <cx:pt idx="31513">148500</cx:pt>
          <cx:pt idx="31514">270000</cx:pt>
          <cx:pt idx="31515">157500</cx:pt>
          <cx:pt idx="31516">144000</cx:pt>
          <cx:pt idx="31517">135000</cx:pt>
          <cx:pt idx="31518">360000</cx:pt>
          <cx:pt idx="31519">180000</cx:pt>
          <cx:pt idx="31520">90000</cx:pt>
          <cx:pt idx="31521">112500</cx:pt>
          <cx:pt idx="31522">112500</cx:pt>
          <cx:pt idx="31523">135000</cx:pt>
          <cx:pt idx="31524">186750</cx:pt>
          <cx:pt idx="31525">67500</cx:pt>
          <cx:pt idx="31526">72000</cx:pt>
          <cx:pt idx="31527">112500</cx:pt>
          <cx:pt idx="31528">225000</cx:pt>
          <cx:pt idx="31529">126000</cx:pt>
          <cx:pt idx="31530">225000</cx:pt>
          <cx:pt idx="31531">135000</cx:pt>
          <cx:pt idx="31532">202500</cx:pt>
          <cx:pt idx="31533">252000</cx:pt>
          <cx:pt idx="31534">360000</cx:pt>
          <cx:pt idx="31535">112500</cx:pt>
          <cx:pt idx="31536">135000</cx:pt>
          <cx:pt idx="31537">171000</cx:pt>
          <cx:pt idx="31538">157500</cx:pt>
          <cx:pt idx="31539">67500</cx:pt>
          <cx:pt idx="31540">54000</cx:pt>
          <cx:pt idx="31541">67500</cx:pt>
          <cx:pt idx="31542">225000</cx:pt>
          <cx:pt idx="31543">90000</cx:pt>
          <cx:pt idx="31544">135000</cx:pt>
          <cx:pt idx="31545">360000</cx:pt>
          <cx:pt idx="31546">67500</cx:pt>
          <cx:pt idx="31547">202500</cx:pt>
          <cx:pt idx="31548">90000</cx:pt>
          <cx:pt idx="31549">148500</cx:pt>
          <cx:pt idx="31550">45000</cx:pt>
          <cx:pt idx="31551">103500</cx:pt>
          <cx:pt idx="31552">157500</cx:pt>
          <cx:pt idx="31553">180000</cx:pt>
          <cx:pt idx="31554">67500</cx:pt>
          <cx:pt idx="31555">315000</cx:pt>
          <cx:pt idx="31556">135000</cx:pt>
          <cx:pt idx="31557">135000</cx:pt>
          <cx:pt idx="31558">31500</cx:pt>
          <cx:pt idx="31559">135000</cx:pt>
          <cx:pt idx="31560">225000</cx:pt>
          <cx:pt idx="31561">157500</cx:pt>
          <cx:pt idx="31562">90000</cx:pt>
          <cx:pt idx="31563">146250</cx:pt>
          <cx:pt idx="31564">135000</cx:pt>
          <cx:pt idx="31565">112500</cx:pt>
          <cx:pt idx="31566">112500</cx:pt>
          <cx:pt idx="31567">90000</cx:pt>
          <cx:pt idx="31568">418500</cx:pt>
          <cx:pt idx="31569">135000</cx:pt>
          <cx:pt idx="31570">180000</cx:pt>
          <cx:pt idx="31571">90000</cx:pt>
          <cx:pt idx="31572">360000</cx:pt>
          <cx:pt idx="31573">202500</cx:pt>
          <cx:pt idx="31574">135000</cx:pt>
          <cx:pt idx="31575">112500</cx:pt>
          <cx:pt idx="31576">301500</cx:pt>
          <cx:pt idx="31577">135000</cx:pt>
          <cx:pt idx="31578">135000</cx:pt>
          <cx:pt idx="31579">193500</cx:pt>
          <cx:pt idx="31580">225000</cx:pt>
          <cx:pt idx="31581">180000</cx:pt>
          <cx:pt idx="31582">225000</cx:pt>
          <cx:pt idx="31583">315000</cx:pt>
          <cx:pt idx="31584">103500</cx:pt>
          <cx:pt idx="31585">135000</cx:pt>
          <cx:pt idx="31586">180000</cx:pt>
          <cx:pt idx="31587">247500</cx:pt>
          <cx:pt idx="31588">90000</cx:pt>
          <cx:pt idx="31589">58500</cx:pt>
          <cx:pt idx="31590">135000</cx:pt>
          <cx:pt idx="31591">180000</cx:pt>
          <cx:pt idx="31592">247500</cx:pt>
          <cx:pt idx="31593">180000</cx:pt>
          <cx:pt idx="31594">90000</cx:pt>
          <cx:pt idx="31595">103500</cx:pt>
          <cx:pt idx="31596">112500</cx:pt>
          <cx:pt idx="31597">315000</cx:pt>
          <cx:pt idx="31598">112500</cx:pt>
          <cx:pt idx="31599">229500</cx:pt>
          <cx:pt idx="31600">112500</cx:pt>
          <cx:pt idx="31601">139500</cx:pt>
          <cx:pt idx="31602">126000</cx:pt>
          <cx:pt idx="31603">112500</cx:pt>
          <cx:pt idx="31604">202500</cx:pt>
          <cx:pt idx="31605">270000</cx:pt>
          <cx:pt idx="31606">81000</cx:pt>
          <cx:pt idx="31607">202500</cx:pt>
          <cx:pt idx="31608">135000</cx:pt>
          <cx:pt idx="31609">225000</cx:pt>
          <cx:pt idx="31610">112500</cx:pt>
          <cx:pt idx="31611">90000</cx:pt>
          <cx:pt idx="31612">112500</cx:pt>
          <cx:pt idx="31613">337500</cx:pt>
          <cx:pt idx="31614">135000</cx:pt>
          <cx:pt idx="31615">202500</cx:pt>
          <cx:pt idx="31616">180000</cx:pt>
          <cx:pt idx="31617">135000</cx:pt>
          <cx:pt idx="31618">117000</cx:pt>
          <cx:pt idx="31619">157500</cx:pt>
          <cx:pt idx="31620">90000</cx:pt>
          <cx:pt idx="31621">135000</cx:pt>
          <cx:pt idx="31622">94500</cx:pt>
          <cx:pt idx="31623">144000</cx:pt>
          <cx:pt idx="31624">315000</cx:pt>
          <cx:pt idx="31625">180000</cx:pt>
          <cx:pt idx="31626">85500</cx:pt>
          <cx:pt idx="31627">315000</cx:pt>
          <cx:pt idx="31628">202500</cx:pt>
          <cx:pt idx="31629">202500</cx:pt>
          <cx:pt idx="31630">360000</cx:pt>
          <cx:pt idx="31631">90000</cx:pt>
          <cx:pt idx="31632">45000</cx:pt>
          <cx:pt idx="31633">67500</cx:pt>
          <cx:pt idx="31634">157500</cx:pt>
          <cx:pt idx="31635">90000</cx:pt>
          <cx:pt idx="31636">157500</cx:pt>
          <cx:pt idx="31637">180000</cx:pt>
          <cx:pt idx="31638">135000</cx:pt>
          <cx:pt idx="31639">112500</cx:pt>
          <cx:pt idx="31640">76500</cx:pt>
          <cx:pt idx="31641">225000</cx:pt>
          <cx:pt idx="31642">180000</cx:pt>
          <cx:pt idx="31643">225000</cx:pt>
          <cx:pt idx="31644">202500</cx:pt>
          <cx:pt idx="31645">90000</cx:pt>
          <cx:pt idx="31646">180000</cx:pt>
          <cx:pt idx="31647">90000</cx:pt>
          <cx:pt idx="31648">180000</cx:pt>
          <cx:pt idx="31649">112500</cx:pt>
          <cx:pt idx="31650">90000</cx:pt>
          <cx:pt idx="31651">157500</cx:pt>
          <cx:pt idx="31652">94500</cx:pt>
          <cx:pt idx="31653">157500</cx:pt>
          <cx:pt idx="31654">130500</cx:pt>
          <cx:pt idx="31655">67500</cx:pt>
          <cx:pt idx="31656">436500</cx:pt>
          <cx:pt idx="31657">234000</cx:pt>
          <cx:pt idx="31658">225000</cx:pt>
          <cx:pt idx="31659">207000</cx:pt>
          <cx:pt idx="31660">382500</cx:pt>
          <cx:pt idx="31661">153000</cx:pt>
          <cx:pt idx="31662">180000</cx:pt>
          <cx:pt idx="31663">180000</cx:pt>
          <cx:pt idx="31664">193500</cx:pt>
          <cx:pt idx="31665">225000</cx:pt>
          <cx:pt idx="31666">292500</cx:pt>
          <cx:pt idx="31667">79650</cx:pt>
          <cx:pt idx="31668">315000</cx:pt>
          <cx:pt idx="31669">225000</cx:pt>
          <cx:pt idx="31670">180000</cx:pt>
          <cx:pt idx="31671">90000</cx:pt>
          <cx:pt idx="31672">67500</cx:pt>
          <cx:pt idx="31673">112500</cx:pt>
          <cx:pt idx="31674">112500</cx:pt>
          <cx:pt idx="31675">121500</cx:pt>
          <cx:pt idx="31676">72000</cx:pt>
          <cx:pt idx="31677">175500</cx:pt>
          <cx:pt idx="31678">180000</cx:pt>
          <cx:pt idx="31679">292500</cx:pt>
          <cx:pt idx="31680">135000</cx:pt>
          <cx:pt idx="31681">150300</cx:pt>
          <cx:pt idx="31682">157500</cx:pt>
          <cx:pt idx="31683">180000</cx:pt>
          <cx:pt idx="31684">180000</cx:pt>
          <cx:pt idx="31685">180000</cx:pt>
          <cx:pt idx="31686">157500</cx:pt>
          <cx:pt idx="31687">63000</cx:pt>
          <cx:pt idx="31688">180000</cx:pt>
          <cx:pt idx="31689">427500</cx:pt>
          <cx:pt idx="31690">112500</cx:pt>
          <cx:pt idx="31691">225000</cx:pt>
          <cx:pt idx="31692">67500</cx:pt>
          <cx:pt idx="31693">337500</cx:pt>
          <cx:pt idx="31694">90000</cx:pt>
          <cx:pt idx="31695">157500</cx:pt>
          <cx:pt idx="31696">157500</cx:pt>
          <cx:pt idx="31697">225000</cx:pt>
          <cx:pt idx="31698">360000</cx:pt>
          <cx:pt idx="31699">112500</cx:pt>
          <cx:pt idx="31700">112500</cx:pt>
          <cx:pt idx="31701">135000</cx:pt>
          <cx:pt idx="31702">157500</cx:pt>
          <cx:pt idx="31703">112500</cx:pt>
          <cx:pt idx="31704">99000</cx:pt>
          <cx:pt idx="31705">67500</cx:pt>
          <cx:pt idx="31706">270000</cx:pt>
          <cx:pt idx="31707">225000</cx:pt>
          <cx:pt idx="31708">135000</cx:pt>
          <cx:pt idx="31709">135000</cx:pt>
          <cx:pt idx="31710">112500</cx:pt>
          <cx:pt idx="31711">180000</cx:pt>
          <cx:pt idx="31712">67500</cx:pt>
          <cx:pt idx="31713">180000</cx:pt>
          <cx:pt idx="31714">301500</cx:pt>
          <cx:pt idx="31715">225000</cx:pt>
          <cx:pt idx="31716">202500</cx:pt>
          <cx:pt idx="31717">135000</cx:pt>
          <cx:pt idx="31718">90000</cx:pt>
          <cx:pt idx="31719">144000</cx:pt>
          <cx:pt idx="31720">144000</cx:pt>
          <cx:pt idx="31721">225000</cx:pt>
          <cx:pt idx="31722">58500</cx:pt>
          <cx:pt idx="31723">135000</cx:pt>
          <cx:pt idx="31724">180000</cx:pt>
          <cx:pt idx="31725">270000</cx:pt>
          <cx:pt idx="31726">180000</cx:pt>
          <cx:pt idx="31727">270000</cx:pt>
          <cx:pt idx="31728">135000</cx:pt>
          <cx:pt idx="31729">202500</cx:pt>
          <cx:pt idx="31730">135000</cx:pt>
          <cx:pt idx="31731">225000</cx:pt>
          <cx:pt idx="31732">90000</cx:pt>
          <cx:pt idx="31733">67500</cx:pt>
          <cx:pt idx="31734">108000</cx:pt>
          <cx:pt idx="31735">135000</cx:pt>
          <cx:pt idx="31736">261000</cx:pt>
          <cx:pt idx="31737">112500</cx:pt>
          <cx:pt idx="31738">117000</cx:pt>
          <cx:pt idx="31739">135000</cx:pt>
          <cx:pt idx="31740">157500</cx:pt>
          <cx:pt idx="31741">90000</cx:pt>
          <cx:pt idx="31742">112500</cx:pt>
          <cx:pt idx="31743">202500</cx:pt>
          <cx:pt idx="31744">270000</cx:pt>
          <cx:pt idx="31745">130500</cx:pt>
          <cx:pt idx="31746">126000</cx:pt>
          <cx:pt idx="31747">450000</cx:pt>
          <cx:pt idx="31748">157500</cx:pt>
          <cx:pt idx="31749">157500</cx:pt>
          <cx:pt idx="31750">81000</cx:pt>
          <cx:pt idx="31751">67500</cx:pt>
          <cx:pt idx="31752">76500</cx:pt>
          <cx:pt idx="31753">157500</cx:pt>
          <cx:pt idx="31754">396000</cx:pt>
          <cx:pt idx="31755">76500</cx:pt>
          <cx:pt idx="31756">247500</cx:pt>
          <cx:pt idx="31757">207000</cx:pt>
          <cx:pt idx="31758">90000</cx:pt>
          <cx:pt idx="31759">157500</cx:pt>
          <cx:pt idx="31760">67500</cx:pt>
          <cx:pt idx="31761">112500</cx:pt>
          <cx:pt idx="31762">112500</cx:pt>
          <cx:pt idx="31763">157500</cx:pt>
          <cx:pt idx="31764">103500</cx:pt>
          <cx:pt idx="31765">225000</cx:pt>
          <cx:pt idx="31766">112500</cx:pt>
          <cx:pt idx="31767">99000</cx:pt>
          <cx:pt idx="31768">180000</cx:pt>
          <cx:pt idx="31769">247500</cx:pt>
          <cx:pt idx="31770">225000</cx:pt>
          <cx:pt idx="31771">112500</cx:pt>
          <cx:pt idx="31772">90000</cx:pt>
          <cx:pt idx="31773">166500</cx:pt>
          <cx:pt idx="31774">67500</cx:pt>
          <cx:pt idx="31775">211500</cx:pt>
          <cx:pt idx="31776">180000</cx:pt>
          <cx:pt idx="31777">157500</cx:pt>
          <cx:pt idx="31778">112500</cx:pt>
          <cx:pt idx="31779">112500</cx:pt>
          <cx:pt idx="31780">482850</cx:pt>
          <cx:pt idx="31781">135000</cx:pt>
          <cx:pt idx="31782">90000</cx:pt>
          <cx:pt idx="31783">90000</cx:pt>
          <cx:pt idx="31784">135000</cx:pt>
          <cx:pt idx="31785">67500</cx:pt>
          <cx:pt idx="31786">81000</cx:pt>
          <cx:pt idx="31787">225000</cx:pt>
          <cx:pt idx="31788">126000</cx:pt>
          <cx:pt idx="31789">225000</cx:pt>
          <cx:pt idx="31790">315000</cx:pt>
          <cx:pt idx="31791">135000</cx:pt>
          <cx:pt idx="31792">180000</cx:pt>
          <cx:pt idx="31793">90000</cx:pt>
          <cx:pt idx="31794">171000</cx:pt>
          <cx:pt idx="31795">112500</cx:pt>
          <cx:pt idx="31796">180000</cx:pt>
          <cx:pt idx="31797">76500</cx:pt>
          <cx:pt idx="31798">144000</cx:pt>
          <cx:pt idx="31799">360000</cx:pt>
          <cx:pt idx="31800">202500</cx:pt>
          <cx:pt idx="31801">189000</cx:pt>
          <cx:pt idx="31802">90000</cx:pt>
          <cx:pt idx="31803">180000</cx:pt>
          <cx:pt idx="31804">67500</cx:pt>
          <cx:pt idx="31805">112500</cx:pt>
          <cx:pt idx="31806">99000</cx:pt>
          <cx:pt idx="31807">202500</cx:pt>
          <cx:pt idx="31808">98100</cx:pt>
          <cx:pt idx="31809">405000</cx:pt>
          <cx:pt idx="31810">180000</cx:pt>
          <cx:pt idx="31811">135000</cx:pt>
          <cx:pt idx="31812">157500</cx:pt>
          <cx:pt idx="31813">135000</cx:pt>
          <cx:pt idx="31814">90000</cx:pt>
          <cx:pt idx="31815">135000</cx:pt>
          <cx:pt idx="31816">112500</cx:pt>
          <cx:pt idx="31817">225000</cx:pt>
          <cx:pt idx="31818">166500</cx:pt>
          <cx:pt idx="31819">135000</cx:pt>
          <cx:pt idx="31820">202500</cx:pt>
          <cx:pt idx="31821">130500</cx:pt>
          <cx:pt idx="31822">202500</cx:pt>
          <cx:pt idx="31823">112500</cx:pt>
          <cx:pt idx="31824">83250</cx:pt>
          <cx:pt idx="31825">90000</cx:pt>
          <cx:pt idx="31826">315000</cx:pt>
          <cx:pt idx="31827">180000</cx:pt>
          <cx:pt idx="31828">112500</cx:pt>
          <cx:pt idx="31829">166500</cx:pt>
          <cx:pt idx="31830">76500</cx:pt>
          <cx:pt idx="31831">135000</cx:pt>
          <cx:pt idx="31832">90000</cx:pt>
          <cx:pt idx="31833">157500</cx:pt>
          <cx:pt idx="31834">117000</cx:pt>
          <cx:pt idx="31835">225000</cx:pt>
          <cx:pt idx="31836">180000</cx:pt>
          <cx:pt idx="31837">72000</cx:pt>
          <cx:pt idx="31838">112500</cx:pt>
          <cx:pt idx="31839">135000</cx:pt>
          <cx:pt idx="31840">225000</cx:pt>
          <cx:pt idx="31841">225000</cx:pt>
          <cx:pt idx="31842">135000</cx:pt>
          <cx:pt idx="31843">67500</cx:pt>
          <cx:pt idx="31844">67500</cx:pt>
          <cx:pt idx="31845">157500</cx:pt>
          <cx:pt idx="31846">72000</cx:pt>
          <cx:pt idx="31847">157500</cx:pt>
          <cx:pt idx="31848">225000</cx:pt>
          <cx:pt idx="31849">180000</cx:pt>
          <cx:pt idx="31850">202500</cx:pt>
          <cx:pt idx="31851">135000</cx:pt>
          <cx:pt idx="31852">112500</cx:pt>
          <cx:pt idx="31853">360000</cx:pt>
          <cx:pt idx="31854">180000</cx:pt>
          <cx:pt idx="31855">112500</cx:pt>
          <cx:pt idx="31856">90000</cx:pt>
          <cx:pt idx="31857">450000</cx:pt>
          <cx:pt idx="31858">112500</cx:pt>
          <cx:pt idx="31859">138150</cx:pt>
          <cx:pt idx="31860">67500</cx:pt>
          <cx:pt idx="31861">108000</cx:pt>
          <cx:pt idx="31862">225000</cx:pt>
          <cx:pt idx="31863">180000</cx:pt>
          <cx:pt idx="31864">180000</cx:pt>
          <cx:pt idx="31865">148500</cx:pt>
          <cx:pt idx="31866">256500</cx:pt>
          <cx:pt idx="31867">135000</cx:pt>
          <cx:pt idx="31868">157500</cx:pt>
          <cx:pt idx="31869">67500</cx:pt>
          <cx:pt idx="31870">450000</cx:pt>
          <cx:pt idx="31871">202500</cx:pt>
          <cx:pt idx="31872">99000</cx:pt>
          <cx:pt idx="31873">270000</cx:pt>
          <cx:pt idx="31874">202500</cx:pt>
          <cx:pt idx="31875">211500</cx:pt>
          <cx:pt idx="31876">252000</cx:pt>
          <cx:pt idx="31877">360000</cx:pt>
          <cx:pt idx="31878">337500</cx:pt>
          <cx:pt idx="31879">270000</cx:pt>
          <cx:pt idx="31880">112500</cx:pt>
          <cx:pt idx="31881">157500</cx:pt>
          <cx:pt idx="31882">157500</cx:pt>
          <cx:pt idx="31883">180000</cx:pt>
          <cx:pt idx="31884">90000</cx:pt>
          <cx:pt idx="31885">292500</cx:pt>
          <cx:pt idx="31886">90000</cx:pt>
          <cx:pt idx="31887">180000</cx:pt>
          <cx:pt idx="31888">157500</cx:pt>
          <cx:pt idx="31889">225000</cx:pt>
          <cx:pt idx="31890">112500</cx:pt>
          <cx:pt idx="31891">180000</cx:pt>
          <cx:pt idx="31892">157500</cx:pt>
          <cx:pt idx="31893">112500</cx:pt>
          <cx:pt idx="31894">135000</cx:pt>
          <cx:pt idx="31895">135000</cx:pt>
          <cx:pt idx="31896">72000</cx:pt>
          <cx:pt idx="31897">225000</cx:pt>
          <cx:pt idx="31898">81000</cx:pt>
          <cx:pt idx="31899">180000</cx:pt>
          <cx:pt idx="31900">112500</cx:pt>
          <cx:pt idx="31901">225000</cx:pt>
          <cx:pt idx="31902">112500</cx:pt>
          <cx:pt idx="31903">225000</cx:pt>
          <cx:pt idx="31904">202500</cx:pt>
          <cx:pt idx="31905">58500</cx:pt>
          <cx:pt idx="31906">225000</cx:pt>
          <cx:pt idx="31907">112500</cx:pt>
          <cx:pt idx="31908">112500</cx:pt>
          <cx:pt idx="31909">135000</cx:pt>
          <cx:pt idx="31910">315000</cx:pt>
          <cx:pt idx="31911">247500</cx:pt>
          <cx:pt idx="31912">78750</cx:pt>
          <cx:pt idx="31913">202500</cx:pt>
          <cx:pt idx="31914">135000</cx:pt>
          <cx:pt idx="31915">135000</cx:pt>
          <cx:pt idx="31916">121500</cx:pt>
          <cx:pt idx="31917">112500</cx:pt>
          <cx:pt idx="31918">112500</cx:pt>
          <cx:pt idx="31919">157500</cx:pt>
          <cx:pt idx="31920">270000</cx:pt>
          <cx:pt idx="31921">126000</cx:pt>
          <cx:pt idx="31922">180000</cx:pt>
          <cx:pt idx="31923">112500</cx:pt>
          <cx:pt idx="31924">225000</cx:pt>
          <cx:pt idx="31925">121500</cx:pt>
          <cx:pt idx="31926">99000</cx:pt>
          <cx:pt idx="31927">112500</cx:pt>
          <cx:pt idx="31928">225000</cx:pt>
          <cx:pt idx="31929">157500</cx:pt>
          <cx:pt idx="31930">162000</cx:pt>
          <cx:pt idx="31931">225000</cx:pt>
          <cx:pt idx="31932">126000</cx:pt>
          <cx:pt idx="31933">38700</cx:pt>
          <cx:pt idx="31934">270000</cx:pt>
          <cx:pt idx="31935">90000</cx:pt>
          <cx:pt idx="31936">180000</cx:pt>
          <cx:pt idx="31937">63000</cx:pt>
          <cx:pt idx="31938">157500</cx:pt>
          <cx:pt idx="31939">450000</cx:pt>
          <cx:pt idx="31940">121500</cx:pt>
          <cx:pt idx="31941">108000</cx:pt>
          <cx:pt idx="31942">135000</cx:pt>
          <cx:pt idx="31943">292500</cx:pt>
          <cx:pt idx="31944">72000</cx:pt>
          <cx:pt idx="31945">135000</cx:pt>
          <cx:pt idx="31946">225000</cx:pt>
          <cx:pt idx="31947">292500</cx:pt>
          <cx:pt idx="31948">135000</cx:pt>
          <cx:pt idx="31949">112500</cx:pt>
          <cx:pt idx="31950">270000</cx:pt>
          <cx:pt idx="31951">123750</cx:pt>
          <cx:pt idx="31952">225000</cx:pt>
          <cx:pt idx="31953">108000</cx:pt>
          <cx:pt idx="31954">90000</cx:pt>
          <cx:pt idx="31955">270000</cx:pt>
          <cx:pt idx="31956">99000</cx:pt>
          <cx:pt idx="31957">247500</cx:pt>
          <cx:pt idx="31958">202500</cx:pt>
          <cx:pt idx="31959">58500</cx:pt>
          <cx:pt idx="31960">121500</cx:pt>
          <cx:pt idx="31961">67500</cx:pt>
          <cx:pt idx="31962">148500</cx:pt>
          <cx:pt idx="31963">270000</cx:pt>
          <cx:pt idx="31964">112500</cx:pt>
          <cx:pt idx="31965">135000</cx:pt>
          <cx:pt idx="31966">67500</cx:pt>
          <cx:pt idx="31967">270000</cx:pt>
          <cx:pt idx="31968">180000</cx:pt>
          <cx:pt idx="31969">85500</cx:pt>
          <cx:pt idx="31970">202500</cx:pt>
          <cx:pt idx="31971">270000</cx:pt>
          <cx:pt idx="31972">180000</cx:pt>
          <cx:pt idx="31973">67500</cx:pt>
          <cx:pt idx="31974">157500</cx:pt>
          <cx:pt idx="31975">67500</cx:pt>
          <cx:pt idx="31976">945000</cx:pt>
          <cx:pt idx="31977">175500</cx:pt>
          <cx:pt idx="31978">135000</cx:pt>
          <cx:pt idx="31979">292500</cx:pt>
          <cx:pt idx="31980">270000</cx:pt>
          <cx:pt idx="31981">360000</cx:pt>
          <cx:pt idx="31982">225000</cx:pt>
          <cx:pt idx="31983">112500</cx:pt>
          <cx:pt idx="31984">135000</cx:pt>
          <cx:pt idx="31985">157500</cx:pt>
          <cx:pt idx="31986">157500</cx:pt>
          <cx:pt idx="31987">90000</cx:pt>
          <cx:pt idx="31988">76500</cx:pt>
          <cx:pt idx="31989">112500</cx:pt>
          <cx:pt idx="31990">99000</cx:pt>
          <cx:pt idx="31991">157500</cx:pt>
          <cx:pt idx="31992">270000</cx:pt>
          <cx:pt idx="31993">171000</cx:pt>
          <cx:pt idx="31994">166500</cx:pt>
          <cx:pt idx="31995">180000</cx:pt>
          <cx:pt idx="31996">90000</cx:pt>
          <cx:pt idx="31997">180000</cx:pt>
          <cx:pt idx="31998">90000</cx:pt>
          <cx:pt idx="31999">202500</cx:pt>
          <cx:pt idx="32000">225000</cx:pt>
          <cx:pt idx="32001">225000</cx:pt>
          <cx:pt idx="32002">180000</cx:pt>
          <cx:pt idx="32003">135000</cx:pt>
          <cx:pt idx="32004">180000</cx:pt>
          <cx:pt idx="32005">360000</cx:pt>
          <cx:pt idx="32006">67500</cx:pt>
          <cx:pt idx="32007">54000</cx:pt>
          <cx:pt idx="32008">90000</cx:pt>
          <cx:pt idx="32009">225000</cx:pt>
          <cx:pt idx="32010">117000</cx:pt>
          <cx:pt idx="32011">270000</cx:pt>
          <cx:pt idx="32012">135000</cx:pt>
          <cx:pt idx="32013">81000</cx:pt>
          <cx:pt idx="32014">270000</cx:pt>
          <cx:pt idx="32015">234000</cx:pt>
          <cx:pt idx="32016">153000</cx:pt>
          <cx:pt idx="32017">45000</cx:pt>
          <cx:pt idx="32018">225000</cx:pt>
          <cx:pt idx="32019">157500</cx:pt>
          <cx:pt idx="32020">157500</cx:pt>
          <cx:pt idx="32021">67500</cx:pt>
          <cx:pt idx="32022">180000</cx:pt>
          <cx:pt idx="32023">117000</cx:pt>
          <cx:pt idx="32024">114750</cx:pt>
          <cx:pt idx="32025">202500</cx:pt>
          <cx:pt idx="32026">720000</cx:pt>
          <cx:pt idx="32027">157500</cx:pt>
          <cx:pt idx="32028">193500</cx:pt>
          <cx:pt idx="32029">171000</cx:pt>
          <cx:pt idx="32030">49500</cx:pt>
          <cx:pt idx="32031">135000</cx:pt>
          <cx:pt idx="32032">202500</cx:pt>
          <cx:pt idx="32033">180000</cx:pt>
          <cx:pt idx="32034">135000</cx:pt>
          <cx:pt idx="32035">292500</cx:pt>
          <cx:pt idx="32036">112500</cx:pt>
          <cx:pt idx="32037">157500</cx:pt>
          <cx:pt idx="32038">144000</cx:pt>
          <cx:pt idx="32039">90000</cx:pt>
          <cx:pt idx="32040">360000</cx:pt>
          <cx:pt idx="32041">40500</cx:pt>
          <cx:pt idx="32042">157500</cx:pt>
          <cx:pt idx="32043">189000</cx:pt>
          <cx:pt idx="32044">360000</cx:pt>
          <cx:pt idx="32045">112500</cx:pt>
          <cx:pt idx="32046">126000</cx:pt>
          <cx:pt idx="32047">157500</cx:pt>
          <cx:pt idx="32048">112500</cx:pt>
          <cx:pt idx="32049">67500</cx:pt>
          <cx:pt idx="32050">135000</cx:pt>
          <cx:pt idx="32051">112500</cx:pt>
          <cx:pt idx="32052">72000</cx:pt>
          <cx:pt idx="32053">157500</cx:pt>
          <cx:pt idx="32054">112500</cx:pt>
          <cx:pt idx="32055">112500</cx:pt>
          <cx:pt idx="32056">225000</cx:pt>
          <cx:pt idx="32057">40500</cx:pt>
          <cx:pt idx="32058">76500</cx:pt>
          <cx:pt idx="32059">337500</cx:pt>
          <cx:pt idx="32060">193500</cx:pt>
          <cx:pt idx="32061">141750</cx:pt>
          <cx:pt idx="32062">225000</cx:pt>
          <cx:pt idx="32063">135000</cx:pt>
          <cx:pt idx="32064">135000</cx:pt>
          <cx:pt idx="32065">144000</cx:pt>
          <cx:pt idx="32066">315000</cx:pt>
          <cx:pt idx="32067">76500</cx:pt>
          <cx:pt idx="32068">166500</cx:pt>
          <cx:pt idx="32069">67500</cx:pt>
          <cx:pt idx="32070">135000</cx:pt>
          <cx:pt idx="32071">180000</cx:pt>
          <cx:pt idx="32072">162000</cx:pt>
          <cx:pt idx="32073">67500</cx:pt>
          <cx:pt idx="32074">99000</cx:pt>
          <cx:pt idx="32075">202500</cx:pt>
          <cx:pt idx="32076">112500</cx:pt>
          <cx:pt idx="32077">157500</cx:pt>
          <cx:pt idx="32078">225000</cx:pt>
          <cx:pt idx="32079">45000</cx:pt>
          <cx:pt idx="32080">112500</cx:pt>
          <cx:pt idx="32081">225000</cx:pt>
          <cx:pt idx="32082">405000</cx:pt>
          <cx:pt idx="32083">180000</cx:pt>
          <cx:pt idx="32084">135000</cx:pt>
          <cx:pt idx="32085">202500</cx:pt>
          <cx:pt idx="32086">157500</cx:pt>
          <cx:pt idx="32087">270000</cx:pt>
          <cx:pt idx="32088">117000</cx:pt>
          <cx:pt idx="32089">157500</cx:pt>
          <cx:pt idx="32090">202500</cx:pt>
          <cx:pt idx="32091">135000</cx:pt>
          <cx:pt idx="32092">202500</cx:pt>
          <cx:pt idx="32093">315000</cx:pt>
          <cx:pt idx="32094">225000</cx:pt>
          <cx:pt idx="32095">135000</cx:pt>
          <cx:pt idx="32096">90000</cx:pt>
          <cx:pt idx="32097">450000</cx:pt>
          <cx:pt idx="32098">247500</cx:pt>
          <cx:pt idx="32099">337500</cx:pt>
          <cx:pt idx="32100">405000</cx:pt>
          <cx:pt idx="32101">112500</cx:pt>
          <cx:pt idx="32102">157500</cx:pt>
          <cx:pt idx="32103">112500</cx:pt>
          <cx:pt idx="32104">180000</cx:pt>
          <cx:pt idx="32105">135000</cx:pt>
          <cx:pt idx="32106">135000</cx:pt>
          <cx:pt idx="32107">90000</cx:pt>
          <cx:pt idx="32108">175500</cx:pt>
          <cx:pt idx="32109">90000</cx:pt>
          <cx:pt idx="32110">166500</cx:pt>
          <cx:pt idx="32111">270000</cx:pt>
          <cx:pt idx="32112">157500</cx:pt>
          <cx:pt idx="32113">135000</cx:pt>
          <cx:pt idx="32114">58500</cx:pt>
          <cx:pt idx="32115">135000</cx:pt>
          <cx:pt idx="32116">202500</cx:pt>
          <cx:pt idx="32117">90000</cx:pt>
          <cx:pt idx="32118">157500</cx:pt>
          <cx:pt idx="32119">157500</cx:pt>
          <cx:pt idx="32120">112500</cx:pt>
          <cx:pt idx="32121">90000</cx:pt>
          <cx:pt idx="32122">247500</cx:pt>
          <cx:pt idx="32123">225000</cx:pt>
          <cx:pt idx="32124">180000</cx:pt>
          <cx:pt idx="32125">67500</cx:pt>
          <cx:pt idx="32126">126000</cx:pt>
          <cx:pt idx="32127">135000</cx:pt>
          <cx:pt idx="32128">90000</cx:pt>
          <cx:pt idx="32129">270000</cx:pt>
          <cx:pt idx="32130">211500</cx:pt>
          <cx:pt idx="32131">135000</cx:pt>
          <cx:pt idx="32132">202500</cx:pt>
          <cx:pt idx="32133">112500</cx:pt>
          <cx:pt idx="32134">135000</cx:pt>
          <cx:pt idx="32135">90000</cx:pt>
          <cx:pt idx="32136">90000</cx:pt>
          <cx:pt idx="32137">135000</cx:pt>
          <cx:pt idx="32138">90000</cx:pt>
          <cx:pt idx="32139">135000</cx:pt>
          <cx:pt idx="32140">135000</cx:pt>
          <cx:pt idx="32141">67500</cx:pt>
          <cx:pt idx="32142">58500</cx:pt>
          <cx:pt idx="32143">112500</cx:pt>
          <cx:pt idx="32144">225000</cx:pt>
          <cx:pt idx="32145">54000</cx:pt>
          <cx:pt idx="32146">135000</cx:pt>
          <cx:pt idx="32147">56250</cx:pt>
          <cx:pt idx="32148">112500</cx:pt>
          <cx:pt idx="32149">82413</cx:pt>
          <cx:pt idx="32150">112500</cx:pt>
          <cx:pt idx="32151">130500</cx:pt>
          <cx:pt idx="32152">211500</cx:pt>
          <cx:pt idx="32153">270000</cx:pt>
          <cx:pt idx="32154">472500</cx:pt>
          <cx:pt idx="32155">112500</cx:pt>
          <cx:pt idx="32156">211500</cx:pt>
          <cx:pt idx="32157">180000</cx:pt>
          <cx:pt idx="32158">67500</cx:pt>
          <cx:pt idx="32159">180000</cx:pt>
          <cx:pt idx="32160">157500</cx:pt>
          <cx:pt idx="32161">540000</cx:pt>
          <cx:pt idx="32162">90000</cx:pt>
          <cx:pt idx="32163">202500</cx:pt>
          <cx:pt idx="32164">103500</cx:pt>
          <cx:pt idx="32165">337500</cx:pt>
          <cx:pt idx="32166">189000</cx:pt>
          <cx:pt idx="32167">207000</cx:pt>
          <cx:pt idx="32168">157500</cx:pt>
          <cx:pt idx="32169">90000</cx:pt>
          <cx:pt idx="32170">135000</cx:pt>
          <cx:pt idx="32171">112500</cx:pt>
          <cx:pt idx="32172">157500</cx:pt>
          <cx:pt idx="32173">103500</cx:pt>
          <cx:pt idx="32174">135000</cx:pt>
          <cx:pt idx="32175">193500</cx:pt>
          <cx:pt idx="32176">157500</cx:pt>
          <cx:pt idx="32177">189000</cx:pt>
          <cx:pt idx="32178">202500</cx:pt>
          <cx:pt idx="32179">171000</cx:pt>
          <cx:pt idx="32180">225000</cx:pt>
          <cx:pt idx="32181">72000</cx:pt>
          <cx:pt idx="32182">225000</cx:pt>
          <cx:pt idx="32183">112500</cx:pt>
          <cx:pt idx="32184">108000</cx:pt>
          <cx:pt idx="32185">90000</cx:pt>
          <cx:pt idx="32186">90000</cx:pt>
          <cx:pt idx="32187">360000</cx:pt>
          <cx:pt idx="32188">121500</cx:pt>
          <cx:pt idx="32189">180000</cx:pt>
          <cx:pt idx="32190">112500</cx:pt>
          <cx:pt idx="32191">112500</cx:pt>
          <cx:pt idx="32192">108000</cx:pt>
          <cx:pt idx="32193">180000</cx:pt>
          <cx:pt idx="32194">135000</cx:pt>
          <cx:pt idx="32195">157500</cx:pt>
          <cx:pt idx="32196">202500</cx:pt>
          <cx:pt idx="32197">562500</cx:pt>
          <cx:pt idx="32198">234000</cx:pt>
          <cx:pt idx="32199">180000</cx:pt>
          <cx:pt idx="32200">90000</cx:pt>
          <cx:pt idx="32201">67500</cx:pt>
          <cx:pt idx="32202">67500</cx:pt>
          <cx:pt idx="32203">90000</cx:pt>
          <cx:pt idx="32204">175500</cx:pt>
          <cx:pt idx="32205">225000</cx:pt>
          <cx:pt idx="32206">675000</cx:pt>
          <cx:pt idx="32207">171000</cx:pt>
          <cx:pt idx="32208">229500</cx:pt>
          <cx:pt idx="32209">112500</cx:pt>
          <cx:pt idx="32210">67500</cx:pt>
          <cx:pt idx="32211">202500</cx:pt>
          <cx:pt idx="32212">202500</cx:pt>
          <cx:pt idx="32213">292500</cx:pt>
          <cx:pt idx="32214">180000</cx:pt>
          <cx:pt idx="32215">135000</cx:pt>
          <cx:pt idx="32216">135000</cx:pt>
          <cx:pt idx="32217">270000</cx:pt>
          <cx:pt idx="32218">180000</cx:pt>
          <cx:pt idx="32219">45000</cx:pt>
          <cx:pt idx="32220">90000</cx:pt>
          <cx:pt idx="32221">112500</cx:pt>
          <cx:pt idx="32222">135000</cx:pt>
          <cx:pt idx="32223">54000</cx:pt>
          <cx:pt idx="32224">112500</cx:pt>
          <cx:pt idx="32225">112500</cx:pt>
          <cx:pt idx="32226">135000</cx:pt>
          <cx:pt idx="32227">135000</cx:pt>
          <cx:pt idx="32228">112500</cx:pt>
          <cx:pt idx="32229">315000</cx:pt>
          <cx:pt idx="32230">360000</cx:pt>
          <cx:pt idx="32231">270000</cx:pt>
          <cx:pt idx="32232">45000</cx:pt>
          <cx:pt idx="32233">67500</cx:pt>
          <cx:pt idx="32234">292500</cx:pt>
          <cx:pt idx="32235">112500</cx:pt>
          <cx:pt idx="32236">58500</cx:pt>
          <cx:pt idx="32237">292500</cx:pt>
          <cx:pt idx="32238">292500</cx:pt>
          <cx:pt idx="32239">360000</cx:pt>
          <cx:pt idx="32240">630000</cx:pt>
          <cx:pt idx="32241">87750</cx:pt>
          <cx:pt idx="32242">306000</cx:pt>
          <cx:pt idx="32243">202500</cx:pt>
          <cx:pt idx="32244">135000</cx:pt>
          <cx:pt idx="32245">292500</cx:pt>
          <cx:pt idx="32246">225000</cx:pt>
          <cx:pt idx="32247">144000</cx:pt>
          <cx:pt idx="32248">371925</cx:pt>
          <cx:pt idx="32249">112500</cx:pt>
          <cx:pt idx="32250">157500</cx:pt>
          <cx:pt idx="32251">135000</cx:pt>
          <cx:pt idx="32252">135000</cx:pt>
          <cx:pt idx="32253">90000</cx:pt>
          <cx:pt idx="32254">90000</cx:pt>
          <cx:pt idx="32255">67500</cx:pt>
          <cx:pt idx="32256">202500</cx:pt>
          <cx:pt idx="32257">108000</cx:pt>
          <cx:pt idx="32258">202500</cx:pt>
          <cx:pt idx="32259">292500</cx:pt>
          <cx:pt idx="32260">112500</cx:pt>
          <cx:pt idx="32261">90000</cx:pt>
          <cx:pt idx="32262">225000</cx:pt>
          <cx:pt idx="32263">202500</cx:pt>
          <cx:pt idx="32264">180000</cx:pt>
          <cx:pt idx="32265">126000</cx:pt>
          <cx:pt idx="32266">157500</cx:pt>
          <cx:pt idx="32267">292500</cx:pt>
          <cx:pt idx="32268">112500</cx:pt>
          <cx:pt idx="32269">157500</cx:pt>
          <cx:pt idx="32270">315000</cx:pt>
          <cx:pt idx="32271">157500</cx:pt>
          <cx:pt idx="32272">225000</cx:pt>
          <cx:pt idx="32273">112500</cx:pt>
          <cx:pt idx="32274">135000</cx:pt>
          <cx:pt idx="32275">67500</cx:pt>
          <cx:pt idx="32276">292500</cx:pt>
          <cx:pt idx="32277">216000</cx:pt>
          <cx:pt idx="32278">135000</cx:pt>
          <cx:pt idx="32279">135000</cx:pt>
          <cx:pt idx="32280">202500</cx:pt>
          <cx:pt idx="32281">90000</cx:pt>
          <cx:pt idx="32282">234000</cx:pt>
          <cx:pt idx="32283">90000</cx:pt>
          <cx:pt idx="32284">360000</cx:pt>
          <cx:pt idx="32285">90000</cx:pt>
          <cx:pt idx="32286">225000</cx:pt>
          <cx:pt idx="32287">157500</cx:pt>
          <cx:pt idx="32288">225000</cx:pt>
          <cx:pt idx="32289">76500</cx:pt>
          <cx:pt idx="32290">90000</cx:pt>
          <cx:pt idx="32291">157500</cx:pt>
          <cx:pt idx="32292">180000</cx:pt>
          <cx:pt idx="32293">157500</cx:pt>
          <cx:pt idx="32294">270000</cx:pt>
          <cx:pt idx="32295">99000</cx:pt>
          <cx:pt idx="32296">112500</cx:pt>
          <cx:pt idx="32297">121500</cx:pt>
          <cx:pt idx="32298">225000</cx:pt>
          <cx:pt idx="32299">144000</cx:pt>
          <cx:pt idx="32300">225000</cx:pt>
          <cx:pt idx="32301">112500</cx:pt>
          <cx:pt idx="32302">180000</cx:pt>
          <cx:pt idx="32303">112500</cx:pt>
          <cx:pt idx="32304">810000</cx:pt>
          <cx:pt idx="32305">202500</cx:pt>
          <cx:pt idx="32306">247500</cx:pt>
          <cx:pt idx="32307">180000</cx:pt>
          <cx:pt idx="32308">180000</cx:pt>
          <cx:pt idx="32309">202500</cx:pt>
          <cx:pt idx="32310">225000</cx:pt>
          <cx:pt idx="32311">112500</cx:pt>
          <cx:pt idx="32312">157500</cx:pt>
          <cx:pt idx="32313">360000</cx:pt>
          <cx:pt idx="32314">157500</cx:pt>
          <cx:pt idx="32315">148500</cx:pt>
          <cx:pt idx="32316">135000</cx:pt>
          <cx:pt idx="32317">144000</cx:pt>
          <cx:pt idx="32318">94500</cx:pt>
          <cx:pt idx="32319">202500</cx:pt>
          <cx:pt idx="32320">180000</cx:pt>
          <cx:pt idx="32321">405000</cx:pt>
          <cx:pt idx="32322">180000</cx:pt>
          <cx:pt idx="32323">180000</cx:pt>
          <cx:pt idx="32324">180000</cx:pt>
          <cx:pt idx="32325">202500</cx:pt>
          <cx:pt idx="32326">135000</cx:pt>
          <cx:pt idx="32327">135000</cx:pt>
          <cx:pt idx="32328">126000</cx:pt>
          <cx:pt idx="32329">81000</cx:pt>
          <cx:pt idx="32330">135000</cx:pt>
          <cx:pt idx="32331">108000</cx:pt>
          <cx:pt idx="32332">81000</cx:pt>
          <cx:pt idx="32333">112500</cx:pt>
          <cx:pt idx="32334">72000</cx:pt>
          <cx:pt idx="32335">450000</cx:pt>
          <cx:pt idx="32336">180000</cx:pt>
          <cx:pt idx="32337">135000</cx:pt>
          <cx:pt idx="32338">180000</cx:pt>
          <cx:pt idx="32339">157500</cx:pt>
          <cx:pt idx="32340">135000</cx:pt>
          <cx:pt idx="32341">101250</cx:pt>
          <cx:pt idx="32342">180000</cx:pt>
          <cx:pt idx="32343">99000</cx:pt>
          <cx:pt idx="32344">135000</cx:pt>
          <cx:pt idx="32345">180000</cx:pt>
          <cx:pt idx="32346">180000</cx:pt>
          <cx:pt idx="32347">306000</cx:pt>
          <cx:pt idx="32348">135000</cx:pt>
          <cx:pt idx="32349">180000</cx:pt>
          <cx:pt idx="32350">76500</cx:pt>
          <cx:pt idx="32351">135000</cx:pt>
          <cx:pt idx="32352">135000</cx:pt>
          <cx:pt idx="32353">112500</cx:pt>
          <cx:pt idx="32354">103500</cx:pt>
          <cx:pt idx="32355">247500</cx:pt>
          <cx:pt idx="32356">135000</cx:pt>
          <cx:pt idx="32357">202500</cx:pt>
          <cx:pt idx="32358">315000</cx:pt>
          <cx:pt idx="32359">157500</cx:pt>
          <cx:pt idx="32360">180000</cx:pt>
          <cx:pt idx="32361">67500</cx:pt>
          <cx:pt idx="32362">225000</cx:pt>
          <cx:pt idx="32363">67500</cx:pt>
          <cx:pt idx="32364">270000</cx:pt>
          <cx:pt idx="32365">135000</cx:pt>
          <cx:pt idx="32366">427500</cx:pt>
          <cx:pt idx="32367">112500</cx:pt>
          <cx:pt idx="32368">112500</cx:pt>
          <cx:pt idx="32369">135000</cx:pt>
          <cx:pt idx="32370">76500</cx:pt>
          <cx:pt idx="32371">112500</cx:pt>
          <cx:pt idx="32372">135000</cx:pt>
          <cx:pt idx="32373">67500</cx:pt>
          <cx:pt idx="32374">90000</cx:pt>
          <cx:pt idx="32375">382500</cx:pt>
          <cx:pt idx="32376">180000</cx:pt>
          <cx:pt idx="32377">247500</cx:pt>
          <cx:pt idx="32378">99000</cx:pt>
          <cx:pt idx="32379">180000</cx:pt>
          <cx:pt idx="32380">225000</cx:pt>
          <cx:pt idx="32381">202500</cx:pt>
          <cx:pt idx="32382">81000</cx:pt>
          <cx:pt idx="32383">135000</cx:pt>
          <cx:pt idx="32384">180000</cx:pt>
          <cx:pt idx="32385">315000</cx:pt>
          <cx:pt idx="32386">112500</cx:pt>
          <cx:pt idx="32387">135000</cx:pt>
          <cx:pt idx="32388">54000</cx:pt>
          <cx:pt idx="32389">99000</cx:pt>
          <cx:pt idx="32390">76500</cx:pt>
          <cx:pt idx="32391">157500</cx:pt>
          <cx:pt idx="32392">202500</cx:pt>
          <cx:pt idx="32393">315000</cx:pt>
          <cx:pt idx="32394">112500</cx:pt>
          <cx:pt idx="32395">90000</cx:pt>
          <cx:pt idx="32396">189000</cx:pt>
          <cx:pt idx="32397">135000</cx:pt>
          <cx:pt idx="32398">157500</cx:pt>
          <cx:pt idx="32399">112500</cx:pt>
          <cx:pt idx="32400">90000</cx:pt>
          <cx:pt idx="32401">72000</cx:pt>
          <cx:pt idx="32402">121500</cx:pt>
          <cx:pt idx="32403">90000</cx:pt>
          <cx:pt idx="32404">258750</cx:pt>
          <cx:pt idx="32405">94500</cx:pt>
          <cx:pt idx="32406">90000</cx:pt>
          <cx:pt idx="32407">180000</cx:pt>
          <cx:pt idx="32408">157500</cx:pt>
          <cx:pt idx="32409">202500</cx:pt>
          <cx:pt idx="32410">54000</cx:pt>
          <cx:pt idx="32411">270000</cx:pt>
          <cx:pt idx="32412">112500</cx:pt>
          <cx:pt idx="32413">90000</cx:pt>
          <cx:pt idx="32414">202500</cx:pt>
          <cx:pt idx="32415">126000</cx:pt>
          <cx:pt idx="32416">108000</cx:pt>
          <cx:pt idx="32417">315000</cx:pt>
          <cx:pt idx="32418">112500</cx:pt>
          <cx:pt idx="32419">225000</cx:pt>
          <cx:pt idx="32420">90000</cx:pt>
          <cx:pt idx="32421">49500</cx:pt>
          <cx:pt idx="32422">270000</cx:pt>
          <cx:pt idx="32423">144000</cx:pt>
          <cx:pt idx="32424">103500</cx:pt>
          <cx:pt idx="32425">270000</cx:pt>
          <cx:pt idx="32426">180000</cx:pt>
          <cx:pt idx="32427">126000</cx:pt>
          <cx:pt idx="32428">360000</cx:pt>
          <cx:pt idx="32429">47250</cx:pt>
          <cx:pt idx="32430">126000</cx:pt>
          <cx:pt idx="32431">157500</cx:pt>
          <cx:pt idx="32432">351000</cx:pt>
          <cx:pt idx="32433">90000</cx:pt>
          <cx:pt idx="32434">85500</cx:pt>
          <cx:pt idx="32435">225000</cx:pt>
          <cx:pt idx="32436">180000</cx:pt>
          <cx:pt idx="32437">225000</cx:pt>
          <cx:pt idx="32438">139500</cx:pt>
          <cx:pt idx="32439">315000</cx:pt>
          <cx:pt idx="32440">157500</cx:pt>
          <cx:pt idx="32441">166500</cx:pt>
          <cx:pt idx="32442">112500</cx:pt>
          <cx:pt idx="32443">90000</cx:pt>
          <cx:pt idx="32444">67500</cx:pt>
          <cx:pt idx="32445">76500</cx:pt>
          <cx:pt idx="32446">41400</cx:pt>
          <cx:pt idx="32447">202500</cx:pt>
          <cx:pt idx="32448">81000</cx:pt>
          <cx:pt idx="32449">225000</cx:pt>
          <cx:pt idx="32450">112500</cx:pt>
          <cx:pt idx="32451">135000</cx:pt>
          <cx:pt idx="32452">126000</cx:pt>
          <cx:pt idx="32453">157500</cx:pt>
          <cx:pt idx="32454">175500</cx:pt>
          <cx:pt idx="32455">157500</cx:pt>
          <cx:pt idx="32456">99000</cx:pt>
          <cx:pt idx="32457">157500</cx:pt>
          <cx:pt idx="32458">180000</cx:pt>
          <cx:pt idx="32459">135000</cx:pt>
          <cx:pt idx="32460">270000</cx:pt>
          <cx:pt idx="32461">112500</cx:pt>
          <cx:pt idx="32462">202500</cx:pt>
          <cx:pt idx="32463">90000</cx:pt>
          <cx:pt idx="32464">337500</cx:pt>
          <cx:pt idx="32465">135000</cx:pt>
          <cx:pt idx="32466">67500</cx:pt>
          <cx:pt idx="32467">202500</cx:pt>
          <cx:pt idx="32468">225000</cx:pt>
          <cx:pt idx="32469">180000</cx:pt>
          <cx:pt idx="32470">225000</cx:pt>
          <cx:pt idx="32471">121500</cx:pt>
          <cx:pt idx="32472">225000</cx:pt>
          <cx:pt idx="32473">220500</cx:pt>
          <cx:pt idx="32474">135000</cx:pt>
          <cx:pt idx="32475">157500</cx:pt>
          <cx:pt idx="32476">99000</cx:pt>
          <cx:pt idx="32477">112500</cx:pt>
          <cx:pt idx="32478">180000</cx:pt>
          <cx:pt idx="32479">202500</cx:pt>
          <cx:pt idx="32480">67500</cx:pt>
          <cx:pt idx="32481">162000</cx:pt>
          <cx:pt idx="32482">450000</cx:pt>
          <cx:pt idx="32483">360000</cx:pt>
          <cx:pt idx="32484">157500</cx:pt>
          <cx:pt idx="32485">180000</cx:pt>
          <cx:pt idx="32486">112500</cx:pt>
          <cx:pt idx="32487">225000</cx:pt>
          <cx:pt idx="32488">175500</cx:pt>
          <cx:pt idx="32489">225000</cx:pt>
          <cx:pt idx="32490">117000</cx:pt>
          <cx:pt idx="32491">135000</cx:pt>
          <cx:pt idx="32492">184500</cx:pt>
          <cx:pt idx="32493">90000</cx:pt>
          <cx:pt idx="32494">180000</cx:pt>
          <cx:pt idx="32495">247500</cx:pt>
          <cx:pt idx="32496">135000</cx:pt>
          <cx:pt idx="32497">180000</cx:pt>
          <cx:pt idx="32498">110250</cx:pt>
          <cx:pt idx="32499">130500</cx:pt>
          <cx:pt idx="32500">400500</cx:pt>
          <cx:pt idx="32501">112500</cx:pt>
          <cx:pt idx="32502">166500</cx:pt>
          <cx:pt idx="32503">67500</cx:pt>
          <cx:pt idx="32504">360000</cx:pt>
          <cx:pt idx="32505">180000</cx:pt>
          <cx:pt idx="32506">157500</cx:pt>
          <cx:pt idx="32507">283500</cx:pt>
          <cx:pt idx="32508">112500</cx:pt>
          <cx:pt idx="32509">51750</cx:pt>
          <cx:pt idx="32510">135000</cx:pt>
          <cx:pt idx="32511">135000</cx:pt>
          <cx:pt idx="32512">450000</cx:pt>
          <cx:pt idx="32513">225000</cx:pt>
          <cx:pt idx="32514">112500</cx:pt>
          <cx:pt idx="32515">112500</cx:pt>
          <cx:pt idx="32516">189000</cx:pt>
          <cx:pt idx="32517">135000</cx:pt>
          <cx:pt idx="32518">180000</cx:pt>
          <cx:pt idx="32519">76500</cx:pt>
          <cx:pt idx="32520">166500</cx:pt>
          <cx:pt idx="32521">112500</cx:pt>
          <cx:pt idx="32522">153000</cx:pt>
          <cx:pt idx="32523">157500</cx:pt>
          <cx:pt idx="32524">180000</cx:pt>
          <cx:pt idx="32525">121500</cx:pt>
          <cx:pt idx="32526">218925</cx:pt>
          <cx:pt idx="32527">144000</cx:pt>
          <cx:pt idx="32528">157500</cx:pt>
          <cx:pt idx="32529">126000</cx:pt>
          <cx:pt idx="32530">247500</cx:pt>
          <cx:pt idx="32531">270000</cx:pt>
          <cx:pt idx="32532">180000</cx:pt>
          <cx:pt idx="32533">90000</cx:pt>
          <cx:pt idx="32534">121500</cx:pt>
          <cx:pt idx="32535">256500</cx:pt>
          <cx:pt idx="32536">157500</cx:pt>
          <cx:pt idx="32537">112500</cx:pt>
          <cx:pt idx="32538">103500</cx:pt>
          <cx:pt idx="32539">90000</cx:pt>
          <cx:pt idx="32540">180000</cx:pt>
          <cx:pt idx="32541">72000</cx:pt>
          <cx:pt idx="32542">247500</cx:pt>
          <cx:pt idx="32543">90000</cx:pt>
          <cx:pt idx="32544">270000</cx:pt>
          <cx:pt idx="32545">337500</cx:pt>
          <cx:pt idx="32546">135000</cx:pt>
          <cx:pt idx="32547">180000</cx:pt>
          <cx:pt idx="32548">121500</cx:pt>
          <cx:pt idx="32549">405000</cx:pt>
          <cx:pt idx="32550">360000</cx:pt>
          <cx:pt idx="32551">45000</cx:pt>
          <cx:pt idx="32552">157500</cx:pt>
          <cx:pt idx="32553">180000</cx:pt>
          <cx:pt idx="32554">274500</cx:pt>
          <cx:pt idx="32555">135000</cx:pt>
          <cx:pt idx="32556">144000</cx:pt>
          <cx:pt idx="32557">225000</cx:pt>
          <cx:pt idx="32558">45000</cx:pt>
          <cx:pt idx="32559">247500</cx:pt>
          <cx:pt idx="32560">135000</cx:pt>
          <cx:pt idx="32561">112500</cx:pt>
          <cx:pt idx="32562">157500</cx:pt>
          <cx:pt idx="32563">157500</cx:pt>
          <cx:pt idx="32564">112500</cx:pt>
          <cx:pt idx="32565">172350</cx:pt>
          <cx:pt idx="32566">122850</cx:pt>
          <cx:pt idx="32567">90000</cx:pt>
          <cx:pt idx="32568">405000</cx:pt>
          <cx:pt idx="32569">180000</cx:pt>
          <cx:pt idx="32570">90000</cx:pt>
          <cx:pt idx="32571">337500</cx:pt>
          <cx:pt idx="32572">225000</cx:pt>
          <cx:pt idx="32573">202500</cx:pt>
          <cx:pt idx="32574">180000</cx:pt>
          <cx:pt idx="32575">90000</cx:pt>
          <cx:pt idx="32576">112500</cx:pt>
          <cx:pt idx="32577">157500</cx:pt>
          <cx:pt idx="32578">112500</cx:pt>
          <cx:pt idx="32579">90000</cx:pt>
          <cx:pt idx="32580">112500</cx:pt>
          <cx:pt idx="32581">405000</cx:pt>
          <cx:pt idx="32582">180000</cx:pt>
          <cx:pt idx="32583">128250</cx:pt>
          <cx:pt idx="32584">202500</cx:pt>
          <cx:pt idx="32585">225000</cx:pt>
          <cx:pt idx="32586">225000</cx:pt>
          <cx:pt idx="32587">135000</cx:pt>
          <cx:pt idx="32588">81000</cx:pt>
          <cx:pt idx="32589">180000</cx:pt>
          <cx:pt idx="32590">135000</cx:pt>
          <cx:pt idx="32591">90000</cx:pt>
          <cx:pt idx="32592">135000</cx:pt>
          <cx:pt idx="32593">112500</cx:pt>
          <cx:pt idx="32594">135000</cx:pt>
          <cx:pt idx="32595">90000</cx:pt>
          <cx:pt idx="32596">90000</cx:pt>
          <cx:pt idx="32597">126000</cx:pt>
          <cx:pt idx="32598">81000</cx:pt>
          <cx:pt idx="32599">90000</cx:pt>
          <cx:pt idx="32600">247500</cx:pt>
          <cx:pt idx="32601">270000</cx:pt>
          <cx:pt idx="32602">157500</cx:pt>
          <cx:pt idx="32603">202500</cx:pt>
          <cx:pt idx="32604">270000</cx:pt>
          <cx:pt idx="32605">112500</cx:pt>
          <cx:pt idx="32606">135000</cx:pt>
          <cx:pt idx="32607">45000</cx:pt>
          <cx:pt idx="32608">157500</cx:pt>
          <cx:pt idx="32609">144000</cx:pt>
          <cx:pt idx="32610">270000</cx:pt>
          <cx:pt idx="32611">301500</cx:pt>
          <cx:pt idx="32612">76500</cx:pt>
          <cx:pt idx="32613">191250</cx:pt>
          <cx:pt idx="32614">315000</cx:pt>
          <cx:pt idx="32615">90000</cx:pt>
          <cx:pt idx="32616">171000</cx:pt>
          <cx:pt idx="32617">135000</cx:pt>
          <cx:pt idx="32618">112500</cx:pt>
          <cx:pt idx="32619">67500</cx:pt>
          <cx:pt idx="32620">315000</cx:pt>
          <cx:pt idx="32621">81000</cx:pt>
          <cx:pt idx="32622">270000</cx:pt>
          <cx:pt idx="32623">900000</cx:pt>
          <cx:pt idx="32624">180000</cx:pt>
          <cx:pt idx="32625">162000</cx:pt>
          <cx:pt idx="32626">157500</cx:pt>
          <cx:pt idx="32627">112500</cx:pt>
          <cx:pt idx="32628">72000</cx:pt>
          <cx:pt idx="32629">135000</cx:pt>
          <cx:pt idx="32630">202500</cx:pt>
          <cx:pt idx="32631">225000</cx:pt>
          <cx:pt idx="32632">198000</cx:pt>
          <cx:pt idx="32633">135000</cx:pt>
          <cx:pt idx="32634">247500</cx:pt>
          <cx:pt idx="32635">90000</cx:pt>
          <cx:pt idx="32636">90000</cx:pt>
          <cx:pt idx="32637">67500</cx:pt>
          <cx:pt idx="32638">112500</cx:pt>
          <cx:pt idx="32639">67500</cx:pt>
          <cx:pt idx="32640">108000</cx:pt>
          <cx:pt idx="32641">135000</cx:pt>
          <cx:pt idx="32642">211500</cx:pt>
          <cx:pt idx="32643">112500</cx:pt>
          <cx:pt idx="32644">135000</cx:pt>
          <cx:pt idx="32645">135000</cx:pt>
          <cx:pt idx="32646">112500</cx:pt>
          <cx:pt idx="32647">85500</cx:pt>
          <cx:pt idx="32648">67500</cx:pt>
          <cx:pt idx="32649">112500</cx:pt>
          <cx:pt idx="32650">247500</cx:pt>
          <cx:pt idx="32651">202500</cx:pt>
          <cx:pt idx="32652">157500</cx:pt>
          <cx:pt idx="32653">171000</cx:pt>
          <cx:pt idx="32654">144000</cx:pt>
          <cx:pt idx="32655">63000</cx:pt>
          <cx:pt idx="32656">180000</cx:pt>
          <cx:pt idx="32657">135000</cx:pt>
          <cx:pt idx="32658">67500</cx:pt>
          <cx:pt idx="32659">90000</cx:pt>
          <cx:pt idx="32660">247500</cx:pt>
          <cx:pt idx="32661">90000</cx:pt>
          <cx:pt idx="32662">112500</cx:pt>
          <cx:pt idx="32663">112500</cx:pt>
          <cx:pt idx="32664">675000</cx:pt>
          <cx:pt idx="32665">270000</cx:pt>
          <cx:pt idx="32666">99000</cx:pt>
          <cx:pt idx="32667">67500</cx:pt>
          <cx:pt idx="32668">229500</cx:pt>
          <cx:pt idx="32669">112500</cx:pt>
          <cx:pt idx="32670">360000</cx:pt>
          <cx:pt idx="32671">157500</cx:pt>
          <cx:pt idx="32672">157500</cx:pt>
          <cx:pt idx="32673">517500</cx:pt>
          <cx:pt idx="32674">90000</cx:pt>
          <cx:pt idx="32675">135000</cx:pt>
          <cx:pt idx="32676">76500</cx:pt>
          <cx:pt idx="32677">36000</cx:pt>
          <cx:pt idx="32678">135000</cx:pt>
          <cx:pt idx="32679">180000</cx:pt>
          <cx:pt idx="32680">157500</cx:pt>
          <cx:pt idx="32681">315000</cx:pt>
          <cx:pt idx="32682">90000</cx:pt>
          <cx:pt idx="32683">202500</cx:pt>
          <cx:pt idx="32684">135000</cx:pt>
          <cx:pt idx="32685">67500</cx:pt>
          <cx:pt idx="32686">630000</cx:pt>
          <cx:pt idx="32687">90000</cx:pt>
          <cx:pt idx="32688">135000</cx:pt>
          <cx:pt idx="32689">121500</cx:pt>
          <cx:pt idx="32690">202500</cx:pt>
          <cx:pt idx="32691">81000</cx:pt>
          <cx:pt idx="32692">135000</cx:pt>
          <cx:pt idx="32693">99000</cx:pt>
          <cx:pt idx="32694">180000</cx:pt>
          <cx:pt idx="32695">157500</cx:pt>
          <cx:pt idx="32696">225000</cx:pt>
          <cx:pt idx="32697">243000</cx:pt>
          <cx:pt idx="32698">153000</cx:pt>
          <cx:pt idx="32699">180000</cx:pt>
          <cx:pt idx="32700">135000</cx:pt>
          <cx:pt idx="32701">382500</cx:pt>
          <cx:pt idx="32702">54000</cx:pt>
          <cx:pt idx="32703">315000</cx:pt>
          <cx:pt idx="32704">121500</cx:pt>
          <cx:pt idx="32705">135000</cx:pt>
          <cx:pt idx="32706">130500</cx:pt>
          <cx:pt idx="32707">423000</cx:pt>
          <cx:pt idx="32708">359100</cx:pt>
          <cx:pt idx="32709">67500</cx:pt>
          <cx:pt idx="32710">225000</cx:pt>
          <cx:pt idx="32711">112500</cx:pt>
          <cx:pt idx="32712">157500</cx:pt>
          <cx:pt idx="32713">112500</cx:pt>
          <cx:pt idx="32714">225000</cx:pt>
          <cx:pt idx="32715">63000</cx:pt>
          <cx:pt idx="32716">135000</cx:pt>
          <cx:pt idx="32717">112500</cx:pt>
          <cx:pt idx="32718">99000</cx:pt>
          <cx:pt idx="32719">261000</cx:pt>
          <cx:pt idx="32720">225000</cx:pt>
          <cx:pt idx="32721">270000</cx:pt>
          <cx:pt idx="32722">81000</cx:pt>
          <cx:pt idx="32723">112500</cx:pt>
          <cx:pt idx="32724">72000</cx:pt>
          <cx:pt idx="32725">450000</cx:pt>
          <cx:pt idx="32726">900000</cx:pt>
          <cx:pt idx="32727">225000</cx:pt>
          <cx:pt idx="32728">157500</cx:pt>
          <cx:pt idx="32729">67500</cx:pt>
          <cx:pt idx="32730">180000</cx:pt>
          <cx:pt idx="32731">315000</cx:pt>
          <cx:pt idx="32732">90000</cx:pt>
          <cx:pt idx="32733">135000</cx:pt>
          <cx:pt idx="32734">202500</cx:pt>
          <cx:pt idx="32735">180000</cx:pt>
          <cx:pt idx="32736">292500</cx:pt>
          <cx:pt idx="32737">135000</cx:pt>
          <cx:pt idx="32738">121500</cx:pt>
          <cx:pt idx="32739">135000</cx:pt>
          <cx:pt idx="32740">103500</cx:pt>
          <cx:pt idx="32741">182250</cx:pt>
          <cx:pt idx="32742">157500</cx:pt>
          <cx:pt idx="32743">225000</cx:pt>
          <cx:pt idx="32744">81000</cx:pt>
          <cx:pt idx="32745">180000</cx:pt>
          <cx:pt idx="32746">112500</cx:pt>
          <cx:pt idx="32747">292500</cx:pt>
          <cx:pt idx="32748">126000</cx:pt>
          <cx:pt idx="32749">72000</cx:pt>
          <cx:pt idx="32750">135000</cx:pt>
          <cx:pt idx="32751">157500</cx:pt>
          <cx:pt idx="32752">90000</cx:pt>
          <cx:pt idx="32753">108000</cx:pt>
          <cx:pt idx="32754">157500</cx:pt>
          <cx:pt idx="32755">270000</cx:pt>
          <cx:pt idx="32756">225000</cx:pt>
          <cx:pt idx="32757">270000</cx:pt>
          <cx:pt idx="32758">225000</cx:pt>
          <cx:pt idx="32759">135000</cx:pt>
          <cx:pt idx="32760">180000</cx:pt>
          <cx:pt idx="32761">225000</cx:pt>
          <cx:pt idx="32762">540000</cx:pt>
          <cx:pt idx="32763">135000</cx:pt>
          <cx:pt idx="32764">202500</cx:pt>
          <cx:pt idx="32765">162000</cx:pt>
          <cx:pt idx="32766">180000</cx:pt>
          <cx:pt idx="32767">90000</cx:pt>
          <cx:pt idx="32768">135000</cx:pt>
          <cx:pt idx="32769">225000</cx:pt>
          <cx:pt idx="32770">112500</cx:pt>
          <cx:pt idx="32771">1125000</cx:pt>
          <cx:pt idx="32772">180000</cx:pt>
          <cx:pt idx="32773">360000</cx:pt>
          <cx:pt idx="32774">202500</cx:pt>
          <cx:pt idx="32775">135000</cx:pt>
          <cx:pt idx="32776">135000</cx:pt>
          <cx:pt idx="32777">135000</cx:pt>
          <cx:pt idx="32778">67500</cx:pt>
          <cx:pt idx="32779">135000</cx:pt>
          <cx:pt idx="32780">112500</cx:pt>
          <cx:pt idx="32781">90000</cx:pt>
          <cx:pt idx="32782">202500</cx:pt>
          <cx:pt idx="32783">112500</cx:pt>
          <cx:pt idx="32784">202500</cx:pt>
          <cx:pt idx="32785">67500</cx:pt>
          <cx:pt idx="32786">112500</cx:pt>
          <cx:pt idx="32787">157500</cx:pt>
          <cx:pt idx="32788">99000</cx:pt>
          <cx:pt idx="32789">202500</cx:pt>
          <cx:pt idx="32790">900000</cx:pt>
          <cx:pt idx="32791">90000</cx:pt>
          <cx:pt idx="32792">117000</cx:pt>
          <cx:pt idx="32793">900000</cx:pt>
          <cx:pt idx="32794">112500</cx:pt>
          <cx:pt idx="32795">175500</cx:pt>
          <cx:pt idx="32796">157500</cx:pt>
          <cx:pt idx="32797">135000</cx:pt>
          <cx:pt idx="32798">121500</cx:pt>
          <cx:pt idx="32799">81000</cx:pt>
          <cx:pt idx="32800">270000</cx:pt>
          <cx:pt idx="32801">103500</cx:pt>
          <cx:pt idx="32802">180000</cx:pt>
          <cx:pt idx="32803">225000</cx:pt>
          <cx:pt idx="32804">108000</cx:pt>
          <cx:pt idx="32805">180000</cx:pt>
          <cx:pt idx="32806">112500</cx:pt>
          <cx:pt idx="32807">112500</cx:pt>
          <cx:pt idx="32808">90000</cx:pt>
          <cx:pt idx="32809">135000</cx:pt>
          <cx:pt idx="32810">161307</cx:pt>
          <cx:pt idx="32811">112500</cx:pt>
          <cx:pt idx="32812">180000</cx:pt>
          <cx:pt idx="32813">157500</cx:pt>
          <cx:pt idx="32814">202500</cx:pt>
          <cx:pt idx="32815">337500</cx:pt>
          <cx:pt idx="32816">157500</cx:pt>
          <cx:pt idx="32817">108000</cx:pt>
          <cx:pt idx="32818">135000</cx:pt>
          <cx:pt idx="32819">126000</cx:pt>
          <cx:pt idx="32820">139500</cx:pt>
          <cx:pt idx="32821">270000</cx:pt>
          <cx:pt idx="32822">157500</cx:pt>
          <cx:pt idx="32823">112500</cx:pt>
          <cx:pt idx="32824">67500</cx:pt>
          <cx:pt idx="32825">315000</cx:pt>
          <cx:pt idx="32826">157500</cx:pt>
          <cx:pt idx="32827">135000</cx:pt>
          <cx:pt idx="32828">112500</cx:pt>
          <cx:pt idx="32829">225000</cx:pt>
          <cx:pt idx="32830">157500</cx:pt>
          <cx:pt idx="32831">90000</cx:pt>
          <cx:pt idx="32832">202500</cx:pt>
          <cx:pt idx="32833">202500</cx:pt>
          <cx:pt idx="32834">112500</cx:pt>
          <cx:pt idx="32835">144000</cx:pt>
          <cx:pt idx="32836">135000</cx:pt>
          <cx:pt idx="32837">157500</cx:pt>
          <cx:pt idx="32838">81000</cx:pt>
          <cx:pt idx="32839">76500</cx:pt>
          <cx:pt idx="32840">157500</cx:pt>
          <cx:pt idx="32841">130500</cx:pt>
          <cx:pt idx="32842">337500</cx:pt>
          <cx:pt idx="32843">144000</cx:pt>
          <cx:pt idx="32844">247500</cx:pt>
          <cx:pt idx="32845">99000</cx:pt>
          <cx:pt idx="32846">270000</cx:pt>
          <cx:pt idx="32847">157500</cx:pt>
          <cx:pt idx="32848">135000</cx:pt>
          <cx:pt idx="32849">72000</cx:pt>
          <cx:pt idx="32850">56250</cx:pt>
          <cx:pt idx="32851">67500</cx:pt>
          <cx:pt idx="32852">180000</cx:pt>
          <cx:pt idx="32853">315000</cx:pt>
          <cx:pt idx="32854">270000</cx:pt>
          <cx:pt idx="32855">148500</cx:pt>
          <cx:pt idx="32856">135000</cx:pt>
          <cx:pt idx="32857">247500</cx:pt>
          <cx:pt idx="32858">121500</cx:pt>
          <cx:pt idx="32859">270000</cx:pt>
          <cx:pt idx="32860">67500</cx:pt>
          <cx:pt idx="32861">67500</cx:pt>
          <cx:pt idx="32862">180000</cx:pt>
          <cx:pt idx="32863">180000</cx:pt>
          <cx:pt idx="32864">130500</cx:pt>
          <cx:pt idx="32865">675000</cx:pt>
          <cx:pt idx="32866">247500</cx:pt>
          <cx:pt idx="32867">90000</cx:pt>
          <cx:pt idx="32868">67500</cx:pt>
          <cx:pt idx="32869">225000</cx:pt>
          <cx:pt idx="32870">225000</cx:pt>
          <cx:pt idx="32871">112500</cx:pt>
          <cx:pt idx="32872">293850</cx:pt>
          <cx:pt idx="32873">135000</cx:pt>
          <cx:pt idx="32874">225000</cx:pt>
          <cx:pt idx="32875">112500</cx:pt>
          <cx:pt idx="32876">103500</cx:pt>
          <cx:pt idx="32877">180000</cx:pt>
          <cx:pt idx="32878">126000</cx:pt>
          <cx:pt idx="32879">247500</cx:pt>
          <cx:pt idx="32880">180000</cx:pt>
          <cx:pt idx="32881">225000</cx:pt>
          <cx:pt idx="32882">315000</cx:pt>
          <cx:pt idx="32883">90000</cx:pt>
          <cx:pt idx="32884">135000</cx:pt>
          <cx:pt idx="32885">112500</cx:pt>
          <cx:pt idx="32886">270000</cx:pt>
          <cx:pt idx="32887">202500</cx:pt>
          <cx:pt idx="32888">81000</cx:pt>
          <cx:pt idx="32889">315000</cx:pt>
          <cx:pt idx="32890">225000</cx:pt>
          <cx:pt idx="32891">225000</cx:pt>
          <cx:pt idx="32892">81000</cx:pt>
          <cx:pt idx="32893">315000</cx:pt>
          <cx:pt idx="32894">112500</cx:pt>
          <cx:pt idx="32895">135000</cx:pt>
          <cx:pt idx="32896">135000</cx:pt>
          <cx:pt idx="32897">135000</cx:pt>
          <cx:pt idx="32898">202500</cx:pt>
          <cx:pt idx="32899">157500</cx:pt>
          <cx:pt idx="32900">247500</cx:pt>
          <cx:pt idx="32901">112500</cx:pt>
          <cx:pt idx="32902">135000</cx:pt>
          <cx:pt idx="32903">202500</cx:pt>
          <cx:pt idx="32904">414000</cx:pt>
          <cx:pt idx="32905">121500</cx:pt>
          <cx:pt idx="32906">362250</cx:pt>
          <cx:pt idx="32907">225000</cx:pt>
          <cx:pt idx="32908">90000</cx:pt>
          <cx:pt idx="32909">117000</cx:pt>
          <cx:pt idx="32910">180000</cx:pt>
          <cx:pt idx="32911">148500</cx:pt>
          <cx:pt idx="32912">180000</cx:pt>
          <cx:pt idx="32913">135000</cx:pt>
          <cx:pt idx="32914">135000</cx:pt>
          <cx:pt idx="32915">157500</cx:pt>
          <cx:pt idx="32916">135000</cx:pt>
          <cx:pt idx="32917">202500</cx:pt>
          <cx:pt idx="32918">144000</cx:pt>
          <cx:pt idx="32919">112500</cx:pt>
          <cx:pt idx="32920">166500</cx:pt>
          <cx:pt idx="32921">211500</cx:pt>
          <cx:pt idx="32922">67500</cx:pt>
          <cx:pt idx="32923">180000</cx:pt>
          <cx:pt idx="32924">143451</cx:pt>
          <cx:pt idx="32925">191250</cx:pt>
          <cx:pt idx="32926">135000</cx:pt>
          <cx:pt idx="32927">292500</cx:pt>
          <cx:pt idx="32928">202500</cx:pt>
          <cx:pt idx="32929">126000</cx:pt>
          <cx:pt idx="32930">157500</cx:pt>
          <cx:pt idx="32931">270000</cx:pt>
          <cx:pt idx="32932">180000</cx:pt>
          <cx:pt idx="32933">100350</cx:pt>
          <cx:pt idx="32934">157500</cx:pt>
          <cx:pt idx="32935">157500</cx:pt>
          <cx:pt idx="32936">135000</cx:pt>
          <cx:pt idx="32937">67500</cx:pt>
          <cx:pt idx="32938">112500</cx:pt>
          <cx:pt idx="32939">67500</cx:pt>
          <cx:pt idx="32940">112500</cx:pt>
          <cx:pt idx="32941">28800</cx:pt>
          <cx:pt idx="32942">112500</cx:pt>
          <cx:pt idx="32943">247500</cx:pt>
          <cx:pt idx="32944">94500</cx:pt>
          <cx:pt idx="32945">135000</cx:pt>
          <cx:pt idx="32946">103500</cx:pt>
          <cx:pt idx="32947">225000</cx:pt>
          <cx:pt idx="32948">202500</cx:pt>
          <cx:pt idx="32949">202500</cx:pt>
          <cx:pt idx="32950">130500</cx:pt>
          <cx:pt idx="32951">216000</cx:pt>
          <cx:pt idx="32952">155250</cx:pt>
          <cx:pt idx="32953">135000</cx:pt>
          <cx:pt idx="32954">135000</cx:pt>
          <cx:pt idx="32955">215487</cx:pt>
          <cx:pt idx="32956">135000</cx:pt>
          <cx:pt idx="32957">90000</cx:pt>
          <cx:pt idx="32958">360000</cx:pt>
          <cx:pt idx="32959">135000</cx:pt>
          <cx:pt idx="32960">153000</cx:pt>
          <cx:pt idx="32961">166500</cx:pt>
          <cx:pt idx="32962">427500</cx:pt>
          <cx:pt idx="32963">112500</cx:pt>
          <cx:pt idx="32964">49500</cx:pt>
          <cx:pt idx="32965">90000</cx:pt>
          <cx:pt idx="32966">112500</cx:pt>
          <cx:pt idx="32967">225000</cx:pt>
          <cx:pt idx="32968">112500</cx:pt>
          <cx:pt idx="32969">180000</cx:pt>
          <cx:pt idx="32970">427500</cx:pt>
          <cx:pt idx="32971">135000</cx:pt>
          <cx:pt idx="32972">157500</cx:pt>
          <cx:pt idx="32973">202500</cx:pt>
          <cx:pt idx="32974">301500</cx:pt>
          <cx:pt idx="32975">225000</cx:pt>
          <cx:pt idx="32976">315000</cx:pt>
          <cx:pt idx="32977">112500</cx:pt>
          <cx:pt idx="32978">90000</cx:pt>
          <cx:pt idx="32979">180000</cx:pt>
          <cx:pt idx="32980">315000</cx:pt>
          <cx:pt idx="32981">180000</cx:pt>
          <cx:pt idx="32982">135000</cx:pt>
          <cx:pt idx="32983">135000</cx:pt>
          <cx:pt idx="32984">180000</cx:pt>
          <cx:pt idx="32985">67500</cx:pt>
          <cx:pt idx="32986">247500</cx:pt>
          <cx:pt idx="32987">202500</cx:pt>
          <cx:pt idx="32988">175500</cx:pt>
          <cx:pt idx="32989">220500</cx:pt>
          <cx:pt idx="32990">270000</cx:pt>
          <cx:pt idx="32991">144000</cx:pt>
          <cx:pt idx="32992">225000</cx:pt>
          <cx:pt idx="32993">157500</cx:pt>
          <cx:pt idx="32994">90000</cx:pt>
          <cx:pt idx="32995">135000</cx:pt>
          <cx:pt idx="32996">90000</cx:pt>
          <cx:pt idx="32997">202500</cx:pt>
          <cx:pt idx="32998">157500</cx:pt>
          <cx:pt idx="32999">405000</cx:pt>
          <cx:pt idx="33000">144000</cx:pt>
          <cx:pt idx="33001">101250</cx:pt>
          <cx:pt idx="33002">90000</cx:pt>
          <cx:pt idx="33003">144000</cx:pt>
          <cx:pt idx="33004">157500</cx:pt>
          <cx:pt idx="33005">117000</cx:pt>
          <cx:pt idx="33006">90000</cx:pt>
          <cx:pt idx="33007">180000</cx:pt>
          <cx:pt idx="33008">234000</cx:pt>
          <cx:pt idx="33009">225000</cx:pt>
          <cx:pt idx="33010">202500</cx:pt>
          <cx:pt idx="33011">112500</cx:pt>
          <cx:pt idx="33012">90000</cx:pt>
          <cx:pt idx="33013">315000</cx:pt>
          <cx:pt idx="33014">450000</cx:pt>
          <cx:pt idx="33015">135000</cx:pt>
          <cx:pt idx="33016">202500</cx:pt>
          <cx:pt idx="33017">112500</cx:pt>
          <cx:pt idx="33018">292500</cx:pt>
          <cx:pt idx="33019">729000</cx:pt>
          <cx:pt idx="33020">270000</cx:pt>
          <cx:pt idx="33021">112500</cx:pt>
          <cx:pt idx="33022">58500</cx:pt>
          <cx:pt idx="33023">180000</cx:pt>
          <cx:pt idx="33024">247500</cx:pt>
          <cx:pt idx="33025">157500</cx:pt>
          <cx:pt idx="33026">58500</cx:pt>
          <cx:pt idx="33027">180000</cx:pt>
          <cx:pt idx="33028">112500</cx:pt>
          <cx:pt idx="33029">157500</cx:pt>
          <cx:pt idx="33030">90000</cx:pt>
          <cx:pt idx="33031">157500</cx:pt>
          <cx:pt idx="33032">135000</cx:pt>
          <cx:pt idx="33033">112500</cx:pt>
          <cx:pt idx="33034">122400</cx:pt>
          <cx:pt idx="33035">135000</cx:pt>
          <cx:pt idx="33036">90000</cx:pt>
          <cx:pt idx="33037">90000</cx:pt>
          <cx:pt idx="33038">112500</cx:pt>
          <cx:pt idx="33039">135000</cx:pt>
          <cx:pt idx="33040">675000</cx:pt>
          <cx:pt idx="33041">157500</cx:pt>
          <cx:pt idx="33042">202500</cx:pt>
          <cx:pt idx="33043">180000</cx:pt>
          <cx:pt idx="33044">171000</cx:pt>
          <cx:pt idx="33045">171000</cx:pt>
          <cx:pt idx="33046">157500</cx:pt>
          <cx:pt idx="33047">117000</cx:pt>
          <cx:pt idx="33048">54000</cx:pt>
          <cx:pt idx="33049">180000</cx:pt>
          <cx:pt idx="33050">57600</cx:pt>
          <cx:pt idx="33051">112500</cx:pt>
          <cx:pt idx="33052">81000</cx:pt>
          <cx:pt idx="33053">202500</cx:pt>
          <cx:pt idx="33054">202500</cx:pt>
          <cx:pt idx="33055">135000</cx:pt>
          <cx:pt idx="33056">81000</cx:pt>
          <cx:pt idx="33057">202500</cx:pt>
          <cx:pt idx="33058">103500</cx:pt>
          <cx:pt idx="33059">112500</cx:pt>
          <cx:pt idx="33060">202500</cx:pt>
          <cx:pt idx="33061">144000</cx:pt>
          <cx:pt idx="33062">67500</cx:pt>
          <cx:pt idx="33063">153000</cx:pt>
          <cx:pt idx="33064">85500</cx:pt>
          <cx:pt idx="33065">157500</cx:pt>
          <cx:pt idx="33066">135000</cx:pt>
          <cx:pt idx="33067">135000</cx:pt>
          <cx:pt idx="33068">90000</cx:pt>
          <cx:pt idx="33069">135000</cx:pt>
          <cx:pt idx="33070">180000</cx:pt>
          <cx:pt idx="33071">135000</cx:pt>
          <cx:pt idx="33072">234000</cx:pt>
          <cx:pt idx="33073">90000</cx:pt>
          <cx:pt idx="33074">85500</cx:pt>
          <cx:pt idx="33075">112500</cx:pt>
          <cx:pt idx="33076">121500</cx:pt>
          <cx:pt idx="33077">135000</cx:pt>
          <cx:pt idx="33078">315000</cx:pt>
          <cx:pt idx="33079">76500</cx:pt>
          <cx:pt idx="33080">202500</cx:pt>
          <cx:pt idx="33081">67500</cx:pt>
          <cx:pt idx="33082">180000</cx:pt>
          <cx:pt idx="33083">121500</cx:pt>
          <cx:pt idx="33084">135000</cx:pt>
          <cx:pt idx="33085">157500</cx:pt>
          <cx:pt idx="33086">450000</cx:pt>
          <cx:pt idx="33087">193500</cx:pt>
          <cx:pt idx="33088">49500</cx:pt>
          <cx:pt idx="33089">135000</cx:pt>
          <cx:pt idx="33090">157500</cx:pt>
          <cx:pt idx="33091">112500</cx:pt>
          <cx:pt idx="33092">337500</cx:pt>
          <cx:pt idx="33093">180000</cx:pt>
          <cx:pt idx="33094">247500</cx:pt>
          <cx:pt idx="33095">117000</cx:pt>
          <cx:pt idx="33096">90000</cx:pt>
          <cx:pt idx="33097">202500</cx:pt>
          <cx:pt idx="33098">135000</cx:pt>
          <cx:pt idx="33099">135000</cx:pt>
          <cx:pt idx="33100">81000</cx:pt>
          <cx:pt idx="33101">202500</cx:pt>
          <cx:pt idx="33102">81000</cx:pt>
          <cx:pt idx="33103">225000</cx:pt>
          <cx:pt idx="33104">72000</cx:pt>
          <cx:pt idx="33105">135000</cx:pt>
          <cx:pt idx="33106">157500</cx:pt>
          <cx:pt idx="33107">135000</cx:pt>
          <cx:pt idx="33108">90000</cx:pt>
          <cx:pt idx="33109">135000</cx:pt>
          <cx:pt idx="33110">171000</cx:pt>
          <cx:pt idx="33111">135000</cx:pt>
          <cx:pt idx="33112">157500</cx:pt>
          <cx:pt idx="33113">225000</cx:pt>
          <cx:pt idx="33114">162000</cx:pt>
          <cx:pt idx="33115">90000</cx:pt>
          <cx:pt idx="33116">180000</cx:pt>
          <cx:pt idx="33117">202500</cx:pt>
          <cx:pt idx="33118">63000</cx:pt>
          <cx:pt idx="33119">112500</cx:pt>
          <cx:pt idx="33120">135000</cx:pt>
          <cx:pt idx="33121">99000</cx:pt>
          <cx:pt idx="33122">292500</cx:pt>
          <cx:pt idx="33123">58050</cx:pt>
          <cx:pt idx="33124">112500</cx:pt>
          <cx:pt idx="33125">157500</cx:pt>
          <cx:pt idx="33126">157500</cx:pt>
          <cx:pt idx="33127">180000</cx:pt>
          <cx:pt idx="33128">90000</cx:pt>
          <cx:pt idx="33129">144000</cx:pt>
          <cx:pt idx="33130">126000</cx:pt>
          <cx:pt idx="33131">157500</cx:pt>
          <cx:pt idx="33132">90000</cx:pt>
          <cx:pt idx="33133">270000</cx:pt>
          <cx:pt idx="33134">135000</cx:pt>
          <cx:pt idx="33135">121500</cx:pt>
          <cx:pt idx="33136">117000</cx:pt>
          <cx:pt idx="33137">180000</cx:pt>
          <cx:pt idx="33138">180000</cx:pt>
          <cx:pt idx="33139">351000</cx:pt>
          <cx:pt idx="33140">202500</cx:pt>
          <cx:pt idx="33141">225000</cx:pt>
          <cx:pt idx="33142">144000</cx:pt>
          <cx:pt idx="33143">202500</cx:pt>
          <cx:pt idx="33144">126000</cx:pt>
          <cx:pt idx="33145">157500</cx:pt>
          <cx:pt idx="33146">103500</cx:pt>
          <cx:pt idx="33147">49500</cx:pt>
          <cx:pt idx="33148">69750</cx:pt>
          <cx:pt idx="33149">135000</cx:pt>
          <cx:pt idx="33150">67500</cx:pt>
          <cx:pt idx="33151">67500</cx:pt>
          <cx:pt idx="33152">112500</cx:pt>
          <cx:pt idx="33153">72000</cx:pt>
          <cx:pt idx="33154">49500</cx:pt>
          <cx:pt idx="33155">270000</cx:pt>
          <cx:pt idx="33156">135000</cx:pt>
          <cx:pt idx="33157">270000</cx:pt>
          <cx:pt idx="33158">135000</cx:pt>
          <cx:pt idx="33159">76500</cx:pt>
          <cx:pt idx="33160">112500</cx:pt>
          <cx:pt idx="33161">135000</cx:pt>
          <cx:pt idx="33162">81000</cx:pt>
          <cx:pt idx="33163">180000</cx:pt>
          <cx:pt idx="33164">360000</cx:pt>
          <cx:pt idx="33165">76500</cx:pt>
          <cx:pt idx="33166">292500</cx:pt>
          <cx:pt idx="33167">51750</cx:pt>
          <cx:pt idx="33168">180000</cx:pt>
          <cx:pt idx="33169">121500</cx:pt>
          <cx:pt idx="33170">180000</cx:pt>
          <cx:pt idx="33171">157500</cx:pt>
          <cx:pt idx="33172">144000</cx:pt>
          <cx:pt idx="33173">121500</cx:pt>
          <cx:pt idx="33174">90000</cx:pt>
          <cx:pt idx="33175">146700</cx:pt>
          <cx:pt idx="33176">112500</cx:pt>
          <cx:pt idx="33177">225000</cx:pt>
          <cx:pt idx="33178">315000</cx:pt>
          <cx:pt idx="33179">121500</cx:pt>
          <cx:pt idx="33180">54000</cx:pt>
          <cx:pt idx="33181">173250</cx:pt>
          <cx:pt idx="33182">67500</cx:pt>
          <cx:pt idx="33183">112500</cx:pt>
          <cx:pt idx="33184">180000</cx:pt>
          <cx:pt idx="33185">247500</cx:pt>
          <cx:pt idx="33186">135000</cx:pt>
          <cx:pt idx="33187">135000</cx:pt>
          <cx:pt idx="33188">180000</cx:pt>
          <cx:pt idx="33189">450000</cx:pt>
          <cx:pt idx="33190">112500</cx:pt>
          <cx:pt idx="33191">184500</cx:pt>
          <cx:pt idx="33192">99000</cx:pt>
          <cx:pt idx="33193">76500</cx:pt>
          <cx:pt idx="33194">121500</cx:pt>
          <cx:pt idx="33195">225000</cx:pt>
          <cx:pt idx="33196">130050</cx:pt>
          <cx:pt idx="33197">157500</cx:pt>
          <cx:pt idx="33198">180000</cx:pt>
          <cx:pt idx="33199">135000</cx:pt>
          <cx:pt idx="33200">112500</cx:pt>
          <cx:pt idx="33201">117000</cx:pt>
          <cx:pt idx="33202">90000</cx:pt>
          <cx:pt idx="33203">189000</cx:pt>
          <cx:pt idx="33204">180000</cx:pt>
          <cx:pt idx="33205">270000</cx:pt>
          <cx:pt idx="33206">225000</cx:pt>
          <cx:pt idx="33207">225000</cx:pt>
          <cx:pt idx="33208">81000</cx:pt>
          <cx:pt idx="33209">90000</cx:pt>
          <cx:pt idx="33210">153000</cx:pt>
          <cx:pt idx="33211">94500</cx:pt>
          <cx:pt idx="33212">180000</cx:pt>
          <cx:pt idx="33213">63000</cx:pt>
          <cx:pt idx="33214">171000</cx:pt>
          <cx:pt idx="33215">121500</cx:pt>
          <cx:pt idx="33216">112500</cx:pt>
          <cx:pt idx="33217">225000</cx:pt>
          <cx:pt idx="33218">112500</cx:pt>
          <cx:pt idx="33219">189000</cx:pt>
          <cx:pt idx="33220">157500</cx:pt>
          <cx:pt idx="33221">90000</cx:pt>
          <cx:pt idx="33222">202500</cx:pt>
          <cx:pt idx="33223">81000</cx:pt>
          <cx:pt idx="33224">171000</cx:pt>
          <cx:pt idx="33225">225000</cx:pt>
          <cx:pt idx="33226">157500</cx:pt>
          <cx:pt idx="33227">189000</cx:pt>
          <cx:pt idx="33228">67500</cx:pt>
          <cx:pt idx="33229">225000</cx:pt>
          <cx:pt idx="33230">180000</cx:pt>
          <cx:pt idx="33231">112500</cx:pt>
          <cx:pt idx="33232">180000</cx:pt>
          <cx:pt idx="33233">112500</cx:pt>
          <cx:pt idx="33234">157500</cx:pt>
          <cx:pt idx="33235">135000</cx:pt>
          <cx:pt idx="33236">130500</cx:pt>
          <cx:pt idx="33237">450000</cx:pt>
          <cx:pt idx="33238">90000</cx:pt>
          <cx:pt idx="33239">49500</cx:pt>
          <cx:pt idx="33240">157500</cx:pt>
          <cx:pt idx="33241">225000</cx:pt>
          <cx:pt idx="33242">112500</cx:pt>
          <cx:pt idx="33243">315000</cx:pt>
          <cx:pt idx="33244">112500</cx:pt>
          <cx:pt idx="33245">206100</cx:pt>
          <cx:pt idx="33246">202500</cx:pt>
          <cx:pt idx="33247">202500</cx:pt>
          <cx:pt idx="33248">157500</cx:pt>
          <cx:pt idx="33249">225000</cx:pt>
          <cx:pt idx="33250">135000</cx:pt>
          <cx:pt idx="33251">135000</cx:pt>
          <cx:pt idx="33252">135000</cx:pt>
          <cx:pt idx="33253">112500</cx:pt>
          <cx:pt idx="33254">157500</cx:pt>
          <cx:pt idx="33255">67500</cx:pt>
          <cx:pt idx="33256">166500</cx:pt>
          <cx:pt idx="33257">157500</cx:pt>
          <cx:pt idx="33258">382500</cx:pt>
          <cx:pt idx="33259">247500</cx:pt>
          <cx:pt idx="33260">67500</cx:pt>
          <cx:pt idx="33261">270000</cx:pt>
          <cx:pt idx="33262">225000</cx:pt>
          <cx:pt idx="33263">92250</cx:pt>
          <cx:pt idx="33264">706500</cx:pt>
          <cx:pt idx="33265">225000</cx:pt>
          <cx:pt idx="33266">126000</cx:pt>
          <cx:pt idx="33267">180000</cx:pt>
          <cx:pt idx="33268">135000</cx:pt>
          <cx:pt idx="33269">216000</cx:pt>
          <cx:pt idx="33270">225000</cx:pt>
          <cx:pt idx="33271">157500</cx:pt>
          <cx:pt idx="33272">180000</cx:pt>
          <cx:pt idx="33273">135000</cx:pt>
          <cx:pt idx="33274">144000</cx:pt>
          <cx:pt idx="33275">157500</cx:pt>
          <cx:pt idx="33276">360000</cx:pt>
          <cx:pt idx="33277">180000</cx:pt>
          <cx:pt idx="33278">211500</cx:pt>
          <cx:pt idx="33279">76500</cx:pt>
          <cx:pt idx="33280">157500</cx:pt>
          <cx:pt idx="33281">135000</cx:pt>
          <cx:pt idx="33282">202500</cx:pt>
          <cx:pt idx="33283">225000</cx:pt>
          <cx:pt idx="33284">108000</cx:pt>
          <cx:pt idx="33285">225000</cx:pt>
          <cx:pt idx="33286">180000</cx:pt>
          <cx:pt idx="33287">135000</cx:pt>
          <cx:pt idx="33288">90000</cx:pt>
          <cx:pt idx="33289">225000</cx:pt>
          <cx:pt idx="33290">225000</cx:pt>
          <cx:pt idx="33291">112500</cx:pt>
          <cx:pt idx="33292">180000</cx:pt>
          <cx:pt idx="33293">94500</cx:pt>
          <cx:pt idx="33294">202500</cx:pt>
          <cx:pt idx="33295">157500</cx:pt>
          <cx:pt idx="33296">99000</cx:pt>
          <cx:pt idx="33297">90000</cx:pt>
          <cx:pt idx="33298">157500</cx:pt>
          <cx:pt idx="33299">216000</cx:pt>
          <cx:pt idx="33300">202500</cx:pt>
          <cx:pt idx="33301">207000</cx:pt>
          <cx:pt idx="33302">67500</cx:pt>
          <cx:pt idx="33303">135000</cx:pt>
          <cx:pt idx="33304">225000</cx:pt>
          <cx:pt idx="33305">90000</cx:pt>
          <cx:pt idx="33306">112500</cx:pt>
          <cx:pt idx="33307">90000</cx:pt>
          <cx:pt idx="33308">180000</cx:pt>
          <cx:pt idx="33309">495000</cx:pt>
          <cx:pt idx="33310">270000</cx:pt>
          <cx:pt idx="33311">382500</cx:pt>
          <cx:pt idx="33312">207000</cx:pt>
          <cx:pt idx="33313">135000</cx:pt>
          <cx:pt idx="33314">270000</cx:pt>
          <cx:pt idx="33315">112500</cx:pt>
          <cx:pt idx="33316">157500</cx:pt>
          <cx:pt idx="33317">427500</cx:pt>
          <cx:pt idx="33318">112500</cx:pt>
          <cx:pt idx="33319">135000</cx:pt>
          <cx:pt idx="33320">252000</cx:pt>
          <cx:pt idx="33321">81000</cx:pt>
          <cx:pt idx="33322">112500</cx:pt>
          <cx:pt idx="33323">126000</cx:pt>
          <cx:pt idx="33324">135000</cx:pt>
          <cx:pt idx="33325">112500</cx:pt>
          <cx:pt idx="33326">157500</cx:pt>
          <cx:pt idx="33327">99000</cx:pt>
          <cx:pt idx="33328">90000</cx:pt>
          <cx:pt idx="33329">180000</cx:pt>
          <cx:pt idx="33330">135000</cx:pt>
          <cx:pt idx="33331">171000</cx:pt>
          <cx:pt idx="33332">135000</cx:pt>
          <cx:pt idx="33333">202500</cx:pt>
          <cx:pt idx="33334">90000</cx:pt>
          <cx:pt idx="33335">67500</cx:pt>
          <cx:pt idx="33336">225000</cx:pt>
          <cx:pt idx="33337">121500</cx:pt>
          <cx:pt idx="33338">112500</cx:pt>
          <cx:pt idx="33339">112500</cx:pt>
          <cx:pt idx="33340">117000</cx:pt>
          <cx:pt idx="33341">157500</cx:pt>
          <cx:pt idx="33342">90000</cx:pt>
          <cx:pt idx="33343">135000</cx:pt>
          <cx:pt idx="33344">157500</cx:pt>
          <cx:pt idx="33345">67500</cx:pt>
          <cx:pt idx="33346">157500</cx:pt>
          <cx:pt idx="33347">157500</cx:pt>
          <cx:pt idx="33348">112500</cx:pt>
          <cx:pt idx="33349">90000</cx:pt>
          <cx:pt idx="33350">81000</cx:pt>
          <cx:pt idx="33351">135000</cx:pt>
          <cx:pt idx="33352">216000</cx:pt>
          <cx:pt idx="33353">135000</cx:pt>
          <cx:pt idx="33354">180000</cx:pt>
          <cx:pt idx="33355">157500</cx:pt>
          <cx:pt idx="33356">180000</cx:pt>
          <cx:pt idx="33357">202500</cx:pt>
          <cx:pt idx="33358">135000</cx:pt>
          <cx:pt idx="33359">225000</cx:pt>
          <cx:pt idx="33360">153000</cx:pt>
          <cx:pt idx="33361">135000</cx:pt>
          <cx:pt idx="33362">72000</cx:pt>
          <cx:pt idx="33363">67500</cx:pt>
          <cx:pt idx="33364">157500</cx:pt>
          <cx:pt idx="33365">90000</cx:pt>
          <cx:pt idx="33366">90000</cx:pt>
          <cx:pt idx="33367">225000</cx:pt>
          <cx:pt idx="33368">144000</cx:pt>
          <cx:pt idx="33369">117000</cx:pt>
          <cx:pt idx="33370">135000</cx:pt>
          <cx:pt idx="33371">306000</cx:pt>
          <cx:pt idx="33372">157500</cx:pt>
          <cx:pt idx="33373">135000</cx:pt>
          <cx:pt idx="33374">112500</cx:pt>
          <cx:pt idx="33375">180000</cx:pt>
          <cx:pt idx="33376">112500</cx:pt>
          <cx:pt idx="33377">148423.5</cx:pt>
          <cx:pt idx="33378">135000</cx:pt>
          <cx:pt idx="33379">202500</cx:pt>
          <cx:pt idx="33380">112500</cx:pt>
          <cx:pt idx="33381">148500</cx:pt>
          <cx:pt idx="33382">112500</cx:pt>
          <cx:pt idx="33383">202500</cx:pt>
          <cx:pt idx="33384">157500</cx:pt>
          <cx:pt idx="33385">135000</cx:pt>
          <cx:pt idx="33386">135000</cx:pt>
          <cx:pt idx="33387">144000</cx:pt>
          <cx:pt idx="33388">67500</cx:pt>
          <cx:pt idx="33389">54000</cx:pt>
          <cx:pt idx="33390">90000</cx:pt>
          <cx:pt idx="33391">180000</cx:pt>
          <cx:pt idx="33392">94500</cx:pt>
          <cx:pt idx="33393">180000</cx:pt>
          <cx:pt idx="33394">144000</cx:pt>
          <cx:pt idx="33395">202500</cx:pt>
          <cx:pt idx="33396">67500</cx:pt>
          <cx:pt idx="33397">135000</cx:pt>
          <cx:pt idx="33398">90000</cx:pt>
          <cx:pt idx="33399">202500</cx:pt>
          <cx:pt idx="33400">337500</cx:pt>
          <cx:pt idx="33401">180000</cx:pt>
          <cx:pt idx="33402">270000</cx:pt>
          <cx:pt idx="33403">67500</cx:pt>
          <cx:pt idx="33404">189000</cx:pt>
          <cx:pt idx="33405">247500</cx:pt>
          <cx:pt idx="33406">103500</cx:pt>
          <cx:pt idx="33407">112500</cx:pt>
          <cx:pt idx="33408">144000</cx:pt>
          <cx:pt idx="33409">225000</cx:pt>
          <cx:pt idx="33410">112500</cx:pt>
          <cx:pt idx="33411">67500</cx:pt>
          <cx:pt idx="33412">517500</cx:pt>
          <cx:pt idx="33413">112500</cx:pt>
          <cx:pt idx="33414">360000</cx:pt>
          <cx:pt idx="33415">90000</cx:pt>
          <cx:pt idx="33416">135000</cx:pt>
          <cx:pt idx="33417">135000</cx:pt>
          <cx:pt idx="33418">135000</cx:pt>
          <cx:pt idx="33419">225000</cx:pt>
          <cx:pt idx="33420">40500</cx:pt>
          <cx:pt idx="33421">73350</cx:pt>
          <cx:pt idx="33422">247500</cx:pt>
          <cx:pt idx="33423">130500</cx:pt>
          <cx:pt idx="33424">180000</cx:pt>
          <cx:pt idx="33425">112500</cx:pt>
          <cx:pt idx="33426">67500</cx:pt>
          <cx:pt idx="33427">112500</cx:pt>
          <cx:pt idx="33428">292500</cx:pt>
          <cx:pt idx="33429">171000</cx:pt>
          <cx:pt idx="33430">225000</cx:pt>
          <cx:pt idx="33431">76500</cx:pt>
          <cx:pt idx="33432">216000</cx:pt>
          <cx:pt idx="33433">180000</cx:pt>
          <cx:pt idx="33434">360000</cx:pt>
          <cx:pt idx="33435">180000</cx:pt>
          <cx:pt idx="33436">81000</cx:pt>
          <cx:pt idx="33437">135000</cx:pt>
          <cx:pt idx="33438">675000</cx:pt>
          <cx:pt idx="33439">225000</cx:pt>
          <cx:pt idx="33440">292500</cx:pt>
          <cx:pt idx="33441">270000</cx:pt>
          <cx:pt idx="33442">157500</cx:pt>
          <cx:pt idx="33443">126000</cx:pt>
          <cx:pt idx="33444">225000</cx:pt>
          <cx:pt idx="33445">135000</cx:pt>
          <cx:pt idx="33446">90000</cx:pt>
          <cx:pt idx="33447">103500</cx:pt>
          <cx:pt idx="33448">108000</cx:pt>
          <cx:pt idx="33449">76500</cx:pt>
          <cx:pt idx="33450">67500</cx:pt>
          <cx:pt idx="33451">85500</cx:pt>
          <cx:pt idx="33452">180000</cx:pt>
          <cx:pt idx="33453">112500</cx:pt>
          <cx:pt idx="33454">112500</cx:pt>
          <cx:pt idx="33455">157500</cx:pt>
          <cx:pt idx="33456">135000</cx:pt>
          <cx:pt idx="33457">225000</cx:pt>
          <cx:pt idx="33458">166500</cx:pt>
          <cx:pt idx="33459">202500</cx:pt>
          <cx:pt idx="33460">180000</cx:pt>
          <cx:pt idx="33461">450000</cx:pt>
          <cx:pt idx="33462">225000</cx:pt>
          <cx:pt idx="33463">225000</cx:pt>
          <cx:pt idx="33464">180000</cx:pt>
          <cx:pt idx="33465">197550</cx:pt>
          <cx:pt idx="33466">202500</cx:pt>
          <cx:pt idx="33467">243000</cx:pt>
          <cx:pt idx="33468">247500</cx:pt>
          <cx:pt idx="33469">135000</cx:pt>
          <cx:pt idx="33470">135000</cx:pt>
          <cx:pt idx="33471">72000</cx:pt>
          <cx:pt idx="33472">103500</cx:pt>
          <cx:pt idx="33473">225000</cx:pt>
          <cx:pt idx="33474">112500</cx:pt>
          <cx:pt idx="33475">112500</cx:pt>
          <cx:pt idx="33476">112500</cx:pt>
          <cx:pt idx="33477">135000</cx:pt>
          <cx:pt idx="33478">157500</cx:pt>
          <cx:pt idx="33479">126000</cx:pt>
          <cx:pt idx="33480">45000</cx:pt>
          <cx:pt idx="33481">675000</cx:pt>
          <cx:pt idx="33482">112500</cx:pt>
          <cx:pt idx="33483">180000</cx:pt>
          <cx:pt idx="33484">112500</cx:pt>
          <cx:pt idx="33485">1125000</cx:pt>
          <cx:pt idx="33486">135000</cx:pt>
          <cx:pt idx="33487">117000</cx:pt>
          <cx:pt idx="33488">81000</cx:pt>
          <cx:pt idx="33489">81000</cx:pt>
          <cx:pt idx="33490">202500</cx:pt>
          <cx:pt idx="33491">103500</cx:pt>
          <cx:pt idx="33492">90000</cx:pt>
          <cx:pt idx="33493">157500</cx:pt>
          <cx:pt idx="33494">180000</cx:pt>
          <cx:pt idx="33495">94500</cx:pt>
          <cx:pt idx="33496">202500</cx:pt>
          <cx:pt idx="33497">202500</cx:pt>
          <cx:pt idx="33498">135000</cx:pt>
          <cx:pt idx="33499">157500</cx:pt>
          <cx:pt idx="33500">90000</cx:pt>
          <cx:pt idx="33501">135000</cx:pt>
          <cx:pt idx="33502">202500</cx:pt>
          <cx:pt idx="33503">90000</cx:pt>
          <cx:pt idx="33504">225000</cx:pt>
          <cx:pt idx="33505">180000</cx:pt>
          <cx:pt idx="33506">126000</cx:pt>
          <cx:pt idx="33507">135000</cx:pt>
          <cx:pt idx="33508">292500</cx:pt>
          <cx:pt idx="33509">67500</cx:pt>
          <cx:pt idx="33510">180000</cx:pt>
          <cx:pt idx="33511">135000</cx:pt>
          <cx:pt idx="33512">135000</cx:pt>
          <cx:pt idx="33513">270000</cx:pt>
          <cx:pt idx="33514">67500</cx:pt>
          <cx:pt idx="33515">135000</cx:pt>
          <cx:pt idx="33516">157500</cx:pt>
          <cx:pt idx="33517">103500</cx:pt>
          <cx:pt idx="33518">117000</cx:pt>
          <cx:pt idx="33519">90000</cx:pt>
          <cx:pt idx="33520">112500</cx:pt>
          <cx:pt idx="33521">247500</cx:pt>
          <cx:pt idx="33522">270000</cx:pt>
          <cx:pt idx="33523">94500</cx:pt>
          <cx:pt idx="33524">157500</cx:pt>
          <cx:pt idx="33525">360000</cx:pt>
          <cx:pt idx="33526">382500</cx:pt>
          <cx:pt idx="33527">202500</cx:pt>
          <cx:pt idx="33528">270000</cx:pt>
          <cx:pt idx="33529">103500</cx:pt>
          <cx:pt idx="33530">135000</cx:pt>
          <cx:pt idx="33531">225000</cx:pt>
          <cx:pt idx="33532">247500</cx:pt>
          <cx:pt idx="33533">225000</cx:pt>
          <cx:pt idx="33534">157500</cx:pt>
          <cx:pt idx="33535">202500</cx:pt>
          <cx:pt idx="33536">171000</cx:pt>
          <cx:pt idx="33537">90000</cx:pt>
          <cx:pt idx="33538">202500</cx:pt>
          <cx:pt idx="33539">90000</cx:pt>
          <cx:pt idx="33540">157500</cx:pt>
          <cx:pt idx="33541">112500</cx:pt>
          <cx:pt idx="33542">135000</cx:pt>
          <cx:pt idx="33543">225000</cx:pt>
          <cx:pt idx="33544">315000</cx:pt>
          <cx:pt idx="33545">247500</cx:pt>
          <cx:pt idx="33546">171000</cx:pt>
          <cx:pt idx="33547">225000</cx:pt>
          <cx:pt idx="33548">180000</cx:pt>
          <cx:pt idx="33549">135000</cx:pt>
          <cx:pt idx="33550">180000</cx:pt>
          <cx:pt idx="33551">202500</cx:pt>
          <cx:pt idx="33552">73647</cx:pt>
          <cx:pt idx="33553">135000</cx:pt>
          <cx:pt idx="33554">247500</cx:pt>
          <cx:pt idx="33555">112500</cx:pt>
          <cx:pt idx="33556">58500</cx:pt>
          <cx:pt idx="33557">225000</cx:pt>
          <cx:pt idx="33558">450000</cx:pt>
          <cx:pt idx="33559">112500</cx:pt>
          <cx:pt idx="33560">360000</cx:pt>
          <cx:pt idx="33561">157500</cx:pt>
          <cx:pt idx="33562">202500</cx:pt>
          <cx:pt idx="33563">135000</cx:pt>
          <cx:pt idx="33564">292500</cx:pt>
          <cx:pt idx="33565">85500</cx:pt>
          <cx:pt idx="33566">112500</cx:pt>
          <cx:pt idx="33567">112500</cx:pt>
          <cx:pt idx="33568">148500</cx:pt>
          <cx:pt idx="33569">225000</cx:pt>
          <cx:pt idx="33570">112500</cx:pt>
          <cx:pt idx="33571">45000</cx:pt>
          <cx:pt idx="33572">270000</cx:pt>
          <cx:pt idx="33573">337500</cx:pt>
          <cx:pt idx="33574">180000</cx:pt>
          <cx:pt idx="33575">135000</cx:pt>
          <cx:pt idx="33576">180000</cx:pt>
          <cx:pt idx="33577">180000</cx:pt>
          <cx:pt idx="33578">67500</cx:pt>
          <cx:pt idx="33579">202500</cx:pt>
          <cx:pt idx="33580">117000</cx:pt>
          <cx:pt idx="33581">180000</cx:pt>
          <cx:pt idx="33582">135000</cx:pt>
          <cx:pt idx="33583">157500</cx:pt>
          <cx:pt idx="33584">112500</cx:pt>
          <cx:pt idx="33585">157500</cx:pt>
          <cx:pt idx="33586">112500</cx:pt>
          <cx:pt idx="33587">315000</cx:pt>
          <cx:pt idx="33588">202500</cx:pt>
          <cx:pt idx="33589">202500</cx:pt>
          <cx:pt idx="33590">540000</cx:pt>
          <cx:pt idx="33591">90000</cx:pt>
          <cx:pt idx="33592">112500</cx:pt>
          <cx:pt idx="33593">126000</cx:pt>
          <cx:pt idx="33594">157500</cx:pt>
          <cx:pt idx="33595">112500</cx:pt>
          <cx:pt idx="33596">90000</cx:pt>
          <cx:pt idx="33597">117000</cx:pt>
          <cx:pt idx="33598">202500</cx:pt>
          <cx:pt idx="33599">90000</cx:pt>
          <cx:pt idx="33600">67500</cx:pt>
          <cx:pt idx="33601">292500</cx:pt>
          <cx:pt idx="33602">99000</cx:pt>
          <cx:pt idx="33603">252000</cx:pt>
          <cx:pt idx="33604">112500</cx:pt>
          <cx:pt idx="33605">180000</cx:pt>
          <cx:pt idx="33606">108000</cx:pt>
          <cx:pt idx="33607">139500</cx:pt>
          <cx:pt idx="33608">45000</cx:pt>
          <cx:pt idx="33609">49500</cx:pt>
          <cx:pt idx="33610">135000</cx:pt>
          <cx:pt idx="33611">157500</cx:pt>
          <cx:pt idx="33612">225000</cx:pt>
          <cx:pt idx="33613">180000</cx:pt>
          <cx:pt idx="33614">148500</cx:pt>
          <cx:pt idx="33615">225000</cx:pt>
          <cx:pt idx="33616">180000</cx:pt>
          <cx:pt idx="33617">67500</cx:pt>
          <cx:pt idx="33618">135000</cx:pt>
          <cx:pt idx="33619">162900</cx:pt>
          <cx:pt idx="33620">202500</cx:pt>
          <cx:pt idx="33621">112500</cx:pt>
          <cx:pt idx="33622">315000</cx:pt>
          <cx:pt idx="33623">202500</cx:pt>
          <cx:pt idx="33624">185400</cx:pt>
          <cx:pt idx="33625">45000</cx:pt>
          <cx:pt idx="33626">112500</cx:pt>
          <cx:pt idx="33627">67500</cx:pt>
          <cx:pt idx="33628">112500</cx:pt>
          <cx:pt idx="33629">108000</cx:pt>
          <cx:pt idx="33630">173250</cx:pt>
          <cx:pt idx="33631">135000</cx:pt>
          <cx:pt idx="33632">135000</cx:pt>
          <cx:pt idx="33633">225000</cx:pt>
          <cx:pt idx="33634">112500</cx:pt>
          <cx:pt idx="33635">90000</cx:pt>
          <cx:pt idx="33636">270000</cx:pt>
          <cx:pt idx="33637">112500</cx:pt>
          <cx:pt idx="33638">112500</cx:pt>
          <cx:pt idx="33639">90000</cx:pt>
          <cx:pt idx="33640">202500</cx:pt>
          <cx:pt idx="33641">90000</cx:pt>
          <cx:pt idx="33642">225000</cx:pt>
          <cx:pt idx="33643">157500</cx:pt>
          <cx:pt idx="33644">81000</cx:pt>
          <cx:pt idx="33645">72000</cx:pt>
          <cx:pt idx="33646">202500</cx:pt>
          <cx:pt idx="33647">108000</cx:pt>
          <cx:pt idx="33648">225000</cx:pt>
          <cx:pt idx="33649">422100</cx:pt>
          <cx:pt idx="33650">112500</cx:pt>
          <cx:pt idx="33651">180000</cx:pt>
          <cx:pt idx="33652">135000</cx:pt>
          <cx:pt idx="33653">225000</cx:pt>
          <cx:pt idx="33654">90000</cx:pt>
          <cx:pt idx="33655">157500</cx:pt>
          <cx:pt idx="33656">180000</cx:pt>
          <cx:pt idx="33657">135000</cx:pt>
          <cx:pt idx="33658">225000</cx:pt>
          <cx:pt idx="33659">49500</cx:pt>
          <cx:pt idx="33660">225000</cx:pt>
          <cx:pt idx="33661">211500</cx:pt>
          <cx:pt idx="33662">292500</cx:pt>
          <cx:pt idx="33663">76500</cx:pt>
          <cx:pt idx="33664">202500</cx:pt>
          <cx:pt idx="33665">189000</cx:pt>
          <cx:pt idx="33666">126000</cx:pt>
          <cx:pt idx="33667">225000</cx:pt>
          <cx:pt idx="33668">67500</cx:pt>
          <cx:pt idx="33669">112500</cx:pt>
          <cx:pt idx="33670">247500</cx:pt>
          <cx:pt idx="33671">157500</cx:pt>
          <cx:pt idx="33672">94500</cx:pt>
          <cx:pt idx="33673">270000</cx:pt>
          <cx:pt idx="33674">157500</cx:pt>
          <cx:pt idx="33675">90000</cx:pt>
          <cx:pt idx="33676">225000</cx:pt>
          <cx:pt idx="33677">112500</cx:pt>
          <cx:pt idx="33678">81000</cx:pt>
          <cx:pt idx="33679">135000</cx:pt>
          <cx:pt idx="33680">225000</cx:pt>
          <cx:pt idx="33681">202500</cx:pt>
          <cx:pt idx="33682">139500</cx:pt>
          <cx:pt idx="33683">225000</cx:pt>
          <cx:pt idx="33684">81000</cx:pt>
          <cx:pt idx="33685">45000</cx:pt>
          <cx:pt idx="33686">270000</cx:pt>
          <cx:pt idx="33687">247500</cx:pt>
          <cx:pt idx="33688">112500</cx:pt>
          <cx:pt idx="33689">135000</cx:pt>
          <cx:pt idx="33690">157500</cx:pt>
          <cx:pt idx="33691">112500</cx:pt>
          <cx:pt idx="33692">202500</cx:pt>
          <cx:pt idx="33693">144000</cx:pt>
          <cx:pt idx="33694">360000</cx:pt>
          <cx:pt idx="33695">180000</cx:pt>
          <cx:pt idx="33696">135000</cx:pt>
          <cx:pt idx="33697">157500</cx:pt>
          <cx:pt idx="33698">76500</cx:pt>
          <cx:pt idx="33699">135000</cx:pt>
          <cx:pt idx="33700">193500</cx:pt>
          <cx:pt idx="33701">202500</cx:pt>
          <cx:pt idx="33702">121500</cx:pt>
          <cx:pt idx="33703">112500</cx:pt>
          <cx:pt idx="33704">90000</cx:pt>
          <cx:pt idx="33705">72000</cx:pt>
          <cx:pt idx="33706">135000</cx:pt>
          <cx:pt idx="33707">112500</cx:pt>
          <cx:pt idx="33708">202500</cx:pt>
          <cx:pt idx="33709">135000</cx:pt>
          <cx:pt idx="33710">94500</cx:pt>
          <cx:pt idx="33711">67500</cx:pt>
          <cx:pt idx="33712">157500</cx:pt>
          <cx:pt idx="33713">54000</cx:pt>
          <cx:pt idx="33714">135000</cx:pt>
          <cx:pt idx="33715">157500</cx:pt>
          <cx:pt idx="33716">720000</cx:pt>
          <cx:pt idx="33717">157500</cx:pt>
          <cx:pt idx="33718">382500</cx:pt>
          <cx:pt idx="33719">135000</cx:pt>
          <cx:pt idx="33720">202500</cx:pt>
          <cx:pt idx="33721">207000</cx:pt>
          <cx:pt idx="33722">67500</cx:pt>
          <cx:pt idx="33723">270000</cx:pt>
          <cx:pt idx="33724">67500</cx:pt>
          <cx:pt idx="33725">180000</cx:pt>
          <cx:pt idx="33726">202500</cx:pt>
          <cx:pt idx="33727">135000</cx:pt>
          <cx:pt idx="33728">328500</cx:pt>
          <cx:pt idx="33729">157500</cx:pt>
          <cx:pt idx="33730">162000</cx:pt>
          <cx:pt idx="33731">225000</cx:pt>
          <cx:pt idx="33732">202500</cx:pt>
          <cx:pt idx="33733">135000</cx:pt>
          <cx:pt idx="33734">157500</cx:pt>
          <cx:pt idx="33735">54000</cx:pt>
          <cx:pt idx="33736">225000</cx:pt>
          <cx:pt idx="33737">211500</cx:pt>
          <cx:pt idx="33738">67500</cx:pt>
          <cx:pt idx="33739">121500</cx:pt>
          <cx:pt idx="33740">202500</cx:pt>
          <cx:pt idx="33741">135000</cx:pt>
          <cx:pt idx="33742">63000</cx:pt>
          <cx:pt idx="33743">126000</cx:pt>
          <cx:pt idx="33744">63000</cx:pt>
          <cx:pt idx="33745">180000</cx:pt>
          <cx:pt idx="33746">90000</cx:pt>
          <cx:pt idx="33747">90000</cx:pt>
          <cx:pt idx="33748">112500</cx:pt>
          <cx:pt idx="33749">180000</cx:pt>
          <cx:pt idx="33750">66150</cx:pt>
          <cx:pt idx="33751">121500</cx:pt>
          <cx:pt idx="33752">121500</cx:pt>
          <cx:pt idx="33753">90000</cx:pt>
          <cx:pt idx="33754">342000</cx:pt>
          <cx:pt idx="33755">270000</cx:pt>
          <cx:pt idx="33756">90000</cx:pt>
          <cx:pt idx="33757">103500</cx:pt>
          <cx:pt idx="33758">225000</cx:pt>
          <cx:pt idx="33759">202500</cx:pt>
          <cx:pt idx="33760">157500</cx:pt>
          <cx:pt idx="33761">180000</cx:pt>
          <cx:pt idx="33762">67500</cx:pt>
          <cx:pt idx="33763">157500</cx:pt>
          <cx:pt idx="33764">157500</cx:pt>
          <cx:pt idx="33765">135000</cx:pt>
          <cx:pt idx="33766">225000</cx:pt>
          <cx:pt idx="33767">90000</cx:pt>
          <cx:pt idx="33768">202500</cx:pt>
          <cx:pt idx="33769">315000</cx:pt>
          <cx:pt idx="33770">90000</cx:pt>
          <cx:pt idx="33771">135000</cx:pt>
          <cx:pt idx="33772">247500</cx:pt>
          <cx:pt idx="33773">135000</cx:pt>
          <cx:pt idx="33774">135000</cx:pt>
          <cx:pt idx="33775">193500</cx:pt>
          <cx:pt idx="33776">157500</cx:pt>
          <cx:pt idx="33777">180000</cx:pt>
          <cx:pt idx="33778">112500</cx:pt>
          <cx:pt idx="33779">112500</cx:pt>
          <cx:pt idx="33780">126000</cx:pt>
          <cx:pt idx="33781">216000</cx:pt>
          <cx:pt idx="33782">76500</cx:pt>
          <cx:pt idx="33783">112500</cx:pt>
          <cx:pt idx="33784">135000</cx:pt>
          <cx:pt idx="33785">54000</cx:pt>
          <cx:pt idx="33786">54000</cx:pt>
          <cx:pt idx="33787">270000</cx:pt>
          <cx:pt idx="33788">135000</cx:pt>
          <cx:pt idx="33789">135000</cx:pt>
          <cx:pt idx="33790">108000</cx:pt>
          <cx:pt idx="33791">90000</cx:pt>
          <cx:pt idx="33792">112500</cx:pt>
          <cx:pt idx="33793">189000</cx:pt>
          <cx:pt idx="33794">112500</cx:pt>
          <cx:pt idx="33795">225000</cx:pt>
          <cx:pt idx="33796">90000</cx:pt>
          <cx:pt idx="33797">157500</cx:pt>
          <cx:pt idx="33798">90000</cx:pt>
          <cx:pt idx="33799">135000</cx:pt>
          <cx:pt idx="33800">81000</cx:pt>
          <cx:pt idx="33801">112500</cx:pt>
          <cx:pt idx="33802">47250</cx:pt>
          <cx:pt idx="33803">225000</cx:pt>
          <cx:pt idx="33804">81000</cx:pt>
          <cx:pt idx="33805">157500</cx:pt>
          <cx:pt idx="33806">135000</cx:pt>
          <cx:pt idx="33807">67500</cx:pt>
          <cx:pt idx="33808">166500</cx:pt>
          <cx:pt idx="33809">247500</cx:pt>
          <cx:pt idx="33810">135000</cx:pt>
          <cx:pt idx="33811">225000</cx:pt>
          <cx:pt idx="33812">157500</cx:pt>
          <cx:pt idx="33813">202500</cx:pt>
          <cx:pt idx="33814">360000</cx:pt>
          <cx:pt idx="33815">112500</cx:pt>
          <cx:pt idx="33816">135000</cx:pt>
          <cx:pt idx="33817">450000</cx:pt>
          <cx:pt idx="33818">67500</cx:pt>
          <cx:pt idx="33819">247500</cx:pt>
          <cx:pt idx="33820">157500</cx:pt>
          <cx:pt idx="33821">270000</cx:pt>
          <cx:pt idx="33822">180000</cx:pt>
          <cx:pt idx="33823">112500</cx:pt>
          <cx:pt idx="33824">112500</cx:pt>
          <cx:pt idx="33825">270000</cx:pt>
          <cx:pt idx="33826">67500</cx:pt>
          <cx:pt idx="33827">157500</cx:pt>
          <cx:pt idx="33828">112500</cx:pt>
          <cx:pt idx="33829">202500</cx:pt>
          <cx:pt idx="33830">180000</cx:pt>
          <cx:pt idx="33831">225000</cx:pt>
          <cx:pt idx="33832">144000</cx:pt>
          <cx:pt idx="33833">157500</cx:pt>
          <cx:pt idx="33834">90000</cx:pt>
          <cx:pt idx="33835">90000</cx:pt>
          <cx:pt idx="33836">180000</cx:pt>
          <cx:pt idx="33837">99000</cx:pt>
          <cx:pt idx="33838">130500</cx:pt>
          <cx:pt idx="33839">180000</cx:pt>
          <cx:pt idx="33840">112500</cx:pt>
          <cx:pt idx="33841">270000</cx:pt>
          <cx:pt idx="33842">225000</cx:pt>
          <cx:pt idx="33843">103500</cx:pt>
          <cx:pt idx="33844">180000</cx:pt>
          <cx:pt idx="33845">135000</cx:pt>
          <cx:pt idx="33846">135000</cx:pt>
          <cx:pt idx="33847">157500</cx:pt>
          <cx:pt idx="33848">360000</cx:pt>
          <cx:pt idx="33849">270000</cx:pt>
          <cx:pt idx="33850">198000</cx:pt>
          <cx:pt idx="33851">157500</cx:pt>
          <cx:pt idx="33852">306000</cx:pt>
          <cx:pt idx="33853">171000</cx:pt>
          <cx:pt idx="33854">171000</cx:pt>
          <cx:pt idx="33855">135000</cx:pt>
          <cx:pt idx="33856">405000</cx:pt>
          <cx:pt idx="33857">261000</cx:pt>
          <cx:pt idx="33858">112500</cx:pt>
          <cx:pt idx="33859">180000</cx:pt>
          <cx:pt idx="33860">189000</cx:pt>
          <cx:pt idx="33861">121500</cx:pt>
          <cx:pt idx="33862">112500</cx:pt>
          <cx:pt idx="33863">112500</cx:pt>
          <cx:pt idx="33864">135000</cx:pt>
          <cx:pt idx="33865">67500</cx:pt>
          <cx:pt idx="33866">90000</cx:pt>
          <cx:pt idx="33867">315000</cx:pt>
          <cx:pt idx="33868">117000</cx:pt>
          <cx:pt idx="33869">180000</cx:pt>
          <cx:pt idx="33870">162000</cx:pt>
          <cx:pt idx="33871">225000</cx:pt>
          <cx:pt idx="33872">90000</cx:pt>
          <cx:pt idx="33873">99000</cx:pt>
          <cx:pt idx="33874">75150</cx:pt>
          <cx:pt idx="33875">180000</cx:pt>
          <cx:pt idx="33876">382500</cx:pt>
          <cx:pt idx="33877">157500</cx:pt>
          <cx:pt idx="33878">157500</cx:pt>
          <cx:pt idx="33879">157500</cx:pt>
          <cx:pt idx="33880">112500</cx:pt>
          <cx:pt idx="33881">112500</cx:pt>
          <cx:pt idx="33882">157500</cx:pt>
          <cx:pt idx="33883">310500</cx:pt>
          <cx:pt idx="33884">202500</cx:pt>
          <cx:pt idx="33885">135000</cx:pt>
          <cx:pt idx="33886">112500</cx:pt>
          <cx:pt idx="33887">90000</cx:pt>
          <cx:pt idx="33888">225000</cx:pt>
          <cx:pt idx="33889">112500</cx:pt>
          <cx:pt idx="33890">90000</cx:pt>
          <cx:pt idx="33891">139500</cx:pt>
          <cx:pt idx="33892">112500</cx:pt>
          <cx:pt idx="33893">54000</cx:pt>
          <cx:pt idx="33894">180000</cx:pt>
          <cx:pt idx="33895">180000</cx:pt>
          <cx:pt idx="33896">90000</cx:pt>
          <cx:pt idx="33897">103500</cx:pt>
          <cx:pt idx="33898">126000</cx:pt>
          <cx:pt idx="33899">225000</cx:pt>
          <cx:pt idx="33900">72000</cx:pt>
          <cx:pt idx="33901">144000</cx:pt>
          <cx:pt idx="33902">112050</cx:pt>
          <cx:pt idx="33903">99000</cx:pt>
          <cx:pt idx="33904">121500</cx:pt>
          <cx:pt idx="33905">108000</cx:pt>
          <cx:pt idx="33906">135000</cx:pt>
          <cx:pt idx="33907">270000</cx:pt>
          <cx:pt idx="33908">90000</cx:pt>
          <cx:pt idx="33909">225000</cx:pt>
          <cx:pt idx="33910">135000</cx:pt>
          <cx:pt idx="33911">67500</cx:pt>
          <cx:pt idx="33912">157500</cx:pt>
          <cx:pt idx="33913">202500</cx:pt>
          <cx:pt idx="33914">225000</cx:pt>
          <cx:pt idx="33915">225000</cx:pt>
          <cx:pt idx="33916">76500</cx:pt>
          <cx:pt idx="33917">180000</cx:pt>
          <cx:pt idx="33918">292500</cx:pt>
          <cx:pt idx="33919">202500</cx:pt>
          <cx:pt idx="33920">270000</cx:pt>
          <cx:pt idx="33921">85500</cx:pt>
          <cx:pt idx="33922">157500</cx:pt>
          <cx:pt idx="33923">270000</cx:pt>
          <cx:pt idx="33924">405000</cx:pt>
          <cx:pt idx="33925">90000</cx:pt>
          <cx:pt idx="33926">135000</cx:pt>
          <cx:pt idx="33927">180000</cx:pt>
          <cx:pt idx="33928">225000</cx:pt>
          <cx:pt idx="33929">135000</cx:pt>
          <cx:pt idx="33930">135000</cx:pt>
          <cx:pt idx="33931">360000</cx:pt>
          <cx:pt idx="33932">83250</cx:pt>
          <cx:pt idx="33933">112500</cx:pt>
          <cx:pt idx="33934">211500</cx:pt>
          <cx:pt idx="33935">67500</cx:pt>
          <cx:pt idx="33936">112500</cx:pt>
          <cx:pt idx="33937">157500</cx:pt>
          <cx:pt idx="33938">405000</cx:pt>
          <cx:pt idx="33939">117000</cx:pt>
          <cx:pt idx="33940">94500</cx:pt>
          <cx:pt idx="33941">180000</cx:pt>
          <cx:pt idx="33942">180000</cx:pt>
          <cx:pt idx="33943">450000</cx:pt>
          <cx:pt idx="33944">157500</cx:pt>
          <cx:pt idx="33945">135000</cx:pt>
          <cx:pt idx="33946">135000</cx:pt>
          <cx:pt idx="33947">135000</cx:pt>
          <cx:pt idx="33948">135000</cx:pt>
          <cx:pt idx="33949">180000</cx:pt>
          <cx:pt idx="33950">112500</cx:pt>
          <cx:pt idx="33951">450000</cx:pt>
          <cx:pt idx="33952">90000</cx:pt>
          <cx:pt idx="33953">108000</cx:pt>
          <cx:pt idx="33954">486000</cx:pt>
          <cx:pt idx="33955">135000</cx:pt>
          <cx:pt idx="33956">90000</cx:pt>
          <cx:pt idx="33957">112500</cx:pt>
          <cx:pt idx="33958">54000</cx:pt>
          <cx:pt idx="33959">90000</cx:pt>
          <cx:pt idx="33960">157500</cx:pt>
          <cx:pt idx="33961">135000</cx:pt>
          <cx:pt idx="33962">157500</cx:pt>
          <cx:pt idx="33963">81000</cx:pt>
          <cx:pt idx="33964">38700</cx:pt>
          <cx:pt idx="33965">180000</cx:pt>
          <cx:pt idx="33966">90000</cx:pt>
          <cx:pt idx="33967">103500</cx:pt>
          <cx:pt idx="33968">112500</cx:pt>
          <cx:pt idx="33969">225000</cx:pt>
          <cx:pt idx="33970">67500</cx:pt>
          <cx:pt idx="33971">112500</cx:pt>
          <cx:pt idx="33972">135000</cx:pt>
          <cx:pt idx="33973">292500</cx:pt>
          <cx:pt idx="33974">135000</cx:pt>
          <cx:pt idx="33975">135000</cx:pt>
          <cx:pt idx="33976">157500</cx:pt>
          <cx:pt idx="33977">81000</cx:pt>
          <cx:pt idx="33978">450000</cx:pt>
          <cx:pt idx="33979">157500</cx:pt>
          <cx:pt idx="33980">180000</cx:pt>
          <cx:pt idx="33981">157500</cx:pt>
          <cx:pt idx="33982">135000</cx:pt>
          <cx:pt idx="33983">99000</cx:pt>
          <cx:pt idx="33984">90000</cx:pt>
          <cx:pt idx="33985">315000</cx:pt>
          <cx:pt idx="33986">54000</cx:pt>
          <cx:pt idx="33987">270000</cx:pt>
          <cx:pt idx="33988">112500</cx:pt>
          <cx:pt idx="33989">247500</cx:pt>
          <cx:pt idx="33990">135000</cx:pt>
          <cx:pt idx="33991">202500</cx:pt>
          <cx:pt idx="33992">225000</cx:pt>
          <cx:pt idx="33993">207000</cx:pt>
          <cx:pt idx="33994">90000</cx:pt>
          <cx:pt idx="33995">72000</cx:pt>
          <cx:pt idx="33996">157500</cx:pt>
          <cx:pt idx="33997">121500</cx:pt>
          <cx:pt idx="33998">202500</cx:pt>
          <cx:pt idx="33999">157500</cx:pt>
          <cx:pt idx="34000">315000</cx:pt>
          <cx:pt idx="34001">90000</cx:pt>
          <cx:pt idx="34002">67500</cx:pt>
          <cx:pt idx="34003">90000</cx:pt>
          <cx:pt idx="34004">135000</cx:pt>
          <cx:pt idx="34005">270000</cx:pt>
          <cx:pt idx="34006">157500</cx:pt>
          <cx:pt idx="34007">270000</cx:pt>
          <cx:pt idx="34008">90000</cx:pt>
          <cx:pt idx="34009">202500</cx:pt>
          <cx:pt idx="34010">225000</cx:pt>
          <cx:pt idx="34011">180000</cx:pt>
          <cx:pt idx="34012">288000</cx:pt>
          <cx:pt idx="34013">121500</cx:pt>
          <cx:pt idx="34014">135000</cx:pt>
          <cx:pt idx="34015">72000</cx:pt>
          <cx:pt idx="34016">126000</cx:pt>
          <cx:pt idx="34017">76500</cx:pt>
          <cx:pt idx="34018">180000</cx:pt>
          <cx:pt idx="34019">247500</cx:pt>
          <cx:pt idx="34020">67500</cx:pt>
          <cx:pt idx="34021">94500</cx:pt>
          <cx:pt idx="34022">112500</cx:pt>
          <cx:pt idx="34023">225000</cx:pt>
          <cx:pt idx="34024">108000</cx:pt>
          <cx:pt idx="34025">81000</cx:pt>
          <cx:pt idx="34026">157500</cx:pt>
          <cx:pt idx="34027">67500</cx:pt>
          <cx:pt idx="34028">180000</cx:pt>
          <cx:pt idx="34029">157500</cx:pt>
          <cx:pt idx="34030">360000</cx:pt>
          <cx:pt idx="34031">382500</cx:pt>
          <cx:pt idx="34032">180000</cx:pt>
          <cx:pt idx="34033">72000</cx:pt>
          <cx:pt idx="34034">202500</cx:pt>
          <cx:pt idx="34035">90000</cx:pt>
          <cx:pt idx="34036">135000</cx:pt>
          <cx:pt idx="34037">76500</cx:pt>
          <cx:pt idx="34038">247500</cx:pt>
          <cx:pt idx="34039">225000</cx:pt>
          <cx:pt idx="34040">270000</cx:pt>
          <cx:pt idx="34041">81000</cx:pt>
          <cx:pt idx="34042">180000</cx:pt>
          <cx:pt idx="34043">360000</cx:pt>
          <cx:pt idx="34044">67500</cx:pt>
          <cx:pt idx="34045">157500</cx:pt>
          <cx:pt idx="34046">63000</cx:pt>
          <cx:pt idx="34047">90000</cx:pt>
          <cx:pt idx="34048">180000</cx:pt>
          <cx:pt idx="34049">67500</cx:pt>
          <cx:pt idx="34050">180000</cx:pt>
          <cx:pt idx="34051">225000</cx:pt>
          <cx:pt idx="34052">58500</cx:pt>
          <cx:pt idx="34053">90000</cx:pt>
          <cx:pt idx="34054">405000</cx:pt>
          <cx:pt idx="34055">135000</cx:pt>
          <cx:pt idx="34056">180000</cx:pt>
          <cx:pt idx="34057">157500</cx:pt>
          <cx:pt idx="34058">153900</cx:pt>
          <cx:pt idx="34059">337500</cx:pt>
          <cx:pt idx="34060">157500</cx:pt>
          <cx:pt idx="34061">45000</cx:pt>
          <cx:pt idx="34062">49500</cx:pt>
          <cx:pt idx="34063">112500</cx:pt>
          <cx:pt idx="34064">225000</cx:pt>
          <cx:pt idx="34065">211500</cx:pt>
          <cx:pt idx="34066">157500</cx:pt>
          <cx:pt idx="34067">211500</cx:pt>
          <cx:pt idx="34068">67500</cx:pt>
          <cx:pt idx="34069">315000</cx:pt>
          <cx:pt idx="34070">135000</cx:pt>
          <cx:pt idx="34071">202500</cx:pt>
          <cx:pt idx="34072">135000</cx:pt>
          <cx:pt idx="34073">391500</cx:pt>
          <cx:pt idx="34074">157500</cx:pt>
          <cx:pt idx="34075">202500</cx:pt>
          <cx:pt idx="34076">306000</cx:pt>
          <cx:pt idx="34077">157500</cx:pt>
          <cx:pt idx="34078">202500</cx:pt>
          <cx:pt idx="34079">180000</cx:pt>
          <cx:pt idx="34080">67500</cx:pt>
          <cx:pt idx="34081">225000</cx:pt>
          <cx:pt idx="34082">247500</cx:pt>
          <cx:pt idx="34083">90000</cx:pt>
          <cx:pt idx="34084">135000</cx:pt>
          <cx:pt idx="34085">81000</cx:pt>
          <cx:pt idx="34086">135000</cx:pt>
          <cx:pt idx="34087">112500</cx:pt>
          <cx:pt idx="34088">112500</cx:pt>
          <cx:pt idx="34089">90000</cx:pt>
          <cx:pt idx="34090">270000</cx:pt>
          <cx:pt idx="34091">382500</cx:pt>
          <cx:pt idx="34092">144000</cx:pt>
          <cx:pt idx="34093">135000</cx:pt>
          <cx:pt idx="34094">292500</cx:pt>
          <cx:pt idx="34095">225000</cx:pt>
          <cx:pt idx="34096">180000</cx:pt>
          <cx:pt idx="34097">135000</cx:pt>
          <cx:pt idx="34098">81000</cx:pt>
          <cx:pt idx="34099">315000</cx:pt>
          <cx:pt idx="34100">72990</cx:pt>
          <cx:pt idx="34101">90000</cx:pt>
          <cx:pt idx="34102">180000</cx:pt>
          <cx:pt idx="34103">157500</cx:pt>
          <cx:pt idx="34104">56250</cx:pt>
          <cx:pt idx="34105">126000</cx:pt>
          <cx:pt idx="34106">135000</cx:pt>
          <cx:pt idx="34107">225000</cx:pt>
          <cx:pt idx="34108">135000</cx:pt>
          <cx:pt idx="34109">112500</cx:pt>
          <cx:pt idx="34110">72000</cx:pt>
          <cx:pt idx="34111">202500</cx:pt>
          <cx:pt idx="34112">112500</cx:pt>
          <cx:pt idx="34113">180000</cx:pt>
          <cx:pt idx="34114">67500</cx:pt>
          <cx:pt idx="34115">112500</cx:pt>
          <cx:pt idx="34116">157500</cx:pt>
          <cx:pt idx="34117">193500</cx:pt>
          <cx:pt idx="34118">180000</cx:pt>
          <cx:pt idx="34119">292500</cx:pt>
          <cx:pt idx="34120">135000</cx:pt>
          <cx:pt idx="34121">162000</cx:pt>
          <cx:pt idx="34122">112500</cx:pt>
          <cx:pt idx="34123">135000</cx:pt>
          <cx:pt idx="34124">166500</cx:pt>
          <cx:pt idx="34125">157500</cx:pt>
          <cx:pt idx="34126">135000</cx:pt>
          <cx:pt idx="34127">121500</cx:pt>
          <cx:pt idx="34128">67500</cx:pt>
          <cx:pt idx="34129">81000</cx:pt>
          <cx:pt idx="34130">112500</cx:pt>
          <cx:pt idx="34131">135000</cx:pt>
          <cx:pt idx="34132">139500</cx:pt>
          <cx:pt idx="34133">135000</cx:pt>
          <cx:pt idx="34134">135000</cx:pt>
          <cx:pt idx="34135">126000</cx:pt>
          <cx:pt idx="34136">202500</cx:pt>
          <cx:pt idx="34137">135000</cx:pt>
          <cx:pt idx="34138">270000</cx:pt>
          <cx:pt idx="34139">225000</cx:pt>
          <cx:pt idx="34140">112500</cx:pt>
          <cx:pt idx="34141">184500</cx:pt>
          <cx:pt idx="34142">103500</cx:pt>
          <cx:pt idx="34143">112500</cx:pt>
          <cx:pt idx="34144">270000</cx:pt>
          <cx:pt idx="34145">225000</cx:pt>
          <cx:pt idx="34146">157500</cx:pt>
          <cx:pt idx="34147">90000</cx:pt>
          <cx:pt idx="34148">135000</cx:pt>
          <cx:pt idx="34149">112500</cx:pt>
          <cx:pt idx="34150">337500</cx:pt>
          <cx:pt idx="34151">121500</cx:pt>
          <cx:pt idx="34152">247500</cx:pt>
          <cx:pt idx="34153">90000</cx:pt>
          <cx:pt idx="34154">135000</cx:pt>
          <cx:pt idx="34155">157500</cx:pt>
          <cx:pt idx="34156">72000</cx:pt>
          <cx:pt idx="34157">121500</cx:pt>
          <cx:pt idx="34158">157500</cx:pt>
          <cx:pt idx="34159">144000</cx:pt>
          <cx:pt idx="34160">135000</cx:pt>
          <cx:pt idx="34161">76500</cx:pt>
          <cx:pt idx="34162">90000</cx:pt>
          <cx:pt idx="34163">99000</cx:pt>
          <cx:pt idx="34164">202500</cx:pt>
          <cx:pt idx="34165">207000</cx:pt>
          <cx:pt idx="34166">180000</cx:pt>
          <cx:pt idx="34167">112500</cx:pt>
          <cx:pt idx="34168">90000</cx:pt>
          <cx:pt idx="34169">112500</cx:pt>
          <cx:pt idx="34170">117000</cx:pt>
          <cx:pt idx="34171">90000</cx:pt>
          <cx:pt idx="34172">225000</cx:pt>
          <cx:pt idx="34173">126000</cx:pt>
          <cx:pt idx="34174">90000</cx:pt>
          <cx:pt idx="34175">76500</cx:pt>
          <cx:pt idx="34176">135000</cx:pt>
          <cx:pt idx="34177">630000</cx:pt>
          <cx:pt idx="34178">67500</cx:pt>
          <cx:pt idx="34179">112500</cx:pt>
          <cx:pt idx="34180">78750</cx:pt>
          <cx:pt idx="34181">135000</cx:pt>
          <cx:pt idx="34182">202500</cx:pt>
          <cx:pt idx="34183">270000</cx:pt>
          <cx:pt idx="34184">135000</cx:pt>
          <cx:pt idx="34185">180000</cx:pt>
          <cx:pt idx="34186">180000</cx:pt>
          <cx:pt idx="34187">301500</cx:pt>
          <cx:pt idx="34188">157500</cx:pt>
          <cx:pt idx="34189">54000</cx:pt>
          <cx:pt idx="34190">315000</cx:pt>
          <cx:pt idx="34191">202500</cx:pt>
          <cx:pt idx="34192">45000</cx:pt>
          <cx:pt idx="34193">103500</cx:pt>
          <cx:pt idx="34194">135000</cx:pt>
          <cx:pt idx="34195">157500</cx:pt>
          <cx:pt idx="34196">292500</cx:pt>
          <cx:pt idx="34197">225000</cx:pt>
          <cx:pt idx="34198">247500</cx:pt>
          <cx:pt idx="34199">112500</cx:pt>
          <cx:pt idx="34200">135000</cx:pt>
          <cx:pt idx="34201">270000</cx:pt>
          <cx:pt idx="34202">135000</cx:pt>
          <cx:pt idx="34203">81000</cx:pt>
          <cx:pt idx="34204">103500</cx:pt>
          <cx:pt idx="34205">270000</cx:pt>
          <cx:pt idx="34206">121500</cx:pt>
          <cx:pt idx="34207">135000</cx:pt>
          <cx:pt idx="34208">112500</cx:pt>
          <cx:pt idx="34209">405000</cx:pt>
          <cx:pt idx="34210">180000</cx:pt>
          <cx:pt idx="34211">126000</cx:pt>
          <cx:pt idx="34212">85500</cx:pt>
          <cx:pt idx="34213">99000</cx:pt>
          <cx:pt idx="34214">202500</cx:pt>
          <cx:pt idx="34215">112500</cx:pt>
          <cx:pt idx="34216">270000</cx:pt>
          <cx:pt idx="34217">135000</cx:pt>
          <cx:pt idx="34218">121500</cx:pt>
          <cx:pt idx="34219">126000</cx:pt>
          <cx:pt idx="34220">67500</cx:pt>
          <cx:pt idx="34221">54000</cx:pt>
          <cx:pt idx="34222">180000</cx:pt>
          <cx:pt idx="34223">67500</cx:pt>
          <cx:pt idx="34224">270000</cx:pt>
          <cx:pt idx="34225">201361.5</cx:pt>
          <cx:pt idx="34226">225000</cx:pt>
          <cx:pt idx="34227">108000</cx:pt>
          <cx:pt idx="34228">202500</cx:pt>
          <cx:pt idx="34229">180000</cx:pt>
          <cx:pt idx="34230">225000</cx:pt>
          <cx:pt idx="34231">67500</cx:pt>
          <cx:pt idx="34232">162000</cx:pt>
          <cx:pt idx="34233">81000</cx:pt>
          <cx:pt idx="34234">117000</cx:pt>
          <cx:pt idx="34235">90000</cx:pt>
          <cx:pt idx="34236">112500</cx:pt>
          <cx:pt idx="34237">67500</cx:pt>
          <cx:pt idx="34238">81000</cx:pt>
          <cx:pt idx="34239">45000</cx:pt>
          <cx:pt idx="34240">69750</cx:pt>
          <cx:pt idx="34241">166500</cx:pt>
          <cx:pt idx="34242">157500</cx:pt>
          <cx:pt idx="34243">90000</cx:pt>
          <cx:pt idx="34244">180000</cx:pt>
          <cx:pt idx="34245">63000</cx:pt>
          <cx:pt idx="34246">157500</cx:pt>
          <cx:pt idx="34247">180000</cx:pt>
          <cx:pt idx="34248">157500</cx:pt>
          <cx:pt idx="34249">315000</cx:pt>
          <cx:pt idx="34250">67500</cx:pt>
          <cx:pt idx="34251">112500</cx:pt>
          <cx:pt idx="34252">189000</cx:pt>
          <cx:pt idx="34253">225000</cx:pt>
          <cx:pt idx="34254">99000</cx:pt>
          <cx:pt idx="34255">157500</cx:pt>
          <cx:pt idx="34256">135000</cx:pt>
          <cx:pt idx="34257">45000</cx:pt>
          <cx:pt idx="34258">135000</cx:pt>
          <cx:pt idx="34259">112500</cx:pt>
          <cx:pt idx="34260">157500</cx:pt>
          <cx:pt idx="34261">202500</cx:pt>
          <cx:pt idx="34262">112500</cx:pt>
          <cx:pt idx="34263">126000</cx:pt>
          <cx:pt idx="34264">67500</cx:pt>
          <cx:pt idx="34265">90000</cx:pt>
          <cx:pt idx="34266">135000</cx:pt>
          <cx:pt idx="34267">382500</cx:pt>
          <cx:pt idx="34268">675000</cx:pt>
          <cx:pt idx="34269">112500</cx:pt>
          <cx:pt idx="34270">247500</cx:pt>
          <cx:pt idx="34271">112500</cx:pt>
          <cx:pt idx="34272">157500</cx:pt>
          <cx:pt idx="34273">209250</cx:pt>
          <cx:pt idx="34274">360000</cx:pt>
          <cx:pt idx="34275">193500</cx:pt>
          <cx:pt idx="34276">112500</cx:pt>
          <cx:pt idx="34277">180000</cx:pt>
          <cx:pt idx="34278">94500</cx:pt>
          <cx:pt idx="34279">135000</cx:pt>
          <cx:pt idx="34280">45000</cx:pt>
          <cx:pt idx="34281">135000</cx:pt>
          <cx:pt idx="34282">112500</cx:pt>
          <cx:pt idx="34283">108000</cx:pt>
          <cx:pt idx="34284">184500</cx:pt>
          <cx:pt idx="34285">90000</cx:pt>
          <cx:pt idx="34286">67500</cx:pt>
          <cx:pt idx="34287">360000</cx:pt>
          <cx:pt idx="34288">247500</cx:pt>
          <cx:pt idx="34289">112500</cx:pt>
          <cx:pt idx="34290">135000</cx:pt>
          <cx:pt idx="34291">180000</cx:pt>
          <cx:pt idx="34292">90000</cx:pt>
          <cx:pt idx="34293">135000</cx:pt>
          <cx:pt idx="34294">247500</cx:pt>
          <cx:pt idx="34295">135000</cx:pt>
          <cx:pt idx="34296">135000</cx:pt>
          <cx:pt idx="34297">225000</cx:pt>
          <cx:pt idx="34298">270000</cx:pt>
          <cx:pt idx="34299">112500</cx:pt>
          <cx:pt idx="34300">157500</cx:pt>
          <cx:pt idx="34301">180000</cx:pt>
          <cx:pt idx="34302">252000</cx:pt>
          <cx:pt idx="34303">240750</cx:pt>
          <cx:pt idx="34304">261000</cx:pt>
          <cx:pt idx="34305">112500</cx:pt>
          <cx:pt idx="34306">202500</cx:pt>
          <cx:pt idx="34307">94500</cx:pt>
          <cx:pt idx="34308">184500</cx:pt>
          <cx:pt idx="34309">180000</cx:pt>
          <cx:pt idx="34310">135000</cx:pt>
          <cx:pt idx="34311">135000</cx:pt>
          <cx:pt idx="34312">135000</cx:pt>
          <cx:pt idx="34313">180000</cx:pt>
          <cx:pt idx="34314">166500</cx:pt>
          <cx:pt idx="34315">225000</cx:pt>
          <cx:pt idx="34316">225000</cx:pt>
          <cx:pt idx="34317">103500</cx:pt>
          <cx:pt idx="34318">157500</cx:pt>
          <cx:pt idx="34319">315000</cx:pt>
          <cx:pt idx="34320">288000</cx:pt>
          <cx:pt idx="34321">405000</cx:pt>
          <cx:pt idx="34322">59400</cx:pt>
          <cx:pt idx="34323">202500</cx:pt>
          <cx:pt idx="34324">157500</cx:pt>
          <cx:pt idx="34325">202500</cx:pt>
          <cx:pt idx="34326">135000</cx:pt>
          <cx:pt idx="34327">135000</cx:pt>
          <cx:pt idx="34328">58500</cx:pt>
          <cx:pt idx="34329">135000</cx:pt>
          <cx:pt idx="34330">225000</cx:pt>
          <cx:pt idx="34331">157500</cx:pt>
          <cx:pt idx="34332">270000</cx:pt>
          <cx:pt idx="34333">450000</cx:pt>
          <cx:pt idx="34334">157500</cx:pt>
          <cx:pt idx="34335">202500</cx:pt>
          <cx:pt idx="34336">202500</cx:pt>
          <cx:pt idx="34337">202500</cx:pt>
          <cx:pt idx="34338">180000</cx:pt>
          <cx:pt idx="34339">292500</cx:pt>
          <cx:pt idx="34340">135000</cx:pt>
          <cx:pt idx="34341">126000</cx:pt>
          <cx:pt idx="34342">360000</cx:pt>
          <cx:pt idx="34343">166500</cx:pt>
          <cx:pt idx="34344">292500</cx:pt>
          <cx:pt idx="34345">94500</cx:pt>
          <cx:pt idx="34346">121500</cx:pt>
          <cx:pt idx="34347">112500</cx:pt>
          <cx:pt idx="34348">126000</cx:pt>
          <cx:pt idx="34349">103500</cx:pt>
          <cx:pt idx="34350">126000</cx:pt>
          <cx:pt idx="34351">112500</cx:pt>
          <cx:pt idx="34352">135000</cx:pt>
          <cx:pt idx="34353">90000</cx:pt>
          <cx:pt idx="34354">180000</cx:pt>
          <cx:pt idx="34355">405000</cx:pt>
          <cx:pt idx="34356">135000</cx:pt>
          <cx:pt idx="34357">270000</cx:pt>
          <cx:pt idx="34358">135000</cx:pt>
          <cx:pt idx="34359">247500</cx:pt>
          <cx:pt idx="34360">135000</cx:pt>
          <cx:pt idx="34361">166500</cx:pt>
          <cx:pt idx="34362">265500</cx:pt>
          <cx:pt idx="34363">67500</cx:pt>
          <cx:pt idx="34364">225000</cx:pt>
          <cx:pt idx="34365">225000</cx:pt>
          <cx:pt idx="34366">225000</cx:pt>
          <cx:pt idx="34367">76500</cx:pt>
          <cx:pt idx="34368">153000</cx:pt>
          <cx:pt idx="34369">202500</cx:pt>
          <cx:pt idx="34370">157500</cx:pt>
          <cx:pt idx="34371">292500</cx:pt>
          <cx:pt idx="34372">112500</cx:pt>
          <cx:pt idx="34373">225000</cx:pt>
          <cx:pt idx="34374">180000</cx:pt>
          <cx:pt idx="34375">135000</cx:pt>
          <cx:pt idx="34376">180000</cx:pt>
          <cx:pt idx="34377">135000</cx:pt>
          <cx:pt idx="34378">135000</cx:pt>
          <cx:pt idx="34379">135000</cx:pt>
          <cx:pt idx="34380">369000</cx:pt>
          <cx:pt idx="34381">135000</cx:pt>
          <cx:pt idx="34382">135000</cx:pt>
          <cx:pt idx="34383">180000</cx:pt>
          <cx:pt idx="34384">225000</cx:pt>
          <cx:pt idx="34385">135000</cx:pt>
          <cx:pt idx="34386">157500</cx:pt>
          <cx:pt idx="34387">157500</cx:pt>
          <cx:pt idx="34388">202500</cx:pt>
          <cx:pt idx="34389">99000</cx:pt>
          <cx:pt idx="34390">216000</cx:pt>
          <cx:pt idx="34391">157500</cx:pt>
          <cx:pt idx="34392">382500</cx:pt>
          <cx:pt idx="34393">108000</cx:pt>
          <cx:pt idx="34394">108000</cx:pt>
          <cx:pt idx="34395">135000</cx:pt>
          <cx:pt idx="34396">81000</cx:pt>
          <cx:pt idx="34397">180000</cx:pt>
          <cx:pt idx="34398">225000</cx:pt>
          <cx:pt idx="34399">157500</cx:pt>
          <cx:pt idx="34400">157500</cx:pt>
          <cx:pt idx="34401">157500</cx:pt>
          <cx:pt idx="34402">157500</cx:pt>
          <cx:pt idx="34403">90000</cx:pt>
          <cx:pt idx="34404">103500</cx:pt>
          <cx:pt idx="34405">112500</cx:pt>
          <cx:pt idx="34406">121500</cx:pt>
          <cx:pt idx="34407">90000</cx:pt>
          <cx:pt idx="34408">157500</cx:pt>
          <cx:pt idx="34409">135000</cx:pt>
          <cx:pt idx="34410">540000</cx:pt>
          <cx:pt idx="34411">427500</cx:pt>
          <cx:pt idx="34412">157500</cx:pt>
          <cx:pt idx="34413">63000</cx:pt>
          <cx:pt idx="34414">112500</cx:pt>
          <cx:pt idx="34415">157500</cx:pt>
          <cx:pt idx="34416">90000</cx:pt>
          <cx:pt idx="34417">202500</cx:pt>
          <cx:pt idx="34418">63000</cx:pt>
          <cx:pt idx="34419">135000</cx:pt>
          <cx:pt idx="34420">144000</cx:pt>
          <cx:pt idx="34421">40500</cx:pt>
          <cx:pt idx="34422">202500</cx:pt>
          <cx:pt idx="34423">90000</cx:pt>
          <cx:pt idx="34424">225000</cx:pt>
          <cx:pt idx="34425">90000</cx:pt>
          <cx:pt idx="34426">67500</cx:pt>
          <cx:pt idx="34427">405000</cx:pt>
          <cx:pt idx="34428">135000</cx:pt>
          <cx:pt idx="34429">103500</cx:pt>
          <cx:pt idx="34430">112500</cx:pt>
          <cx:pt idx="34431">112500</cx:pt>
          <cx:pt idx="34432">76500</cx:pt>
          <cx:pt idx="34433">112500</cx:pt>
          <cx:pt idx="34434">135000</cx:pt>
          <cx:pt idx="34435">247500</cx:pt>
          <cx:pt idx="34436">112500</cx:pt>
          <cx:pt idx="34437">337500</cx:pt>
          <cx:pt idx="34438">225000</cx:pt>
          <cx:pt idx="34439">90000</cx:pt>
          <cx:pt idx="34440">180000</cx:pt>
          <cx:pt idx="34441">252000</cx:pt>
          <cx:pt idx="34442">135000</cx:pt>
          <cx:pt idx="34443">135000</cx:pt>
          <cx:pt idx="34444">117000</cx:pt>
          <cx:pt idx="34445">225000</cx:pt>
          <cx:pt idx="34446">135000</cx:pt>
          <cx:pt idx="34447">90000</cx:pt>
          <cx:pt idx="34448">225000</cx:pt>
          <cx:pt idx="34449">112500</cx:pt>
          <cx:pt idx="34450">238500</cx:pt>
          <cx:pt idx="34451">180000</cx:pt>
          <cx:pt idx="34452">112500</cx:pt>
          <cx:pt idx="34453">162000</cx:pt>
          <cx:pt idx="34454">112500</cx:pt>
          <cx:pt idx="34455">112500</cx:pt>
          <cx:pt idx="34456">148500</cx:pt>
          <cx:pt idx="34457">135000</cx:pt>
          <cx:pt idx="34458">135000</cx:pt>
          <cx:pt idx="34459">360000</cx:pt>
          <cx:pt idx="34460">292500</cx:pt>
          <cx:pt idx="34461">382500</cx:pt>
          <cx:pt idx="34462">247500</cx:pt>
          <cx:pt idx="34463">180000</cx:pt>
          <cx:pt idx="34464">225000</cx:pt>
          <cx:pt idx="34465">315000</cx:pt>
          <cx:pt idx="34466">202500</cx:pt>
          <cx:pt idx="34467">225000</cx:pt>
          <cx:pt idx="34468">675000</cx:pt>
          <cx:pt idx="34469">135000</cx:pt>
          <cx:pt idx="34470">135000</cx:pt>
          <cx:pt idx="34471">270000</cx:pt>
          <cx:pt idx="34472">81000</cx:pt>
          <cx:pt idx="34473">225000</cx:pt>
          <cx:pt idx="34474">301500</cx:pt>
          <cx:pt idx="34475">184500</cx:pt>
          <cx:pt idx="34476">225000</cx:pt>
          <cx:pt idx="34477">81000</cx:pt>
          <cx:pt idx="34478">360000</cx:pt>
          <cx:pt idx="34479">180000</cx:pt>
          <cx:pt idx="34480">99000</cx:pt>
          <cx:pt idx="34481">112500</cx:pt>
          <cx:pt idx="34482">135000</cx:pt>
          <cx:pt idx="34483">270000</cx:pt>
          <cx:pt idx="34484">112500</cx:pt>
          <cx:pt idx="34485">202500</cx:pt>
          <cx:pt idx="34486">180000</cx:pt>
          <cx:pt idx="34487">225000</cx:pt>
          <cx:pt idx="34488">135000</cx:pt>
          <cx:pt idx="34489">173250</cx:pt>
          <cx:pt idx="34490">157500</cx:pt>
          <cx:pt idx="34491">247500</cx:pt>
          <cx:pt idx="34492">180000</cx:pt>
          <cx:pt idx="34493">67500</cx:pt>
          <cx:pt idx="34494">225000</cx:pt>
          <cx:pt idx="34495">81000</cx:pt>
          <cx:pt idx="34496">135000</cx:pt>
          <cx:pt idx="34497">180000</cx:pt>
          <cx:pt idx="34498">180000</cx:pt>
          <cx:pt idx="34499">112500</cx:pt>
          <cx:pt idx="34500">180000</cx:pt>
          <cx:pt idx="34501">180000</cx:pt>
          <cx:pt idx="34502">270000</cx:pt>
          <cx:pt idx="34503">103500</cx:pt>
          <cx:pt idx="34504">247500</cx:pt>
          <cx:pt idx="34505">135000</cx:pt>
          <cx:pt idx="34506">225000</cx:pt>
          <cx:pt idx="34507">135000</cx:pt>
          <cx:pt idx="34508">202500</cx:pt>
          <cx:pt idx="34509">54000</cx:pt>
          <cx:pt idx="34510">90000</cx:pt>
          <cx:pt idx="34511">135000</cx:pt>
          <cx:pt idx="34512">90000</cx:pt>
          <cx:pt idx="34513">112500</cx:pt>
          <cx:pt idx="34514">193500</cx:pt>
          <cx:pt idx="34515">202500</cx:pt>
          <cx:pt idx="34516">67500</cx:pt>
          <cx:pt idx="34517">117000</cx:pt>
          <cx:pt idx="34518">225000</cx:pt>
          <cx:pt idx="34519">90000</cx:pt>
          <cx:pt idx="34520">202500</cx:pt>
          <cx:pt idx="34521">99000</cx:pt>
          <cx:pt idx="34522">166500</cx:pt>
          <cx:pt idx="34523">180000</cx:pt>
          <cx:pt idx="34524">162000</cx:pt>
          <cx:pt idx="34525">135000</cx:pt>
          <cx:pt idx="34526">202500</cx:pt>
          <cx:pt idx="34527">90000</cx:pt>
          <cx:pt idx="34528">135000</cx:pt>
          <cx:pt idx="34529">157500</cx:pt>
          <cx:pt idx="34530">67500</cx:pt>
          <cx:pt idx="34531">112500</cx:pt>
          <cx:pt idx="34532">225000</cx:pt>
          <cx:pt idx="34533">247500</cx:pt>
          <cx:pt idx="34534">63000</cx:pt>
          <cx:pt idx="34535">112500</cx:pt>
          <cx:pt idx="34536">81000</cx:pt>
          <cx:pt idx="34537">112500</cx:pt>
          <cx:pt idx="34538">126000</cx:pt>
          <cx:pt idx="34539">135000</cx:pt>
          <cx:pt idx="34540">180000</cx:pt>
          <cx:pt idx="34541">270000</cx:pt>
          <cx:pt idx="34542">217350</cx:pt>
          <cx:pt idx="34543">135000</cx:pt>
          <cx:pt idx="34544">189000</cx:pt>
          <cx:pt idx="34545">315000</cx:pt>
          <cx:pt idx="34546">405000</cx:pt>
          <cx:pt idx="34547">90000</cx:pt>
          <cx:pt idx="34548">148500</cx:pt>
          <cx:pt idx="34549">112500</cx:pt>
          <cx:pt idx="34550">225000</cx:pt>
          <cx:pt idx="34551">112500</cx:pt>
          <cx:pt idx="34552">180000</cx:pt>
          <cx:pt idx="34553">112500</cx:pt>
          <cx:pt idx="34554">560250</cx:pt>
          <cx:pt idx="34555">202500</cx:pt>
          <cx:pt idx="34556">202500</cx:pt>
          <cx:pt idx="34557">202500</cx:pt>
          <cx:pt idx="34558">126000</cx:pt>
          <cx:pt idx="34559">157500</cx:pt>
          <cx:pt idx="34560">112500</cx:pt>
          <cx:pt idx="34561">90000</cx:pt>
          <cx:pt idx="34562">180000</cx:pt>
          <cx:pt idx="34563">391500</cx:pt>
          <cx:pt idx="34564">202500</cx:pt>
          <cx:pt idx="34565">270000</cx:pt>
          <cx:pt idx="34566">87750</cx:pt>
          <cx:pt idx="34567">90000</cx:pt>
          <cx:pt idx="34568">90000</cx:pt>
          <cx:pt idx="34569">180000</cx:pt>
          <cx:pt idx="34570">337500</cx:pt>
          <cx:pt idx="34571">157500</cx:pt>
          <cx:pt idx="34572">135000</cx:pt>
          <cx:pt idx="34573">81000</cx:pt>
          <cx:pt idx="34574">540000</cx:pt>
          <cx:pt idx="34575">261000</cx:pt>
          <cx:pt idx="34576">94500</cx:pt>
          <cx:pt idx="34577">112500</cx:pt>
          <cx:pt idx="34578">247500</cx:pt>
          <cx:pt idx="34579">135000</cx:pt>
          <cx:pt idx="34580">112500</cx:pt>
          <cx:pt idx="34581">108000</cx:pt>
          <cx:pt idx="34582">126261</cx:pt>
          <cx:pt idx="34583">180000</cx:pt>
          <cx:pt idx="34584">180000</cx:pt>
          <cx:pt idx="34585">135000</cx:pt>
          <cx:pt idx="34586">49500</cx:pt>
          <cx:pt idx="34587">225000</cx:pt>
          <cx:pt idx="34588">180000</cx:pt>
          <cx:pt idx="34589">202500</cx:pt>
          <cx:pt idx="34590">90000</cx:pt>
          <cx:pt idx="34591">180000</cx:pt>
          <cx:pt idx="34592">90000</cx:pt>
          <cx:pt idx="34593">225000</cx:pt>
          <cx:pt idx="34594">94500</cx:pt>
          <cx:pt idx="34595">342000</cx:pt>
          <cx:pt idx="34596">139500</cx:pt>
          <cx:pt idx="34597">67500</cx:pt>
          <cx:pt idx="34598">202500</cx:pt>
          <cx:pt idx="34599">58500</cx:pt>
          <cx:pt idx="34600">157500</cx:pt>
          <cx:pt idx="34601">225000</cx:pt>
          <cx:pt idx="34602">112500</cx:pt>
          <cx:pt idx="34603">112500</cx:pt>
          <cx:pt idx="34604">180000</cx:pt>
          <cx:pt idx="34605">81000</cx:pt>
          <cx:pt idx="34606">252000</cx:pt>
          <cx:pt idx="34607">81000</cx:pt>
          <cx:pt idx="34608">157500</cx:pt>
          <cx:pt idx="34609">135000</cx:pt>
          <cx:pt idx="34610">211500</cx:pt>
          <cx:pt idx="34611">157500</cx:pt>
          <cx:pt idx="34612">180000</cx:pt>
          <cx:pt idx="34613">121500</cx:pt>
          <cx:pt idx="34614">112500</cx:pt>
          <cx:pt idx="34615">202500</cx:pt>
          <cx:pt idx="34616">157500</cx:pt>
          <cx:pt idx="34617">67500</cx:pt>
          <cx:pt idx="34618">157500</cx:pt>
          <cx:pt idx="34619">202500</cx:pt>
          <cx:pt idx="34620">81000</cx:pt>
          <cx:pt idx="34621">135000</cx:pt>
          <cx:pt idx="34622">225000</cx:pt>
          <cx:pt idx="34623">211500</cx:pt>
          <cx:pt idx="34624">130500</cx:pt>
          <cx:pt idx="34625">171000</cx:pt>
          <cx:pt idx="34626">81000</cx:pt>
          <cx:pt idx="34627">135000</cx:pt>
          <cx:pt idx="34628">90000</cx:pt>
          <cx:pt idx="34629">225000</cx:pt>
          <cx:pt idx="34630">90000</cx:pt>
          <cx:pt idx="34631">157500</cx:pt>
          <cx:pt idx="34632">225000</cx:pt>
          <cx:pt idx="34633">135000</cx:pt>
          <cx:pt idx="34634">225000</cx:pt>
          <cx:pt idx="34635">90000</cx:pt>
          <cx:pt idx="34636">112500</cx:pt>
          <cx:pt idx="34637">175500</cx:pt>
          <cx:pt idx="34638">157500</cx:pt>
          <cx:pt idx="34639">180000</cx:pt>
          <cx:pt idx="34640">225000</cx:pt>
          <cx:pt idx="34641">108000</cx:pt>
          <cx:pt idx="34642">135000</cx:pt>
          <cx:pt idx="34643">225000</cx:pt>
          <cx:pt idx="34644">157500</cx:pt>
          <cx:pt idx="34645">157500</cx:pt>
          <cx:pt idx="34646">54000</cx:pt>
          <cx:pt idx="34647">112500</cx:pt>
          <cx:pt idx="34648">112500</cx:pt>
          <cx:pt idx="34649">121500</cx:pt>
          <cx:pt idx="34650">81000</cx:pt>
          <cx:pt idx="34651">103500</cx:pt>
          <cx:pt idx="34652">180000</cx:pt>
          <cx:pt idx="34653">112500</cx:pt>
          <cx:pt idx="34654">121500</cx:pt>
          <cx:pt idx="34655">148500</cx:pt>
          <cx:pt idx="34656">225000</cx:pt>
          <cx:pt idx="34657">112500</cx:pt>
          <cx:pt idx="34658">94500</cx:pt>
          <cx:pt idx="34659">225000</cx:pt>
          <cx:pt idx="34660">112500</cx:pt>
          <cx:pt idx="34661">135000</cx:pt>
          <cx:pt idx="34662">225000</cx:pt>
          <cx:pt idx="34663">90000</cx:pt>
          <cx:pt idx="34664">103500</cx:pt>
          <cx:pt idx="34665">112500</cx:pt>
          <cx:pt idx="34666">130500</cx:pt>
          <cx:pt idx="34667">220500</cx:pt>
          <cx:pt idx="34668">72000</cx:pt>
          <cx:pt idx="34669">306000</cx:pt>
          <cx:pt idx="34670">90000</cx:pt>
          <cx:pt idx="34671">256500</cx:pt>
          <cx:pt idx="34672">135000</cx:pt>
          <cx:pt idx="34673">135000</cx:pt>
          <cx:pt idx="34674">135000</cx:pt>
          <cx:pt idx="34675">270000</cx:pt>
          <cx:pt idx="34676">67500</cx:pt>
          <cx:pt idx="34677">99000</cx:pt>
          <cx:pt idx="34678">112500</cx:pt>
          <cx:pt idx="34679">135000</cx:pt>
          <cx:pt idx="34680">180000</cx:pt>
          <cx:pt idx="34681">180000</cx:pt>
          <cx:pt idx="34682">157500</cx:pt>
          <cx:pt idx="34683">157500</cx:pt>
          <cx:pt idx="34684">180000</cx:pt>
          <cx:pt idx="34685">270000</cx:pt>
          <cx:pt idx="34686">225000</cx:pt>
          <cx:pt idx="34687">81000</cx:pt>
          <cx:pt idx="34688">126000</cx:pt>
          <cx:pt idx="34689">67500</cx:pt>
          <cx:pt idx="34690">247500</cx:pt>
          <cx:pt idx="34691">292500</cx:pt>
          <cx:pt idx="34692">180000</cx:pt>
          <cx:pt idx="34693">112500</cx:pt>
          <cx:pt idx="34694">382500</cx:pt>
          <cx:pt idx="34695">157500</cx:pt>
          <cx:pt idx="34696">135000</cx:pt>
          <cx:pt idx="34697">135000</cx:pt>
          <cx:pt idx="34698">90000</cx:pt>
          <cx:pt idx="34699">99000</cx:pt>
          <cx:pt idx="34700">135000</cx:pt>
          <cx:pt idx="34701">90000</cx:pt>
          <cx:pt idx="34702">180000</cx:pt>
          <cx:pt idx="34703">90000</cx:pt>
          <cx:pt idx="34704">135000</cx:pt>
          <cx:pt idx="34705">135000</cx:pt>
          <cx:pt idx="34706">90000</cx:pt>
          <cx:pt idx="34707">108000</cx:pt>
          <cx:pt idx="34708">112500</cx:pt>
          <cx:pt idx="34709">171000</cx:pt>
          <cx:pt idx="34710">180000</cx:pt>
          <cx:pt idx="34711">135000</cx:pt>
          <cx:pt idx="34712">180000</cx:pt>
          <cx:pt idx="34713">135000</cx:pt>
          <cx:pt idx="34714">112500</cx:pt>
          <cx:pt idx="34715">225000</cx:pt>
          <cx:pt idx="34716">198000</cx:pt>
          <cx:pt idx="34717">247500</cx:pt>
          <cx:pt idx="34718">90000</cx:pt>
          <cx:pt idx="34719">243000</cx:pt>
          <cx:pt idx="34720">135000</cx:pt>
          <cx:pt idx="34721">180000</cx:pt>
          <cx:pt idx="34722">135000</cx:pt>
          <cx:pt idx="34723">157500</cx:pt>
          <cx:pt idx="34724">180000</cx:pt>
          <cx:pt idx="34725">49500</cx:pt>
          <cx:pt idx="34726">67500</cx:pt>
          <cx:pt idx="34727">81000</cx:pt>
          <cx:pt idx="34728">144000</cx:pt>
          <cx:pt idx="34729">180000</cx:pt>
          <cx:pt idx="34730">157500</cx:pt>
          <cx:pt idx="34731">270000</cx:pt>
          <cx:pt idx="34732">135000</cx:pt>
          <cx:pt idx="34733">202500</cx:pt>
          <cx:pt idx="34734">180000</cx:pt>
          <cx:pt idx="34735">157500</cx:pt>
          <cx:pt idx="34736">153000</cx:pt>
          <cx:pt idx="34737">180000</cx:pt>
          <cx:pt idx="34738">202500</cx:pt>
          <cx:pt idx="34739">157500</cx:pt>
          <cx:pt idx="34740">135000</cx:pt>
          <cx:pt idx="34741">157500</cx:pt>
          <cx:pt idx="34742">112500</cx:pt>
          <cx:pt idx="34743">247500</cx:pt>
          <cx:pt idx="34744">202500</cx:pt>
          <cx:pt idx="34745">81000</cx:pt>
          <cx:pt idx="34746">180000</cx:pt>
          <cx:pt idx="34747">225000</cx:pt>
          <cx:pt idx="34748">117000</cx:pt>
          <cx:pt idx="34749">99000</cx:pt>
          <cx:pt idx="34750">157500</cx:pt>
          <cx:pt idx="34751">225000</cx:pt>
          <cx:pt idx="34752">225000</cx:pt>
          <cx:pt idx="34753">90000</cx:pt>
          <cx:pt idx="34754">166500</cx:pt>
          <cx:pt idx="34755">135000</cx:pt>
          <cx:pt idx="34756">135000</cx:pt>
          <cx:pt idx="34757">90000</cx:pt>
          <cx:pt idx="34758">180000</cx:pt>
          <cx:pt idx="34759">157500</cx:pt>
          <cx:pt idx="34760">67500</cx:pt>
          <cx:pt idx="34761">225000</cx:pt>
          <cx:pt idx="34762">225000</cx:pt>
          <cx:pt idx="34763">81000</cx:pt>
          <cx:pt idx="34764">189000</cx:pt>
          <cx:pt idx="34765">112500</cx:pt>
          <cx:pt idx="34766">112500</cx:pt>
          <cx:pt idx="34767">270000</cx:pt>
          <cx:pt idx="34768">90000</cx:pt>
          <cx:pt idx="34769">90000</cx:pt>
          <cx:pt idx="34770">90000</cx:pt>
          <cx:pt idx="34771">225000</cx:pt>
          <cx:pt idx="34772">54000</cx:pt>
          <cx:pt idx="34773">90000</cx:pt>
          <cx:pt idx="34774">121500</cx:pt>
          <cx:pt idx="34775">112500</cx:pt>
          <cx:pt idx="34776">112500</cx:pt>
          <cx:pt idx="34777">67500</cx:pt>
          <cx:pt idx="34778">130500</cx:pt>
          <cx:pt idx="34779">135000</cx:pt>
          <cx:pt idx="34780">202500</cx:pt>
          <cx:pt idx="34781">135000</cx:pt>
          <cx:pt idx="34782">135000</cx:pt>
          <cx:pt idx="34783">157500</cx:pt>
          <cx:pt idx="34784">58500</cx:pt>
          <cx:pt idx="34785">76500</cx:pt>
          <cx:pt idx="34786">270000</cx:pt>
          <cx:pt idx="34787">81000</cx:pt>
          <cx:pt idx="34788">180000</cx:pt>
          <cx:pt idx="34789">90000</cx:pt>
          <cx:pt idx="34790">112500</cx:pt>
          <cx:pt idx="34791">202500</cx:pt>
          <cx:pt idx="34792">180000</cx:pt>
          <cx:pt idx="34793">414000</cx:pt>
          <cx:pt idx="34794">171000</cx:pt>
          <cx:pt idx="34795">157500</cx:pt>
          <cx:pt idx="34796">135000</cx:pt>
          <cx:pt idx="34797">112500</cx:pt>
          <cx:pt idx="34798">198378</cx:pt>
          <cx:pt idx="34799">157500</cx:pt>
          <cx:pt idx="34800">450000</cx:pt>
          <cx:pt idx="34801">146250</cx:pt>
          <cx:pt idx="34802">121500</cx:pt>
          <cx:pt idx="34803">225000</cx:pt>
          <cx:pt idx="34804">180000</cx:pt>
          <cx:pt idx="34805">265500</cx:pt>
          <cx:pt idx="34806">112500</cx:pt>
          <cx:pt idx="34807">89100</cx:pt>
          <cx:pt idx="34808">67500</cx:pt>
          <cx:pt idx="34809">157500</cx:pt>
          <cx:pt idx="34810">160200</cx:pt>
          <cx:pt idx="34811">270000</cx:pt>
          <cx:pt idx="34812">112500</cx:pt>
          <cx:pt idx="34813">315000</cx:pt>
          <cx:pt idx="34814">117000</cx:pt>
          <cx:pt idx="34815">112500</cx:pt>
          <cx:pt idx="34816">180000</cx:pt>
          <cx:pt idx="34817">315000</cx:pt>
          <cx:pt idx="34818">225000</cx:pt>
          <cx:pt idx="34819">292500</cx:pt>
          <cx:pt idx="34820">180000</cx:pt>
          <cx:pt idx="34821">225000</cx:pt>
          <cx:pt idx="34822">121500</cx:pt>
          <cx:pt idx="34823">99000</cx:pt>
          <cx:pt idx="34824">45000</cx:pt>
          <cx:pt idx="34825">180000</cx:pt>
          <cx:pt idx="34826">126000</cx:pt>
          <cx:pt idx="34827">135000</cx:pt>
          <cx:pt idx="34828">180000</cx:pt>
          <cx:pt idx="34829">180000</cx:pt>
          <cx:pt idx="34830">81000</cx:pt>
          <cx:pt idx="34831">32850</cx:pt>
          <cx:pt idx="34832">144000</cx:pt>
          <cx:pt idx="34833">191250</cx:pt>
          <cx:pt idx="34834">105750</cx:pt>
          <cx:pt idx="34835">135000</cx:pt>
          <cx:pt idx="34836">279000</cx:pt>
          <cx:pt idx="34837">135000</cx:pt>
          <cx:pt idx="34838">202500</cx:pt>
          <cx:pt idx="34839">94500</cx:pt>
          <cx:pt idx="34840">112500</cx:pt>
          <cx:pt idx="34841">99000</cx:pt>
          <cx:pt idx="34842">112500</cx:pt>
          <cx:pt idx="34843">171000</cx:pt>
          <cx:pt idx="34844">265500</cx:pt>
          <cx:pt idx="34845">180000</cx:pt>
          <cx:pt idx="34846">90000</cx:pt>
          <cx:pt idx="34847">180000</cx:pt>
          <cx:pt idx="34848">112500</cx:pt>
          <cx:pt idx="34849">144000</cx:pt>
          <cx:pt idx="34850">180000</cx:pt>
          <cx:pt idx="34851">108000</cx:pt>
          <cx:pt idx="34852">126000</cx:pt>
          <cx:pt idx="34853">216000</cx:pt>
          <cx:pt idx="34854">112500</cx:pt>
          <cx:pt idx="34855">99000</cx:pt>
          <cx:pt idx="34856">157500</cx:pt>
          <cx:pt idx="34857">160650</cx:pt>
          <cx:pt idx="34858">225000</cx:pt>
          <cx:pt idx="34859">135000</cx:pt>
          <cx:pt idx="34860">180000</cx:pt>
          <cx:pt idx="34861">85500</cx:pt>
          <cx:pt idx="34862">166500</cx:pt>
          <cx:pt idx="34863">247500</cx:pt>
          <cx:pt idx="34864">76500</cx:pt>
          <cx:pt idx="34865">157500</cx:pt>
          <cx:pt idx="34866">193500</cx:pt>
          <cx:pt idx="34867">90000</cx:pt>
          <cx:pt idx="34868">144000</cx:pt>
          <cx:pt idx="34869">495000</cx:pt>
          <cx:pt idx="34870">112500</cx:pt>
          <cx:pt idx="34871">202500</cx:pt>
          <cx:pt idx="34872">67500</cx:pt>
          <cx:pt idx="34873">180000</cx:pt>
          <cx:pt idx="34874">112500</cx:pt>
          <cx:pt idx="34875">135000</cx:pt>
          <cx:pt idx="34876">270000</cx:pt>
          <cx:pt idx="34877">36000</cx:pt>
          <cx:pt idx="34878">315000</cx:pt>
          <cx:pt idx="34879">67500</cx:pt>
          <cx:pt idx="34880">180000</cx:pt>
          <cx:pt idx="34881">225000</cx:pt>
          <cx:pt idx="34882">247500</cx:pt>
          <cx:pt idx="34883">162000</cx:pt>
          <cx:pt idx="34884">337500</cx:pt>
          <cx:pt idx="34885">157500</cx:pt>
          <cx:pt idx="34886">58500</cx:pt>
          <cx:pt idx="34887">135000</cx:pt>
          <cx:pt idx="34888">157500</cx:pt>
          <cx:pt idx="34889">202500</cx:pt>
          <cx:pt idx="34890">103500</cx:pt>
          <cx:pt idx="34891">193500</cx:pt>
          <cx:pt idx="34892">157500</cx:pt>
          <cx:pt idx="34893">144000</cx:pt>
          <cx:pt idx="34894">157500</cx:pt>
          <cx:pt idx="34895">67500</cx:pt>
          <cx:pt idx="34896">99000</cx:pt>
          <cx:pt idx="34897">180000</cx:pt>
          <cx:pt idx="34898">126000</cx:pt>
          <cx:pt idx="34899">157500</cx:pt>
          <cx:pt idx="34900">405000</cx:pt>
          <cx:pt idx="34901">112500</cx:pt>
          <cx:pt idx="34902">108000</cx:pt>
          <cx:pt idx="34903">148500</cx:pt>
          <cx:pt idx="34904">90000</cx:pt>
          <cx:pt idx="34905">202500</cx:pt>
          <cx:pt idx="34906">112500</cx:pt>
          <cx:pt idx="34907">81000</cx:pt>
          <cx:pt idx="34908">99000</cx:pt>
          <cx:pt idx="34909">202500</cx:pt>
          <cx:pt idx="34910">157500</cx:pt>
          <cx:pt idx="34911">126000</cx:pt>
          <cx:pt idx="34912">157500</cx:pt>
          <cx:pt idx="34913">247500</cx:pt>
          <cx:pt idx="34914">157500</cx:pt>
          <cx:pt idx="34915">90000</cx:pt>
          <cx:pt idx="34916">90000</cx:pt>
          <cx:pt idx="34917">288000</cx:pt>
          <cx:pt idx="34918">112500</cx:pt>
          <cx:pt idx="34919">112500</cx:pt>
          <cx:pt idx="34920">180000</cx:pt>
          <cx:pt idx="34921">270000</cx:pt>
          <cx:pt idx="34922">157500</cx:pt>
          <cx:pt idx="34923">225000</cx:pt>
          <cx:pt idx="34924">225000</cx:pt>
          <cx:pt idx="34925">405000</cx:pt>
          <cx:pt idx="34926">72000</cx:pt>
          <cx:pt idx="34927">157500</cx:pt>
          <cx:pt idx="34928">144000</cx:pt>
          <cx:pt idx="34929">54000</cx:pt>
          <cx:pt idx="34930">90000</cx:pt>
          <cx:pt idx="34931">202500</cx:pt>
          <cx:pt idx="34932">90000</cx:pt>
          <cx:pt idx="34933">135000</cx:pt>
          <cx:pt idx="34934">292500</cx:pt>
          <cx:pt idx="34935">67500</cx:pt>
          <cx:pt idx="34936">103500</cx:pt>
          <cx:pt idx="34937">135000</cx:pt>
          <cx:pt idx="34938">180000</cx:pt>
          <cx:pt idx="34939">225000</cx:pt>
          <cx:pt idx="34940">117000</cx:pt>
          <cx:pt idx="34941">157500</cx:pt>
          <cx:pt idx="34942">202500</cx:pt>
          <cx:pt idx="34943">157500</cx:pt>
          <cx:pt idx="34944">112500</cx:pt>
          <cx:pt idx="34945">157500</cx:pt>
          <cx:pt idx="34946">112500</cx:pt>
          <cx:pt idx="34947">54000</cx:pt>
          <cx:pt idx="34948">135000</cx:pt>
          <cx:pt idx="34949">202500</cx:pt>
          <cx:pt idx="34950">81000</cx:pt>
          <cx:pt idx="34951">225000</cx:pt>
          <cx:pt idx="34952">135000</cx:pt>
          <cx:pt idx="34953">90000</cx:pt>
          <cx:pt idx="34954">202500</cx:pt>
          <cx:pt idx="34955">202500</cx:pt>
          <cx:pt idx="34956">202500</cx:pt>
          <cx:pt idx="34957">135000</cx:pt>
          <cx:pt idx="34958">90000</cx:pt>
          <cx:pt idx="34959">225000</cx:pt>
          <cx:pt idx="34960">180000</cx:pt>
          <cx:pt idx="34961">135000</cx:pt>
          <cx:pt idx="34962">202500</cx:pt>
          <cx:pt idx="34963">135000</cx:pt>
          <cx:pt idx="34964">225000</cx:pt>
          <cx:pt idx="34965">171000</cx:pt>
          <cx:pt idx="34966">135000</cx:pt>
          <cx:pt idx="34967">315000</cx:pt>
          <cx:pt idx="34968">157500</cx:pt>
          <cx:pt idx="34969">202500</cx:pt>
          <cx:pt idx="34970">112500</cx:pt>
          <cx:pt idx="34971">180000</cx:pt>
          <cx:pt idx="34972">121500</cx:pt>
          <cx:pt idx="34973">247500</cx:pt>
          <cx:pt idx="34974">202500</cx:pt>
          <cx:pt idx="34975">180000</cx:pt>
          <cx:pt idx="34976">225000</cx:pt>
          <cx:pt idx="34977">247500</cx:pt>
          <cx:pt idx="34978">180000</cx:pt>
          <cx:pt idx="34979">157500</cx:pt>
          <cx:pt idx="34980">225000</cx:pt>
          <cx:pt idx="34981">135000</cx:pt>
          <cx:pt idx="34982">180000</cx:pt>
          <cx:pt idx="34983">103500</cx:pt>
          <cx:pt idx="34984">270000</cx:pt>
          <cx:pt idx="34985">112500</cx:pt>
          <cx:pt idx="34986">225000</cx:pt>
          <cx:pt idx="34987">103500</cx:pt>
          <cx:pt idx="34988">67500</cx:pt>
          <cx:pt idx="34989">180000</cx:pt>
          <cx:pt idx="34990">121500</cx:pt>
          <cx:pt idx="34991">180000</cx:pt>
          <cx:pt idx="34992">157500</cx:pt>
          <cx:pt idx="34993">360000</cx:pt>
          <cx:pt idx="34994">117000</cx:pt>
          <cx:pt idx="34995">225000</cx:pt>
          <cx:pt idx="34996">112500</cx:pt>
          <cx:pt idx="34997">112500</cx:pt>
          <cx:pt idx="34998">90000</cx:pt>
          <cx:pt idx="34999">90000</cx:pt>
          <cx:pt idx="35000">112500</cx:pt>
          <cx:pt idx="35001">135000</cx:pt>
          <cx:pt idx="35002">121500</cx:pt>
          <cx:pt idx="35003">112500</cx:pt>
          <cx:pt idx="35004">337500</cx:pt>
          <cx:pt idx="35005">180000</cx:pt>
          <cx:pt idx="35006">108000</cx:pt>
          <cx:pt idx="35007">81000</cx:pt>
          <cx:pt idx="35008">310500</cx:pt>
          <cx:pt idx="35009">202500</cx:pt>
          <cx:pt idx="35010">90000</cx:pt>
          <cx:pt idx="35011">382500</cx:pt>
          <cx:pt idx="35012">135000</cx:pt>
          <cx:pt idx="35013">99000</cx:pt>
          <cx:pt idx="35014">112500</cx:pt>
          <cx:pt idx="35015">112500</cx:pt>
          <cx:pt idx="35016">157500</cx:pt>
          <cx:pt idx="35017">90000</cx:pt>
          <cx:pt idx="35018">126000</cx:pt>
          <cx:pt idx="35019">675000</cx:pt>
          <cx:pt idx="35020">67500</cx:pt>
          <cx:pt idx="35021">135000</cx:pt>
          <cx:pt idx="35022">76500</cx:pt>
          <cx:pt idx="35023">311400</cx:pt>
          <cx:pt idx="35024">180000</cx:pt>
          <cx:pt idx="35025">202500</cx:pt>
          <cx:pt idx="35026">202500</cx:pt>
          <cx:pt idx="35027">202500</cx:pt>
          <cx:pt idx="35028">360000</cx:pt>
          <cx:pt idx="35029">121500</cx:pt>
          <cx:pt idx="35030">144000</cx:pt>
          <cx:pt idx="35031">135000</cx:pt>
          <cx:pt idx="35032">112500</cx:pt>
          <cx:pt idx="35033">157500</cx:pt>
          <cx:pt idx="35034">94500</cx:pt>
          <cx:pt idx="35035">135000</cx:pt>
          <cx:pt idx="35036">202500</cx:pt>
          <cx:pt idx="35037">225000</cx:pt>
          <cx:pt idx="35038">238500</cx:pt>
          <cx:pt idx="35039">90000</cx:pt>
          <cx:pt idx="35040">157500</cx:pt>
          <cx:pt idx="35041">315000</cx:pt>
          <cx:pt idx="35042">202500</cx:pt>
          <cx:pt idx="35043">180000</cx:pt>
          <cx:pt idx="35044">315000</cx:pt>
          <cx:pt idx="35045">256500</cx:pt>
          <cx:pt idx="35046">247500</cx:pt>
          <cx:pt idx="35047">112500</cx:pt>
          <cx:pt idx="35048">810000</cx:pt>
          <cx:pt idx="35049">135000</cx:pt>
          <cx:pt idx="35050">247500</cx:pt>
          <cx:pt idx="35051">180000</cx:pt>
          <cx:pt idx="35052">405000</cx:pt>
          <cx:pt idx="35053">450000</cx:pt>
          <cx:pt idx="35054">90000</cx:pt>
          <cx:pt idx="35055">180000</cx:pt>
          <cx:pt idx="35056">63000</cx:pt>
          <cx:pt idx="35057">112500</cx:pt>
          <cx:pt idx="35058">67500</cx:pt>
          <cx:pt idx="35059">112500</cx:pt>
          <cx:pt idx="35060">90000</cx:pt>
          <cx:pt idx="35061">252000</cx:pt>
          <cx:pt idx="35062">270000</cx:pt>
          <cx:pt idx="35063">135000</cx:pt>
          <cx:pt idx="35064">157500</cx:pt>
          <cx:pt idx="35065">148500</cx:pt>
          <cx:pt idx="35066">202500</cx:pt>
          <cx:pt idx="35067">315000</cx:pt>
          <cx:pt idx="35068">225000</cx:pt>
          <cx:pt idx="35069">450000</cx:pt>
          <cx:pt idx="35070">225000</cx:pt>
          <cx:pt idx="35071">270000</cx:pt>
          <cx:pt idx="35072">90000</cx:pt>
          <cx:pt idx="35073">49500</cx:pt>
          <cx:pt idx="35074">157500</cx:pt>
          <cx:pt idx="35075">178200</cx:pt>
          <cx:pt idx="35076">112500</cx:pt>
          <cx:pt idx="35077">112500</cx:pt>
          <cx:pt idx="35078">225000</cx:pt>
          <cx:pt idx="35079">270000</cx:pt>
          <cx:pt idx="35080">112500</cx:pt>
          <cx:pt idx="35081">171000</cx:pt>
          <cx:pt idx="35082">112500</cx:pt>
          <cx:pt idx="35083">135000</cx:pt>
          <cx:pt idx="35084">112500</cx:pt>
          <cx:pt idx="35085">99000</cx:pt>
          <cx:pt idx="35086">157500</cx:pt>
          <cx:pt idx="35087">94500</cx:pt>
          <cx:pt idx="35088">202500</cx:pt>
          <cx:pt idx="35089">81000</cx:pt>
          <cx:pt idx="35090">144000</cx:pt>
          <cx:pt idx="35091">144000</cx:pt>
          <cx:pt idx="35092">112500</cx:pt>
          <cx:pt idx="35093">202500</cx:pt>
          <cx:pt idx="35094">247500</cx:pt>
          <cx:pt idx="35095">225000</cx:pt>
          <cx:pt idx="35096">360000</cx:pt>
          <cx:pt idx="35097">225000</cx:pt>
          <cx:pt idx="35098">337500</cx:pt>
          <cx:pt idx="35099">135000</cx:pt>
          <cx:pt idx="35100">81000</cx:pt>
          <cx:pt idx="35101">58500</cx:pt>
          <cx:pt idx="35102">45000</cx:pt>
          <cx:pt idx="35103">211500</cx:pt>
          <cx:pt idx="35104">90000</cx:pt>
          <cx:pt idx="35105">225000</cx:pt>
          <cx:pt idx="35106">112500</cx:pt>
          <cx:pt idx="35107">405000</cx:pt>
          <cx:pt idx="35108">202500</cx:pt>
          <cx:pt idx="35109">180000</cx:pt>
          <cx:pt idx="35110">112500</cx:pt>
          <cx:pt idx="35111">225000</cx:pt>
          <cx:pt idx="35112">135000</cx:pt>
          <cx:pt idx="35113">90000</cx:pt>
          <cx:pt idx="35114">135000</cx:pt>
          <cx:pt idx="35115">202500</cx:pt>
          <cx:pt idx="35116">90000</cx:pt>
          <cx:pt idx="35117">72000</cx:pt>
          <cx:pt idx="35118">112500</cx:pt>
          <cx:pt idx="35119">112500</cx:pt>
          <cx:pt idx="35120">162000</cx:pt>
          <cx:pt idx="35121">126000</cx:pt>
          <cx:pt idx="35122">121500</cx:pt>
          <cx:pt idx="35123">180000</cx:pt>
          <cx:pt idx="35124">112500</cx:pt>
          <cx:pt idx="35125">405000</cx:pt>
          <cx:pt idx="35126">337500</cx:pt>
          <cx:pt idx="35127">126733.5</cx:pt>
          <cx:pt idx="35128">157500</cx:pt>
          <cx:pt idx="35129">225000</cx:pt>
          <cx:pt idx="35130">315000</cx:pt>
          <cx:pt idx="35131">112500</cx:pt>
          <cx:pt idx="35132">90000</cx:pt>
          <cx:pt idx="35133">360000</cx:pt>
          <cx:pt idx="35134">180000</cx:pt>
          <cx:pt idx="35135">90000</cx:pt>
          <cx:pt idx="35136">157500</cx:pt>
          <cx:pt idx="35137">108000</cx:pt>
          <cx:pt idx="35138">247500</cx:pt>
          <cx:pt idx="35139">83250</cx:pt>
          <cx:pt idx="35140">202500</cx:pt>
          <cx:pt idx="35141">225000</cx:pt>
          <cx:pt idx="35142">67500</cx:pt>
          <cx:pt idx="35143">81000</cx:pt>
          <cx:pt idx="35144">112500</cx:pt>
          <cx:pt idx="35145">180000</cx:pt>
          <cx:pt idx="35146">292500</cx:pt>
          <cx:pt idx="35147">112500</cx:pt>
          <cx:pt idx="35148">153000</cx:pt>
          <cx:pt idx="35149">180000</cx:pt>
          <cx:pt idx="35150">135000</cx:pt>
          <cx:pt idx="35151">90000</cx:pt>
          <cx:pt idx="35152">103500</cx:pt>
          <cx:pt idx="35153">135000</cx:pt>
          <cx:pt idx="35154">67500</cx:pt>
          <cx:pt idx="35155">90000</cx:pt>
          <cx:pt idx="35156">90000</cx:pt>
          <cx:pt idx="35157">306000</cx:pt>
          <cx:pt idx="35158">135000</cx:pt>
          <cx:pt idx="35159">202500</cx:pt>
          <cx:pt idx="35160">90000</cx:pt>
          <cx:pt idx="35161">157500</cx:pt>
          <cx:pt idx="35162">135000</cx:pt>
          <cx:pt idx="35163">135000</cx:pt>
          <cx:pt idx="35164">54000</cx:pt>
          <cx:pt idx="35165">270000</cx:pt>
          <cx:pt idx="35166">90000</cx:pt>
          <cx:pt idx="35167">270000</cx:pt>
          <cx:pt idx="35168">315000</cx:pt>
          <cx:pt idx="35169">157500</cx:pt>
          <cx:pt idx="35170">225000</cx:pt>
          <cx:pt idx="35171">247500</cx:pt>
          <cx:pt idx="35172">135000</cx:pt>
          <cx:pt idx="35173">292500</cx:pt>
          <cx:pt idx="35174">180000</cx:pt>
          <cx:pt idx="35175">157500</cx:pt>
          <cx:pt idx="35176">306000</cx:pt>
          <cx:pt idx="35177">135000</cx:pt>
          <cx:pt idx="35178">180000</cx:pt>
          <cx:pt idx="35179">49500</cx:pt>
          <cx:pt idx="35180">247500</cx:pt>
          <cx:pt idx="35181">450000</cx:pt>
          <cx:pt idx="35182">157500</cx:pt>
          <cx:pt idx="35183">54000</cx:pt>
          <cx:pt idx="35184">112500</cx:pt>
          <cx:pt idx="35185">112500</cx:pt>
          <cx:pt idx="35186">157500</cx:pt>
          <cx:pt idx="35187">135000</cx:pt>
          <cx:pt idx="35188">178065</cx:pt>
          <cx:pt idx="35189">202500</cx:pt>
          <cx:pt idx="35190">157500</cx:pt>
          <cx:pt idx="35191">135000</cx:pt>
          <cx:pt idx="35192">92250</cx:pt>
          <cx:pt idx="35193">229500</cx:pt>
          <cx:pt idx="35194">202500</cx:pt>
          <cx:pt idx="35195">180000</cx:pt>
          <cx:pt idx="35196">69750</cx:pt>
          <cx:pt idx="35197">135000</cx:pt>
          <cx:pt idx="35198">450000</cx:pt>
          <cx:pt idx="35199">67500</cx:pt>
          <cx:pt idx="35200">225000</cx:pt>
          <cx:pt idx="35201">135000</cx:pt>
          <cx:pt idx="35202">135000</cx:pt>
          <cx:pt idx="35203">81000</cx:pt>
          <cx:pt idx="35204">90000</cx:pt>
          <cx:pt idx="35205">211500</cx:pt>
          <cx:pt idx="35206">180000</cx:pt>
          <cx:pt idx="35207">270000</cx:pt>
          <cx:pt idx="35208">270000</cx:pt>
          <cx:pt idx="35209">112500</cx:pt>
          <cx:pt idx="35210">90000</cx:pt>
          <cx:pt idx="35211">144000</cx:pt>
          <cx:pt idx="35212">139500</cx:pt>
          <cx:pt idx="35213">135000</cx:pt>
          <cx:pt idx="35214">202500</cx:pt>
          <cx:pt idx="35215">234000</cx:pt>
          <cx:pt idx="35216">180000</cx:pt>
          <cx:pt idx="35217">149247</cx:pt>
          <cx:pt idx="35218">270000</cx:pt>
          <cx:pt idx="35219">283500</cx:pt>
          <cx:pt idx="35220">112500</cx:pt>
          <cx:pt idx="35221">112500</cx:pt>
          <cx:pt idx="35222">180000</cx:pt>
          <cx:pt idx="35223">67500</cx:pt>
          <cx:pt idx="35224">108000</cx:pt>
          <cx:pt idx="35225">157500</cx:pt>
          <cx:pt idx="35226">112500</cx:pt>
          <cx:pt idx="35227">157500</cx:pt>
          <cx:pt idx="35228">157500</cx:pt>
          <cx:pt idx="35229">112500</cx:pt>
          <cx:pt idx="35230">99000</cx:pt>
          <cx:pt idx="35231">135000</cx:pt>
          <cx:pt idx="35232">112500</cx:pt>
          <cx:pt idx="35233">157500</cx:pt>
          <cx:pt idx="35234">81000</cx:pt>
          <cx:pt idx="35235">315000</cx:pt>
          <cx:pt idx="35236">67500</cx:pt>
          <cx:pt idx="35237">135000</cx:pt>
          <cx:pt idx="35238">112500</cx:pt>
          <cx:pt idx="35239">225000</cx:pt>
          <cx:pt idx="35240">180000</cx:pt>
          <cx:pt idx="35241">135000</cx:pt>
          <cx:pt idx="35242">90000</cx:pt>
          <cx:pt idx="35243">157500</cx:pt>
          <cx:pt idx="35244">112500</cx:pt>
          <cx:pt idx="35245">202500</cx:pt>
          <cx:pt idx="35246">144000</cx:pt>
          <cx:pt idx="35247">112500</cx:pt>
          <cx:pt idx="35248">157500</cx:pt>
          <cx:pt idx="35249">202500</cx:pt>
          <cx:pt idx="35250">112500</cx:pt>
          <cx:pt idx="35251">202500</cx:pt>
          <cx:pt idx="35252">225000</cx:pt>
          <cx:pt idx="35253">90000</cx:pt>
          <cx:pt idx="35254">180000</cx:pt>
          <cx:pt idx="35255">121500</cx:pt>
          <cx:pt idx="35256">51750</cx:pt>
          <cx:pt idx="35257">135000</cx:pt>
          <cx:pt idx="35258">157500</cx:pt>
          <cx:pt idx="35259">202500</cx:pt>
          <cx:pt idx="35260">67500</cx:pt>
          <cx:pt idx="35261">202500</cx:pt>
          <cx:pt idx="35262">180000</cx:pt>
          <cx:pt idx="35263">315000</cx:pt>
          <cx:pt idx="35264">208350</cx:pt>
          <cx:pt idx="35265">121500</cx:pt>
          <cx:pt idx="35266">135000</cx:pt>
          <cx:pt idx="35267">292500</cx:pt>
          <cx:pt idx="35268">202500</cx:pt>
          <cx:pt idx="35269">81000</cx:pt>
          <cx:pt idx="35270">135000</cx:pt>
          <cx:pt idx="35271">112500</cx:pt>
          <cx:pt idx="35272">90000</cx:pt>
          <cx:pt idx="35273">157500</cx:pt>
          <cx:pt idx="35274">211500</cx:pt>
          <cx:pt idx="35275">247500</cx:pt>
          <cx:pt idx="35276">135000</cx:pt>
          <cx:pt idx="35277">225000</cx:pt>
          <cx:pt idx="35278">180000</cx:pt>
          <cx:pt idx="35279">112500</cx:pt>
          <cx:pt idx="35280">270000</cx:pt>
          <cx:pt idx="35281">90000</cx:pt>
          <cx:pt idx="35282">135000</cx:pt>
          <cx:pt idx="35283">90000</cx:pt>
          <cx:pt idx="35284">135000</cx:pt>
          <cx:pt idx="35285">126000</cx:pt>
          <cx:pt idx="35286">135000</cx:pt>
          <cx:pt idx="35287">202500</cx:pt>
          <cx:pt idx="35288">67500</cx:pt>
          <cx:pt idx="35289">90000</cx:pt>
          <cx:pt idx="35290">180000</cx:pt>
          <cx:pt idx="35291">301500</cx:pt>
          <cx:pt idx="35292">90000</cx:pt>
          <cx:pt idx="35293">247500</cx:pt>
          <cx:pt idx="35294">99000</cx:pt>
          <cx:pt idx="35295">90000</cx:pt>
          <cx:pt idx="35296">90000</cx:pt>
          <cx:pt idx="35297">202500</cx:pt>
          <cx:pt idx="35298">90000</cx:pt>
          <cx:pt idx="35299">202500</cx:pt>
          <cx:pt idx="35300">202500</cx:pt>
          <cx:pt idx="35301">157500</cx:pt>
          <cx:pt idx="35302">157500</cx:pt>
          <cx:pt idx="35303">112500</cx:pt>
          <cx:pt idx="35304">135000</cx:pt>
          <cx:pt idx="35305">157500</cx:pt>
          <cx:pt idx="35306">90000</cx:pt>
          <cx:pt idx="35307">135000</cx:pt>
          <cx:pt idx="35308">67500</cx:pt>
          <cx:pt idx="35309">135000</cx:pt>
          <cx:pt idx="35310">180000</cx:pt>
          <cx:pt idx="35311">144000</cx:pt>
          <cx:pt idx="35312">90000</cx:pt>
          <cx:pt idx="35313">121500</cx:pt>
          <cx:pt idx="35314">76500</cx:pt>
          <cx:pt idx="35315">112500</cx:pt>
          <cx:pt idx="35316">135000</cx:pt>
          <cx:pt idx="35317">90000</cx:pt>
          <cx:pt idx="35318">202500</cx:pt>
          <cx:pt idx="35319">112500</cx:pt>
          <cx:pt idx="35320">157500</cx:pt>
          <cx:pt idx="35321">81000</cx:pt>
          <cx:pt idx="35322">112500</cx:pt>
          <cx:pt idx="35323">157500</cx:pt>
          <cx:pt idx="35324">162000</cx:pt>
          <cx:pt idx="35325">225000</cx:pt>
          <cx:pt idx="35326">202500</cx:pt>
          <cx:pt idx="35327">202500</cx:pt>
          <cx:pt idx="35328">135000</cx:pt>
          <cx:pt idx="35329">112500</cx:pt>
          <cx:pt idx="35330">90000</cx:pt>
          <cx:pt idx="35331">90000</cx:pt>
          <cx:pt idx="35332">180000</cx:pt>
          <cx:pt idx="35333">135000</cx:pt>
          <cx:pt idx="35334">270000</cx:pt>
          <cx:pt idx="35335">225000</cx:pt>
          <cx:pt idx="35336">216000</cx:pt>
          <cx:pt idx="35337">315000</cx:pt>
          <cx:pt idx="35338">270000</cx:pt>
          <cx:pt idx="35339">144000</cx:pt>
          <cx:pt idx="35340">135000</cx:pt>
          <cx:pt idx="35341">135000</cx:pt>
          <cx:pt idx="35342">38700</cx:pt>
          <cx:pt idx="35343">225000</cx:pt>
          <cx:pt idx="35344">112500</cx:pt>
          <cx:pt idx="35345">112500</cx:pt>
          <cx:pt idx="35346">180000</cx:pt>
          <cx:pt idx="35347">135000</cx:pt>
          <cx:pt idx="35348">112549.5</cx:pt>
          <cx:pt idx="35349">135000</cx:pt>
          <cx:pt idx="35350">157500</cx:pt>
          <cx:pt idx="35351">126000</cx:pt>
          <cx:pt idx="35352">56250</cx:pt>
          <cx:pt idx="35353">90000</cx:pt>
          <cx:pt idx="35354">103500</cx:pt>
          <cx:pt idx="35355">126000</cx:pt>
          <cx:pt idx="35356">67500</cx:pt>
          <cx:pt idx="35357">225000</cx:pt>
          <cx:pt idx="35358">171000</cx:pt>
          <cx:pt idx="35359">112500</cx:pt>
          <cx:pt idx="35360">135000</cx:pt>
          <cx:pt idx="35361">270000</cx:pt>
          <cx:pt idx="35362">67500</cx:pt>
          <cx:pt idx="35363">202500</cx:pt>
          <cx:pt idx="35364">270000</cx:pt>
          <cx:pt idx="35365">202500</cx:pt>
          <cx:pt idx="35366">135000</cx:pt>
          <cx:pt idx="35367">90000</cx:pt>
          <cx:pt idx="35368">90000</cx:pt>
          <cx:pt idx="35369">90000</cx:pt>
          <cx:pt idx="35370">112500</cx:pt>
          <cx:pt idx="35371">112500</cx:pt>
          <cx:pt idx="35372">220500</cx:pt>
          <cx:pt idx="35373">135000</cx:pt>
          <cx:pt idx="35374">63000</cx:pt>
          <cx:pt idx="35375">112500</cx:pt>
          <cx:pt idx="35376">180000</cx:pt>
          <cx:pt idx="35377">216000</cx:pt>
          <cx:pt idx="35378">270000</cx:pt>
          <cx:pt idx="35379">112500</cx:pt>
          <cx:pt idx="35380">135000</cx:pt>
          <cx:pt idx="35381">112500</cx:pt>
          <cx:pt idx="35382">157500</cx:pt>
          <cx:pt idx="35383">90000</cx:pt>
          <cx:pt idx="35384">103500</cx:pt>
          <cx:pt idx="35385">112500</cx:pt>
          <cx:pt idx="35386">90000</cx:pt>
          <cx:pt idx="35387">180000</cx:pt>
          <cx:pt idx="35388">112500</cx:pt>
          <cx:pt idx="35389">117000</cx:pt>
          <cx:pt idx="35390">247500</cx:pt>
          <cx:pt idx="35391">157500</cx:pt>
          <cx:pt idx="35392">67500</cx:pt>
          <cx:pt idx="35393">225000</cx:pt>
          <cx:pt idx="35394">270000</cx:pt>
          <cx:pt idx="35395">157500</cx:pt>
          <cx:pt idx="35396">225000</cx:pt>
          <cx:pt idx="35397">112500</cx:pt>
          <cx:pt idx="35398">339282</cx:pt>
          <cx:pt idx="35399">144000</cx:pt>
          <cx:pt idx="35400">189000</cx:pt>
          <cx:pt idx="35401">112500</cx:pt>
          <cx:pt idx="35402">256500</cx:pt>
          <cx:pt idx="35403">324000</cx:pt>
          <cx:pt idx="35404">63000</cx:pt>
          <cx:pt idx="35405">112500</cx:pt>
          <cx:pt idx="35406">247500</cx:pt>
          <cx:pt idx="35407">121500</cx:pt>
          <cx:pt idx="35408">270000</cx:pt>
          <cx:pt idx="35409">157500</cx:pt>
          <cx:pt idx="35410">126000</cx:pt>
          <cx:pt idx="35411">112500</cx:pt>
          <cx:pt idx="35412">157500</cx:pt>
          <cx:pt idx="35413">49500</cx:pt>
          <cx:pt idx="35414">99000</cx:pt>
          <cx:pt idx="35415">157500</cx:pt>
          <cx:pt idx="35416">234000</cx:pt>
          <cx:pt idx="35417">135000</cx:pt>
          <cx:pt idx="35418">225000</cx:pt>
          <cx:pt idx="35419">135000</cx:pt>
          <cx:pt idx="35420">90000</cx:pt>
          <cx:pt idx="35421">56250</cx:pt>
          <cx:pt idx="35422">180000</cx:pt>
          <cx:pt idx="35423">180000</cx:pt>
          <cx:pt idx="35424">85500</cx:pt>
          <cx:pt idx="35425">135000</cx:pt>
          <cx:pt idx="35426">135000</cx:pt>
          <cx:pt idx="35427">112500</cx:pt>
          <cx:pt idx="35428">135000</cx:pt>
          <cx:pt idx="35429">166500</cx:pt>
          <cx:pt idx="35430">63000</cx:pt>
          <cx:pt idx="35431">48150</cx:pt>
          <cx:pt idx="35432">288000</cx:pt>
          <cx:pt idx="35433">54000</cx:pt>
          <cx:pt idx="35434">270000</cx:pt>
          <cx:pt idx="35435">202500</cx:pt>
          <cx:pt idx="35436">112500</cx:pt>
          <cx:pt idx="35437">202500</cx:pt>
          <cx:pt idx="35438">675000</cx:pt>
          <cx:pt idx="35439">112500</cx:pt>
          <cx:pt idx="35440">180000</cx:pt>
          <cx:pt idx="35441">135000</cx:pt>
          <cx:pt idx="35442">135000</cx:pt>
          <cx:pt idx="35443">94500</cx:pt>
          <cx:pt idx="35444">112500</cx:pt>
          <cx:pt idx="35445">81000</cx:pt>
          <cx:pt idx="35446">202500</cx:pt>
          <cx:pt idx="35447">180000</cx:pt>
          <cx:pt idx="35448">76500</cx:pt>
          <cx:pt idx="35449">225000</cx:pt>
          <cx:pt idx="35450">427500</cx:pt>
          <cx:pt idx="35451">126000</cx:pt>
          <cx:pt idx="35452">157500</cx:pt>
          <cx:pt idx="35453">202500</cx:pt>
          <cx:pt idx="35454">315000</cx:pt>
          <cx:pt idx="35455">270000</cx:pt>
          <cx:pt idx="35456">270000</cx:pt>
          <cx:pt idx="35457">112500</cx:pt>
          <cx:pt idx="35458">157500</cx:pt>
          <cx:pt idx="35459">157500</cx:pt>
          <cx:pt idx="35460">157500</cx:pt>
          <cx:pt idx="35461">112500</cx:pt>
          <cx:pt idx="35462">102600</cx:pt>
          <cx:pt idx="35463">180000</cx:pt>
          <cx:pt idx="35464">225000</cx:pt>
          <cx:pt idx="35465">112500</cx:pt>
          <cx:pt idx="35466">171000</cx:pt>
          <cx:pt idx="35467">180000</cx:pt>
          <cx:pt idx="35468">270000</cx:pt>
          <cx:pt idx="35469">81000</cx:pt>
          <cx:pt idx="35470">112500</cx:pt>
          <cx:pt idx="35471">121500</cx:pt>
          <cx:pt idx="35472">121500</cx:pt>
          <cx:pt idx="35473">157500</cx:pt>
          <cx:pt idx="35474">112500</cx:pt>
          <cx:pt idx="35475">112500</cx:pt>
          <cx:pt idx="35476">112500</cx:pt>
          <cx:pt idx="35477">135000</cx:pt>
          <cx:pt idx="35478">202500</cx:pt>
          <cx:pt idx="35479">157500</cx:pt>
          <cx:pt idx="35480">360000</cx:pt>
          <cx:pt idx="35481">153000</cx:pt>
          <cx:pt idx="35482">112500</cx:pt>
          <cx:pt idx="35483">198000</cx:pt>
          <cx:pt idx="35484">540000</cx:pt>
          <cx:pt idx="35485">135000</cx:pt>
          <cx:pt idx="35486">157500</cx:pt>
          <cx:pt idx="35487">180000</cx:pt>
          <cx:pt idx="35488">112500</cx:pt>
          <cx:pt idx="35489">162000</cx:pt>
          <cx:pt idx="35490">67500</cx:pt>
          <cx:pt idx="35491">157500</cx:pt>
          <cx:pt idx="35492">90000</cx:pt>
          <cx:pt idx="35493">90000</cx:pt>
          <cx:pt idx="35494">405000</cx:pt>
          <cx:pt idx="35495">225000</cx:pt>
          <cx:pt idx="35496">90000</cx:pt>
          <cx:pt idx="35497">315000</cx:pt>
          <cx:pt idx="35498">112500</cx:pt>
          <cx:pt idx="35499">85500</cx:pt>
          <cx:pt idx="35500">157500</cx:pt>
          <cx:pt idx="35501">166500</cx:pt>
          <cx:pt idx="35502">135000</cx:pt>
          <cx:pt idx="35503">225000</cx:pt>
          <cx:pt idx="35504">148500</cx:pt>
          <cx:pt idx="35505">135000</cx:pt>
          <cx:pt idx="35506">112500</cx:pt>
          <cx:pt idx="35507">247500</cx:pt>
          <cx:pt idx="35508">157500</cx:pt>
          <cx:pt idx="35509">202500</cx:pt>
          <cx:pt idx="35510">135000</cx:pt>
          <cx:pt idx="35511">112500</cx:pt>
          <cx:pt idx="35512">81000</cx:pt>
          <cx:pt idx="35513">90000</cx:pt>
          <cx:pt idx="35514">90000</cx:pt>
          <cx:pt idx="35515">112500</cx:pt>
          <cx:pt idx="35516">45000</cx:pt>
          <cx:pt idx="35517">90000</cx:pt>
          <cx:pt idx="35518">112500</cx:pt>
          <cx:pt idx="35519">90000</cx:pt>
          <cx:pt idx="35520">76500</cx:pt>
          <cx:pt idx="35521">135000</cx:pt>
          <cx:pt idx="35522">270000</cx:pt>
          <cx:pt idx="35523">45000</cx:pt>
          <cx:pt idx="35524">153000</cx:pt>
          <cx:pt idx="35525">202500</cx:pt>
          <cx:pt idx="35526">315000</cx:pt>
          <cx:pt idx="35527">220500</cx:pt>
          <cx:pt idx="35528">270000</cx:pt>
          <cx:pt idx="35529">315000</cx:pt>
          <cx:pt idx="35530">99000</cx:pt>
          <cx:pt idx="35531">135000</cx:pt>
          <cx:pt idx="35532">234000</cx:pt>
          <cx:pt idx="35533">225000</cx:pt>
          <cx:pt idx="35534">180000</cx:pt>
          <cx:pt idx="35535">252000</cx:pt>
          <cx:pt idx="35536">112500</cx:pt>
          <cx:pt idx="35537">144000</cx:pt>
          <cx:pt idx="35538">135000</cx:pt>
          <cx:pt idx="35539">112500</cx:pt>
          <cx:pt idx="35540">270000</cx:pt>
          <cx:pt idx="35541">135000</cx:pt>
          <cx:pt idx="35542">112500</cx:pt>
          <cx:pt idx="35543">180000</cx:pt>
          <cx:pt idx="35544">135000</cx:pt>
          <cx:pt idx="35545">90000</cx:pt>
          <cx:pt idx="35546">67500</cx:pt>
          <cx:pt idx="35547">225000</cx:pt>
          <cx:pt idx="35548">540000</cx:pt>
          <cx:pt idx="35549">112500</cx:pt>
          <cx:pt idx="35550">58500</cx:pt>
          <cx:pt idx="35551">157500</cx:pt>
          <cx:pt idx="35552">103500</cx:pt>
          <cx:pt idx="35553">135000</cx:pt>
          <cx:pt idx="35554">157500</cx:pt>
          <cx:pt idx="35555">180000</cx:pt>
          <cx:pt idx="35556">112500</cx:pt>
          <cx:pt idx="35557">153000</cx:pt>
          <cx:pt idx="35558">148500</cx:pt>
          <cx:pt idx="35559">202500</cx:pt>
          <cx:pt idx="35560">130500</cx:pt>
          <cx:pt idx="35561">180000</cx:pt>
          <cx:pt idx="35562">175500</cx:pt>
          <cx:pt idx="35563">157500</cx:pt>
          <cx:pt idx="35564">148500</cx:pt>
          <cx:pt idx="35565">90000</cx:pt>
          <cx:pt idx="35566">225000</cx:pt>
          <cx:pt idx="35567">135000</cx:pt>
          <cx:pt idx="35568">135000</cx:pt>
          <cx:pt idx="35569">49500</cx:pt>
          <cx:pt idx="35570">112500</cx:pt>
          <cx:pt idx="35571">135000</cx:pt>
          <cx:pt idx="35572">2025000</cx:pt>
          <cx:pt idx="35573">252000</cx:pt>
          <cx:pt idx="35574">112500</cx:pt>
          <cx:pt idx="35575">38700</cx:pt>
          <cx:pt idx="35576">225000</cx:pt>
          <cx:pt idx="35577">126000</cx:pt>
          <cx:pt idx="35578">157500</cx:pt>
          <cx:pt idx="35579">135000</cx:pt>
          <cx:pt idx="35580">450000</cx:pt>
          <cx:pt idx="35581">45000</cx:pt>
          <cx:pt idx="35582">202500</cx:pt>
          <cx:pt idx="35583">121500</cx:pt>
          <cx:pt idx="35584">360000</cx:pt>
          <cx:pt idx="35585">157500</cx:pt>
          <cx:pt idx="35586">207000</cx:pt>
          <cx:pt idx="35587">270000</cx:pt>
          <cx:pt idx="35588">180000</cx:pt>
          <cx:pt idx="35589">157500</cx:pt>
          <cx:pt idx="35590">171000</cx:pt>
          <cx:pt idx="35591">90000</cx:pt>
          <cx:pt idx="35592">135000</cx:pt>
          <cx:pt idx="35593">202500</cx:pt>
          <cx:pt idx="35594">225000</cx:pt>
          <cx:pt idx="35595">29250</cx:pt>
          <cx:pt idx="35596">157500</cx:pt>
          <cx:pt idx="35597">130500</cx:pt>
          <cx:pt idx="35598">225000</cx:pt>
          <cx:pt idx="35599">292500</cx:pt>
          <cx:pt idx="35600">135000</cx:pt>
          <cx:pt idx="35601">180000</cx:pt>
          <cx:pt idx="35602">81000</cx:pt>
          <cx:pt idx="35603">85500</cx:pt>
          <cx:pt idx="35604">171000</cx:pt>
          <cx:pt idx="35605">180000</cx:pt>
          <cx:pt idx="35606">180000</cx:pt>
          <cx:pt idx="35607">247500</cx:pt>
          <cx:pt idx="35608">112500</cx:pt>
          <cx:pt idx="35609">225000</cx:pt>
          <cx:pt idx="35610">180000</cx:pt>
          <cx:pt idx="35611">180000</cx:pt>
          <cx:pt idx="35612">157500</cx:pt>
          <cx:pt idx="35613">112500</cx:pt>
          <cx:pt idx="35614">135000</cx:pt>
          <cx:pt idx="35615">112500</cx:pt>
          <cx:pt idx="35616">207000</cx:pt>
          <cx:pt idx="35617">270000</cx:pt>
          <cx:pt idx="35618">81000</cx:pt>
          <cx:pt idx="35619">202500</cx:pt>
          <cx:pt idx="35620">135000</cx:pt>
          <cx:pt idx="35621">225000</cx:pt>
          <cx:pt idx="35622">270000</cx:pt>
          <cx:pt idx="35623">81000</cx:pt>
          <cx:pt idx="35624">76500</cx:pt>
          <cx:pt idx="35625">180000</cx:pt>
          <cx:pt idx="35626">112500</cx:pt>
          <cx:pt idx="35627">270000</cx:pt>
          <cx:pt idx="35628">117000</cx:pt>
          <cx:pt idx="35629">175500</cx:pt>
          <cx:pt idx="35630">76500</cx:pt>
          <cx:pt idx="35631">337500</cx:pt>
          <cx:pt idx="35632">180000</cx:pt>
          <cx:pt idx="35633">135000</cx:pt>
          <cx:pt idx="35634">180000</cx:pt>
          <cx:pt idx="35635">135000</cx:pt>
          <cx:pt idx="35636">180000</cx:pt>
          <cx:pt idx="35637">180000</cx:pt>
          <cx:pt idx="35638">112500</cx:pt>
          <cx:pt idx="35639">585000</cx:pt>
          <cx:pt idx="35640">135000</cx:pt>
          <cx:pt idx="35641">135000</cx:pt>
          <cx:pt idx="35642">261000</cx:pt>
          <cx:pt idx="35643">225000</cx:pt>
          <cx:pt idx="35644">166500</cx:pt>
          <cx:pt idx="35645">67500</cx:pt>
          <cx:pt idx="35646">202500</cx:pt>
          <cx:pt idx="35647">270000</cx:pt>
          <cx:pt idx="35648">166500</cx:pt>
          <cx:pt idx="35649">90000</cx:pt>
          <cx:pt idx="35650">81900</cx:pt>
          <cx:pt idx="35651">222750</cx:pt>
          <cx:pt idx="35652">112500</cx:pt>
          <cx:pt idx="35653">112500</cx:pt>
          <cx:pt idx="35654">135000</cx:pt>
          <cx:pt idx="35655">166500</cx:pt>
          <cx:pt idx="35656">180000</cx:pt>
          <cx:pt idx="35657">207000</cx:pt>
          <cx:pt idx="35658">112500</cx:pt>
          <cx:pt idx="35659">112500</cx:pt>
          <cx:pt idx="35660">135000</cx:pt>
          <cx:pt idx="35661">135000</cx:pt>
          <cx:pt idx="35662">270000</cx:pt>
          <cx:pt idx="35663">54000</cx:pt>
          <cx:pt idx="35664">144000</cx:pt>
          <cx:pt idx="35665">171000</cx:pt>
          <cx:pt idx="35666">351000</cx:pt>
          <cx:pt idx="35667">225000</cx:pt>
          <cx:pt idx="35668">135000</cx:pt>
          <cx:pt idx="35669">90000</cx:pt>
          <cx:pt idx="35670">243000</cx:pt>
          <cx:pt idx="35671">112500</cx:pt>
          <cx:pt idx="35672">135000</cx:pt>
          <cx:pt idx="35673">126000</cx:pt>
          <cx:pt idx="35674">337500</cx:pt>
          <cx:pt idx="35675">382500</cx:pt>
          <cx:pt idx="35676">360000</cx:pt>
          <cx:pt idx="35677">112500</cx:pt>
          <cx:pt idx="35678">157500</cx:pt>
          <cx:pt idx="35679">45000</cx:pt>
          <cx:pt idx="35680">67500</cx:pt>
          <cx:pt idx="35681">148500</cx:pt>
          <cx:pt idx="35682">31500</cx:pt>
          <cx:pt idx="35683">144000</cx:pt>
          <cx:pt idx="35684">135000</cx:pt>
          <cx:pt idx="35685">90000</cx:pt>
          <cx:pt idx="35686">121500</cx:pt>
          <cx:pt idx="35687">157500</cx:pt>
          <cx:pt idx="35688">202500</cx:pt>
          <cx:pt idx="35689">130500</cx:pt>
          <cx:pt idx="35690">157500</cx:pt>
          <cx:pt idx="35691">112500</cx:pt>
          <cx:pt idx="35692">90000</cx:pt>
          <cx:pt idx="35693">157500</cx:pt>
          <cx:pt idx="35694">202500</cx:pt>
          <cx:pt idx="35695">166500</cx:pt>
          <cx:pt idx="35696">67500</cx:pt>
          <cx:pt idx="35697">144000</cx:pt>
          <cx:pt idx="35698">76500</cx:pt>
          <cx:pt idx="35699">180000</cx:pt>
          <cx:pt idx="35700">202500</cx:pt>
          <cx:pt idx="35701">135000</cx:pt>
          <cx:pt idx="35702">675000</cx:pt>
          <cx:pt idx="35703">211500</cx:pt>
          <cx:pt idx="35704">315000</cx:pt>
          <cx:pt idx="35705">180000</cx:pt>
          <cx:pt idx="35706">94500</cx:pt>
          <cx:pt idx="35707">135000</cx:pt>
          <cx:pt idx="35708">202500</cx:pt>
          <cx:pt idx="35709">405000</cx:pt>
          <cx:pt idx="35710">76500</cx:pt>
          <cx:pt idx="35711">292500</cx:pt>
          <cx:pt idx="35712">67500</cx:pt>
          <cx:pt idx="35713">94500</cx:pt>
          <cx:pt idx="35714">135000</cx:pt>
          <cx:pt idx="35715">135000</cx:pt>
          <cx:pt idx="35716">90000</cx:pt>
          <cx:pt idx="35717">135000</cx:pt>
          <cx:pt idx="35718">144000</cx:pt>
          <cx:pt idx="35719">274500</cx:pt>
          <cx:pt idx="35720">90000</cx:pt>
          <cx:pt idx="35721">90000</cx:pt>
          <cx:pt idx="35722">94500</cx:pt>
          <cx:pt idx="35723">40500</cx:pt>
          <cx:pt idx="35724">270000</cx:pt>
          <cx:pt idx="35725">180000</cx:pt>
          <cx:pt idx="35726">59850</cx:pt>
          <cx:pt idx="35727">135000</cx:pt>
          <cx:pt idx="35728">157500</cx:pt>
          <cx:pt idx="35729">360000</cx:pt>
          <cx:pt idx="35730">135000</cx:pt>
          <cx:pt idx="35731">202500</cx:pt>
          <cx:pt idx="35732">112500</cx:pt>
          <cx:pt idx="35733">225000</cx:pt>
          <cx:pt idx="35734">292500</cx:pt>
          <cx:pt idx="35735">157500</cx:pt>
          <cx:pt idx="35736">180000</cx:pt>
          <cx:pt idx="35737">76500</cx:pt>
          <cx:pt idx="35738">180000</cx:pt>
          <cx:pt idx="35739">117000</cx:pt>
          <cx:pt idx="35740">67500</cx:pt>
          <cx:pt idx="35741">180000</cx:pt>
          <cx:pt idx="35742">157500</cx:pt>
          <cx:pt idx="35743">225000</cx:pt>
          <cx:pt idx="35744">112500</cx:pt>
          <cx:pt idx="35745">225000</cx:pt>
          <cx:pt idx="35746">112500</cx:pt>
          <cx:pt idx="35747">112500</cx:pt>
          <cx:pt idx="35748">247500</cx:pt>
          <cx:pt idx="35749">132750</cx:pt>
          <cx:pt idx="35750">157500</cx:pt>
          <cx:pt idx="35751">450000</cx:pt>
          <cx:pt idx="35752">157500</cx:pt>
          <cx:pt idx="35753">90000</cx:pt>
          <cx:pt idx="35754">112500</cx:pt>
          <cx:pt idx="35755">180000</cx:pt>
          <cx:pt idx="35756">337500</cx:pt>
          <cx:pt idx="35757">225000</cx:pt>
          <cx:pt idx="35758">135000</cx:pt>
          <cx:pt idx="35759">76500</cx:pt>
          <cx:pt idx="35760">67500</cx:pt>
          <cx:pt idx="35761">157500</cx:pt>
          <cx:pt idx="35762">450000</cx:pt>
          <cx:pt idx="35763">135000</cx:pt>
          <cx:pt idx="35764">135000</cx:pt>
          <cx:pt idx="35765">225000</cx:pt>
          <cx:pt idx="35766">166500</cx:pt>
          <cx:pt idx="35767">67500</cx:pt>
          <cx:pt idx="35768">171000</cx:pt>
          <cx:pt idx="35769">72000</cx:pt>
          <cx:pt idx="35770">315000</cx:pt>
          <cx:pt idx="35771">180000</cx:pt>
          <cx:pt idx="35772">157500</cx:pt>
          <cx:pt idx="35773">130500</cx:pt>
          <cx:pt idx="35774">225000</cx:pt>
          <cx:pt idx="35775">225000</cx:pt>
          <cx:pt idx="35776">90000</cx:pt>
          <cx:pt idx="35777">135000</cx:pt>
          <cx:pt idx="35778">157500</cx:pt>
          <cx:pt idx="35779">112500</cx:pt>
          <cx:pt idx="35780">126000</cx:pt>
          <cx:pt idx="35781">216000</cx:pt>
          <cx:pt idx="35782">315000</cx:pt>
          <cx:pt idx="35783">360000</cx:pt>
          <cx:pt idx="35784">117000</cx:pt>
          <cx:pt idx="35785">225000</cx:pt>
          <cx:pt idx="35786">67500</cx:pt>
          <cx:pt idx="35787">76500</cx:pt>
          <cx:pt idx="35788">112500</cx:pt>
          <cx:pt idx="35789">112500</cx:pt>
          <cx:pt idx="35790">112500</cx:pt>
          <cx:pt idx="35791">45000</cx:pt>
          <cx:pt idx="35792">342000</cx:pt>
          <cx:pt idx="35793">135000</cx:pt>
          <cx:pt idx="35794">180000</cx:pt>
          <cx:pt idx="35795">405000</cx:pt>
          <cx:pt idx="35796">112500</cx:pt>
          <cx:pt idx="35797">112500</cx:pt>
          <cx:pt idx="35798">450000</cx:pt>
          <cx:pt idx="35799">58500</cx:pt>
          <cx:pt idx="35800">216000</cx:pt>
          <cx:pt idx="35801">270000</cx:pt>
          <cx:pt idx="35802">360000</cx:pt>
          <cx:pt idx="35803">202500</cx:pt>
          <cx:pt idx="35804">135000</cx:pt>
          <cx:pt idx="35805">225000</cx:pt>
          <cx:pt idx="35806">81000</cx:pt>
          <cx:pt idx="35807">90000</cx:pt>
          <cx:pt idx="35808">49500</cx:pt>
          <cx:pt idx="35809">81000</cx:pt>
          <cx:pt idx="35810">247500</cx:pt>
          <cx:pt idx="35811">101250</cx:pt>
          <cx:pt idx="35812">58500</cx:pt>
          <cx:pt idx="35813">238500</cx:pt>
          <cx:pt idx="35814">67500</cx:pt>
          <cx:pt idx="35815">207000</cx:pt>
          <cx:pt idx="35816">202500</cx:pt>
          <cx:pt idx="35817">180000</cx:pt>
          <cx:pt idx="35818">135000</cx:pt>
          <cx:pt idx="35819">157500</cx:pt>
          <cx:pt idx="35820">180000</cx:pt>
          <cx:pt idx="35821">135000</cx:pt>
          <cx:pt idx="35822">135000</cx:pt>
          <cx:pt idx="35823">112500</cx:pt>
          <cx:pt idx="35824">157500</cx:pt>
          <cx:pt idx="35825">112500</cx:pt>
          <cx:pt idx="35826">135000</cx:pt>
          <cx:pt idx="35827">54000</cx:pt>
          <cx:pt idx="35828">90000</cx:pt>
          <cx:pt idx="35829">202500</cx:pt>
          <cx:pt idx="35830">180000</cx:pt>
          <cx:pt idx="35831">126000</cx:pt>
          <cx:pt idx="35832">270000</cx:pt>
          <cx:pt idx="35833">180000</cx:pt>
          <cx:pt idx="35834">67500</cx:pt>
          <cx:pt idx="35835">31500</cx:pt>
          <cx:pt idx="35836">247500</cx:pt>
          <cx:pt idx="35837">247500</cx:pt>
          <cx:pt idx="35838">157500</cx:pt>
          <cx:pt idx="35839">337500</cx:pt>
          <cx:pt idx="35840">157500</cx:pt>
          <cx:pt idx="35841">157500</cx:pt>
          <cx:pt idx="35842">67500</cx:pt>
          <cx:pt idx="35843">103500</cx:pt>
          <cx:pt idx="35844">180000</cx:pt>
          <cx:pt idx="35845">81000</cx:pt>
          <cx:pt idx="35846">180000</cx:pt>
          <cx:pt idx="35847">225000</cx:pt>
          <cx:pt idx="35848">157500</cx:pt>
          <cx:pt idx="35849">85500</cx:pt>
          <cx:pt idx="35850">135000</cx:pt>
          <cx:pt idx="35851">99000</cx:pt>
          <cx:pt idx="35852">108000</cx:pt>
          <cx:pt idx="35853">135000</cx:pt>
          <cx:pt idx="35854">67500</cx:pt>
          <cx:pt idx="35855">225000</cx:pt>
          <cx:pt idx="35856">166500</cx:pt>
          <cx:pt idx="35857">315000</cx:pt>
          <cx:pt idx="35858">67500</cx:pt>
          <cx:pt idx="35859">270000</cx:pt>
          <cx:pt idx="35860">112500</cx:pt>
          <cx:pt idx="35861">225000</cx:pt>
          <cx:pt idx="35862">202500</cx:pt>
          <cx:pt idx="35863">360000</cx:pt>
          <cx:pt idx="35864">180000</cx:pt>
          <cx:pt idx="35865">337500</cx:pt>
          <cx:pt idx="35866">207000</cx:pt>
          <cx:pt idx="35867">94500</cx:pt>
          <cx:pt idx="35868">81000</cx:pt>
          <cx:pt idx="35869">261000</cx:pt>
          <cx:pt idx="35870">157500</cx:pt>
          <cx:pt idx="35871">225000</cx:pt>
          <cx:pt idx="35872">225000</cx:pt>
          <cx:pt idx="35873">90000</cx:pt>
          <cx:pt idx="35874">225000</cx:pt>
          <cx:pt idx="35875">112500</cx:pt>
          <cx:pt idx="35876">225000</cx:pt>
          <cx:pt idx="35877">81000</cx:pt>
          <cx:pt idx="35878">270000</cx:pt>
          <cx:pt idx="35879">229500</cx:pt>
          <cx:pt idx="35880">157500</cx:pt>
          <cx:pt idx="35881">112500</cx:pt>
          <cx:pt idx="35882">180000</cx:pt>
          <cx:pt idx="35883">225000</cx:pt>
          <cx:pt idx="35884">103500</cx:pt>
          <cx:pt idx="35885">90000</cx:pt>
          <cx:pt idx="35886">72000</cx:pt>
          <cx:pt idx="35887">90000</cx:pt>
          <cx:pt idx="35888">85500</cx:pt>
          <cx:pt idx="35889">135000</cx:pt>
          <cx:pt idx="35890">90000</cx:pt>
          <cx:pt idx="35891">85500</cx:pt>
          <cx:pt idx="35892">67500</cx:pt>
          <cx:pt idx="35893">112500</cx:pt>
          <cx:pt idx="35894">112500</cx:pt>
          <cx:pt idx="35895">144000</cx:pt>
          <cx:pt idx="35896">171000</cx:pt>
          <cx:pt idx="35897">202500</cx:pt>
          <cx:pt idx="35898">45000</cx:pt>
          <cx:pt idx="35899">315000</cx:pt>
          <cx:pt idx="35900">135000</cx:pt>
          <cx:pt idx="35901">67500</cx:pt>
          <cx:pt idx="35902">144000</cx:pt>
          <cx:pt idx="35903">112500</cx:pt>
          <cx:pt idx="35904">157500</cx:pt>
          <cx:pt idx="35905">157500</cx:pt>
          <cx:pt idx="35906">162000</cx:pt>
          <cx:pt idx="35907">184500</cx:pt>
          <cx:pt idx="35908">112500</cx:pt>
          <cx:pt idx="35909">90000</cx:pt>
          <cx:pt idx="35910">225000</cx:pt>
          <cx:pt idx="35911">225000</cx:pt>
          <cx:pt idx="35912">180000</cx:pt>
          <cx:pt idx="35913">112500</cx:pt>
          <cx:pt idx="35914">182250</cx:pt>
          <cx:pt idx="35915">135000</cx:pt>
          <cx:pt idx="35916">337500</cx:pt>
          <cx:pt idx="35917">135000</cx:pt>
          <cx:pt idx="35918">112500</cx:pt>
          <cx:pt idx="35919">225000</cx:pt>
          <cx:pt idx="35920">450000</cx:pt>
          <cx:pt idx="35921">126000</cx:pt>
          <cx:pt idx="35922">180000</cx:pt>
          <cx:pt idx="35923">337500</cx:pt>
          <cx:pt idx="35924">144000</cx:pt>
          <cx:pt idx="35925">103500</cx:pt>
          <cx:pt idx="35926">270000</cx:pt>
          <cx:pt idx="35927">135000</cx:pt>
          <cx:pt idx="35928">112500</cx:pt>
          <cx:pt idx="35929">189000</cx:pt>
          <cx:pt idx="35930">270000</cx:pt>
          <cx:pt idx="35931">135000</cx:pt>
          <cx:pt idx="35932">67500</cx:pt>
          <cx:pt idx="35933">238500</cx:pt>
          <cx:pt idx="35934">166500</cx:pt>
          <cx:pt idx="35935">171000</cx:pt>
          <cx:pt idx="35936">90000</cx:pt>
          <cx:pt idx="35937">166500</cx:pt>
          <cx:pt idx="35938">135000</cx:pt>
          <cx:pt idx="35939">216000</cx:pt>
          <cx:pt idx="35940">36000</cx:pt>
          <cx:pt idx="35941">135000</cx:pt>
          <cx:pt idx="35942">202500</cx:pt>
          <cx:pt idx="35943">94500</cx:pt>
          <cx:pt idx="35944">135000</cx:pt>
          <cx:pt idx="35945">180000</cx:pt>
          <cx:pt idx="35946">112500</cx:pt>
          <cx:pt idx="35947">135000</cx:pt>
          <cx:pt idx="35948">225000</cx:pt>
          <cx:pt idx="35949">225000</cx:pt>
          <cx:pt idx="35950">225000</cx:pt>
          <cx:pt idx="35951">211500</cx:pt>
          <cx:pt idx="35952">135000</cx:pt>
          <cx:pt idx="35953">112500</cx:pt>
          <cx:pt idx="35954">135000</cx:pt>
          <cx:pt idx="35955">135000</cx:pt>
          <cx:pt idx="35956">90000</cx:pt>
          <cx:pt idx="35957">135000</cx:pt>
          <cx:pt idx="35958">180000</cx:pt>
          <cx:pt idx="35959">63000</cx:pt>
          <cx:pt idx="35960">135000</cx:pt>
          <cx:pt idx="35961">135000</cx:pt>
          <cx:pt idx="35962">157500</cx:pt>
          <cx:pt idx="35963">90000</cx:pt>
          <cx:pt idx="35964">135000</cx:pt>
          <cx:pt idx="35965">225000</cx:pt>
          <cx:pt idx="35966">247500</cx:pt>
          <cx:pt idx="35967">112500</cx:pt>
          <cx:pt idx="35968">135000</cx:pt>
          <cx:pt idx="35969">103500</cx:pt>
          <cx:pt idx="35970">121500</cx:pt>
          <cx:pt idx="35971">112500</cx:pt>
          <cx:pt idx="35972">135000</cx:pt>
          <cx:pt idx="35973">157500</cx:pt>
          <cx:pt idx="35974">382500</cx:pt>
          <cx:pt idx="35975">225000</cx:pt>
          <cx:pt idx="35976">90000</cx:pt>
          <cx:pt idx="35977">180000</cx:pt>
          <cx:pt idx="35978">180000</cx:pt>
          <cx:pt idx="35979">81000</cx:pt>
          <cx:pt idx="35980">76500</cx:pt>
          <cx:pt idx="35981">135000</cx:pt>
          <cx:pt idx="35982">90000</cx:pt>
          <cx:pt idx="35983">99000</cx:pt>
          <cx:pt idx="35984">81000</cx:pt>
          <cx:pt idx="35985">135000</cx:pt>
          <cx:pt idx="35986">157500</cx:pt>
          <cx:pt idx="35987">247500</cx:pt>
          <cx:pt idx="35988">337500</cx:pt>
          <cx:pt idx="35989">112500</cx:pt>
          <cx:pt idx="35990">90000</cx:pt>
          <cx:pt idx="35991">135000</cx:pt>
          <cx:pt idx="35992">126000</cx:pt>
          <cx:pt idx="35993">99000</cx:pt>
          <cx:pt idx="35994">103500</cx:pt>
          <cx:pt idx="35995">112500</cx:pt>
          <cx:pt idx="35996">112500</cx:pt>
          <cx:pt idx="35997">90000</cx:pt>
          <cx:pt idx="35998">90000</cx:pt>
          <cx:pt idx="35999">144000</cx:pt>
          <cx:pt idx="36000">95850</cx:pt>
          <cx:pt idx="36001">49500</cx:pt>
          <cx:pt idx="36002">157500</cx:pt>
          <cx:pt idx="36003">135000</cx:pt>
          <cx:pt idx="36004">135000</cx:pt>
          <cx:pt idx="36005">90000</cx:pt>
          <cx:pt idx="36006">157500</cx:pt>
          <cx:pt idx="36007">72000</cx:pt>
          <cx:pt idx="36008">324000</cx:pt>
          <cx:pt idx="36009">90000</cx:pt>
          <cx:pt idx="36010">225000</cx:pt>
          <cx:pt idx="36011">157500</cx:pt>
          <cx:pt idx="36012">135000</cx:pt>
          <cx:pt idx="36013">153000</cx:pt>
          <cx:pt idx="36014">247500</cx:pt>
          <cx:pt idx="36015">157500</cx:pt>
          <cx:pt idx="36016">135000</cx:pt>
          <cx:pt idx="36017">180000</cx:pt>
          <cx:pt idx="36018">139500</cx:pt>
          <cx:pt idx="36019">99000</cx:pt>
          <cx:pt idx="36020">315000</cx:pt>
          <cx:pt idx="36021">112500</cx:pt>
          <cx:pt idx="36022">180000</cx:pt>
          <cx:pt idx="36023">157500</cx:pt>
          <cx:pt idx="36024">63000</cx:pt>
          <cx:pt idx="36025">148500</cx:pt>
          <cx:pt idx="36026">144000</cx:pt>
          <cx:pt idx="36027">225000</cx:pt>
          <cx:pt idx="36028">252000</cx:pt>
          <cx:pt idx="36029">180000</cx:pt>
          <cx:pt idx="36030">112500</cx:pt>
          <cx:pt idx="36031">85500</cx:pt>
          <cx:pt idx="36032">216000</cx:pt>
          <cx:pt idx="36033">126000</cx:pt>
          <cx:pt idx="36034">54000</cx:pt>
          <cx:pt idx="36035">135000</cx:pt>
          <cx:pt idx="36036">67500</cx:pt>
          <cx:pt idx="36037">81000</cx:pt>
          <cx:pt idx="36038">112500</cx:pt>
          <cx:pt idx="36039">265500</cx:pt>
          <cx:pt idx="36040">202500</cx:pt>
          <cx:pt idx="36041">675000</cx:pt>
          <cx:pt idx="36042">202500</cx:pt>
          <cx:pt idx="36043">112500</cx:pt>
          <cx:pt idx="36044">139500</cx:pt>
          <cx:pt idx="36045">270000</cx:pt>
          <cx:pt idx="36046">180000</cx:pt>
          <cx:pt idx="36047">112500</cx:pt>
          <cx:pt idx="36048">225000</cx:pt>
          <cx:pt idx="36049">67500</cx:pt>
          <cx:pt idx="36050">81000</cx:pt>
          <cx:pt idx="36051">81000</cx:pt>
          <cx:pt idx="36052">180000</cx:pt>
          <cx:pt idx="36053">171000</cx:pt>
          <cx:pt idx="36054">202500</cx:pt>
          <cx:pt idx="36055">225000</cx:pt>
          <cx:pt idx="36056">180000</cx:pt>
          <cx:pt idx="36057">157500</cx:pt>
          <cx:pt idx="36058">202500</cx:pt>
          <cx:pt idx="36059">112500</cx:pt>
          <cx:pt idx="36060">202500</cx:pt>
          <cx:pt idx="36061">270000</cx:pt>
          <cx:pt idx="36062">166500</cx:pt>
          <cx:pt idx="36063">171000</cx:pt>
          <cx:pt idx="36064">202500</cx:pt>
          <cx:pt idx="36065">270000</cx:pt>
          <cx:pt idx="36066">112500</cx:pt>
          <cx:pt idx="36067">117000</cx:pt>
          <cx:pt idx="36068">247500</cx:pt>
          <cx:pt idx="36069">67500</cx:pt>
          <cx:pt idx="36070">225000</cx:pt>
          <cx:pt idx="36071">81000</cx:pt>
          <cx:pt idx="36072">220500</cx:pt>
          <cx:pt idx="36073">135000</cx:pt>
          <cx:pt idx="36074">90000</cx:pt>
          <cx:pt idx="36075">189000</cx:pt>
          <cx:pt idx="36076">99000</cx:pt>
          <cx:pt idx="36077">180000</cx:pt>
          <cx:pt idx="36078">135000</cx:pt>
          <cx:pt idx="36079">135000</cx:pt>
          <cx:pt idx="36080">157500</cx:pt>
          <cx:pt idx="36081">360000</cx:pt>
          <cx:pt idx="36082">112500</cx:pt>
          <cx:pt idx="36083">85500</cx:pt>
          <cx:pt idx="36084">202500</cx:pt>
          <cx:pt idx="36085">180000</cx:pt>
          <cx:pt idx="36086">70200</cx:pt>
          <cx:pt idx="36087">202500</cx:pt>
          <cx:pt idx="36088">202500</cx:pt>
          <cx:pt idx="36089">144000</cx:pt>
          <cx:pt idx="36090">225000</cx:pt>
          <cx:pt idx="36091">126000</cx:pt>
          <cx:pt idx="36092">76500</cx:pt>
          <cx:pt idx="36093">225000</cx:pt>
          <cx:pt idx="36094">180000</cx:pt>
          <cx:pt idx="36095">90000</cx:pt>
          <cx:pt idx="36096">247500</cx:pt>
          <cx:pt idx="36097">261000</cx:pt>
          <cx:pt idx="36098">157500</cx:pt>
          <cx:pt idx="36099">292500</cx:pt>
          <cx:pt idx="36100">108000</cx:pt>
          <cx:pt idx="36101">90000</cx:pt>
          <cx:pt idx="36102">90000</cx:pt>
          <cx:pt idx="36103">99000</cx:pt>
          <cx:pt idx="36104">180000</cx:pt>
          <cx:pt idx="36105">117000</cx:pt>
          <cx:pt idx="36106">157500</cx:pt>
          <cx:pt idx="36107">144000</cx:pt>
          <cx:pt idx="36108">112500</cx:pt>
          <cx:pt idx="36109">157500</cx:pt>
          <cx:pt idx="36110">94500</cx:pt>
          <cx:pt idx="36111">180000</cx:pt>
          <cx:pt idx="36112">247500</cx:pt>
          <cx:pt idx="36113">103500</cx:pt>
          <cx:pt idx="36114">202500</cx:pt>
          <cx:pt idx="36115">175500</cx:pt>
          <cx:pt idx="36116">148500</cx:pt>
          <cx:pt idx="36117">67500</cx:pt>
          <cx:pt idx="36118">337500</cx:pt>
          <cx:pt idx="36119">54000</cx:pt>
          <cx:pt idx="36120">135000</cx:pt>
          <cx:pt idx="36121">112500</cx:pt>
          <cx:pt idx="36122">675000</cx:pt>
          <cx:pt idx="36123">292500</cx:pt>
          <cx:pt idx="36124">202500</cx:pt>
          <cx:pt idx="36125">103500</cx:pt>
          <cx:pt idx="36126">112500</cx:pt>
          <cx:pt idx="36127">180000</cx:pt>
          <cx:pt idx="36128">90000</cx:pt>
          <cx:pt idx="36129">157500</cx:pt>
          <cx:pt idx="36130">135000</cx:pt>
          <cx:pt idx="36131">675000</cx:pt>
          <cx:pt idx="36132">216000</cx:pt>
          <cx:pt idx="36133">265500</cx:pt>
          <cx:pt idx="36134">112500</cx:pt>
          <cx:pt idx="36135">202500</cx:pt>
          <cx:pt idx="36136">90000</cx:pt>
          <cx:pt idx="36137">247500</cx:pt>
          <cx:pt idx="36138">103500</cx:pt>
          <cx:pt idx="36139">132075</cx:pt>
          <cx:pt idx="36140">247500</cx:pt>
          <cx:pt idx="36141">540000</cx:pt>
          <cx:pt idx="36142">126000</cx:pt>
          <cx:pt idx="36143">225000</cx:pt>
          <cx:pt idx="36144">180000</cx:pt>
          <cx:pt idx="36145">189000</cx:pt>
          <cx:pt idx="36146">58500</cx:pt>
          <cx:pt idx="36147">202500</cx:pt>
          <cx:pt idx="36148">351000</cx:pt>
          <cx:pt idx="36149">112500</cx:pt>
          <cx:pt idx="36150">135000</cx:pt>
          <cx:pt idx="36151">135000</cx:pt>
          <cx:pt idx="36152">135000</cx:pt>
          <cx:pt idx="36153">135000</cx:pt>
          <cx:pt idx="36154">225000</cx:pt>
          <cx:pt idx="36155">90000</cx:pt>
          <cx:pt idx="36156">112500</cx:pt>
          <cx:pt idx="36157">144000</cx:pt>
          <cx:pt idx="36158">157500</cx:pt>
          <cx:pt idx="36159">180000</cx:pt>
          <cx:pt idx="36160">405000</cx:pt>
          <cx:pt idx="36161">180000</cx:pt>
          <cx:pt idx="36162">112500</cx:pt>
          <cx:pt idx="36163">270000</cx:pt>
          <cx:pt idx="36164">247500</cx:pt>
          <cx:pt idx="36165">135000</cx:pt>
          <cx:pt idx="36166">202500</cx:pt>
          <cx:pt idx="36167">202500</cx:pt>
          <cx:pt idx="36168">180000</cx:pt>
          <cx:pt idx="36169">112500</cx:pt>
          <cx:pt idx="36170">211500</cx:pt>
          <cx:pt idx="36171">135000</cx:pt>
          <cx:pt idx="36172">90000</cx:pt>
          <cx:pt idx="36173">112500</cx:pt>
          <cx:pt idx="36174">90000</cx:pt>
          <cx:pt idx="36175">157500</cx:pt>
          <cx:pt idx="36176">225000</cx:pt>
          <cx:pt idx="36177">135000</cx:pt>
          <cx:pt idx="36178">180000</cx:pt>
          <cx:pt idx="36179">279000</cx:pt>
          <cx:pt idx="36180">315000</cx:pt>
          <cx:pt idx="36181">157500</cx:pt>
          <cx:pt idx="36182">135000</cx:pt>
          <cx:pt idx="36183">74970</cx:pt>
          <cx:pt idx="36184">225000</cx:pt>
          <cx:pt idx="36185">157500</cx:pt>
          <cx:pt idx="36186">135000</cx:pt>
          <cx:pt idx="36187">193500</cx:pt>
          <cx:pt idx="36188">126000</cx:pt>
          <cx:pt idx="36189">45000</cx:pt>
          <cx:pt idx="36190">112500</cx:pt>
          <cx:pt idx="36191">112500</cx:pt>
          <cx:pt idx="36192">47250</cx:pt>
          <cx:pt idx="36193">90000</cx:pt>
          <cx:pt idx="36194">162000</cx:pt>
          <cx:pt idx="36195">225000</cx:pt>
          <cx:pt idx="36196">180000</cx:pt>
          <cx:pt idx="36197">76500</cx:pt>
          <cx:pt idx="36198">103500</cx:pt>
          <cx:pt idx="36199">225000</cx:pt>
          <cx:pt idx="36200">99000</cx:pt>
          <cx:pt idx="36201">67500</cx:pt>
          <cx:pt idx="36202">67500</cx:pt>
          <cx:pt idx="36203">270000</cx:pt>
          <cx:pt idx="36204">112500</cx:pt>
          <cx:pt idx="36205">247500</cx:pt>
          <cx:pt idx="36206">171000</cx:pt>
          <cx:pt idx="36207">112500</cx:pt>
          <cx:pt idx="36208">135000</cx:pt>
          <cx:pt idx="36209">130500</cx:pt>
          <cx:pt idx="36210">94500</cx:pt>
          <cx:pt idx="36211">202500</cx:pt>
          <cx:pt idx="36212">315000</cx:pt>
          <cx:pt idx="36213">225000</cx:pt>
          <cx:pt idx="36214">450000</cx:pt>
          <cx:pt idx="36215">202500</cx:pt>
          <cx:pt idx="36216">67500</cx:pt>
          <cx:pt idx="36217">90000</cx:pt>
          <cx:pt idx="36218">337500</cx:pt>
          <cx:pt idx="36219">112500</cx:pt>
          <cx:pt idx="36220">135000</cx:pt>
          <cx:pt idx="36221">112500</cx:pt>
          <cx:pt idx="36222">90000</cx:pt>
          <cx:pt idx="36223">157500</cx:pt>
          <cx:pt idx="36224">135000</cx:pt>
          <cx:pt idx="36225">117000</cx:pt>
          <cx:pt idx="36226">90000</cx:pt>
          <cx:pt idx="36227">225000</cx:pt>
          <cx:pt idx="36228">90000</cx:pt>
          <cx:pt idx="36229">126000</cx:pt>
          <cx:pt idx="36230">225000</cx:pt>
          <cx:pt idx="36231">49500</cx:pt>
          <cx:pt idx="36232">270000</cx:pt>
          <cx:pt idx="36233">135000</cx:pt>
          <cx:pt idx="36234">202500</cx:pt>
          <cx:pt idx="36235">225000</cx:pt>
          <cx:pt idx="36236">135000</cx:pt>
          <cx:pt idx="36237">90000</cx:pt>
          <cx:pt idx="36238">81000</cx:pt>
          <cx:pt idx="36239">180000</cx:pt>
          <cx:pt idx="36240">261000</cx:pt>
          <cx:pt idx="36241">202500</cx:pt>
          <cx:pt idx="36242">90000</cx:pt>
          <cx:pt idx="36243">135000</cx:pt>
          <cx:pt idx="36244">166500</cx:pt>
          <cx:pt idx="36245">180000</cx:pt>
          <cx:pt idx="36246">171000</cx:pt>
          <cx:pt idx="36247">207000</cx:pt>
          <cx:pt idx="36248">166500</cx:pt>
          <cx:pt idx="36249">180000</cx:pt>
          <cx:pt idx="36250">90000</cx:pt>
          <cx:pt idx="36251">126000</cx:pt>
          <cx:pt idx="36252">85500</cx:pt>
          <cx:pt idx="36253">90000</cx:pt>
          <cx:pt idx="36254">67500</cx:pt>
          <cx:pt idx="36255">112500</cx:pt>
          <cx:pt idx="36256">225000</cx:pt>
          <cx:pt idx="36257">112500</cx:pt>
          <cx:pt idx="36258">225000</cx:pt>
          <cx:pt idx="36259">157500</cx:pt>
          <cx:pt idx="36260">112500</cx:pt>
          <cx:pt idx="36261">135000</cx:pt>
          <cx:pt idx="36262">112500</cx:pt>
          <cx:pt idx="36263">135000</cx:pt>
          <cx:pt idx="36264">180000</cx:pt>
          <cx:pt idx="36265">135000</cx:pt>
          <cx:pt idx="36266">360000</cx:pt>
          <cx:pt idx="36267">103500</cx:pt>
          <cx:pt idx="36268">166500</cx:pt>
          <cx:pt idx="36269">247500</cx:pt>
          <cx:pt idx="36270">180000</cx:pt>
          <cx:pt idx="36271">67500</cx:pt>
          <cx:pt idx="36272">99000</cx:pt>
          <cx:pt idx="36273">337500</cx:pt>
          <cx:pt idx="36274">315000</cx:pt>
          <cx:pt idx="36275">121500</cx:pt>
          <cx:pt idx="36276">175500</cx:pt>
          <cx:pt idx="36277">135000</cx:pt>
          <cx:pt idx="36278">157500</cx:pt>
          <cx:pt idx="36279">90000</cx:pt>
          <cx:pt idx="36280">112500</cx:pt>
          <cx:pt idx="36281">315000</cx:pt>
          <cx:pt idx="36282">180000</cx:pt>
          <cx:pt idx="36283">63000</cx:pt>
          <cx:pt idx="36284">225000</cx:pt>
          <cx:pt idx="36285">279000</cx:pt>
          <cx:pt idx="36286">112500</cx:pt>
          <cx:pt idx="36287">58500</cx:pt>
          <cx:pt idx="36288">99000</cx:pt>
          <cx:pt idx="36289">90000</cx:pt>
          <cx:pt idx="36290">121500</cx:pt>
          <cx:pt idx="36291">225000</cx:pt>
          <cx:pt idx="36292">157500</cx:pt>
          <cx:pt idx="36293">90000</cx:pt>
          <cx:pt idx="36294">135000</cx:pt>
          <cx:pt idx="36295">441000</cx:pt>
          <cx:pt idx="36296">135000</cx:pt>
          <cx:pt idx="36297">135000</cx:pt>
          <cx:pt idx="36298">225000</cx:pt>
          <cx:pt idx="36299">112500</cx:pt>
          <cx:pt idx="36300">180000</cx:pt>
          <cx:pt idx="36301">157500</cx:pt>
          <cx:pt idx="36302">67500</cx:pt>
          <cx:pt idx="36303">112500</cx:pt>
          <cx:pt idx="36304">171000</cx:pt>
          <cx:pt idx="36305">180000</cx:pt>
          <cx:pt idx="36306">90000</cx:pt>
          <cx:pt idx="36307">225000</cx:pt>
          <cx:pt idx="36308">315000</cx:pt>
          <cx:pt idx="36309">225000</cx:pt>
          <cx:pt idx="36310">112500</cx:pt>
          <cx:pt idx="36311">180000</cx:pt>
          <cx:pt idx="36312">202500</cx:pt>
          <cx:pt idx="36313">54000</cx:pt>
          <cx:pt idx="36314">202500</cx:pt>
          <cx:pt idx="36315">135000</cx:pt>
          <cx:pt idx="36316">153000</cx:pt>
          <cx:pt idx="36317">90000</cx:pt>
          <cx:pt idx="36318">189000</cx:pt>
          <cx:pt idx="36319">90000</cx:pt>
          <cx:pt idx="36320">337500</cx:pt>
          <cx:pt idx="36321">67500</cx:pt>
          <cx:pt idx="36322">315000</cx:pt>
          <cx:pt idx="36323">67500</cx:pt>
          <cx:pt idx="36324">382500</cx:pt>
          <cx:pt idx="36325">180000</cx:pt>
          <cx:pt idx="36326">63000</cx:pt>
          <cx:pt idx="36327">112500</cx:pt>
          <cx:pt idx="36328">180000</cx:pt>
          <cx:pt idx="36329">135000</cx:pt>
          <cx:pt idx="36330">270000</cx:pt>
          <cx:pt idx="36331">112500</cx:pt>
          <cx:pt idx="36332">162000</cx:pt>
          <cx:pt idx="36333">270000</cx:pt>
          <cx:pt idx="36334">135000</cx:pt>
          <cx:pt idx="36335">81000</cx:pt>
          <cx:pt idx="36336">81000</cx:pt>
          <cx:pt idx="36337">135000</cx:pt>
          <cx:pt idx="36338">171000</cx:pt>
          <cx:pt idx="36339">90000</cx:pt>
          <cx:pt idx="36340">112500</cx:pt>
          <cx:pt idx="36341">135000</cx:pt>
          <cx:pt idx="36342">184500</cx:pt>
          <cx:pt idx="36343">112500</cx:pt>
          <cx:pt idx="36344">157500</cx:pt>
          <cx:pt idx="36345">126000</cx:pt>
          <cx:pt idx="36346">270000</cx:pt>
          <cx:pt idx="36347">405000</cx:pt>
          <cx:pt idx="36348">112500</cx:pt>
          <cx:pt idx="36349">157500</cx:pt>
          <cx:pt idx="36350">135000</cx:pt>
          <cx:pt idx="36351">135000</cx:pt>
          <cx:pt idx="36352">337500</cx:pt>
          <cx:pt idx="36353">135000</cx:pt>
          <cx:pt idx="36354">135000</cx:pt>
          <cx:pt idx="36355">67500</cx:pt>
          <cx:pt idx="36356">112500</cx:pt>
          <cx:pt idx="36357">90000</cx:pt>
          <cx:pt idx="36358">233595</cx:pt>
          <cx:pt idx="36359">225000</cx:pt>
          <cx:pt idx="36360">135000</cx:pt>
          <cx:pt idx="36361">157500</cx:pt>
          <cx:pt idx="36362">90000</cx:pt>
          <cx:pt idx="36363">225000</cx:pt>
          <cx:pt idx="36364">225000</cx:pt>
          <cx:pt idx="36365">90000</cx:pt>
          <cx:pt idx="36366">202500</cx:pt>
          <cx:pt idx="36367">112500</cx:pt>
          <cx:pt idx="36368">256500</cx:pt>
          <cx:pt idx="36369">157500</cx:pt>
          <cx:pt idx="36370">180000</cx:pt>
          <cx:pt idx="36371">135000</cx:pt>
          <cx:pt idx="36372">315000</cx:pt>
          <cx:pt idx="36373">247500</cx:pt>
          <cx:pt idx="36374">144000</cx:pt>
          <cx:pt idx="36375">112500</cx:pt>
          <cx:pt idx="36376">157500</cx:pt>
          <cx:pt idx="36377">63000</cx:pt>
          <cx:pt idx="36378">360000</cx:pt>
          <cx:pt idx="36379">157500</cx:pt>
          <cx:pt idx="36380">98100</cx:pt>
          <cx:pt idx="36381">139500</cx:pt>
          <cx:pt idx="36382">157500</cx:pt>
          <cx:pt idx="36383">180000</cx:pt>
          <cx:pt idx="36384">175500</cx:pt>
          <cx:pt idx="36385">180000</cx:pt>
          <cx:pt idx="36386">135000</cx:pt>
          <cx:pt idx="36387">270000</cx:pt>
          <cx:pt idx="36388">315000</cx:pt>
          <cx:pt idx="36389">103500</cx:pt>
          <cx:pt idx="36390">130500</cx:pt>
          <cx:pt idx="36391">247500</cx:pt>
          <cx:pt idx="36392">720000</cx:pt>
          <cx:pt idx="36393">99000</cx:pt>
          <cx:pt idx="36394">157500</cx:pt>
          <cx:pt idx="36395">270000</cx:pt>
          <cx:pt idx="36396">270000</cx:pt>
          <cx:pt idx="36397">135000</cx:pt>
          <cx:pt idx="36398">247500</cx:pt>
          <cx:pt idx="36399">382500</cx:pt>
          <cx:pt idx="36400">45000</cx:pt>
          <cx:pt idx="36401">360000</cx:pt>
          <cx:pt idx="36402">225000</cx:pt>
          <cx:pt idx="36403">157500</cx:pt>
          <cx:pt idx="36404">175500</cx:pt>
          <cx:pt idx="36405">112500</cx:pt>
          <cx:pt idx="36406">135000</cx:pt>
          <cx:pt idx="36407">315000</cx:pt>
          <cx:pt idx="36408">315000</cx:pt>
          <cx:pt idx="36409">225000</cx:pt>
          <cx:pt idx="36410">180000</cx:pt>
          <cx:pt idx="36411">247500</cx:pt>
          <cx:pt idx="36412">225000</cx:pt>
          <cx:pt idx="36413">166500</cx:pt>
          <cx:pt idx="36414">90000</cx:pt>
          <cx:pt idx="36415">112500</cx:pt>
          <cx:pt idx="36416">108000</cx:pt>
          <cx:pt idx="36417">180000</cx:pt>
          <cx:pt idx="36418">90000</cx:pt>
          <cx:pt idx="36419">67500</cx:pt>
          <cx:pt idx="36420">180000</cx:pt>
          <cx:pt idx="36421">90000</cx:pt>
          <cx:pt idx="36422">405000</cx:pt>
          <cx:pt idx="36423">202500</cx:pt>
          <cx:pt idx="36424">225000</cx:pt>
          <cx:pt idx="36425">405000</cx:pt>
          <cx:pt idx="36426">90000</cx:pt>
          <cx:pt idx="36427">157500</cx:pt>
          <cx:pt idx="36428">112500</cx:pt>
          <cx:pt idx="36429">270000</cx:pt>
          <cx:pt idx="36430">112500</cx:pt>
          <cx:pt idx="36431">67500</cx:pt>
          <cx:pt idx="36432">135000</cx:pt>
          <cx:pt idx="36433">360000</cx:pt>
          <cx:pt idx="36434">112500</cx:pt>
          <cx:pt idx="36435">126000</cx:pt>
          <cx:pt idx="36436">225000</cx:pt>
          <cx:pt idx="36437">90000</cx:pt>
          <cx:pt idx="36438">157500</cx:pt>
          <cx:pt idx="36439">157500</cx:pt>
          <cx:pt idx="36440">67500</cx:pt>
          <cx:pt idx="36441">180000</cx:pt>
          <cx:pt idx="36442">90000</cx:pt>
          <cx:pt idx="36443">112500</cx:pt>
          <cx:pt idx="36444">270000</cx:pt>
          <cx:pt idx="36445">135000</cx:pt>
          <cx:pt idx="36446">112500</cx:pt>
          <cx:pt idx="36447">180000</cx:pt>
          <cx:pt idx="36448">135000</cx:pt>
          <cx:pt idx="36449">157500</cx:pt>
          <cx:pt idx="36450">128250</cx:pt>
          <cx:pt idx="36451">157500</cx:pt>
          <cx:pt idx="36452">180000</cx:pt>
          <cx:pt idx="36453">166500</cx:pt>
          <cx:pt idx="36454">112500</cx:pt>
          <cx:pt idx="36455">180000</cx:pt>
          <cx:pt idx="36456">135000</cx:pt>
          <cx:pt idx="36457">112500</cx:pt>
          <cx:pt idx="36458">45000</cx:pt>
          <cx:pt idx="36459">234000</cx:pt>
          <cx:pt idx="36460">135000</cx:pt>
          <cx:pt idx="36461">225000</cx:pt>
          <cx:pt idx="36462">180000</cx:pt>
          <cx:pt idx="36463">202500</cx:pt>
          <cx:pt idx="36464">360000</cx:pt>
          <cx:pt idx="36465">180000</cx:pt>
          <cx:pt idx="36466">180000</cx:pt>
          <cx:pt idx="36467">171000</cx:pt>
          <cx:pt idx="36468">153000</cx:pt>
          <cx:pt idx="36469">162000</cx:pt>
          <cx:pt idx="36470">76500</cx:pt>
          <cx:pt idx="36471">90000</cx:pt>
          <cx:pt idx="36472">180000</cx:pt>
          <cx:pt idx="36473">112500</cx:pt>
          <cx:pt idx="36474">135000</cx:pt>
          <cx:pt idx="36475">247500</cx:pt>
          <cx:pt idx="36476">225000</cx:pt>
          <cx:pt idx="36477">202500</cx:pt>
          <cx:pt idx="36478">180000</cx:pt>
          <cx:pt idx="36479">72000</cx:pt>
          <cx:pt idx="36480">157500</cx:pt>
          <cx:pt idx="36481">360000</cx:pt>
          <cx:pt idx="36482">135000</cx:pt>
          <cx:pt idx="36483">85500</cx:pt>
          <cx:pt idx="36484">144000</cx:pt>
          <cx:pt idx="36485">67500</cx:pt>
          <cx:pt idx="36486">337500</cx:pt>
          <cx:pt idx="36487">157500</cx:pt>
          <cx:pt idx="36488">126000</cx:pt>
          <cx:pt idx="36489">270000</cx:pt>
          <cx:pt idx="36490">90000</cx:pt>
          <cx:pt idx="36491">247500</cx:pt>
          <cx:pt idx="36492">135000</cx:pt>
          <cx:pt idx="36493">112500</cx:pt>
          <cx:pt idx="36494">126000</cx:pt>
          <cx:pt idx="36495">180000</cx:pt>
          <cx:pt idx="36496">45000</cx:pt>
          <cx:pt idx="36497">90000</cx:pt>
          <cx:pt idx="36498">337500</cx:pt>
          <cx:pt idx="36499">112500</cx:pt>
          <cx:pt idx="36500">67500</cx:pt>
          <cx:pt idx="36501">247500</cx:pt>
          <cx:pt idx="36502">135000</cx:pt>
          <cx:pt idx="36503">180000</cx:pt>
          <cx:pt idx="36504">360000</cx:pt>
          <cx:pt idx="36505">135000</cx:pt>
          <cx:pt idx="36506">180000</cx:pt>
          <cx:pt idx="36507">180000</cx:pt>
          <cx:pt idx="36508">81000</cx:pt>
          <cx:pt idx="36509">121500</cx:pt>
          <cx:pt idx="36510">90000</cx:pt>
          <cx:pt idx="36511">121500</cx:pt>
          <cx:pt idx="36512">202500</cx:pt>
          <cx:pt idx="36513">135000</cx:pt>
          <cx:pt idx="36514">171000</cx:pt>
          <cx:pt idx="36515">157500</cx:pt>
          <cx:pt idx="36516">99000</cx:pt>
          <cx:pt idx="36517">54000</cx:pt>
          <cx:pt idx="36518">76500</cx:pt>
          <cx:pt idx="36519">180000</cx:pt>
          <cx:pt idx="36520">216000</cx:pt>
          <cx:pt idx="36521">200700</cx:pt>
          <cx:pt idx="36522">423000</cx:pt>
          <cx:pt idx="36523">166500</cx:pt>
          <cx:pt idx="36524">126000</cx:pt>
          <cx:pt idx="36525">184500</cx:pt>
          <cx:pt idx="36526">112500</cx:pt>
          <cx:pt idx="36527">180000</cx:pt>
          <cx:pt idx="36528">225000</cx:pt>
          <cx:pt idx="36529">54000</cx:pt>
          <cx:pt idx="36530">126000</cx:pt>
          <cx:pt idx="36531">157500</cx:pt>
          <cx:pt idx="36532">137025</cx:pt>
          <cx:pt idx="36533">157500</cx:pt>
          <cx:pt idx="36534">198000</cx:pt>
          <cx:pt idx="36535">148500</cx:pt>
          <cx:pt idx="36536">90000</cx:pt>
          <cx:pt idx="36537">90000</cx:pt>
          <cx:pt idx="36538">202500</cx:pt>
          <cx:pt idx="36539">180000</cx:pt>
          <cx:pt idx="36540">81000</cx:pt>
          <cx:pt idx="36541">90000</cx:pt>
          <cx:pt idx="36542">225000</cx:pt>
          <cx:pt idx="36543">202500</cx:pt>
          <cx:pt idx="36544">202500</cx:pt>
          <cx:pt idx="36545">90000</cx:pt>
          <cx:pt idx="36546">450000</cx:pt>
          <cx:pt idx="36547">135000</cx:pt>
          <cx:pt idx="36548">112500</cx:pt>
          <cx:pt idx="36549">99000</cx:pt>
          <cx:pt idx="36550">202500</cx:pt>
          <cx:pt idx="36551">67500</cx:pt>
          <cx:pt idx="36552">157500</cx:pt>
          <cx:pt idx="36553">225000</cx:pt>
          <cx:pt idx="36554">54000</cx:pt>
          <cx:pt idx="36555">207000</cx:pt>
          <cx:pt idx="36556">157500</cx:pt>
          <cx:pt idx="36557">202500</cx:pt>
          <cx:pt idx="36558">540000</cx:pt>
          <cx:pt idx="36559">121500</cx:pt>
          <cx:pt idx="36560">112500</cx:pt>
          <cx:pt idx="36561">225000</cx:pt>
          <cx:pt idx="36562">90000</cx:pt>
          <cx:pt idx="36563">265500</cx:pt>
          <cx:pt idx="36564">225000</cx:pt>
          <cx:pt idx="36565">63000</cx:pt>
          <cx:pt idx="36566">90000</cx:pt>
          <cx:pt idx="36567">112500</cx:pt>
          <cx:pt idx="36568">162000</cx:pt>
          <cx:pt idx="36569">180000</cx:pt>
          <cx:pt idx="36570">202500</cx:pt>
          <cx:pt idx="36571">202500</cx:pt>
          <cx:pt idx="36572">67500</cx:pt>
          <cx:pt idx="36573">90000</cx:pt>
          <cx:pt idx="36574">135000</cx:pt>
          <cx:pt idx="36575">270000</cx:pt>
          <cx:pt idx="36576">180000</cx:pt>
          <cx:pt idx="36577">135000</cx:pt>
          <cx:pt idx="36578">184500</cx:pt>
          <cx:pt idx="36579">180000</cx:pt>
          <cx:pt idx="36580">112500</cx:pt>
          <cx:pt idx="36581">157500</cx:pt>
          <cx:pt idx="36582">225000</cx:pt>
          <cx:pt idx="36583">256500</cx:pt>
          <cx:pt idx="36584">135000</cx:pt>
          <cx:pt idx="36585">180000</cx:pt>
          <cx:pt idx="36586">112500</cx:pt>
          <cx:pt idx="36587">135000</cx:pt>
          <cx:pt idx="36588">76500</cx:pt>
          <cx:pt idx="36589">157500</cx:pt>
          <cx:pt idx="36590">76500</cx:pt>
          <cx:pt idx="36591">360000</cx:pt>
          <cx:pt idx="36592">170100</cx:pt>
          <cx:pt idx="36593">135000</cx:pt>
          <cx:pt idx="36594">112500</cx:pt>
          <cx:pt idx="36595">157500</cx:pt>
          <cx:pt idx="36596">180000</cx:pt>
          <cx:pt idx="36597">112500</cx:pt>
          <cx:pt idx="36598">135000</cx:pt>
          <cx:pt idx="36599">193500</cx:pt>
          <cx:pt idx="36600">157500</cx:pt>
          <cx:pt idx="36601">157500</cx:pt>
          <cx:pt idx="36602">90000</cx:pt>
          <cx:pt idx="36603">85500</cx:pt>
          <cx:pt idx="36604">81000</cx:pt>
          <cx:pt idx="36605">315000</cx:pt>
          <cx:pt idx="36606">180000</cx:pt>
          <cx:pt idx="36607">270000</cx:pt>
          <cx:pt idx="36608">135000</cx:pt>
          <cx:pt idx="36609">157500</cx:pt>
          <cx:pt idx="36610">315000</cx:pt>
          <cx:pt idx="36611">315000</cx:pt>
          <cx:pt idx="36612">157500</cx:pt>
          <cx:pt idx="36613">162000</cx:pt>
          <cx:pt idx="36614">135000</cx:pt>
          <cx:pt idx="36615">360000</cx:pt>
          <cx:pt idx="36616">112500</cx:pt>
          <cx:pt idx="36617">81000</cx:pt>
          <cx:pt idx="36618">81000</cx:pt>
          <cx:pt idx="36619">225000</cx:pt>
          <cx:pt idx="36620">121500</cx:pt>
          <cx:pt idx="36621">126000</cx:pt>
          <cx:pt idx="36622">135000</cx:pt>
          <cx:pt idx="36623">121500</cx:pt>
          <cx:pt idx="36624">112500</cx:pt>
          <cx:pt idx="36625">180000</cx:pt>
          <cx:pt idx="36626">135000</cx:pt>
          <cx:pt idx="36627">225000</cx:pt>
          <cx:pt idx="36628">135000</cx:pt>
          <cx:pt idx="36629">157500</cx:pt>
          <cx:pt idx="36630">81000</cx:pt>
          <cx:pt idx="36631">189000</cx:pt>
          <cx:pt idx="36632">121500</cx:pt>
          <cx:pt idx="36633">405000</cx:pt>
          <cx:pt idx="36634">90000</cx:pt>
          <cx:pt idx="36635">495000</cx:pt>
          <cx:pt idx="36636">405000</cx:pt>
          <cx:pt idx="36637">135000</cx:pt>
          <cx:pt idx="36638">279000</cx:pt>
          <cx:pt idx="36639">112500</cx:pt>
          <cx:pt idx="36640">144000</cx:pt>
          <cx:pt idx="36641">135000</cx:pt>
          <cx:pt idx="36642">225000</cx:pt>
          <cx:pt idx="36643">90000</cx:pt>
          <cx:pt idx="36644">229500</cx:pt>
          <cx:pt idx="36645">54000</cx:pt>
          <cx:pt idx="36646">202500</cx:pt>
          <cx:pt idx="36647">90000</cx:pt>
          <cx:pt idx="36648">135000</cx:pt>
          <cx:pt idx="36649">121500</cx:pt>
          <cx:pt idx="36650">157500</cx:pt>
          <cx:pt idx="36651">90000</cx:pt>
          <cx:pt idx="36652">112500</cx:pt>
          <cx:pt idx="36653">180000</cx:pt>
          <cx:pt idx="36654">157500</cx:pt>
          <cx:pt idx="36655">112500</cx:pt>
          <cx:pt idx="36656">67500</cx:pt>
          <cx:pt idx="36657">202500</cx:pt>
          <cx:pt idx="36658">180000</cx:pt>
          <cx:pt idx="36659">157500</cx:pt>
          <cx:pt idx="36660">225000</cx:pt>
          <cx:pt idx="36661">67500</cx:pt>
          <cx:pt idx="36662">166500</cx:pt>
          <cx:pt idx="36663">157500</cx:pt>
          <cx:pt idx="36664">270000</cx:pt>
          <cx:pt idx="36665">108000</cx:pt>
          <cx:pt idx="36666">157500</cx:pt>
          <cx:pt idx="36667">112500</cx:pt>
          <cx:pt idx="36668">90000</cx:pt>
          <cx:pt idx="36669">252000</cx:pt>
          <cx:pt idx="36670">270000</cx:pt>
          <cx:pt idx="36671">450000</cx:pt>
          <cx:pt idx="36672">135000</cx:pt>
          <cx:pt idx="36673">135000</cx:pt>
          <cx:pt idx="36674">112500</cx:pt>
          <cx:pt idx="36675">112500</cx:pt>
          <cx:pt idx="36676">126000</cx:pt>
          <cx:pt idx="36677">247500</cx:pt>
          <cx:pt idx="36678">88200</cx:pt>
          <cx:pt idx="36679">67500</cx:pt>
          <cx:pt idx="36680">121500</cx:pt>
          <cx:pt idx="36681">225000</cx:pt>
          <cx:pt idx="36682">135000</cx:pt>
          <cx:pt idx="36683">112500</cx:pt>
          <cx:pt idx="36684">337500</cx:pt>
          <cx:pt idx="36685">112500</cx:pt>
          <cx:pt idx="36686">149850</cx:pt>
          <cx:pt idx="36687">189000</cx:pt>
          <cx:pt idx="36688">99000</cx:pt>
          <cx:pt idx="36689">1350000</cx:pt>
          <cx:pt idx="36690">225000</cx:pt>
          <cx:pt idx="36691">81000</cx:pt>
          <cx:pt idx="36692">202500</cx:pt>
          <cx:pt idx="36693">270000</cx:pt>
          <cx:pt idx="36694">90000</cx:pt>
          <cx:pt idx="36695">135000</cx:pt>
          <cx:pt idx="36696">157500</cx:pt>
          <cx:pt idx="36697">225000</cx:pt>
          <cx:pt idx="36698">121500</cx:pt>
          <cx:pt idx="36699">180000</cx:pt>
          <cx:pt idx="36700">171000</cx:pt>
          <cx:pt idx="36701">157500</cx:pt>
          <cx:pt idx="36702">202500</cx:pt>
          <cx:pt idx="36703">121500</cx:pt>
          <cx:pt idx="36704">364500</cx:pt>
          <cx:pt idx="36705">90000</cx:pt>
          <cx:pt idx="36706">172800</cx:pt>
          <cx:pt idx="36707">315000</cx:pt>
          <cx:pt idx="36708">202500</cx:pt>
          <cx:pt idx="36709">112500</cx:pt>
          <cx:pt idx="36710">135000</cx:pt>
          <cx:pt idx="36711">360000</cx:pt>
          <cx:pt idx="36712">171000</cx:pt>
          <cx:pt idx="36713">135000</cx:pt>
          <cx:pt idx="36714">45000</cx:pt>
          <cx:pt idx="36715">180000</cx:pt>
          <cx:pt idx="36716">270000</cx:pt>
          <cx:pt idx="36717">202500</cx:pt>
          <cx:pt idx="36718">225000</cx:pt>
          <cx:pt idx="36719">112500</cx:pt>
          <cx:pt idx="36720">112500</cx:pt>
          <cx:pt idx="36721">202500</cx:pt>
          <cx:pt idx="36722">450000</cx:pt>
          <cx:pt idx="36723">31500</cx:pt>
          <cx:pt idx="36724">202500</cx:pt>
          <cx:pt idx="36725">135000</cx:pt>
          <cx:pt idx="36726">225000</cx:pt>
          <cx:pt idx="36727">112500</cx:pt>
          <cx:pt idx="36728">247500</cx:pt>
          <cx:pt idx="36729">247500</cx:pt>
          <cx:pt idx="36730">72000</cx:pt>
          <cx:pt idx="36731">90000</cx:pt>
          <cx:pt idx="36732">72000</cx:pt>
          <cx:pt idx="36733">81000</cx:pt>
          <cx:pt idx="36734">135000</cx:pt>
          <cx:pt idx="36735">135000</cx:pt>
          <cx:pt idx="36736">135000</cx:pt>
          <cx:pt idx="36737">126000</cx:pt>
          <cx:pt idx="36738">202500</cx:pt>
          <cx:pt idx="36739">90000</cx:pt>
          <cx:pt idx="36740">76500</cx:pt>
          <cx:pt idx="36741">225000</cx:pt>
          <cx:pt idx="36742">90000</cx:pt>
          <cx:pt idx="36743">81000</cx:pt>
          <cx:pt idx="36744">90000</cx:pt>
          <cx:pt idx="36745">135000</cx:pt>
          <cx:pt idx="36746">180000</cx:pt>
          <cx:pt idx="36747">202500</cx:pt>
          <cx:pt idx="36748">180000</cx:pt>
          <cx:pt idx="36749">180000</cx:pt>
          <cx:pt idx="36750">243000</cx:pt>
          <cx:pt idx="36751">270000</cx:pt>
          <cx:pt idx="36752">202500</cx:pt>
          <cx:pt idx="36753">180000</cx:pt>
          <cx:pt idx="36754">225000</cx:pt>
          <cx:pt idx="36755">157500</cx:pt>
          <cx:pt idx="36756">229500</cx:pt>
          <cx:pt idx="36757">135000</cx:pt>
          <cx:pt idx="36758">135000</cx:pt>
          <cx:pt idx="36759">202500</cx:pt>
          <cx:pt idx="36760">112500</cx:pt>
          <cx:pt idx="36761">202500</cx:pt>
          <cx:pt idx="36762">135000</cx:pt>
          <cx:pt idx="36763">180000</cx:pt>
          <cx:pt idx="36764">360000</cx:pt>
          <cx:pt idx="36765">216900</cx:pt>
          <cx:pt idx="36766">81000</cx:pt>
          <cx:pt idx="36767">135000</cx:pt>
          <cx:pt idx="36768">90000</cx:pt>
          <cx:pt idx="36769">85500</cx:pt>
          <cx:pt idx="36770">112500</cx:pt>
          <cx:pt idx="36771">81000</cx:pt>
          <cx:pt idx="36772">202500</cx:pt>
          <cx:pt idx="36773">81900</cx:pt>
          <cx:pt idx="36774">72000</cx:pt>
          <cx:pt idx="36775">90000</cx:pt>
          <cx:pt idx="36776">67500</cx:pt>
          <cx:pt idx="36777">112500</cx:pt>
          <cx:pt idx="36778">103500</cx:pt>
          <cx:pt idx="36779">117000</cx:pt>
          <cx:pt idx="36780">166500</cx:pt>
          <cx:pt idx="36781">76500</cx:pt>
          <cx:pt idx="36782">225000</cx:pt>
          <cx:pt idx="36783">337500</cx:pt>
          <cx:pt idx="36784">112500</cx:pt>
          <cx:pt idx="36785">72000</cx:pt>
          <cx:pt idx="36786">58500</cx:pt>
          <cx:pt idx="36787">135000</cx:pt>
          <cx:pt idx="36788">90000</cx:pt>
          <cx:pt idx="36789">234000</cx:pt>
          <cx:pt idx="36790">90000</cx:pt>
          <cx:pt idx="36791">67500</cx:pt>
          <cx:pt idx="36792">90000</cx:pt>
          <cx:pt idx="36793">122503.5</cx:pt>
          <cx:pt idx="36794">270000</cx:pt>
          <cx:pt idx="36795">126000</cx:pt>
          <cx:pt idx="36796">67500</cx:pt>
          <cx:pt idx="36797">58500</cx:pt>
          <cx:pt idx="36798">270000</cx:pt>
          <cx:pt idx="36799">117000</cx:pt>
          <cx:pt idx="36800">112500</cx:pt>
          <cx:pt idx="36801">135000</cx:pt>
          <cx:pt idx="36802">211500</cx:pt>
          <cx:pt idx="36803">112500</cx:pt>
          <cx:pt idx="36804">234000</cx:pt>
          <cx:pt idx="36805">103500</cx:pt>
          <cx:pt idx="36806">135000</cx:pt>
          <cx:pt idx="36807">90000</cx:pt>
          <cx:pt idx="36808">90000</cx:pt>
          <cx:pt idx="36809">135000</cx:pt>
          <cx:pt idx="36810">90000</cx:pt>
          <cx:pt idx="36811">90000</cx:pt>
          <cx:pt idx="36812">202500</cx:pt>
          <cx:pt idx="36813">202500</cx:pt>
          <cx:pt idx="36814">135000</cx:pt>
          <cx:pt idx="36815">112500</cx:pt>
          <cx:pt idx="36816">112500</cx:pt>
          <cx:pt idx="36817">211500</cx:pt>
          <cx:pt idx="36818">180000</cx:pt>
          <cx:pt idx="36819">90000</cx:pt>
          <cx:pt idx="36820">166500</cx:pt>
          <cx:pt idx="36821">247500</cx:pt>
          <cx:pt idx="36822">225000</cx:pt>
          <cx:pt idx="36823">157500</cx:pt>
          <cx:pt idx="36824">99000</cx:pt>
          <cx:pt idx="36825">153000</cx:pt>
          <cx:pt idx="36826">45000</cx:pt>
          <cx:pt idx="36827">157500</cx:pt>
          <cx:pt idx="36828">270000</cx:pt>
          <cx:pt idx="36829">72000</cx:pt>
          <cx:pt idx="36830">270000</cx:pt>
          <cx:pt idx="36831">270000</cx:pt>
          <cx:pt idx="36832">202500</cx:pt>
          <cx:pt idx="36833">135000</cx:pt>
          <cx:pt idx="36834">121500</cx:pt>
          <cx:pt idx="36835">108000</cx:pt>
          <cx:pt idx="36836">234000</cx:pt>
          <cx:pt idx="36837">225000</cx:pt>
          <cx:pt idx="36838">184500</cx:pt>
          <cx:pt idx="36839">112500</cx:pt>
          <cx:pt idx="36840">157500</cx:pt>
          <cx:pt idx="36841">225000</cx:pt>
          <cx:pt idx="36842">157500</cx:pt>
          <cx:pt idx="36843">135000</cx:pt>
          <cx:pt idx="36844">405000</cx:pt>
          <cx:pt idx="36845">90000</cx:pt>
          <cx:pt idx="36846">157500</cx:pt>
          <cx:pt idx="36847">211500</cx:pt>
          <cx:pt idx="36848">37854</cx:pt>
          <cx:pt idx="36849">202500</cx:pt>
          <cx:pt idx="36850">270000</cx:pt>
          <cx:pt idx="36851">85500</cx:pt>
          <cx:pt idx="36852">90000</cx:pt>
          <cx:pt idx="36853">117000</cx:pt>
          <cx:pt idx="36854">90000</cx:pt>
          <cx:pt idx="36855">180000</cx:pt>
          <cx:pt idx="36856">27000</cx:pt>
          <cx:pt idx="36857">202500</cx:pt>
          <cx:pt idx="36858">144000</cx:pt>
          <cx:pt idx="36859">135000</cx:pt>
          <cx:pt idx="36860">225000</cx:pt>
          <cx:pt idx="36861">67500</cx:pt>
          <cx:pt idx="36862">225000</cx:pt>
          <cx:pt idx="36863">211500</cx:pt>
          <cx:pt idx="36864">135000</cx:pt>
          <cx:pt idx="36865">202500</cx:pt>
          <cx:pt idx="36866">135000</cx:pt>
          <cx:pt idx="36867">157500</cx:pt>
          <cx:pt idx="36868">180000</cx:pt>
          <cx:pt idx="36869">90000</cx:pt>
          <cx:pt idx="36870">495000</cx:pt>
          <cx:pt idx="36871">166500</cx:pt>
          <cx:pt idx="36872">225000</cx:pt>
          <cx:pt idx="36873">243000</cx:pt>
          <cx:pt idx="36874">630000</cx:pt>
          <cx:pt idx="36875">270000</cx:pt>
          <cx:pt idx="36876">135000</cx:pt>
          <cx:pt idx="36877">135000</cx:pt>
          <cx:pt idx="36878">90000</cx:pt>
          <cx:pt idx="36879">202500</cx:pt>
          <cx:pt idx="36880">121500</cx:pt>
          <cx:pt idx="36881">112500</cx:pt>
          <cx:pt idx="36882">54000</cx:pt>
          <cx:pt idx="36883">180000</cx:pt>
          <cx:pt idx="36884">180000</cx:pt>
          <cx:pt idx="36885">90000</cx:pt>
          <cx:pt idx="36886">135000</cx:pt>
          <cx:pt idx="36887">202500</cx:pt>
          <cx:pt idx="36888">135000</cx:pt>
          <cx:pt idx="36889">342000</cx:pt>
          <cx:pt idx="36890">256500</cx:pt>
          <cx:pt idx="36891">72000</cx:pt>
          <cx:pt idx="36892">126000</cx:pt>
          <cx:pt idx="36893">315000</cx:pt>
          <cx:pt idx="36894">157500</cx:pt>
          <cx:pt idx="36895">112500</cx:pt>
          <cx:pt idx="36896">112500</cx:pt>
          <cx:pt idx="36897">247500</cx:pt>
          <cx:pt idx="36898">112500</cx:pt>
          <cx:pt idx="36899">90000</cx:pt>
          <cx:pt idx="36900">135000</cx:pt>
          <cx:pt idx="36901">90000</cx:pt>
          <cx:pt idx="36902">108000</cx:pt>
          <cx:pt idx="36903">135000</cx:pt>
          <cx:pt idx="36904">112500</cx:pt>
          <cx:pt idx="36905">112500</cx:pt>
          <cx:pt idx="36906">225000</cx:pt>
          <cx:pt idx="36907">45000</cx:pt>
          <cx:pt idx="36908">103500</cx:pt>
          <cx:pt idx="36909">270000</cx:pt>
          <cx:pt idx="36910">90000</cx:pt>
          <cx:pt idx="36911">112500</cx:pt>
          <cx:pt idx="36912">225000</cx:pt>
          <cx:pt idx="36913">202500</cx:pt>
          <cx:pt idx="36914">148500</cx:pt>
          <cx:pt idx="36915">112500</cx:pt>
          <cx:pt idx="36916">157500</cx:pt>
          <cx:pt idx="36917">540000</cx:pt>
          <cx:pt idx="36918">157500</cx:pt>
          <cx:pt idx="36919">225000</cx:pt>
          <cx:pt idx="36920">90000</cx:pt>
          <cx:pt idx="36921">90000</cx:pt>
          <cx:pt idx="36922">135000</cx:pt>
          <cx:pt idx="36923">180000</cx:pt>
          <cx:pt idx="36924">135000</cx:pt>
          <cx:pt idx="36925">144000</cx:pt>
          <cx:pt idx="36926">225000</cx:pt>
          <cx:pt idx="36927">157500</cx:pt>
          <cx:pt idx="36928">450000</cx:pt>
          <cx:pt idx="36929">103500</cx:pt>
          <cx:pt idx="36930">112500</cx:pt>
          <cx:pt idx="36931">135000</cx:pt>
          <cx:pt idx="36932">360000</cx:pt>
          <cx:pt idx="36933">202500</cx:pt>
          <cx:pt idx="36934">162000</cx:pt>
          <cx:pt idx="36935">67500</cx:pt>
          <cx:pt idx="36936">90000</cx:pt>
          <cx:pt idx="36937">328500</cx:pt>
          <cx:pt idx="36938">135000</cx:pt>
          <cx:pt idx="36939">63000</cx:pt>
          <cx:pt idx="36940">112500</cx:pt>
          <cx:pt idx="36941">225000</cx:pt>
          <cx:pt idx="36942">450000</cx:pt>
          <cx:pt idx="36943">90000</cx:pt>
          <cx:pt idx="36944">112500</cx:pt>
          <cx:pt idx="36945">180000</cx:pt>
          <cx:pt idx="36946">180000</cx:pt>
          <cx:pt idx="36947">180000</cx:pt>
          <cx:pt idx="36948">180000</cx:pt>
          <cx:pt idx="36949">157500</cx:pt>
          <cx:pt idx="36950">324000</cx:pt>
          <cx:pt idx="36951">202500</cx:pt>
          <cx:pt idx="36952">315000</cx:pt>
          <cx:pt idx="36953">121500</cx:pt>
          <cx:pt idx="36954">157500</cx:pt>
          <cx:pt idx="36955">112500</cx:pt>
          <cx:pt idx="36956">202500</cx:pt>
          <cx:pt idx="36957">157500</cx:pt>
          <cx:pt idx="36958">225000</cx:pt>
          <cx:pt idx="36959">157500</cx:pt>
          <cx:pt idx="36960">225000</cx:pt>
          <cx:pt idx="36961">90000</cx:pt>
          <cx:pt idx="36962">157500</cx:pt>
          <cx:pt idx="36963">81000</cx:pt>
          <cx:pt idx="36964">40500</cx:pt>
          <cx:pt idx="36965">171000</cx:pt>
          <cx:pt idx="36966">216000</cx:pt>
          <cx:pt idx="36967">67500</cx:pt>
          <cx:pt idx="36968">135000</cx:pt>
          <cx:pt idx="36969">180000</cx:pt>
          <cx:pt idx="36970">90000</cx:pt>
          <cx:pt idx="36971">202500</cx:pt>
          <cx:pt idx="36972">135000</cx:pt>
          <cx:pt idx="36973">166500</cx:pt>
          <cx:pt idx="36974">135000</cx:pt>
          <cx:pt idx="36975">180000</cx:pt>
          <cx:pt idx="36976">67500</cx:pt>
          <cx:pt idx="36977">157500</cx:pt>
          <cx:pt idx="36978">202500</cx:pt>
          <cx:pt idx="36979">180000</cx:pt>
          <cx:pt idx="36980">90000</cx:pt>
          <cx:pt idx="36981">166500</cx:pt>
          <cx:pt idx="36982">72000</cx:pt>
          <cx:pt idx="36983">360000</cx:pt>
          <cx:pt idx="36984">126000</cx:pt>
          <cx:pt idx="36985">202500</cx:pt>
          <cx:pt idx="36986">132601.5</cx:pt>
          <cx:pt idx="36987">103500</cx:pt>
          <cx:pt idx="36988">270000</cx:pt>
          <cx:pt idx="36989">99000</cx:pt>
          <cx:pt idx="36990">112500</cx:pt>
          <cx:pt idx="36991">270000</cx:pt>
          <cx:pt idx="36992">121500</cx:pt>
          <cx:pt idx="36993">180000</cx:pt>
          <cx:pt idx="36994">130500</cx:pt>
          <cx:pt idx="36995">247500</cx:pt>
          <cx:pt idx="36996">157500</cx:pt>
          <cx:pt idx="36997">225000</cx:pt>
          <cx:pt idx="36998">112500</cx:pt>
          <cx:pt idx="36999">90000</cx:pt>
          <cx:pt idx="37000">382500</cx:pt>
          <cx:pt idx="37001">202500</cx:pt>
          <cx:pt idx="37002">81000</cx:pt>
          <cx:pt idx="37003">90000</cx:pt>
          <cx:pt idx="37004">135000</cx:pt>
          <cx:pt idx="37005">67500</cx:pt>
          <cx:pt idx="37006">202500</cx:pt>
          <cx:pt idx="37007">108000</cx:pt>
          <cx:pt idx="37008">81000</cx:pt>
          <cx:pt idx="37009">292500</cx:pt>
          <cx:pt idx="37010">202500</cx:pt>
          <cx:pt idx="37011">180000</cx:pt>
          <cx:pt idx="37012">85500</cx:pt>
          <cx:pt idx="37013">112500</cx:pt>
          <cx:pt idx="37014">57600</cx:pt>
          <cx:pt idx="37015">225000</cx:pt>
          <cx:pt idx="37016">135000</cx:pt>
          <cx:pt idx="37017">112500</cx:pt>
          <cx:pt idx="37018">157500</cx:pt>
          <cx:pt idx="37019">76500</cx:pt>
          <cx:pt idx="37020">225000</cx:pt>
          <cx:pt idx="37021">67500</cx:pt>
          <cx:pt idx="37022">135000</cx:pt>
          <cx:pt idx="37023">157500</cx:pt>
          <cx:pt idx="37024">67500</cx:pt>
          <cx:pt idx="37025">193500</cx:pt>
          <cx:pt idx="37026">180000</cx:pt>
          <cx:pt idx="37027">292500</cx:pt>
          <cx:pt idx="37028">81000</cx:pt>
          <cx:pt idx="37029">247500</cx:pt>
          <cx:pt idx="37030">202500</cx:pt>
          <cx:pt idx="37031">103500</cx:pt>
          <cx:pt idx="37032">225000</cx:pt>
          <cx:pt idx="37033">90000</cx:pt>
          <cx:pt idx="37034">90000</cx:pt>
          <cx:pt idx="37035">135000</cx:pt>
          <cx:pt idx="37036">193500</cx:pt>
          <cx:pt idx="37037">157500</cx:pt>
          <cx:pt idx="37038">144000</cx:pt>
          <cx:pt idx="37039">135000</cx:pt>
          <cx:pt idx="37040">306000</cx:pt>
          <cx:pt idx="37041">112500</cx:pt>
          <cx:pt idx="37042">112500</cx:pt>
          <cx:pt idx="37043">180000</cx:pt>
          <cx:pt idx="37044">135000</cx:pt>
          <cx:pt idx="37045">202500</cx:pt>
          <cx:pt idx="37046">157500</cx:pt>
          <cx:pt idx="37047">247500</cx:pt>
          <cx:pt idx="37048">72000</cx:pt>
          <cx:pt idx="37049">126000</cx:pt>
          <cx:pt idx="37050">126000</cx:pt>
          <cx:pt idx="37051">135000</cx:pt>
          <cx:pt idx="37052">54000</cx:pt>
          <cx:pt idx="37053">76500</cx:pt>
          <cx:pt idx="37054">112500</cx:pt>
          <cx:pt idx="37055">157500</cx:pt>
          <cx:pt idx="37056">157500</cx:pt>
          <cx:pt idx="37057">540000</cx:pt>
          <cx:pt idx="37058">225000</cx:pt>
          <cx:pt idx="37059">112500</cx:pt>
          <cx:pt idx="37060">180000</cx:pt>
          <cx:pt idx="37061">144000</cx:pt>
          <cx:pt idx="37062">180000</cx:pt>
          <cx:pt idx="37063">144000</cx:pt>
          <cx:pt idx="37064">135000</cx:pt>
          <cx:pt idx="37065">90000</cx:pt>
          <cx:pt idx="37066">90000</cx:pt>
          <cx:pt idx="37067">112500</cx:pt>
          <cx:pt idx="37068">126000</cx:pt>
          <cx:pt idx="37069">130500</cx:pt>
          <cx:pt idx="37070">90000</cx:pt>
          <cx:pt idx="37071">810000</cx:pt>
          <cx:pt idx="37072">202500</cx:pt>
          <cx:pt idx="37073">202500</cx:pt>
          <cx:pt idx="37074">67500</cx:pt>
          <cx:pt idx="37075">202500</cx:pt>
          <cx:pt idx="37076">202500</cx:pt>
          <cx:pt idx="37077">135000</cx:pt>
          <cx:pt idx="37078">337500</cx:pt>
          <cx:pt idx="37079">135000</cx:pt>
          <cx:pt idx="37080">99000</cx:pt>
          <cx:pt idx="37081">58050</cx:pt>
          <cx:pt idx="37082">157500</cx:pt>
          <cx:pt idx="37083">153000</cx:pt>
          <cx:pt idx="37084">202500</cx:pt>
          <cx:pt idx="37085">157500</cx:pt>
          <cx:pt idx="37086">202500</cx:pt>
          <cx:pt idx="37087">135000</cx:pt>
          <cx:pt idx="37088">135000</cx:pt>
          <cx:pt idx="37089">157500</cx:pt>
          <cx:pt idx="37090">180000</cx:pt>
          <cx:pt idx="37091">162000</cx:pt>
          <cx:pt idx="37092">87750</cx:pt>
          <cx:pt idx="37093">202500</cx:pt>
          <cx:pt idx="37094">135000</cx:pt>
          <cx:pt idx="37095">207000</cx:pt>
          <cx:pt idx="37096">126000</cx:pt>
          <cx:pt idx="37097">180000</cx:pt>
          <cx:pt idx="37098">112500</cx:pt>
          <cx:pt idx="37099">405000</cx:pt>
          <cx:pt idx="37100">117000</cx:pt>
          <cx:pt idx="37101">81000</cx:pt>
          <cx:pt idx="37102">112500</cx:pt>
          <cx:pt idx="37103">225000</cx:pt>
          <cx:pt idx="37104">315000</cx:pt>
          <cx:pt idx="37105">157500</cx:pt>
          <cx:pt idx="37106">67500</cx:pt>
          <cx:pt idx="37107">54000</cx:pt>
          <cx:pt idx="37108">121500</cx:pt>
          <cx:pt idx="37109">135000</cx:pt>
          <cx:pt idx="37110">171000</cx:pt>
          <cx:pt idx="37111">135000</cx:pt>
          <cx:pt idx="37112">90000</cx:pt>
          <cx:pt idx="37113">225000</cx:pt>
          <cx:pt idx="37114">202500</cx:pt>
          <cx:pt idx="37115">225000</cx:pt>
          <cx:pt idx="37116">157500</cx:pt>
          <cx:pt idx="37117">112500</cx:pt>
          <cx:pt idx="37118">126000</cx:pt>
          <cx:pt idx="37119">90000</cx:pt>
          <cx:pt idx="37120">135000</cx:pt>
          <cx:pt idx="37121">135000</cx:pt>
          <cx:pt idx="37122">270000</cx:pt>
          <cx:pt idx="37123">292500</cx:pt>
          <cx:pt idx="37124">180000</cx:pt>
          <cx:pt idx="37125">414000</cx:pt>
          <cx:pt idx="37126">171000</cx:pt>
          <cx:pt idx="37127">144000</cx:pt>
          <cx:pt idx="37128">112500</cx:pt>
          <cx:pt idx="37129">112500</cx:pt>
          <cx:pt idx="37130">135000</cx:pt>
          <cx:pt idx="37131">157500</cx:pt>
          <cx:pt idx="37132">360000</cx:pt>
          <cx:pt idx="37133">157500</cx:pt>
          <cx:pt idx="37134">148500</cx:pt>
          <cx:pt idx="37135">180000</cx:pt>
          <cx:pt idx="37136">225000</cx:pt>
          <cx:pt idx="37137">112500</cx:pt>
          <cx:pt idx="37138">130500</cx:pt>
          <cx:pt idx="37139">157500</cx:pt>
          <cx:pt idx="37140">225000</cx:pt>
          <cx:pt idx="37141">180000</cx:pt>
          <cx:pt idx="37142">360000</cx:pt>
          <cx:pt idx="37143">270000</cx:pt>
          <cx:pt idx="37144">382500</cx:pt>
          <cx:pt idx="37145">112500</cx:pt>
          <cx:pt idx="37146">99000</cx:pt>
          <cx:pt idx="37147">135000</cx:pt>
          <cx:pt idx="37148">180000</cx:pt>
          <cx:pt idx="37149">112500</cx:pt>
          <cx:pt idx="37150">135000</cx:pt>
          <cx:pt idx="37151">112500</cx:pt>
          <cx:pt idx="37152">202500</cx:pt>
          <cx:pt idx="37153">351000</cx:pt>
          <cx:pt idx="37154">198000</cx:pt>
          <cx:pt idx="37155">157500</cx:pt>
          <cx:pt idx="37156">450000</cx:pt>
          <cx:pt idx="37157">225000</cx:pt>
          <cx:pt idx="37158">112500</cx:pt>
          <cx:pt idx="37159">135000</cx:pt>
          <cx:pt idx="37160">319500</cx:pt>
          <cx:pt idx="37161">135000</cx:pt>
          <cx:pt idx="37162">157500</cx:pt>
          <cx:pt idx="37163">225000</cx:pt>
          <cx:pt idx="37164">135000</cx:pt>
          <cx:pt idx="37165">135000</cx:pt>
          <cx:pt idx="37166">315000</cx:pt>
          <cx:pt idx="37167">135000</cx:pt>
          <cx:pt idx="37168">247500</cx:pt>
          <cx:pt idx="37169">157500</cx:pt>
          <cx:pt idx="37170">247500</cx:pt>
          <cx:pt idx="37171">81000</cx:pt>
          <cx:pt idx="37172">90000</cx:pt>
          <cx:pt idx="37173">180000</cx:pt>
          <cx:pt idx="37174">234000</cx:pt>
          <cx:pt idx="37175">99796.5</cx:pt>
          <cx:pt idx="37176">135000</cx:pt>
          <cx:pt idx="37177">135000</cx:pt>
          <cx:pt idx="37178">112500</cx:pt>
          <cx:pt idx="37179">76500</cx:pt>
          <cx:pt idx="37180">90000</cx:pt>
          <cx:pt idx="37181">292500</cx:pt>
          <cx:pt idx="37182">202500</cx:pt>
          <cx:pt idx="37183">202500</cx:pt>
          <cx:pt idx="37184">180000</cx:pt>
          <cx:pt idx="37185">112500</cx:pt>
          <cx:pt idx="37186">45000</cx:pt>
          <cx:pt idx="37187">121500</cx:pt>
          <cx:pt idx="37188">135000</cx:pt>
          <cx:pt idx="37189">247500</cx:pt>
          <cx:pt idx="37190">112500</cx:pt>
          <cx:pt idx="37191">135000</cx:pt>
          <cx:pt idx="37192">180000</cx:pt>
          <cx:pt idx="37193">225000</cx:pt>
          <cx:pt idx="37194">90000</cx:pt>
          <cx:pt idx="37195">117000</cx:pt>
          <cx:pt idx="37196">247500</cx:pt>
          <cx:pt idx="37197">180000</cx:pt>
          <cx:pt idx="37198">112500</cx:pt>
          <cx:pt idx="37199">202500</cx:pt>
          <cx:pt idx="37200">225000</cx:pt>
          <cx:pt idx="37201">67500</cx:pt>
          <cx:pt idx="37202">103500</cx:pt>
          <cx:pt idx="37203">103500</cx:pt>
          <cx:pt idx="37204">180000</cx:pt>
          <cx:pt idx="37205">112500</cx:pt>
          <cx:pt idx="37206">202500</cx:pt>
          <cx:pt idx="37207">315000</cx:pt>
          <cx:pt idx="37208">75150</cx:pt>
          <cx:pt idx="37209">202500</cx:pt>
          <cx:pt idx="37210">157500</cx:pt>
          <cx:pt idx="37211">45000</cx:pt>
          <cx:pt idx="37212">225000</cx:pt>
          <cx:pt idx="37213">47250</cx:pt>
          <cx:pt idx="37214">342000</cx:pt>
          <cx:pt idx="37215">90000</cx:pt>
          <cx:pt idx="37216">225000</cx:pt>
          <cx:pt idx="37217">270000</cx:pt>
          <cx:pt idx="37218">126000</cx:pt>
          <cx:pt idx="37219">81000</cx:pt>
          <cx:pt idx="37220">247500</cx:pt>
          <cx:pt idx="37221">675000</cx:pt>
          <cx:pt idx="37222">130500</cx:pt>
          <cx:pt idx="37223">112500</cx:pt>
          <cx:pt idx="37224">225000</cx:pt>
          <cx:pt idx="37225">90000</cx:pt>
          <cx:pt idx="37226">180000</cx:pt>
          <cx:pt idx="37227">112500</cx:pt>
          <cx:pt idx="37228">135000</cx:pt>
          <cx:pt idx="37229">157500</cx:pt>
          <cx:pt idx="37230">450000</cx:pt>
          <cx:pt idx="37231">180000</cx:pt>
          <cx:pt idx="37232">225000</cx:pt>
          <cx:pt idx="37233">157500</cx:pt>
          <cx:pt idx="37234">67500</cx:pt>
          <cx:pt idx="37235">135000</cx:pt>
          <cx:pt idx="37236">180000</cx:pt>
          <cx:pt idx="37237">405000</cx:pt>
          <cx:pt idx="37238">225000</cx:pt>
          <cx:pt idx="37239">360000</cx:pt>
          <cx:pt idx="37240">180000</cx:pt>
          <cx:pt idx="37241">225000</cx:pt>
          <cx:pt idx="37242">135000</cx:pt>
          <cx:pt idx="37243">112500</cx:pt>
          <cx:pt idx="37244">112500</cx:pt>
          <cx:pt idx="37245">135000</cx:pt>
          <cx:pt idx="37246">270000</cx:pt>
          <cx:pt idx="37247">99000</cx:pt>
          <cx:pt idx="37248">135000</cx:pt>
          <cx:pt idx="37249">270000</cx:pt>
          <cx:pt idx="37250">157500</cx:pt>
          <cx:pt idx="37251">135000</cx:pt>
          <cx:pt idx="37252">47790</cx:pt>
          <cx:pt idx="37253">180000</cx:pt>
          <cx:pt idx="37254">292500</cx:pt>
          <cx:pt idx="37255">112500</cx:pt>
          <cx:pt idx="37256">108000</cx:pt>
          <cx:pt idx="37257">180000</cx:pt>
          <cx:pt idx="37258">112500</cx:pt>
          <cx:pt idx="37259">382500</cx:pt>
          <cx:pt idx="37260">225000</cx:pt>
          <cx:pt idx="37261">135000</cx:pt>
          <cx:pt idx="37262">202500</cx:pt>
          <cx:pt idx="37263">135000</cx:pt>
          <cx:pt idx="37264">157500</cx:pt>
          <cx:pt idx="37265">27000</cx:pt>
          <cx:pt idx="37266">369000</cx:pt>
          <cx:pt idx="37267">292500</cx:pt>
          <cx:pt idx="37268">135000</cx:pt>
          <cx:pt idx="37269">135000</cx:pt>
          <cx:pt idx="37270">180000</cx:pt>
          <cx:pt idx="37271">81000</cx:pt>
          <cx:pt idx="37272">135000</cx:pt>
          <cx:pt idx="37273">355500</cx:pt>
          <cx:pt idx="37274">180000</cx:pt>
          <cx:pt idx="37275">279000</cx:pt>
          <cx:pt idx="37276">180000</cx:pt>
          <cx:pt idx="37277">202500</cx:pt>
          <cx:pt idx="37278">99000</cx:pt>
          <cx:pt idx="37279">225000</cx:pt>
          <cx:pt idx="37280">292500</cx:pt>
          <cx:pt idx="37281">112500</cx:pt>
          <cx:pt idx="37282">135000</cx:pt>
          <cx:pt idx="37283">180000</cx:pt>
          <cx:pt idx="37284">90000</cx:pt>
          <cx:pt idx="37285">144000</cx:pt>
          <cx:pt idx="37286">202500</cx:pt>
          <cx:pt idx="37287">112500</cx:pt>
          <cx:pt idx="37288">675000</cx:pt>
          <cx:pt idx="37289">202500</cx:pt>
          <cx:pt idx="37290">135000</cx:pt>
          <cx:pt idx="37291">130500</cx:pt>
          <cx:pt idx="37292">135000</cx:pt>
          <cx:pt idx="37293">220500</cx:pt>
          <cx:pt idx="37294">112500</cx:pt>
          <cx:pt idx="37295">112500</cx:pt>
          <cx:pt idx="37296">252000</cx:pt>
          <cx:pt idx="37297">126000</cx:pt>
          <cx:pt idx="37298">157500</cx:pt>
          <cx:pt idx="37299">112500</cx:pt>
          <cx:pt idx="37300">108000</cx:pt>
          <cx:pt idx="37301">189000</cx:pt>
          <cx:pt idx="37302">135000</cx:pt>
          <cx:pt idx="37303">97200</cx:pt>
          <cx:pt idx="37304">81000</cx:pt>
          <cx:pt idx="37305">270000</cx:pt>
          <cx:pt idx="37306">31500</cx:pt>
          <cx:pt idx="37307">292500</cx:pt>
          <cx:pt idx="37308">225000</cx:pt>
          <cx:pt idx="37309">112500</cx:pt>
          <cx:pt idx="37310">90000</cx:pt>
          <cx:pt idx="37311">180000</cx:pt>
          <cx:pt idx="37312">117000</cx:pt>
          <cx:pt idx="37313">103500</cx:pt>
          <cx:pt idx="37314">270000</cx:pt>
          <cx:pt idx="37315">85500</cx:pt>
          <cx:pt idx="37316">180000</cx:pt>
          <cx:pt idx="37317">157500</cx:pt>
          <cx:pt idx="37318">225000</cx:pt>
          <cx:pt idx="37319">202500</cx:pt>
          <cx:pt idx="37320">162000</cx:pt>
          <cx:pt idx="37321">157500</cx:pt>
          <cx:pt idx="37322">157500</cx:pt>
          <cx:pt idx="37323">135000</cx:pt>
          <cx:pt idx="37324">135000</cx:pt>
          <cx:pt idx="37325">157500</cx:pt>
          <cx:pt idx="37326">112500</cx:pt>
          <cx:pt idx="37327">90000</cx:pt>
          <cx:pt idx="37328">144000</cx:pt>
          <cx:pt idx="37329">225000</cx:pt>
          <cx:pt idx="37330">45000</cx:pt>
          <cx:pt idx="37331">112500</cx:pt>
          <cx:pt idx="37332">225000</cx:pt>
          <cx:pt idx="37333">90000</cx:pt>
          <cx:pt idx="37334">157500</cx:pt>
          <cx:pt idx="37335">135000</cx:pt>
          <cx:pt idx="37336">180000</cx:pt>
          <cx:pt idx="37337">49500</cx:pt>
          <cx:pt idx="37338">315000</cx:pt>
          <cx:pt idx="37339">135000</cx:pt>
          <cx:pt idx="37340">360000</cx:pt>
          <cx:pt idx="37341">180000</cx:pt>
          <cx:pt idx="37342">315000</cx:pt>
          <cx:pt idx="37343">180000</cx:pt>
          <cx:pt idx="37344">90000</cx:pt>
          <cx:pt idx="37345">112500</cx:pt>
          <cx:pt idx="37346">130050</cx:pt>
          <cx:pt idx="37347">360000</cx:pt>
          <cx:pt idx="37348">135000</cx:pt>
          <cx:pt idx="37349">135000</cx:pt>
          <cx:pt idx="37350">180000</cx:pt>
          <cx:pt idx="37351">112500</cx:pt>
          <cx:pt idx="37352">69750</cx:pt>
          <cx:pt idx="37353">36000</cx:pt>
          <cx:pt idx="37354">90000</cx:pt>
          <cx:pt idx="37355">202500</cx:pt>
          <cx:pt idx="37356">90000</cx:pt>
          <cx:pt idx="37357">360000</cx:pt>
          <cx:pt idx="37358">180000</cx:pt>
          <cx:pt idx="37359">126000</cx:pt>
          <cx:pt idx="37360">225000</cx:pt>
          <cx:pt idx="37361">112500</cx:pt>
          <cx:pt idx="37362">112500</cx:pt>
          <cx:pt idx="37363">270000</cx:pt>
          <cx:pt idx="37364">270000</cx:pt>
          <cx:pt idx="37365">225000</cx:pt>
          <cx:pt idx="37366">742500</cx:pt>
          <cx:pt idx="37367">67500</cx:pt>
          <cx:pt idx="37368">135000</cx:pt>
          <cx:pt idx="37369">112500</cx:pt>
          <cx:pt idx="37370">112500</cx:pt>
          <cx:pt idx="37371">90000</cx:pt>
          <cx:pt idx="37372">67500</cx:pt>
          <cx:pt idx="37373">225000</cx:pt>
          <cx:pt idx="37374">90000</cx:pt>
          <cx:pt idx="37375">238500</cx:pt>
          <cx:pt idx="37376">76500</cx:pt>
          <cx:pt idx="37377">202500</cx:pt>
          <cx:pt idx="37378">85500</cx:pt>
          <cx:pt idx="37379">270000</cx:pt>
          <cx:pt idx="37380">180000</cx:pt>
          <cx:pt idx="37381">157500</cx:pt>
          <cx:pt idx="37382">315000</cx:pt>
          <cx:pt idx="37383">90000</cx:pt>
          <cx:pt idx="37384">346500</cx:pt>
          <cx:pt idx="37385">225000</cx:pt>
          <cx:pt idx="37386">180000</cx:pt>
          <cx:pt idx="37387">180000</cx:pt>
          <cx:pt idx="37388">270000</cx:pt>
          <cx:pt idx="37389">270000</cx:pt>
          <cx:pt idx="37390">126000</cx:pt>
          <cx:pt idx="37391">157500</cx:pt>
          <cx:pt idx="37392">135000</cx:pt>
          <cx:pt idx="37393">202500</cx:pt>
          <cx:pt idx="37394">99000</cx:pt>
          <cx:pt idx="37395">67500</cx:pt>
          <cx:pt idx="37396">90000</cx:pt>
          <cx:pt idx="37397">225000</cx:pt>
          <cx:pt idx="37398">135000</cx:pt>
          <cx:pt idx="37399">157500</cx:pt>
          <cx:pt idx="37400">135000</cx:pt>
          <cx:pt idx="37401">90000</cx:pt>
          <cx:pt idx="37402">180000</cx:pt>
          <cx:pt idx="37403">180000</cx:pt>
          <cx:pt idx="37404">135000</cx:pt>
          <cx:pt idx="37405">157500</cx:pt>
          <cx:pt idx="37406">103500</cx:pt>
          <cx:pt idx="37407">135000</cx:pt>
          <cx:pt idx="37408">157500</cx:pt>
          <cx:pt idx="37409">225000</cx:pt>
          <cx:pt idx="37410">292500</cx:pt>
          <cx:pt idx="37411">360000</cx:pt>
          <cx:pt idx="37412">180000</cx:pt>
          <cx:pt idx="37413">180000</cx:pt>
          <cx:pt idx="37414">135000</cx:pt>
          <cx:pt idx="37415">117000</cx:pt>
          <cx:pt idx="37416">67500</cx:pt>
          <cx:pt idx="37417">72000</cx:pt>
          <cx:pt idx="37418">265500</cx:pt>
          <cx:pt idx="37419">180000</cx:pt>
          <cx:pt idx="37420">90000</cx:pt>
          <cx:pt idx="37421">540000</cx:pt>
          <cx:pt idx="37422">202500</cx:pt>
          <cx:pt idx="37423">360000</cx:pt>
          <cx:pt idx="37424">360000</cx:pt>
          <cx:pt idx="37425">270000</cx:pt>
          <cx:pt idx="37426">315000</cx:pt>
          <cx:pt idx="37427">180000</cx:pt>
          <cx:pt idx="37428">81000</cx:pt>
          <cx:pt idx="37429">67500</cx:pt>
          <cx:pt idx="37430">90000</cx:pt>
          <cx:pt idx="37431">135000</cx:pt>
          <cx:pt idx="37432">139500</cx:pt>
          <cx:pt idx="37433">135000</cx:pt>
          <cx:pt idx="37434">135000</cx:pt>
          <cx:pt idx="37435">126000</cx:pt>
          <cx:pt idx="37436">112500</cx:pt>
          <cx:pt idx="37437">360000</cx:pt>
          <cx:pt idx="37438">225000</cx:pt>
          <cx:pt idx="37439">135000</cx:pt>
          <cx:pt idx="37440">67500</cx:pt>
          <cx:pt idx="37441">202500</cx:pt>
          <cx:pt idx="37442">36000</cx:pt>
          <cx:pt idx="37443">108000</cx:pt>
          <cx:pt idx="37444">157500</cx:pt>
          <cx:pt idx="37445">135000</cx:pt>
          <cx:pt idx="37446">225000</cx:pt>
          <cx:pt idx="37447">67500</cx:pt>
          <cx:pt idx="37448">103500</cx:pt>
          <cx:pt idx="37449">225000</cx:pt>
          <cx:pt idx="37450">90000</cx:pt>
          <cx:pt idx="37451">225000</cx:pt>
          <cx:pt idx="37452">67500</cx:pt>
          <cx:pt idx="37453">112500</cx:pt>
          <cx:pt idx="37454">146250</cx:pt>
          <cx:pt idx="37455">180000</cx:pt>
          <cx:pt idx="37456">405000</cx:pt>
          <cx:pt idx="37457">37350</cx:pt>
          <cx:pt idx="37458">45000</cx:pt>
          <cx:pt idx="37459">135000</cx:pt>
          <cx:pt idx="37460">81000</cx:pt>
          <cx:pt idx="37461">135000</cx:pt>
          <cx:pt idx="37462">180000</cx:pt>
          <cx:pt idx="37463">180000</cx:pt>
          <cx:pt idx="37464">157500</cx:pt>
          <cx:pt idx="37465">202500</cx:pt>
          <cx:pt idx="37466">135000</cx:pt>
          <cx:pt idx="37467">315000</cx:pt>
          <cx:pt idx="37468">67500</cx:pt>
          <cx:pt idx="37469">157500</cx:pt>
          <cx:pt idx="37470">81000</cx:pt>
          <cx:pt idx="37471">157500</cx:pt>
          <cx:pt idx="37472">202500</cx:pt>
          <cx:pt idx="37473">67500</cx:pt>
          <cx:pt idx="37474">180000</cx:pt>
          <cx:pt idx="37475">180000</cx:pt>
          <cx:pt idx="37476">157500</cx:pt>
          <cx:pt idx="37477">202500</cx:pt>
          <cx:pt idx="37478">225000</cx:pt>
          <cx:pt idx="37479">112500</cx:pt>
          <cx:pt idx="37480">135000</cx:pt>
          <cx:pt idx="37481">126000</cx:pt>
          <cx:pt idx="37482">99000</cx:pt>
          <cx:pt idx="37483">135000</cx:pt>
          <cx:pt idx="37484">67500</cx:pt>
          <cx:pt idx="37485">202500</cx:pt>
          <cx:pt idx="37486">76500</cx:pt>
          <cx:pt idx="37487">90000</cx:pt>
          <cx:pt idx="37488">83250</cx:pt>
          <cx:pt idx="37489">243000</cx:pt>
          <cx:pt idx="37490">112500</cx:pt>
          <cx:pt idx="37491">121500</cx:pt>
          <cx:pt idx="37492">63000</cx:pt>
          <cx:pt idx="37493">67500</cx:pt>
          <cx:pt idx="37494">112500</cx:pt>
          <cx:pt idx="37495">126000</cx:pt>
          <cx:pt idx="37496">157500</cx:pt>
          <cx:pt idx="37497">220500</cx:pt>
          <cx:pt idx="37498">117000</cx:pt>
          <cx:pt idx="37499">157500</cx:pt>
          <cx:pt idx="37500">180000</cx:pt>
          <cx:pt idx="37501">157500</cx:pt>
          <cx:pt idx="37502">99000</cx:pt>
          <cx:pt idx="37503">162000</cx:pt>
          <cx:pt idx="37504">360000</cx:pt>
          <cx:pt idx="37505">216000</cx:pt>
          <cx:pt idx="37506">180000</cx:pt>
          <cx:pt idx="37507">180000</cx:pt>
          <cx:pt idx="37508">202500</cx:pt>
          <cx:pt idx="37509">126000</cx:pt>
          <cx:pt idx="37510">247500</cx:pt>
          <cx:pt idx="37511">157500</cx:pt>
          <cx:pt idx="37512">31500</cx:pt>
          <cx:pt idx="37513">90000</cx:pt>
          <cx:pt idx="37514">202500</cx:pt>
          <cx:pt idx="37515">58500</cx:pt>
          <cx:pt idx="37516">315000</cx:pt>
          <cx:pt idx="37517">135000</cx:pt>
          <cx:pt idx="37518">337500</cx:pt>
          <cx:pt idx="37519">216000</cx:pt>
          <cx:pt idx="37520">76500</cx:pt>
          <cx:pt idx="37521">67500</cx:pt>
          <cx:pt idx="37522">135000</cx:pt>
          <cx:pt idx="37523">225000</cx:pt>
          <cx:pt idx="37524">135000</cx:pt>
          <cx:pt idx="37525">135000</cx:pt>
          <cx:pt idx="37526">252000</cx:pt>
          <cx:pt idx="37527">157500</cx:pt>
          <cx:pt idx="37528">112500</cx:pt>
          <cx:pt idx="37529">157500</cx:pt>
          <cx:pt idx="37530">481500</cx:pt>
          <cx:pt idx="37531">270000</cx:pt>
          <cx:pt idx="37532">121500</cx:pt>
          <cx:pt idx="37533">90000</cx:pt>
          <cx:pt idx="37534">54000</cx:pt>
          <cx:pt idx="37535">252000</cx:pt>
          <cx:pt idx="37536">94500</cx:pt>
          <cx:pt idx="37537">193500</cx:pt>
          <cx:pt idx="37538">166500</cx:pt>
          <cx:pt idx="37539">292500</cx:pt>
          <cx:pt idx="37540">81000</cx:pt>
          <cx:pt idx="37541">108000</cx:pt>
          <cx:pt idx="37542">126000</cx:pt>
          <cx:pt idx="37543">144000</cx:pt>
          <cx:pt idx="37544">90000</cx:pt>
          <cx:pt idx="37545">198000</cx:pt>
          <cx:pt idx="37546">135000</cx:pt>
          <cx:pt idx="37547">157500</cx:pt>
          <cx:pt idx="37548">94500</cx:pt>
          <cx:pt idx="37549">157500</cx:pt>
          <cx:pt idx="37550">270000</cx:pt>
          <cx:pt idx="37551">99000</cx:pt>
          <cx:pt idx="37552">157500</cx:pt>
          <cx:pt idx="37553">270000</cx:pt>
          <cx:pt idx="37554">292500</cx:pt>
          <cx:pt idx="37555">72000</cx:pt>
          <cx:pt idx="37556">108000</cx:pt>
          <cx:pt idx="37557">67500</cx:pt>
          <cx:pt idx="37558">144000</cx:pt>
          <cx:pt idx="37559">112500</cx:pt>
          <cx:pt idx="37560">225000</cx:pt>
          <cx:pt idx="37561">112500</cx:pt>
          <cx:pt idx="37562">76500</cx:pt>
          <cx:pt idx="37563">112500</cx:pt>
          <cx:pt idx="37564">67500</cx:pt>
          <cx:pt idx="37565">134662.5</cx:pt>
          <cx:pt idx="37566">157500</cx:pt>
          <cx:pt idx="37567">202500</cx:pt>
          <cx:pt idx="37568">315000</cx:pt>
          <cx:pt idx="37569">90000</cx:pt>
          <cx:pt idx="37570">202500</cx:pt>
          <cx:pt idx="37571">135000</cx:pt>
          <cx:pt idx="37572">157500</cx:pt>
          <cx:pt idx="37573">166500</cx:pt>
          <cx:pt idx="37574">67500</cx:pt>
          <cx:pt idx="37575">202500</cx:pt>
          <cx:pt idx="37576">72000</cx:pt>
          <cx:pt idx="37577">112500</cx:pt>
          <cx:pt idx="37578">76500</cx:pt>
          <cx:pt idx="37579">112500</cx:pt>
          <cx:pt idx="37580">94500</cx:pt>
          <cx:pt idx="37581">81000</cx:pt>
          <cx:pt idx="37582">166500</cx:pt>
          <cx:pt idx="37583">67500</cx:pt>
          <cx:pt idx="37584">171000</cx:pt>
          <cx:pt idx="37585">180000</cx:pt>
          <cx:pt idx="37586">166500</cx:pt>
          <cx:pt idx="37587">270000</cx:pt>
          <cx:pt idx="37588">157500</cx:pt>
          <cx:pt idx="37589">97875</cx:pt>
          <cx:pt idx="37590">144000</cx:pt>
          <cx:pt idx="37591">90000</cx:pt>
          <cx:pt idx="37592">166500</cx:pt>
          <cx:pt idx="37593">157500</cx:pt>
          <cx:pt idx="37594">157500</cx:pt>
          <cx:pt idx="37595">211500</cx:pt>
          <cx:pt idx="37596">130500</cx:pt>
          <cx:pt idx="37597">135000</cx:pt>
          <cx:pt idx="37598">90000</cx:pt>
          <cx:pt idx="37599">180000</cx:pt>
          <cx:pt idx="37600">45000</cx:pt>
          <cx:pt idx="37601">90000</cx:pt>
          <cx:pt idx="37602">225000</cx:pt>
          <cx:pt idx="37603">202500</cx:pt>
          <cx:pt idx="37604">180000</cx:pt>
          <cx:pt idx="37605">90000</cx:pt>
          <cx:pt idx="37606">94500</cx:pt>
          <cx:pt idx="37607">108000</cx:pt>
          <cx:pt idx="37608">112500</cx:pt>
          <cx:pt idx="37609">67500</cx:pt>
          <cx:pt idx="37610">360000</cx:pt>
          <cx:pt idx="37611">112500</cx:pt>
          <cx:pt idx="37612">126000</cx:pt>
          <cx:pt idx="37613">202500</cx:pt>
          <cx:pt idx="37614">180000</cx:pt>
          <cx:pt idx="37615">112500</cx:pt>
          <cx:pt idx="37616">180000</cx:pt>
          <cx:pt idx="37617">225000</cx:pt>
          <cx:pt idx="37618">225000</cx:pt>
          <cx:pt idx="37619">135000</cx:pt>
          <cx:pt idx="37620">135000</cx:pt>
          <cx:pt idx="37621">360000</cx:pt>
          <cx:pt idx="37622">157500</cx:pt>
          <cx:pt idx="37623">157500</cx:pt>
          <cx:pt idx="37624">135000</cx:pt>
          <cx:pt idx="37625">193500</cx:pt>
          <cx:pt idx="37626">337500</cx:pt>
          <cx:pt idx="37627">67500</cx:pt>
          <cx:pt idx="37628">157500</cx:pt>
          <cx:pt idx="37629">166500</cx:pt>
          <cx:pt idx="37630">171000</cx:pt>
          <cx:pt idx="37631">72000</cx:pt>
          <cx:pt idx="37632">112500</cx:pt>
          <cx:pt idx="37633">225000</cx:pt>
          <cx:pt idx="37634">270000</cx:pt>
          <cx:pt idx="37635">171000</cx:pt>
          <cx:pt idx="37636">90000</cx:pt>
          <cx:pt idx="37637">360000</cx:pt>
          <cx:pt idx="37638">225000</cx:pt>
          <cx:pt idx="37639">180000</cx:pt>
          <cx:pt idx="37640">90000</cx:pt>
          <cx:pt idx="37641">126000</cx:pt>
          <cx:pt idx="37642">72000</cx:pt>
          <cx:pt idx="37643">225000</cx:pt>
          <cx:pt idx="37644">112500</cx:pt>
          <cx:pt idx="37645">180000</cx:pt>
          <cx:pt idx="37646">91048.5</cx:pt>
          <cx:pt idx="37647">162000</cx:pt>
          <cx:pt idx="37648">180000</cx:pt>
          <cx:pt idx="37649">81000</cx:pt>
          <cx:pt idx="37650">450000</cx:pt>
          <cx:pt idx="37651">180000</cx:pt>
          <cx:pt idx="37652">112500</cx:pt>
          <cx:pt idx="37653">81000</cx:pt>
          <cx:pt idx="37654">202500</cx:pt>
          <cx:pt idx="37655">81000</cx:pt>
          <cx:pt idx="37656">103500</cx:pt>
          <cx:pt idx="37657">157500</cx:pt>
          <cx:pt idx="37658">153000</cx:pt>
          <cx:pt idx="37659">31500</cx:pt>
          <cx:pt idx="37660">229500</cx:pt>
          <cx:pt idx="37661">112500</cx:pt>
          <cx:pt idx="37662">67500</cx:pt>
          <cx:pt idx="37663">135000</cx:pt>
          <cx:pt idx="37664">270000</cx:pt>
          <cx:pt idx="37665">58500</cx:pt>
          <cx:pt idx="37666">76500</cx:pt>
          <cx:pt idx="37667">135000</cx:pt>
          <cx:pt idx="37668">121500</cx:pt>
          <cx:pt idx="37669">225000</cx:pt>
          <cx:pt idx="37670">450000</cx:pt>
          <cx:pt idx="37671">225000</cx:pt>
          <cx:pt idx="37672">81000</cx:pt>
          <cx:pt idx="37673">135000</cx:pt>
          <cx:pt idx="37674">135000</cx:pt>
          <cx:pt idx="37675">135000</cx:pt>
          <cx:pt idx="37676">225000</cx:pt>
          <cx:pt idx="37677">112500</cx:pt>
          <cx:pt idx="37678">54000</cx:pt>
          <cx:pt idx="37679">189000</cx:pt>
          <cx:pt idx="37680">112500</cx:pt>
          <cx:pt idx="37681">315000</cx:pt>
          <cx:pt idx="37682">202500</cx:pt>
          <cx:pt idx="37683">225000</cx:pt>
          <cx:pt idx="37684">405000</cx:pt>
          <cx:pt idx="37685">45000</cx:pt>
          <cx:pt idx="37686">81000</cx:pt>
          <cx:pt idx="37687">225000</cx:pt>
          <cx:pt idx="37688">90000</cx:pt>
          <cx:pt idx="37689">247500</cx:pt>
          <cx:pt idx="37690">270000</cx:pt>
          <cx:pt idx="37691">225000</cx:pt>
          <cx:pt idx="37692">247500</cx:pt>
          <cx:pt idx="37693">90000</cx:pt>
          <cx:pt idx="37694">405000</cx:pt>
          <cx:pt idx="37695">157500</cx:pt>
          <cx:pt idx="37696">164250</cx:pt>
          <cx:pt idx="37697">189000</cx:pt>
          <cx:pt idx="37698">112500</cx:pt>
          <cx:pt idx="37699">270000</cx:pt>
          <cx:pt idx="37700">45000</cx:pt>
          <cx:pt idx="37701">202500</cx:pt>
          <cx:pt idx="37702">360000</cx:pt>
          <cx:pt idx="37703">135000</cx:pt>
          <cx:pt idx="37704">112500</cx:pt>
          <cx:pt idx="37705">113098.5</cx:pt>
          <cx:pt idx="37706">180000</cx:pt>
          <cx:pt idx="37707">135000</cx:pt>
          <cx:pt idx="37708">180000</cx:pt>
          <cx:pt idx="37709">99000</cx:pt>
          <cx:pt idx="37710">58500</cx:pt>
          <cx:pt idx="37711">202500</cx:pt>
          <cx:pt idx="37712">85500</cx:pt>
          <cx:pt idx="37713">90000</cx:pt>
          <cx:pt idx="37714">81000</cx:pt>
          <cx:pt idx="37715">135000</cx:pt>
          <cx:pt idx="37716">157500</cx:pt>
          <cx:pt idx="37717">135000</cx:pt>
          <cx:pt idx="37718">157500</cx:pt>
          <cx:pt idx="37719">247500</cx:pt>
          <cx:pt idx="37720">211500</cx:pt>
          <cx:pt idx="37721">360000</cx:pt>
          <cx:pt idx="37722">135000</cx:pt>
          <cx:pt idx="37723">322650</cx:pt>
          <cx:pt idx="37724">450000</cx:pt>
          <cx:pt idx="37725">81000</cx:pt>
          <cx:pt idx="37726">90000</cx:pt>
          <cx:pt idx="37727">65250</cx:pt>
          <cx:pt idx="37728">180000</cx:pt>
          <cx:pt idx="37729">112500</cx:pt>
          <cx:pt idx="37730">126000</cx:pt>
          <cx:pt idx="37731">90000</cx:pt>
          <cx:pt idx="37732">202500</cx:pt>
          <cx:pt idx="37733">90000</cx:pt>
          <cx:pt idx="37734">180000</cx:pt>
          <cx:pt idx="37735">180000</cx:pt>
          <cx:pt idx="37736">157500</cx:pt>
          <cx:pt idx="37737">126000</cx:pt>
          <cx:pt idx="37738">72000</cx:pt>
          <cx:pt idx="37739">135000</cx:pt>
          <cx:pt idx="37740">67500</cx:pt>
          <cx:pt idx="37741">315000</cx:pt>
          <cx:pt idx="37742">112500</cx:pt>
          <cx:pt idx="37743">360000</cx:pt>
          <cx:pt idx="37744">67500</cx:pt>
          <cx:pt idx="37745">225000</cx:pt>
          <cx:pt idx="37746">202500</cx:pt>
          <cx:pt idx="37747">90000</cx:pt>
          <cx:pt idx="37748">180000</cx:pt>
          <cx:pt idx="37749">135000</cx:pt>
          <cx:pt idx="37750">90000</cx:pt>
          <cx:pt idx="37751">202500</cx:pt>
          <cx:pt idx="37752">90000</cx:pt>
          <cx:pt idx="37753">391500</cx:pt>
          <cx:pt idx="37754">126000</cx:pt>
          <cx:pt idx="37755">121500</cx:pt>
          <cx:pt idx="37756">135000</cx:pt>
          <cx:pt idx="37757">90000</cx:pt>
          <cx:pt idx="37758">112500</cx:pt>
          <cx:pt idx="37759">157500</cx:pt>
          <cx:pt idx="37760">81000</cx:pt>
          <cx:pt idx="37761">135000</cx:pt>
          <cx:pt idx="37762">202500</cx:pt>
          <cx:pt idx="37763">202500</cx:pt>
          <cx:pt idx="37764">54000</cx:pt>
          <cx:pt idx="37765">72000</cx:pt>
          <cx:pt idx="37766">166500</cx:pt>
          <cx:pt idx="37767">157500</cx:pt>
          <cx:pt idx="37768">135000</cx:pt>
          <cx:pt idx="37769">135000</cx:pt>
          <cx:pt idx="37770">225000</cx:pt>
          <cx:pt idx="37771">45000</cx:pt>
          <cx:pt idx="37772">119250</cx:pt>
          <cx:pt idx="37773">315157.5</cx:pt>
          <cx:pt idx="37774">135000</cx:pt>
          <cx:pt idx="37775">90000</cx:pt>
          <cx:pt idx="37776">45000</cx:pt>
          <cx:pt idx="37777">81000</cx:pt>
          <cx:pt idx="37778">112500</cx:pt>
          <cx:pt idx="37779">67500</cx:pt>
          <cx:pt idx="37780">58500</cx:pt>
          <cx:pt idx="37781">427500</cx:pt>
          <cx:pt idx="37782">67500</cx:pt>
          <cx:pt idx="37783">159300</cx:pt>
          <cx:pt idx="37784">675000</cx:pt>
          <cx:pt idx="37785">135000</cx:pt>
          <cx:pt idx="37786">81000</cx:pt>
          <cx:pt idx="37787">90000</cx:pt>
          <cx:pt idx="37788">112500</cx:pt>
          <cx:pt idx="37789">450000</cx:pt>
          <cx:pt idx="37790">135000</cx:pt>
          <cx:pt idx="37791">225000</cx:pt>
          <cx:pt idx="37792">112500</cx:pt>
          <cx:pt idx="37793">45000</cx:pt>
          <cx:pt idx="37794">99000</cx:pt>
          <cx:pt idx="37795">144000</cx:pt>
          <cx:pt idx="37796">90000</cx:pt>
          <cx:pt idx="37797">180000</cx:pt>
          <cx:pt idx="37798">135000</cx:pt>
          <cx:pt idx="37799">103500</cx:pt>
          <cx:pt idx="37800">112500</cx:pt>
          <cx:pt idx="37801">90000</cx:pt>
          <cx:pt idx="37802">103500</cx:pt>
          <cx:pt idx="37803">157500</cx:pt>
          <cx:pt idx="37804">225000</cx:pt>
          <cx:pt idx="37805">193500</cx:pt>
          <cx:pt idx="37806">135000</cx:pt>
          <cx:pt idx="37807">193500</cx:pt>
          <cx:pt idx="37808">225000</cx:pt>
          <cx:pt idx="37809">67500</cx:pt>
          <cx:pt idx="37810">135000</cx:pt>
          <cx:pt idx="37811">166500</cx:pt>
          <cx:pt idx="37812">90000</cx:pt>
          <cx:pt idx="37813">157500</cx:pt>
          <cx:pt idx="37814">157500</cx:pt>
          <cx:pt idx="37815">112500</cx:pt>
          <cx:pt idx="37816">67500</cx:pt>
          <cx:pt idx="37817">180000</cx:pt>
          <cx:pt idx="37818">180000</cx:pt>
          <cx:pt idx="37819">202500</cx:pt>
          <cx:pt idx="37820">202500</cx:pt>
          <cx:pt idx="37821">112500</cx:pt>
          <cx:pt idx="37822">270000</cx:pt>
          <cx:pt idx="37823">112500</cx:pt>
          <cx:pt idx="37824">270000</cx:pt>
          <cx:pt idx="37825">90000</cx:pt>
          <cx:pt idx="37826">54000</cx:pt>
          <cx:pt idx="37827">292500</cx:pt>
          <cx:pt idx="37828">364500</cx:pt>
          <cx:pt idx="37829">112500</cx:pt>
          <cx:pt idx="37830">225000</cx:pt>
          <cx:pt idx="37831">126000</cx:pt>
          <cx:pt idx="37832">225000</cx:pt>
          <cx:pt idx="37833">135000</cx:pt>
          <cx:pt idx="37834">112500</cx:pt>
          <cx:pt idx="37835">90000</cx:pt>
          <cx:pt idx="37836">135000</cx:pt>
          <cx:pt idx="37837">112500</cx:pt>
          <cx:pt idx="37838">126000</cx:pt>
          <cx:pt idx="37839">126000</cx:pt>
          <cx:pt idx="37840">166500</cx:pt>
          <cx:pt idx="37841">157500</cx:pt>
          <cx:pt idx="37842">202500</cx:pt>
          <cx:pt idx="37843">112500</cx:pt>
          <cx:pt idx="37844">157500</cx:pt>
          <cx:pt idx="37845">225000</cx:pt>
          <cx:pt idx="37846">202500</cx:pt>
          <cx:pt idx="37847">140850</cx:pt>
          <cx:pt idx="37848">157500</cx:pt>
          <cx:pt idx="37849">135000</cx:pt>
          <cx:pt idx="37850">112500</cx:pt>
          <cx:pt idx="37851">126000</cx:pt>
          <cx:pt idx="37852">270000</cx:pt>
          <cx:pt idx="37853">67500</cx:pt>
          <cx:pt idx="37854">81000</cx:pt>
          <cx:pt idx="37855">112500</cx:pt>
          <cx:pt idx="37856">135000</cx:pt>
          <cx:pt idx="37857">675000</cx:pt>
          <cx:pt idx="37858">157500</cx:pt>
          <cx:pt idx="37859">90000</cx:pt>
          <cx:pt idx="37860">121500</cx:pt>
          <cx:pt idx="37861">225000</cx:pt>
          <cx:pt idx="37862">225000</cx:pt>
          <cx:pt idx="37863">90000</cx:pt>
          <cx:pt idx="37864">81000</cx:pt>
          <cx:pt idx="37865">157500</cx:pt>
          <cx:pt idx="37866">382500</cx:pt>
          <cx:pt idx="37867">90000</cx:pt>
          <cx:pt idx="37868">216000</cx:pt>
          <cx:pt idx="37869">202500</cx:pt>
          <cx:pt idx="37870">135000</cx:pt>
          <cx:pt idx="37871">54000</cx:pt>
          <cx:pt idx="37872">180000</cx:pt>
          <cx:pt idx="37873">90000</cx:pt>
          <cx:pt idx="37874">180000</cx:pt>
          <cx:pt idx="37875">99000</cx:pt>
          <cx:pt idx="37876">63000</cx:pt>
          <cx:pt idx="37877">180000</cx:pt>
          <cx:pt idx="37878">266089.5</cx:pt>
          <cx:pt idx="37879">135000</cx:pt>
          <cx:pt idx="37880">54000</cx:pt>
          <cx:pt idx="37881">202500</cx:pt>
          <cx:pt idx="37882">180000</cx:pt>
          <cx:pt idx="37883">67500</cx:pt>
          <cx:pt idx="37884">202500</cx:pt>
          <cx:pt idx="37885">135000</cx:pt>
          <cx:pt idx="37886">495000</cx:pt>
          <cx:pt idx="37887">157500</cx:pt>
          <cx:pt idx="37888">90000</cx:pt>
          <cx:pt idx="37889">247500</cx:pt>
          <cx:pt idx="37890">157500</cx:pt>
          <cx:pt idx="37891">157500</cx:pt>
          <cx:pt idx="37892">157500</cx:pt>
          <cx:pt idx="37893">76500</cx:pt>
          <cx:pt idx="37894">315000</cx:pt>
          <cx:pt idx="37895">112500</cx:pt>
          <cx:pt idx="37896">63000</cx:pt>
          <cx:pt idx="37897">135000</cx:pt>
          <cx:pt idx="37898">189000</cx:pt>
          <cx:pt idx="37899">135000</cx:pt>
          <cx:pt idx="37900">171000</cx:pt>
          <cx:pt idx="37901">157500</cx:pt>
          <cx:pt idx="37902">265500</cx:pt>
          <cx:pt idx="37903">270000</cx:pt>
          <cx:pt idx="37904">157500</cx:pt>
          <cx:pt idx="37905">157500</cx:pt>
          <cx:pt idx="37906">90000</cx:pt>
          <cx:pt idx="37907">157500</cx:pt>
          <cx:pt idx="37908">112500</cx:pt>
          <cx:pt idx="37909">225000</cx:pt>
          <cx:pt idx="37910">126000</cx:pt>
          <cx:pt idx="37911">202500</cx:pt>
          <cx:pt idx="37912">148500</cx:pt>
          <cx:pt idx="37913">180000</cx:pt>
          <cx:pt idx="37914">112500</cx:pt>
          <cx:pt idx="37915">157500</cx:pt>
          <cx:pt idx="37916">90000</cx:pt>
          <cx:pt idx="37917">225000</cx:pt>
          <cx:pt idx="37918">157500</cx:pt>
          <cx:pt idx="37919">135000</cx:pt>
          <cx:pt idx="37920">180000</cx:pt>
          <cx:pt idx="37921">270000</cx:pt>
          <cx:pt idx="37922">247500</cx:pt>
          <cx:pt idx="37923">315000</cx:pt>
          <cx:pt idx="37924">112500</cx:pt>
          <cx:pt idx="37925">76500</cx:pt>
          <cx:pt idx="37926">135000</cx:pt>
          <cx:pt idx="37927">292500</cx:pt>
          <cx:pt idx="37928">225000</cx:pt>
          <cx:pt idx="37929">450000</cx:pt>
          <cx:pt idx="37930">225000</cx:pt>
          <cx:pt idx="37931">67500</cx:pt>
          <cx:pt idx="37932">54000</cx:pt>
          <cx:pt idx="37933">112500</cx:pt>
          <cx:pt idx="37934">112500</cx:pt>
          <cx:pt idx="37935">193500</cx:pt>
          <cx:pt idx="37936">171000</cx:pt>
          <cx:pt idx="37937">243000</cx:pt>
          <cx:pt idx="37938">270000</cx:pt>
          <cx:pt idx="37939">112500</cx:pt>
          <cx:pt idx="37940">112500</cx:pt>
          <cx:pt idx="37941">202500</cx:pt>
          <cx:pt idx="37942">180000</cx:pt>
          <cx:pt idx="37943">270000</cx:pt>
          <cx:pt idx="37944">171000</cx:pt>
          <cx:pt idx="37945">315000</cx:pt>
          <cx:pt idx="37946">157500</cx:pt>
          <cx:pt idx="37947">171000</cx:pt>
          <cx:pt idx="37948">126000</cx:pt>
          <cx:pt idx="37949">157500</cx:pt>
          <cx:pt idx="37950">135000</cx:pt>
          <cx:pt idx="37951">90000</cx:pt>
          <cx:pt idx="37952">225000</cx:pt>
          <cx:pt idx="37953">112500</cx:pt>
          <cx:pt idx="37954">81000</cx:pt>
          <cx:pt idx="37955">67500</cx:pt>
          <cx:pt idx="37956">112500</cx:pt>
          <cx:pt idx="37957">85500</cx:pt>
          <cx:pt idx="37958">112500</cx:pt>
          <cx:pt idx="37959">202500</cx:pt>
          <cx:pt idx="37960">103500</cx:pt>
          <cx:pt idx="37961">360000</cx:pt>
          <cx:pt idx="37962">108000</cx:pt>
          <cx:pt idx="37963">135000</cx:pt>
          <cx:pt idx="37964">225000</cx:pt>
          <cx:pt idx="37965">90000</cx:pt>
          <cx:pt idx="37966">63000</cx:pt>
          <cx:pt idx="37967">279000</cx:pt>
          <cx:pt idx="37968">90000</cx:pt>
          <cx:pt idx="37969">247500</cx:pt>
          <cx:pt idx="37970">67500</cx:pt>
          <cx:pt idx="37971">157500</cx:pt>
          <cx:pt idx="37972">202500</cx:pt>
          <cx:pt idx="37973">67500</cx:pt>
          <cx:pt idx="37974">112500</cx:pt>
          <cx:pt idx="37975">157500</cx:pt>
          <cx:pt idx="37976">72000</cx:pt>
          <cx:pt idx="37977">166500</cx:pt>
          <cx:pt idx="37978">157500</cx:pt>
          <cx:pt idx="37979">220500</cx:pt>
          <cx:pt idx="37980">108000</cx:pt>
          <cx:pt idx="37981">135000</cx:pt>
          <cx:pt idx="37982">180000</cx:pt>
          <cx:pt idx="37983">67500</cx:pt>
          <cx:pt idx="37984">135000</cx:pt>
          <cx:pt idx="37985">67500</cx:pt>
          <cx:pt idx="37986">90000</cx:pt>
          <cx:pt idx="37987">360000</cx:pt>
          <cx:pt idx="37988">157500</cx:pt>
          <cx:pt idx="37989">54000</cx:pt>
          <cx:pt idx="37990">54000</cx:pt>
          <cx:pt idx="37991">675000</cx:pt>
          <cx:pt idx="37992">112500</cx:pt>
          <cx:pt idx="37993">225000</cx:pt>
          <cx:pt idx="37994">90000</cx:pt>
          <cx:pt idx="37995">225000</cx:pt>
          <cx:pt idx="37996">900000</cx:pt>
          <cx:pt idx="37997">225000</cx:pt>
          <cx:pt idx="37998">157500</cx:pt>
          <cx:pt idx="37999">382500</cx:pt>
          <cx:pt idx="38000">157500</cx:pt>
          <cx:pt idx="38001">117000</cx:pt>
          <cx:pt idx="38002">58500</cx:pt>
          <cx:pt idx="38003">90000</cx:pt>
          <cx:pt idx="38004">135000</cx:pt>
          <cx:pt idx="38005">270000</cx:pt>
          <cx:pt idx="38006">103500</cx:pt>
          <cx:pt idx="38007">180000</cx:pt>
          <cx:pt idx="38008">315000</cx:pt>
          <cx:pt idx="38009">180000</cx:pt>
          <cx:pt idx="38010">69750</cx:pt>
          <cx:pt idx="38011">135000</cx:pt>
          <cx:pt idx="38012">247500</cx:pt>
          <cx:pt idx="38013">135000</cx:pt>
          <cx:pt idx="38014">112500</cx:pt>
          <cx:pt idx="38015">144000</cx:pt>
          <cx:pt idx="38016">360000</cx:pt>
          <cx:pt idx="38017">292500</cx:pt>
          <cx:pt idx="38018">81000</cx:pt>
          <cx:pt idx="38019">108000</cx:pt>
          <cx:pt idx="38020">310500</cx:pt>
          <cx:pt idx="38021">180000</cx:pt>
          <cx:pt idx="38022">121500</cx:pt>
          <cx:pt idx="38023">112500</cx:pt>
          <cx:pt idx="38024">180000</cx:pt>
          <cx:pt idx="38025">157500</cx:pt>
          <cx:pt idx="38026">162000</cx:pt>
          <cx:pt idx="38027">135000</cx:pt>
          <cx:pt idx="38028">175500</cx:pt>
          <cx:pt idx="38029">135000</cx:pt>
          <cx:pt idx="38030">135000</cx:pt>
          <cx:pt idx="38031">189000</cx:pt>
          <cx:pt idx="38032">225000</cx:pt>
          <cx:pt idx="38033">135000</cx:pt>
          <cx:pt idx="38034">135000</cx:pt>
          <cx:pt idx="38035">135000</cx:pt>
          <cx:pt idx="38036">202500</cx:pt>
          <cx:pt idx="38037">135000</cx:pt>
          <cx:pt idx="38038">45000</cx:pt>
          <cx:pt idx="38039">67500</cx:pt>
          <cx:pt idx="38040">112500</cx:pt>
          <cx:pt idx="38041">180000</cx:pt>
          <cx:pt idx="38042">112500</cx:pt>
          <cx:pt idx="38043">202500</cx:pt>
          <cx:pt idx="38044">171000</cx:pt>
          <cx:pt idx="38045">193500</cx:pt>
          <cx:pt idx="38046">81000</cx:pt>
          <cx:pt idx="38047">180000</cx:pt>
          <cx:pt idx="38048">90000</cx:pt>
          <cx:pt idx="38049">315000</cx:pt>
          <cx:pt idx="38050">135000</cx:pt>
          <cx:pt idx="38051">126000</cx:pt>
          <cx:pt idx="38052">81000</cx:pt>
          <cx:pt idx="38053">247500</cx:pt>
          <cx:pt idx="38054">180000</cx:pt>
          <cx:pt idx="38055">49500</cx:pt>
          <cx:pt idx="38056">112500</cx:pt>
          <cx:pt idx="38057">63000</cx:pt>
          <cx:pt idx="38058">180000</cx:pt>
          <cx:pt idx="38059">225000</cx:pt>
          <cx:pt idx="38060">180000</cx:pt>
          <cx:pt idx="38061">90000</cx:pt>
          <cx:pt idx="38062">112500</cx:pt>
          <cx:pt idx="38063">225000</cx:pt>
          <cx:pt idx="38064">202500</cx:pt>
          <cx:pt idx="38065">157500</cx:pt>
          <cx:pt idx="38066">225000</cx:pt>
          <cx:pt idx="38067">270000</cx:pt>
          <cx:pt idx="38068">247500</cx:pt>
          <cx:pt idx="38069">90000</cx:pt>
          <cx:pt idx="38070">108000</cx:pt>
          <cx:pt idx="38071">90000</cx:pt>
          <cx:pt idx="38072">76500</cx:pt>
          <cx:pt idx="38073">135000</cx:pt>
          <cx:pt idx="38074">166500</cx:pt>
          <cx:pt idx="38075">90000</cx:pt>
          <cx:pt idx="38076">157500</cx:pt>
          <cx:pt idx="38077">99000</cx:pt>
          <cx:pt idx="38078">180000</cx:pt>
          <cx:pt idx="38079">81000</cx:pt>
          <cx:pt idx="38080">90000</cx:pt>
          <cx:pt idx="38081">99000</cx:pt>
          <cx:pt idx="38082">450000</cx:pt>
          <cx:pt idx="38083">90000</cx:pt>
          <cx:pt idx="38084">202500</cx:pt>
          <cx:pt idx="38085">112500</cx:pt>
          <cx:pt idx="38086">247500</cx:pt>
          <cx:pt idx="38087">135000</cx:pt>
          <cx:pt idx="38088">76500</cx:pt>
          <cx:pt idx="38089">292500</cx:pt>
          <cx:pt idx="38090">112500</cx:pt>
          <cx:pt idx="38091">67500</cx:pt>
          <cx:pt idx="38092">67500</cx:pt>
          <cx:pt idx="38093">117000</cx:pt>
          <cx:pt idx="38094">157500</cx:pt>
          <cx:pt idx="38095">157500</cx:pt>
          <cx:pt idx="38096">112500</cx:pt>
          <cx:pt idx="38097">112500</cx:pt>
          <cx:pt idx="38098">81000</cx:pt>
          <cx:pt idx="38099">135000</cx:pt>
          <cx:pt idx="38100">675000</cx:pt>
          <cx:pt idx="38101">112500</cx:pt>
          <cx:pt idx="38102">94500</cx:pt>
          <cx:pt idx="38103">126000</cx:pt>
          <cx:pt idx="38104">180000</cx:pt>
          <cx:pt idx="38105">157500</cx:pt>
          <cx:pt idx="38106">112500</cx:pt>
          <cx:pt idx="38107">117000</cx:pt>
          <cx:pt idx="38108">175500</cx:pt>
          <cx:pt idx="38109">135000</cx:pt>
          <cx:pt idx="38110">126000</cx:pt>
          <cx:pt idx="38111">135000</cx:pt>
          <cx:pt idx="38112">270000</cx:pt>
          <cx:pt idx="38113">135000</cx:pt>
          <cx:pt idx="38114">315000</cx:pt>
          <cx:pt idx="38115">108000</cx:pt>
          <cx:pt idx="38116">180000</cx:pt>
          <cx:pt idx="38117">112500</cx:pt>
          <cx:pt idx="38118">58500</cx:pt>
          <cx:pt idx="38119">67500</cx:pt>
          <cx:pt idx="38120">81000</cx:pt>
          <cx:pt idx="38121">450000</cx:pt>
          <cx:pt idx="38122">157500</cx:pt>
          <cx:pt idx="38123">216000</cx:pt>
          <cx:pt idx="38124">225000</cx:pt>
          <cx:pt idx="38125">207000</cx:pt>
          <cx:pt idx="38126">157500</cx:pt>
          <cx:pt idx="38127">450000</cx:pt>
          <cx:pt idx="38128">202500</cx:pt>
          <cx:pt idx="38129">202500</cx:pt>
          <cx:pt idx="38130">135000</cx:pt>
          <cx:pt idx="38131">67500</cx:pt>
          <cx:pt idx="38132">135000</cx:pt>
          <cx:pt idx="38133">112500</cx:pt>
          <cx:pt idx="38134">112500</cx:pt>
          <cx:pt idx="38135">54000</cx:pt>
          <cx:pt idx="38136">135000</cx:pt>
          <cx:pt idx="38137">216000</cx:pt>
          <cx:pt idx="38138">67500</cx:pt>
          <cx:pt idx="38139">112500</cx:pt>
          <cx:pt idx="38140">292500</cx:pt>
          <cx:pt idx="38141">90000</cx:pt>
          <cx:pt idx="38142">135000</cx:pt>
          <cx:pt idx="38143">135000</cx:pt>
          <cx:pt idx="38144">495000</cx:pt>
          <cx:pt idx="38145">270000</cx:pt>
          <cx:pt idx="38146">157500</cx:pt>
          <cx:pt idx="38147">225000</cx:pt>
          <cx:pt idx="38148">112500</cx:pt>
          <cx:pt idx="38149">202500</cx:pt>
          <cx:pt idx="38150">225000</cx:pt>
          <cx:pt idx="38151">112500</cx:pt>
          <cx:pt idx="38152">135000</cx:pt>
          <cx:pt idx="38153">225000</cx:pt>
          <cx:pt idx="38154">54000</cx:pt>
          <cx:pt idx="38155">135000</cx:pt>
          <cx:pt idx="38156">225000</cx:pt>
          <cx:pt idx="38157">81000</cx:pt>
          <cx:pt idx="38158">135000</cx:pt>
          <cx:pt idx="38159">175500</cx:pt>
          <cx:pt idx="38160">171000</cx:pt>
          <cx:pt idx="38161">180000</cx:pt>
          <cx:pt idx="38162">157500</cx:pt>
          <cx:pt idx="38163">225000</cx:pt>
          <cx:pt idx="38164">180000</cx:pt>
          <cx:pt idx="38165">202500</cx:pt>
          <cx:pt idx="38166">135000</cx:pt>
          <cx:pt idx="38167">292500</cx:pt>
          <cx:pt idx="38168">99000</cx:pt>
          <cx:pt idx="38169">427500</cx:pt>
          <cx:pt idx="38170">180000</cx:pt>
          <cx:pt idx="38171">90000</cx:pt>
          <cx:pt idx="38172">157500</cx:pt>
          <cx:pt idx="38173">198000</cx:pt>
          <cx:pt idx="38174">103500</cx:pt>
          <cx:pt idx="38175">180000</cx:pt>
          <cx:pt idx="38176">135000</cx:pt>
          <cx:pt idx="38177">315000</cx:pt>
          <cx:pt idx="38178">112500</cx:pt>
          <cx:pt idx="38179">157500</cx:pt>
          <cx:pt idx="38180">67500</cx:pt>
          <cx:pt idx="38181">225000</cx:pt>
          <cx:pt idx="38182">90000</cx:pt>
          <cx:pt idx="38183">225000</cx:pt>
          <cx:pt idx="38184">202500</cx:pt>
          <cx:pt idx="38185">292500</cx:pt>
          <cx:pt idx="38186">135000</cx:pt>
          <cx:pt idx="38187">292500</cx:pt>
          <cx:pt idx="38188">112500</cx:pt>
          <cx:pt idx="38189">90000</cx:pt>
          <cx:pt idx="38190">157500</cx:pt>
          <cx:pt idx="38191">157500</cx:pt>
          <cx:pt idx="38192">67500</cx:pt>
          <cx:pt idx="38193">157500</cx:pt>
          <cx:pt idx="38194">112500</cx:pt>
          <cx:pt idx="38195">121500</cx:pt>
          <cx:pt idx="38196">180000</cx:pt>
          <cx:pt idx="38197">315000</cx:pt>
          <cx:pt idx="38198">157500</cx:pt>
          <cx:pt idx="38199">135000</cx:pt>
          <cx:pt idx="38200">135000</cx:pt>
          <cx:pt idx="38201">450000</cx:pt>
          <cx:pt idx="38202">135000</cx:pt>
          <cx:pt idx="38203">180000</cx:pt>
          <cx:pt idx="38204">126000</cx:pt>
          <cx:pt idx="38205">270000</cx:pt>
          <cx:pt idx="38206">157500</cx:pt>
          <cx:pt idx="38207">101250</cx:pt>
          <cx:pt idx="38208">180000</cx:pt>
          <cx:pt idx="38209">135000</cx:pt>
          <cx:pt idx="38210">225000</cx:pt>
          <cx:pt idx="38211">135000</cx:pt>
          <cx:pt idx="38212">202500</cx:pt>
          <cx:pt idx="38213">67500</cx:pt>
          <cx:pt idx="38214">270000</cx:pt>
          <cx:pt idx="38215">112500</cx:pt>
          <cx:pt idx="38216">67500</cx:pt>
          <cx:pt idx="38217">540000</cx:pt>
          <cx:pt idx="38218">315000</cx:pt>
          <cx:pt idx="38219">45000</cx:pt>
          <cx:pt idx="38220">90000</cx:pt>
          <cx:pt idx="38221">270000</cx:pt>
          <cx:pt idx="38222">117000</cx:pt>
          <cx:pt idx="38223">135000</cx:pt>
          <cx:pt idx="38224">112500</cx:pt>
          <cx:pt idx="38225">99031.5</cx:pt>
          <cx:pt idx="38226">135000</cx:pt>
          <cx:pt idx="38227">157500</cx:pt>
          <cx:pt idx="38228">135000</cx:pt>
          <cx:pt idx="38229">157500</cx:pt>
          <cx:pt idx="38230">85500</cx:pt>
          <cx:pt idx="38231">135000</cx:pt>
          <cx:pt idx="38232">247500</cx:pt>
          <cx:pt idx="38233">99000</cx:pt>
          <cx:pt idx="38234">135000</cx:pt>
          <cx:pt idx="38235">72000</cx:pt>
          <cx:pt idx="38236">148500</cx:pt>
          <cx:pt idx="38237">112500</cx:pt>
          <cx:pt idx="38238">157500</cx:pt>
          <cx:pt idx="38239">126000</cx:pt>
          <cx:pt idx="38240">85500</cx:pt>
          <cx:pt idx="38241">103500</cx:pt>
          <cx:pt idx="38242">157500</cx:pt>
          <cx:pt idx="38243">112500</cx:pt>
          <cx:pt idx="38244">54000</cx:pt>
          <cx:pt idx="38245">202500</cx:pt>
          <cx:pt idx="38246">180000</cx:pt>
          <cx:pt idx="38247">157500</cx:pt>
          <cx:pt idx="38248">202500</cx:pt>
          <cx:pt idx="38249">175500</cx:pt>
          <cx:pt idx="38250">67500</cx:pt>
          <cx:pt idx="38251">112500</cx:pt>
          <cx:pt idx="38252">157500</cx:pt>
          <cx:pt idx="38253">270000</cx:pt>
          <cx:pt idx="38254">90000</cx:pt>
          <cx:pt idx="38255">76500</cx:pt>
          <cx:pt idx="38256">360000</cx:pt>
          <cx:pt idx="38257">180000</cx:pt>
          <cx:pt idx="38258">270000</cx:pt>
          <cx:pt idx="38259">135000</cx:pt>
          <cx:pt idx="38260">76500</cx:pt>
          <cx:pt idx="38261">90000</cx:pt>
          <cx:pt idx="38262">135000</cx:pt>
          <cx:pt idx="38263">112500</cx:pt>
          <cx:pt idx="38264">157500</cx:pt>
          <cx:pt idx="38265">144000</cx:pt>
          <cx:pt idx="38266">360000</cx:pt>
          <cx:pt idx="38267">220500</cx:pt>
          <cx:pt idx="38268">450000</cx:pt>
          <cx:pt idx="38269">198000</cx:pt>
          <cx:pt idx="38270">85500</cx:pt>
          <cx:pt idx="38271">1125000</cx:pt>
          <cx:pt idx="38272">157500</cx:pt>
          <cx:pt idx="38273">540000</cx:pt>
          <cx:pt idx="38274">90000</cx:pt>
          <cx:pt idx="38275">117000</cx:pt>
          <cx:pt idx="38276">135000</cx:pt>
          <cx:pt idx="38277">292500</cx:pt>
          <cx:pt idx="38278">180000</cx:pt>
          <cx:pt idx="38279">157500</cx:pt>
          <cx:pt idx="38280">180000</cx:pt>
          <cx:pt idx="38281">90000</cx:pt>
          <cx:pt idx="38282">144000</cx:pt>
          <cx:pt idx="38283">225000</cx:pt>
          <cx:pt idx="38284">121500</cx:pt>
          <cx:pt idx="38285">112500</cx:pt>
          <cx:pt idx="38286">306000</cx:pt>
          <cx:pt idx="38287">225000</cx:pt>
          <cx:pt idx="38288">135000</cx:pt>
          <cx:pt idx="38289">157500</cx:pt>
          <cx:pt idx="38290">67500</cx:pt>
          <cx:pt idx="38291">157500</cx:pt>
          <cx:pt idx="38292">157500</cx:pt>
          <cx:pt idx="38293">67500</cx:pt>
          <cx:pt idx="38294">225000</cx:pt>
          <cx:pt idx="38295">126000</cx:pt>
          <cx:pt idx="38296">67500</cx:pt>
          <cx:pt idx="38297">112500</cx:pt>
          <cx:pt idx="38298">90000</cx:pt>
          <cx:pt idx="38299">292500</cx:pt>
          <cx:pt idx="38300">180000</cx:pt>
          <cx:pt idx="38301">360000</cx:pt>
          <cx:pt idx="38302">94500</cx:pt>
          <cx:pt idx="38303">121500</cx:pt>
          <cx:pt idx="38304">90000</cx:pt>
          <cx:pt idx="38305">135000</cx:pt>
          <cx:pt idx="38306">171000</cx:pt>
          <cx:pt idx="38307">292500</cx:pt>
          <cx:pt idx="38308">202500</cx:pt>
          <cx:pt idx="38309">193500</cx:pt>
          <cx:pt idx="38310">76500</cx:pt>
          <cx:pt idx="38311">135000</cx:pt>
          <cx:pt idx="38312">166500</cx:pt>
          <cx:pt idx="38313">81000</cx:pt>
          <cx:pt idx="38314">202500</cx:pt>
          <cx:pt idx="38315">135000</cx:pt>
          <cx:pt idx="38316">67500</cx:pt>
          <cx:pt idx="38317">100507.5</cx:pt>
          <cx:pt idx="38318">180000</cx:pt>
          <cx:pt idx="38319">157500</cx:pt>
          <cx:pt idx="38320">67500</cx:pt>
          <cx:pt idx="38321">157500</cx:pt>
          <cx:pt idx="38322">247500</cx:pt>
          <cx:pt idx="38323">247500</cx:pt>
          <cx:pt idx="38324">585000</cx:pt>
          <cx:pt idx="38325">180000</cx:pt>
          <cx:pt idx="38326">432000</cx:pt>
          <cx:pt idx="38327">225000</cx:pt>
          <cx:pt idx="38328">112500</cx:pt>
          <cx:pt idx="38329">225000</cx:pt>
          <cx:pt idx="38330">63000</cx:pt>
          <cx:pt idx="38331">112500</cx:pt>
          <cx:pt idx="38332">157500</cx:pt>
          <cx:pt idx="38333">67500</cx:pt>
          <cx:pt idx="38334">81000</cx:pt>
          <cx:pt idx="38335">157500</cx:pt>
          <cx:pt idx="38336">157500</cx:pt>
          <cx:pt idx="38337">112500</cx:pt>
          <cx:pt idx="38338">270000</cx:pt>
          <cx:pt idx="38339">148500</cx:pt>
          <cx:pt idx="38340">292500</cx:pt>
          <cx:pt idx="38341">99000</cx:pt>
          <cx:pt idx="38342">270000</cx:pt>
          <cx:pt idx="38343">112500</cx:pt>
          <cx:pt idx="38344">112500</cx:pt>
          <cx:pt idx="38345">211500</cx:pt>
          <cx:pt idx="38346">34650</cx:pt>
          <cx:pt idx="38347">121500</cx:pt>
          <cx:pt idx="38348">180000</cx:pt>
          <cx:pt idx="38349">675000</cx:pt>
          <cx:pt idx="38350">180000</cx:pt>
          <cx:pt idx="38351">270000</cx:pt>
          <cx:pt idx="38352">180000</cx:pt>
          <cx:pt idx="38353">225000</cx:pt>
          <cx:pt idx="38354">112500</cx:pt>
          <cx:pt idx="38355">90000</cx:pt>
          <cx:pt idx="38356">360000</cx:pt>
          <cx:pt idx="38357">135000</cx:pt>
          <cx:pt idx="38358">157500</cx:pt>
          <cx:pt idx="38359">315000</cx:pt>
          <cx:pt idx="38360">126000</cx:pt>
          <cx:pt idx="38361">225000</cx:pt>
          <cx:pt idx="38362">337500</cx:pt>
          <cx:pt idx="38363">180000</cx:pt>
          <cx:pt idx="38364">90000</cx:pt>
          <cx:pt idx="38365">112500</cx:pt>
          <cx:pt idx="38366">81000</cx:pt>
          <cx:pt idx="38367">90000</cx:pt>
          <cx:pt idx="38368">270000</cx:pt>
          <cx:pt idx="38369">427500</cx:pt>
          <cx:pt idx="38370">67500</cx:pt>
          <cx:pt idx="38371">67500</cx:pt>
          <cx:pt idx="38372">67500</cx:pt>
          <cx:pt idx="38373">180000</cx:pt>
          <cx:pt idx="38374">270000</cx:pt>
          <cx:pt idx="38375">90000</cx:pt>
          <cx:pt idx="38376">135000</cx:pt>
          <cx:pt idx="38377">157500</cx:pt>
          <cx:pt idx="38378">67500</cx:pt>
          <cx:pt idx="38379">202500</cx:pt>
          <cx:pt idx="38380">112500</cx:pt>
          <cx:pt idx="38381">247500</cx:pt>
          <cx:pt idx="38382">135000</cx:pt>
          <cx:pt idx="38383">202500</cx:pt>
          <cx:pt idx="38384">225000</cx:pt>
          <cx:pt idx="38385">202500</cx:pt>
          <cx:pt idx="38386">90000</cx:pt>
          <cx:pt idx="38387">99000</cx:pt>
          <cx:pt idx="38388">135000</cx:pt>
          <cx:pt idx="38389">112500</cx:pt>
          <cx:pt idx="38390">184500</cx:pt>
          <cx:pt idx="38391">270000</cx:pt>
          <cx:pt idx="38392">81000</cx:pt>
          <cx:pt idx="38393">180000</cx:pt>
          <cx:pt idx="38394">112500</cx:pt>
          <cx:pt idx="38395">90000</cx:pt>
          <cx:pt idx="38396">54000</cx:pt>
          <cx:pt idx="38397">135000</cx:pt>
          <cx:pt idx="38398">90000</cx:pt>
          <cx:pt idx="38399">225000</cx:pt>
          <cx:pt idx="38400">247500</cx:pt>
          <cx:pt idx="38401">135000</cx:pt>
          <cx:pt idx="38402">54000</cx:pt>
          <cx:pt idx="38403">112500</cx:pt>
          <cx:pt idx="38404">135000</cx:pt>
          <cx:pt idx="38405">202500</cx:pt>
          <cx:pt idx="38406">90000</cx:pt>
          <cx:pt idx="38407">180000</cx:pt>
          <cx:pt idx="38408">135000</cx:pt>
          <cx:pt idx="38409">157500</cx:pt>
          <cx:pt idx="38410">225000</cx:pt>
          <cx:pt idx="38411">108000</cx:pt>
          <cx:pt idx="38412">135000</cx:pt>
          <cx:pt idx="38413">157500</cx:pt>
          <cx:pt idx="38414">135000</cx:pt>
          <cx:pt idx="38415">202500</cx:pt>
          <cx:pt idx="38416">103500</cx:pt>
          <cx:pt idx="38417">135000</cx:pt>
          <cx:pt idx="38418">315000</cx:pt>
          <cx:pt idx="38419">126000</cx:pt>
          <cx:pt idx="38420">135000</cx:pt>
          <cx:pt idx="38421">157500</cx:pt>
          <cx:pt idx="38422">148500</cx:pt>
          <cx:pt idx="38423">135000</cx:pt>
          <cx:pt idx="38424">72000</cx:pt>
          <cx:pt idx="38425">90000</cx:pt>
          <cx:pt idx="38426">157500</cx:pt>
          <cx:pt idx="38427">112500</cx:pt>
          <cx:pt idx="38428">112500</cx:pt>
          <cx:pt idx="38429">225000</cx:pt>
          <cx:pt idx="38430">103500</cx:pt>
          <cx:pt idx="38431">108000</cx:pt>
          <cx:pt idx="38432">180000</cx:pt>
          <cx:pt idx="38433">90000</cx:pt>
          <cx:pt idx="38434">36000</cx:pt>
          <cx:pt idx="38435">562500</cx:pt>
          <cx:pt idx="38436">67500</cx:pt>
          <cx:pt idx="38437">225000</cx:pt>
          <cx:pt idx="38438">225000</cx:pt>
          <cx:pt idx="38439">256500</cx:pt>
          <cx:pt idx="38440">414000</cx:pt>
          <cx:pt idx="38441">65250</cx:pt>
          <cx:pt idx="38442">180000</cx:pt>
          <cx:pt idx="38443">144000</cx:pt>
          <cx:pt idx="38444">171000</cx:pt>
          <cx:pt idx="38445">157500</cx:pt>
          <cx:pt idx="38446">166500</cx:pt>
          <cx:pt idx="38447">99000</cx:pt>
          <cx:pt idx="38448">81000</cx:pt>
          <cx:pt idx="38449">225000</cx:pt>
          <cx:pt idx="38450">135000</cx:pt>
          <cx:pt idx="38451">67500</cx:pt>
          <cx:pt idx="38452">180000</cx:pt>
          <cx:pt idx="38453">112500</cx:pt>
          <cx:pt idx="38454">180000</cx:pt>
          <cx:pt idx="38455">135000</cx:pt>
          <cx:pt idx="38456">180000</cx:pt>
          <cx:pt idx="38457">292500</cx:pt>
          <cx:pt idx="38458">288000</cx:pt>
          <cx:pt idx="38459">270000</cx:pt>
          <cx:pt idx="38460">427500</cx:pt>
          <cx:pt idx="38461">67500</cx:pt>
          <cx:pt idx="38462">247500</cx:pt>
          <cx:pt idx="38463">180000</cx:pt>
          <cx:pt idx="38464">225000</cx:pt>
          <cx:pt idx="38465">126000</cx:pt>
          <cx:pt idx="38466">90000</cx:pt>
          <cx:pt idx="38467">270000</cx:pt>
          <cx:pt idx="38468">148500</cx:pt>
          <cx:pt idx="38469">225000</cx:pt>
          <cx:pt idx="38470">270000</cx:pt>
          <cx:pt idx="38471">157500</cx:pt>
          <cx:pt idx="38472">67500</cx:pt>
          <cx:pt idx="38473">135000</cx:pt>
          <cx:pt idx="38474">49500</cx:pt>
          <cx:pt idx="38475">117000</cx:pt>
          <cx:pt idx="38476">85500</cx:pt>
          <cx:pt idx="38477">94500</cx:pt>
          <cx:pt idx="38478">135000</cx:pt>
          <cx:pt idx="38479">162000</cx:pt>
          <cx:pt idx="38480">180000</cx:pt>
          <cx:pt idx="38481">90000</cx:pt>
          <cx:pt idx="38482">90000</cx:pt>
          <cx:pt idx="38483">157500</cx:pt>
          <cx:pt idx="38484">270000</cx:pt>
          <cx:pt idx="38485">76500</cx:pt>
          <cx:pt idx="38486">202500</cx:pt>
          <cx:pt idx="38487">36450</cx:pt>
          <cx:pt idx="38488">225000</cx:pt>
          <cx:pt idx="38489">202500</cx:pt>
          <cx:pt idx="38490">180000</cx:pt>
          <cx:pt idx="38491">112500</cx:pt>
          <cx:pt idx="38492">315000</cx:pt>
          <cx:pt idx="38493">315000</cx:pt>
          <cx:pt idx="38494">315000</cx:pt>
          <cx:pt idx="38495">202500</cx:pt>
          <cx:pt idx="38496">202500</cx:pt>
          <cx:pt idx="38497">105840</cx:pt>
          <cx:pt idx="38498">135000</cx:pt>
          <cx:pt idx="38499">135000</cx:pt>
          <cx:pt idx="38500">202500</cx:pt>
          <cx:pt idx="38501">126000</cx:pt>
          <cx:pt idx="38502">67500</cx:pt>
          <cx:pt idx="38503">247500</cx:pt>
          <cx:pt idx="38504">180000</cx:pt>
          <cx:pt idx="38505">81000</cx:pt>
          <cx:pt idx="38506">135000</cx:pt>
          <cx:pt idx="38507">157500</cx:pt>
          <cx:pt idx="38508">117000</cx:pt>
          <cx:pt idx="38509">135000</cx:pt>
          <cx:pt idx="38510">157500</cx:pt>
          <cx:pt idx="38511">67500</cx:pt>
          <cx:pt idx="38512">112500</cx:pt>
          <cx:pt idx="38513">135000</cx:pt>
          <cx:pt idx="38514">157500</cx:pt>
          <cx:pt idx="38515">112500</cx:pt>
          <cx:pt idx="38516">180000</cx:pt>
          <cx:pt idx="38517">135000</cx:pt>
          <cx:pt idx="38518">247500</cx:pt>
          <cx:pt idx="38519">85500</cx:pt>
          <cx:pt idx="38520">157500</cx:pt>
          <cx:pt idx="38521">180000</cx:pt>
          <cx:pt idx="38522">135000</cx:pt>
          <cx:pt idx="38523">135000</cx:pt>
          <cx:pt idx="38524">180000</cx:pt>
          <cx:pt idx="38525">202500</cx:pt>
          <cx:pt idx="38526">135000</cx:pt>
          <cx:pt idx="38527">49500</cx:pt>
          <cx:pt idx="38528">180000</cx:pt>
          <cx:pt idx="38529">292500</cx:pt>
          <cx:pt idx="38530">85500</cx:pt>
          <cx:pt idx="38531">81000</cx:pt>
          <cx:pt idx="38532">121500</cx:pt>
          <cx:pt idx="38533">225000</cx:pt>
          <cx:pt idx="38534">112500</cx:pt>
          <cx:pt idx="38535">157500</cx:pt>
          <cx:pt idx="38536">90000</cx:pt>
          <cx:pt idx="38537">157500</cx:pt>
          <cx:pt idx="38538">135000</cx:pt>
          <cx:pt idx="38539">144000</cx:pt>
          <cx:pt idx="38540">202500</cx:pt>
          <cx:pt idx="38541">171000</cx:pt>
          <cx:pt idx="38542">112500</cx:pt>
          <cx:pt idx="38543">112500</cx:pt>
          <cx:pt idx="38544">360000</cx:pt>
          <cx:pt idx="38545">180000</cx:pt>
          <cx:pt idx="38546">112500</cx:pt>
          <cx:pt idx="38547">211500</cx:pt>
          <cx:pt idx="38548">67500</cx:pt>
          <cx:pt idx="38549">45450</cx:pt>
          <cx:pt idx="38550">216000</cx:pt>
          <cx:pt idx="38551">180000</cx:pt>
          <cx:pt idx="38552">67500</cx:pt>
          <cx:pt idx="38553">85500</cx:pt>
          <cx:pt idx="38554">135000</cx:pt>
          <cx:pt idx="38555">67500</cx:pt>
          <cx:pt idx="38556">135000</cx:pt>
          <cx:pt idx="38557">247500</cx:pt>
          <cx:pt idx="38558">90000</cx:pt>
          <cx:pt idx="38559">108000</cx:pt>
          <cx:pt idx="38560">202500</cx:pt>
          <cx:pt idx="38561">90000</cx:pt>
          <cx:pt idx="38562">90000</cx:pt>
          <cx:pt idx="38563">67500</cx:pt>
          <cx:pt idx="38564">112500</cx:pt>
          <cx:pt idx="38565">135000</cx:pt>
          <cx:pt idx="38566">157500</cx:pt>
          <cx:pt idx="38567">180000</cx:pt>
          <cx:pt idx="38568">81000</cx:pt>
          <cx:pt idx="38569">126000</cx:pt>
          <cx:pt idx="38570">180000</cx:pt>
          <cx:pt idx="38571">157500</cx:pt>
          <cx:pt idx="38572">72000</cx:pt>
          <cx:pt idx="38573">112500</cx:pt>
          <cx:pt idx="38574">72000</cx:pt>
          <cx:pt idx="38575">180000</cx:pt>
          <cx:pt idx="38576">157500</cx:pt>
          <cx:pt idx="38577">180000</cx:pt>
          <cx:pt idx="38578">126000</cx:pt>
          <cx:pt idx="38579">202500</cx:pt>
          <cx:pt idx="38580">193500</cx:pt>
          <cx:pt idx="38581">180000</cx:pt>
          <cx:pt idx="38582">185985</cx:pt>
          <cx:pt idx="38583">202500</cx:pt>
          <cx:pt idx="38584">112500</cx:pt>
          <cx:pt idx="38585">337500</cx:pt>
          <cx:pt idx="38586">157500</cx:pt>
          <cx:pt idx="38587">202500</cx:pt>
          <cx:pt idx="38588">67500</cx:pt>
          <cx:pt idx="38589">121500</cx:pt>
          <cx:pt idx="38590">450000</cx:pt>
          <cx:pt idx="38591">270000</cx:pt>
          <cx:pt idx="38592">202500</cx:pt>
          <cx:pt idx="38593">135000</cx:pt>
          <cx:pt idx="38594">90000</cx:pt>
          <cx:pt idx="38595">360000</cx:pt>
          <cx:pt idx="38596">180000</cx:pt>
          <cx:pt idx="38597">117000</cx:pt>
          <cx:pt idx="38598">157500</cx:pt>
          <cx:pt idx="38599">157500</cx:pt>
          <cx:pt idx="38600">193500</cx:pt>
          <cx:pt idx="38601">202500</cx:pt>
          <cx:pt idx="38602">225000</cx:pt>
          <cx:pt idx="38603">180000</cx:pt>
          <cx:pt idx="38604">67500</cx:pt>
          <cx:pt idx="38605">225000</cx:pt>
          <cx:pt idx="38606">128340</cx:pt>
          <cx:pt idx="38607">810000</cx:pt>
          <cx:pt idx="38608">112500</cx:pt>
          <cx:pt idx="38609">225000</cx:pt>
          <cx:pt idx="38610">72000</cx:pt>
          <cx:pt idx="38611">270000</cx:pt>
          <cx:pt idx="38612">45000</cx:pt>
          <cx:pt idx="38613">225000</cx:pt>
          <cx:pt idx="38614">108000</cx:pt>
          <cx:pt idx="38615">90000</cx:pt>
          <cx:pt idx="38616">180000</cx:pt>
          <cx:pt idx="38617">211500</cx:pt>
          <cx:pt idx="38618">81000</cx:pt>
          <cx:pt idx="38619">180000</cx:pt>
          <cx:pt idx="38620">112500</cx:pt>
          <cx:pt idx="38621">157500</cx:pt>
          <cx:pt idx="38622">65250</cx:pt>
          <cx:pt idx="38623">225000</cx:pt>
          <cx:pt idx="38624">157500</cx:pt>
          <cx:pt idx="38625">67500</cx:pt>
          <cx:pt idx="38626">135000</cx:pt>
          <cx:pt idx="38627">112500</cx:pt>
          <cx:pt idx="38628">99000</cx:pt>
          <cx:pt idx="38629">225000</cx:pt>
          <cx:pt idx="38630">180000</cx:pt>
          <cx:pt idx="38631">67500</cx:pt>
          <cx:pt idx="38632">157500</cx:pt>
          <cx:pt idx="38633">166500</cx:pt>
          <cx:pt idx="38634">112500</cx:pt>
          <cx:pt idx="38635">180000</cx:pt>
          <cx:pt idx="38636">135000</cx:pt>
          <cx:pt idx="38637">180000</cx:pt>
          <cx:pt idx="38638">225000</cx:pt>
          <cx:pt idx="38639">270000</cx:pt>
          <cx:pt idx="38640">103500</cx:pt>
          <cx:pt idx="38641">112500</cx:pt>
          <cx:pt idx="38642">157500</cx:pt>
          <cx:pt idx="38643">135000</cx:pt>
          <cx:pt idx="38644">171000</cx:pt>
          <cx:pt idx="38645">130500</cx:pt>
          <cx:pt idx="38646">315000</cx:pt>
          <cx:pt idx="38647">180000</cx:pt>
          <cx:pt idx="38648">135000</cx:pt>
          <cx:pt idx="38649">202500</cx:pt>
          <cx:pt idx="38650">180000</cx:pt>
          <cx:pt idx="38651">225000</cx:pt>
          <cx:pt idx="38652">135000</cx:pt>
          <cx:pt idx="38653">112500</cx:pt>
          <cx:pt idx="38654">90000</cx:pt>
          <cx:pt idx="38655">90000</cx:pt>
          <cx:pt idx="38656">324000</cx:pt>
          <cx:pt idx="38657">247500</cx:pt>
          <cx:pt idx="38658">225000</cx:pt>
          <cx:pt idx="38659">63000</cx:pt>
          <cx:pt idx="38660">247500</cx:pt>
          <cx:pt idx="38661">108000</cx:pt>
          <cx:pt idx="38662">157500</cx:pt>
          <cx:pt idx="38663">202500</cx:pt>
          <cx:pt idx="38664">157500</cx:pt>
          <cx:pt idx="38665">112500</cx:pt>
          <cx:pt idx="38666">247500</cx:pt>
          <cx:pt idx="38667">180000</cx:pt>
          <cx:pt idx="38668">270000</cx:pt>
          <cx:pt idx="38669">103500</cx:pt>
          <cx:pt idx="38670">328500</cx:pt>
          <cx:pt idx="38671">144000</cx:pt>
          <cx:pt idx="38672">112500</cx:pt>
          <cx:pt idx="38673">180000</cx:pt>
          <cx:pt idx="38674">180000</cx:pt>
          <cx:pt idx="38675">121500</cx:pt>
          <cx:pt idx="38676">112500</cx:pt>
          <cx:pt idx="38677">270000</cx:pt>
          <cx:pt idx="38678">81000</cx:pt>
          <cx:pt idx="38679">189000</cx:pt>
          <cx:pt idx="38680">270000</cx:pt>
          <cx:pt idx="38681">90000</cx:pt>
          <cx:pt idx="38682">90000</cx:pt>
          <cx:pt idx="38683">144000</cx:pt>
          <cx:pt idx="38684">82350</cx:pt>
          <cx:pt idx="38685">31531.5</cx:pt>
          <cx:pt idx="38686">378000</cx:pt>
          <cx:pt idx="38687">130500</cx:pt>
          <cx:pt idx="38688">153000</cx:pt>
          <cx:pt idx="38689">112500</cx:pt>
          <cx:pt idx="38690">90000</cx:pt>
          <cx:pt idx="38691">90000</cx:pt>
          <cx:pt idx="38692">180000</cx:pt>
          <cx:pt idx="38693">225000</cx:pt>
          <cx:pt idx="38694">225000</cx:pt>
          <cx:pt idx="38695">225000</cx:pt>
          <cx:pt idx="38696">225000</cx:pt>
          <cx:pt idx="38697">225000</cx:pt>
          <cx:pt idx="38698">112500</cx:pt>
          <cx:pt idx="38699">157500</cx:pt>
          <cx:pt idx="38700">90000</cx:pt>
          <cx:pt idx="38701">112500</cx:pt>
          <cx:pt idx="38702">112500</cx:pt>
          <cx:pt idx="38703">162000</cx:pt>
          <cx:pt idx="38704">112500</cx:pt>
          <cx:pt idx="38705">112500</cx:pt>
          <cx:pt idx="38706">76500</cx:pt>
          <cx:pt idx="38707">292500</cx:pt>
          <cx:pt idx="38708">112500</cx:pt>
          <cx:pt idx="38709">76500</cx:pt>
          <cx:pt idx="38710">180000</cx:pt>
          <cx:pt idx="38711">225000</cx:pt>
          <cx:pt idx="38712">360000</cx:pt>
          <cx:pt idx="38713">72000</cx:pt>
          <cx:pt idx="38714">270000</cx:pt>
          <cx:pt idx="38715">112500</cx:pt>
          <cx:pt idx="38716">112500</cx:pt>
          <cx:pt idx="38717">112500</cx:pt>
          <cx:pt idx="38718">112500</cx:pt>
          <cx:pt idx="38719">135000</cx:pt>
          <cx:pt idx="38720">157500</cx:pt>
          <cx:pt idx="38721">90000</cx:pt>
          <cx:pt idx="38722">112500</cx:pt>
          <cx:pt idx="38723">270000</cx:pt>
          <cx:pt idx="38724">202500</cx:pt>
          <cx:pt idx="38725">67500</cx:pt>
          <cx:pt idx="38726">157500</cx:pt>
          <cx:pt idx="38727">135000</cx:pt>
          <cx:pt idx="38728">90000</cx:pt>
          <cx:pt idx="38729">292500</cx:pt>
          <cx:pt idx="38730">180000</cx:pt>
          <cx:pt idx="38731">117000</cx:pt>
          <cx:pt idx="38732">189000</cx:pt>
          <cx:pt idx="38733">135000</cx:pt>
          <cx:pt idx="38734">94500</cx:pt>
          <cx:pt idx="38735">225000</cx:pt>
          <cx:pt idx="38736">135000</cx:pt>
          <cx:pt idx="38737">135000</cx:pt>
          <cx:pt idx="38738">270000</cx:pt>
          <cx:pt idx="38739">157500</cx:pt>
          <cx:pt idx="38740">315000</cx:pt>
          <cx:pt idx="38741">270000</cx:pt>
          <cx:pt idx="38742">198000</cx:pt>
          <cx:pt idx="38743">103500</cx:pt>
          <cx:pt idx="38744">157500</cx:pt>
          <cx:pt idx="38745">74250</cx:pt>
          <cx:pt idx="38746">67500</cx:pt>
          <cx:pt idx="38747">166500</cx:pt>
          <cx:pt idx="38748">206550</cx:pt>
          <cx:pt idx="38749">112500</cx:pt>
          <cx:pt idx="38750">270000</cx:pt>
          <cx:pt idx="38751">112500</cx:pt>
          <cx:pt idx="38752">225000</cx:pt>
          <cx:pt idx="38753">135000</cx:pt>
          <cx:pt idx="38754">135000</cx:pt>
          <cx:pt idx="38755">135000</cx:pt>
          <cx:pt idx="38756">202500</cx:pt>
          <cx:pt idx="38757">180000</cx:pt>
          <cx:pt idx="38758">90000</cx:pt>
          <cx:pt idx="38759">180000</cx:pt>
          <cx:pt idx="38760">157500</cx:pt>
          <cx:pt idx="38761">157500</cx:pt>
          <cx:pt idx="38762">67500</cx:pt>
          <cx:pt idx="38763">225000</cx:pt>
          <cx:pt idx="38764">157500</cx:pt>
          <cx:pt idx="38765">225000</cx:pt>
          <cx:pt idx="38766">103149</cx:pt>
          <cx:pt idx="38767">292500</cx:pt>
          <cx:pt idx="38768">180000</cx:pt>
          <cx:pt idx="38769">126000</cx:pt>
          <cx:pt idx="38770">270000</cx:pt>
          <cx:pt idx="38771">112500</cx:pt>
          <cx:pt idx="38772">40500</cx:pt>
          <cx:pt idx="38773">180000</cx:pt>
          <cx:pt idx="38774">540000</cx:pt>
          <cx:pt idx="38775">112500</cx:pt>
          <cx:pt idx="38776">112500</cx:pt>
          <cx:pt idx="38777">900000</cx:pt>
          <cx:pt idx="38778">81000</cx:pt>
          <cx:pt idx="38779">225000</cx:pt>
          <cx:pt idx="38780">121500</cx:pt>
          <cx:pt idx="38781">135000</cx:pt>
          <cx:pt idx="38782">218250</cx:pt>
          <cx:pt idx="38783">135000</cx:pt>
          <cx:pt idx="38784">90000</cx:pt>
          <cx:pt idx="38785">270000</cx:pt>
          <cx:pt idx="38786">360000</cx:pt>
          <cx:pt idx="38787">202500</cx:pt>
          <cx:pt idx="38788">112500</cx:pt>
          <cx:pt idx="38789">126000</cx:pt>
          <cx:pt idx="38790">202500</cx:pt>
          <cx:pt idx="38791">225000</cx:pt>
          <cx:pt idx="38792">166500</cx:pt>
          <cx:pt idx="38793">135000</cx:pt>
          <cx:pt idx="38794">81000</cx:pt>
          <cx:pt idx="38795">180000</cx:pt>
          <cx:pt idx="38796">132750</cx:pt>
          <cx:pt idx="38797">94500</cx:pt>
          <cx:pt idx="38798">157500</cx:pt>
          <cx:pt idx="38799">126000</cx:pt>
          <cx:pt idx="38800">337500</cx:pt>
          <cx:pt idx="38801">90000</cx:pt>
          <cx:pt idx="38802">117000</cx:pt>
          <cx:pt idx="38803">270000</cx:pt>
          <cx:pt idx="38804">135000</cx:pt>
          <cx:pt idx="38805">315000</cx:pt>
          <cx:pt idx="38806">135000</cx:pt>
          <cx:pt idx="38807">202500</cx:pt>
          <cx:pt idx="38808">99000</cx:pt>
          <cx:pt idx="38809">126000</cx:pt>
          <cx:pt idx="38810">112500</cx:pt>
          <cx:pt idx="38811">112500</cx:pt>
          <cx:pt idx="38812">157500</cx:pt>
          <cx:pt idx="38813">99000</cx:pt>
          <cx:pt idx="38814">52515</cx:pt>
          <cx:pt idx="38815">45000</cx:pt>
          <cx:pt idx="38816">135000</cx:pt>
          <cx:pt idx="38817">54000</cx:pt>
          <cx:pt idx="38818">112500</cx:pt>
          <cx:pt idx="38819">135000</cx:pt>
          <cx:pt idx="38820">292500</cx:pt>
          <cx:pt idx="38821">175500</cx:pt>
          <cx:pt idx="38822">135000</cx:pt>
          <cx:pt idx="38823">157500</cx:pt>
          <cx:pt idx="38824">324000</cx:pt>
          <cx:pt idx="38825">225000</cx:pt>
          <cx:pt idx="38826">135000</cx:pt>
          <cx:pt idx="38827">94500</cx:pt>
          <cx:pt idx="38828">202500</cx:pt>
          <cx:pt idx="38829">126000</cx:pt>
          <cx:pt idx="38830">135000</cx:pt>
          <cx:pt idx="38831">225000</cx:pt>
          <cx:pt idx="38832">180000</cx:pt>
          <cx:pt idx="38833">112500</cx:pt>
          <cx:pt idx="38834">76500</cx:pt>
          <cx:pt idx="38835">202500</cx:pt>
          <cx:pt idx="38836">171000</cx:pt>
          <cx:pt idx="38837">90000</cx:pt>
          <cx:pt idx="38838">135000</cx:pt>
          <cx:pt idx="38839">90000</cx:pt>
          <cx:pt idx="38840">247500</cx:pt>
          <cx:pt idx="38841">225000</cx:pt>
          <cx:pt idx="38842">216000</cx:pt>
          <cx:pt idx="38843">135000</cx:pt>
          <cx:pt idx="38844">180000</cx:pt>
          <cx:pt idx="38845">675000</cx:pt>
          <cx:pt idx="38846">103500</cx:pt>
          <cx:pt idx="38847">247500</cx:pt>
          <cx:pt idx="38848">202500</cx:pt>
          <cx:pt idx="38849">225000</cx:pt>
          <cx:pt idx="38850">315000</cx:pt>
          <cx:pt idx="38851">270000</cx:pt>
          <cx:pt idx="38852">135000</cx:pt>
          <cx:pt idx="38853">76500</cx:pt>
          <cx:pt idx="38854">76500</cx:pt>
          <cx:pt idx="38855">90000</cx:pt>
          <cx:pt idx="38856">180000</cx:pt>
          <cx:pt idx="38857">225000</cx:pt>
          <cx:pt idx="38858">135000</cx:pt>
          <cx:pt idx="38859">67500</cx:pt>
          <cx:pt idx="38860">112500</cx:pt>
          <cx:pt idx="38861">112500</cx:pt>
          <cx:pt idx="38862">180000</cx:pt>
          <cx:pt idx="38863">67500</cx:pt>
          <cx:pt idx="38864">126000</cx:pt>
          <cx:pt idx="38865">202500</cx:pt>
          <cx:pt idx="38866">90000</cx:pt>
          <cx:pt idx="38867">155700</cx:pt>
          <cx:pt idx="38868">103500</cx:pt>
          <cx:pt idx="38869">225000</cx:pt>
          <cx:pt idx="38870">81000</cx:pt>
          <cx:pt idx="38871">157500</cx:pt>
          <cx:pt idx="38872">112500</cx:pt>
          <cx:pt idx="38873">112500</cx:pt>
          <cx:pt idx="38874">135000</cx:pt>
          <cx:pt idx="38875">157500</cx:pt>
          <cx:pt idx="38876">180000</cx:pt>
          <cx:pt idx="38877">90000</cx:pt>
          <cx:pt idx="38878">85500</cx:pt>
          <cx:pt idx="38879">315000</cx:pt>
          <cx:pt idx="38880">112500</cx:pt>
          <cx:pt idx="38881">135000</cx:pt>
          <cx:pt idx="38882">67500</cx:pt>
          <cx:pt idx="38883">157500</cx:pt>
          <cx:pt idx="38884">225000</cx:pt>
          <cx:pt idx="38885">180000</cx:pt>
          <cx:pt idx="38886">225000</cx:pt>
          <cx:pt idx="38887">135000</cx:pt>
          <cx:pt idx="38888">270000</cx:pt>
          <cx:pt idx="38889">67500</cx:pt>
          <cx:pt idx="38890">112500</cx:pt>
          <cx:pt idx="38891">157500</cx:pt>
          <cx:pt idx="38892">90000</cx:pt>
          <cx:pt idx="38893">234000</cx:pt>
          <cx:pt idx="38894">180000</cx:pt>
          <cx:pt idx="38895">225000</cx:pt>
          <cx:pt idx="38896">315000</cx:pt>
          <cx:pt idx="38897">225000</cx:pt>
          <cx:pt idx="38898">405000</cx:pt>
          <cx:pt idx="38899">72000</cx:pt>
          <cx:pt idx="38900">81000</cx:pt>
          <cx:pt idx="38901">112500</cx:pt>
          <cx:pt idx="38902">112500</cx:pt>
          <cx:pt idx="38903">202500</cx:pt>
          <cx:pt idx="38904">360000</cx:pt>
          <cx:pt idx="38905">360000</cx:pt>
          <cx:pt idx="38906">315000</cx:pt>
          <cx:pt idx="38907">225000</cx:pt>
          <cx:pt idx="38908">135000</cx:pt>
          <cx:pt idx="38909">135000</cx:pt>
          <cx:pt idx="38910">270000</cx:pt>
          <cx:pt idx="38911">157500</cx:pt>
          <cx:pt idx="38912">157500</cx:pt>
          <cx:pt idx="38913">274500</cx:pt>
          <cx:pt idx="38914">157500</cx:pt>
          <cx:pt idx="38915">180000</cx:pt>
          <cx:pt idx="38916">130500</cx:pt>
          <cx:pt idx="38917">119250</cx:pt>
          <cx:pt idx="38918">135000</cx:pt>
          <cx:pt idx="38919">180000</cx:pt>
          <cx:pt idx="38920">90000</cx:pt>
          <cx:pt idx="38921">202500</cx:pt>
          <cx:pt idx="38922">54000</cx:pt>
          <cx:pt idx="38923">126000</cx:pt>
          <cx:pt idx="38924">180000</cx:pt>
          <cx:pt idx="38925">225000</cx:pt>
          <cx:pt idx="38926">270000</cx:pt>
          <cx:pt idx="38927">162000</cx:pt>
          <cx:pt idx="38928">225000</cx:pt>
          <cx:pt idx="38929">81000</cx:pt>
          <cx:pt idx="38930">225000</cx:pt>
          <cx:pt idx="38931">148500</cx:pt>
          <cx:pt idx="38932">292500</cx:pt>
          <cx:pt idx="38933">202500</cx:pt>
          <cx:pt idx="38934">168750</cx:pt>
          <cx:pt idx="38935">135000</cx:pt>
          <cx:pt idx="38936">135000</cx:pt>
          <cx:pt idx="38937">67500</cx:pt>
          <cx:pt idx="38938">180000</cx:pt>
          <cx:pt idx="38939">157500</cx:pt>
          <cx:pt idx="38940">36000</cx:pt>
          <cx:pt idx="38941">135000</cx:pt>
          <cx:pt idx="38942">247500</cx:pt>
          <cx:pt idx="38943">153000</cx:pt>
          <cx:pt idx="38944">157500</cx:pt>
          <cx:pt idx="38945">45000</cx:pt>
          <cx:pt idx="38946">180000</cx:pt>
          <cx:pt idx="38947">180000</cx:pt>
          <cx:pt idx="38948">151650</cx:pt>
          <cx:pt idx="38949">180000</cx:pt>
          <cx:pt idx="38950">216000</cx:pt>
          <cx:pt idx="38951">85500</cx:pt>
          <cx:pt idx="38952">171000</cx:pt>
          <cx:pt idx="38953">112500</cx:pt>
          <cx:pt idx="38954">90000</cx:pt>
          <cx:pt idx="38955">135000</cx:pt>
          <cx:pt idx="38956">315000</cx:pt>
          <cx:pt idx="38957">67500</cx:pt>
          <cx:pt idx="38958">225000</cx:pt>
          <cx:pt idx="38959">180000</cx:pt>
          <cx:pt idx="38960">157500</cx:pt>
          <cx:pt idx="38961">157500</cx:pt>
          <cx:pt idx="38962">112500</cx:pt>
          <cx:pt idx="38963">112500</cx:pt>
          <cx:pt idx="38964">67500</cx:pt>
          <cx:pt idx="38965">81000</cx:pt>
          <cx:pt idx="38966">81000</cx:pt>
          <cx:pt idx="38967">108000</cx:pt>
          <cx:pt idx="38968">156600</cx:pt>
          <cx:pt idx="38969">112500</cx:pt>
          <cx:pt idx="38970">135000</cx:pt>
          <cx:pt idx="38971">85500</cx:pt>
          <cx:pt idx="38972">157500</cx:pt>
          <cx:pt idx="38973">270000</cx:pt>
          <cx:pt idx="38974">115200</cx:pt>
          <cx:pt idx="38975">292500</cx:pt>
          <cx:pt idx="38976">135000</cx:pt>
          <cx:pt idx="38977">180000</cx:pt>
          <cx:pt idx="38978">157500</cx:pt>
          <cx:pt idx="38979">130500</cx:pt>
          <cx:pt idx="38980">130500</cx:pt>
          <cx:pt idx="38981">180000</cx:pt>
          <cx:pt idx="38982">157500</cx:pt>
          <cx:pt idx="38983">157500</cx:pt>
          <cx:pt idx="38984">135000</cx:pt>
          <cx:pt idx="38985">112500</cx:pt>
          <cx:pt idx="38986">157500</cx:pt>
          <cx:pt idx="38987">202500</cx:pt>
          <cx:pt idx="38988">315000</cx:pt>
          <cx:pt idx="38989">90000</cx:pt>
          <cx:pt idx="38990">225000</cx:pt>
          <cx:pt idx="38991">112500</cx:pt>
          <cx:pt idx="38992">135000</cx:pt>
          <cx:pt idx="38993">315000</cx:pt>
          <cx:pt idx="38994">148500</cx:pt>
          <cx:pt idx="38995">225000</cx:pt>
          <cx:pt idx="38996">270000</cx:pt>
          <cx:pt idx="38997">180000</cx:pt>
          <cx:pt idx="38998">90000</cx:pt>
          <cx:pt idx="38999">99000</cx:pt>
          <cx:pt idx="39000">180000</cx:pt>
          <cx:pt idx="39001">69750</cx:pt>
          <cx:pt idx="39002">157500</cx:pt>
          <cx:pt idx="39003">117000</cx:pt>
          <cx:pt idx="39004">225000</cx:pt>
          <cx:pt idx="39005">675000</cx:pt>
          <cx:pt idx="39006">90000</cx:pt>
          <cx:pt idx="39007">247500</cx:pt>
          <cx:pt idx="39008">225000</cx:pt>
          <cx:pt idx="39009">157500</cx:pt>
          <cx:pt idx="39010">90000</cx:pt>
          <cx:pt idx="39011">135000</cx:pt>
          <cx:pt idx="39012">90000</cx:pt>
          <cx:pt idx="39013">135000</cx:pt>
          <cx:pt idx="39014">135000</cx:pt>
          <cx:pt idx="39015">67500</cx:pt>
          <cx:pt idx="39016">360000</cx:pt>
          <cx:pt idx="39017">49500</cx:pt>
          <cx:pt idx="39018">157500</cx:pt>
          <cx:pt idx="39019">450000</cx:pt>
          <cx:pt idx="39020">180000</cx:pt>
          <cx:pt idx="39021">337500</cx:pt>
          <cx:pt idx="39022">148500</cx:pt>
          <cx:pt idx="39023">247500</cx:pt>
          <cx:pt idx="39024">135000</cx:pt>
          <cx:pt idx="39025">195750</cx:pt>
          <cx:pt idx="39026">196434</cx:pt>
          <cx:pt idx="39027">135000</cx:pt>
          <cx:pt idx="39028">315000</cx:pt>
          <cx:pt idx="39029">450000</cx:pt>
          <cx:pt idx="39030">112500</cx:pt>
          <cx:pt idx="39031">144000</cx:pt>
          <cx:pt idx="39032">135000</cx:pt>
          <cx:pt idx="39033">117000</cx:pt>
          <cx:pt idx="39034">90000</cx:pt>
          <cx:pt idx="39035">112500</cx:pt>
          <cx:pt idx="39036">270000</cx:pt>
          <cx:pt idx="39037">112500</cx:pt>
          <cx:pt idx="39038">337500</cx:pt>
          <cx:pt idx="39039">225000</cx:pt>
          <cx:pt idx="39040">112500</cx:pt>
          <cx:pt idx="39041">112500</cx:pt>
          <cx:pt idx="39042">202500</cx:pt>
          <cx:pt idx="39043">112500</cx:pt>
          <cx:pt idx="39044">121500</cx:pt>
          <cx:pt idx="39045">225000</cx:pt>
          <cx:pt idx="39046">270000</cx:pt>
          <cx:pt idx="39047">135000</cx:pt>
          <cx:pt idx="39048">103500</cx:pt>
          <cx:pt idx="39049">105750</cx:pt>
          <cx:pt idx="39050">180000</cx:pt>
          <cx:pt idx="39051">189000</cx:pt>
          <cx:pt idx="39052">162000</cx:pt>
          <cx:pt idx="39053">90000</cx:pt>
          <cx:pt idx="39054">157500</cx:pt>
          <cx:pt idx="39055">135000</cx:pt>
          <cx:pt idx="39056">270000</cx:pt>
          <cx:pt idx="39057">72000</cx:pt>
          <cx:pt idx="39058">108000</cx:pt>
          <cx:pt idx="39059">202500</cx:pt>
          <cx:pt idx="39060">121500</cx:pt>
          <cx:pt idx="39061">202500</cx:pt>
          <cx:pt idx="39062">112500</cx:pt>
          <cx:pt idx="39063">148500</cx:pt>
          <cx:pt idx="39064">112500</cx:pt>
          <cx:pt idx="39065">112500</cx:pt>
          <cx:pt idx="39066">175500</cx:pt>
          <cx:pt idx="39067">157500</cx:pt>
          <cx:pt idx="39068">81000</cx:pt>
          <cx:pt idx="39069">121500</cx:pt>
          <cx:pt idx="39070">432000</cx:pt>
          <cx:pt idx="39071">126000</cx:pt>
          <cx:pt idx="39072">157500</cx:pt>
          <cx:pt idx="39073">585000</cx:pt>
          <cx:pt idx="39074">157500</cx:pt>
          <cx:pt idx="39075">135000</cx:pt>
          <cx:pt idx="39076">162000</cx:pt>
          <cx:pt idx="39077">112500</cx:pt>
          <cx:pt idx="39078">135000</cx:pt>
          <cx:pt idx="39079">225000</cx:pt>
          <cx:pt idx="39080">216000</cx:pt>
          <cx:pt idx="39081">135000</cx:pt>
          <cx:pt idx="39082">337500</cx:pt>
          <cx:pt idx="39083">202500</cx:pt>
          <cx:pt idx="39084">202500</cx:pt>
          <cx:pt idx="39085">202500</cx:pt>
          <cx:pt idx="39086">157500</cx:pt>
          <cx:pt idx="39087">90000</cx:pt>
          <cx:pt idx="39088">337500</cx:pt>
          <cx:pt idx="39089">171000</cx:pt>
          <cx:pt idx="39090">675000</cx:pt>
          <cx:pt idx="39091">90000</cx:pt>
          <cx:pt idx="39092">180000</cx:pt>
          <cx:pt idx="39093">387000</cx:pt>
          <cx:pt idx="39094">87007.5</cx:pt>
          <cx:pt idx="39095">112500</cx:pt>
          <cx:pt idx="39096">270000</cx:pt>
          <cx:pt idx="39097">90000</cx:pt>
          <cx:pt idx="39098">315000</cx:pt>
          <cx:pt idx="39099">157500</cx:pt>
          <cx:pt idx="39100">112500</cx:pt>
          <cx:pt idx="39101">94500</cx:pt>
          <cx:pt idx="39102">135000</cx:pt>
          <cx:pt idx="39103">157500</cx:pt>
          <cx:pt idx="39104">427500</cx:pt>
          <cx:pt idx="39105">157500</cx:pt>
          <cx:pt idx="39106">225000</cx:pt>
          <cx:pt idx="39107">72000</cx:pt>
          <cx:pt idx="39108">135000</cx:pt>
          <cx:pt idx="39109">90000</cx:pt>
          <cx:pt idx="39110">157500</cx:pt>
          <cx:pt idx="39111">157500</cx:pt>
          <cx:pt idx="39112">135000</cx:pt>
          <cx:pt idx="39113">360000</cx:pt>
          <cx:pt idx="39114">211500</cx:pt>
          <cx:pt idx="39115">112500</cx:pt>
          <cx:pt idx="39116">270000</cx:pt>
          <cx:pt idx="39117">225000</cx:pt>
          <cx:pt idx="39118">112500</cx:pt>
          <cx:pt idx="39119">112500</cx:pt>
          <cx:pt idx="39120">90000</cx:pt>
          <cx:pt idx="39121">157500</cx:pt>
          <cx:pt idx="39122">135000</cx:pt>
          <cx:pt idx="39123">112500</cx:pt>
          <cx:pt idx="39124">247500</cx:pt>
          <cx:pt idx="39125">117000</cx:pt>
          <cx:pt idx="39126">76500</cx:pt>
          <cx:pt idx="39127">112500</cx:pt>
          <cx:pt idx="39128">225000</cx:pt>
          <cx:pt idx="39129">292500</cx:pt>
          <cx:pt idx="39130">144000</cx:pt>
          <cx:pt idx="39131">150385.5</cx:pt>
          <cx:pt idx="39132">90000</cx:pt>
          <cx:pt idx="39133">126000</cx:pt>
          <cx:pt idx="39134">450000</cx:pt>
          <cx:pt idx="39135">202500</cx:pt>
          <cx:pt idx="39136">157500</cx:pt>
          <cx:pt idx="39137">90000</cx:pt>
          <cx:pt idx="39138">209250</cx:pt>
          <cx:pt idx="39139">144000</cx:pt>
          <cx:pt idx="39140">144000</cx:pt>
          <cx:pt idx="39141">135000</cx:pt>
          <cx:pt idx="39142">90000</cx:pt>
          <cx:pt idx="39143">94500</cx:pt>
          <cx:pt idx="39144">90000</cx:pt>
          <cx:pt idx="39145">270000</cx:pt>
          <cx:pt idx="39146">90000</cx:pt>
          <cx:pt idx="39147">171000</cx:pt>
          <cx:pt idx="39148">315000</cx:pt>
          <cx:pt idx="39149">126000</cx:pt>
          <cx:pt idx="39150">90000</cx:pt>
          <cx:pt idx="39151">67500</cx:pt>
          <cx:pt idx="39152">112500</cx:pt>
          <cx:pt idx="39153">184500</cx:pt>
          <cx:pt idx="39154">99000</cx:pt>
          <cx:pt idx="39155">225000</cx:pt>
          <cx:pt idx="39156">225000</cx:pt>
          <cx:pt idx="39157">157500</cx:pt>
          <cx:pt idx="39158">180000</cx:pt>
          <cx:pt idx="39159">135000</cx:pt>
          <cx:pt idx="39160">135000</cx:pt>
          <cx:pt idx="39161">315000</cx:pt>
          <cx:pt idx="39162">126000</cx:pt>
          <cx:pt idx="39163">135000</cx:pt>
          <cx:pt idx="39164">99000</cx:pt>
          <cx:pt idx="39165">135000</cx:pt>
          <cx:pt idx="39166">135000</cx:pt>
          <cx:pt idx="39167">126000</cx:pt>
          <cx:pt idx="39168">315000</cx:pt>
          <cx:pt idx="39169">90000</cx:pt>
          <cx:pt idx="39170">90000</cx:pt>
          <cx:pt idx="39171">292500</cx:pt>
          <cx:pt idx="39172">166500</cx:pt>
          <cx:pt idx="39173">202500</cx:pt>
          <cx:pt idx="39174">180000</cx:pt>
          <cx:pt idx="39175">135000</cx:pt>
          <cx:pt idx="39176">45000</cx:pt>
          <cx:pt idx="39177">150750</cx:pt>
          <cx:pt idx="39178">189000</cx:pt>
          <cx:pt idx="39179">225000</cx:pt>
          <cx:pt idx="39180">126000</cx:pt>
          <cx:pt idx="39181">90000</cx:pt>
          <cx:pt idx="39182">130500</cx:pt>
          <cx:pt idx="39183">117000</cx:pt>
          <cx:pt idx="39184">315000</cx:pt>
          <cx:pt idx="39185">171000</cx:pt>
          <cx:pt idx="39186">157500</cx:pt>
          <cx:pt idx="39187">324000</cx:pt>
          <cx:pt idx="39188">157500</cx:pt>
          <cx:pt idx="39189">180000</cx:pt>
          <cx:pt idx="39190">67500</cx:pt>
          <cx:pt idx="39191">180000</cx:pt>
          <cx:pt idx="39192">135000</cx:pt>
          <cx:pt idx="39193">112500</cx:pt>
          <cx:pt idx="39194">121500</cx:pt>
          <cx:pt idx="39195">180000</cx:pt>
          <cx:pt idx="39196">225000</cx:pt>
          <cx:pt idx="39197">180000</cx:pt>
          <cx:pt idx="39198">121500</cx:pt>
          <cx:pt idx="39199">63000</cx:pt>
          <cx:pt idx="39200">315000</cx:pt>
          <cx:pt idx="39201">112500</cx:pt>
          <cx:pt idx="39202">112500</cx:pt>
          <cx:pt idx="39203">180000</cx:pt>
          <cx:pt idx="39204">90000</cx:pt>
          <cx:pt idx="39205">225000</cx:pt>
          <cx:pt idx="39206">180000</cx:pt>
          <cx:pt idx="39207">135000</cx:pt>
          <cx:pt idx="39208">315000</cx:pt>
          <cx:pt idx="39209">135000</cx:pt>
          <cx:pt idx="39210">135000</cx:pt>
          <cx:pt idx="39211">157500</cx:pt>
          <cx:pt idx="39212">112500</cx:pt>
          <cx:pt idx="39213">58500</cx:pt>
          <cx:pt idx="39214">108000</cx:pt>
          <cx:pt idx="39215">180000</cx:pt>
          <cx:pt idx="39216">112500</cx:pt>
          <cx:pt idx="39217">94500</cx:pt>
          <cx:pt idx="39218">202500</cx:pt>
          <cx:pt idx="39219">67500</cx:pt>
          <cx:pt idx="39220">135000</cx:pt>
          <cx:pt idx="39221">112500</cx:pt>
          <cx:pt idx="39222">270000</cx:pt>
          <cx:pt idx="39223">121500</cx:pt>
          <cx:pt idx="39224">202500</cx:pt>
          <cx:pt idx="39225">270000</cx:pt>
          <cx:pt idx="39226">225000</cx:pt>
          <cx:pt idx="39227">157500</cx:pt>
          <cx:pt idx="39228">202500</cx:pt>
          <cx:pt idx="39229">315000</cx:pt>
          <cx:pt idx="39230">225000</cx:pt>
          <cx:pt idx="39231">121500</cx:pt>
          <cx:pt idx="39232">144000</cx:pt>
          <cx:pt idx="39233">225000</cx:pt>
          <cx:pt idx="39234">175500</cx:pt>
          <cx:pt idx="39235">247500</cx:pt>
          <cx:pt idx="39236">94500</cx:pt>
          <cx:pt idx="39237">67500</cx:pt>
          <cx:pt idx="39238">99000</cx:pt>
          <cx:pt idx="39239">225000</cx:pt>
          <cx:pt idx="39240">427500</cx:pt>
          <cx:pt idx="39241">152694</cx:pt>
          <cx:pt idx="39242">225000</cx:pt>
          <cx:pt idx="39243">202500</cx:pt>
          <cx:pt idx="39244">112500</cx:pt>
          <cx:pt idx="39245">247500</cx:pt>
          <cx:pt idx="39246">252000</cx:pt>
          <cx:pt idx="39247">450000</cx:pt>
          <cx:pt idx="39248">270000</cx:pt>
          <cx:pt idx="39249">90000</cx:pt>
          <cx:pt idx="39250">288000</cx:pt>
          <cx:pt idx="39251">216000</cx:pt>
          <cx:pt idx="39252">225000</cx:pt>
          <cx:pt idx="39253">54000</cx:pt>
          <cx:pt idx="39254">157500</cx:pt>
          <cx:pt idx="39255">157500</cx:pt>
          <cx:pt idx="39256">180000</cx:pt>
          <cx:pt idx="39257">360000</cx:pt>
          <cx:pt idx="39258">115200</cx:pt>
          <cx:pt idx="39259">157500</cx:pt>
          <cx:pt idx="39260">157500</cx:pt>
          <cx:pt idx="39261">58500</cx:pt>
          <cx:pt idx="39262">193500</cx:pt>
          <cx:pt idx="39263">135000</cx:pt>
          <cx:pt idx="39264">135000</cx:pt>
          <cx:pt idx="39265">225000</cx:pt>
          <cx:pt idx="39266">261000</cx:pt>
          <cx:pt idx="39267">157500</cx:pt>
          <cx:pt idx="39268">90000</cx:pt>
          <cx:pt idx="39269">405000</cx:pt>
          <cx:pt idx="39270">94500</cx:pt>
          <cx:pt idx="39271">144000</cx:pt>
          <cx:pt idx="39272">238500</cx:pt>
          <cx:pt idx="39273">85500</cx:pt>
          <cx:pt idx="39274">220500</cx:pt>
          <cx:pt idx="39275">130500</cx:pt>
          <cx:pt idx="39276">99000</cx:pt>
          <cx:pt idx="39277">157500</cx:pt>
          <cx:pt idx="39278">360000</cx:pt>
          <cx:pt idx="39279">180000</cx:pt>
          <cx:pt idx="39280">315000</cx:pt>
          <cx:pt idx="39281">112500</cx:pt>
          <cx:pt idx="39282">135000</cx:pt>
          <cx:pt idx="39283">225000</cx:pt>
          <cx:pt idx="39284">225000</cx:pt>
          <cx:pt idx="39285">45000</cx:pt>
          <cx:pt idx="39286">126000</cx:pt>
          <cx:pt idx="39287">180000</cx:pt>
          <cx:pt idx="39288">225000</cx:pt>
          <cx:pt idx="39289">157500</cx:pt>
          <cx:pt idx="39290">112500</cx:pt>
          <cx:pt idx="39291">171000</cx:pt>
          <cx:pt idx="39292">135000</cx:pt>
          <cx:pt idx="39293">270000</cx:pt>
          <cx:pt idx="39294">157500</cx:pt>
          <cx:pt idx="39295">315000</cx:pt>
          <cx:pt idx="39296">112500</cx:pt>
          <cx:pt idx="39297">135000</cx:pt>
          <cx:pt idx="39298">225000</cx:pt>
          <cx:pt idx="39299">225000</cx:pt>
          <cx:pt idx="39300">157500</cx:pt>
          <cx:pt idx="39301">90000</cx:pt>
          <cx:pt idx="39302">270000</cx:pt>
          <cx:pt idx="39303">141727.5</cx:pt>
          <cx:pt idx="39304">135000</cx:pt>
          <cx:pt idx="39305">157500</cx:pt>
          <cx:pt idx="39306">157500</cx:pt>
          <cx:pt idx="39307">112500</cx:pt>
          <cx:pt idx="39308">126000</cx:pt>
          <cx:pt idx="39309">81000</cx:pt>
          <cx:pt idx="39310">157500</cx:pt>
          <cx:pt idx="39311">157500</cx:pt>
          <cx:pt idx="39312">202500</cx:pt>
          <cx:pt idx="39313">540000</cx:pt>
          <cx:pt idx="39314">292500</cx:pt>
          <cx:pt idx="39315">225000</cx:pt>
          <cx:pt idx="39316">63000</cx:pt>
          <cx:pt idx="39317">157500</cx:pt>
          <cx:pt idx="39318">72000</cx:pt>
          <cx:pt idx="39319">202500</cx:pt>
          <cx:pt idx="39320">202500</cx:pt>
          <cx:pt idx="39321">157500</cx:pt>
          <cx:pt idx="39322">67500</cx:pt>
          <cx:pt idx="39323">90000</cx:pt>
          <cx:pt idx="39324">225000</cx:pt>
          <cx:pt idx="39325">247500</cx:pt>
          <cx:pt idx="39326">360000</cx:pt>
          <cx:pt idx="39327">180000</cx:pt>
          <cx:pt idx="39328">66874.5</cx:pt>
          <cx:pt idx="39329">337500</cx:pt>
          <cx:pt idx="39330">157500</cx:pt>
          <cx:pt idx="39331">315000</cx:pt>
          <cx:pt idx="39332">292500</cx:pt>
          <cx:pt idx="39333">202500</cx:pt>
          <cx:pt idx="39334">135000</cx:pt>
          <cx:pt idx="39335">54000</cx:pt>
          <cx:pt idx="39336">315000</cx:pt>
          <cx:pt idx="39337">225000</cx:pt>
          <cx:pt idx="39338">135000</cx:pt>
          <cx:pt idx="39339">292500</cx:pt>
          <cx:pt idx="39340">90000</cx:pt>
          <cx:pt idx="39341">90000</cx:pt>
          <cx:pt idx="39342">112500</cx:pt>
          <cx:pt idx="39343">360000</cx:pt>
          <cx:pt idx="39344">157500</cx:pt>
          <cx:pt idx="39345">225000</cx:pt>
          <cx:pt idx="39346">112500</cx:pt>
          <cx:pt idx="39347">135000</cx:pt>
          <cx:pt idx="39348">40500</cx:pt>
          <cx:pt idx="39349">135000</cx:pt>
          <cx:pt idx="39350">180000</cx:pt>
          <cx:pt idx="39351">225000</cx:pt>
          <cx:pt idx="39352">211500</cx:pt>
          <cx:pt idx="39353">40500</cx:pt>
          <cx:pt idx="39354">162000</cx:pt>
          <cx:pt idx="39355">112500</cx:pt>
          <cx:pt idx="39356">270000</cx:pt>
          <cx:pt idx="39357">112500</cx:pt>
          <cx:pt idx="39358">112500</cx:pt>
          <cx:pt idx="39359">157500</cx:pt>
          <cx:pt idx="39360">450000</cx:pt>
          <cx:pt idx="39361">112500</cx:pt>
          <cx:pt idx="39362">112500</cx:pt>
          <cx:pt idx="39363">90000</cx:pt>
          <cx:pt idx="39364">162000</cx:pt>
          <cx:pt idx="39365">225000</cx:pt>
          <cx:pt idx="39366">153000</cx:pt>
          <cx:pt idx="39367">247500</cx:pt>
          <cx:pt idx="39368">90000</cx:pt>
          <cx:pt idx="39369">225000</cx:pt>
          <cx:pt idx="39370">225000</cx:pt>
          <cx:pt idx="39371">112500</cx:pt>
          <cx:pt idx="39372">157500</cx:pt>
          <cx:pt idx="39373">135000</cx:pt>
          <cx:pt idx="39374">171000</cx:pt>
          <cx:pt idx="39375">225000</cx:pt>
          <cx:pt idx="39376">202500</cx:pt>
          <cx:pt idx="39377">270000</cx:pt>
          <cx:pt idx="39378">157500</cx:pt>
          <cx:pt idx="39379">90000</cx:pt>
          <cx:pt idx="39380">135000</cx:pt>
          <cx:pt idx="39381">112500</cx:pt>
          <cx:pt idx="39382">54000</cx:pt>
          <cx:pt idx="39383">247500</cx:pt>
          <cx:pt idx="39384">180000</cx:pt>
          <cx:pt idx="39385">337500</cx:pt>
          <cx:pt idx="39386">54000</cx:pt>
          <cx:pt idx="39387">270000</cx:pt>
          <cx:pt idx="39388">126000</cx:pt>
          <cx:pt idx="39389">252000</cx:pt>
          <cx:pt idx="39390">45000</cx:pt>
          <cx:pt idx="39391">180000</cx:pt>
          <cx:pt idx="39392">270000</cx:pt>
          <cx:pt idx="39393">135000</cx:pt>
          <cx:pt idx="39394">202500</cx:pt>
          <cx:pt idx="39395">76500</cx:pt>
          <cx:pt idx="39396">126000</cx:pt>
          <cx:pt idx="39397">157500</cx:pt>
          <cx:pt idx="39398">180000</cx:pt>
          <cx:pt idx="39399">112500</cx:pt>
          <cx:pt idx="39400">225000</cx:pt>
          <cx:pt idx="39401">315000</cx:pt>
          <cx:pt idx="39402">315000</cx:pt>
          <cx:pt idx="39403">180000</cx:pt>
          <cx:pt idx="39404">630000</cx:pt>
          <cx:pt idx="39405">180000</cx:pt>
          <cx:pt idx="39406">135000</cx:pt>
          <cx:pt idx="39407">112500</cx:pt>
          <cx:pt idx="39408">202500</cx:pt>
          <cx:pt idx="39409">108000</cx:pt>
          <cx:pt idx="39410">112500</cx:pt>
          <cx:pt idx="39411">135000</cx:pt>
          <cx:pt idx="39412">135000</cx:pt>
          <cx:pt idx="39413">225000</cx:pt>
          <cx:pt idx="39414">153000</cx:pt>
          <cx:pt idx="39415">180000</cx:pt>
          <cx:pt idx="39416">90000</cx:pt>
          <cx:pt idx="39417">180000</cx:pt>
          <cx:pt idx="39418">67500</cx:pt>
          <cx:pt idx="39419">184500</cx:pt>
          <cx:pt idx="39420">135000</cx:pt>
          <cx:pt idx="39421">382500</cx:pt>
          <cx:pt idx="39422">162000</cx:pt>
          <cx:pt idx="39423">54000</cx:pt>
          <cx:pt idx="39424">117000</cx:pt>
          <cx:pt idx="39425">135000</cx:pt>
          <cx:pt idx="39426">202500</cx:pt>
          <cx:pt idx="39427">153000</cx:pt>
          <cx:pt idx="39428">175500</cx:pt>
          <cx:pt idx="39429">54000</cx:pt>
          <cx:pt idx="39430">85500</cx:pt>
          <cx:pt idx="39431">540000</cx:pt>
          <cx:pt idx="39432">126000</cx:pt>
          <cx:pt idx="39433">90000</cx:pt>
          <cx:pt idx="39434">135000</cx:pt>
          <cx:pt idx="39435">72000</cx:pt>
          <cx:pt idx="39436">157500</cx:pt>
          <cx:pt idx="39437">337500</cx:pt>
          <cx:pt idx="39438">99000</cx:pt>
          <cx:pt idx="39439">157500</cx:pt>
          <cx:pt idx="39440">135000</cx:pt>
          <cx:pt idx="39441">180000</cx:pt>
          <cx:pt idx="39442">81000</cx:pt>
          <cx:pt idx="39443">90000</cx:pt>
          <cx:pt idx="39444">90000</cx:pt>
          <cx:pt idx="39445">202500</cx:pt>
          <cx:pt idx="39446">126000</cx:pt>
          <cx:pt idx="39447">90000</cx:pt>
          <cx:pt idx="39448">306000</cx:pt>
          <cx:pt idx="39449">90000</cx:pt>
          <cx:pt idx="39450">225000</cx:pt>
          <cx:pt idx="39451">270000</cx:pt>
          <cx:pt idx="39452">166500</cx:pt>
          <cx:pt idx="39453">157500</cx:pt>
          <cx:pt idx="39454">102600</cx:pt>
          <cx:pt idx="39455">126000</cx:pt>
          <cx:pt idx="39456">157500</cx:pt>
          <cx:pt idx="39457">157500</cx:pt>
          <cx:pt idx="39458">135000</cx:pt>
          <cx:pt idx="39459">180000</cx:pt>
          <cx:pt idx="39460">202500</cx:pt>
          <cx:pt idx="39461">121500</cx:pt>
          <cx:pt idx="39462">90000</cx:pt>
          <cx:pt idx="39463">180000</cx:pt>
          <cx:pt idx="39464">157500</cx:pt>
          <cx:pt idx="39465">36000</cx:pt>
          <cx:pt idx="39466">270000</cx:pt>
          <cx:pt idx="39467">180000</cx:pt>
          <cx:pt idx="39468">135000</cx:pt>
          <cx:pt idx="39469">126000</cx:pt>
          <cx:pt idx="39470">90000</cx:pt>
          <cx:pt idx="39471">76500</cx:pt>
          <cx:pt idx="39472">135000</cx:pt>
          <cx:pt idx="39473">270000</cx:pt>
          <cx:pt idx="39474">67500</cx:pt>
          <cx:pt idx="39475">180000</cx:pt>
          <cx:pt idx="39476">112500</cx:pt>
          <cx:pt idx="39477">90000</cx:pt>
          <cx:pt idx="39478">270000</cx:pt>
          <cx:pt idx="39479">90000</cx:pt>
          <cx:pt idx="39480">180000</cx:pt>
          <cx:pt idx="39481">225000</cx:pt>
          <cx:pt idx="39482">99000</cx:pt>
          <cx:pt idx="39483">162000</cx:pt>
          <cx:pt idx="39484">72000</cx:pt>
          <cx:pt idx="39485">202500</cx:pt>
          <cx:pt idx="39486">67500</cx:pt>
          <cx:pt idx="39487">180000</cx:pt>
          <cx:pt idx="39488">94500</cx:pt>
          <cx:pt idx="39489">360000</cx:pt>
          <cx:pt idx="39490">112500</cx:pt>
          <cx:pt idx="39491">135000</cx:pt>
          <cx:pt idx="39492">135000</cx:pt>
          <cx:pt idx="39493">67500</cx:pt>
          <cx:pt idx="39494">225000</cx:pt>
          <cx:pt idx="39495">135000</cx:pt>
          <cx:pt idx="39496">202500</cx:pt>
          <cx:pt idx="39497">126000</cx:pt>
          <cx:pt idx="39498">157500</cx:pt>
          <cx:pt idx="39499">99000</cx:pt>
          <cx:pt idx="39500">157500</cx:pt>
          <cx:pt idx="39501">225000</cx:pt>
          <cx:pt idx="39502">270000</cx:pt>
          <cx:pt idx="39503">112500</cx:pt>
          <cx:pt idx="39504">157500</cx:pt>
          <cx:pt idx="39505">132750</cx:pt>
          <cx:pt idx="39506">225000</cx:pt>
          <cx:pt idx="39507">90000</cx:pt>
          <cx:pt idx="39508">157500</cx:pt>
          <cx:pt idx="39509">157500</cx:pt>
          <cx:pt idx="39510">450000</cx:pt>
          <cx:pt idx="39511">135000</cx:pt>
          <cx:pt idx="39512">216000</cx:pt>
          <cx:pt idx="39513">270000</cx:pt>
          <cx:pt idx="39514">180000</cx:pt>
          <cx:pt idx="39515">270000</cx:pt>
          <cx:pt idx="39516">225000</cx:pt>
          <cx:pt idx="39517">135000</cx:pt>
          <cx:pt idx="39518">180000</cx:pt>
          <cx:pt idx="39519">157500</cx:pt>
          <cx:pt idx="39520">171000</cx:pt>
          <cx:pt idx="39521">112500</cx:pt>
          <cx:pt idx="39522">112500</cx:pt>
          <cx:pt idx="39523">112500</cx:pt>
          <cx:pt idx="39524">540000</cx:pt>
          <cx:pt idx="39525">225000</cx:pt>
          <cx:pt idx="39526">270000</cx:pt>
          <cx:pt idx="39527">135000</cx:pt>
          <cx:pt idx="39528">630000</cx:pt>
          <cx:pt idx="39529">225000</cx:pt>
          <cx:pt idx="39530">225000</cx:pt>
          <cx:pt idx="39531">252000</cx:pt>
          <cx:pt idx="39532">180000</cx:pt>
          <cx:pt idx="39533">72000</cx:pt>
          <cx:pt idx="39534">112500</cx:pt>
          <cx:pt idx="39535">270000</cx:pt>
          <cx:pt idx="39536">157500</cx:pt>
          <cx:pt idx="39537">270000</cx:pt>
          <cx:pt idx="39538">90000</cx:pt>
          <cx:pt idx="39539">225000</cx:pt>
          <cx:pt idx="39540">180000</cx:pt>
          <cx:pt idx="39541">112500</cx:pt>
          <cx:pt idx="39542">91530</cx:pt>
          <cx:pt idx="39543">81000</cx:pt>
          <cx:pt idx="39544">216000</cx:pt>
          <cx:pt idx="39545">180000</cx:pt>
          <cx:pt idx="39546">67500</cx:pt>
          <cx:pt idx="39547">297000</cx:pt>
          <cx:pt idx="39548">157500</cx:pt>
          <cx:pt idx="39549">202500</cx:pt>
          <cx:pt idx="39550">315000</cx:pt>
          <cx:pt idx="39551">157500</cx:pt>
          <cx:pt idx="39552">76500</cx:pt>
          <cx:pt idx="39553">103500</cx:pt>
          <cx:pt idx="39554">292500</cx:pt>
          <cx:pt idx="39555">90000</cx:pt>
          <cx:pt idx="39556">90000</cx:pt>
          <cx:pt idx="39557">135000</cx:pt>
          <cx:pt idx="39558">202500</cx:pt>
          <cx:pt idx="39559">153000</cx:pt>
          <cx:pt idx="39560">202500</cx:pt>
          <cx:pt idx="39561">180000</cx:pt>
          <cx:pt idx="39562">157500</cx:pt>
          <cx:pt idx="39563">202500</cx:pt>
          <cx:pt idx="39564">315000</cx:pt>
          <cx:pt idx="39565">121500</cx:pt>
          <cx:pt idx="39566">225000</cx:pt>
          <cx:pt idx="39567">434250</cx:pt>
          <cx:pt idx="39568">112500</cx:pt>
          <cx:pt idx="39569">189000</cx:pt>
          <cx:pt idx="39570">36000</cx:pt>
          <cx:pt idx="39571">180000</cx:pt>
          <cx:pt idx="39572">540000</cx:pt>
          <cx:pt idx="39573">112500</cx:pt>
          <cx:pt idx="39574">67500</cx:pt>
          <cx:pt idx="39575">157500</cx:pt>
          <cx:pt idx="39576">180000</cx:pt>
          <cx:pt idx="39577">269100</cx:pt>
          <cx:pt idx="39578">157500</cx:pt>
          <cx:pt idx="39579">81000</cx:pt>
          <cx:pt idx="39580">180000</cx:pt>
          <cx:pt idx="39581">112500</cx:pt>
          <cx:pt idx="39582">225000</cx:pt>
          <cx:pt idx="39583">135000</cx:pt>
          <cx:pt idx="39584">135000</cx:pt>
          <cx:pt idx="39585">225000</cx:pt>
          <cx:pt idx="39586">121500</cx:pt>
          <cx:pt idx="39587">247500</cx:pt>
          <cx:pt idx="39588">202500</cx:pt>
          <cx:pt idx="39589">225000</cx:pt>
          <cx:pt idx="39590">166500</cx:pt>
          <cx:pt idx="39591">135000</cx:pt>
          <cx:pt idx="39592">270000</cx:pt>
          <cx:pt idx="39593">112500</cx:pt>
          <cx:pt idx="39594">450000</cx:pt>
          <cx:pt idx="39595">157500</cx:pt>
          <cx:pt idx="39596">40500</cx:pt>
          <cx:pt idx="39597">94500</cx:pt>
          <cx:pt idx="39598">157500</cx:pt>
          <cx:pt idx="39599">157500</cx:pt>
          <cx:pt idx="39600">99000</cx:pt>
          <cx:pt idx="39601">112500</cx:pt>
          <cx:pt idx="39602">265500</cx:pt>
          <cx:pt idx="39603">180000</cx:pt>
          <cx:pt idx="39604">157500</cx:pt>
          <cx:pt idx="39605">225000</cx:pt>
          <cx:pt idx="39606">270000</cx:pt>
          <cx:pt idx="39607">337500</cx:pt>
          <cx:pt idx="39608">135000</cx:pt>
          <cx:pt idx="39609">225000</cx:pt>
          <cx:pt idx="39610">315000</cx:pt>
          <cx:pt idx="39611">2025000</cx:pt>
          <cx:pt idx="39612">157500</cx:pt>
          <cx:pt idx="39613">144000</cx:pt>
          <cx:pt idx="39614">225000</cx:pt>
          <cx:pt idx="39615">90000</cx:pt>
          <cx:pt idx="39616">81000</cx:pt>
          <cx:pt idx="39617">157500</cx:pt>
          <cx:pt idx="39618">72000</cx:pt>
          <cx:pt idx="39619">247500</cx:pt>
          <cx:pt idx="39620">67500</cx:pt>
          <cx:pt idx="39621">180000</cx:pt>
          <cx:pt idx="39622">45346.5</cx:pt>
          <cx:pt idx="39623">135000</cx:pt>
          <cx:pt idx="39624">270000</cx:pt>
          <cx:pt idx="39625">153000</cx:pt>
          <cx:pt idx="39626">308250</cx:pt>
          <cx:pt idx="39627">135000</cx:pt>
          <cx:pt idx="39628">126000</cx:pt>
          <cx:pt idx="39629">90000</cx:pt>
          <cx:pt idx="39630">225000</cx:pt>
          <cx:pt idx="39631">45000</cx:pt>
          <cx:pt idx="39632">166500</cx:pt>
          <cx:pt idx="39633">234000</cx:pt>
          <cx:pt idx="39634">180000</cx:pt>
          <cx:pt idx="39635">175500</cx:pt>
          <cx:pt idx="39636">270000</cx:pt>
          <cx:pt idx="39637">180000</cx:pt>
          <cx:pt idx="39638">202500</cx:pt>
          <cx:pt idx="39639">225000</cx:pt>
          <cx:pt idx="39640">72900</cx:pt>
          <cx:pt idx="39641">450000</cx:pt>
          <cx:pt idx="39642">67500</cx:pt>
          <cx:pt idx="39643">112500</cx:pt>
          <cx:pt idx="39644">225000</cx:pt>
          <cx:pt idx="39645">148500</cx:pt>
          <cx:pt idx="39646">90000</cx:pt>
          <cx:pt idx="39647">202500</cx:pt>
          <cx:pt idx="39648">135000</cx:pt>
          <cx:pt idx="39649">121500</cx:pt>
          <cx:pt idx="39650">112500</cx:pt>
          <cx:pt idx="39651">180000</cx:pt>
          <cx:pt idx="39652">234000</cx:pt>
          <cx:pt idx="39653">157500</cx:pt>
          <cx:pt idx="39654">90000</cx:pt>
          <cx:pt idx="39655">382500</cx:pt>
          <cx:pt idx="39656">292500</cx:pt>
          <cx:pt idx="39657">85500</cx:pt>
          <cx:pt idx="39658">67500</cx:pt>
          <cx:pt idx="39659">216000</cx:pt>
          <cx:pt idx="39660">67500</cx:pt>
          <cx:pt idx="39661">236250</cx:pt>
          <cx:pt idx="39662">90000</cx:pt>
          <cx:pt idx="39663">180000</cx:pt>
          <cx:pt idx="39664">135000</cx:pt>
          <cx:pt idx="39665">135000</cx:pt>
          <cx:pt idx="39666">108000</cx:pt>
          <cx:pt idx="39667">225000</cx:pt>
          <cx:pt idx="39668">202500</cx:pt>
          <cx:pt idx="39669">121500</cx:pt>
          <cx:pt idx="39670">283500</cx:pt>
          <cx:pt idx="39671">121500</cx:pt>
          <cx:pt idx="39672">207000</cx:pt>
          <cx:pt idx="39673">157500</cx:pt>
          <cx:pt idx="39674">112500</cx:pt>
          <cx:pt idx="39675">67500</cx:pt>
          <cx:pt idx="39676">103500</cx:pt>
          <cx:pt idx="39677">135000</cx:pt>
          <cx:pt idx="39678">121500</cx:pt>
          <cx:pt idx="39679">202500</cx:pt>
          <cx:pt idx="39680">144000</cx:pt>
          <cx:pt idx="39681">135000</cx:pt>
          <cx:pt idx="39682">135000</cx:pt>
          <cx:pt idx="39683">81000</cx:pt>
          <cx:pt idx="39684">202500</cx:pt>
          <cx:pt idx="39685">135000</cx:pt>
          <cx:pt idx="39686">225000</cx:pt>
          <cx:pt idx="39687">180000</cx:pt>
          <cx:pt idx="39688">112500</cx:pt>
          <cx:pt idx="39689">180000</cx:pt>
          <cx:pt idx="39690">112500</cx:pt>
          <cx:pt idx="39691">225000</cx:pt>
          <cx:pt idx="39692">67500</cx:pt>
          <cx:pt idx="39693">157500</cx:pt>
          <cx:pt idx="39694">180000</cx:pt>
          <cx:pt idx="39695">135000</cx:pt>
          <cx:pt idx="39696">216000</cx:pt>
          <cx:pt idx="39697">112500</cx:pt>
          <cx:pt idx="39698">81000</cx:pt>
          <cx:pt idx="39699">135000</cx:pt>
          <cx:pt idx="39700">94500</cx:pt>
          <cx:pt idx="39701">81000</cx:pt>
          <cx:pt idx="39702">103500</cx:pt>
          <cx:pt idx="39703">270000</cx:pt>
          <cx:pt idx="39704">292500</cx:pt>
          <cx:pt idx="39705">540000</cx:pt>
          <cx:pt idx="39706">157500</cx:pt>
          <cx:pt idx="39707">112500</cx:pt>
          <cx:pt idx="39708">112500</cx:pt>
          <cx:pt idx="39709">90000</cx:pt>
          <cx:pt idx="39710">211500</cx:pt>
          <cx:pt idx="39711">101250</cx:pt>
          <cx:pt idx="39712">90000</cx:pt>
          <cx:pt idx="39713">135000</cx:pt>
          <cx:pt idx="39714">292500</cx:pt>
          <cx:pt idx="39715">171000</cx:pt>
          <cx:pt idx="39716">67500</cx:pt>
          <cx:pt idx="39717">135000</cx:pt>
          <cx:pt idx="39718">126000</cx:pt>
          <cx:pt idx="39719">112500</cx:pt>
          <cx:pt idx="39720">58500</cx:pt>
          <cx:pt idx="39721">198000</cx:pt>
          <cx:pt idx="39722">157500</cx:pt>
          <cx:pt idx="39723">360000</cx:pt>
          <cx:pt idx="39724">135000</cx:pt>
          <cx:pt idx="39725">180000</cx:pt>
          <cx:pt idx="39726">202500</cx:pt>
          <cx:pt idx="39727">135000</cx:pt>
          <cx:pt idx="39728">180000</cx:pt>
          <cx:pt idx="39729">76500</cx:pt>
          <cx:pt idx="39730">72000</cx:pt>
          <cx:pt idx="39731">67500</cx:pt>
          <cx:pt idx="39732">112500</cx:pt>
          <cx:pt idx="39733">112500</cx:pt>
          <cx:pt idx="39734">135000</cx:pt>
          <cx:pt idx="39735">67500</cx:pt>
          <cx:pt idx="39736">99000</cx:pt>
          <cx:pt idx="39737">202500</cx:pt>
          <cx:pt idx="39738">85500</cx:pt>
          <cx:pt idx="39739">180000</cx:pt>
          <cx:pt idx="39740">157500</cx:pt>
          <cx:pt idx="39741">90000</cx:pt>
          <cx:pt idx="39742">225000</cx:pt>
          <cx:pt idx="39743">135000</cx:pt>
          <cx:pt idx="39744">135000</cx:pt>
          <cx:pt idx="39745">81000</cx:pt>
          <cx:pt idx="39746">135000</cx:pt>
          <cx:pt idx="39747">157500</cx:pt>
          <cx:pt idx="39748">202500</cx:pt>
          <cx:pt idx="39749">157500</cx:pt>
          <cx:pt idx="39750">112500</cx:pt>
          <cx:pt idx="39751">117000</cx:pt>
          <cx:pt idx="39752">450000</cx:pt>
          <cx:pt idx="39753">135000</cx:pt>
          <cx:pt idx="39754">157500</cx:pt>
          <cx:pt idx="39755">202500</cx:pt>
          <cx:pt idx="39756">337500</cx:pt>
          <cx:pt idx="39757">292500</cx:pt>
          <cx:pt idx="39758">157500</cx:pt>
          <cx:pt idx="39759">67500</cx:pt>
          <cx:pt idx="39760">135000</cx:pt>
          <cx:pt idx="39761">126000</cx:pt>
          <cx:pt idx="39762">234000</cx:pt>
          <cx:pt idx="39763">157500</cx:pt>
          <cx:pt idx="39764">247500</cx:pt>
          <cx:pt idx="39765">112500</cx:pt>
          <cx:pt idx="39766">112500</cx:pt>
          <cx:pt idx="39767">202500</cx:pt>
          <cx:pt idx="39768">112500</cx:pt>
          <cx:pt idx="39769">90000</cx:pt>
          <cx:pt idx="39770">90000</cx:pt>
          <cx:pt idx="39771">157500</cx:pt>
          <cx:pt idx="39772">148500</cx:pt>
          <cx:pt idx="39773">180000</cx:pt>
          <cx:pt idx="39774">450000</cx:pt>
          <cx:pt idx="39775">81000</cx:pt>
          <cx:pt idx="39776">112500</cx:pt>
          <cx:pt idx="39777">225000</cx:pt>
          <cx:pt idx="39778">112500</cx:pt>
          <cx:pt idx="39779">243000</cx:pt>
          <cx:pt idx="39780">180000</cx:pt>
          <cx:pt idx="39781">112500</cx:pt>
          <cx:pt idx="39782">252000</cx:pt>
          <cx:pt idx="39783">112500</cx:pt>
          <cx:pt idx="39784">180000</cx:pt>
          <cx:pt idx="39785">108000</cx:pt>
          <cx:pt idx="39786">90000</cx:pt>
          <cx:pt idx="39787">103500</cx:pt>
          <cx:pt idx="39788">324000</cx:pt>
          <cx:pt idx="39789">270000</cx:pt>
          <cx:pt idx="39790">90000</cx:pt>
          <cx:pt idx="39791">202500</cx:pt>
          <cx:pt idx="39792">202500</cx:pt>
          <cx:pt idx="39793">306000</cx:pt>
          <cx:pt idx="39794">90000</cx:pt>
          <cx:pt idx="39795">270000</cx:pt>
          <cx:pt idx="39796">283500</cx:pt>
          <cx:pt idx="39797">90000</cx:pt>
          <cx:pt idx="39798">162000</cx:pt>
          <cx:pt idx="39799">202500</cx:pt>
          <cx:pt idx="39800">135000</cx:pt>
          <cx:pt idx="39801">225000</cx:pt>
          <cx:pt idx="39802">112500</cx:pt>
          <cx:pt idx="39803">180000</cx:pt>
          <cx:pt idx="39804">135000</cx:pt>
          <cx:pt idx="39805">144000</cx:pt>
          <cx:pt idx="39806">180000</cx:pt>
          <cx:pt idx="39807">117000</cx:pt>
          <cx:pt idx="39808">157500</cx:pt>
          <cx:pt idx="39809">157500</cx:pt>
          <cx:pt idx="39810">135000</cx:pt>
          <cx:pt idx="39811">180000</cx:pt>
          <cx:pt idx="39812">135000</cx:pt>
          <cx:pt idx="39813">90000</cx:pt>
          <cx:pt idx="39814">202500</cx:pt>
          <cx:pt idx="39815">126000</cx:pt>
          <cx:pt idx="39816">112500</cx:pt>
          <cx:pt idx="39817">202500</cx:pt>
          <cx:pt idx="39818">45000</cx:pt>
          <cx:pt idx="39819">63000</cx:pt>
          <cx:pt idx="39820">225000</cx:pt>
          <cx:pt idx="39821">270000</cx:pt>
          <cx:pt idx="39822">180000</cx:pt>
          <cx:pt idx="39823">315000</cx:pt>
          <cx:pt idx="39824">157500</cx:pt>
          <cx:pt idx="39825">157500</cx:pt>
          <cx:pt idx="39826">126000</cx:pt>
          <cx:pt idx="39827">103500</cx:pt>
          <cx:pt idx="39828">180000</cx:pt>
          <cx:pt idx="39829">72000</cx:pt>
          <cx:pt idx="39830">180000</cx:pt>
          <cx:pt idx="39831">315000</cx:pt>
          <cx:pt idx="39832">135000</cx:pt>
          <cx:pt idx="39833">135000</cx:pt>
          <cx:pt idx="39834">247500</cx:pt>
          <cx:pt idx="39835">135000</cx:pt>
          <cx:pt idx="39836">243000</cx:pt>
          <cx:pt idx="39837">180000</cx:pt>
          <cx:pt idx="39838">202500</cx:pt>
          <cx:pt idx="39839">81000</cx:pt>
          <cx:pt idx="39840">157500</cx:pt>
          <cx:pt idx="39841">157500</cx:pt>
          <cx:pt idx="39842">126000</cx:pt>
          <cx:pt idx="39843">157500</cx:pt>
          <cx:pt idx="39844">90000</cx:pt>
          <cx:pt idx="39845">180000</cx:pt>
          <cx:pt idx="39846">67500</cx:pt>
          <cx:pt idx="39847">202500</cx:pt>
          <cx:pt idx="39848">135000</cx:pt>
          <cx:pt idx="39849">67500</cx:pt>
          <cx:pt idx="39850">175500</cx:pt>
          <cx:pt idx="39851">180000</cx:pt>
          <cx:pt idx="39852">405000</cx:pt>
          <cx:pt idx="39853">96750</cx:pt>
          <cx:pt idx="39854">157500</cx:pt>
          <cx:pt idx="39855">135000</cx:pt>
          <cx:pt idx="39856">135000</cx:pt>
          <cx:pt idx="39857">180000</cx:pt>
          <cx:pt idx="39858">301500</cx:pt>
          <cx:pt idx="39859">225000</cx:pt>
          <cx:pt idx="39860">315000</cx:pt>
          <cx:pt idx="39861">112500</cx:pt>
          <cx:pt idx="39862">90000</cx:pt>
          <cx:pt idx="39863">139500</cx:pt>
          <cx:pt idx="39864">90000</cx:pt>
          <cx:pt idx="39865">270000</cx:pt>
          <cx:pt idx="39866">225000</cx:pt>
          <cx:pt idx="39867">112500</cx:pt>
          <cx:pt idx="39868">81000</cx:pt>
          <cx:pt idx="39869">67500</cx:pt>
          <cx:pt idx="39870">67500</cx:pt>
          <cx:pt idx="39871">211500</cx:pt>
          <cx:pt idx="39872">157500</cx:pt>
          <cx:pt idx="39873">225000</cx:pt>
          <cx:pt idx="39874">225000</cx:pt>
          <cx:pt idx="39875">81000</cx:pt>
          <cx:pt idx="39876">270000</cx:pt>
          <cx:pt idx="39877">81000</cx:pt>
          <cx:pt idx="39878">126000</cx:pt>
          <cx:pt idx="39879">90000</cx:pt>
          <cx:pt idx="39880">166500</cx:pt>
          <cx:pt idx="39881">126000</cx:pt>
          <cx:pt idx="39882">202500</cx:pt>
          <cx:pt idx="39883">135000</cx:pt>
          <cx:pt idx="39884">90000</cx:pt>
          <cx:pt idx="39885">126000</cx:pt>
          <cx:pt idx="39886">225000</cx:pt>
          <cx:pt idx="39887">180000</cx:pt>
          <cx:pt idx="39888">225000</cx:pt>
          <cx:pt idx="39889">157500</cx:pt>
          <cx:pt idx="39890">171000</cx:pt>
          <cx:pt idx="39891">180000</cx:pt>
          <cx:pt idx="39892">94500</cx:pt>
          <cx:pt idx="39893">112500</cx:pt>
          <cx:pt idx="39894">139500</cx:pt>
          <cx:pt idx="39895">270000</cx:pt>
          <cx:pt idx="39896">135000</cx:pt>
          <cx:pt idx="39897">292500</cx:pt>
          <cx:pt idx="39898">54000</cx:pt>
          <cx:pt idx="39899">157500</cx:pt>
          <cx:pt idx="39900">360000</cx:pt>
          <cx:pt idx="39901">135000</cx:pt>
          <cx:pt idx="39902">207000</cx:pt>
          <cx:pt idx="39903">135000</cx:pt>
          <cx:pt idx="39904">135000</cx:pt>
          <cx:pt idx="39905">45000</cx:pt>
          <cx:pt idx="39906">202500</cx:pt>
          <cx:pt idx="39907">157500</cx:pt>
          <cx:pt idx="39908">112500</cx:pt>
          <cx:pt idx="39909">180000</cx:pt>
          <cx:pt idx="39910">135000</cx:pt>
          <cx:pt idx="39911">180000</cx:pt>
          <cx:pt idx="39912">85500</cx:pt>
          <cx:pt idx="39913">121500</cx:pt>
          <cx:pt idx="39914">135000</cx:pt>
          <cx:pt idx="39915">135000</cx:pt>
          <cx:pt idx="39916">360000</cx:pt>
          <cx:pt idx="39917">90000</cx:pt>
          <cx:pt idx="39918">157500</cx:pt>
          <cx:pt idx="39919">180000</cx:pt>
          <cx:pt idx="39920">112500</cx:pt>
          <cx:pt idx="39921">135000</cx:pt>
          <cx:pt idx="39922">103500</cx:pt>
          <cx:pt idx="39923">450000</cx:pt>
          <cx:pt idx="39924">225000</cx:pt>
          <cx:pt idx="39925">135000</cx:pt>
          <cx:pt idx="39926">180000</cx:pt>
          <cx:pt idx="39927">90000</cx:pt>
          <cx:pt idx="39928">58500</cx:pt>
          <cx:pt idx="39929">126000</cx:pt>
          <cx:pt idx="39930">315000</cx:pt>
          <cx:pt idx="39931">112500</cx:pt>
          <cx:pt idx="39932">112500</cx:pt>
          <cx:pt idx="39933">81000</cx:pt>
          <cx:pt idx="39934">135000</cx:pt>
          <cx:pt idx="39935">315000</cx:pt>
          <cx:pt idx="39936">157500</cx:pt>
          <cx:pt idx="39937">90000</cx:pt>
          <cx:pt idx="39938">135000</cx:pt>
          <cx:pt idx="39939">270000</cx:pt>
          <cx:pt idx="39940">67500</cx:pt>
          <cx:pt idx="39941">387000</cx:pt>
          <cx:pt idx="39942">234000</cx:pt>
          <cx:pt idx="39943">90000</cx:pt>
          <cx:pt idx="39944">180000</cx:pt>
          <cx:pt idx="39945">193500</cx:pt>
          <cx:pt idx="39946">117000</cx:pt>
          <cx:pt idx="39947">270000</cx:pt>
          <cx:pt idx="39948">256500</cx:pt>
          <cx:pt idx="39949">67500</cx:pt>
          <cx:pt idx="39950">180000</cx:pt>
          <cx:pt idx="39951">157500</cx:pt>
          <cx:pt idx="39952">112500</cx:pt>
          <cx:pt idx="39953">166500</cx:pt>
          <cx:pt idx="39954">112500</cx:pt>
          <cx:pt idx="39955">450000</cx:pt>
          <cx:pt idx="39956">135000</cx:pt>
          <cx:pt idx="39957">90000</cx:pt>
          <cx:pt idx="39958">90000</cx:pt>
          <cx:pt idx="39959">157500</cx:pt>
          <cx:pt idx="39960">229500</cx:pt>
          <cx:pt idx="39961">270000</cx:pt>
          <cx:pt idx="39962">270000</cx:pt>
          <cx:pt idx="39963">112500</cx:pt>
          <cx:pt idx="39964">315000</cx:pt>
          <cx:pt idx="39965">144000</cx:pt>
          <cx:pt idx="39966">135000</cx:pt>
          <cx:pt idx="39967">180000</cx:pt>
          <cx:pt idx="39968">112500</cx:pt>
          <cx:pt idx="39969">189000</cx:pt>
          <cx:pt idx="39970">180000</cx:pt>
          <cx:pt idx="39971">252000</cx:pt>
          <cx:pt idx="39972">337500</cx:pt>
          <cx:pt idx="39973">180000</cx:pt>
          <cx:pt idx="39974">67500</cx:pt>
          <cx:pt idx="39975">90000</cx:pt>
          <cx:pt idx="39976">112500</cx:pt>
          <cx:pt idx="39977">157500</cx:pt>
          <cx:pt idx="39978">67500</cx:pt>
          <cx:pt idx="39979">292500</cx:pt>
          <cx:pt idx="39980">112500</cx:pt>
          <cx:pt idx="39981">90000</cx:pt>
          <cx:pt idx="39982">180000</cx:pt>
          <cx:pt idx="39983">180000</cx:pt>
          <cx:pt idx="39984">202500</cx:pt>
          <cx:pt idx="39985">360000</cx:pt>
          <cx:pt idx="39986">180000</cx:pt>
          <cx:pt idx="39987">211500</cx:pt>
          <cx:pt idx="39988">112500</cx:pt>
          <cx:pt idx="39989">180000</cx:pt>
          <cx:pt idx="39990">112500</cx:pt>
          <cx:pt idx="39991">225000</cx:pt>
          <cx:pt idx="39992">180000</cx:pt>
          <cx:pt idx="39993">184500</cx:pt>
          <cx:pt idx="39994">225000</cx:pt>
          <cx:pt idx="39995">202500</cx:pt>
          <cx:pt idx="39996">225000</cx:pt>
          <cx:pt idx="39997">315000</cx:pt>
          <cx:pt idx="39998">270000</cx:pt>
          <cx:pt idx="39999">135000</cx:pt>
          <cx:pt idx="40000">148500</cx:pt>
          <cx:pt idx="40001">76500</cx:pt>
          <cx:pt idx="40002">72000</cx:pt>
          <cx:pt idx="40003">135000</cx:pt>
          <cx:pt idx="40004">270000</cx:pt>
          <cx:pt idx="40005">112500</cx:pt>
          <cx:pt idx="40006">144000</cx:pt>
          <cx:pt idx="40007">360000</cx:pt>
          <cx:pt idx="40008">270000</cx:pt>
          <cx:pt idx="40009">315000</cx:pt>
          <cx:pt idx="40010">112500</cx:pt>
          <cx:pt idx="40011">360000</cx:pt>
          <cx:pt idx="40012">337500</cx:pt>
          <cx:pt idx="40013">90000</cx:pt>
          <cx:pt idx="40014">106096.5</cx:pt>
          <cx:pt idx="40015">193500</cx:pt>
          <cx:pt idx="40016">112500</cx:pt>
          <cx:pt idx="40017">52200</cx:pt>
          <cx:pt idx="40018">157500</cx:pt>
          <cx:pt idx="40019">81000</cx:pt>
          <cx:pt idx="40020">265500</cx:pt>
          <cx:pt idx="40021">180000</cx:pt>
          <cx:pt idx="40022">351000</cx:pt>
          <cx:pt idx="40023">315000</cx:pt>
          <cx:pt idx="40024">90000</cx:pt>
          <cx:pt idx="40025">270000</cx:pt>
          <cx:pt idx="40026">148500</cx:pt>
          <cx:pt idx="40027">157500</cx:pt>
          <cx:pt idx="40028">112500</cx:pt>
          <cx:pt idx="40029">81000</cx:pt>
          <cx:pt idx="40030">67500</cx:pt>
          <cx:pt idx="40031">247500</cx:pt>
          <cx:pt idx="40032">261000</cx:pt>
          <cx:pt idx="40033">180000</cx:pt>
          <cx:pt idx="40034">157500</cx:pt>
          <cx:pt idx="40035">135000</cx:pt>
          <cx:pt idx="40036">135000</cx:pt>
          <cx:pt idx="40037">270000</cx:pt>
          <cx:pt idx="40038">112500</cx:pt>
          <cx:pt idx="40039">135000</cx:pt>
          <cx:pt idx="40040">41850</cx:pt>
          <cx:pt idx="40041">108000</cx:pt>
          <cx:pt idx="40042">180000</cx:pt>
          <cx:pt idx="40043">540000</cx:pt>
          <cx:pt idx="40044">675000</cx:pt>
          <cx:pt idx="40045">149553</cx:pt>
          <cx:pt idx="40046">135000</cx:pt>
          <cx:pt idx="40047">180000</cx:pt>
          <cx:pt idx="40048">90000</cx:pt>
          <cx:pt idx="40049">189000</cx:pt>
          <cx:pt idx="40050">315000</cx:pt>
          <cx:pt idx="40051">337500</cx:pt>
          <cx:pt idx="40052">247500</cx:pt>
          <cx:pt idx="40053">94500</cx:pt>
          <cx:pt idx="40054">73714.5</cx:pt>
          <cx:pt idx="40055">103500</cx:pt>
          <cx:pt idx="40056">112500</cx:pt>
          <cx:pt idx="40057">108000</cx:pt>
          <cx:pt idx="40058">180000</cx:pt>
          <cx:pt idx="40059">94500</cx:pt>
          <cx:pt idx="40060">67500</cx:pt>
          <cx:pt idx="40061">247500</cx:pt>
          <cx:pt idx="40062">337500</cx:pt>
          <cx:pt idx="40063">225000</cx:pt>
          <cx:pt idx="40064">270000</cx:pt>
          <cx:pt idx="40065">135000</cx:pt>
          <cx:pt idx="40066">202500</cx:pt>
          <cx:pt idx="40067">247500</cx:pt>
          <cx:pt idx="40068">135000</cx:pt>
          <cx:pt idx="40069">112500</cx:pt>
          <cx:pt idx="40070">247500</cx:pt>
          <cx:pt idx="40071">121500</cx:pt>
          <cx:pt idx="40072">135000</cx:pt>
          <cx:pt idx="40073">193500</cx:pt>
          <cx:pt idx="40074">112500</cx:pt>
          <cx:pt idx="40075">247500</cx:pt>
          <cx:pt idx="40076">112500</cx:pt>
          <cx:pt idx="40077">112500</cx:pt>
          <cx:pt idx="40078">67500</cx:pt>
          <cx:pt idx="40079">112500</cx:pt>
          <cx:pt idx="40080">135000</cx:pt>
          <cx:pt idx="40081">247500</cx:pt>
          <cx:pt idx="40082">99000</cx:pt>
          <cx:pt idx="40083">202500</cx:pt>
          <cx:pt idx="40084">90000</cx:pt>
          <cx:pt idx="40085">180000</cx:pt>
          <cx:pt idx="40086">105750</cx:pt>
          <cx:pt idx="40087">202500</cx:pt>
          <cx:pt idx="40088">112500</cx:pt>
          <cx:pt idx="40089">103500</cx:pt>
          <cx:pt idx="40090">157500</cx:pt>
          <cx:pt idx="40091">315000</cx:pt>
          <cx:pt idx="40092">90000</cx:pt>
          <cx:pt idx="40093">180000</cx:pt>
          <cx:pt idx="40094">76500</cx:pt>
          <cx:pt idx="40095">67500</cx:pt>
          <cx:pt idx="40096">94500</cx:pt>
          <cx:pt idx="40097">315000</cx:pt>
          <cx:pt idx="40098">292500</cx:pt>
          <cx:pt idx="40099">90000</cx:pt>
          <cx:pt idx="40100">45000</cx:pt>
          <cx:pt idx="40101">261000</cx:pt>
          <cx:pt idx="40102">333000</cx:pt>
          <cx:pt idx="40103">180000</cx:pt>
          <cx:pt idx="40104">225000</cx:pt>
          <cx:pt idx="40105">67500</cx:pt>
          <cx:pt idx="40106">112500</cx:pt>
          <cx:pt idx="40107">157500</cx:pt>
          <cx:pt idx="40108">180000</cx:pt>
          <cx:pt idx="40109">157500</cx:pt>
          <cx:pt idx="40110">360000</cx:pt>
          <cx:pt idx="40111">117000</cx:pt>
          <cx:pt idx="40112">121500</cx:pt>
          <cx:pt idx="40113">157500</cx:pt>
          <cx:pt idx="40114">162000</cx:pt>
          <cx:pt idx="40115">225000</cx:pt>
          <cx:pt idx="40116">121500</cx:pt>
          <cx:pt idx="40117">202500</cx:pt>
          <cx:pt idx="40118">157500</cx:pt>
          <cx:pt idx="40119">112500</cx:pt>
          <cx:pt idx="40120">108000</cx:pt>
          <cx:pt idx="40121">90000</cx:pt>
          <cx:pt idx="40122">315000</cx:pt>
          <cx:pt idx="40123">90000</cx:pt>
          <cx:pt idx="40124">166500</cx:pt>
          <cx:pt idx="40125">157500</cx:pt>
          <cx:pt idx="40126">112500</cx:pt>
          <cx:pt idx="40127">135000</cx:pt>
          <cx:pt idx="40128">157500</cx:pt>
          <cx:pt idx="40129">225000</cx:pt>
          <cx:pt idx="40130">112500</cx:pt>
          <cx:pt idx="40131">135000</cx:pt>
          <cx:pt idx="40132">292500</cx:pt>
          <cx:pt idx="40133">112500</cx:pt>
          <cx:pt idx="40134">90000</cx:pt>
          <cx:pt idx="40135">112500</cx:pt>
          <cx:pt idx="40136">90000</cx:pt>
          <cx:pt idx="40137">171000</cx:pt>
          <cx:pt idx="40138">202500</cx:pt>
          <cx:pt idx="40139">202500</cx:pt>
          <cx:pt idx="40140">85500</cx:pt>
          <cx:pt idx="40141">90000</cx:pt>
          <cx:pt idx="40142">225000</cx:pt>
          <cx:pt idx="40143">85500</cx:pt>
          <cx:pt idx="40144">157500</cx:pt>
          <cx:pt idx="40145">180000</cx:pt>
          <cx:pt idx="40146">157500</cx:pt>
          <cx:pt idx="40147">315000</cx:pt>
          <cx:pt idx="40148">76500</cx:pt>
          <cx:pt idx="40149">90000</cx:pt>
          <cx:pt idx="40150">247500</cx:pt>
          <cx:pt idx="40151">112500</cx:pt>
          <cx:pt idx="40152">315000</cx:pt>
          <cx:pt idx="40153">121500</cx:pt>
          <cx:pt idx="40154">225000</cx:pt>
          <cx:pt idx="40155">76500</cx:pt>
          <cx:pt idx="40156">225000</cx:pt>
          <cx:pt idx="40157">135000</cx:pt>
          <cx:pt idx="40158">135000</cx:pt>
          <cx:pt idx="40159">112500</cx:pt>
          <cx:pt idx="40160">315000</cx:pt>
          <cx:pt idx="40161">76500</cx:pt>
          <cx:pt idx="40162">45000</cx:pt>
          <cx:pt idx="40163">157500</cx:pt>
          <cx:pt idx="40164">103500</cx:pt>
          <cx:pt idx="40165">157500</cx:pt>
          <cx:pt idx="40166">135000</cx:pt>
          <cx:pt idx="40167">112500</cx:pt>
          <cx:pt idx="40168">40500</cx:pt>
          <cx:pt idx="40169">112500</cx:pt>
          <cx:pt idx="40170">225000</cx:pt>
          <cx:pt idx="40171">67500</cx:pt>
          <cx:pt idx="40172">90000</cx:pt>
          <cx:pt idx="40173">153000</cx:pt>
          <cx:pt idx="40174">45000</cx:pt>
          <cx:pt idx="40175">112500</cx:pt>
          <cx:pt idx="40176">162000</cx:pt>
          <cx:pt idx="40177">135000</cx:pt>
          <cx:pt idx="40178">270000</cx:pt>
          <cx:pt idx="40179">67500</cx:pt>
          <cx:pt idx="40180">74250</cx:pt>
          <cx:pt idx="40181">225000</cx:pt>
          <cx:pt idx="40182">135000</cx:pt>
          <cx:pt idx="40183">180000</cx:pt>
          <cx:pt idx="40184">270000</cx:pt>
          <cx:pt idx="40185">90000</cx:pt>
          <cx:pt idx="40186">225000</cx:pt>
          <cx:pt idx="40187">292500</cx:pt>
          <cx:pt idx="40188">135000</cx:pt>
          <cx:pt idx="40189">315000</cx:pt>
          <cx:pt idx="40190">360000</cx:pt>
          <cx:pt idx="40191">180000</cx:pt>
          <cx:pt idx="40192">202500</cx:pt>
          <cx:pt idx="40193">90000</cx:pt>
          <cx:pt idx="40194">292500</cx:pt>
          <cx:pt idx="40195">67500</cx:pt>
          <cx:pt idx="40196">67500</cx:pt>
          <cx:pt idx="40197">180000</cx:pt>
          <cx:pt idx="40198">180000</cx:pt>
          <cx:pt idx="40199">157500</cx:pt>
          <cx:pt idx="40200">138600</cx:pt>
          <cx:pt idx="40201">121500</cx:pt>
          <cx:pt idx="40202">225000</cx:pt>
          <cx:pt idx="40203">225000</cx:pt>
          <cx:pt idx="40204">126000</cx:pt>
          <cx:pt idx="40205">90000</cx:pt>
          <cx:pt idx="40206">360000</cx:pt>
          <cx:pt idx="40207">225000</cx:pt>
          <cx:pt idx="40208">157500</cx:pt>
          <cx:pt idx="40209">99000</cx:pt>
          <cx:pt idx="40210">157500</cx:pt>
          <cx:pt idx="40211">180000</cx:pt>
          <cx:pt idx="40212">67500</cx:pt>
          <cx:pt idx="40213">207000</cx:pt>
          <cx:pt idx="40214">90000</cx:pt>
          <cx:pt idx="40215">225000</cx:pt>
          <cx:pt idx="40216">81000</cx:pt>
          <cx:pt idx="40217">45000</cx:pt>
          <cx:pt idx="40218">225000</cx:pt>
          <cx:pt idx="40219">90000</cx:pt>
          <cx:pt idx="40220">292500</cx:pt>
          <cx:pt idx="40221">270000</cx:pt>
          <cx:pt idx="40222">112500</cx:pt>
          <cx:pt idx="40223">135000</cx:pt>
          <cx:pt idx="40224">30600</cx:pt>
          <cx:pt idx="40225">112500</cx:pt>
          <cx:pt idx="40226">450000</cx:pt>
          <cx:pt idx="40227">135000</cx:pt>
          <cx:pt idx="40228">67500</cx:pt>
          <cx:pt idx="40229">180000</cx:pt>
          <cx:pt idx="40230">270000</cx:pt>
          <cx:pt idx="40231">81000</cx:pt>
          <cx:pt idx="40232">112500</cx:pt>
          <cx:pt idx="40233">112500</cx:pt>
          <cx:pt idx="40234">87750</cx:pt>
          <cx:pt idx="40235">247500</cx:pt>
          <cx:pt idx="40236">63000</cx:pt>
          <cx:pt idx="40237">45900</cx:pt>
          <cx:pt idx="40238">112500</cx:pt>
          <cx:pt idx="40239">135000</cx:pt>
          <cx:pt idx="40240">144000</cx:pt>
          <cx:pt idx="40241">112500</cx:pt>
          <cx:pt idx="40242">292500</cx:pt>
          <cx:pt idx="40243">180000</cx:pt>
          <cx:pt idx="40244">180000</cx:pt>
          <cx:pt idx="40245">135000</cx:pt>
          <cx:pt idx="40246">225000</cx:pt>
          <cx:pt idx="40247">180000</cx:pt>
          <cx:pt idx="40248">315000</cx:pt>
          <cx:pt idx="40249">90000</cx:pt>
          <cx:pt idx="40250">405000</cx:pt>
          <cx:pt idx="40251">157500</cx:pt>
          <cx:pt idx="40252">202500</cx:pt>
          <cx:pt idx="40253">85500</cx:pt>
          <cx:pt idx="40254">144000</cx:pt>
          <cx:pt idx="40255">90000</cx:pt>
          <cx:pt idx="40256">202500</cx:pt>
          <cx:pt idx="40257">112500</cx:pt>
          <cx:pt idx="40258">157500</cx:pt>
          <cx:pt idx="40259">360000</cx:pt>
          <cx:pt idx="40260">360000</cx:pt>
          <cx:pt idx="40261">112500</cx:pt>
          <cx:pt idx="40262">157500</cx:pt>
          <cx:pt idx="40263">207000</cx:pt>
          <cx:pt idx="40264">90000</cx:pt>
          <cx:pt idx="40265">148500</cx:pt>
          <cx:pt idx="40266">135000</cx:pt>
          <cx:pt idx="40267">31500</cx:pt>
          <cx:pt idx="40268">157500</cx:pt>
          <cx:pt idx="40269">135000</cx:pt>
          <cx:pt idx="40270">112500</cx:pt>
          <cx:pt idx="40271">157500</cx:pt>
          <cx:pt idx="40272">225000</cx:pt>
          <cx:pt idx="40273">135000</cx:pt>
          <cx:pt idx="40274">90000</cx:pt>
          <cx:pt idx="40275">90000</cx:pt>
          <cx:pt idx="40276">99000</cx:pt>
          <cx:pt idx="40277">112500</cx:pt>
          <cx:pt idx="40278">270000</cx:pt>
          <cx:pt idx="40279">137250</cx:pt>
          <cx:pt idx="40280">180000</cx:pt>
          <cx:pt idx="40281">225000</cx:pt>
          <cx:pt idx="40282">112500</cx:pt>
          <cx:pt idx="40283">270000</cx:pt>
          <cx:pt idx="40284">112500</cx:pt>
          <cx:pt idx="40285">135000</cx:pt>
          <cx:pt idx="40286">157500</cx:pt>
          <cx:pt idx="40287">135000</cx:pt>
          <cx:pt idx="40288">292500</cx:pt>
          <cx:pt idx="40289">247500</cx:pt>
          <cx:pt idx="40290">315000</cx:pt>
          <cx:pt idx="40291">112500</cx:pt>
          <cx:pt idx="40292">216000</cx:pt>
          <cx:pt idx="40293">292500</cx:pt>
          <cx:pt idx="40294">180000</cx:pt>
          <cx:pt idx="40295">157500</cx:pt>
          <cx:pt idx="40296">135000</cx:pt>
          <cx:pt idx="40297">112500</cx:pt>
          <cx:pt idx="40298">135000</cx:pt>
          <cx:pt idx="40299">202500</cx:pt>
          <cx:pt idx="40300">112500</cx:pt>
          <cx:pt idx="40301">90000</cx:pt>
          <cx:pt idx="40302">202500</cx:pt>
          <cx:pt idx="40303">202500</cx:pt>
          <cx:pt idx="40304">135000</cx:pt>
          <cx:pt idx="40305">405000</cx:pt>
          <cx:pt idx="40306">157500</cx:pt>
          <cx:pt idx="40307">202500</cx:pt>
          <cx:pt idx="40308">225000</cx:pt>
          <cx:pt idx="40309">202500</cx:pt>
          <cx:pt idx="40310">126000</cx:pt>
          <cx:pt idx="40311">225000</cx:pt>
          <cx:pt idx="40312">126000</cx:pt>
          <cx:pt idx="40313">67500</cx:pt>
          <cx:pt idx="40314">360000</cx:pt>
          <cx:pt idx="40315">135000</cx:pt>
          <cx:pt idx="40316">49500</cx:pt>
          <cx:pt idx="40317">225000</cx:pt>
          <cx:pt idx="40318">36000</cx:pt>
          <cx:pt idx="40319">135000</cx:pt>
          <cx:pt idx="40320">225000</cx:pt>
          <cx:pt idx="40321">157500</cx:pt>
          <cx:pt idx="40322">67500</cx:pt>
          <cx:pt idx="40323">126000</cx:pt>
          <cx:pt idx="40324">207000</cx:pt>
          <cx:pt idx="40325">112500</cx:pt>
          <cx:pt idx="40326">225000</cx:pt>
          <cx:pt idx="40327">180000</cx:pt>
          <cx:pt idx="40328">90000</cx:pt>
          <cx:pt idx="40329">225000</cx:pt>
          <cx:pt idx="40330">76500</cx:pt>
          <cx:pt idx="40331">225000</cx:pt>
          <cx:pt idx="40332">90000</cx:pt>
          <cx:pt idx="40333">81000</cx:pt>
          <cx:pt idx="40334">130500</cx:pt>
          <cx:pt idx="40335">315000</cx:pt>
          <cx:pt idx="40336">247500</cx:pt>
          <cx:pt idx="40337">153000</cx:pt>
          <cx:pt idx="40338">112500</cx:pt>
          <cx:pt idx="40339">157500</cx:pt>
          <cx:pt idx="40340">117000</cx:pt>
          <cx:pt idx="40341">135000</cx:pt>
          <cx:pt idx="40342">90000</cx:pt>
          <cx:pt idx="40343">202500</cx:pt>
          <cx:pt idx="40344">135000</cx:pt>
          <cx:pt idx="40345">270000</cx:pt>
          <cx:pt idx="40346">90000</cx:pt>
          <cx:pt idx="40347">225000</cx:pt>
          <cx:pt idx="40348">135000</cx:pt>
          <cx:pt idx="40349">180000</cx:pt>
          <cx:pt idx="40350">90000</cx:pt>
          <cx:pt idx="40351">166500</cx:pt>
          <cx:pt idx="40352">315000</cx:pt>
          <cx:pt idx="40353">225000</cx:pt>
          <cx:pt idx="40354">270000</cx:pt>
          <cx:pt idx="40355">99000</cx:pt>
          <cx:pt idx="40356">49500</cx:pt>
          <cx:pt idx="40357">36000</cx:pt>
          <cx:pt idx="40358">90000</cx:pt>
          <cx:pt idx="40359">225000</cx:pt>
          <cx:pt idx="40360">360000</cx:pt>
          <cx:pt idx="40361">112500</cx:pt>
          <cx:pt idx="40362">135000</cx:pt>
          <cx:pt idx="40363">157500</cx:pt>
          <cx:pt idx="40364">112500</cx:pt>
          <cx:pt idx="40365">112500</cx:pt>
          <cx:pt idx="40366">225000</cx:pt>
          <cx:pt idx="40367">126000</cx:pt>
          <cx:pt idx="40368">67500</cx:pt>
          <cx:pt idx="40369">292500</cx:pt>
          <cx:pt idx="40370">112500</cx:pt>
          <cx:pt idx="40371">90000</cx:pt>
          <cx:pt idx="40372">81000</cx:pt>
          <cx:pt idx="40373">112500</cx:pt>
          <cx:pt idx="40374">112500</cx:pt>
          <cx:pt idx="40375">135000</cx:pt>
          <cx:pt idx="40376">90000</cx:pt>
          <cx:pt idx="40377">90000</cx:pt>
          <cx:pt idx="40378">405000</cx:pt>
          <cx:pt idx="40379">157500</cx:pt>
          <cx:pt idx="40380">36000</cx:pt>
          <cx:pt idx="40381">90000</cx:pt>
          <cx:pt idx="40382">180000</cx:pt>
          <cx:pt idx="40383">157500</cx:pt>
          <cx:pt idx="40384">495000</cx:pt>
          <cx:pt idx="40385">112500</cx:pt>
          <cx:pt idx="40386">90000</cx:pt>
          <cx:pt idx="40387">90000</cx:pt>
          <cx:pt idx="40388">76500</cx:pt>
          <cx:pt idx="40389">135000</cx:pt>
          <cx:pt idx="40390">157500</cx:pt>
          <cx:pt idx="40391">99000</cx:pt>
          <cx:pt idx="40392">130500</cx:pt>
          <cx:pt idx="40393">166500</cx:pt>
          <cx:pt idx="40394">126000</cx:pt>
          <cx:pt idx="40395">171000</cx:pt>
          <cx:pt idx="40396">76500</cx:pt>
          <cx:pt idx="40397">135000</cx:pt>
          <cx:pt idx="40398">76500</cx:pt>
          <cx:pt idx="40399">112500</cx:pt>
          <cx:pt idx="40400">225000</cx:pt>
          <cx:pt idx="40401">112500</cx:pt>
          <cx:pt idx="40402">112500</cx:pt>
          <cx:pt idx="40403">225000</cx:pt>
          <cx:pt idx="40404">180000</cx:pt>
          <cx:pt idx="40405">130500</cx:pt>
          <cx:pt idx="40406">180000</cx:pt>
          <cx:pt idx="40407">360000</cx:pt>
          <cx:pt idx="40408">112500</cx:pt>
          <cx:pt idx="40409">105750</cx:pt>
          <cx:pt idx="40410">112500</cx:pt>
          <cx:pt idx="40411">126000</cx:pt>
          <cx:pt idx="40412">202500</cx:pt>
          <cx:pt idx="40413">112500</cx:pt>
          <cx:pt idx="40414">135000</cx:pt>
          <cx:pt idx="40415">252000</cx:pt>
          <cx:pt idx="40416">247500</cx:pt>
          <cx:pt idx="40417">67500</cx:pt>
          <cx:pt idx="40418">211500</cx:pt>
          <cx:pt idx="40419">127350</cx:pt>
          <cx:pt idx="40420">270000</cx:pt>
          <cx:pt idx="40421">74250</cx:pt>
          <cx:pt idx="40422">112500</cx:pt>
          <cx:pt idx="40423">72000</cx:pt>
          <cx:pt idx="40424">540000</cx:pt>
          <cx:pt idx="40425">135000</cx:pt>
          <cx:pt idx="40426">45000</cx:pt>
          <cx:pt idx="40427">270000</cx:pt>
          <cx:pt idx="40428">108000</cx:pt>
          <cx:pt idx="40429">202500</cx:pt>
          <cx:pt idx="40430">90000</cx:pt>
          <cx:pt idx="40431">135000</cx:pt>
          <cx:pt idx="40432">157500</cx:pt>
          <cx:pt idx="40433">135000</cx:pt>
          <cx:pt idx="40434">36000</cx:pt>
          <cx:pt idx="40435">112500</cx:pt>
          <cx:pt idx="40436">111150</cx:pt>
          <cx:pt idx="40437">180000</cx:pt>
          <cx:pt idx="40438">157500</cx:pt>
          <cx:pt idx="40439">225000</cx:pt>
          <cx:pt idx="40440">90000</cx:pt>
          <cx:pt idx="40441">90000</cx:pt>
          <cx:pt idx="40442">225000</cx:pt>
          <cx:pt idx="40443">166500</cx:pt>
          <cx:pt idx="40444">94500</cx:pt>
          <cx:pt idx="40445">45000</cx:pt>
          <cx:pt idx="40446">225000</cx:pt>
          <cx:pt idx="40447">157500</cx:pt>
          <cx:pt idx="40448">157500</cx:pt>
          <cx:pt idx="40449">112500</cx:pt>
          <cx:pt idx="40450">225000</cx:pt>
          <cx:pt idx="40451">112500</cx:pt>
          <cx:pt idx="40452">54000</cx:pt>
          <cx:pt idx="40453">432000</cx:pt>
          <cx:pt idx="40454">112500</cx:pt>
          <cx:pt idx="40455">450000</cx:pt>
          <cx:pt idx="40456">162000</cx:pt>
          <cx:pt idx="40457">99000</cx:pt>
          <cx:pt idx="40458">108000</cx:pt>
          <cx:pt idx="40459">270000</cx:pt>
          <cx:pt idx="40460">135000</cx:pt>
          <cx:pt idx="40461">148500</cx:pt>
          <cx:pt idx="40462">49500</cx:pt>
          <cx:pt idx="40463">76500</cx:pt>
          <cx:pt idx="40464">180000</cx:pt>
          <cx:pt idx="40465">135000</cx:pt>
          <cx:pt idx="40466">135000</cx:pt>
          <cx:pt idx="40467">360000</cx:pt>
          <cx:pt idx="40468">90000</cx:pt>
          <cx:pt idx="40469">180000</cx:pt>
          <cx:pt idx="40470">180000</cx:pt>
          <cx:pt idx="40471">166500</cx:pt>
          <cx:pt idx="40472">112500</cx:pt>
          <cx:pt idx="40473">90000</cx:pt>
          <cx:pt idx="40474">270000</cx:pt>
          <cx:pt idx="40475">157500</cx:pt>
          <cx:pt idx="40476">117000</cx:pt>
          <cx:pt idx="40477">81000</cx:pt>
          <cx:pt idx="40478">270000</cx:pt>
          <cx:pt idx="40479">162000</cx:pt>
          <cx:pt idx="40480">112500</cx:pt>
          <cx:pt idx="40481">90000</cx:pt>
          <cx:pt idx="40482">337500</cx:pt>
          <cx:pt idx="40483">180000</cx:pt>
          <cx:pt idx="40484">270000</cx:pt>
          <cx:pt idx="40485">247500</cx:pt>
          <cx:pt idx="40486">189000</cx:pt>
          <cx:pt idx="40487">135000</cx:pt>
          <cx:pt idx="40488">112500</cx:pt>
          <cx:pt idx="40489">202500</cx:pt>
          <cx:pt idx="40490">135000</cx:pt>
          <cx:pt idx="40491">67500</cx:pt>
          <cx:pt idx="40492">252000</cx:pt>
          <cx:pt idx="40493">112500</cx:pt>
          <cx:pt idx="40494">112500</cx:pt>
          <cx:pt idx="40495">315000</cx:pt>
          <cx:pt idx="40496">202500</cx:pt>
          <cx:pt idx="40497">225000</cx:pt>
          <cx:pt idx="40498">180000</cx:pt>
          <cx:pt idx="40499">225000</cx:pt>
          <cx:pt idx="40500">202500</cx:pt>
          <cx:pt idx="40501">135000</cx:pt>
          <cx:pt idx="40502">90000</cx:pt>
          <cx:pt idx="40503">135000</cx:pt>
          <cx:pt idx="40504">306000</cx:pt>
          <cx:pt idx="40505">90000</cx:pt>
          <cx:pt idx="40506">202500</cx:pt>
          <cx:pt idx="40507">135000</cx:pt>
          <cx:pt idx="40508">180000</cx:pt>
          <cx:pt idx="40509">189000</cx:pt>
          <cx:pt idx="40510">135000</cx:pt>
          <cx:pt idx="40511">315000</cx:pt>
          <cx:pt idx="40512">45000</cx:pt>
          <cx:pt idx="40513">67500</cx:pt>
          <cx:pt idx="40514">54000</cx:pt>
          <cx:pt idx="40515">450000</cx:pt>
          <cx:pt idx="40516">315000</cx:pt>
          <cx:pt idx="40517">180000</cx:pt>
          <cx:pt idx="40518">135000</cx:pt>
          <cx:pt idx="40519">90000</cx:pt>
          <cx:pt idx="40520">58500</cx:pt>
          <cx:pt idx="40521">180000</cx:pt>
          <cx:pt idx="40522">157500</cx:pt>
          <cx:pt idx="40523">270000</cx:pt>
          <cx:pt idx="40524">135000</cx:pt>
          <cx:pt idx="40525">67500</cx:pt>
          <cx:pt idx="40526">213750</cx:pt>
          <cx:pt idx="40527">180000</cx:pt>
          <cx:pt idx="40528">103500</cx:pt>
          <cx:pt idx="40529">180000</cx:pt>
          <cx:pt idx="40530">117000</cx:pt>
          <cx:pt idx="40531">112500</cx:pt>
          <cx:pt idx="40532">135000</cx:pt>
          <cx:pt idx="40533">202500</cx:pt>
          <cx:pt idx="40534">189000</cx:pt>
          <cx:pt idx="40535">157500</cx:pt>
          <cx:pt idx="40536">45000</cx:pt>
          <cx:pt idx="40537">180000</cx:pt>
          <cx:pt idx="40538">135000</cx:pt>
          <cx:pt idx="40539">63000</cx:pt>
          <cx:pt idx="40540">292500</cx:pt>
          <cx:pt idx="40541">135000</cx:pt>
          <cx:pt idx="40542">135000</cx:pt>
          <cx:pt idx="40543">157500</cx:pt>
          <cx:pt idx="40544">315000</cx:pt>
          <cx:pt idx="40545">76500</cx:pt>
          <cx:pt idx="40546">135000</cx:pt>
          <cx:pt idx="40547">169200</cx:pt>
          <cx:pt idx="40548">103500</cx:pt>
          <cx:pt idx="40549">72000</cx:pt>
          <cx:pt idx="40550">270000</cx:pt>
          <cx:pt idx="40551">90000</cx:pt>
          <cx:pt idx="40552">90000</cx:pt>
          <cx:pt idx="40553">135000</cx:pt>
          <cx:pt idx="40554">157500</cx:pt>
          <cx:pt idx="40555">180000</cx:pt>
          <cx:pt idx="40556">360000</cx:pt>
          <cx:pt idx="40557">67500</cx:pt>
          <cx:pt idx="40558">225000</cx:pt>
          <cx:pt idx="40559">180000</cx:pt>
          <cx:pt idx="40560">157500</cx:pt>
          <cx:pt idx="40561">202500</cx:pt>
          <cx:pt idx="40562">156150</cx:pt>
          <cx:pt idx="40563">90000</cx:pt>
          <cx:pt idx="40564">225000</cx:pt>
          <cx:pt idx="40565">180000</cx:pt>
          <cx:pt idx="40566">112500</cx:pt>
          <cx:pt idx="40567">157500</cx:pt>
          <cx:pt idx="40568">112500</cx:pt>
          <cx:pt idx="40569">98100</cx:pt>
          <cx:pt idx="40570">135000</cx:pt>
          <cx:pt idx="40571">202500</cx:pt>
          <cx:pt idx="40572">112500</cx:pt>
          <cx:pt idx="40573">315000</cx:pt>
          <cx:pt idx="40574">157500</cx:pt>
          <cx:pt idx="40575">225000</cx:pt>
          <cx:pt idx="40576">135000</cx:pt>
          <cx:pt idx="40577">117000</cx:pt>
          <cx:pt idx="40578">112500</cx:pt>
          <cx:pt idx="40579">76500</cx:pt>
          <cx:pt idx="40580">135000</cx:pt>
          <cx:pt idx="40581">180000</cx:pt>
          <cx:pt idx="40582">112500</cx:pt>
          <cx:pt idx="40583">201600</cx:pt>
          <cx:pt idx="40584">90000</cx:pt>
          <cx:pt idx="40585">90000</cx:pt>
          <cx:pt idx="40586">360000</cx:pt>
          <cx:pt idx="40587">157500</cx:pt>
          <cx:pt idx="40588">112500</cx:pt>
          <cx:pt idx="40589">225000</cx:pt>
          <cx:pt idx="40590">157500</cx:pt>
          <cx:pt idx="40591">112500</cx:pt>
          <cx:pt idx="40592">180000</cx:pt>
          <cx:pt idx="40593">202500</cx:pt>
          <cx:pt idx="40594">193500</cx:pt>
          <cx:pt idx="40595">135000</cx:pt>
          <cx:pt idx="40596">135000</cx:pt>
          <cx:pt idx="40597">90000</cx:pt>
          <cx:pt idx="40598">189000</cx:pt>
          <cx:pt idx="40599">135000</cx:pt>
          <cx:pt idx="40600">211500</cx:pt>
          <cx:pt idx="40601">90000</cx:pt>
          <cx:pt idx="40602">202500</cx:pt>
          <cx:pt idx="40603">90000</cx:pt>
          <cx:pt idx="40604">112500</cx:pt>
          <cx:pt idx="40605">67500</cx:pt>
          <cx:pt idx="40606">180000</cx:pt>
          <cx:pt idx="40607">112500</cx:pt>
          <cx:pt idx="40608">247500</cx:pt>
          <cx:pt idx="40609">72000</cx:pt>
          <cx:pt idx="40610">225000</cx:pt>
          <cx:pt idx="40611">765000</cx:pt>
          <cx:pt idx="40612">157500</cx:pt>
          <cx:pt idx="40613">202500</cx:pt>
          <cx:pt idx="40614">94500</cx:pt>
          <cx:pt idx="40615">81000</cx:pt>
          <cx:pt idx="40616">315000</cx:pt>
          <cx:pt idx="40617">72000</cx:pt>
          <cx:pt idx="40618">67500</cx:pt>
          <cx:pt idx="40619">94050</cx:pt>
          <cx:pt idx="40620">117000</cx:pt>
          <cx:pt idx="40621">135000</cx:pt>
          <cx:pt idx="40622">211500</cx:pt>
          <cx:pt idx="40623">112500</cx:pt>
          <cx:pt idx="40624">202500</cx:pt>
          <cx:pt idx="40625">144000</cx:pt>
          <cx:pt idx="40626">94500</cx:pt>
          <cx:pt idx="40627">135000</cx:pt>
          <cx:pt idx="40628">247500</cx:pt>
          <cx:pt idx="40629">90000</cx:pt>
          <cx:pt idx="40630">90000</cx:pt>
          <cx:pt idx="40631">157500</cx:pt>
          <cx:pt idx="40632">315000</cx:pt>
          <cx:pt idx="40633">346500</cx:pt>
          <cx:pt idx="40634">76500</cx:pt>
          <cx:pt idx="40635">112500</cx:pt>
          <cx:pt idx="40636">112500</cx:pt>
          <cx:pt idx="40637">157500</cx:pt>
          <cx:pt idx="40638">180000</cx:pt>
          <cx:pt idx="40639">112500</cx:pt>
          <cx:pt idx="40640">112500</cx:pt>
          <cx:pt idx="40641">270000</cx:pt>
          <cx:pt idx="40642">126000</cx:pt>
          <cx:pt idx="40643">135000</cx:pt>
          <cx:pt idx="40644">157500</cx:pt>
          <cx:pt idx="40645">225000</cx:pt>
          <cx:pt idx="40646">121500</cx:pt>
          <cx:pt idx="40647">157500</cx:pt>
          <cx:pt idx="40648">121500</cx:pt>
          <cx:pt idx="40649">180000</cx:pt>
          <cx:pt idx="40650">135000</cx:pt>
          <cx:pt idx="40651">202500</cx:pt>
          <cx:pt idx="40652">135000</cx:pt>
          <cx:pt idx="40653">135000</cx:pt>
          <cx:pt idx="40654">112500</cx:pt>
          <cx:pt idx="40655">135000</cx:pt>
          <cx:pt idx="40656">157500</cx:pt>
          <cx:pt idx="40657">180000</cx:pt>
          <cx:pt idx="40658">90000</cx:pt>
          <cx:pt idx="40659">337500</cx:pt>
          <cx:pt idx="40660">270000</cx:pt>
          <cx:pt idx="40661">180000</cx:pt>
          <cx:pt idx="40662">67500</cx:pt>
          <cx:pt idx="40663">81000</cx:pt>
          <cx:pt idx="40664">202500</cx:pt>
          <cx:pt idx="40665">135000</cx:pt>
          <cx:pt idx="40666">157500</cx:pt>
          <cx:pt idx="40667">121500</cx:pt>
          <cx:pt idx="40668">112500</cx:pt>
          <cx:pt idx="40669">135000</cx:pt>
          <cx:pt idx="40670">121500</cx:pt>
          <cx:pt idx="40671">54000</cx:pt>
          <cx:pt idx="40672">211500</cx:pt>
          <cx:pt idx="40673">292500</cx:pt>
          <cx:pt idx="40674">135000</cx:pt>
          <cx:pt idx="40675">180000</cx:pt>
          <cx:pt idx="40676">112500</cx:pt>
          <cx:pt idx="40677">67500</cx:pt>
          <cx:pt idx="40678">135000</cx:pt>
          <cx:pt idx="40679">112500</cx:pt>
          <cx:pt idx="40680">90000</cx:pt>
          <cx:pt idx="40681">157500</cx:pt>
          <cx:pt idx="40682">225000</cx:pt>
          <cx:pt idx="40683">225000</cx:pt>
          <cx:pt idx="40684">90000</cx:pt>
          <cx:pt idx="40685">315000</cx:pt>
          <cx:pt idx="40686">405000</cx:pt>
          <cx:pt idx="40687">180000</cx:pt>
          <cx:pt idx="40688">270000</cx:pt>
          <cx:pt idx="40689">180000</cx:pt>
          <cx:pt idx="40690">135000</cx:pt>
          <cx:pt idx="40691">112500</cx:pt>
          <cx:pt idx="40692">130500</cx:pt>
          <cx:pt idx="40693">67500</cx:pt>
          <cx:pt idx="40694">225000</cx:pt>
          <cx:pt idx="40695">90000</cx:pt>
          <cx:pt idx="40696">157500</cx:pt>
          <cx:pt idx="40697">202500</cx:pt>
          <cx:pt idx="40698">180000</cx:pt>
          <cx:pt idx="40699">58500</cx:pt>
          <cx:pt idx="40700">225000</cx:pt>
          <cx:pt idx="40701">45000</cx:pt>
          <cx:pt idx="40702">315000</cx:pt>
          <cx:pt idx="40703">112500</cx:pt>
          <cx:pt idx="40704">171000</cx:pt>
          <cx:pt idx="40705">202500</cx:pt>
          <cx:pt idx="40706">121500</cx:pt>
          <cx:pt idx="40707">135000</cx:pt>
          <cx:pt idx="40708">180000</cx:pt>
          <cx:pt idx="40709">135000</cx:pt>
          <cx:pt idx="40710">229500</cx:pt>
          <cx:pt idx="40711">157500</cx:pt>
          <cx:pt idx="40712">157500</cx:pt>
          <cx:pt idx="40713">90000</cx:pt>
          <cx:pt idx="40714">202500</cx:pt>
          <cx:pt idx="40715">202500</cx:pt>
          <cx:pt idx="40716">112500</cx:pt>
          <cx:pt idx="40717">180000</cx:pt>
          <cx:pt idx="40718">121500</cx:pt>
          <cx:pt idx="40719">675000</cx:pt>
          <cx:pt idx="40720">85500</cx:pt>
          <cx:pt idx="40721">247500</cx:pt>
          <cx:pt idx="40722">99000</cx:pt>
          <cx:pt idx="40723">67500</cx:pt>
          <cx:pt idx="40724">90000</cx:pt>
          <cx:pt idx="40725">90000</cx:pt>
          <cx:pt idx="40726">292500</cx:pt>
          <cx:pt idx="40727">270000</cx:pt>
          <cx:pt idx="40728">202500</cx:pt>
          <cx:pt idx="40729">247500</cx:pt>
          <cx:pt idx="40730">112500</cx:pt>
          <cx:pt idx="40731">99000</cx:pt>
          <cx:pt idx="40732">112500</cx:pt>
          <cx:pt idx="40733">67500</cx:pt>
          <cx:pt idx="40734">247500</cx:pt>
          <cx:pt idx="40735">157500</cx:pt>
          <cx:pt idx="40736">179100</cx:pt>
          <cx:pt idx="40737">90000</cx:pt>
          <cx:pt idx="40738">225000</cx:pt>
          <cx:pt idx="40739">67500</cx:pt>
          <cx:pt idx="40740">90000</cx:pt>
          <cx:pt idx="40741">135000</cx:pt>
          <cx:pt idx="40742">180000</cx:pt>
          <cx:pt idx="40743">135000</cx:pt>
          <cx:pt idx="40744">112500</cx:pt>
          <cx:pt idx="40745">315000</cx:pt>
          <cx:pt idx="40746">180000</cx:pt>
          <cx:pt idx="40747">65250</cx:pt>
          <cx:pt idx="40748">126000</cx:pt>
          <cx:pt idx="40749">166500</cx:pt>
          <cx:pt idx="40750">90000</cx:pt>
          <cx:pt idx="40751">270000</cx:pt>
          <cx:pt idx="40752">247500</cx:pt>
          <cx:pt idx="40753">180000</cx:pt>
          <cx:pt idx="40754">360000</cx:pt>
          <cx:pt idx="40755">225000</cx:pt>
          <cx:pt idx="40756">81000</cx:pt>
          <cx:pt idx="40757">202500</cx:pt>
          <cx:pt idx="40758">135000</cx:pt>
          <cx:pt idx="40759">85500</cx:pt>
          <cx:pt idx="40760">126000</cx:pt>
          <cx:pt idx="40761">270000</cx:pt>
          <cx:pt idx="40762">270000</cx:pt>
          <cx:pt idx="40763">135000</cx:pt>
          <cx:pt idx="40764">135000</cx:pt>
          <cx:pt idx="40765">180000</cx:pt>
          <cx:pt idx="40766">67500</cx:pt>
          <cx:pt idx="40767">90000</cx:pt>
          <cx:pt idx="40768">202500</cx:pt>
          <cx:pt idx="40769">135000</cx:pt>
          <cx:pt idx="40770">112500</cx:pt>
          <cx:pt idx="40771">157500</cx:pt>
          <cx:pt idx="40772">157500</cx:pt>
          <cx:pt idx="40773">216000</cx:pt>
          <cx:pt idx="40774">270000</cx:pt>
          <cx:pt idx="40775">81000</cx:pt>
          <cx:pt idx="40776">202500</cx:pt>
          <cx:pt idx="40777">180000</cx:pt>
          <cx:pt idx="40778">189000</cx:pt>
          <cx:pt idx="40779">99000</cx:pt>
          <cx:pt idx="40780">247500</cx:pt>
          <cx:pt idx="40781">180000</cx:pt>
          <cx:pt idx="40782">180000</cx:pt>
          <cx:pt idx="40783">56700</cx:pt>
          <cx:pt idx="40784">405000</cx:pt>
          <cx:pt idx="40785">342000</cx:pt>
          <cx:pt idx="40786">225000</cx:pt>
          <cx:pt idx="40787">171000</cx:pt>
          <cx:pt idx="40788">60750</cx:pt>
          <cx:pt idx="40789">94500</cx:pt>
          <cx:pt idx="40790">108000</cx:pt>
          <cx:pt idx="40791">121500</cx:pt>
          <cx:pt idx="40792">135000</cx:pt>
          <cx:pt idx="40793">180000</cx:pt>
          <cx:pt idx="40794">405000</cx:pt>
          <cx:pt idx="40795">117000</cx:pt>
          <cx:pt idx="40796">58500</cx:pt>
          <cx:pt idx="40797">202500</cx:pt>
          <cx:pt idx="40798">238500</cx:pt>
          <cx:pt idx="40799">193500</cx:pt>
          <cx:pt idx="40800">157500</cx:pt>
          <cx:pt idx="40801">225000</cx:pt>
          <cx:pt idx="40802">157500</cx:pt>
          <cx:pt idx="40803">65700</cx:pt>
          <cx:pt idx="40804">90000</cx:pt>
          <cx:pt idx="40805">225000</cx:pt>
          <cx:pt idx="40806">270000</cx:pt>
          <cx:pt idx="40807">225000</cx:pt>
          <cx:pt idx="40808">270000</cx:pt>
          <cx:pt idx="40809">202500</cx:pt>
          <cx:pt idx="40810">202500</cx:pt>
          <cx:pt idx="40811">360000</cx:pt>
          <cx:pt idx="40812">135000</cx:pt>
          <cx:pt idx="40813">85500</cx:pt>
          <cx:pt idx="40814">144000</cx:pt>
          <cx:pt idx="40815">54000</cx:pt>
          <cx:pt idx="40816">180000</cx:pt>
          <cx:pt idx="40817">810000</cx:pt>
          <cx:pt idx="40818">225000</cx:pt>
          <cx:pt idx="40819">135000</cx:pt>
          <cx:pt idx="40820">45000</cx:pt>
          <cx:pt idx="40821">90000</cx:pt>
          <cx:pt idx="40822">135000</cx:pt>
          <cx:pt idx="40823">225000</cx:pt>
          <cx:pt idx="40824">90000</cx:pt>
          <cx:pt idx="40825">180000</cx:pt>
          <cx:pt idx="40826">162000</cx:pt>
          <cx:pt idx="40827">135000</cx:pt>
          <cx:pt idx="40828">67500</cx:pt>
          <cx:pt idx="40829">135000</cx:pt>
          <cx:pt idx="40830">135000</cx:pt>
          <cx:pt idx="40831">135000</cx:pt>
          <cx:pt idx="40832">117000</cx:pt>
          <cx:pt idx="40833">94500</cx:pt>
          <cx:pt idx="40834">157500</cx:pt>
          <cx:pt idx="40835">135000</cx:pt>
          <cx:pt idx="40836">157500</cx:pt>
          <cx:pt idx="40837">315000</cx:pt>
          <cx:pt idx="40838">67500</cx:pt>
          <cx:pt idx="40839">180000</cx:pt>
          <cx:pt idx="40840">126000</cx:pt>
          <cx:pt idx="40841">112500</cx:pt>
          <cx:pt idx="40842">90000</cx:pt>
          <cx:pt idx="40843">202500</cx:pt>
          <cx:pt idx="40844">270000</cx:pt>
          <cx:pt idx="40845">58500</cx:pt>
          <cx:pt idx="40846">247500</cx:pt>
          <cx:pt idx="40847">225000</cx:pt>
          <cx:pt idx="40848">112500</cx:pt>
          <cx:pt idx="40849">90000</cx:pt>
          <cx:pt idx="40850">157500</cx:pt>
          <cx:pt idx="40851">270000</cx:pt>
          <cx:pt idx="40852">193500</cx:pt>
          <cx:pt idx="40853">121500</cx:pt>
          <cx:pt idx="40854">108000</cx:pt>
          <cx:pt idx="40855">225000</cx:pt>
          <cx:pt idx="40856">112500</cx:pt>
          <cx:pt idx="40857">315000</cx:pt>
          <cx:pt idx="40858">90000</cx:pt>
          <cx:pt idx="40859">112500</cx:pt>
          <cx:pt idx="40860">180000</cx:pt>
          <cx:pt idx="40861">112500</cx:pt>
          <cx:pt idx="40862">135000</cx:pt>
          <cx:pt idx="40863">121500</cx:pt>
          <cx:pt idx="40864">153000</cx:pt>
          <cx:pt idx="40865">225000</cx:pt>
          <cx:pt idx="40866">270000</cx:pt>
          <cx:pt idx="40867">180000</cx:pt>
          <cx:pt idx="40868">90000</cx:pt>
          <cx:pt idx="40869">140850</cx:pt>
          <cx:pt idx="40870">112500</cx:pt>
          <cx:pt idx="40871">112500</cx:pt>
          <cx:pt idx="40872">247500</cx:pt>
          <cx:pt idx="40873">144000</cx:pt>
          <cx:pt idx="40874">405000</cx:pt>
          <cx:pt idx="40875">157500</cx:pt>
          <cx:pt idx="40876">112500</cx:pt>
          <cx:pt idx="40877">270000</cx:pt>
          <cx:pt idx="40878">108000</cx:pt>
          <cx:pt idx="40879">90000</cx:pt>
          <cx:pt idx="40880">112500</cx:pt>
          <cx:pt idx="40881">90000</cx:pt>
          <cx:pt idx="40882">157500</cx:pt>
          <cx:pt idx="40883">146250</cx:pt>
          <cx:pt idx="40884">157500</cx:pt>
          <cx:pt idx="40885">135000</cx:pt>
          <cx:pt idx="40886">270000</cx:pt>
          <cx:pt idx="40887">90000</cx:pt>
          <cx:pt idx="40888">247500</cx:pt>
          <cx:pt idx="40889">337500</cx:pt>
          <cx:pt idx="40890">103500</cx:pt>
          <cx:pt idx="40891">135000</cx:pt>
          <cx:pt idx="40892">225000</cx:pt>
          <cx:pt idx="40893">135000</cx:pt>
          <cx:pt idx="40894">349875</cx:pt>
          <cx:pt idx="40895">112500</cx:pt>
          <cx:pt idx="40896">139500</cx:pt>
          <cx:pt idx="40897">360000</cx:pt>
          <cx:pt idx="40898">180000</cx:pt>
          <cx:pt idx="40899">279000</cx:pt>
          <cx:pt idx="40900">180000</cx:pt>
          <cx:pt idx="40901">126000</cx:pt>
          <cx:pt idx="40902">225000</cx:pt>
          <cx:pt idx="40903">247500</cx:pt>
          <cx:pt idx="40904">270000</cx:pt>
          <cx:pt idx="40905">180000</cx:pt>
          <cx:pt idx="40906">630000</cx:pt>
          <cx:pt idx="40907">112500</cx:pt>
          <cx:pt idx="40908">180000</cx:pt>
          <cx:pt idx="40909">135000</cx:pt>
          <cx:pt idx="40910">90000</cx:pt>
          <cx:pt idx="40911">112500</cx:pt>
          <cx:pt idx="40912">135000</cx:pt>
          <cx:pt idx="40913">112500</cx:pt>
          <cx:pt idx="40914">225000</cx:pt>
          <cx:pt idx="40915">270000</cx:pt>
          <cx:pt idx="40916">225000</cx:pt>
          <cx:pt idx="40917">103500</cx:pt>
          <cx:pt idx="40918">45000</cx:pt>
          <cx:pt idx="40919">90000</cx:pt>
          <cx:pt idx="40920">202500</cx:pt>
          <cx:pt idx="40921">90000</cx:pt>
          <cx:pt idx="40922">103500</cx:pt>
          <cx:pt idx="40923">360000</cx:pt>
          <cx:pt idx="40924">135000</cx:pt>
          <cx:pt idx="40925">112500</cx:pt>
          <cx:pt idx="40926">225000</cx:pt>
          <cx:pt idx="40927">180000</cx:pt>
          <cx:pt idx="40928">270000</cx:pt>
          <cx:pt idx="40929">112500</cx:pt>
          <cx:pt idx="40930">45000</cx:pt>
          <cx:pt idx="40931">216000</cx:pt>
          <cx:pt idx="40932">292500</cx:pt>
          <cx:pt idx="40933">207000</cx:pt>
          <cx:pt idx="40934">135000</cx:pt>
          <cx:pt idx="40935">112500</cx:pt>
          <cx:pt idx="40936">180000</cx:pt>
          <cx:pt idx="40937">166500</cx:pt>
          <cx:pt idx="40938">94500</cx:pt>
          <cx:pt idx="40939">157500</cx:pt>
          <cx:pt idx="40940">112500</cx:pt>
          <cx:pt idx="40941">405000</cx:pt>
          <cx:pt idx="40942">145800</cx:pt>
          <cx:pt idx="40943">126000</cx:pt>
          <cx:pt idx="40944">112500</cx:pt>
          <cx:pt idx="40945">45000</cx:pt>
          <cx:pt idx="40946">247500</cx:pt>
          <cx:pt idx="40947">135000</cx:pt>
          <cx:pt idx="40948">202500</cx:pt>
          <cx:pt idx="40949">315000</cx:pt>
          <cx:pt idx="40950">112500</cx:pt>
          <cx:pt idx="40951">112500</cx:pt>
          <cx:pt idx="40952">225000</cx:pt>
          <cx:pt idx="40953">157500</cx:pt>
          <cx:pt idx="40954">180000</cx:pt>
          <cx:pt idx="40955">112500</cx:pt>
          <cx:pt idx="40956">117000</cx:pt>
          <cx:pt idx="40957">112500</cx:pt>
          <cx:pt idx="40958">121500</cx:pt>
          <cx:pt idx="40959">171000</cx:pt>
          <cx:pt idx="40960">162000</cx:pt>
          <cx:pt idx="40961">441000</cx:pt>
          <cx:pt idx="40962">225000</cx:pt>
          <cx:pt idx="40963">112500</cx:pt>
          <cx:pt idx="40964">180000</cx:pt>
          <cx:pt idx="40965">180000</cx:pt>
          <cx:pt idx="40966">247500</cx:pt>
          <cx:pt idx="40967">112500</cx:pt>
          <cx:pt idx="40968">292500</cx:pt>
          <cx:pt idx="40969">157500</cx:pt>
          <cx:pt idx="40970">157500</cx:pt>
          <cx:pt idx="40971">112500</cx:pt>
          <cx:pt idx="40972">225000</cx:pt>
          <cx:pt idx="40973">157500</cx:pt>
          <cx:pt idx="40974">157500</cx:pt>
          <cx:pt idx="40975">135000</cx:pt>
          <cx:pt idx="40976">180000</cx:pt>
          <cx:pt idx="40977">81000</cx:pt>
          <cx:pt idx="40978">157500</cx:pt>
          <cx:pt idx="40979">90000</cx:pt>
          <cx:pt idx="40980">445500</cx:pt>
          <cx:pt idx="40981">112500</cx:pt>
          <cx:pt idx="40982">112500</cx:pt>
          <cx:pt idx="40983">58500</cx:pt>
          <cx:pt idx="40984">81000</cx:pt>
          <cx:pt idx="40985">37800</cx:pt>
          <cx:pt idx="40986">135000</cx:pt>
          <cx:pt idx="40987">157500</cx:pt>
          <cx:pt idx="40988">157500</cx:pt>
          <cx:pt idx="40989">540000</cx:pt>
          <cx:pt idx="40990">72000</cx:pt>
          <cx:pt idx="40991">112500</cx:pt>
          <cx:pt idx="40992">157500</cx:pt>
          <cx:pt idx="40993">270000</cx:pt>
          <cx:pt idx="40994">135000</cx:pt>
          <cx:pt idx="40995">126000</cx:pt>
          <cx:pt idx="40996">47250</cx:pt>
          <cx:pt idx="40997">180000</cx:pt>
          <cx:pt idx="40998">112500</cx:pt>
          <cx:pt idx="40999">45000</cx:pt>
          <cx:pt idx="41000">225000</cx:pt>
          <cx:pt idx="41001">157500</cx:pt>
          <cx:pt idx="41002">157500</cx:pt>
          <cx:pt idx="41003">76500</cx:pt>
          <cx:pt idx="41004">157500</cx:pt>
          <cx:pt idx="41005">225000</cx:pt>
          <cx:pt idx="41006">157500</cx:pt>
          <cx:pt idx="41007">225000</cx:pt>
          <cx:pt idx="41008">108000</cx:pt>
          <cx:pt idx="41009">301500</cx:pt>
          <cx:pt idx="41010">157500</cx:pt>
          <cx:pt idx="41011">315000</cx:pt>
          <cx:pt idx="41012">135000</cx:pt>
          <cx:pt idx="41013">90000</cx:pt>
          <cx:pt idx="41014">157500</cx:pt>
          <cx:pt idx="41015">135000</cx:pt>
          <cx:pt idx="41016">176175</cx:pt>
          <cx:pt idx="41017">180000</cx:pt>
          <cx:pt idx="41018">157500</cx:pt>
          <cx:pt idx="41019">180000</cx:pt>
          <cx:pt idx="41020">225000</cx:pt>
          <cx:pt idx="41021">94500</cx:pt>
          <cx:pt idx="41022">180000</cx:pt>
          <cx:pt idx="41023">81000</cx:pt>
          <cx:pt idx="41024">180000</cx:pt>
          <cx:pt idx="41025">54000</cx:pt>
          <cx:pt idx="41026">67500</cx:pt>
          <cx:pt idx="41027">121500</cx:pt>
          <cx:pt idx="41028">171000</cx:pt>
          <cx:pt idx="41029">112500</cx:pt>
          <cx:pt idx="41030">247500</cx:pt>
          <cx:pt idx="41031">157500</cx:pt>
          <cx:pt idx="41032">292500</cx:pt>
          <cx:pt idx="41033">81000</cx:pt>
          <cx:pt idx="41034">180000</cx:pt>
          <cx:pt idx="41035">360000</cx:pt>
          <cx:pt idx="41036">225000</cx:pt>
          <cx:pt idx="41037">270000</cx:pt>
          <cx:pt idx="41038">112500</cx:pt>
          <cx:pt idx="41039">225000</cx:pt>
          <cx:pt idx="41040">238500</cx:pt>
          <cx:pt idx="41041">382500</cx:pt>
          <cx:pt idx="41042">180000</cx:pt>
          <cx:pt idx="41043">225000</cx:pt>
          <cx:pt idx="41044">135000</cx:pt>
          <cx:pt idx="41045">353250</cx:pt>
          <cx:pt idx="41046">67500</cx:pt>
          <cx:pt idx="41047">270000</cx:pt>
          <cx:pt idx="41048">202500</cx:pt>
          <cx:pt idx="41049">112500</cx:pt>
          <cx:pt idx="41050">90000</cx:pt>
          <cx:pt idx="41051">180000</cx:pt>
          <cx:pt idx="41052">270000</cx:pt>
          <cx:pt idx="41053">112500</cx:pt>
          <cx:pt idx="41054">247500</cx:pt>
          <cx:pt idx="41055">180000</cx:pt>
          <cx:pt idx="41056">180000</cx:pt>
          <cx:pt idx="41057">135000</cx:pt>
          <cx:pt idx="41058">157500</cx:pt>
          <cx:pt idx="41059">90000</cx:pt>
          <cx:pt idx="41060">90000</cx:pt>
          <cx:pt idx="41061">360000</cx:pt>
          <cx:pt idx="41062">180000</cx:pt>
          <cx:pt idx="41063">45000</cx:pt>
          <cx:pt idx="41064">112500</cx:pt>
          <cx:pt idx="41065">112500</cx:pt>
          <cx:pt idx="41066">157500</cx:pt>
          <cx:pt idx="41067">225000</cx:pt>
          <cx:pt idx="41068">202500</cx:pt>
          <cx:pt idx="41069">54000</cx:pt>
          <cx:pt idx="41070">315000</cx:pt>
          <cx:pt idx="41071">135000</cx:pt>
          <cx:pt idx="41072">54000</cx:pt>
          <cx:pt idx="41073">67500</cx:pt>
          <cx:pt idx="41074">373500</cx:pt>
          <cx:pt idx="41075">135000</cx:pt>
          <cx:pt idx="41076">67500</cx:pt>
          <cx:pt idx="41077">270000</cx:pt>
          <cx:pt idx="41078">135000</cx:pt>
          <cx:pt idx="41079">90000</cx:pt>
          <cx:pt idx="41080">157500</cx:pt>
          <cx:pt idx="41081">202500</cx:pt>
          <cx:pt idx="41082">180000</cx:pt>
          <cx:pt idx="41083">67500</cx:pt>
          <cx:pt idx="41084">202500</cx:pt>
          <cx:pt idx="41085">157500</cx:pt>
          <cx:pt idx="41086">225000</cx:pt>
          <cx:pt idx="41087">202500</cx:pt>
          <cx:pt idx="41088">225000</cx:pt>
          <cx:pt idx="41089">360000</cx:pt>
          <cx:pt idx="41090">135000</cx:pt>
          <cx:pt idx="41091">103500</cx:pt>
          <cx:pt idx="41092">315000</cx:pt>
          <cx:pt idx="41093">112500</cx:pt>
          <cx:pt idx="41094">72000</cx:pt>
          <cx:pt idx="41095">90000</cx:pt>
          <cx:pt idx="41096">112500</cx:pt>
          <cx:pt idx="41097">67500</cx:pt>
          <cx:pt idx="41098">225000</cx:pt>
          <cx:pt idx="41099">58500</cx:pt>
          <cx:pt idx="41100">103500</cx:pt>
          <cx:pt idx="41101">67500</cx:pt>
          <cx:pt idx="41102">297000</cx:pt>
          <cx:pt idx="41103">117000</cx:pt>
          <cx:pt idx="41104">180000</cx:pt>
          <cx:pt idx="41105">103500</cx:pt>
          <cx:pt idx="41106">315000</cx:pt>
          <cx:pt idx="41107">202500</cx:pt>
          <cx:pt idx="41108">92250</cx:pt>
          <cx:pt idx="41109">112500</cx:pt>
          <cx:pt idx="41110">225000</cx:pt>
          <cx:pt idx="41111">112500</cx:pt>
          <cx:pt idx="41112">112500</cx:pt>
          <cx:pt idx="41113">135000</cx:pt>
          <cx:pt idx="41114">130500</cx:pt>
          <cx:pt idx="41115">180000</cx:pt>
          <cx:pt idx="41116">112500</cx:pt>
          <cx:pt idx="41117">301500</cx:pt>
          <cx:pt idx="41118">135000</cx:pt>
          <cx:pt idx="41119">225000</cx:pt>
          <cx:pt idx="41120">90000</cx:pt>
          <cx:pt idx="41121">112500</cx:pt>
          <cx:pt idx="41122">135000</cx:pt>
          <cx:pt idx="41123">166500</cx:pt>
          <cx:pt idx="41124">135000</cx:pt>
          <cx:pt idx="41125">90000</cx:pt>
          <cx:pt idx="41126">135000</cx:pt>
          <cx:pt idx="41127">76500</cx:pt>
          <cx:pt idx="41128">99000</cx:pt>
          <cx:pt idx="41129">144000</cx:pt>
          <cx:pt idx="41130">270000</cx:pt>
          <cx:pt idx="41131">135000</cx:pt>
          <cx:pt idx="41132">315000</cx:pt>
          <cx:pt idx="41133">180000</cx:pt>
          <cx:pt idx="41134">135000</cx:pt>
          <cx:pt idx="41135">292500</cx:pt>
          <cx:pt idx="41136">180000</cx:pt>
          <cx:pt idx="41137">45000</cx:pt>
          <cx:pt idx="41138">135000</cx:pt>
          <cx:pt idx="41139">225000</cx:pt>
          <cx:pt idx="41140">202500</cx:pt>
          <cx:pt idx="41141">90000</cx:pt>
          <cx:pt idx="41142">135000</cx:pt>
          <cx:pt idx="41143">247500</cx:pt>
          <cx:pt idx="41144">103500</cx:pt>
          <cx:pt idx="41145">126000</cx:pt>
          <cx:pt idx="41146">90000</cx:pt>
          <cx:pt idx="41147">180000</cx:pt>
          <cx:pt idx="41148">202500</cx:pt>
          <cx:pt idx="41149">270000</cx:pt>
          <cx:pt idx="41150">202500</cx:pt>
          <cx:pt idx="41151">108000</cx:pt>
          <cx:pt idx="41152">99000</cx:pt>
          <cx:pt idx="41153">112500</cx:pt>
          <cx:pt idx="41154">90000</cx:pt>
          <cx:pt idx="41155">112500</cx:pt>
          <cx:pt idx="41156">270000</cx:pt>
          <cx:pt idx="41157">112500</cx:pt>
          <cx:pt idx="41158">315000</cx:pt>
          <cx:pt idx="41159">180000</cx:pt>
          <cx:pt idx="41160">54000</cx:pt>
          <cx:pt idx="41161">112500</cx:pt>
          <cx:pt idx="41162">180000</cx:pt>
          <cx:pt idx="41163">585000</cx:pt>
          <cx:pt idx="41164">135000</cx:pt>
          <cx:pt idx="41165">270000</cx:pt>
          <cx:pt idx="41166">87750</cx:pt>
          <cx:pt idx="41167">90000</cx:pt>
          <cx:pt idx="41168">90000</cx:pt>
          <cx:pt idx="41169">180000</cx:pt>
          <cx:pt idx="41170">315000</cx:pt>
          <cx:pt idx="41171">270000</cx:pt>
          <cx:pt idx="41172">162000</cx:pt>
          <cx:pt idx="41173">130500</cx:pt>
          <cx:pt idx="41174">90000</cx:pt>
          <cx:pt idx="41175">360000</cx:pt>
          <cx:pt idx="41176">67500</cx:pt>
          <cx:pt idx="41177">144000</cx:pt>
          <cx:pt idx="41178">180000</cx:pt>
          <cx:pt idx="41179">225000</cx:pt>
          <cx:pt idx="41180">112500</cx:pt>
          <cx:pt idx="41181">207000</cx:pt>
          <cx:pt idx="41182">180000</cx:pt>
          <cx:pt idx="41183">90000</cx:pt>
          <cx:pt idx="41184">76500</cx:pt>
          <cx:pt idx="41185">225000</cx:pt>
          <cx:pt idx="41186">180000</cx:pt>
          <cx:pt idx="41187">315000</cx:pt>
          <cx:pt idx="41188">112500</cx:pt>
          <cx:pt idx="41189">175500</cx:pt>
          <cx:pt idx="41190">157500</cx:pt>
          <cx:pt idx="41191">247500</cx:pt>
          <cx:pt idx="41192">81000</cx:pt>
          <cx:pt idx="41193">112500</cx:pt>
          <cx:pt idx="41194">675000</cx:pt>
          <cx:pt idx="41195">112500</cx:pt>
          <cx:pt idx="41196">101250</cx:pt>
          <cx:pt idx="41197">117000</cx:pt>
          <cx:pt idx="41198">90000</cx:pt>
          <cx:pt idx="41199">450000</cx:pt>
          <cx:pt idx="41200">360000</cx:pt>
          <cx:pt idx="41201">144000</cx:pt>
          <cx:pt idx="41202">90000</cx:pt>
          <cx:pt idx="41203">90000</cx:pt>
          <cx:pt idx="41204">360000</cx:pt>
          <cx:pt idx="41205">270000</cx:pt>
          <cx:pt idx="41206">180000</cx:pt>
          <cx:pt idx="41207">157500</cx:pt>
          <cx:pt idx="41208">157500</cx:pt>
          <cx:pt idx="41209">54000</cx:pt>
          <cx:pt idx="41210">382500</cx:pt>
          <cx:pt idx="41211">112500</cx:pt>
          <cx:pt idx="41212">675000</cx:pt>
          <cx:pt idx="41213">90000</cx:pt>
          <cx:pt idx="41214">157500</cx:pt>
          <cx:pt idx="41215">432000</cx:pt>
          <cx:pt idx="41216">180000</cx:pt>
          <cx:pt idx="41217">270000</cx:pt>
          <cx:pt idx="41218">270000</cx:pt>
          <cx:pt idx="41219">126000</cx:pt>
          <cx:pt idx="41220">90000</cx:pt>
          <cx:pt idx="41221">112500</cx:pt>
          <cx:pt idx="41222">270000</cx:pt>
          <cx:pt idx="41223">135000</cx:pt>
          <cx:pt idx="41224">135000</cx:pt>
          <cx:pt idx="41225">225000</cx:pt>
          <cx:pt idx="41226">148500</cx:pt>
          <cx:pt idx="41227">135000</cx:pt>
          <cx:pt idx="41228">247500</cx:pt>
          <cx:pt idx="41229">180000</cx:pt>
          <cx:pt idx="41230">67500</cx:pt>
          <cx:pt idx="41231">157500</cx:pt>
          <cx:pt idx="41232">202500</cx:pt>
          <cx:pt idx="41233">67500</cx:pt>
          <cx:pt idx="41234">135000</cx:pt>
          <cx:pt idx="41235">67500</cx:pt>
          <cx:pt idx="41236">90000</cx:pt>
          <cx:pt idx="41237">157500</cx:pt>
          <cx:pt idx="41238">112500</cx:pt>
          <cx:pt idx="41239">135000</cx:pt>
          <cx:pt idx="41240">135000</cx:pt>
          <cx:pt idx="41241">130500</cx:pt>
          <cx:pt idx="41242">202500</cx:pt>
          <cx:pt idx="41243">90000</cx:pt>
          <cx:pt idx="41244">171000</cx:pt>
          <cx:pt idx="41245">270000</cx:pt>
          <cx:pt idx="41246">135000</cx:pt>
          <cx:pt idx="41247">54000</cx:pt>
          <cx:pt idx="41248">112500</cx:pt>
          <cx:pt idx="41249">90000</cx:pt>
          <cx:pt idx="41250">85500</cx:pt>
          <cx:pt idx="41251">292500</cx:pt>
          <cx:pt idx="41252">202500</cx:pt>
          <cx:pt idx="41253">101250</cx:pt>
          <cx:pt idx="41254">112500</cx:pt>
          <cx:pt idx="41255">180000</cx:pt>
          <cx:pt idx="41256">81000</cx:pt>
          <cx:pt idx="41257">180000</cx:pt>
          <cx:pt idx="41258">112500</cx:pt>
          <cx:pt idx="41259">180000</cx:pt>
          <cx:pt idx="41260">157500</cx:pt>
          <cx:pt idx="41261">81000</cx:pt>
          <cx:pt idx="41262">112500</cx:pt>
          <cx:pt idx="41263">225000</cx:pt>
          <cx:pt idx="41264">225000</cx:pt>
          <cx:pt idx="41265">180000</cx:pt>
          <cx:pt idx="41266">202500</cx:pt>
          <cx:pt idx="41267">225000</cx:pt>
          <cx:pt idx="41268">112500</cx:pt>
          <cx:pt idx="41269">103500</cx:pt>
          <cx:pt idx="41270">180000</cx:pt>
          <cx:pt idx="41271">90000</cx:pt>
          <cx:pt idx="41272">360000</cx:pt>
          <cx:pt idx="41273">90000</cx:pt>
          <cx:pt idx="41274">112500</cx:pt>
          <cx:pt idx="41275">180000</cx:pt>
          <cx:pt idx="41276">135000</cx:pt>
          <cx:pt idx="41277">81000</cx:pt>
          <cx:pt idx="41278">180000</cx:pt>
          <cx:pt idx="41279">157500</cx:pt>
          <cx:pt idx="41280">112500</cx:pt>
          <cx:pt idx="41281">135000</cx:pt>
          <cx:pt idx="41282">247500</cx:pt>
          <cx:pt idx="41283">112500</cx:pt>
          <cx:pt idx="41284">180000</cx:pt>
          <cx:pt idx="41285">126000</cx:pt>
          <cx:pt idx="41286">90000</cx:pt>
          <cx:pt idx="41287">90000</cx:pt>
          <cx:pt idx="41288">126000</cx:pt>
          <cx:pt idx="41289">211500</cx:pt>
          <cx:pt idx="41290">67500</cx:pt>
          <cx:pt idx="41291">94500</cx:pt>
          <cx:pt idx="41292">112500</cx:pt>
          <cx:pt idx="41293">225000</cx:pt>
          <cx:pt idx="41294">144000</cx:pt>
          <cx:pt idx="41295">99000</cx:pt>
          <cx:pt idx="41296">90000</cx:pt>
          <cx:pt idx="41297">450000</cx:pt>
          <cx:pt idx="41298">94500</cx:pt>
          <cx:pt idx="41299">351000</cx:pt>
          <cx:pt idx="41300">81000</cx:pt>
          <cx:pt idx="41301">90000</cx:pt>
          <cx:pt idx="41302">216000</cx:pt>
          <cx:pt idx="41303">315000</cx:pt>
          <cx:pt idx="41304">112500</cx:pt>
          <cx:pt idx="41305">225000</cx:pt>
          <cx:pt idx="41306">90000</cx:pt>
          <cx:pt idx="41307">90000</cx:pt>
          <cx:pt idx="41308">270000</cx:pt>
          <cx:pt idx="41309">112500</cx:pt>
          <cx:pt idx="41310">337500</cx:pt>
          <cx:pt idx="41311">90000</cx:pt>
          <cx:pt idx="41312">225000</cx:pt>
          <cx:pt idx="41313">180000</cx:pt>
          <cx:pt idx="41314">135000</cx:pt>
          <cx:pt idx="41315">207000</cx:pt>
          <cx:pt idx="41316">135000</cx:pt>
          <cx:pt idx="41317">171000</cx:pt>
          <cx:pt idx="41318">135000</cx:pt>
          <cx:pt idx="41319">103500</cx:pt>
          <cx:pt idx="41320">135000</cx:pt>
          <cx:pt idx="41321">157500</cx:pt>
          <cx:pt idx="41322">135000</cx:pt>
          <cx:pt idx="41323">117450</cx:pt>
          <cx:pt idx="41324">90000</cx:pt>
          <cx:pt idx="41325">270000</cx:pt>
          <cx:pt idx="41326">405000</cx:pt>
          <cx:pt idx="41327">135000</cx:pt>
          <cx:pt idx="41328">90000</cx:pt>
          <cx:pt idx="41329">58500</cx:pt>
          <cx:pt idx="41330">138150</cx:pt>
          <cx:pt idx="41331">180000</cx:pt>
          <cx:pt idx="41332">112500</cx:pt>
          <cx:pt idx="41333">247500</cx:pt>
          <cx:pt idx="41334">157500</cx:pt>
          <cx:pt idx="41335">135000</cx:pt>
          <cx:pt idx="41336">157500</cx:pt>
          <cx:pt idx="41337">369000</cx:pt>
          <cx:pt idx="41338">121500</cx:pt>
          <cx:pt idx="41339">225000</cx:pt>
          <cx:pt idx="41340">112500</cx:pt>
          <cx:pt idx="41341">144000</cx:pt>
          <cx:pt idx="41342">117000</cx:pt>
          <cx:pt idx="41343">135000</cx:pt>
          <cx:pt idx="41344">135000</cx:pt>
          <cx:pt idx="41345">157500</cx:pt>
          <cx:pt idx="41346">157500</cx:pt>
          <cx:pt idx="41347">157500</cx:pt>
          <cx:pt idx="41348">202500</cx:pt>
          <cx:pt idx="41349">90000</cx:pt>
          <cx:pt idx="41350">180000</cx:pt>
          <cx:pt idx="41351">135000</cx:pt>
          <cx:pt idx="41352">157500</cx:pt>
          <cx:pt idx="41353">135000</cx:pt>
          <cx:pt idx="41354">90000</cx:pt>
          <cx:pt idx="41355">112500</cx:pt>
          <cx:pt idx="41356">112500</cx:pt>
          <cx:pt idx="41357">180000</cx:pt>
          <cx:pt idx="41358">81000</cx:pt>
          <cx:pt idx="41359">54000</cx:pt>
          <cx:pt idx="41360">112500</cx:pt>
          <cx:pt idx="41361">225000</cx:pt>
          <cx:pt idx="41362">112500</cx:pt>
          <cx:pt idx="41363">180000</cx:pt>
          <cx:pt idx="41364">112500</cx:pt>
          <cx:pt idx="41365">171000</cx:pt>
          <cx:pt idx="41366">900000</cx:pt>
          <cx:pt idx="41367">175500</cx:pt>
          <cx:pt idx="41368">202500</cx:pt>
          <cx:pt idx="41369">157500</cx:pt>
          <cx:pt idx="41370">135000</cx:pt>
          <cx:pt idx="41371">180000</cx:pt>
          <cx:pt idx="41372">180000</cx:pt>
          <cx:pt idx="41373">198000</cx:pt>
          <cx:pt idx="41374">90000</cx:pt>
          <cx:pt idx="41375">63171</cx:pt>
          <cx:pt idx="41376">135000</cx:pt>
          <cx:pt idx="41377">315000</cx:pt>
          <cx:pt idx="41378">202500</cx:pt>
          <cx:pt idx="41379">90000</cx:pt>
          <cx:pt idx="41380">225000</cx:pt>
          <cx:pt idx="41381">67500</cx:pt>
          <cx:pt idx="41382">112500</cx:pt>
          <cx:pt idx="41383">225000</cx:pt>
          <cx:pt idx="41384">135000</cx:pt>
          <cx:pt idx="41385">135000</cx:pt>
          <cx:pt idx="41386">135000</cx:pt>
          <cx:pt idx="41387">72000</cx:pt>
          <cx:pt idx="41388">99000</cx:pt>
          <cx:pt idx="41389">225000</cx:pt>
          <cx:pt idx="41390">135000</cx:pt>
          <cx:pt idx="41391">135000</cx:pt>
          <cx:pt idx="41392">112500</cx:pt>
          <cx:pt idx="41393">42750</cx:pt>
          <cx:pt idx="41394">180000</cx:pt>
          <cx:pt idx="41395">112500</cx:pt>
          <cx:pt idx="41396">135000</cx:pt>
          <cx:pt idx="41397">157500</cx:pt>
          <cx:pt idx="41398">630000</cx:pt>
          <cx:pt idx="41399">112500</cx:pt>
          <cx:pt idx="41400">135000</cx:pt>
          <cx:pt idx="41401">202500</cx:pt>
          <cx:pt idx="41402">135000</cx:pt>
          <cx:pt idx="41403">247500</cx:pt>
          <cx:pt idx="41404">135000</cx:pt>
          <cx:pt idx="41405">202500</cx:pt>
          <cx:pt idx="41406">56250</cx:pt>
          <cx:pt idx="41407">292500</cx:pt>
          <cx:pt idx="41408">45000</cx:pt>
          <cx:pt idx="41409">157500</cx:pt>
          <cx:pt idx="41410">193500</cx:pt>
          <cx:pt idx="41411">193500</cx:pt>
          <cx:pt idx="41412">180000</cx:pt>
          <cx:pt idx="41413">90000</cx:pt>
          <cx:pt idx="41414">139500</cx:pt>
          <cx:pt idx="41415">180000</cx:pt>
          <cx:pt idx="41416">157500</cx:pt>
          <cx:pt idx="41417">202500</cx:pt>
          <cx:pt idx="41418">112500</cx:pt>
          <cx:pt idx="41419">180000</cx:pt>
          <cx:pt idx="41420">184500</cx:pt>
          <cx:pt idx="41421">112500</cx:pt>
          <cx:pt idx="41422">180000</cx:pt>
          <cx:pt idx="41423">225000</cx:pt>
          <cx:pt idx="41424">121500</cx:pt>
          <cx:pt idx="41425">112500</cx:pt>
          <cx:pt idx="41426">337500</cx:pt>
          <cx:pt idx="41427">76500</cx:pt>
          <cx:pt idx="41428">247500</cx:pt>
          <cx:pt idx="41429">144000</cx:pt>
          <cx:pt idx="41430">76500</cx:pt>
          <cx:pt idx="41431">135000</cx:pt>
          <cx:pt idx="41432">157500</cx:pt>
          <cx:pt idx="41433">900000</cx:pt>
          <cx:pt idx="41434">72000</cx:pt>
          <cx:pt idx="41435">270000</cx:pt>
          <cx:pt idx="41436">135000</cx:pt>
          <cx:pt idx="41437">225000</cx:pt>
          <cx:pt idx="41438">270000</cx:pt>
          <cx:pt idx="41439">90000</cx:pt>
          <cx:pt idx="41440">103500</cx:pt>
          <cx:pt idx="41441">45000</cx:pt>
          <cx:pt idx="41442">135000</cx:pt>
          <cx:pt idx="41443">67500</cx:pt>
          <cx:pt idx="41444">180000</cx:pt>
          <cx:pt idx="41445">112500</cx:pt>
          <cx:pt idx="41446">243000</cx:pt>
          <cx:pt idx="41447">517500</cx:pt>
          <cx:pt idx="41448">135000</cx:pt>
          <cx:pt idx="41449">443700</cx:pt>
          <cx:pt idx="41450">135000</cx:pt>
          <cx:pt idx="41451">117000</cx:pt>
          <cx:pt idx="41452">135000</cx:pt>
          <cx:pt idx="41453">72000</cx:pt>
          <cx:pt idx="41454">76500</cx:pt>
          <cx:pt idx="41455">112500</cx:pt>
          <cx:pt idx="41456">135000</cx:pt>
          <cx:pt idx="41457">337500</cx:pt>
          <cx:pt idx="41458">90000</cx:pt>
          <cx:pt idx="41459">67500</cx:pt>
          <cx:pt idx="41460">112500</cx:pt>
          <cx:pt idx="41461">157500</cx:pt>
          <cx:pt idx="41462">157500</cx:pt>
          <cx:pt idx="41463">180000</cx:pt>
          <cx:pt idx="41464">90000</cx:pt>
          <cx:pt idx="41465">157500</cx:pt>
          <cx:pt idx="41466">130500</cx:pt>
          <cx:pt idx="41467">180000</cx:pt>
          <cx:pt idx="41468">90000</cx:pt>
          <cx:pt idx="41469">135000</cx:pt>
          <cx:pt idx="41470">180000</cx:pt>
          <cx:pt idx="41471">90000</cx:pt>
          <cx:pt idx="41472">112500</cx:pt>
          <cx:pt idx="41473">112500</cx:pt>
          <cx:pt idx="41474">157500</cx:pt>
          <cx:pt idx="41475">90000</cx:pt>
          <cx:pt idx="41476">225000</cx:pt>
          <cx:pt idx="41477">67500</cx:pt>
          <cx:pt idx="41478">180000</cx:pt>
          <cx:pt idx="41479">135000</cx:pt>
          <cx:pt idx="41480">90000</cx:pt>
          <cx:pt idx="41481">315000</cx:pt>
          <cx:pt idx="41482">135000</cx:pt>
          <cx:pt idx="41483">225000</cx:pt>
          <cx:pt idx="41484">90000</cx:pt>
          <cx:pt idx="41485">157500</cx:pt>
          <cx:pt idx="41486">157500</cx:pt>
          <cx:pt idx="41487">126000</cx:pt>
          <cx:pt idx="41488">81000</cx:pt>
          <cx:pt idx="41489">166500</cx:pt>
          <cx:pt idx="41490">247500</cx:pt>
          <cx:pt idx="41491">202500</cx:pt>
          <cx:pt idx="41492">270000</cx:pt>
          <cx:pt idx="41493">135000</cx:pt>
          <cx:pt idx="41494">126000</cx:pt>
          <cx:pt idx="41495">67500</cx:pt>
          <cx:pt idx="41496">135000</cx:pt>
          <cx:pt idx="41497">144000</cx:pt>
          <cx:pt idx="41498">112500</cx:pt>
          <cx:pt idx="41499">90000</cx:pt>
          <cx:pt idx="41500">315000</cx:pt>
          <cx:pt idx="41501">126000</cx:pt>
          <cx:pt idx="41502">90000</cx:pt>
          <cx:pt idx="41503">54000</cx:pt>
          <cx:pt idx="41504">202500</cx:pt>
          <cx:pt idx="41505">112500</cx:pt>
          <cx:pt idx="41506">45000</cx:pt>
          <cx:pt idx="41507">135000</cx:pt>
          <cx:pt idx="41508">202500</cx:pt>
          <cx:pt idx="41509">54000</cx:pt>
          <cx:pt idx="41510">355500</cx:pt>
          <cx:pt idx="41511">360000</cx:pt>
          <cx:pt idx="41512">202500</cx:pt>
          <cx:pt idx="41513">450000</cx:pt>
          <cx:pt idx="41514">135000</cx:pt>
          <cx:pt idx="41515">270000</cx:pt>
          <cx:pt idx="41516">117000</cx:pt>
          <cx:pt idx="41517">189000</cx:pt>
          <cx:pt idx="41518">202500</cx:pt>
          <cx:pt idx="41519">121500</cx:pt>
          <cx:pt idx="41520">135000</cx:pt>
          <cx:pt idx="41521">135000</cx:pt>
          <cx:pt idx="41522">270000</cx:pt>
          <cx:pt idx="41523">135000</cx:pt>
          <cx:pt idx="41524">90000</cx:pt>
          <cx:pt idx="41525">135000</cx:pt>
          <cx:pt idx="41526">450000</cx:pt>
          <cx:pt idx="41527">162000</cx:pt>
          <cx:pt idx="41528">112500</cx:pt>
          <cx:pt idx="41529">115020</cx:pt>
          <cx:pt idx="41530">67500</cx:pt>
          <cx:pt idx="41531">225000</cx:pt>
          <cx:pt idx="41532">90000</cx:pt>
          <cx:pt idx="41533">112500</cx:pt>
          <cx:pt idx="41534">247500</cx:pt>
          <cx:pt idx="41535">225000</cx:pt>
          <cx:pt idx="41536">65250</cx:pt>
          <cx:pt idx="41537">135000</cx:pt>
          <cx:pt idx="41538">157500</cx:pt>
          <cx:pt idx="41539">270000</cx:pt>
          <cx:pt idx="41540">135000</cx:pt>
          <cx:pt idx="41541">180000</cx:pt>
          <cx:pt idx="41542">135000</cx:pt>
          <cx:pt idx="41543">160294.5</cx:pt>
          <cx:pt idx="41544">90000</cx:pt>
          <cx:pt idx="41545">81000</cx:pt>
          <cx:pt idx="41546">292500</cx:pt>
          <cx:pt idx="41547">202500</cx:pt>
          <cx:pt idx="41548">157500</cx:pt>
          <cx:pt idx="41549">135000</cx:pt>
          <cx:pt idx="41550">202500</cx:pt>
          <cx:pt idx="41551">135000</cx:pt>
          <cx:pt idx="41552">225000</cx:pt>
          <cx:pt idx="41553">157500</cx:pt>
          <cx:pt idx="41554">121500</cx:pt>
          <cx:pt idx="41555">202500</cx:pt>
          <cx:pt idx="41556">360000</cx:pt>
          <cx:pt idx="41557">99000</cx:pt>
          <cx:pt idx="41558">315000</cx:pt>
          <cx:pt idx="41559">315000</cx:pt>
          <cx:pt idx="41560">112500</cx:pt>
          <cx:pt idx="41561">157500</cx:pt>
          <cx:pt idx="41562">81000</cx:pt>
          <cx:pt idx="41563">180000</cx:pt>
          <cx:pt idx="41564">180000</cx:pt>
          <cx:pt idx="41565">180000</cx:pt>
          <cx:pt idx="41566">112500</cx:pt>
          <cx:pt idx="41567">135000</cx:pt>
          <cx:pt idx="41568">225000</cx:pt>
          <cx:pt idx="41569">157500</cx:pt>
          <cx:pt idx="41570">112500</cx:pt>
          <cx:pt idx="41571">540000</cx:pt>
          <cx:pt idx="41572">90000</cx:pt>
          <cx:pt idx="41573">85500</cx:pt>
          <cx:pt idx="41574">247500</cx:pt>
          <cx:pt idx="41575">270000</cx:pt>
          <cx:pt idx="41576">90000</cx:pt>
          <cx:pt idx="41577">225000</cx:pt>
          <cx:pt idx="41578">108000</cx:pt>
          <cx:pt idx="41579">135000</cx:pt>
          <cx:pt idx="41580">135000</cx:pt>
          <cx:pt idx="41581">103500</cx:pt>
          <cx:pt idx="41582">112500</cx:pt>
          <cx:pt idx="41583">83250</cx:pt>
          <cx:pt idx="41584">90000</cx:pt>
          <cx:pt idx="41585">180000</cx:pt>
          <cx:pt idx="41586">45000</cx:pt>
          <cx:pt idx="41587">180000</cx:pt>
          <cx:pt idx="41588">117000</cx:pt>
          <cx:pt idx="41589">450000</cx:pt>
          <cx:pt idx="41590">180000</cx:pt>
          <cx:pt idx="41591">112500</cx:pt>
          <cx:pt idx="41592">112500</cx:pt>
          <cx:pt idx="41593">180000</cx:pt>
          <cx:pt idx="41594">225000</cx:pt>
          <cx:pt idx="41595">292500</cx:pt>
          <cx:pt idx="41596">67500</cx:pt>
          <cx:pt idx="41597">85500</cx:pt>
          <cx:pt idx="41598">162000</cx:pt>
          <cx:pt idx="41599">135000</cx:pt>
          <cx:pt idx="41600">112500</cx:pt>
          <cx:pt idx="41601">112500</cx:pt>
          <cx:pt idx="41602">90000</cx:pt>
          <cx:pt idx="41603">139500</cx:pt>
          <cx:pt idx="41604">225000</cx:pt>
          <cx:pt idx="41605">117000</cx:pt>
          <cx:pt idx="41606">90000</cx:pt>
          <cx:pt idx="41607">157500</cx:pt>
          <cx:pt idx="41608">72000</cx:pt>
          <cx:pt idx="41609">450000</cx:pt>
          <cx:pt idx="41610">225000</cx:pt>
          <cx:pt idx="41611">270000</cx:pt>
          <cx:pt idx="41612">202500</cx:pt>
          <cx:pt idx="41613">171000</cx:pt>
          <cx:pt idx="41614">112500</cx:pt>
          <cx:pt idx="41615">54000</cx:pt>
          <cx:pt idx="41616">112500</cx:pt>
          <cx:pt idx="41617">283500</cx:pt>
          <cx:pt idx="41618">225000</cx:pt>
          <cx:pt idx="41619">180000</cx:pt>
          <cx:pt idx="41620">180000</cx:pt>
          <cx:pt idx="41621">292500</cx:pt>
          <cx:pt idx="41622">135000</cx:pt>
          <cx:pt idx="41623">180000</cx:pt>
          <cx:pt idx="41624">112500</cx:pt>
          <cx:pt idx="41625">225000</cx:pt>
          <cx:pt idx="41626">112500</cx:pt>
          <cx:pt idx="41627">126000</cx:pt>
          <cx:pt idx="41628">90000</cx:pt>
          <cx:pt idx="41629">67500</cx:pt>
          <cx:pt idx="41630">247500</cx:pt>
          <cx:pt idx="41631">180000</cx:pt>
          <cx:pt idx="41632">315000</cx:pt>
          <cx:pt idx="41633">292500</cx:pt>
          <cx:pt idx="41634">135000</cx:pt>
          <cx:pt idx="41635">112500</cx:pt>
          <cx:pt idx="41636">180000</cx:pt>
          <cx:pt idx="41637">112500</cx:pt>
          <cx:pt idx="41638">180000</cx:pt>
          <cx:pt idx="41639">225000</cx:pt>
          <cx:pt idx="41640">135000</cx:pt>
          <cx:pt idx="41641">828000</cx:pt>
          <cx:pt idx="41642">157500</cx:pt>
          <cx:pt idx="41643">135000</cx:pt>
          <cx:pt idx="41644">360000</cx:pt>
          <cx:pt idx="41645">157500</cx:pt>
          <cx:pt idx="41646">121500</cx:pt>
          <cx:pt idx="41647">135000</cx:pt>
          <cx:pt idx="41648">112500</cx:pt>
          <cx:pt idx="41649">171000</cx:pt>
          <cx:pt idx="41650">54000</cx:pt>
          <cx:pt idx="41651">135000</cx:pt>
          <cx:pt idx="41652">72000</cx:pt>
          <cx:pt idx="41653">157500</cx:pt>
          <cx:pt idx="41654">135000</cx:pt>
          <cx:pt idx="41655">90000</cx:pt>
          <cx:pt idx="41656">234000</cx:pt>
          <cx:pt idx="41657">202500</cx:pt>
          <cx:pt idx="41658">180000</cx:pt>
          <cx:pt idx="41659">158400</cx:pt>
          <cx:pt idx="41660">193500</cx:pt>
          <cx:pt idx="41661">135000</cx:pt>
          <cx:pt idx="41662">112500</cx:pt>
          <cx:pt idx="41663">112500</cx:pt>
          <cx:pt idx="41664">202500</cx:pt>
          <cx:pt idx="41665">202500</cx:pt>
          <cx:pt idx="41666">157500</cx:pt>
          <cx:pt idx="41667">450000</cx:pt>
          <cx:pt idx="41668">90000</cx:pt>
          <cx:pt idx="41669">157500</cx:pt>
          <cx:pt idx="41670">144000</cx:pt>
          <cx:pt idx="41671">270000</cx:pt>
          <cx:pt idx="41672">256500</cx:pt>
          <cx:pt idx="41673">90000</cx:pt>
          <cx:pt idx="41674">247500</cx:pt>
          <cx:pt idx="41675">157500</cx:pt>
          <cx:pt idx="41676">157500</cx:pt>
          <cx:pt idx="41677">157500</cx:pt>
          <cx:pt idx="41678">157500</cx:pt>
          <cx:pt idx="41679">247500</cx:pt>
          <cx:pt idx="41680">85500</cx:pt>
          <cx:pt idx="41681">112500</cx:pt>
          <cx:pt idx="41682">157500</cx:pt>
          <cx:pt idx="41683">180000</cx:pt>
          <cx:pt idx="41684">90000</cx:pt>
          <cx:pt idx="41685">94950</cx:pt>
          <cx:pt idx="41686">90000</cx:pt>
          <cx:pt idx="41687">67500</cx:pt>
          <cx:pt idx="41688">101250</cx:pt>
          <cx:pt idx="41689">72000</cx:pt>
          <cx:pt idx="41690">180000</cx:pt>
          <cx:pt idx="41691">180000</cx:pt>
          <cx:pt idx="41692">90000</cx:pt>
          <cx:pt idx="41693">112500</cx:pt>
          <cx:pt idx="41694">135000</cx:pt>
          <cx:pt idx="41695">135000</cx:pt>
          <cx:pt idx="41696">144000</cx:pt>
          <cx:pt idx="41697">135000</cx:pt>
          <cx:pt idx="41698">135000</cx:pt>
          <cx:pt idx="41699">157500</cx:pt>
          <cx:pt idx="41700">180000</cx:pt>
          <cx:pt idx="41701">157500</cx:pt>
          <cx:pt idx="41702">148500</cx:pt>
          <cx:pt idx="41703">189000</cx:pt>
          <cx:pt idx="41704">157500</cx:pt>
          <cx:pt idx="41705">157500</cx:pt>
          <cx:pt idx="41706">180000</cx:pt>
          <cx:pt idx="41707">450000</cx:pt>
          <cx:pt idx="41708">247500</cx:pt>
          <cx:pt idx="41709">90000</cx:pt>
          <cx:pt idx="41710">225000</cx:pt>
          <cx:pt idx="41711">346500</cx:pt>
          <cx:pt idx="41712">99000</cx:pt>
          <cx:pt idx="41713">450000</cx:pt>
          <cx:pt idx="41714">157500</cx:pt>
          <cx:pt idx="41715">112500</cx:pt>
          <cx:pt idx="41716">202500</cx:pt>
          <cx:pt idx="41717">135000</cx:pt>
          <cx:pt idx="41718">112500</cx:pt>
          <cx:pt idx="41719">135000</cx:pt>
          <cx:pt idx="41720">270000</cx:pt>
          <cx:pt idx="41721">112500</cx:pt>
          <cx:pt idx="41722">112500</cx:pt>
          <cx:pt idx="41723">270000</cx:pt>
          <cx:pt idx="41724">112500</cx:pt>
          <cx:pt idx="41725">1890000</cx:pt>
          <cx:pt idx="41726">292500</cx:pt>
          <cx:pt idx="41727">157500</cx:pt>
          <cx:pt idx="41728">436500</cx:pt>
          <cx:pt idx="41729">112500</cx:pt>
          <cx:pt idx="41730">45000</cx:pt>
          <cx:pt idx="41731">54000</cx:pt>
          <cx:pt idx="41732">235350</cx:pt>
          <cx:pt idx="41733">135000</cx:pt>
          <cx:pt idx="41734">180000</cx:pt>
          <cx:pt idx="41735">97875</cx:pt>
          <cx:pt idx="41736">81000</cx:pt>
          <cx:pt idx="41737">157500</cx:pt>
          <cx:pt idx="41738">112500</cx:pt>
          <cx:pt idx="41739">112500</cx:pt>
          <cx:pt idx="41740">180000</cx:pt>
          <cx:pt idx="41741">112500</cx:pt>
          <cx:pt idx="41742">81000</cx:pt>
          <cx:pt idx="41743">135000</cx:pt>
          <cx:pt idx="41744">360000</cx:pt>
          <cx:pt idx="41745">180000</cx:pt>
          <cx:pt idx="41746">337500</cx:pt>
          <cx:pt idx="41747">112500</cx:pt>
          <cx:pt idx="41748">450000</cx:pt>
          <cx:pt idx="41749">315000</cx:pt>
          <cx:pt idx="41750">202500</cx:pt>
          <cx:pt idx="41751">810000</cx:pt>
          <cx:pt idx="41752">162000</cx:pt>
          <cx:pt idx="41753">202500</cx:pt>
          <cx:pt idx="41754">126000</cx:pt>
          <cx:pt idx="41755">76500</cx:pt>
          <cx:pt idx="41756">202500</cx:pt>
          <cx:pt idx="41757">270000</cx:pt>
          <cx:pt idx="41758">247500</cx:pt>
          <cx:pt idx="41759">180000</cx:pt>
          <cx:pt idx="41760">292500</cx:pt>
          <cx:pt idx="41761">135000</cx:pt>
          <cx:pt idx="41762">135000</cx:pt>
          <cx:pt idx="41763">67500</cx:pt>
          <cx:pt idx="41764">157500</cx:pt>
          <cx:pt idx="41765">99000</cx:pt>
          <cx:pt idx="41766">90000</cx:pt>
          <cx:pt idx="41767">202500</cx:pt>
          <cx:pt idx="41768">225000</cx:pt>
          <cx:pt idx="41769">135000</cx:pt>
          <cx:pt idx="41770">180000</cx:pt>
          <cx:pt idx="41771">112500</cx:pt>
          <cx:pt idx="41772">112500</cx:pt>
          <cx:pt idx="41773">157500</cx:pt>
          <cx:pt idx="41774">81000</cx:pt>
          <cx:pt idx="41775">67500</cx:pt>
          <cx:pt idx="41776">202500</cx:pt>
          <cx:pt idx="41777">405000</cx:pt>
          <cx:pt idx="41778">153000</cx:pt>
          <cx:pt idx="41779">90000</cx:pt>
          <cx:pt idx="41780">117000</cx:pt>
          <cx:pt idx="41781">193500</cx:pt>
          <cx:pt idx="41782">135000</cx:pt>
          <cx:pt idx="41783">157500</cx:pt>
          <cx:pt idx="41784">135000</cx:pt>
          <cx:pt idx="41785">247500</cx:pt>
          <cx:pt idx="41786">81000</cx:pt>
          <cx:pt idx="41787">180000</cx:pt>
          <cx:pt idx="41788">94500</cx:pt>
          <cx:pt idx="41789">90000</cx:pt>
          <cx:pt idx="41790">315000</cx:pt>
          <cx:pt idx="41791">85500</cx:pt>
          <cx:pt idx="41792">112500</cx:pt>
          <cx:pt idx="41793">112500</cx:pt>
          <cx:pt idx="41794">202500</cx:pt>
          <cx:pt idx="41795">166500</cx:pt>
          <cx:pt idx="41796">360000</cx:pt>
          <cx:pt idx="41797">94500</cx:pt>
          <cx:pt idx="41798">54000</cx:pt>
          <cx:pt idx="41799">135000</cx:pt>
          <cx:pt idx="41800">373230</cx:pt>
          <cx:pt idx="41801">112500</cx:pt>
          <cx:pt idx="41802">225000</cx:pt>
          <cx:pt idx="41803">94500</cx:pt>
          <cx:pt idx="41804">45000</cx:pt>
          <cx:pt idx="41805">157500</cx:pt>
          <cx:pt idx="41806">112500</cx:pt>
          <cx:pt idx="41807">157500</cx:pt>
          <cx:pt idx="41808">201658.5</cx:pt>
          <cx:pt idx="41809">180000</cx:pt>
          <cx:pt idx="41810">180000</cx:pt>
          <cx:pt idx="41811">135000</cx:pt>
          <cx:pt idx="41812">94500</cx:pt>
          <cx:pt idx="41813">112500</cx:pt>
          <cx:pt idx="41814">294448.5</cx:pt>
          <cx:pt idx="41815">112500</cx:pt>
          <cx:pt idx="41816">162000</cx:pt>
          <cx:pt idx="41817">225000</cx:pt>
          <cx:pt idx="41818">292500</cx:pt>
          <cx:pt idx="41819">99000</cx:pt>
          <cx:pt idx="41820">180000</cx:pt>
          <cx:pt idx="41821">252000</cx:pt>
          <cx:pt idx="41822">90000</cx:pt>
          <cx:pt idx="41823">135000</cx:pt>
          <cx:pt idx="41824">67500</cx:pt>
          <cx:pt idx="41825">31500</cx:pt>
          <cx:pt idx="41826">67500</cx:pt>
          <cx:pt idx="41827">202500</cx:pt>
          <cx:pt idx="41828">225000</cx:pt>
          <cx:pt idx="41829">135000</cx:pt>
          <cx:pt idx="41830">292500</cx:pt>
          <cx:pt idx="41831">112500</cx:pt>
          <cx:pt idx="41832">76500</cx:pt>
          <cx:pt idx="41833">135000</cx:pt>
          <cx:pt idx="41834">180000</cx:pt>
          <cx:pt idx="41835">135000</cx:pt>
          <cx:pt idx="41836">135000</cx:pt>
          <cx:pt idx="41837">121500</cx:pt>
          <cx:pt idx="41838">270000</cx:pt>
          <cx:pt idx="41839">292500</cx:pt>
          <cx:pt idx="41840">81000</cx:pt>
          <cx:pt idx="41841">67500</cx:pt>
          <cx:pt idx="41842">180000</cx:pt>
          <cx:pt idx="41843">270000</cx:pt>
          <cx:pt idx="41844">103500</cx:pt>
          <cx:pt idx="41845">94500</cx:pt>
          <cx:pt idx="41846">360000</cx:pt>
          <cx:pt idx="41847">184500</cx:pt>
          <cx:pt idx="41848">450000</cx:pt>
          <cx:pt idx="41849">225000</cx:pt>
          <cx:pt idx="41850">270000</cx:pt>
          <cx:pt idx="41851">90000</cx:pt>
          <cx:pt idx="41852">315000</cx:pt>
          <cx:pt idx="41853">157500</cx:pt>
          <cx:pt idx="41854">225000</cx:pt>
          <cx:pt idx="41855">157500</cx:pt>
          <cx:pt idx="41856">94500</cx:pt>
          <cx:pt idx="41857">94500</cx:pt>
          <cx:pt idx="41858">247500</cx:pt>
          <cx:pt idx="41859">90000</cx:pt>
          <cx:pt idx="41860">90000</cx:pt>
          <cx:pt idx="41861">117000</cx:pt>
          <cx:pt idx="41862">135000</cx:pt>
          <cx:pt idx="41863">225000</cx:pt>
          <cx:pt idx="41864">180000</cx:pt>
          <cx:pt idx="41865">166500</cx:pt>
          <cx:pt idx="41866">157500</cx:pt>
          <cx:pt idx="41867">157500</cx:pt>
          <cx:pt idx="41868">180000</cx:pt>
          <cx:pt idx="41869">315000</cx:pt>
          <cx:pt idx="41870">157500</cx:pt>
          <cx:pt idx="41871">247500</cx:pt>
          <cx:pt idx="41872">270000</cx:pt>
          <cx:pt idx="41873">157500</cx:pt>
          <cx:pt idx="41874">225000</cx:pt>
          <cx:pt idx="41875">202500</cx:pt>
          <cx:pt idx="41876">270000</cx:pt>
          <cx:pt idx="41877">99000</cx:pt>
          <cx:pt idx="41878">126000</cx:pt>
          <cx:pt idx="41879">225000</cx:pt>
          <cx:pt idx="41880">270000</cx:pt>
          <cx:pt idx="41881">126000</cx:pt>
          <cx:pt idx="41882">135000</cx:pt>
          <cx:pt idx="41883">135000</cx:pt>
          <cx:pt idx="41884">207000</cx:pt>
          <cx:pt idx="41885">225000</cx:pt>
          <cx:pt idx="41886">135000</cx:pt>
          <cx:pt idx="41887">112500</cx:pt>
          <cx:pt idx="41888">157500</cx:pt>
          <cx:pt idx="41889">247500</cx:pt>
          <cx:pt idx="41890">135000</cx:pt>
          <cx:pt idx="41891">315000</cx:pt>
          <cx:pt idx="41892">103500</cx:pt>
          <cx:pt idx="41893">112500</cx:pt>
          <cx:pt idx="41894">81000</cx:pt>
          <cx:pt idx="41895">112500</cx:pt>
          <cx:pt idx="41896">112500</cx:pt>
          <cx:pt idx="41897">112500</cx:pt>
          <cx:pt idx="41898">225000</cx:pt>
          <cx:pt idx="41899">67500</cx:pt>
          <cx:pt idx="41900">72000</cx:pt>
          <cx:pt idx="41901">157500</cx:pt>
          <cx:pt idx="41902">67500</cx:pt>
          <cx:pt idx="41903">76500</cx:pt>
          <cx:pt idx="41904">112500</cx:pt>
          <cx:pt idx="41905">157500</cx:pt>
          <cx:pt idx="41906">180000</cx:pt>
          <cx:pt idx="41907">117000</cx:pt>
          <cx:pt idx="41908">189000</cx:pt>
          <cx:pt idx="41909">315000</cx:pt>
          <cx:pt idx="41910">112500</cx:pt>
          <cx:pt idx="41911">225000</cx:pt>
          <cx:pt idx="41912">148500</cx:pt>
          <cx:pt idx="41913">103500</cx:pt>
          <cx:pt idx="41914">180000</cx:pt>
          <cx:pt idx="41915">117000</cx:pt>
          <cx:pt idx="41916">112500</cx:pt>
          <cx:pt idx="41917">225000</cx:pt>
          <cx:pt idx="41918">157500</cx:pt>
          <cx:pt idx="41919">135000</cx:pt>
          <cx:pt idx="41920">121500</cx:pt>
          <cx:pt idx="41921">225000</cx:pt>
          <cx:pt idx="41922">90000</cx:pt>
          <cx:pt idx="41923">211500</cx:pt>
          <cx:pt idx="41924">225000</cx:pt>
          <cx:pt idx="41925">157500</cx:pt>
          <cx:pt idx="41926">180000</cx:pt>
          <cx:pt idx="41927">180000</cx:pt>
          <cx:pt idx="41928">405000</cx:pt>
          <cx:pt idx="41929">180000</cx:pt>
          <cx:pt idx="41930">225000</cx:pt>
          <cx:pt idx="41931">112500</cx:pt>
          <cx:pt idx="41932">67500</cx:pt>
          <cx:pt idx="41933">360000</cx:pt>
          <cx:pt idx="41934">162000</cx:pt>
          <cx:pt idx="41935">315000</cx:pt>
          <cx:pt idx="41936">360000</cx:pt>
          <cx:pt idx="41937">157500</cx:pt>
          <cx:pt idx="41938">90000</cx:pt>
          <cx:pt idx="41939">112500</cx:pt>
          <cx:pt idx="41940">270000</cx:pt>
          <cx:pt idx="41941">180000</cx:pt>
          <cx:pt idx="41942">112500</cx:pt>
          <cx:pt idx="41943">202500</cx:pt>
          <cx:pt idx="41944">202500</cx:pt>
          <cx:pt idx="41945">90000</cx:pt>
          <cx:pt idx="41946">180000</cx:pt>
          <cx:pt idx="41947">225000</cx:pt>
          <cx:pt idx="41948">67500</cx:pt>
          <cx:pt idx="41949">112500</cx:pt>
          <cx:pt idx="41950">112500</cx:pt>
          <cx:pt idx="41951">76500</cx:pt>
          <cx:pt idx="41952">135000</cx:pt>
          <cx:pt idx="41953">112500</cx:pt>
          <cx:pt idx="41954">112500</cx:pt>
          <cx:pt idx="41955">112500</cx:pt>
          <cx:pt idx="41956">67500</cx:pt>
          <cx:pt idx="41957">67500</cx:pt>
          <cx:pt idx="41958">51642</cx:pt>
          <cx:pt idx="41959">67500</cx:pt>
          <cx:pt idx="41960">76500</cx:pt>
          <cx:pt idx="41961">180000</cx:pt>
          <cx:pt idx="41962">139500</cx:pt>
          <cx:pt idx="41963">90000</cx:pt>
          <cx:pt idx="41964">103500</cx:pt>
          <cx:pt idx="41965">86400</cx:pt>
          <cx:pt idx="41966">135000</cx:pt>
          <cx:pt idx="41967">121500</cx:pt>
          <cx:pt idx="41968">135000</cx:pt>
          <cx:pt idx="41969">337500</cx:pt>
          <cx:pt idx="41970">202500</cx:pt>
          <cx:pt idx="41971">148500</cx:pt>
          <cx:pt idx="41972">67500</cx:pt>
          <cx:pt idx="41973">157500</cx:pt>
          <cx:pt idx="41974">225000</cx:pt>
          <cx:pt idx="41975">135000</cx:pt>
          <cx:pt idx="41976">90000</cx:pt>
          <cx:pt idx="41977">135000</cx:pt>
          <cx:pt idx="41978">117000</cx:pt>
          <cx:pt idx="41979">135000</cx:pt>
          <cx:pt idx="41980">54000</cx:pt>
          <cx:pt idx="41981">225000</cx:pt>
          <cx:pt idx="41982">450000</cx:pt>
          <cx:pt idx="41983">135000</cx:pt>
          <cx:pt idx="41984">315000</cx:pt>
          <cx:pt idx="41985">67500</cx:pt>
          <cx:pt idx="41986">135000</cx:pt>
          <cx:pt idx="41987">126000</cx:pt>
          <cx:pt idx="41988">180000</cx:pt>
          <cx:pt idx="41989">126000</cx:pt>
          <cx:pt idx="41990">225000</cx:pt>
          <cx:pt idx="41991">90000</cx:pt>
          <cx:pt idx="41992">337500</cx:pt>
          <cx:pt idx="41993">180000</cx:pt>
          <cx:pt idx="41994">405000</cx:pt>
          <cx:pt idx="41995">112500</cx:pt>
          <cx:pt idx="41996">202500</cx:pt>
          <cx:pt idx="41997">202500</cx:pt>
          <cx:pt idx="41998">162000</cx:pt>
          <cx:pt idx="41999">112500</cx:pt>
          <cx:pt idx="42000">225000</cx:pt>
          <cx:pt idx="42001">42300</cx:pt>
          <cx:pt idx="42002">139500</cx:pt>
          <cx:pt idx="42003">144000</cx:pt>
          <cx:pt idx="42004">112500</cx:pt>
          <cx:pt idx="42005">180000</cx:pt>
          <cx:pt idx="42006">67500</cx:pt>
          <cx:pt idx="42007">112500</cx:pt>
          <cx:pt idx="42008">90000</cx:pt>
          <cx:pt idx="42009">157500</cx:pt>
          <cx:pt idx="42010">225000</cx:pt>
          <cx:pt idx="42011">180000</cx:pt>
          <cx:pt idx="42012">90000</cx:pt>
          <cx:pt idx="42013">112500</cx:pt>
          <cx:pt idx="42014">225000</cx:pt>
          <cx:pt idx="42015">103500</cx:pt>
          <cx:pt idx="42016">450000</cx:pt>
          <cx:pt idx="42017">65250</cx:pt>
          <cx:pt idx="42018">180000</cx:pt>
          <cx:pt idx="42019">315000</cx:pt>
          <cx:pt idx="42020">225000</cx:pt>
          <cx:pt idx="42021">90000</cx:pt>
          <cx:pt idx="42022">135000</cx:pt>
          <cx:pt idx="42023">202500</cx:pt>
          <cx:pt idx="42024">67500</cx:pt>
          <cx:pt idx="42025">103500</cx:pt>
          <cx:pt idx="42026">45000</cx:pt>
          <cx:pt idx="42027">130500</cx:pt>
          <cx:pt idx="42028">112500</cx:pt>
          <cx:pt idx="42029">81000</cx:pt>
          <cx:pt idx="42030">90000</cx:pt>
          <cx:pt idx="42031">180000</cx:pt>
          <cx:pt idx="42032">270000</cx:pt>
          <cx:pt idx="42033">225000</cx:pt>
          <cx:pt idx="42034">126000</cx:pt>
          <cx:pt idx="42035">112500</cx:pt>
          <cx:pt idx="42036">144000</cx:pt>
          <cx:pt idx="42037">135000</cx:pt>
          <cx:pt idx="42038">144000</cx:pt>
          <cx:pt idx="42039">112500</cx:pt>
          <cx:pt idx="42040">157500</cx:pt>
          <cx:pt idx="42041">90000</cx:pt>
          <cx:pt idx="42042">121500</cx:pt>
          <cx:pt idx="42043">180000</cx:pt>
          <cx:pt idx="42044">157500</cx:pt>
          <cx:pt idx="42045">112500</cx:pt>
          <cx:pt idx="42046">85500</cx:pt>
          <cx:pt idx="42047">90000</cx:pt>
          <cx:pt idx="42048">225000</cx:pt>
          <cx:pt idx="42049">720000</cx:pt>
          <cx:pt idx="42050">54000</cx:pt>
          <cx:pt idx="42051">225000</cx:pt>
          <cx:pt idx="42052">225000</cx:pt>
          <cx:pt idx="42053">270000</cx:pt>
          <cx:pt idx="42054">270000</cx:pt>
          <cx:pt idx="42055">121500</cx:pt>
          <cx:pt idx="42056">128695.5</cx:pt>
          <cx:pt idx="42057">225000</cx:pt>
          <cx:pt idx="42058">65250</cx:pt>
          <cx:pt idx="42059">117000</cx:pt>
          <cx:pt idx="42060">67500</cx:pt>
          <cx:pt idx="42061">225000</cx:pt>
          <cx:pt idx="42062">54000</cx:pt>
          <cx:pt idx="42063">75150</cx:pt>
          <cx:pt idx="42064">135000</cx:pt>
          <cx:pt idx="42065">567000</cx:pt>
          <cx:pt idx="42066">202500</cx:pt>
          <cx:pt idx="42067">112500</cx:pt>
          <cx:pt idx="42068">135000</cx:pt>
          <cx:pt idx="42069">112500</cx:pt>
          <cx:pt idx="42070">135000</cx:pt>
          <cx:pt idx="42071">67500</cx:pt>
          <cx:pt idx="42072">360000</cx:pt>
          <cx:pt idx="42073">67500</cx:pt>
          <cx:pt idx="42074">94500</cx:pt>
          <cx:pt idx="42075">157500</cx:pt>
          <cx:pt idx="42076">45000</cx:pt>
          <cx:pt idx="42077">225000</cx:pt>
          <cx:pt idx="42078">108000</cx:pt>
          <cx:pt idx="42079">135000</cx:pt>
          <cx:pt idx="42080">90000</cx:pt>
          <cx:pt idx="42081">126000</cx:pt>
          <cx:pt idx="42082">202500</cx:pt>
          <cx:pt idx="42083">135000</cx:pt>
          <cx:pt idx="42084">157500</cx:pt>
          <cx:pt idx="42085">153000</cx:pt>
          <cx:pt idx="42086">135000</cx:pt>
          <cx:pt idx="42087">202500</cx:pt>
          <cx:pt idx="42088">202500</cx:pt>
          <cx:pt idx="42089">270000</cx:pt>
          <cx:pt idx="42090">157500</cx:pt>
          <cx:pt idx="42091">117000</cx:pt>
          <cx:pt idx="42092">157500</cx:pt>
          <cx:pt idx="42093">180000</cx:pt>
          <cx:pt idx="42094">135000</cx:pt>
          <cx:pt idx="42095">90000</cx:pt>
          <cx:pt idx="42096">337500</cx:pt>
          <cx:pt idx="42097">90000</cx:pt>
          <cx:pt idx="42098">103500</cx:pt>
          <cx:pt idx="42099">90000</cx:pt>
          <cx:pt idx="42100">112500</cx:pt>
          <cx:pt idx="42101">130500</cx:pt>
          <cx:pt idx="42102">112500</cx:pt>
          <cx:pt idx="42103">180000</cx:pt>
          <cx:pt idx="42104">225000</cx:pt>
          <cx:pt idx="42105">225000</cx:pt>
          <cx:pt idx="42106">121500</cx:pt>
          <cx:pt idx="42107">157500</cx:pt>
          <cx:pt idx="42108">202500</cx:pt>
          <cx:pt idx="42109">135000</cx:pt>
          <cx:pt idx="42110">180000</cx:pt>
          <cx:pt idx="42111">90000</cx:pt>
          <cx:pt idx="42112">360000</cx:pt>
          <cx:pt idx="42113">270000</cx:pt>
          <cx:pt idx="42114">225000</cx:pt>
          <cx:pt idx="42115">135000</cx:pt>
          <cx:pt idx="42116">337500</cx:pt>
          <cx:pt idx="42117">99000</cx:pt>
          <cx:pt idx="42118">112500</cx:pt>
          <cx:pt idx="42119">225000</cx:pt>
          <cx:pt idx="42120">112500</cx:pt>
          <cx:pt idx="42121">76500</cx:pt>
          <cx:pt idx="42122">162000</cx:pt>
          <cx:pt idx="42123">157500</cx:pt>
          <cx:pt idx="42124">144000</cx:pt>
          <cx:pt idx="42125">270000</cx:pt>
          <cx:pt idx="42126">76500</cx:pt>
          <cx:pt idx="42127">112500</cx:pt>
          <cx:pt idx="42128">315000</cx:pt>
          <cx:pt idx="42129">135000</cx:pt>
          <cx:pt idx="42130">112500</cx:pt>
          <cx:pt idx="42131">157500</cx:pt>
          <cx:pt idx="42132">135000</cx:pt>
          <cx:pt idx="42133">135000</cx:pt>
          <cx:pt idx="42134">112500</cx:pt>
          <cx:pt idx="42135">157500</cx:pt>
          <cx:pt idx="42136">157500</cx:pt>
          <cx:pt idx="42137">130500</cx:pt>
          <cx:pt idx="42138">157500</cx:pt>
          <cx:pt idx="42139">157500</cx:pt>
          <cx:pt idx="42140">157500</cx:pt>
          <cx:pt idx="42141">180000</cx:pt>
          <cx:pt idx="42142">45000</cx:pt>
          <cx:pt idx="42143">67500</cx:pt>
          <cx:pt idx="42144">135000</cx:pt>
          <cx:pt idx="42145">405000</cx:pt>
          <cx:pt idx="42146">202500</cx:pt>
          <cx:pt idx="42147">52582.5</cx:pt>
          <cx:pt idx="42148">315000</cx:pt>
          <cx:pt idx="42149">135000</cx:pt>
          <cx:pt idx="42150">112500</cx:pt>
          <cx:pt idx="42151">67500</cx:pt>
          <cx:pt idx="42152">180000</cx:pt>
          <cx:pt idx="42153">202500</cx:pt>
          <cx:pt idx="42154">270000</cx:pt>
          <cx:pt idx="42155">81000</cx:pt>
          <cx:pt idx="42156">45000</cx:pt>
          <cx:pt idx="42157">202500</cx:pt>
          <cx:pt idx="42158">112500</cx:pt>
          <cx:pt idx="42159">225000</cx:pt>
          <cx:pt idx="42160">135000</cx:pt>
          <cx:pt idx="42161">270000</cx:pt>
          <cx:pt idx="42162">157500</cx:pt>
          <cx:pt idx="42163">144450</cx:pt>
          <cx:pt idx="42164">540000</cx:pt>
          <cx:pt idx="42165">90000</cx:pt>
          <cx:pt idx="42166">90000</cx:pt>
          <cx:pt idx="42167">270000</cx:pt>
          <cx:pt idx="42168">270000</cx:pt>
          <cx:pt idx="42169">135000</cx:pt>
          <cx:pt idx="42170">157500</cx:pt>
          <cx:pt idx="42171">270000</cx:pt>
          <cx:pt idx="42172">73350</cx:pt>
          <cx:pt idx="42173">180000</cx:pt>
          <cx:pt idx="42174">90000</cx:pt>
          <cx:pt idx="42175">292500</cx:pt>
          <cx:pt idx="42176">135000</cx:pt>
          <cx:pt idx="42177">72000</cx:pt>
          <cx:pt idx="42178">225000</cx:pt>
          <cx:pt idx="42179">90000</cx:pt>
          <cx:pt idx="42180">112500</cx:pt>
          <cx:pt idx="42181">99000</cx:pt>
          <cx:pt idx="42182">90000</cx:pt>
          <cx:pt idx="42183">256500</cx:pt>
          <cx:pt idx="42184">135000</cx:pt>
          <cx:pt idx="42185">135000</cx:pt>
          <cx:pt idx="42186">90000</cx:pt>
          <cx:pt idx="42187">135000</cx:pt>
          <cx:pt idx="42188">292500</cx:pt>
          <cx:pt idx="42189">112500</cx:pt>
          <cx:pt idx="42190">89100</cx:pt>
          <cx:pt idx="42191">180000</cx:pt>
          <cx:pt idx="42192">202500</cx:pt>
          <cx:pt idx="42193">157500</cx:pt>
          <cx:pt idx="42194">270000</cx:pt>
          <cx:pt idx="42195">112500</cx:pt>
          <cx:pt idx="42196">157500</cx:pt>
          <cx:pt idx="42197">337500</cx:pt>
          <cx:pt idx="42198">315000</cx:pt>
          <cx:pt idx="42199">180000</cx:pt>
          <cx:pt idx="42200">90000</cx:pt>
          <cx:pt idx="42201">225000</cx:pt>
          <cx:pt idx="42202">193500</cx:pt>
          <cx:pt idx="42203">112500</cx:pt>
          <cx:pt idx="42204">157500</cx:pt>
          <cx:pt idx="42205">193500</cx:pt>
          <cx:pt idx="42206">202500</cx:pt>
          <cx:pt idx="42207">238500</cx:pt>
          <cx:pt idx="42208">247500</cx:pt>
          <cx:pt idx="42209">67500</cx:pt>
          <cx:pt idx="42210">97650</cx:pt>
          <cx:pt idx="42211">112500</cx:pt>
          <cx:pt idx="42212">135000</cx:pt>
          <cx:pt idx="42213">225000</cx:pt>
          <cx:pt idx="42214">90000</cx:pt>
          <cx:pt idx="42215">180000</cx:pt>
          <cx:pt idx="42216">135000</cx:pt>
          <cx:pt idx="42217">202500</cx:pt>
          <cx:pt idx="42218">180000</cx:pt>
          <cx:pt idx="42219">360000</cx:pt>
          <cx:pt idx="42220">270000</cx:pt>
          <cx:pt idx="42221">360000</cx:pt>
          <cx:pt idx="42222">252000</cx:pt>
          <cx:pt idx="42223">180000</cx:pt>
          <cx:pt idx="42224">112500</cx:pt>
          <cx:pt idx="42225">360000</cx:pt>
          <cx:pt idx="42226">112500</cx:pt>
          <cx:pt idx="42227">112500</cx:pt>
          <cx:pt idx="42228">427500</cx:pt>
          <cx:pt idx="42229">180000</cx:pt>
          <cx:pt idx="42230">148500</cx:pt>
          <cx:pt idx="42231">90000</cx:pt>
          <cx:pt idx="42232">103500</cx:pt>
          <cx:pt idx="42233">180000</cx:pt>
          <cx:pt idx="42234">67500</cx:pt>
          <cx:pt idx="42235">675000</cx:pt>
          <cx:pt idx="42236">90000</cx:pt>
          <cx:pt idx="42237">90000</cx:pt>
          <cx:pt idx="42238">171000</cx:pt>
          <cx:pt idx="42239">202500</cx:pt>
          <cx:pt idx="42240">180000</cx:pt>
          <cx:pt idx="42241">315000</cx:pt>
          <cx:pt idx="42242">180000</cx:pt>
          <cx:pt idx="42243">157500</cx:pt>
          <cx:pt idx="42244">135000</cx:pt>
          <cx:pt idx="42245">225000</cx:pt>
          <cx:pt idx="42246">225000</cx:pt>
          <cx:pt idx="42247">189000</cx:pt>
          <cx:pt idx="42248">112500</cx:pt>
          <cx:pt idx="42249">225000</cx:pt>
          <cx:pt idx="42250">247500</cx:pt>
          <cx:pt idx="42251">225000</cx:pt>
          <cx:pt idx="42252">450000</cx:pt>
          <cx:pt idx="42253">180000</cx:pt>
          <cx:pt idx="42254">225000</cx:pt>
          <cx:pt idx="42255">90000</cx:pt>
          <cx:pt idx="42256">202500</cx:pt>
          <cx:pt idx="42257">157500</cx:pt>
          <cx:pt idx="42258">157500</cx:pt>
          <cx:pt idx="42259">144000</cx:pt>
          <cx:pt idx="42260">157500</cx:pt>
          <cx:pt idx="42261">146250</cx:pt>
          <cx:pt idx="42262">112500</cx:pt>
          <cx:pt idx="42263">225000</cx:pt>
          <cx:pt idx="42264">112500</cx:pt>
          <cx:pt idx="42265">175500</cx:pt>
          <cx:pt idx="42266">90000</cx:pt>
          <cx:pt idx="42267">81000</cx:pt>
          <cx:pt idx="42268">450225</cx:pt>
          <cx:pt idx="42269">225000</cx:pt>
          <cx:pt idx="42270">225000</cx:pt>
          <cx:pt idx="42271">243000</cx:pt>
          <cx:pt idx="42272">216000</cx:pt>
          <cx:pt idx="42273">225000</cx:pt>
          <cx:pt idx="42274">135000</cx:pt>
          <cx:pt idx="42275">135000</cx:pt>
          <cx:pt idx="42276">225000</cx:pt>
          <cx:pt idx="42277">157500</cx:pt>
          <cx:pt idx="42278">765000</cx:pt>
          <cx:pt idx="42279">121500</cx:pt>
          <cx:pt idx="42280">135000</cx:pt>
          <cx:pt idx="42281">112500</cx:pt>
          <cx:pt idx="42282">112500</cx:pt>
          <cx:pt idx="42283">315000</cx:pt>
          <cx:pt idx="42284">225000</cx:pt>
          <cx:pt idx="42285">101250</cx:pt>
          <cx:pt idx="42286">292500</cx:pt>
          <cx:pt idx="42287">157500</cx:pt>
          <cx:pt idx="42288">225000</cx:pt>
          <cx:pt idx="42289">202500</cx:pt>
          <cx:pt idx="42290">90000</cx:pt>
          <cx:pt idx="42291">157500</cx:pt>
          <cx:pt idx="42292">166500</cx:pt>
          <cx:pt idx="42293">180000</cx:pt>
          <cx:pt idx="42294">225000</cx:pt>
          <cx:pt idx="42295">205200</cx:pt>
          <cx:pt idx="42296">180000</cx:pt>
          <cx:pt idx="42297">148500</cx:pt>
          <cx:pt idx="42298">315000</cx:pt>
          <cx:pt idx="42299">225000</cx:pt>
          <cx:pt idx="42300">103500</cx:pt>
          <cx:pt idx="42301">176400</cx:pt>
          <cx:pt idx="42302">211500</cx:pt>
          <cx:pt idx="42303">225000</cx:pt>
          <cx:pt idx="42304">270000</cx:pt>
          <cx:pt idx="42305">67500</cx:pt>
          <cx:pt idx="42306">135000</cx:pt>
          <cx:pt idx="42307">225000</cx:pt>
          <cx:pt idx="42308">157500</cx:pt>
          <cx:pt idx="42309">99000</cx:pt>
          <cx:pt idx="42310">630000</cx:pt>
          <cx:pt idx="42311">202500</cx:pt>
          <cx:pt idx="42312">157500</cx:pt>
          <cx:pt idx="42313">117000</cx:pt>
          <cx:pt idx="42314">103500</cx:pt>
          <cx:pt idx="42315">67500</cx:pt>
          <cx:pt idx="42316">112500</cx:pt>
          <cx:pt idx="42317">180000</cx:pt>
          <cx:pt idx="42318">193950</cx:pt>
          <cx:pt idx="42319">90000</cx:pt>
          <cx:pt idx="42320">112500</cx:pt>
          <cx:pt idx="42321">225000</cx:pt>
          <cx:pt idx="42322">90000</cx:pt>
          <cx:pt idx="42323">135000</cx:pt>
          <cx:pt idx="42324">72000</cx:pt>
          <cx:pt idx="42325">157500</cx:pt>
          <cx:pt idx="42326">216000</cx:pt>
          <cx:pt idx="42327">157500</cx:pt>
          <cx:pt idx="42328">144000</cx:pt>
          <cx:pt idx="42329">45000</cx:pt>
          <cx:pt idx="42330">144000</cx:pt>
          <cx:pt idx="42331">180000</cx:pt>
          <cx:pt idx="42332">135000</cx:pt>
          <cx:pt idx="42333">225000</cx:pt>
          <cx:pt idx="42334">90000</cx:pt>
          <cx:pt idx="42335">202500</cx:pt>
          <cx:pt idx="42336">225000</cx:pt>
          <cx:pt idx="42337">202500</cx:pt>
          <cx:pt idx="42338">157500</cx:pt>
          <cx:pt idx="42339">211500</cx:pt>
          <cx:pt idx="42340">121500</cx:pt>
          <cx:pt idx="42341">135000</cx:pt>
          <cx:pt idx="42342">67500</cx:pt>
          <cx:pt idx="42343">247500</cx:pt>
          <cx:pt idx="42344">157500</cx:pt>
          <cx:pt idx="42345">135000</cx:pt>
          <cx:pt idx="42346">112500</cx:pt>
          <cx:pt idx="42347">135000</cx:pt>
          <cx:pt idx="42348">153000</cx:pt>
          <cx:pt idx="42349">121500</cx:pt>
          <cx:pt idx="42350">270000</cx:pt>
          <cx:pt idx="42351">180000</cx:pt>
          <cx:pt idx="42352">69750</cx:pt>
          <cx:pt idx="42353">126000</cx:pt>
          <cx:pt idx="42354">211500</cx:pt>
          <cx:pt idx="42355">157500</cx:pt>
          <cx:pt idx="42356">315000</cx:pt>
          <cx:pt idx="42357">180000</cx:pt>
          <cx:pt idx="42358">146250</cx:pt>
          <cx:pt idx="42359">225000</cx:pt>
          <cx:pt idx="42360">270000</cx:pt>
          <cx:pt idx="42361">180000</cx:pt>
          <cx:pt idx="42362">180000</cx:pt>
          <cx:pt idx="42363">337500</cx:pt>
          <cx:pt idx="42364">202500</cx:pt>
          <cx:pt idx="42365">180000</cx:pt>
          <cx:pt idx="42366">121500</cx:pt>
          <cx:pt idx="42367">76500</cx:pt>
          <cx:pt idx="42368">67500</cx:pt>
          <cx:pt idx="42369">135000</cx:pt>
          <cx:pt idx="42370">157500</cx:pt>
          <cx:pt idx="42371">202500</cx:pt>
          <cx:pt idx="42372">192600</cx:pt>
          <cx:pt idx="42373">135000</cx:pt>
          <cx:pt idx="42374">112500</cx:pt>
          <cx:pt idx="42375">270000</cx:pt>
          <cx:pt idx="42376">202500</cx:pt>
          <cx:pt idx="42377">94500</cx:pt>
          <cx:pt idx="42378">315000</cx:pt>
          <cx:pt idx="42379">180000</cx:pt>
          <cx:pt idx="42380">270000</cx:pt>
          <cx:pt idx="42381">45000</cx:pt>
          <cx:pt idx="42382">135000</cx:pt>
          <cx:pt idx="42383">112500</cx:pt>
          <cx:pt idx="42384">270000</cx:pt>
          <cx:pt idx="42385">76500</cx:pt>
          <cx:pt idx="42386">157500</cx:pt>
          <cx:pt idx="42387">315000</cx:pt>
          <cx:pt idx="42388">270000</cx:pt>
          <cx:pt idx="42389">270000</cx:pt>
          <cx:pt idx="42390">315000</cx:pt>
          <cx:pt idx="42391">121500</cx:pt>
          <cx:pt idx="42392">135000</cx:pt>
          <cx:pt idx="42393">166500</cx:pt>
          <cx:pt idx="42394">247500</cx:pt>
          <cx:pt idx="42395">103500</cx:pt>
          <cx:pt idx="42396">225000</cx:pt>
          <cx:pt idx="42397">67500</cx:pt>
          <cx:pt idx="42398">180000</cx:pt>
          <cx:pt idx="42399">202500</cx:pt>
          <cx:pt idx="42400">126000</cx:pt>
          <cx:pt idx="42401">180000</cx:pt>
          <cx:pt idx="42402">112500</cx:pt>
          <cx:pt idx="42403">67500</cx:pt>
          <cx:pt idx="42404">225000</cx:pt>
          <cx:pt idx="42405">270000</cx:pt>
          <cx:pt idx="42406">112500</cx:pt>
          <cx:pt idx="42407">220500</cx:pt>
          <cx:pt idx="42408">112500</cx:pt>
          <cx:pt idx="42409">99000</cx:pt>
          <cx:pt idx="42410">45000</cx:pt>
          <cx:pt idx="42411">180000</cx:pt>
          <cx:pt idx="42412">112500</cx:pt>
          <cx:pt idx="42413">180000</cx:pt>
          <cx:pt idx="42414">54000</cx:pt>
          <cx:pt idx="42415">171000</cx:pt>
          <cx:pt idx="42416">202500</cx:pt>
          <cx:pt idx="42417">216000</cx:pt>
          <cx:pt idx="42418">171000</cx:pt>
          <cx:pt idx="42419">112500</cx:pt>
          <cx:pt idx="42420">67500</cx:pt>
          <cx:pt idx="42421">202500</cx:pt>
          <cx:pt idx="42422">135000</cx:pt>
          <cx:pt idx="42423">270000</cx:pt>
          <cx:pt idx="42424">117000</cx:pt>
          <cx:pt idx="42425">225000</cx:pt>
          <cx:pt idx="42426">225000</cx:pt>
          <cx:pt idx="42427">157500</cx:pt>
          <cx:pt idx="42428">202500</cx:pt>
          <cx:pt idx="42429">180000</cx:pt>
          <cx:pt idx="42430">144000</cx:pt>
          <cx:pt idx="42431">67500</cx:pt>
          <cx:pt idx="42432">150750</cx:pt>
          <cx:pt idx="42433">45000</cx:pt>
          <cx:pt idx="42434">222750</cx:pt>
          <cx:pt idx="42435">135000</cx:pt>
          <cx:pt idx="42436">112500</cx:pt>
          <cx:pt idx="42437">157500</cx:pt>
          <cx:pt idx="42438">126000</cx:pt>
          <cx:pt idx="42439">171000</cx:pt>
          <cx:pt idx="42440">135000</cx:pt>
          <cx:pt idx="42441">90000</cx:pt>
          <cx:pt idx="42442">202500</cx:pt>
          <cx:pt idx="42443">135000</cx:pt>
          <cx:pt idx="42444">136620</cx:pt>
          <cx:pt idx="42445">225000</cx:pt>
          <cx:pt idx="42446">157500</cx:pt>
          <cx:pt idx="42447">81000</cx:pt>
          <cx:pt idx="42448">112500</cx:pt>
          <cx:pt idx="42449">180000</cx:pt>
          <cx:pt idx="42450">112500</cx:pt>
          <cx:pt idx="42451">112500</cx:pt>
          <cx:pt idx="42452">90000</cx:pt>
          <cx:pt idx="42453">135000</cx:pt>
          <cx:pt idx="42454">135000</cx:pt>
          <cx:pt idx="42455">126000</cx:pt>
          <cx:pt idx="42456">90000</cx:pt>
          <cx:pt idx="42457">144000</cx:pt>
          <cx:pt idx="42458">157500</cx:pt>
          <cx:pt idx="42459">99000</cx:pt>
          <cx:pt idx="42460">144000</cx:pt>
          <cx:pt idx="42461">202500</cx:pt>
          <cx:pt idx="42462">243000</cx:pt>
          <cx:pt idx="42463">144000</cx:pt>
          <cx:pt idx="42464">112500</cx:pt>
          <cx:pt idx="42465">270000</cx:pt>
          <cx:pt idx="42466">72000</cx:pt>
          <cx:pt idx="42467">315000</cx:pt>
          <cx:pt idx="42468">211500</cx:pt>
          <cx:pt idx="42469">31500</cx:pt>
          <cx:pt idx="42470">450000</cx:pt>
          <cx:pt idx="42471">157500</cx:pt>
          <cx:pt idx="42472">135000</cx:pt>
          <cx:pt idx="42473">112500</cx:pt>
          <cx:pt idx="42474">157500</cx:pt>
          <cx:pt idx="42475">112500</cx:pt>
          <cx:pt idx="42476">144000</cx:pt>
          <cx:pt idx="42477">76500</cx:pt>
          <cx:pt idx="42478">247500</cx:pt>
          <cx:pt idx="42479">144000</cx:pt>
          <cx:pt idx="42480">180000</cx:pt>
          <cx:pt idx="42481">157500</cx:pt>
          <cx:pt idx="42482">135000</cx:pt>
          <cx:pt idx="42483">144000</cx:pt>
          <cx:pt idx="42484">270000</cx:pt>
          <cx:pt idx="42485">157500</cx:pt>
          <cx:pt idx="42486">211500</cx:pt>
          <cx:pt idx="42487">180000</cx:pt>
          <cx:pt idx="42488">112500</cx:pt>
          <cx:pt idx="42489">171000</cx:pt>
          <cx:pt idx="42490">76500</cx:pt>
          <cx:pt idx="42491">292500</cx:pt>
          <cx:pt idx="42492">67500</cx:pt>
          <cx:pt idx="42493">112500</cx:pt>
          <cx:pt idx="42494">157500</cx:pt>
          <cx:pt idx="42495">88200</cx:pt>
          <cx:pt idx="42496">126000</cx:pt>
          <cx:pt idx="42497">162000</cx:pt>
          <cx:pt idx="42498">270000</cx:pt>
          <cx:pt idx="42499">90000</cx:pt>
          <cx:pt idx="42500">135000</cx:pt>
          <cx:pt idx="42501">405000</cx:pt>
          <cx:pt idx="42502">90000</cx:pt>
          <cx:pt idx="42503">153000</cx:pt>
          <cx:pt idx="42504">256500</cx:pt>
          <cx:pt idx="42505">135000</cx:pt>
          <cx:pt idx="42506">148500</cx:pt>
          <cx:pt idx="42507">225000</cx:pt>
          <cx:pt idx="42508">72000</cx:pt>
          <cx:pt idx="42509">292500</cx:pt>
          <cx:pt idx="42510">54000</cx:pt>
          <cx:pt idx="42511">135000</cx:pt>
          <cx:pt idx="42512">360000</cx:pt>
          <cx:pt idx="42513">67500</cx:pt>
          <cx:pt idx="42514">180000</cx:pt>
          <cx:pt idx="42515">180000</cx:pt>
          <cx:pt idx="42516">157500</cx:pt>
          <cx:pt idx="42517">225000</cx:pt>
          <cx:pt idx="42518">135000</cx:pt>
          <cx:pt idx="42519">90000</cx:pt>
          <cx:pt idx="42520">180000</cx:pt>
          <cx:pt idx="42521">180000</cx:pt>
          <cx:pt idx="42522">90000</cx:pt>
          <cx:pt idx="42523">67500</cx:pt>
          <cx:pt idx="42524">36000</cx:pt>
          <cx:pt idx="42525">216000</cx:pt>
          <cx:pt idx="42526">157500</cx:pt>
          <cx:pt idx="42527">74250</cx:pt>
          <cx:pt idx="42528">135000</cx:pt>
          <cx:pt idx="42529">189000</cx:pt>
          <cx:pt idx="42530">126000</cx:pt>
          <cx:pt idx="42531">157500</cx:pt>
          <cx:pt idx="42532">202500</cx:pt>
          <cx:pt idx="42533">94500</cx:pt>
          <cx:pt idx="42534">126000</cx:pt>
          <cx:pt idx="42535">225000</cx:pt>
          <cx:pt idx="42536">135000</cx:pt>
          <cx:pt idx="42537">70798.5</cx:pt>
          <cx:pt idx="42538">270000</cx:pt>
          <cx:pt idx="42539">135000</cx:pt>
          <cx:pt idx="42540">225000</cx:pt>
          <cx:pt idx="42541">135000</cx:pt>
          <cx:pt idx="42542">90000</cx:pt>
          <cx:pt idx="42543">112500</cx:pt>
          <cx:pt idx="42544">112500</cx:pt>
          <cx:pt idx="42545">135000</cx:pt>
          <cx:pt idx="42546">225000</cx:pt>
          <cx:pt idx="42547">225000</cx:pt>
          <cx:pt idx="42548">135000</cx:pt>
          <cx:pt idx="42549">382500</cx:pt>
          <cx:pt idx="42550">157500</cx:pt>
          <cx:pt idx="42551">144000</cx:pt>
          <cx:pt idx="42552">135000</cx:pt>
          <cx:pt idx="42553">270000</cx:pt>
          <cx:pt idx="42554">33300</cx:pt>
          <cx:pt idx="42555">99000</cx:pt>
          <cx:pt idx="42556">225000</cx:pt>
          <cx:pt idx="42557">225000</cx:pt>
          <cx:pt idx="42558">162000</cx:pt>
          <cx:pt idx="42559">90000</cx:pt>
          <cx:pt idx="42560">225000</cx:pt>
          <cx:pt idx="42561">315000</cx:pt>
          <cx:pt idx="42562">180000</cx:pt>
          <cx:pt idx="42563">202500</cx:pt>
          <cx:pt idx="42564">121500</cx:pt>
          <cx:pt idx="42565">81000</cx:pt>
          <cx:pt idx="42566">108000</cx:pt>
          <cx:pt idx="42567">90000</cx:pt>
          <cx:pt idx="42568">67500</cx:pt>
          <cx:pt idx="42569">315000</cx:pt>
          <cx:pt idx="42570">112500</cx:pt>
          <cx:pt idx="42571">112500</cx:pt>
          <cx:pt idx="42572">90000</cx:pt>
          <cx:pt idx="42573">360000</cx:pt>
          <cx:pt idx="42574">175500</cx:pt>
          <cx:pt idx="42575">292500</cx:pt>
          <cx:pt idx="42576">225000</cx:pt>
          <cx:pt idx="42577">55350</cx:pt>
          <cx:pt idx="42578">112500</cx:pt>
          <cx:pt idx="42579">540000</cx:pt>
          <cx:pt idx="42580">315000</cx:pt>
          <cx:pt idx="42581">81000</cx:pt>
          <cx:pt idx="42582">157500</cx:pt>
          <cx:pt idx="42583">171000</cx:pt>
          <cx:pt idx="42584">135000</cx:pt>
          <cx:pt idx="42585">315000</cx:pt>
          <cx:pt idx="42586">202500</cx:pt>
          <cx:pt idx="42587">157500</cx:pt>
          <cx:pt idx="42588">171000</cx:pt>
          <cx:pt idx="42589">180000</cx:pt>
          <cx:pt idx="42590">112500</cx:pt>
          <cx:pt idx="42591">337500</cx:pt>
          <cx:pt idx="42592">225000</cx:pt>
          <cx:pt idx="42593">157500</cx:pt>
          <cx:pt idx="42594">135000</cx:pt>
          <cx:pt idx="42595">89100</cx:pt>
          <cx:pt idx="42596">315000</cx:pt>
          <cx:pt idx="42597">495000</cx:pt>
          <cx:pt idx="42598">292500</cx:pt>
          <cx:pt idx="42599">112500</cx:pt>
          <cx:pt idx="42600">225000</cx:pt>
          <cx:pt idx="42601">225000</cx:pt>
          <cx:pt idx="42602">202500</cx:pt>
          <cx:pt idx="42603">292500</cx:pt>
          <cx:pt idx="42604">216000</cx:pt>
          <cx:pt idx="42605">81000</cx:pt>
          <cx:pt idx="42606">180000</cx:pt>
          <cx:pt idx="42607">81000</cx:pt>
          <cx:pt idx="42608">108000</cx:pt>
          <cx:pt idx="42609">540000</cx:pt>
          <cx:pt idx="42610">126000</cx:pt>
          <cx:pt idx="42611">225000</cx:pt>
          <cx:pt idx="42612">108000</cx:pt>
          <cx:pt idx="42613">270000</cx:pt>
          <cx:pt idx="42614">157500</cx:pt>
          <cx:pt idx="42615">193500</cx:pt>
          <cx:pt idx="42616">103500</cx:pt>
          <cx:pt idx="42617">382500</cx:pt>
          <cx:pt idx="42618">157500</cx:pt>
          <cx:pt idx="42619">180000</cx:pt>
          <cx:pt idx="42620">382500</cx:pt>
          <cx:pt idx="42621">45000</cx:pt>
          <cx:pt idx="42622">118350</cx:pt>
          <cx:pt idx="42623">121500</cx:pt>
          <cx:pt idx="42624">67500</cx:pt>
          <cx:pt idx="42625">90000</cx:pt>
          <cx:pt idx="42626">117000</cx:pt>
          <cx:pt idx="42627">157500</cx:pt>
          <cx:pt idx="42628">157500</cx:pt>
          <cx:pt idx="42629">67500</cx:pt>
          <cx:pt idx="42630">315000</cx:pt>
          <cx:pt idx="42631">112500</cx:pt>
          <cx:pt idx="42632">315000</cx:pt>
          <cx:pt idx="42633">126000</cx:pt>
          <cx:pt idx="42634">90000</cx:pt>
          <cx:pt idx="42635">90000</cx:pt>
          <cx:pt idx="42636">180000</cx:pt>
          <cx:pt idx="42637">126000</cx:pt>
          <cx:pt idx="42638">234000</cx:pt>
          <cx:pt idx="42639">81000</cx:pt>
          <cx:pt idx="42640">216000</cx:pt>
          <cx:pt idx="42641">225000</cx:pt>
          <cx:pt idx="42642">144000</cx:pt>
          <cx:pt idx="42643">247500</cx:pt>
          <cx:pt idx="42644">247500</cx:pt>
          <cx:pt idx="42645">180000</cx:pt>
          <cx:pt idx="42646">351000</cx:pt>
          <cx:pt idx="42647">180000</cx:pt>
          <cx:pt idx="42648">225000</cx:pt>
          <cx:pt idx="42649">54000</cx:pt>
          <cx:pt idx="42650">112500</cx:pt>
          <cx:pt idx="42651">157500</cx:pt>
          <cx:pt idx="42652">180000</cx:pt>
          <cx:pt idx="42653">180000</cx:pt>
          <cx:pt idx="42654">225000</cx:pt>
          <cx:pt idx="42655">112500</cx:pt>
          <cx:pt idx="42656">292500</cx:pt>
          <cx:pt idx="42657">157500</cx:pt>
          <cx:pt idx="42658">180000</cx:pt>
          <cx:pt idx="42659">207000</cx:pt>
          <cx:pt idx="42660">135000</cx:pt>
          <cx:pt idx="42661">112500</cx:pt>
          <cx:pt idx="42662">382500</cx:pt>
          <cx:pt idx="42663">135000</cx:pt>
          <cx:pt idx="42664">202500</cx:pt>
          <cx:pt idx="42665">225000</cx:pt>
          <cx:pt idx="42666">130500</cx:pt>
          <cx:pt idx="42667">180000</cx:pt>
          <cx:pt idx="42668">117000</cx:pt>
          <cx:pt idx="42669">135000</cx:pt>
          <cx:pt idx="42670">121500</cx:pt>
          <cx:pt idx="42671">161100</cx:pt>
          <cx:pt idx="42672">225000</cx:pt>
          <cx:pt idx="42673">121500</cx:pt>
          <cx:pt idx="42674">112500</cx:pt>
          <cx:pt idx="42675">135000</cx:pt>
          <cx:pt idx="42676">180000</cx:pt>
          <cx:pt idx="42677">135000</cx:pt>
          <cx:pt idx="42678">90000</cx:pt>
          <cx:pt idx="42679">90000</cx:pt>
          <cx:pt idx="42680">148500</cx:pt>
          <cx:pt idx="42681">211500</cx:pt>
          <cx:pt idx="42682">90000</cx:pt>
          <cx:pt idx="42683">315000</cx:pt>
          <cx:pt idx="42684">112500</cx:pt>
          <cx:pt idx="42685">216000</cx:pt>
          <cx:pt idx="42686">198000</cx:pt>
          <cx:pt idx="42687">180000</cx:pt>
          <cx:pt idx="42688">139500</cx:pt>
          <cx:pt idx="42689">675000</cx:pt>
          <cx:pt idx="42690">108000</cx:pt>
          <cx:pt idx="42691">135000</cx:pt>
          <cx:pt idx="42692">157500</cx:pt>
          <cx:pt idx="42693">115200</cx:pt>
          <cx:pt idx="42694">225000</cx:pt>
          <cx:pt idx="42695">202500</cx:pt>
          <cx:pt idx="42696">72000</cx:pt>
          <cx:pt idx="42697">202500</cx:pt>
          <cx:pt idx="42698">85500</cx:pt>
          <cx:pt idx="42699">405000</cx:pt>
          <cx:pt idx="42700">202500</cx:pt>
          <cx:pt idx="42701">360000</cx:pt>
          <cx:pt idx="42702">76500</cx:pt>
          <cx:pt idx="42703">270000</cx:pt>
          <cx:pt idx="42704">117000</cx:pt>
          <cx:pt idx="42705">180000</cx:pt>
          <cx:pt idx="42706">67500</cx:pt>
          <cx:pt idx="42707">103500</cx:pt>
          <cx:pt idx="42708">121500</cx:pt>
          <cx:pt idx="42709">157500</cx:pt>
          <cx:pt idx="42710">202500</cx:pt>
          <cx:pt idx="42711">112500</cx:pt>
          <cx:pt idx="42712">180000</cx:pt>
          <cx:pt idx="42713">85500</cx:pt>
          <cx:pt idx="42714">157500</cx:pt>
          <cx:pt idx="42715">202500</cx:pt>
          <cx:pt idx="42716">162000</cx:pt>
          <cx:pt idx="42717">225000</cx:pt>
          <cx:pt idx="42718">180000</cx:pt>
          <cx:pt idx="42719">108000</cx:pt>
          <cx:pt idx="42720">360000</cx:pt>
          <cx:pt idx="42721">197433</cx:pt>
          <cx:pt idx="42722">382500</cx:pt>
          <cx:pt idx="42723">157500</cx:pt>
          <cx:pt idx="42724">135000</cx:pt>
          <cx:pt idx="42725">101250</cx:pt>
          <cx:pt idx="42726">90000</cx:pt>
          <cx:pt idx="42727">76500</cx:pt>
          <cx:pt idx="42728">90000</cx:pt>
          <cx:pt idx="42729">81000</cx:pt>
          <cx:pt idx="42730">270000</cx:pt>
          <cx:pt idx="42731">67500</cx:pt>
          <cx:pt idx="42732">247500</cx:pt>
          <cx:pt idx="42733">99000</cx:pt>
          <cx:pt idx="42734">112500</cx:pt>
          <cx:pt idx="42735">112500</cx:pt>
          <cx:pt idx="42736">225000</cx:pt>
          <cx:pt idx="42737">72000</cx:pt>
          <cx:pt idx="42738">121500</cx:pt>
          <cx:pt idx="42739">117000</cx:pt>
          <cx:pt idx="42740">135000</cx:pt>
          <cx:pt idx="42741">162000</cx:pt>
          <cx:pt idx="42742">144000</cx:pt>
          <cx:pt idx="42743">90000</cx:pt>
          <cx:pt idx="42744">157500</cx:pt>
          <cx:pt idx="42745">225000</cx:pt>
          <cx:pt idx="42746">55800</cx:pt>
          <cx:pt idx="42747">94500</cx:pt>
          <cx:pt idx="42748">112500</cx:pt>
          <cx:pt idx="42749">180000</cx:pt>
          <cx:pt idx="42750">157500</cx:pt>
          <cx:pt idx="42751">90000</cx:pt>
          <cx:pt idx="42752">117000</cx:pt>
          <cx:pt idx="42753">157500</cx:pt>
          <cx:pt idx="42754">112500</cx:pt>
          <cx:pt idx="42755">121500</cx:pt>
          <cx:pt idx="42756">225000</cx:pt>
          <cx:pt idx="42757">85500</cx:pt>
          <cx:pt idx="42758">81000</cx:pt>
          <cx:pt idx="42759">157500</cx:pt>
          <cx:pt idx="42760">189000</cx:pt>
          <cx:pt idx="42761">202500</cx:pt>
          <cx:pt idx="42762">180000</cx:pt>
          <cx:pt idx="42763">90000</cx:pt>
          <cx:pt idx="42764">315000</cx:pt>
          <cx:pt idx="42765">157500</cx:pt>
          <cx:pt idx="42766">202500</cx:pt>
          <cx:pt idx="42767">225000</cx:pt>
          <cx:pt idx="42768">180000</cx:pt>
          <cx:pt idx="42769">180000</cx:pt>
          <cx:pt idx="42770">90000</cx:pt>
          <cx:pt idx="42771">157500</cx:pt>
          <cx:pt idx="42772">112500</cx:pt>
          <cx:pt idx="42773">144000</cx:pt>
          <cx:pt idx="42774">135000</cx:pt>
          <cx:pt idx="42775">139500</cx:pt>
          <cx:pt idx="42776">112500</cx:pt>
          <cx:pt idx="42777">180000</cx:pt>
          <cx:pt idx="42778">67500</cx:pt>
          <cx:pt idx="42779">157500</cx:pt>
          <cx:pt idx="42780">90000</cx:pt>
          <cx:pt idx="42781">157500</cx:pt>
          <cx:pt idx="42782">135000</cx:pt>
          <cx:pt idx="42783">112500</cx:pt>
          <cx:pt idx="42784">180000</cx:pt>
          <cx:pt idx="42785">292500</cx:pt>
          <cx:pt idx="42786">81000</cx:pt>
          <cx:pt idx="42787">112500</cx:pt>
          <cx:pt idx="42788">180000</cx:pt>
          <cx:pt idx="42789">135000</cx:pt>
          <cx:pt idx="42790">180000</cx:pt>
          <cx:pt idx="42791">157500</cx:pt>
          <cx:pt idx="42792">90000</cx:pt>
          <cx:pt idx="42793">112500</cx:pt>
          <cx:pt idx="42794">135000</cx:pt>
          <cx:pt idx="42795">202500</cx:pt>
          <cx:pt idx="42796">90000</cx:pt>
          <cx:pt idx="42797">225000</cx:pt>
          <cx:pt idx="42798">162000</cx:pt>
          <cx:pt idx="42799">139500</cx:pt>
          <cx:pt idx="42800">121500</cx:pt>
          <cx:pt idx="42801">207000</cx:pt>
          <cx:pt idx="42802">135000</cx:pt>
          <cx:pt idx="42803">108000</cx:pt>
          <cx:pt idx="42804">135000</cx:pt>
          <cx:pt idx="42805">90000</cx:pt>
          <cx:pt idx="42806">90000</cx:pt>
          <cx:pt idx="42807">58500</cx:pt>
          <cx:pt idx="42808">153000</cx:pt>
          <cx:pt idx="42809">180000</cx:pt>
          <cx:pt idx="42810">112500</cx:pt>
          <cx:pt idx="42811">202500</cx:pt>
          <cx:pt idx="42812">225000</cx:pt>
          <cx:pt idx="42813">135000</cx:pt>
          <cx:pt idx="42814">112500</cx:pt>
          <cx:pt idx="42815">270000</cx:pt>
          <cx:pt idx="42816">238500</cx:pt>
          <cx:pt idx="42817">180000</cx:pt>
          <cx:pt idx="42818">315000</cx:pt>
          <cx:pt idx="42819">675000</cx:pt>
          <cx:pt idx="42820">270000</cx:pt>
          <cx:pt idx="42821">135000</cx:pt>
          <cx:pt idx="42822">135000</cx:pt>
          <cx:pt idx="42823">315000</cx:pt>
          <cx:pt idx="42824">373500</cx:pt>
          <cx:pt idx="42825">135000</cx:pt>
          <cx:pt idx="42826">225000</cx:pt>
          <cx:pt idx="42827">225000</cx:pt>
          <cx:pt idx="42828">126000</cx:pt>
          <cx:pt idx="42829">900000</cx:pt>
          <cx:pt idx="42830">112500</cx:pt>
          <cx:pt idx="42831">117000</cx:pt>
          <cx:pt idx="42832">337500</cx:pt>
          <cx:pt idx="42833">409500</cx:pt>
          <cx:pt idx="42834">121500</cx:pt>
          <cx:pt idx="42835">135000</cx:pt>
          <cx:pt idx="42836">180000</cx:pt>
          <cx:pt idx="42837">180000</cx:pt>
          <cx:pt idx="42838">315000</cx:pt>
          <cx:pt idx="42839">112500</cx:pt>
          <cx:pt idx="42840">99000</cx:pt>
          <cx:pt idx="42841">315000</cx:pt>
          <cx:pt idx="42842">40500</cx:pt>
          <cx:pt idx="42843">135000</cx:pt>
          <cx:pt idx="42844">270000</cx:pt>
          <cx:pt idx="42845">90000</cx:pt>
          <cx:pt idx="42846">148500</cx:pt>
          <cx:pt idx="42847">72000</cx:pt>
          <cx:pt idx="42848">90000</cx:pt>
          <cx:pt idx="42849">90000</cx:pt>
          <cx:pt idx="42850">135000</cx:pt>
          <cx:pt idx="42851">112500</cx:pt>
          <cx:pt idx="42852">360000</cx:pt>
          <cx:pt idx="42853">135000</cx:pt>
          <cx:pt idx="42854">90000</cx:pt>
          <cx:pt idx="42855">225000</cx:pt>
          <cx:pt idx="42856">180000</cx:pt>
          <cx:pt idx="42857">216000</cx:pt>
          <cx:pt idx="42858">112500</cx:pt>
          <cx:pt idx="42859">54000</cx:pt>
          <cx:pt idx="42860">112500</cx:pt>
          <cx:pt idx="42861">180000</cx:pt>
          <cx:pt idx="42862">81000</cx:pt>
          <cx:pt idx="42863">234000</cx:pt>
          <cx:pt idx="42864">225000</cx:pt>
          <cx:pt idx="42865">135000</cx:pt>
          <cx:pt idx="42866">135000</cx:pt>
          <cx:pt idx="42867">157500</cx:pt>
          <cx:pt idx="42868">202500</cx:pt>
          <cx:pt idx="42869">90000</cx:pt>
          <cx:pt idx="42870">135000</cx:pt>
          <cx:pt idx="42871">135000</cx:pt>
          <cx:pt idx="42872">157500</cx:pt>
          <cx:pt idx="42873">45000</cx:pt>
          <cx:pt idx="42874">72000</cx:pt>
          <cx:pt idx="42875">135000</cx:pt>
          <cx:pt idx="42876">225000</cx:pt>
          <cx:pt idx="42877">103500</cx:pt>
          <cx:pt idx="42878">382500</cx:pt>
          <cx:pt idx="42879">202500</cx:pt>
          <cx:pt idx="42880">103500</cx:pt>
          <cx:pt idx="42881">126000</cx:pt>
          <cx:pt idx="42882">157500</cx:pt>
          <cx:pt idx="42883">90000</cx:pt>
          <cx:pt idx="42884">162000</cx:pt>
          <cx:pt idx="42885">90000</cx:pt>
          <cx:pt idx="42886">171000</cx:pt>
          <cx:pt idx="42887">135000</cx:pt>
          <cx:pt idx="42888">247500</cx:pt>
          <cx:pt idx="42889">67500</cx:pt>
          <cx:pt idx="42890">112500</cx:pt>
          <cx:pt idx="42891">179100</cx:pt>
          <cx:pt idx="42892">180000</cx:pt>
          <cx:pt idx="42893">130500</cx:pt>
          <cx:pt idx="42894">135000</cx:pt>
          <cx:pt idx="42895">121500</cx:pt>
          <cx:pt idx="42896">135000</cx:pt>
          <cx:pt idx="42897">49500</cx:pt>
          <cx:pt idx="42898">247500</cx:pt>
          <cx:pt idx="42899">103500</cx:pt>
          <cx:pt idx="42900">202500</cx:pt>
          <cx:pt idx="42901">360000</cx:pt>
          <cx:pt idx="42902">135000</cx:pt>
          <cx:pt idx="42903">39150</cx:pt>
          <cx:pt idx="42904">76500</cx:pt>
          <cx:pt idx="42905">112500</cx:pt>
          <cx:pt idx="42906">202500</cx:pt>
          <cx:pt idx="42907">247500</cx:pt>
          <cx:pt idx="42908">157500</cx:pt>
          <cx:pt idx="42909">135000</cx:pt>
          <cx:pt idx="42910">315000</cx:pt>
          <cx:pt idx="42911">337500</cx:pt>
          <cx:pt idx="42912">225000</cx:pt>
          <cx:pt idx="42913">135000</cx:pt>
          <cx:pt idx="42914">157500</cx:pt>
          <cx:pt idx="42915">202500</cx:pt>
          <cx:pt idx="42916">67500</cx:pt>
          <cx:pt idx="42917">270000</cx:pt>
          <cx:pt idx="42918">225000</cx:pt>
          <cx:pt idx="42919">225000</cx:pt>
          <cx:pt idx="42920">135000</cx:pt>
          <cx:pt idx="42921">135000</cx:pt>
          <cx:pt idx="42922">112500</cx:pt>
          <cx:pt idx="42923">180000</cx:pt>
          <cx:pt idx="42924">121500</cx:pt>
          <cx:pt idx="42925">225000</cx:pt>
          <cx:pt idx="42926">180000</cx:pt>
          <cx:pt idx="42927">81000</cx:pt>
          <cx:pt idx="42928">225000</cx:pt>
          <cx:pt idx="42929">112500</cx:pt>
          <cx:pt idx="42930">225000</cx:pt>
          <cx:pt idx="42931">315000</cx:pt>
          <cx:pt idx="42932">112500</cx:pt>
          <cx:pt idx="42933">94500</cx:pt>
          <cx:pt idx="42934">135000</cx:pt>
          <cx:pt idx="42935">171000</cx:pt>
          <cx:pt idx="42936">157500</cx:pt>
          <cx:pt idx="42937">225000</cx:pt>
          <cx:pt idx="42938">157500</cx:pt>
          <cx:pt idx="42939">117450</cx:pt>
          <cx:pt idx="42940">270000</cx:pt>
          <cx:pt idx="42941">239400</cx:pt>
          <cx:pt idx="42942">81000</cx:pt>
          <cx:pt idx="42943">135000</cx:pt>
          <cx:pt idx="42944">135000</cx:pt>
          <cx:pt idx="42945">157500</cx:pt>
          <cx:pt idx="42946">157500</cx:pt>
          <cx:pt idx="42947">247500</cx:pt>
          <cx:pt idx="42948">90000</cx:pt>
          <cx:pt idx="42949">135000</cx:pt>
          <cx:pt idx="42950">112500</cx:pt>
          <cx:pt idx="42951">450000</cx:pt>
          <cx:pt idx="42952">112500</cx:pt>
          <cx:pt idx="42953">135000</cx:pt>
          <cx:pt idx="42954">180000</cx:pt>
          <cx:pt idx="42955">540000</cx:pt>
          <cx:pt idx="42956">135000</cx:pt>
          <cx:pt idx="42957">337500</cx:pt>
          <cx:pt idx="42958">378000</cx:pt>
          <cx:pt idx="42959">202500</cx:pt>
          <cx:pt idx="42960">90000</cx:pt>
          <cx:pt idx="42961">76500</cx:pt>
          <cx:pt idx="42962">117000</cx:pt>
          <cx:pt idx="42963">180000</cx:pt>
          <cx:pt idx="42964">157500</cx:pt>
          <cx:pt idx="42965">225000</cx:pt>
          <cx:pt idx="42966">247500</cx:pt>
          <cx:pt idx="42967">270000</cx:pt>
          <cx:pt idx="42968">202500</cx:pt>
          <cx:pt idx="42969">135000</cx:pt>
          <cx:pt idx="42970">270000</cx:pt>
          <cx:pt idx="42971">202500</cx:pt>
          <cx:pt idx="42972">135000</cx:pt>
          <cx:pt idx="42973">225000</cx:pt>
          <cx:pt idx="42974">112500</cx:pt>
          <cx:pt idx="42975">135000</cx:pt>
          <cx:pt idx="42976">180000</cx:pt>
          <cx:pt idx="42977">225000</cx:pt>
          <cx:pt idx="42978">202500</cx:pt>
          <cx:pt idx="42979">135000</cx:pt>
          <cx:pt idx="42980">94500</cx:pt>
          <cx:pt idx="42981">225000</cx:pt>
          <cx:pt idx="42982">337500</cx:pt>
          <cx:pt idx="42983">180000</cx:pt>
          <cx:pt idx="42984">225000</cx:pt>
          <cx:pt idx="42985">157500</cx:pt>
          <cx:pt idx="42986">180000</cx:pt>
          <cx:pt idx="42987">202500</cx:pt>
          <cx:pt idx="42988">157500</cx:pt>
          <cx:pt idx="42989">112500</cx:pt>
          <cx:pt idx="42990">72000</cx:pt>
          <cx:pt idx="42991">216000</cx:pt>
          <cx:pt idx="42992">81000</cx:pt>
          <cx:pt idx="42993">225000</cx:pt>
          <cx:pt idx="42994">135000</cx:pt>
          <cx:pt idx="42995">202500</cx:pt>
          <cx:pt idx="42996">135000</cx:pt>
          <cx:pt idx="42997">225000</cx:pt>
          <cx:pt idx="42998">360000</cx:pt>
          <cx:pt idx="42999">135000</cx:pt>
          <cx:pt idx="43000">180000</cx:pt>
          <cx:pt idx="43001">157500</cx:pt>
          <cx:pt idx="43002">94500</cx:pt>
          <cx:pt idx="43003">225000</cx:pt>
          <cx:pt idx="43004">225000</cx:pt>
          <cx:pt idx="43005">135000</cx:pt>
          <cx:pt idx="43006">157500</cx:pt>
          <cx:pt idx="43007">225000</cx:pt>
          <cx:pt idx="43008">292500</cx:pt>
          <cx:pt idx="43009">112500</cx:pt>
          <cx:pt idx="43010">90000</cx:pt>
          <cx:pt idx="43011">180000</cx:pt>
          <cx:pt idx="43012">90000</cx:pt>
          <cx:pt idx="43013">85500</cx:pt>
          <cx:pt idx="43014">112500</cx:pt>
          <cx:pt idx="43015">121500</cx:pt>
          <cx:pt idx="43016">225000</cx:pt>
          <cx:pt idx="43017">54000</cx:pt>
          <cx:pt idx="43018">189000</cx:pt>
          <cx:pt idx="43019">207000</cx:pt>
          <cx:pt idx="43020">180000</cx:pt>
          <cx:pt idx="43021">180000</cx:pt>
          <cx:pt idx="43022">135000</cx:pt>
          <cx:pt idx="43023">67500</cx:pt>
          <cx:pt idx="43024">247500</cx:pt>
          <cx:pt idx="43025">76500</cx:pt>
          <cx:pt idx="43026">81000</cx:pt>
          <cx:pt idx="43027">135000</cx:pt>
          <cx:pt idx="43028">67500</cx:pt>
          <cx:pt idx="43029">292500</cx:pt>
          <cx:pt idx="43030">133875</cx:pt>
          <cx:pt idx="43031">337500</cx:pt>
          <cx:pt idx="43032">135000</cx:pt>
          <cx:pt idx="43033">135000</cx:pt>
          <cx:pt idx="43034">90000</cx:pt>
          <cx:pt idx="43035">360000</cx:pt>
          <cx:pt idx="43036">135000</cx:pt>
          <cx:pt idx="43037">225000</cx:pt>
          <cx:pt idx="43038">292500</cx:pt>
          <cx:pt idx="43039">112500</cx:pt>
          <cx:pt idx="43040">54000</cx:pt>
          <cx:pt idx="43041">180000</cx:pt>
          <cx:pt idx="43042">90000</cx:pt>
          <cx:pt idx="43043">225000</cx:pt>
          <cx:pt idx="43044">225000</cx:pt>
          <cx:pt idx="43045">112500</cx:pt>
          <cx:pt idx="43046">45000</cx:pt>
          <cx:pt idx="43047">90000</cx:pt>
          <cx:pt idx="43048">90000</cx:pt>
          <cx:pt idx="43049">121500</cx:pt>
          <cx:pt idx="43050">292500</cx:pt>
          <cx:pt idx="43051">157500</cx:pt>
          <cx:pt idx="43052">180000</cx:pt>
          <cx:pt idx="43053">127350</cx:pt>
          <cx:pt idx="43054">121500</cx:pt>
          <cx:pt idx="43055">65250</cx:pt>
          <cx:pt idx="43056">337500</cx:pt>
          <cx:pt idx="43057">67500</cx:pt>
          <cx:pt idx="43058">112500</cx:pt>
          <cx:pt idx="43059">112500</cx:pt>
          <cx:pt idx="43060">54000</cx:pt>
          <cx:pt idx="43061">225000</cx:pt>
          <cx:pt idx="43062">72000</cx:pt>
          <cx:pt idx="43063">225000</cx:pt>
          <cx:pt idx="43064">189000</cx:pt>
          <cx:pt idx="43065">211500</cx:pt>
          <cx:pt idx="43066">202500</cx:pt>
          <cx:pt idx="43067">180000</cx:pt>
          <cx:pt idx="43068">135000</cx:pt>
          <cx:pt idx="43069">41400</cx:pt>
          <cx:pt idx="43070">135000</cx:pt>
          <cx:pt idx="43071">157500</cx:pt>
          <cx:pt idx="43072">202500</cx:pt>
          <cx:pt idx="43073">90000</cx:pt>
          <cx:pt idx="43074">90000</cx:pt>
          <cx:pt idx="43075">243000</cx:pt>
          <cx:pt idx="43076">157500</cx:pt>
          <cx:pt idx="43077">67500</cx:pt>
          <cx:pt idx="43078">270000</cx:pt>
          <cx:pt idx="43079">94500</cx:pt>
          <cx:pt idx="43080">135000</cx:pt>
          <cx:pt idx="43081">315000</cx:pt>
          <cx:pt idx="43082">112500</cx:pt>
          <cx:pt idx="43083">405000</cx:pt>
          <cx:pt idx="43084">90000</cx:pt>
          <cx:pt idx="43085">72000</cx:pt>
          <cx:pt idx="43086">171000</cx:pt>
          <cx:pt idx="43087">81000</cx:pt>
          <cx:pt idx="43088">112500</cx:pt>
          <cx:pt idx="43089">135000</cx:pt>
          <cx:pt idx="43090">135000</cx:pt>
          <cx:pt idx="43091">225000</cx:pt>
          <cx:pt idx="43092">135000</cx:pt>
          <cx:pt idx="43093">135000</cx:pt>
          <cx:pt idx="43094">135000</cx:pt>
          <cx:pt idx="43095">135000</cx:pt>
          <cx:pt idx="43096">135000</cx:pt>
          <cx:pt idx="43097">135000</cx:pt>
          <cx:pt idx="43098">225000</cx:pt>
          <cx:pt idx="43099">90000</cx:pt>
          <cx:pt idx="43100">90000</cx:pt>
          <cx:pt idx="43101">112500</cx:pt>
          <cx:pt idx="43102">135000</cx:pt>
          <cx:pt idx="43103">117000</cx:pt>
          <cx:pt idx="43104">180000</cx:pt>
          <cx:pt idx="43105">108000</cx:pt>
          <cx:pt idx="43106">202500</cx:pt>
          <cx:pt idx="43107">90000</cx:pt>
          <cx:pt idx="43108">180000</cx:pt>
          <cx:pt idx="43109">76500</cx:pt>
          <cx:pt idx="43110">81000</cx:pt>
          <cx:pt idx="43111">315000</cx:pt>
          <cx:pt idx="43112">180000</cx:pt>
          <cx:pt idx="43113">112500</cx:pt>
          <cx:pt idx="43114">99000</cx:pt>
          <cx:pt idx="43115">90000</cx:pt>
          <cx:pt idx="43116">315000</cx:pt>
          <cx:pt idx="43117">247500</cx:pt>
          <cx:pt idx="43118">202500</cx:pt>
          <cx:pt idx="43119">374220</cx:pt>
          <cx:pt idx="43120">225000</cx:pt>
          <cx:pt idx="43121">247500</cx:pt>
          <cx:pt idx="43122">315000</cx:pt>
          <cx:pt idx="43123">90000</cx:pt>
          <cx:pt idx="43124">90000</cx:pt>
          <cx:pt idx="43125">135000</cx:pt>
          <cx:pt idx="43126">180000</cx:pt>
          <cx:pt idx="43127">180000</cx:pt>
          <cx:pt idx="43128">225000</cx:pt>
          <cx:pt idx="43129">117000</cx:pt>
          <cx:pt idx="43130">270000</cx:pt>
          <cx:pt idx="43131">135000</cx:pt>
          <cx:pt idx="43132">247500</cx:pt>
          <cx:pt idx="43133">90000</cx:pt>
          <cx:pt idx="43134">135000</cx:pt>
          <cx:pt idx="43135">54000</cx:pt>
          <cx:pt idx="43136">94500</cx:pt>
          <cx:pt idx="43137">360000</cx:pt>
          <cx:pt idx="43138">90000</cx:pt>
          <cx:pt idx="43139">94500</cx:pt>
          <cx:pt idx="43140">180000</cx:pt>
          <cx:pt idx="43141">135000</cx:pt>
          <cx:pt idx="43142">81000</cx:pt>
          <cx:pt idx="43143">292500</cx:pt>
          <cx:pt idx="43144">225000</cx:pt>
          <cx:pt idx="43145">157500</cx:pt>
          <cx:pt idx="43146">517500</cx:pt>
          <cx:pt idx="43147">180000</cx:pt>
          <cx:pt idx="43148">225000</cx:pt>
          <cx:pt idx="43149">270000</cx:pt>
          <cx:pt idx="43150">247500</cx:pt>
          <cx:pt idx="43151">135000</cx:pt>
          <cx:pt idx="43152">76500</cx:pt>
          <cx:pt idx="43153">175500</cx:pt>
          <cx:pt idx="43154">180000</cx:pt>
          <cx:pt idx="43155">90000</cx:pt>
          <cx:pt idx="43156">180000</cx:pt>
          <cx:pt idx="43157">180000</cx:pt>
          <cx:pt idx="43158">180000</cx:pt>
          <cx:pt idx="43159">67500</cx:pt>
          <cx:pt idx="43160">144000</cx:pt>
          <cx:pt idx="43161">180000</cx:pt>
          <cx:pt idx="43162">90000</cx:pt>
          <cx:pt idx="43163">135000</cx:pt>
          <cx:pt idx="43164">360000</cx:pt>
          <cx:pt idx="43165">76500</cx:pt>
          <cx:pt idx="43166">103500</cx:pt>
          <cx:pt idx="43167">189000</cx:pt>
          <cx:pt idx="43168">45000</cx:pt>
          <cx:pt idx="43169">247500</cx:pt>
          <cx:pt idx="43170">112500</cx:pt>
          <cx:pt idx="43171">270000</cx:pt>
          <cx:pt idx="43172">225000</cx:pt>
          <cx:pt idx="43173">157500</cx:pt>
          <cx:pt idx="43174">180000</cx:pt>
          <cx:pt idx="43175">117000</cx:pt>
          <cx:pt idx="43176">135000</cx:pt>
          <cx:pt idx="43177">90000</cx:pt>
          <cx:pt idx="43178">67500</cx:pt>
          <cx:pt idx="43179">180000</cx:pt>
          <cx:pt idx="43180">135000</cx:pt>
          <cx:pt idx="43181">247500</cx:pt>
          <cx:pt idx="43182">135000</cx:pt>
          <cx:pt idx="43183">243000</cx:pt>
          <cx:pt idx="43184">211500</cx:pt>
          <cx:pt idx="43185">112500</cx:pt>
          <cx:pt idx="43186">112500</cx:pt>
          <cx:pt idx="43187">135000</cx:pt>
          <cx:pt idx="43188">247500</cx:pt>
          <cx:pt idx="43189">112500</cx:pt>
          <cx:pt idx="43190">360000</cx:pt>
          <cx:pt idx="43191">157500</cx:pt>
          <cx:pt idx="43192">135000</cx:pt>
          <cx:pt idx="43193">202500</cx:pt>
          <cx:pt idx="43194">135000</cx:pt>
          <cx:pt idx="43195">121500</cx:pt>
          <cx:pt idx="43196">112500</cx:pt>
          <cx:pt idx="43197">265500</cx:pt>
          <cx:pt idx="43198">270000</cx:pt>
          <cx:pt idx="43199">202500</cx:pt>
          <cx:pt idx="43200">247500</cx:pt>
          <cx:pt idx="43201">225000</cx:pt>
          <cx:pt idx="43202">225000</cx:pt>
          <cx:pt idx="43203">46566</cx:pt>
          <cx:pt idx="43204">180000</cx:pt>
          <cx:pt idx="43205">450000</cx:pt>
          <cx:pt idx="43206">156141</cx:pt>
          <cx:pt idx="43207">135000</cx:pt>
          <cx:pt idx="43208">225000</cx:pt>
          <cx:pt idx="43209">270000</cx:pt>
          <cx:pt idx="43210">112500</cx:pt>
          <cx:pt idx="43211">153000</cx:pt>
          <cx:pt idx="43212">130500</cx:pt>
          <cx:pt idx="43213">135000</cx:pt>
          <cx:pt idx="43214">180000</cx:pt>
          <cx:pt idx="43215">225000</cx:pt>
          <cx:pt idx="43216">360000</cx:pt>
          <cx:pt idx="43217">135000</cx:pt>
          <cx:pt idx="43218">180000</cx:pt>
          <cx:pt idx="43219">157500</cx:pt>
          <cx:pt idx="43220">90000</cx:pt>
          <cx:pt idx="43221">157500</cx:pt>
          <cx:pt idx="43222">157500</cx:pt>
          <cx:pt idx="43223">112500</cx:pt>
          <cx:pt idx="43224">202500</cx:pt>
          <cx:pt idx="43225">157500</cx:pt>
          <cx:pt idx="43226">166500</cx:pt>
          <cx:pt idx="43227">225000</cx:pt>
          <cx:pt idx="43228">315000</cx:pt>
          <cx:pt idx="43229">157500</cx:pt>
          <cx:pt idx="43230">225000</cx:pt>
          <cx:pt idx="43231">126000</cx:pt>
          <cx:pt idx="43232">202500</cx:pt>
          <cx:pt idx="43233">270000</cx:pt>
          <cx:pt idx="43234">315000</cx:pt>
          <cx:pt idx="43235">157500</cx:pt>
          <cx:pt idx="43236">180000</cx:pt>
          <cx:pt idx="43237">67500</cx:pt>
          <cx:pt idx="43238">45000</cx:pt>
          <cx:pt idx="43239">202500</cx:pt>
          <cx:pt idx="43240">144000</cx:pt>
          <cx:pt idx="43241">225000</cx:pt>
          <cx:pt idx="43242">180000</cx:pt>
          <cx:pt idx="43243">112500</cx:pt>
          <cx:pt idx="43244">225000</cx:pt>
          <cx:pt idx="43245">540000</cx:pt>
          <cx:pt idx="43246">450000</cx:pt>
          <cx:pt idx="43247">130500</cx:pt>
          <cx:pt idx="43248">157500</cx:pt>
          <cx:pt idx="43249">72000</cx:pt>
          <cx:pt idx="43250">317088</cx:pt>
          <cx:pt idx="43251">180000</cx:pt>
          <cx:pt idx="43252">81000</cx:pt>
          <cx:pt idx="43253">67500</cx:pt>
          <cx:pt idx="43254">270000</cx:pt>
          <cx:pt idx="43255">112500</cx:pt>
          <cx:pt idx="43256">180000</cx:pt>
          <cx:pt idx="43257">135000</cx:pt>
          <cx:pt idx="43258">180000</cx:pt>
          <cx:pt idx="43259">450000</cx:pt>
          <cx:pt idx="43260">292500</cx:pt>
          <cx:pt idx="43261">220500</cx:pt>
          <cx:pt idx="43262">180000</cx:pt>
          <cx:pt idx="43263">198000</cx:pt>
          <cx:pt idx="43264">157500</cx:pt>
          <cx:pt idx="43265">85500</cx:pt>
          <cx:pt idx="43266">112500</cx:pt>
          <cx:pt idx="43267">90000</cx:pt>
          <cx:pt idx="43268">67500</cx:pt>
          <cx:pt idx="43269">166500</cx:pt>
          <cx:pt idx="43270">103500</cx:pt>
          <cx:pt idx="43271">202500</cx:pt>
          <cx:pt idx="43272">67500</cx:pt>
          <cx:pt idx="43273">180000</cx:pt>
          <cx:pt idx="43274">252000</cx:pt>
          <cx:pt idx="43275">135000</cx:pt>
          <cx:pt idx="43276">189000</cx:pt>
          <cx:pt idx="43277">180000</cx:pt>
          <cx:pt idx="43278">135000</cx:pt>
          <cx:pt idx="43279">112500</cx:pt>
          <cx:pt idx="43280">171000</cx:pt>
          <cx:pt idx="43281">225000</cx:pt>
          <cx:pt idx="43282">157500</cx:pt>
          <cx:pt idx="43283">135000</cx:pt>
          <cx:pt idx="43284">72000</cx:pt>
          <cx:pt idx="43285">103500</cx:pt>
          <cx:pt idx="43286">135000</cx:pt>
          <cx:pt idx="43287">135000</cx:pt>
          <cx:pt idx="43288">315000</cx:pt>
          <cx:pt idx="43289">202500</cx:pt>
          <cx:pt idx="43290">112500</cx:pt>
          <cx:pt idx="43291">67500</cx:pt>
          <cx:pt idx="43292">270000</cx:pt>
          <cx:pt idx="43293">135000</cx:pt>
          <cx:pt idx="43294">112500</cx:pt>
          <cx:pt idx="43295">202500</cx:pt>
          <cx:pt idx="43296">157500</cx:pt>
          <cx:pt idx="43297">90000</cx:pt>
          <cx:pt idx="43298">99000</cx:pt>
          <cx:pt idx="43299">180000</cx:pt>
          <cx:pt idx="43300">112500</cx:pt>
          <cx:pt idx="43301">112500</cx:pt>
          <cx:pt idx="43302">180000</cx:pt>
          <cx:pt idx="43303">99000</cx:pt>
          <cx:pt idx="43304">99000</cx:pt>
          <cx:pt idx="43305">157500</cx:pt>
          <cx:pt idx="43306">180000</cx:pt>
          <cx:pt idx="43307">112500</cx:pt>
          <cx:pt idx="43308">121500</cx:pt>
          <cx:pt idx="43309">202500</cx:pt>
          <cx:pt idx="43310">135000</cx:pt>
          <cx:pt idx="43311">112500</cx:pt>
          <cx:pt idx="43312">135000</cx:pt>
          <cx:pt idx="43313">112500</cx:pt>
          <cx:pt idx="43314">157500</cx:pt>
          <cx:pt idx="43315">67500</cx:pt>
          <cx:pt idx="43316">180000</cx:pt>
          <cx:pt idx="43317">90000</cx:pt>
          <cx:pt idx="43318">90000</cx:pt>
          <cx:pt idx="43319">67500</cx:pt>
          <cx:pt idx="43320">247500</cx:pt>
          <cx:pt idx="43321">225000</cx:pt>
          <cx:pt idx="43322">135000</cx:pt>
          <cx:pt idx="43323">99000</cx:pt>
          <cx:pt idx="43324">157500</cx:pt>
          <cx:pt idx="43325">58500</cx:pt>
          <cx:pt idx="43326">360000</cx:pt>
          <cx:pt idx="43327">54000</cx:pt>
          <cx:pt idx="43328">135000</cx:pt>
          <cx:pt idx="43329">189000</cx:pt>
          <cx:pt idx="43330">112500</cx:pt>
          <cx:pt idx="43331">337500</cx:pt>
          <cx:pt idx="43332">225000</cx:pt>
          <cx:pt idx="43333">225000</cx:pt>
          <cx:pt idx="43334">112500</cx:pt>
          <cx:pt idx="43335">315000</cx:pt>
          <cx:pt idx="43336">162000</cx:pt>
          <cx:pt idx="43337">189000</cx:pt>
          <cx:pt idx="43338">112500</cx:pt>
          <cx:pt idx="43339">58500</cx:pt>
          <cx:pt idx="43340">90000</cx:pt>
          <cx:pt idx="43341">135000</cx:pt>
          <cx:pt idx="43342">103500</cx:pt>
          <cx:pt idx="43343">180000</cx:pt>
          <cx:pt idx="43344">270000</cx:pt>
          <cx:pt idx="43345">225000</cx:pt>
          <cx:pt idx="43346">112500</cx:pt>
          <cx:pt idx="43347">90000</cx:pt>
          <cx:pt idx="43348">180000</cx:pt>
          <cx:pt idx="43349">94500</cx:pt>
          <cx:pt idx="43350">225000</cx:pt>
          <cx:pt idx="43351">135000</cx:pt>
          <cx:pt idx="43352">225000</cx:pt>
          <cx:pt idx="43353">90000</cx:pt>
          <cx:pt idx="43354">72000</cx:pt>
          <cx:pt idx="43355">121500</cx:pt>
          <cx:pt idx="43356">180000</cx:pt>
          <cx:pt idx="43357">90000</cx:pt>
          <cx:pt idx="43358">112500</cx:pt>
          <cx:pt idx="43359">265500</cx:pt>
          <cx:pt idx="43360">157500</cx:pt>
          <cx:pt idx="43361">180000</cx:pt>
          <cx:pt idx="43362">126000</cx:pt>
          <cx:pt idx="43363">148500</cx:pt>
          <cx:pt idx="43364">180000</cx:pt>
          <cx:pt idx="43365">252000</cx:pt>
          <cx:pt idx="43366">85500</cx:pt>
          <cx:pt idx="43367">135000</cx:pt>
          <cx:pt idx="43368">112500</cx:pt>
          <cx:pt idx="43369">129748.5</cx:pt>
          <cx:pt idx="43370">135000</cx:pt>
          <cx:pt idx="43371">135000</cx:pt>
          <cx:pt idx="43372">157500</cx:pt>
          <cx:pt idx="43373">112500</cx:pt>
          <cx:pt idx="43374">157500</cx:pt>
          <cx:pt idx="43375">157500</cx:pt>
          <cx:pt idx="43376">67500</cx:pt>
          <cx:pt idx="43377">103500</cx:pt>
          <cx:pt idx="43378">202500</cx:pt>
          <cx:pt idx="43379">112500</cx:pt>
          <cx:pt idx="43380">360000</cx:pt>
          <cx:pt idx="43381">202500</cx:pt>
          <cx:pt idx="43382">85500</cx:pt>
          <cx:pt idx="43383">63000</cx:pt>
          <cx:pt idx="43384">76500</cx:pt>
          <cx:pt idx="43385">135000</cx:pt>
          <cx:pt idx="43386">292500</cx:pt>
          <cx:pt idx="43387">135000</cx:pt>
          <cx:pt idx="43388">247500</cx:pt>
          <cx:pt idx="43389">126000</cx:pt>
          <cx:pt idx="43390">225000</cx:pt>
          <cx:pt idx="43391">135000</cx:pt>
          <cx:pt idx="43392">153000</cx:pt>
          <cx:pt idx="43393">270000</cx:pt>
          <cx:pt idx="43394">315000</cx:pt>
          <cx:pt idx="43395">288000</cx:pt>
          <cx:pt idx="43396">180000</cx:pt>
          <cx:pt idx="43397">157500</cx:pt>
          <cx:pt idx="43398">157500</cx:pt>
          <cx:pt idx="43399">706500</cx:pt>
          <cx:pt idx="43400">76500</cx:pt>
          <cx:pt idx="43401">117000</cx:pt>
          <cx:pt idx="43402">67500</cx:pt>
          <cx:pt idx="43403">135000</cx:pt>
          <cx:pt idx="43404">225000</cx:pt>
          <cx:pt idx="43405">292500</cx:pt>
          <cx:pt idx="43406">67500</cx:pt>
          <cx:pt idx="43407">135000</cx:pt>
          <cx:pt idx="43408">225000</cx:pt>
          <cx:pt idx="43409">270000</cx:pt>
          <cx:pt idx="43410">63000</cx:pt>
          <cx:pt idx="43411">112500</cx:pt>
          <cx:pt idx="43412">202500</cx:pt>
          <cx:pt idx="43413">45000</cx:pt>
          <cx:pt idx="43414">450000</cx:pt>
          <cx:pt idx="43415">157500</cx:pt>
          <cx:pt idx="43416">135000</cx:pt>
          <cx:pt idx="43417">112500</cx:pt>
          <cx:pt idx="43418">405000</cx:pt>
          <cx:pt idx="43419">157500</cx:pt>
          <cx:pt idx="43420">45000</cx:pt>
          <cx:pt idx="43421">157500</cx:pt>
          <cx:pt idx="43422">180000</cx:pt>
          <cx:pt idx="43423">247500</cx:pt>
          <cx:pt idx="43424">720000</cx:pt>
          <cx:pt idx="43425">67500</cx:pt>
          <cx:pt idx="43426">202500</cx:pt>
          <cx:pt idx="43427">225000</cx:pt>
          <cx:pt idx="43428">135000</cx:pt>
          <cx:pt idx="43429">121387.5</cx:pt>
          <cx:pt idx="43430">135000</cx:pt>
          <cx:pt idx="43431">180000</cx:pt>
          <cx:pt idx="43432">99000</cx:pt>
          <cx:pt idx="43433">90000</cx:pt>
          <cx:pt idx="43434">292500</cx:pt>
          <cx:pt idx="43435">90000</cx:pt>
          <cx:pt idx="43436">180000</cx:pt>
          <cx:pt idx="43437">202500</cx:pt>
          <cx:pt idx="43438">360000</cx:pt>
          <cx:pt idx="43439">202500</cx:pt>
          <cx:pt idx="43440">117000</cx:pt>
          <cx:pt idx="43441">90000</cx:pt>
          <cx:pt idx="43442">117000</cx:pt>
          <cx:pt idx="43443">135000</cx:pt>
          <cx:pt idx="43444">202500</cx:pt>
          <cx:pt idx="43445">202500</cx:pt>
          <cx:pt idx="43446">135000</cx:pt>
          <cx:pt idx="43447">202500</cx:pt>
          <cx:pt idx="43448">112500</cx:pt>
          <cx:pt idx="43449">157500</cx:pt>
          <cx:pt idx="43450">135000</cx:pt>
          <cx:pt idx="43451">189000</cx:pt>
          <cx:pt idx="43452">135000</cx:pt>
          <cx:pt idx="43453">112500</cx:pt>
          <cx:pt idx="43454">135000</cx:pt>
          <cx:pt idx="43455">202500</cx:pt>
          <cx:pt idx="43456">225000</cx:pt>
          <cx:pt idx="43457">189000</cx:pt>
          <cx:pt idx="43458">180000</cx:pt>
          <cx:pt idx="43459">193500</cx:pt>
          <cx:pt idx="43460">135000</cx:pt>
          <cx:pt idx="43461">180000</cx:pt>
          <cx:pt idx="43462">135000</cx:pt>
          <cx:pt idx="43463">157500</cx:pt>
          <cx:pt idx="43464">247500</cx:pt>
          <cx:pt idx="43465">103500</cx:pt>
          <cx:pt idx="43466">270000</cx:pt>
          <cx:pt idx="43467">189000</cx:pt>
          <cx:pt idx="43468">315000</cx:pt>
          <cx:pt idx="43469">49500</cx:pt>
          <cx:pt idx="43470">292500</cx:pt>
          <cx:pt idx="43471">157500</cx:pt>
          <cx:pt idx="43472">175500</cx:pt>
          <cx:pt idx="43473">103500</cx:pt>
          <cx:pt idx="43474">225000</cx:pt>
          <cx:pt idx="43475">135000</cx:pt>
          <cx:pt idx="43476">90000</cx:pt>
          <cx:pt idx="43477">90000</cx:pt>
          <cx:pt idx="43478">81000</cx:pt>
          <cx:pt idx="43479">90000</cx:pt>
          <cx:pt idx="43480">306000</cx:pt>
          <cx:pt idx="43481">112500</cx:pt>
          <cx:pt idx="43482">135000</cx:pt>
          <cx:pt idx="43483">180000</cx:pt>
          <cx:pt idx="43484">112500</cx:pt>
          <cx:pt idx="43485">157500</cx:pt>
          <cx:pt idx="43486">202500</cx:pt>
          <cx:pt idx="43487">180000</cx:pt>
          <cx:pt idx="43488">157500</cx:pt>
          <cx:pt idx="43489">360000</cx:pt>
          <cx:pt idx="43490">180000</cx:pt>
          <cx:pt idx="43491">202500</cx:pt>
          <cx:pt idx="43492">135000</cx:pt>
          <cx:pt idx="43493">63000</cx:pt>
          <cx:pt idx="43494">225000</cx:pt>
          <cx:pt idx="43495">135000</cx:pt>
          <cx:pt idx="43496">675000</cx:pt>
          <cx:pt idx="43497">157500</cx:pt>
          <cx:pt idx="43498">202500</cx:pt>
          <cx:pt idx="43499">270000</cx:pt>
          <cx:pt idx="43500">202500</cx:pt>
          <cx:pt idx="43501">148500</cx:pt>
          <cx:pt idx="43502">360000</cx:pt>
          <cx:pt idx="43503">90000</cx:pt>
          <cx:pt idx="43504">180000</cx:pt>
          <cx:pt idx="43505">144000</cx:pt>
          <cx:pt idx="43506">135000</cx:pt>
          <cx:pt idx="43507">180000</cx:pt>
          <cx:pt idx="43508">45000</cx:pt>
          <cx:pt idx="43509">157500</cx:pt>
          <cx:pt idx="43510">157500</cx:pt>
          <cx:pt idx="43511">90000</cx:pt>
          <cx:pt idx="43512">135000</cx:pt>
          <cx:pt idx="43513">112500</cx:pt>
          <cx:pt idx="43514">135000</cx:pt>
          <cx:pt idx="43515">112500</cx:pt>
          <cx:pt idx="43516">247500</cx:pt>
          <cx:pt idx="43517">135000</cx:pt>
          <cx:pt idx="43518">202500</cx:pt>
          <cx:pt idx="43519">270000</cx:pt>
          <cx:pt idx="43520">112500</cx:pt>
          <cx:pt idx="43521">103500</cx:pt>
          <cx:pt idx="43522">180000</cx:pt>
          <cx:pt idx="43523">90000</cx:pt>
          <cx:pt idx="43524">180000</cx:pt>
          <cx:pt idx="43525">90000</cx:pt>
          <cx:pt idx="43526">202500</cx:pt>
          <cx:pt idx="43527">225000</cx:pt>
          <cx:pt idx="43528">67500</cx:pt>
          <cx:pt idx="43529">202500</cx:pt>
          <cx:pt idx="43530">45000</cx:pt>
          <cx:pt idx="43531">382500</cx:pt>
          <cx:pt idx="43532">157500</cx:pt>
          <cx:pt idx="43533">153900</cx:pt>
          <cx:pt idx="43534">247500</cx:pt>
          <cx:pt idx="43535">112500</cx:pt>
          <cx:pt idx="43536">67500</cx:pt>
          <cx:pt idx="43537">81000</cx:pt>
          <cx:pt idx="43538">112500</cx:pt>
          <cx:pt idx="43539">225000</cx:pt>
          <cx:pt idx="43540">315000</cx:pt>
          <cx:pt idx="43541">315000</cx:pt>
          <cx:pt idx="43542">270000</cx:pt>
          <cx:pt idx="43543">135000</cx:pt>
          <cx:pt idx="43544">171000</cx:pt>
          <cx:pt idx="43545">157500</cx:pt>
          <cx:pt idx="43546">121500</cx:pt>
          <cx:pt idx="43547">225000</cx:pt>
          <cx:pt idx="43548">180000</cx:pt>
          <cx:pt idx="43549">157500</cx:pt>
          <cx:pt idx="43550">112500</cx:pt>
          <cx:pt idx="43551">292500</cx:pt>
          <cx:pt idx="43552">292500</cx:pt>
          <cx:pt idx="43553">40500</cx:pt>
          <cx:pt idx="43554">270000</cx:pt>
          <cx:pt idx="43555">157500</cx:pt>
          <cx:pt idx="43556">270000</cx:pt>
          <cx:pt idx="43557">202500</cx:pt>
          <cx:pt idx="43558">90000</cx:pt>
          <cx:pt idx="43559">225000</cx:pt>
          <cx:pt idx="43560">162900</cx:pt>
          <cx:pt idx="43561">180000</cx:pt>
          <cx:pt idx="43562">216000</cx:pt>
          <cx:pt idx="43563">112500</cx:pt>
          <cx:pt idx="43564">157500</cx:pt>
          <cx:pt idx="43565">139500</cx:pt>
          <cx:pt idx="43566">90000</cx:pt>
          <cx:pt idx="43567">270000</cx:pt>
          <cx:pt idx="43568">427500</cx:pt>
          <cx:pt idx="43569">135000</cx:pt>
          <cx:pt idx="43570">135000</cx:pt>
          <cx:pt idx="43571">315000</cx:pt>
          <cx:pt idx="43572">283500</cx:pt>
          <cx:pt idx="43573">270000</cx:pt>
          <cx:pt idx="43574">180000</cx:pt>
          <cx:pt idx="43575">247500</cx:pt>
          <cx:pt idx="43576">270000</cx:pt>
          <cx:pt idx="43577">292500</cx:pt>
          <cx:pt idx="43578">108000</cx:pt>
          <cx:pt idx="43579">112500</cx:pt>
          <cx:pt idx="43580">126000</cx:pt>
          <cx:pt idx="43581">112500</cx:pt>
          <cx:pt idx="43582">180000</cx:pt>
          <cx:pt idx="43583">90000</cx:pt>
          <cx:pt idx="43584">225000</cx:pt>
          <cx:pt idx="43585">765000</cx:pt>
          <cx:pt idx="43586">90000</cx:pt>
          <cx:pt idx="43587">67500</cx:pt>
          <cx:pt idx="43588">90000</cx:pt>
          <cx:pt idx="43589">135000</cx:pt>
          <cx:pt idx="43590">450000</cx:pt>
          <cx:pt idx="43591">135000</cx:pt>
          <cx:pt idx="43592">99000</cx:pt>
          <cx:pt idx="43593">225000</cx:pt>
          <cx:pt idx="43594">135000</cx:pt>
          <cx:pt idx="43595">76500</cx:pt>
          <cx:pt idx="43596">135000</cx:pt>
          <cx:pt idx="43597">292500</cx:pt>
          <cx:pt idx="43598">171000</cx:pt>
          <cx:pt idx="43599">157500</cx:pt>
          <cx:pt idx="43600">270000</cx:pt>
          <cx:pt idx="43601">83250</cx:pt>
          <cx:pt idx="43602">180000</cx:pt>
          <cx:pt idx="43603">225000</cx:pt>
          <cx:pt idx="43604">135000</cx:pt>
          <cx:pt idx="43605">58500</cx:pt>
          <cx:pt idx="43606">103500</cx:pt>
          <cx:pt idx="43607">157500</cx:pt>
          <cx:pt idx="43608">135000</cx:pt>
          <cx:pt idx="43609">157500</cx:pt>
          <cx:pt idx="43610">90000</cx:pt>
          <cx:pt idx="43611">157500</cx:pt>
          <cx:pt idx="43612">90000</cx:pt>
          <cx:pt idx="43613">315000</cx:pt>
          <cx:pt idx="43614">90000</cx:pt>
          <cx:pt idx="43615">157500</cx:pt>
          <cx:pt idx="43616">225000</cx:pt>
          <cx:pt idx="43617">99000</cx:pt>
          <cx:pt idx="43618">180000</cx:pt>
          <cx:pt idx="43619">202500</cx:pt>
          <cx:pt idx="43620">270000</cx:pt>
          <cx:pt idx="43621">360000</cx:pt>
          <cx:pt idx="43622">175500</cx:pt>
          <cx:pt idx="43623">64350</cx:pt>
          <cx:pt idx="43624">135000</cx:pt>
          <cx:pt idx="43625">90000</cx:pt>
          <cx:pt idx="43626">157500</cx:pt>
          <cx:pt idx="43627">121500</cx:pt>
          <cx:pt idx="43628">173520</cx:pt>
          <cx:pt idx="43629">90000</cx:pt>
          <cx:pt idx="43630">306000</cx:pt>
          <cx:pt idx="43631">144000</cx:pt>
          <cx:pt idx="43632">135000</cx:pt>
          <cx:pt idx="43633">63000</cx:pt>
          <cx:pt idx="43634">1125000</cx:pt>
          <cx:pt idx="43635">157500</cx:pt>
          <cx:pt idx="43636">126000</cx:pt>
          <cx:pt idx="43637">202500</cx:pt>
          <cx:pt idx="43638">441000</cx:pt>
          <cx:pt idx="43639">90000</cx:pt>
          <cx:pt idx="43640">103500</cx:pt>
          <cx:pt idx="43641">157500</cx:pt>
          <cx:pt idx="43642">135000</cx:pt>
          <cx:pt idx="43643">67500</cx:pt>
          <cx:pt idx="43644">135000</cx:pt>
          <cx:pt idx="43645">112500</cx:pt>
          <cx:pt idx="43646">147955.5</cx:pt>
          <cx:pt idx="43647">198000</cx:pt>
          <cx:pt idx="43648">135000</cx:pt>
          <cx:pt idx="43649">218250</cx:pt>
          <cx:pt idx="43650">45000</cx:pt>
          <cx:pt idx="43651">225000</cx:pt>
          <cx:pt idx="43652">180000</cx:pt>
          <cx:pt idx="43653">72000</cx:pt>
          <cx:pt idx="43654">63000</cx:pt>
          <cx:pt idx="43655">193684.5</cx:pt>
          <cx:pt idx="43656">90000</cx:pt>
          <cx:pt idx="43657">67500</cx:pt>
          <cx:pt idx="43658">180000</cx:pt>
          <cx:pt idx="43659">112500</cx:pt>
          <cx:pt idx="43660">76500</cx:pt>
          <cx:pt idx="43661">270000</cx:pt>
          <cx:pt idx="43662">180000</cx:pt>
          <cx:pt idx="43663">112500</cx:pt>
          <cx:pt idx="43664">135000</cx:pt>
          <cx:pt idx="43665">112500</cx:pt>
          <cx:pt idx="43666">54000</cx:pt>
          <cx:pt idx="43667">144000</cx:pt>
          <cx:pt idx="43668">157500</cx:pt>
          <cx:pt idx="43669">157500</cx:pt>
          <cx:pt idx="43670">270000</cx:pt>
          <cx:pt idx="43671">450000</cx:pt>
          <cx:pt idx="43672">112500</cx:pt>
          <cx:pt idx="43673">121500</cx:pt>
          <cx:pt idx="43674">157500</cx:pt>
          <cx:pt idx="43675">75150</cx:pt>
          <cx:pt idx="43676">157500</cx:pt>
          <cx:pt idx="43677">270000</cx:pt>
          <cx:pt idx="43678">225000</cx:pt>
          <cx:pt idx="43679">360000</cx:pt>
          <cx:pt idx="43680">144000</cx:pt>
          <cx:pt idx="43681">112500</cx:pt>
          <cx:pt idx="43682">63000</cx:pt>
          <cx:pt idx="43683">202500</cx:pt>
          <cx:pt idx="43684">90000</cx:pt>
          <cx:pt idx="43685">67500</cx:pt>
          <cx:pt idx="43686">180000</cx:pt>
          <cx:pt idx="43687">90000</cx:pt>
          <cx:pt idx="43688">166500</cx:pt>
          <cx:pt idx="43689">207000</cx:pt>
          <cx:pt idx="43690">112500</cx:pt>
          <cx:pt idx="43691">126000</cx:pt>
          <cx:pt idx="43692">99000</cx:pt>
          <cx:pt idx="43693">90000</cx:pt>
          <cx:pt idx="43694">45000</cx:pt>
          <cx:pt idx="43695">99000</cx:pt>
          <cx:pt idx="43696">225000</cx:pt>
          <cx:pt idx="43697">90000</cx:pt>
          <cx:pt idx="43698">270000</cx:pt>
          <cx:pt idx="43699">44100</cx:pt>
          <cx:pt idx="43700">54000</cx:pt>
          <cx:pt idx="43701">90000</cx:pt>
          <cx:pt idx="43702">225000</cx:pt>
          <cx:pt idx="43703">180000</cx:pt>
          <cx:pt idx="43704">180000</cx:pt>
          <cx:pt idx="43705">112500</cx:pt>
          <cx:pt idx="43706">193500</cx:pt>
          <cx:pt idx="43707">81000</cx:pt>
          <cx:pt idx="43708">135000</cx:pt>
          <cx:pt idx="43709">180000</cx:pt>
          <cx:pt idx="43710">112500</cx:pt>
          <cx:pt idx="43711">49500</cx:pt>
          <cx:pt idx="43712">112500</cx:pt>
          <cx:pt idx="43713">67500</cx:pt>
          <cx:pt idx="43714">405000</cx:pt>
          <cx:pt idx="43715">103500</cx:pt>
          <cx:pt idx="43716">270000</cx:pt>
          <cx:pt idx="43717">180000</cx:pt>
          <cx:pt idx="43718">76500</cx:pt>
          <cx:pt idx="43719">157500</cx:pt>
          <cx:pt idx="43720">225000</cx:pt>
          <cx:pt idx="43721">225000</cx:pt>
          <cx:pt idx="43722">72000</cx:pt>
          <cx:pt idx="43723">189000</cx:pt>
          <cx:pt idx="43724">202500</cx:pt>
          <cx:pt idx="43725">112500</cx:pt>
          <cx:pt idx="43726">67500</cx:pt>
          <cx:pt idx="43727">112500</cx:pt>
          <cx:pt idx="43728">112500</cx:pt>
          <cx:pt idx="43729">112500</cx:pt>
          <cx:pt idx="43730">180000</cx:pt>
          <cx:pt idx="43731">157500</cx:pt>
          <cx:pt idx="43732">180000</cx:pt>
          <cx:pt idx="43733">180000</cx:pt>
          <cx:pt idx="43734">360000</cx:pt>
          <cx:pt idx="43735">135000</cx:pt>
          <cx:pt idx="43736">112500</cx:pt>
          <cx:pt idx="43737">135000</cx:pt>
          <cx:pt idx="43738">90000</cx:pt>
          <cx:pt idx="43739">191250</cx:pt>
          <cx:pt idx="43740">180000</cx:pt>
          <cx:pt idx="43741">67500</cx:pt>
          <cx:pt idx="43742">157500</cx:pt>
          <cx:pt idx="43743">157500</cx:pt>
          <cx:pt idx="43744">112500</cx:pt>
          <cx:pt idx="43745">126000</cx:pt>
          <cx:pt idx="43746">135000</cx:pt>
          <cx:pt idx="43747">94500</cx:pt>
          <cx:pt idx="43748">76500</cx:pt>
          <cx:pt idx="43749">135000</cx:pt>
          <cx:pt idx="43750">112500</cx:pt>
          <cx:pt idx="43751">135000</cx:pt>
          <cx:pt idx="43752">180000</cx:pt>
          <cx:pt idx="43753">99000</cx:pt>
          <cx:pt idx="43754">157500</cx:pt>
          <cx:pt idx="43755">63000</cx:pt>
          <cx:pt idx="43756">135000</cx:pt>
          <cx:pt idx="43757">351000</cx:pt>
          <cx:pt idx="43758">225000</cx:pt>
          <cx:pt idx="43759">157500</cx:pt>
          <cx:pt idx="43760">341100</cx:pt>
          <cx:pt idx="43761">144000</cx:pt>
          <cx:pt idx="43762">135000</cx:pt>
          <cx:pt idx="43763">315000</cx:pt>
          <cx:pt idx="43764">225000</cx:pt>
          <cx:pt idx="43765">67500</cx:pt>
          <cx:pt idx="43766">270000</cx:pt>
          <cx:pt idx="43767">112500</cx:pt>
          <cx:pt idx="43768">157500</cx:pt>
          <cx:pt idx="43769">99000</cx:pt>
          <cx:pt idx="43770">112500</cx:pt>
          <cx:pt idx="43771">144000</cx:pt>
          <cx:pt idx="43772">180000</cx:pt>
          <cx:pt idx="43773">90000</cx:pt>
          <cx:pt idx="43774">180000</cx:pt>
          <cx:pt idx="43775">337500</cx:pt>
          <cx:pt idx="43776">157500</cx:pt>
          <cx:pt idx="43777">315000</cx:pt>
          <cx:pt idx="43778">171000</cx:pt>
          <cx:pt idx="43779">238500</cx:pt>
          <cx:pt idx="43780">144000</cx:pt>
          <cx:pt idx="43781">63000</cx:pt>
          <cx:pt idx="43782">135000</cx:pt>
          <cx:pt idx="43783">103500</cx:pt>
          <cx:pt idx="43784">234000</cx:pt>
          <cx:pt idx="43785">90000</cx:pt>
          <cx:pt idx="43786">135000</cx:pt>
          <cx:pt idx="43787">112500</cx:pt>
          <cx:pt idx="43788">225000</cx:pt>
          <cx:pt idx="43789">166500</cx:pt>
          <cx:pt idx="43790">103500</cx:pt>
          <cx:pt idx="43791">315000</cx:pt>
          <cx:pt idx="43792">202500</cx:pt>
          <cx:pt idx="43793">103500</cx:pt>
          <cx:pt idx="43794">202500</cx:pt>
          <cx:pt idx="43795">144000</cx:pt>
          <cx:pt idx="43796">81000</cx:pt>
          <cx:pt idx="43797">216000</cx:pt>
          <cx:pt idx="43798">72000</cx:pt>
          <cx:pt idx="43799">157500</cx:pt>
          <cx:pt idx="43800">180000</cx:pt>
          <cx:pt idx="43801">180000</cx:pt>
          <cx:pt idx="43802">90000</cx:pt>
          <cx:pt idx="43803">90000</cx:pt>
          <cx:pt idx="43804">337500</cx:pt>
          <cx:pt idx="43805">90000</cx:pt>
          <cx:pt idx="43806">117000</cx:pt>
          <cx:pt idx="43807">81000</cx:pt>
          <cx:pt idx="43808">112500</cx:pt>
          <cx:pt idx="43809">81000</cx:pt>
          <cx:pt idx="43810">112500</cx:pt>
          <cx:pt idx="43811">202500</cx:pt>
          <cx:pt idx="43812">112500</cx:pt>
          <cx:pt idx="43813">67500</cx:pt>
          <cx:pt idx="43814">270000</cx:pt>
          <cx:pt idx="43815">315000</cx:pt>
          <cx:pt idx="43816">225000</cx:pt>
          <cx:pt idx="43817">225000</cx:pt>
          <cx:pt idx="43818">81000</cx:pt>
          <cx:pt idx="43819">270000</cx:pt>
          <cx:pt idx="43820">360000</cx:pt>
          <cx:pt idx="43821">90000</cx:pt>
          <cx:pt idx="43822">180000</cx:pt>
          <cx:pt idx="43823">112500</cx:pt>
          <cx:pt idx="43824">67500</cx:pt>
          <cx:pt idx="43825">247500</cx:pt>
          <cx:pt idx="43826">90000</cx:pt>
          <cx:pt idx="43827">90000</cx:pt>
          <cx:pt idx="43828">180000</cx:pt>
          <cx:pt idx="43829">112500</cx:pt>
          <cx:pt idx="43830">157500</cx:pt>
          <cx:pt idx="43831">67500</cx:pt>
          <cx:pt idx="43832">202500</cx:pt>
          <cx:pt idx="43833">139500</cx:pt>
          <cx:pt idx="43834">76500</cx:pt>
          <cx:pt idx="43835">180000</cx:pt>
          <cx:pt idx="43836">166500</cx:pt>
          <cx:pt idx="43837">90000</cx:pt>
          <cx:pt idx="43838">112500</cx:pt>
          <cx:pt idx="43839">157500</cx:pt>
          <cx:pt idx="43840">180000</cx:pt>
          <cx:pt idx="43841">90000</cx:pt>
          <cx:pt idx="43842">112500</cx:pt>
          <cx:pt idx="43843">225000</cx:pt>
          <cx:pt idx="43844">54000</cx:pt>
          <cx:pt idx="43845">225000</cx:pt>
          <cx:pt idx="43846">112500</cx:pt>
          <cx:pt idx="43847">81000</cx:pt>
          <cx:pt idx="43848">126000</cx:pt>
          <cx:pt idx="43849">180000</cx:pt>
          <cx:pt idx="43850">202500</cx:pt>
          <cx:pt idx="43851">180000</cx:pt>
          <cx:pt idx="43852">180000</cx:pt>
          <cx:pt idx="43853">360000</cx:pt>
          <cx:pt idx="43854">202500</cx:pt>
          <cx:pt idx="43855">180000</cx:pt>
          <cx:pt idx="43856">337500</cx:pt>
          <cx:pt idx="43857">360000</cx:pt>
          <cx:pt idx="43858">360000</cx:pt>
          <cx:pt idx="43859">135000</cx:pt>
          <cx:pt idx="43860">90000</cx:pt>
          <cx:pt idx="43861">180000</cx:pt>
          <cx:pt idx="43862">247500</cx:pt>
          <cx:pt idx="43863">126000</cx:pt>
          <cx:pt idx="43864">135000</cx:pt>
          <cx:pt idx="43865">157500</cx:pt>
          <cx:pt idx="43866">180000</cx:pt>
          <cx:pt idx="43867">90000</cx:pt>
          <cx:pt idx="43868">45000</cx:pt>
          <cx:pt idx="43869">180000</cx:pt>
          <cx:pt idx="43870">38250</cx:pt>
          <cx:pt idx="43871">171000</cx:pt>
          <cx:pt idx="43872">135000</cx:pt>
          <cx:pt idx="43873">135000</cx:pt>
          <cx:pt idx="43874">315000</cx:pt>
          <cx:pt idx="43875">180000</cx:pt>
          <cx:pt idx="43876">67500</cx:pt>
          <cx:pt idx="43877">112500</cx:pt>
          <cx:pt idx="43878">157500</cx:pt>
          <cx:pt idx="43879">135000</cx:pt>
          <cx:pt idx="43880">135000</cx:pt>
          <cx:pt idx="43881">90000</cx:pt>
          <cx:pt idx="43882">144000</cx:pt>
          <cx:pt idx="43883">112500</cx:pt>
          <cx:pt idx="43884">270000</cx:pt>
          <cx:pt idx="43885">270000</cx:pt>
          <cx:pt idx="43886">135000</cx:pt>
          <cx:pt idx="43887">135000</cx:pt>
          <cx:pt idx="43888">99000</cx:pt>
          <cx:pt idx="43889">157500</cx:pt>
          <cx:pt idx="43890">157500</cx:pt>
          <cx:pt idx="43891">135000</cx:pt>
          <cx:pt idx="43892">135000</cx:pt>
          <cx:pt idx="43893">90000</cx:pt>
          <cx:pt idx="43894">157500</cx:pt>
          <cx:pt idx="43895">135000</cx:pt>
          <cx:pt idx="43896">162000</cx:pt>
          <cx:pt idx="43897">112500</cx:pt>
          <cx:pt idx="43898">225000</cx:pt>
          <cx:pt idx="43899">90000</cx:pt>
          <cx:pt idx="43900">202500</cx:pt>
          <cx:pt idx="43901">112500</cx:pt>
          <cx:pt idx="43902">135000</cx:pt>
          <cx:pt idx="43903">90000</cx:pt>
          <cx:pt idx="43904">112500</cx:pt>
          <cx:pt idx="43905">180000</cx:pt>
          <cx:pt idx="43906">315000</cx:pt>
          <cx:pt idx="43907">180000</cx:pt>
          <cx:pt idx="43908">135000</cx:pt>
          <cx:pt idx="43909">225000</cx:pt>
          <cx:pt idx="43910">189000</cx:pt>
          <cx:pt idx="43911">270000</cx:pt>
          <cx:pt idx="43912">112500</cx:pt>
          <cx:pt idx="43913">135000</cx:pt>
          <cx:pt idx="43914">180000</cx:pt>
          <cx:pt idx="43915">292500</cx:pt>
          <cx:pt idx="43916">247500</cx:pt>
          <cx:pt idx="43917">112500</cx:pt>
          <cx:pt idx="43918">81000</cx:pt>
          <cx:pt idx="43919">180000</cx:pt>
          <cx:pt idx="43920">135000</cx:pt>
          <cx:pt idx="43921">148500</cx:pt>
          <cx:pt idx="43922">81000</cx:pt>
          <cx:pt idx="43923">67500</cx:pt>
          <cx:pt idx="43924">90000</cx:pt>
          <cx:pt idx="43925">76500</cx:pt>
          <cx:pt idx="43926">90000</cx:pt>
          <cx:pt idx="43927">139500</cx:pt>
          <cx:pt idx="43928">94500</cx:pt>
          <cx:pt idx="43929">180000</cx:pt>
          <cx:pt idx="43930">67500</cx:pt>
          <cx:pt idx="43931">67500</cx:pt>
          <cx:pt idx="43932">240750</cx:pt>
          <cx:pt idx="43933">90000</cx:pt>
          <cx:pt idx="43934">135000</cx:pt>
          <cx:pt idx="43935">202500</cx:pt>
          <cx:pt idx="43936">108000</cx:pt>
          <cx:pt idx="43937">135000</cx:pt>
          <cx:pt idx="43938">81000</cx:pt>
          <cx:pt idx="43939">83250</cx:pt>
          <cx:pt idx="43940">135000</cx:pt>
          <cx:pt idx="43941">135000</cx:pt>
          <cx:pt idx="43942">112500</cx:pt>
          <cx:pt idx="43943">99000</cx:pt>
          <cx:pt idx="43944">270000</cx:pt>
          <cx:pt idx="43945">247500</cx:pt>
          <cx:pt idx="43946">211500</cx:pt>
          <cx:pt idx="43947">112500</cx:pt>
          <cx:pt idx="43948">585000</cx:pt>
          <cx:pt idx="43949">225000</cx:pt>
          <cx:pt idx="43950">166500</cx:pt>
          <cx:pt idx="43951">180000</cx:pt>
          <cx:pt idx="43952">135000</cx:pt>
          <cx:pt idx="43953">112500</cx:pt>
          <cx:pt idx="43954">292500</cx:pt>
          <cx:pt idx="43955">112500</cx:pt>
          <cx:pt idx="43956">94500</cx:pt>
          <cx:pt idx="43957">184500</cx:pt>
          <cx:pt idx="43958">103500</cx:pt>
          <cx:pt idx="43959">202500</cx:pt>
          <cx:pt idx="43960">135000</cx:pt>
          <cx:pt idx="43961">81000</cx:pt>
          <cx:pt idx="43962">67500</cx:pt>
          <cx:pt idx="43963">202500</cx:pt>
          <cx:pt idx="43964">99000</cx:pt>
          <cx:pt idx="43965">83250</cx:pt>
          <cx:pt idx="43966">247500</cx:pt>
          <cx:pt idx="43967">180000</cx:pt>
          <cx:pt idx="43968">180000</cx:pt>
          <cx:pt idx="43969">157500</cx:pt>
          <cx:pt idx="43970">112500</cx:pt>
          <cx:pt idx="43971">202500</cx:pt>
          <cx:pt idx="43972">225000</cx:pt>
          <cx:pt idx="43973">202500</cx:pt>
          <cx:pt idx="43974">220500</cx:pt>
          <cx:pt idx="43975">67500</cx:pt>
          <cx:pt idx="43976">157500</cx:pt>
          <cx:pt idx="43977">180000</cx:pt>
          <cx:pt idx="43978">202500</cx:pt>
          <cx:pt idx="43979">112500</cx:pt>
          <cx:pt idx="43980">135000</cx:pt>
          <cx:pt idx="43981">144000</cx:pt>
          <cx:pt idx="43982">157500</cx:pt>
          <cx:pt idx="43983">202500</cx:pt>
          <cx:pt idx="43984">46800</cx:pt>
          <cx:pt idx="43985">45000</cx:pt>
          <cx:pt idx="43986">76500</cx:pt>
          <cx:pt idx="43987">108000</cx:pt>
          <cx:pt idx="43988">135000</cx:pt>
          <cx:pt idx="43989">202500</cx:pt>
          <cx:pt idx="43990">135000</cx:pt>
          <cx:pt idx="43991">225000</cx:pt>
          <cx:pt idx="43992">81000</cx:pt>
          <cx:pt idx="43993">180000</cx:pt>
          <cx:pt idx="43994">180000</cx:pt>
          <cx:pt idx="43995">112500</cx:pt>
          <cx:pt idx="43996">135000</cx:pt>
          <cx:pt idx="43997">283500</cx:pt>
          <cx:pt idx="43998">67500</cx:pt>
          <cx:pt idx="43999">103500</cx:pt>
          <cx:pt idx="44000">270000</cx:pt>
          <cx:pt idx="44001">90000</cx:pt>
          <cx:pt idx="44002">112500</cx:pt>
          <cx:pt idx="44003">112500</cx:pt>
          <cx:pt idx="44004">337500</cx:pt>
          <cx:pt idx="44005">180000</cx:pt>
          <cx:pt idx="44006">112500</cx:pt>
          <cx:pt idx="44007">90000</cx:pt>
          <cx:pt idx="44008">202500</cx:pt>
          <cx:pt idx="44009">157500</cx:pt>
          <cx:pt idx="44010">225000</cx:pt>
          <cx:pt idx="44011">180000</cx:pt>
          <cx:pt idx="44012">33750</cx:pt>
          <cx:pt idx="44013">112500</cx:pt>
          <cx:pt idx="44014">292500</cx:pt>
          <cx:pt idx="44015">157500</cx:pt>
          <cx:pt idx="44016">135000</cx:pt>
          <cx:pt idx="44017">81000</cx:pt>
          <cx:pt idx="44018">202500</cx:pt>
          <cx:pt idx="44019">225000</cx:pt>
          <cx:pt idx="44020">90000</cx:pt>
          <cx:pt idx="44021">112500</cx:pt>
          <cx:pt idx="44022">216000</cx:pt>
          <cx:pt idx="44023">360000</cx:pt>
          <cx:pt idx="44024">306000</cx:pt>
          <cx:pt idx="44025">180000</cx:pt>
          <cx:pt idx="44026">130500</cx:pt>
          <cx:pt idx="44027">157500</cx:pt>
          <cx:pt idx="44028">135000</cx:pt>
          <cx:pt idx="44029">135000</cx:pt>
          <cx:pt idx="44030">135000</cx:pt>
          <cx:pt idx="44031">315000</cx:pt>
          <cx:pt idx="44032">157500</cx:pt>
          <cx:pt idx="44033">180000</cx:pt>
          <cx:pt idx="44034">121500</cx:pt>
          <cx:pt idx="44035">72000</cx:pt>
          <cx:pt idx="44036">58500</cx:pt>
          <cx:pt idx="44037">180000</cx:pt>
          <cx:pt idx="44038">675000</cx:pt>
          <cx:pt idx="44039">112500</cx:pt>
          <cx:pt idx="44040">247500</cx:pt>
          <cx:pt idx="44041">126000</cx:pt>
          <cx:pt idx="44042">193050</cx:pt>
          <cx:pt idx="44043">99000</cx:pt>
          <cx:pt idx="44044">112500</cx:pt>
          <cx:pt idx="44045">180000</cx:pt>
          <cx:pt idx="44046">216000</cx:pt>
          <cx:pt idx="44047">166500</cx:pt>
          <cx:pt idx="44048">54000</cx:pt>
          <cx:pt idx="44049">157500</cx:pt>
          <cx:pt idx="44050">180000</cx:pt>
          <cx:pt idx="44051">292500</cx:pt>
          <cx:pt idx="44052">72000</cx:pt>
          <cx:pt idx="44053">112500</cx:pt>
          <cx:pt idx="44054">135000</cx:pt>
          <cx:pt idx="44055">135000</cx:pt>
          <cx:pt idx="44056">112500</cx:pt>
          <cx:pt idx="44057">76500</cx:pt>
          <cx:pt idx="44058">157500</cx:pt>
          <cx:pt idx="44059">202500</cx:pt>
          <cx:pt idx="44060">225000</cx:pt>
          <cx:pt idx="44061">90000</cx:pt>
          <cx:pt idx="44062">90000</cx:pt>
          <cx:pt idx="44063">135000</cx:pt>
          <cx:pt idx="44064">180000</cx:pt>
          <cx:pt idx="44065">180000</cx:pt>
          <cx:pt idx="44066">135000</cx:pt>
          <cx:pt idx="44067">135000</cx:pt>
          <cx:pt idx="44068">270000</cx:pt>
          <cx:pt idx="44069">360000</cx:pt>
          <cx:pt idx="44070">153000</cx:pt>
          <cx:pt idx="44071">112500</cx:pt>
          <cx:pt idx="44072">157500</cx:pt>
          <cx:pt idx="44073">202500</cx:pt>
          <cx:pt idx="44074">180000</cx:pt>
          <cx:pt idx="44075">112500</cx:pt>
          <cx:pt idx="44076">157500</cx:pt>
          <cx:pt idx="44077">112500</cx:pt>
          <cx:pt idx="44078">157500</cx:pt>
          <cx:pt idx="44079">202500</cx:pt>
          <cx:pt idx="44080">180000</cx:pt>
          <cx:pt idx="44081">225000</cx:pt>
          <cx:pt idx="44082">76500</cx:pt>
          <cx:pt idx="44083">72000</cx:pt>
          <cx:pt idx="44084">81000</cx:pt>
          <cx:pt idx="44085">112500</cx:pt>
          <cx:pt idx="44086">121500</cx:pt>
          <cx:pt idx="44087">166500</cx:pt>
          <cx:pt idx="44088">74250</cx:pt>
          <cx:pt idx="44089">225000</cx:pt>
          <cx:pt idx="44090">112500</cx:pt>
          <cx:pt idx="44091">157500</cx:pt>
          <cx:pt idx="44092">180000</cx:pt>
          <cx:pt idx="44093">202500</cx:pt>
          <cx:pt idx="44094">135000</cx:pt>
          <cx:pt idx="44095">180000</cx:pt>
          <cx:pt idx="44096">180000</cx:pt>
          <cx:pt idx="44097">247500</cx:pt>
          <cx:pt idx="44098">382500</cx:pt>
          <cx:pt idx="44099">112500</cx:pt>
          <cx:pt idx="44100">121500</cx:pt>
          <cx:pt idx="44101">180000</cx:pt>
          <cx:pt idx="44102">67500</cx:pt>
          <cx:pt idx="44103">162000</cx:pt>
          <cx:pt idx="44104">135000</cx:pt>
          <cx:pt idx="44105">234000</cx:pt>
          <cx:pt idx="44106">135000</cx:pt>
          <cx:pt idx="44107">180000</cx:pt>
          <cx:pt idx="44108">148500</cx:pt>
          <cx:pt idx="44109">135000</cx:pt>
          <cx:pt idx="44110">162000</cx:pt>
          <cx:pt idx="44111">112500</cx:pt>
          <cx:pt idx="44112">180000</cx:pt>
          <cx:pt idx="44113">351000</cx:pt>
          <cx:pt idx="44114">225000</cx:pt>
          <cx:pt idx="44115">225000</cx:pt>
          <cx:pt idx="44116">45000</cx:pt>
          <cx:pt idx="44117">121500</cx:pt>
          <cx:pt idx="44118">180000</cx:pt>
          <cx:pt idx="44119">270000</cx:pt>
          <cx:pt idx="44120">202500</cx:pt>
          <cx:pt idx="44121">112500</cx:pt>
          <cx:pt idx="44122">202500</cx:pt>
          <cx:pt idx="44123">247500</cx:pt>
          <cx:pt idx="44124">130500</cx:pt>
          <cx:pt idx="44125">67500</cx:pt>
          <cx:pt idx="44126">270000</cx:pt>
          <cx:pt idx="44127">157500</cx:pt>
          <cx:pt idx="44128">135000</cx:pt>
          <cx:pt idx="44129">202500</cx:pt>
          <cx:pt idx="44130">157500</cx:pt>
          <cx:pt idx="44131">157500</cx:pt>
          <cx:pt idx="44132">157500</cx:pt>
          <cx:pt idx="44133">180000</cx:pt>
          <cx:pt idx="44134">112500</cx:pt>
          <cx:pt idx="44135">135000</cx:pt>
          <cx:pt idx="44136">112500</cx:pt>
          <cx:pt idx="44137">126000</cx:pt>
          <cx:pt idx="44138">112500</cx:pt>
          <cx:pt idx="44139">157500</cx:pt>
          <cx:pt idx="44140">76500</cx:pt>
          <cx:pt idx="44141">247500</cx:pt>
          <cx:pt idx="44142">112500</cx:pt>
          <cx:pt idx="44143">225000</cx:pt>
          <cx:pt idx="44144">135000</cx:pt>
          <cx:pt idx="44145">315000</cx:pt>
          <cx:pt idx="44146">117000</cx:pt>
          <cx:pt idx="44147">180000</cx:pt>
          <cx:pt idx="44148">99000</cx:pt>
          <cx:pt idx="44149">261000</cx:pt>
          <cx:pt idx="44150">157500</cx:pt>
          <cx:pt idx="44151">180000</cx:pt>
          <cx:pt idx="44152">76500</cx:pt>
          <cx:pt idx="44153">225000</cx:pt>
          <cx:pt idx="44154">157500</cx:pt>
          <cx:pt idx="44155">67500</cx:pt>
          <cx:pt idx="44156">202500</cx:pt>
          <cx:pt idx="44157">112500</cx:pt>
          <cx:pt idx="44158">193500</cx:pt>
          <cx:pt idx="44159">157500</cx:pt>
          <cx:pt idx="44160">135000</cx:pt>
          <cx:pt idx="44161">247500</cx:pt>
          <cx:pt idx="44162">225000</cx:pt>
          <cx:pt idx="44163">112500</cx:pt>
          <cx:pt idx="44164">382500</cx:pt>
          <cx:pt idx="44165">265500</cx:pt>
          <cx:pt idx="44166">67500</cx:pt>
          <cx:pt idx="44167">450000</cx:pt>
          <cx:pt idx="44168">76500</cx:pt>
          <cx:pt idx="44169">157500</cx:pt>
          <cx:pt idx="44170">135000</cx:pt>
          <cx:pt idx="44171">315000</cx:pt>
          <cx:pt idx="44172">90000</cx:pt>
          <cx:pt idx="44173">112500</cx:pt>
          <cx:pt idx="44174">157500</cx:pt>
          <cx:pt idx="44175">117000</cx:pt>
          <cx:pt idx="44176">157500</cx:pt>
          <cx:pt idx="44177">247500</cx:pt>
          <cx:pt idx="44178">180000</cx:pt>
          <cx:pt idx="44179">108000</cx:pt>
          <cx:pt idx="44180">99000</cx:pt>
          <cx:pt idx="44181">81000</cx:pt>
          <cx:pt idx="44182">81000</cx:pt>
          <cx:pt idx="44183">225000</cx:pt>
          <cx:pt idx="44184">337500</cx:pt>
          <cx:pt idx="44185">315000</cx:pt>
          <cx:pt idx="44186">382500</cx:pt>
          <cx:pt idx="44187">67500</cx:pt>
          <cx:pt idx="44188">112500</cx:pt>
          <cx:pt idx="44189">90000</cx:pt>
          <cx:pt idx="44190">112500</cx:pt>
          <cx:pt idx="44191">54000</cx:pt>
          <cx:pt idx="44192">135000</cx:pt>
          <cx:pt idx="44193">112500</cx:pt>
          <cx:pt idx="44194">135000</cx:pt>
          <cx:pt idx="44195">99000</cx:pt>
          <cx:pt idx="44196">202500</cx:pt>
          <cx:pt idx="44197">135000</cx:pt>
          <cx:pt idx="44198">225000</cx:pt>
          <cx:pt idx="44199">67500</cx:pt>
          <cx:pt idx="44200">90000</cx:pt>
          <cx:pt idx="44201">157500</cx:pt>
          <cx:pt idx="44202">112500</cx:pt>
          <cx:pt idx="44203">126000</cx:pt>
          <cx:pt idx="44204">171000</cx:pt>
          <cx:pt idx="44205">112500</cx:pt>
          <cx:pt idx="44206">283500</cx:pt>
          <cx:pt idx="44207">427500</cx:pt>
          <cx:pt idx="44208">198000</cx:pt>
          <cx:pt idx="44209">112500</cx:pt>
          <cx:pt idx="44210">157500</cx:pt>
          <cx:pt idx="44211">126000</cx:pt>
          <cx:pt idx="44212">202500</cx:pt>
          <cx:pt idx="44213">180000</cx:pt>
          <cx:pt idx="44214">81000</cx:pt>
          <cx:pt idx="44215">135000</cx:pt>
          <cx:pt idx="44216">45000</cx:pt>
          <cx:pt idx="44217">117000</cx:pt>
          <cx:pt idx="44218">270000</cx:pt>
          <cx:pt idx="44219">135000</cx:pt>
          <cx:pt idx="44220">99000</cx:pt>
          <cx:pt idx="44221">270000</cx:pt>
          <cx:pt idx="44222">180000</cx:pt>
          <cx:pt idx="44223">90000</cx:pt>
          <cx:pt idx="44224">180000</cx:pt>
          <cx:pt idx="44225">121500</cx:pt>
          <cx:pt idx="44226">337500</cx:pt>
          <cx:pt idx="44227">67500</cx:pt>
          <cx:pt idx="44228">90000</cx:pt>
          <cx:pt idx="44229">135000</cx:pt>
          <cx:pt idx="44230">67500</cx:pt>
          <cx:pt idx="44231">180000</cx:pt>
          <cx:pt idx="44232">248850</cx:pt>
          <cx:pt idx="44233">126000</cx:pt>
          <cx:pt idx="44234">247500</cx:pt>
          <cx:pt idx="44235">139500</cx:pt>
          <cx:pt idx="44236">117000</cx:pt>
          <cx:pt idx="44237">148500</cx:pt>
          <cx:pt idx="44238">112500</cx:pt>
          <cx:pt idx="44239">180000</cx:pt>
          <cx:pt idx="44240">135000</cx:pt>
          <cx:pt idx="44241">225000</cx:pt>
          <cx:pt idx="44242">135000</cx:pt>
          <cx:pt idx="44243">135000</cx:pt>
          <cx:pt idx="44244">225000</cx:pt>
          <cx:pt idx="44245">180000</cx:pt>
          <cx:pt idx="44246">225000</cx:pt>
          <cx:pt idx="44247">81000</cx:pt>
          <cx:pt idx="44248">126000</cx:pt>
          <cx:pt idx="44249">117000</cx:pt>
          <cx:pt idx="44250">129600</cx:pt>
          <cx:pt idx="44251">225000</cx:pt>
          <cx:pt idx="44252">202500</cx:pt>
          <cx:pt idx="44253">180000</cx:pt>
          <cx:pt idx="44254">202500</cx:pt>
          <cx:pt idx="44255">180000</cx:pt>
          <cx:pt idx="44256">135000</cx:pt>
          <cx:pt idx="44257">67500</cx:pt>
          <cx:pt idx="44258">315000</cx:pt>
          <cx:pt idx="44259">135000</cx:pt>
          <cx:pt idx="44260">112500</cx:pt>
          <cx:pt idx="44261">157500</cx:pt>
          <cx:pt idx="44262">67500</cx:pt>
          <cx:pt idx="44263">225000</cx:pt>
          <cx:pt idx="44264">225000</cx:pt>
          <cx:pt idx="44265">67500</cx:pt>
          <cx:pt idx="44266">220500</cx:pt>
          <cx:pt idx="44267">81000</cx:pt>
          <cx:pt idx="44268">112500</cx:pt>
          <cx:pt idx="44269">202500</cx:pt>
          <cx:pt idx="44270">63000</cx:pt>
          <cx:pt idx="44271">180000</cx:pt>
          <cx:pt idx="44272">142992</cx:pt>
          <cx:pt idx="44273">103500</cx:pt>
          <cx:pt idx="44274">117000</cx:pt>
          <cx:pt idx="44275">144000</cx:pt>
          <cx:pt idx="44276">180000</cx:pt>
          <cx:pt idx="44277">135000</cx:pt>
          <cx:pt idx="44278">202500</cx:pt>
          <cx:pt idx="44279">157500</cx:pt>
          <cx:pt idx="44280">90000</cx:pt>
          <cx:pt idx="44281">67500</cx:pt>
          <cx:pt idx="44282">103500</cx:pt>
          <cx:pt idx="44283">202500</cx:pt>
          <cx:pt idx="44284">135000</cx:pt>
          <cx:pt idx="44285">112500</cx:pt>
          <cx:pt idx="44286">126000</cx:pt>
          <cx:pt idx="44287">135000</cx:pt>
          <cx:pt idx="44288">198000</cx:pt>
          <cx:pt idx="44289">157500</cx:pt>
          <cx:pt idx="44290">225000</cx:pt>
          <cx:pt idx="44291">67500</cx:pt>
          <cx:pt idx="44292">90000</cx:pt>
          <cx:pt idx="44293">112500</cx:pt>
          <cx:pt idx="44294">315000</cx:pt>
          <cx:pt idx="44295">162000</cx:pt>
          <cx:pt idx="44296">337500</cx:pt>
          <cx:pt idx="44297">225000</cx:pt>
          <cx:pt idx="44298">202500</cx:pt>
          <cx:pt idx="44299">202500</cx:pt>
          <cx:pt idx="44300">121500</cx:pt>
          <cx:pt idx="44301">157500</cx:pt>
          <cx:pt idx="44302">157500</cx:pt>
          <cx:pt idx="44303">135000</cx:pt>
          <cx:pt idx="44304">90000</cx:pt>
          <cx:pt idx="44305">189000</cx:pt>
          <cx:pt idx="44306">121500</cx:pt>
          <cx:pt idx="44307">180000</cx:pt>
          <cx:pt idx="44308">247500</cx:pt>
          <cx:pt idx="44309">202500</cx:pt>
          <cx:pt idx="44310">225000</cx:pt>
          <cx:pt idx="44311">135000</cx:pt>
          <cx:pt idx="44312">225000</cx:pt>
          <cx:pt idx="44313">243000</cx:pt>
          <cx:pt idx="44314">112500</cx:pt>
          <cx:pt idx="44315">126000</cx:pt>
          <cx:pt idx="44316">180000</cx:pt>
          <cx:pt idx="44317">99000</cx:pt>
          <cx:pt idx="44318">112500</cx:pt>
          <cx:pt idx="44319">90000</cx:pt>
          <cx:pt idx="44320">157500</cx:pt>
          <cx:pt idx="44321">207000</cx:pt>
          <cx:pt idx="44322">135000</cx:pt>
          <cx:pt idx="44323">126000</cx:pt>
          <cx:pt idx="44324">225000</cx:pt>
          <cx:pt idx="44325">171000</cx:pt>
          <cx:pt idx="44326">270000</cx:pt>
          <cx:pt idx="44327">171000</cx:pt>
          <cx:pt idx="44328">112500</cx:pt>
          <cx:pt idx="44329">301500</cx:pt>
          <cx:pt idx="44330">112500</cx:pt>
          <cx:pt idx="44331">157500</cx:pt>
          <cx:pt idx="44332">135000</cx:pt>
          <cx:pt idx="44333">135000</cx:pt>
          <cx:pt idx="44334">234000</cx:pt>
          <cx:pt idx="44335">225000</cx:pt>
          <cx:pt idx="44336">450000</cx:pt>
          <cx:pt idx="44337">252000</cx:pt>
          <cx:pt idx="44338">270000</cx:pt>
          <cx:pt idx="44339">202500</cx:pt>
          <cx:pt idx="44340">135000</cx:pt>
          <cx:pt idx="44341">135000</cx:pt>
          <cx:pt idx="44342">65250</cx:pt>
          <cx:pt idx="44343">112500</cx:pt>
          <cx:pt idx="44344">171000</cx:pt>
          <cx:pt idx="44345">135000</cx:pt>
          <cx:pt idx="44346">225000</cx:pt>
          <cx:pt idx="44347">562500</cx:pt>
          <cx:pt idx="44348">135000</cx:pt>
          <cx:pt idx="44349">112500</cx:pt>
          <cx:pt idx="44350">157500</cx:pt>
          <cx:pt idx="44351">112500</cx:pt>
          <cx:pt idx="44352">81000</cx:pt>
          <cx:pt idx="44353">135000</cx:pt>
          <cx:pt idx="44354">90000</cx:pt>
          <cx:pt idx="44355">90000</cx:pt>
          <cx:pt idx="44356">85500</cx:pt>
          <cx:pt idx="44357">189000</cx:pt>
          <cx:pt idx="44358">450000</cx:pt>
          <cx:pt idx="44359">135000</cx:pt>
          <cx:pt idx="44360">157500</cx:pt>
          <cx:pt idx="44361">202500</cx:pt>
          <cx:pt idx="44362">315000</cx:pt>
          <cx:pt idx="44363">126000</cx:pt>
          <cx:pt idx="44364">90000</cx:pt>
          <cx:pt idx="44365">225000</cx:pt>
          <cx:pt idx="44366">202500</cx:pt>
          <cx:pt idx="44367">247500</cx:pt>
          <cx:pt idx="44368">135000</cx:pt>
          <cx:pt idx="44369">175050</cx:pt>
          <cx:pt idx="44370">315000</cx:pt>
          <cx:pt idx="44371">329400</cx:pt>
          <cx:pt idx="44372">225000</cx:pt>
          <cx:pt idx="44373">180000</cx:pt>
          <cx:pt idx="44374">135000</cx:pt>
          <cx:pt idx="44375">202500</cx:pt>
          <cx:pt idx="44376">54000</cx:pt>
          <cx:pt idx="44377">112500</cx:pt>
          <cx:pt idx="44378">540000</cx:pt>
          <cx:pt idx="44379">157500</cx:pt>
          <cx:pt idx="44380">180000</cx:pt>
          <cx:pt idx="44381">180000</cx:pt>
          <cx:pt idx="44382">81000</cx:pt>
          <cx:pt idx="44383">112500</cx:pt>
          <cx:pt idx="44384">63000</cx:pt>
          <cx:pt idx="44385">306000</cx:pt>
          <cx:pt idx="44386">112500</cx:pt>
          <cx:pt idx="44387">202500</cx:pt>
          <cx:pt idx="44388">202500</cx:pt>
          <cx:pt idx="44389">135000</cx:pt>
          <cx:pt idx="44390">315000</cx:pt>
          <cx:pt idx="44391">225000</cx:pt>
          <cx:pt idx="44392">247500</cx:pt>
          <cx:pt idx="44393">121500</cx:pt>
          <cx:pt idx="44394">180000</cx:pt>
          <cx:pt idx="44395">112500</cx:pt>
          <cx:pt idx="44396">90000</cx:pt>
          <cx:pt idx="44397">211500</cx:pt>
          <cx:pt idx="44398">90000</cx:pt>
          <cx:pt idx="44399">180000</cx:pt>
          <cx:pt idx="44400">135000</cx:pt>
          <cx:pt idx="44401">81000</cx:pt>
          <cx:pt idx="44402">135000</cx:pt>
          <cx:pt idx="44403">99000</cx:pt>
          <cx:pt idx="44404">157500</cx:pt>
          <cx:pt idx="44405">67500</cx:pt>
          <cx:pt idx="44406">121500</cx:pt>
          <cx:pt idx="44407">189000</cx:pt>
          <cx:pt idx="44408">112500</cx:pt>
          <cx:pt idx="44409">157500</cx:pt>
          <cx:pt idx="44410">315000</cx:pt>
          <cx:pt idx="44411">193500</cx:pt>
          <cx:pt idx="44412">81000</cx:pt>
          <cx:pt idx="44413">114750</cx:pt>
          <cx:pt idx="44414">198000</cx:pt>
          <cx:pt idx="44415">157500</cx:pt>
          <cx:pt idx="44416">135000</cx:pt>
          <cx:pt idx="44417">180000</cx:pt>
          <cx:pt idx="44418">81000</cx:pt>
          <cx:pt idx="44419">315000</cx:pt>
          <cx:pt idx="44420">157500</cx:pt>
          <cx:pt idx="44421">135000</cx:pt>
          <cx:pt idx="44422">270000</cx:pt>
          <cx:pt idx="44423">67500</cx:pt>
          <cx:pt idx="44424">270000</cx:pt>
          <cx:pt idx="44425">153000</cx:pt>
          <cx:pt idx="44426">117000</cx:pt>
          <cx:pt idx="44427">157500</cx:pt>
          <cx:pt idx="44428">315000</cx:pt>
          <cx:pt idx="44429">45000</cx:pt>
          <cx:pt idx="44430">135000</cx:pt>
          <cx:pt idx="44431">157500</cx:pt>
          <cx:pt idx="44432">270000</cx:pt>
          <cx:pt idx="44433">90000</cx:pt>
          <cx:pt idx="44434">163260</cx:pt>
          <cx:pt idx="44435">270000</cx:pt>
          <cx:pt idx="44436">270000</cx:pt>
          <cx:pt idx="44437">360000</cx:pt>
          <cx:pt idx="44438">72000</cx:pt>
          <cx:pt idx="44439">180000</cx:pt>
          <cx:pt idx="44440">373500</cx:pt>
          <cx:pt idx="44441">157500</cx:pt>
          <cx:pt idx="44442">47250</cx:pt>
          <cx:pt idx="44443">180000</cx:pt>
          <cx:pt idx="44444">112500</cx:pt>
          <cx:pt idx="44445">166500</cx:pt>
          <cx:pt idx="44446">135000</cx:pt>
          <cx:pt idx="44447">58500</cx:pt>
          <cx:pt idx="44448">135000</cx:pt>
          <cx:pt idx="44449">112500</cx:pt>
          <cx:pt idx="44450">148500</cx:pt>
          <cx:pt idx="44451">202500</cx:pt>
          <cx:pt idx="44452">315000</cx:pt>
          <cx:pt idx="44453">247500</cx:pt>
          <cx:pt idx="44454">81000</cx:pt>
          <cx:pt idx="44455">112500</cx:pt>
          <cx:pt idx="44456">180000</cx:pt>
          <cx:pt idx="44457">364500</cx:pt>
          <cx:pt idx="44458">135000</cx:pt>
          <cx:pt idx="44459">76500</cx:pt>
          <cx:pt idx="44460">103500</cx:pt>
          <cx:pt idx="44461">90000</cx:pt>
          <cx:pt idx="44462">225000</cx:pt>
          <cx:pt idx="44463">202500</cx:pt>
          <cx:pt idx="44464">157500</cx:pt>
          <cx:pt idx="44465">135000</cx:pt>
          <cx:pt idx="44466">157500</cx:pt>
          <cx:pt idx="44467">112500</cx:pt>
          <cx:pt idx="44468">180000</cx:pt>
          <cx:pt idx="44469">112500</cx:pt>
          <cx:pt idx="44470">135000</cx:pt>
          <cx:pt idx="44471">135000</cx:pt>
          <cx:pt idx="44472">180000</cx:pt>
          <cx:pt idx="44473">76500</cx:pt>
          <cx:pt idx="44474">126000</cx:pt>
          <cx:pt idx="44475">135000</cx:pt>
          <cx:pt idx="44476">67500</cx:pt>
          <cx:pt idx="44477">315000</cx:pt>
          <cx:pt idx="44478">108000</cx:pt>
          <cx:pt idx="44479">225000</cx:pt>
          <cx:pt idx="44480">135000</cx:pt>
          <cx:pt idx="44481">180000</cx:pt>
          <cx:pt idx="44482">67500</cx:pt>
          <cx:pt idx="44483">67500</cx:pt>
          <cx:pt idx="44484">195750</cx:pt>
          <cx:pt idx="44485">90000</cx:pt>
          <cx:pt idx="44486">135000</cx:pt>
          <cx:pt idx="44487">85500</cx:pt>
          <cx:pt idx="44488">135000</cx:pt>
          <cx:pt idx="44489">157500</cx:pt>
          <cx:pt idx="44490">90000</cx:pt>
          <cx:pt idx="44491">258750</cx:pt>
          <cx:pt idx="44492">225000</cx:pt>
          <cx:pt idx="44493">225000</cx:pt>
          <cx:pt idx="44494">117000</cx:pt>
          <cx:pt idx="44495">67500</cx:pt>
          <cx:pt idx="44496">135000</cx:pt>
          <cx:pt idx="44497">135000</cx:pt>
          <cx:pt idx="44498">90000</cx:pt>
          <cx:pt idx="44499">85500</cx:pt>
          <cx:pt idx="44500">157500</cx:pt>
          <cx:pt idx="44501">157500</cx:pt>
          <cx:pt idx="44502">157500</cx:pt>
          <cx:pt idx="44503">72000</cx:pt>
          <cx:pt idx="44504">157500</cx:pt>
          <cx:pt idx="44505">67500</cx:pt>
          <cx:pt idx="44506">135000</cx:pt>
          <cx:pt idx="44507">157500</cx:pt>
          <cx:pt idx="44508">292500</cx:pt>
          <cx:pt idx="44509">135000</cx:pt>
          <cx:pt idx="44510">180000</cx:pt>
          <cx:pt idx="44511">180000</cx:pt>
          <cx:pt idx="44512">270000</cx:pt>
          <cx:pt idx="44513">315000</cx:pt>
          <cx:pt idx="44514">270000</cx:pt>
          <cx:pt idx="44515">162000</cx:pt>
          <cx:pt idx="44516">157500</cx:pt>
          <cx:pt idx="44517">67500</cx:pt>
          <cx:pt idx="44518">180000</cx:pt>
          <cx:pt idx="44519">180000</cx:pt>
          <cx:pt idx="44520">81000</cx:pt>
          <cx:pt idx="44521">99000</cx:pt>
          <cx:pt idx="44522">162000</cx:pt>
          <cx:pt idx="44523">540000</cx:pt>
          <cx:pt idx="44524">135000</cx:pt>
          <cx:pt idx="44525">112500</cx:pt>
          <cx:pt idx="44526">292500</cx:pt>
          <cx:pt idx="44527">225000</cx:pt>
          <cx:pt idx="44528">117000</cx:pt>
          <cx:pt idx="44529">99000</cx:pt>
          <cx:pt idx="44530">225000</cx:pt>
          <cx:pt idx="44531">135000</cx:pt>
          <cx:pt idx="44532">67500</cx:pt>
          <cx:pt idx="44533">126000</cx:pt>
          <cx:pt idx="44534">112500</cx:pt>
          <cx:pt idx="44535">135000</cx:pt>
          <cx:pt idx="44536">90000</cx:pt>
          <cx:pt idx="44537">157500</cx:pt>
          <cx:pt idx="44538">202500</cx:pt>
          <cx:pt idx="44539">121500</cx:pt>
          <cx:pt idx="44540">180000</cx:pt>
          <cx:pt idx="44541">360000</cx:pt>
          <cx:pt idx="44542">157500</cx:pt>
          <cx:pt idx="44543">180000</cx:pt>
          <cx:pt idx="44544">112500</cx:pt>
          <cx:pt idx="44545">90000</cx:pt>
          <cx:pt idx="44546">126000</cx:pt>
          <cx:pt idx="44547">117000</cx:pt>
          <cx:pt idx="44548">157500</cx:pt>
          <cx:pt idx="44549">135000</cx:pt>
          <cx:pt idx="44550">270000</cx:pt>
          <cx:pt idx="44551">112500</cx:pt>
          <cx:pt idx="44552">220500</cx:pt>
          <cx:pt idx="44553">157500</cx:pt>
          <cx:pt idx="44554">274500</cx:pt>
          <cx:pt idx="44555">112500</cx:pt>
          <cx:pt idx="44556">157500</cx:pt>
          <cx:pt idx="44557">90000</cx:pt>
          <cx:pt idx="44558">112500</cx:pt>
          <cx:pt idx="44559">81000</cx:pt>
          <cx:pt idx="44560">112500</cx:pt>
          <cx:pt idx="44561">292500</cx:pt>
          <cx:pt idx="44562">135000</cx:pt>
          <cx:pt idx="44563">139500</cx:pt>
          <cx:pt idx="44564">270000</cx:pt>
          <cx:pt idx="44565">112500</cx:pt>
          <cx:pt idx="44566">90000</cx:pt>
          <cx:pt idx="44567">126000</cx:pt>
          <cx:pt idx="44568">157500</cx:pt>
          <cx:pt idx="44569">135000</cx:pt>
          <cx:pt idx="44570">157500</cx:pt>
          <cx:pt idx="44571">1530000</cx:pt>
          <cx:pt idx="44572">216000</cx:pt>
          <cx:pt idx="44573">202500</cx:pt>
          <cx:pt idx="44574">90000</cx:pt>
          <cx:pt idx="44575">180000</cx:pt>
          <cx:pt idx="44576">180000</cx:pt>
          <cx:pt idx="44577">247500</cx:pt>
          <cx:pt idx="44578">90000</cx:pt>
          <cx:pt idx="44579">112500</cx:pt>
          <cx:pt idx="44580">112500</cx:pt>
          <cx:pt idx="44581">99000</cx:pt>
          <cx:pt idx="44582">225000</cx:pt>
          <cx:pt idx="44583">135000</cx:pt>
          <cx:pt idx="44584">135000</cx:pt>
          <cx:pt idx="44585">180000</cx:pt>
          <cx:pt idx="44586">180000</cx:pt>
          <cx:pt idx="44587">81000</cx:pt>
          <cx:pt idx="44588">67500</cx:pt>
          <cx:pt idx="44589">225000</cx:pt>
          <cx:pt idx="44590">247500</cx:pt>
          <cx:pt idx="44591">67500</cx:pt>
          <cx:pt idx="44592">94500</cx:pt>
          <cx:pt idx="44593">202500</cx:pt>
          <cx:pt idx="44594">135000</cx:pt>
          <cx:pt idx="44595">135000</cx:pt>
          <cx:pt idx="44596">67500</cx:pt>
          <cx:pt idx="44597">157500</cx:pt>
          <cx:pt idx="44598">117000</cx:pt>
          <cx:pt idx="44599">112500</cx:pt>
          <cx:pt idx="44600">180000</cx:pt>
          <cx:pt idx="44601">67500</cx:pt>
          <cx:pt idx="44602">81000</cx:pt>
          <cx:pt idx="44603">180000</cx:pt>
          <cx:pt idx="44604">292500</cx:pt>
          <cx:pt idx="44605">112500</cx:pt>
          <cx:pt idx="44606">90000</cx:pt>
          <cx:pt idx="44607">67500</cx:pt>
          <cx:pt idx="44608">67500</cx:pt>
          <cx:pt idx="44609">157500</cx:pt>
          <cx:pt idx="44610">202500</cx:pt>
          <cx:pt idx="44611">229500</cx:pt>
          <cx:pt idx="44612">72000</cx:pt>
          <cx:pt idx="44613">99000</cx:pt>
          <cx:pt idx="44614">202500</cx:pt>
          <cx:pt idx="44615">90000</cx:pt>
          <cx:pt idx="44616">135000</cx:pt>
          <cx:pt idx="44617">189000</cx:pt>
          <cx:pt idx="44618">180000</cx:pt>
          <cx:pt idx="44619">90000</cx:pt>
          <cx:pt idx="44620">112500</cx:pt>
          <cx:pt idx="44621">238500</cx:pt>
          <cx:pt idx="44622">270000</cx:pt>
          <cx:pt idx="44623">90000</cx:pt>
          <cx:pt idx="44624">315000</cx:pt>
          <cx:pt idx="44625">135000</cx:pt>
          <cx:pt idx="44626">112500</cx:pt>
          <cx:pt idx="44627">202500</cx:pt>
          <cx:pt idx="44628">189000</cx:pt>
          <cx:pt idx="44629">67500</cx:pt>
          <cx:pt idx="44630">225000</cx:pt>
          <cx:pt idx="44631">270000</cx:pt>
          <cx:pt idx="44632">256500</cx:pt>
          <cx:pt idx="44633">171000</cx:pt>
          <cx:pt idx="44634">225000</cx:pt>
          <cx:pt idx="44635">76500</cx:pt>
          <cx:pt idx="44636">360000</cx:pt>
          <cx:pt idx="44637">180000</cx:pt>
          <cx:pt idx="44638">90000</cx:pt>
          <cx:pt idx="44639">121500</cx:pt>
          <cx:pt idx="44640">117000</cx:pt>
          <cx:pt idx="44641">112500</cx:pt>
          <cx:pt idx="44642">40500</cx:pt>
          <cx:pt idx="44643">112500</cx:pt>
          <cx:pt idx="44644">265500</cx:pt>
          <cx:pt idx="44645">135000</cx:pt>
          <cx:pt idx="44646">40500</cx:pt>
          <cx:pt idx="44647">67500</cx:pt>
          <cx:pt idx="44648">189000</cx:pt>
          <cx:pt idx="44649">202500</cx:pt>
          <cx:pt idx="44650">126000</cx:pt>
          <cx:pt idx="44651">31500</cx:pt>
          <cx:pt idx="44652">135000</cx:pt>
          <cx:pt idx="44653">315000</cx:pt>
          <cx:pt idx="44654">270000</cx:pt>
          <cx:pt idx="44655">40500</cx:pt>
          <cx:pt idx="44656">225000</cx:pt>
          <cx:pt idx="44657">90000</cx:pt>
          <cx:pt idx="44658">135000</cx:pt>
          <cx:pt idx="44659">76500</cx:pt>
          <cx:pt idx="44660">315000</cx:pt>
          <cx:pt idx="44661">135000</cx:pt>
          <cx:pt idx="44662">67500</cx:pt>
          <cx:pt idx="44663">180000</cx:pt>
          <cx:pt idx="44664">90000</cx:pt>
          <cx:pt idx="44665">157500</cx:pt>
          <cx:pt idx="44666">202500</cx:pt>
          <cx:pt idx="44667">225000</cx:pt>
          <cx:pt idx="44668">405000</cx:pt>
          <cx:pt idx="44669">180000</cx:pt>
          <cx:pt idx="44670">73368</cx:pt>
          <cx:pt idx="44671">135000</cx:pt>
          <cx:pt idx="44672">225000</cx:pt>
          <cx:pt idx="44673">247500</cx:pt>
          <cx:pt idx="44674">121500</cx:pt>
          <cx:pt idx="44675">148500</cx:pt>
          <cx:pt idx="44676">283500</cx:pt>
          <cx:pt idx="44677">67500</cx:pt>
          <cx:pt idx="44678">90000</cx:pt>
          <cx:pt idx="44679">90000</cx:pt>
          <cx:pt idx="44680">135000</cx:pt>
          <cx:pt idx="44681">157500</cx:pt>
          <cx:pt idx="44682">198000</cx:pt>
          <cx:pt idx="44683">90000</cx:pt>
          <cx:pt idx="44684">202500</cx:pt>
          <cx:pt idx="44685">117000</cx:pt>
          <cx:pt idx="44686">270000</cx:pt>
          <cx:pt idx="44687">180000</cx:pt>
          <cx:pt idx="44688">112500</cx:pt>
          <cx:pt idx="44689">225000</cx:pt>
          <cx:pt idx="44690">90000</cx:pt>
          <cx:pt idx="44691">157500</cx:pt>
          <cx:pt idx="44692">112500</cx:pt>
          <cx:pt idx="44693">238500</cx:pt>
          <cx:pt idx="44694">202500</cx:pt>
          <cx:pt idx="44695">135000</cx:pt>
          <cx:pt idx="44696">103500</cx:pt>
          <cx:pt idx="44697">45000</cx:pt>
          <cx:pt idx="44698">162000</cx:pt>
          <cx:pt idx="44699">112500</cx:pt>
          <cx:pt idx="44700">225000</cx:pt>
          <cx:pt idx="44701">67500</cx:pt>
          <cx:pt idx="44702">180000</cx:pt>
          <cx:pt idx="44703">337500</cx:pt>
          <cx:pt idx="44704">211500</cx:pt>
          <cx:pt idx="44705">180000</cx:pt>
          <cx:pt idx="44706">162000</cx:pt>
          <cx:pt idx="44707">292500</cx:pt>
          <cx:pt idx="44708">166500</cx:pt>
          <cx:pt idx="44709">135000</cx:pt>
          <cx:pt idx="44710">85500</cx:pt>
          <cx:pt idx="44711">270000</cx:pt>
          <cx:pt idx="44712">67500</cx:pt>
          <cx:pt idx="44713">112500</cx:pt>
          <cx:pt idx="44714">38250</cx:pt>
          <cx:pt idx="44715">135000</cx:pt>
          <cx:pt idx="44716">171000</cx:pt>
          <cx:pt idx="44717">99000</cx:pt>
          <cx:pt idx="44718">225000</cx:pt>
          <cx:pt idx="44719">270000</cx:pt>
          <cx:pt idx="44720">112500</cx:pt>
          <cx:pt idx="44721">180000</cx:pt>
          <cx:pt idx="44722">110250</cx:pt>
          <cx:pt idx="44723">67500</cx:pt>
          <cx:pt idx="44724">90000</cx:pt>
          <cx:pt idx="44725">270000</cx:pt>
          <cx:pt idx="44726">135000</cx:pt>
          <cx:pt idx="44727">135000</cx:pt>
          <cx:pt idx="44728">135000</cx:pt>
          <cx:pt idx="44729">90000</cx:pt>
          <cx:pt idx="44730">74700</cx:pt>
          <cx:pt idx="44731">126000</cx:pt>
          <cx:pt idx="44732">72000</cx:pt>
          <cx:pt idx="44733">427500</cx:pt>
          <cx:pt idx="44734">207000</cx:pt>
          <cx:pt idx="44735">94500</cx:pt>
          <cx:pt idx="44736">108000</cx:pt>
          <cx:pt idx="44737">67500</cx:pt>
          <cx:pt idx="44738">54000</cx:pt>
          <cx:pt idx="44739">225000</cx:pt>
          <cx:pt idx="44740">360000</cx:pt>
          <cx:pt idx="44741">270000</cx:pt>
          <cx:pt idx="44742">112500</cx:pt>
          <cx:pt idx="44743">112500</cx:pt>
          <cx:pt idx="44744">157500</cx:pt>
          <cx:pt idx="44745">157500</cx:pt>
          <cx:pt idx="44746">135000</cx:pt>
          <cx:pt idx="44747">180000</cx:pt>
          <cx:pt idx="44748">292500</cx:pt>
          <cx:pt idx="44749">135000</cx:pt>
          <cx:pt idx="44750">144000</cx:pt>
          <cx:pt idx="44751">81000</cx:pt>
          <cx:pt idx="44752">90000</cx:pt>
          <cx:pt idx="44753">202500</cx:pt>
          <cx:pt idx="44754">67500</cx:pt>
          <cx:pt idx="44755">135000</cx:pt>
          <cx:pt idx="44756">225000</cx:pt>
          <cx:pt idx="44757">405000</cx:pt>
          <cx:pt idx="44758">157500</cx:pt>
          <cx:pt idx="44759">135000</cx:pt>
          <cx:pt idx="44760">112500</cx:pt>
          <cx:pt idx="44761">99000</cx:pt>
          <cx:pt idx="44762">135000</cx:pt>
          <cx:pt idx="44763">324000</cx:pt>
          <cx:pt idx="44764">67500</cx:pt>
          <cx:pt idx="44765">99000</cx:pt>
          <cx:pt idx="44766">67500</cx:pt>
          <cx:pt idx="44767">157500</cx:pt>
          <cx:pt idx="44768">54000</cx:pt>
          <cx:pt idx="44769">180000</cx:pt>
          <cx:pt idx="44770">157500</cx:pt>
          <cx:pt idx="44771">135000</cx:pt>
          <cx:pt idx="44772">184500</cx:pt>
          <cx:pt idx="44773">90000</cx:pt>
          <cx:pt idx="44774">157500</cx:pt>
          <cx:pt idx="44775">99000</cx:pt>
          <cx:pt idx="44776">247500</cx:pt>
          <cx:pt idx="44777">247500</cx:pt>
          <cx:pt idx="44778">180000</cx:pt>
          <cx:pt idx="44779">90000</cx:pt>
          <cx:pt idx="44780">54000</cx:pt>
          <cx:pt idx="44781">90000</cx:pt>
          <cx:pt idx="44782">171000</cx:pt>
          <cx:pt idx="44783">56250</cx:pt>
          <cx:pt idx="44784">202500</cx:pt>
          <cx:pt idx="44785">202500</cx:pt>
          <cx:pt idx="44786">270000</cx:pt>
          <cx:pt idx="44787">67500</cx:pt>
          <cx:pt idx="44788">112500</cx:pt>
          <cx:pt idx="44789">157500</cx:pt>
          <cx:pt idx="44790">180000</cx:pt>
          <cx:pt idx="44791">180000</cx:pt>
          <cx:pt idx="44792">135000</cx:pt>
          <cx:pt idx="44793">135000</cx:pt>
          <cx:pt idx="44794">76500</cx:pt>
          <cx:pt idx="44795">171000</cx:pt>
          <cx:pt idx="44796">540000</cx:pt>
          <cx:pt idx="44797">67500</cx:pt>
          <cx:pt idx="44798">157500</cx:pt>
          <cx:pt idx="44799">157500</cx:pt>
          <cx:pt idx="44800">135000</cx:pt>
          <cx:pt idx="44801">292500</cx:pt>
          <cx:pt idx="44802">144000</cx:pt>
          <cx:pt idx="44803">225000</cx:pt>
          <cx:pt idx="44804">112500</cx:pt>
          <cx:pt idx="44805">112500</cx:pt>
          <cx:pt idx="44806">180000</cx:pt>
          <cx:pt idx="44807">202500</cx:pt>
          <cx:pt idx="44808">135000</cx:pt>
          <cx:pt idx="44809">112500</cx:pt>
          <cx:pt idx="44810">83250</cx:pt>
          <cx:pt idx="44811">90000</cx:pt>
          <cx:pt idx="44812">360000</cx:pt>
          <cx:pt idx="44813">90000</cx:pt>
          <cx:pt idx="44814">270000</cx:pt>
          <cx:pt idx="44815">270000</cx:pt>
          <cx:pt idx="44816">90000</cx:pt>
          <cx:pt idx="44817">202500</cx:pt>
          <cx:pt idx="44818">90000</cx:pt>
          <cx:pt idx="44819">193500</cx:pt>
          <cx:pt idx="44820">202500</cx:pt>
          <cx:pt idx="44821">90000</cx:pt>
          <cx:pt idx="44822">117000</cx:pt>
          <cx:pt idx="44823">157500</cx:pt>
          <cx:pt idx="44824">112500</cx:pt>
          <cx:pt idx="44825">113400</cx:pt>
          <cx:pt idx="44826">225000</cx:pt>
          <cx:pt idx="44827">157500</cx:pt>
          <cx:pt idx="44828">144000</cx:pt>
          <cx:pt idx="44829">157500</cx:pt>
          <cx:pt idx="44830">45000</cx:pt>
          <cx:pt idx="44831">45000</cx:pt>
          <cx:pt idx="44832">216000</cx:pt>
          <cx:pt idx="44833">157500</cx:pt>
          <cx:pt idx="44834">90000</cx:pt>
          <cx:pt idx="44835">126000</cx:pt>
          <cx:pt idx="44836">103500</cx:pt>
          <cx:pt idx="44837">60750</cx:pt>
          <cx:pt idx="44838">180000</cx:pt>
          <cx:pt idx="44839">90000</cx:pt>
          <cx:pt idx="44840">270000</cx:pt>
          <cx:pt idx="44841">63000</cx:pt>
          <cx:pt idx="44842">315000</cx:pt>
          <cx:pt idx="44843">180000</cx:pt>
          <cx:pt idx="44844">157500</cx:pt>
          <cx:pt idx="44845">225000</cx:pt>
          <cx:pt idx="44846">135000</cx:pt>
          <cx:pt idx="44847">157500</cx:pt>
          <cx:pt idx="44848">225000</cx:pt>
          <cx:pt idx="44849">270000</cx:pt>
          <cx:pt idx="44850">180000</cx:pt>
          <cx:pt idx="44851">225000</cx:pt>
          <cx:pt idx="44852">112500</cx:pt>
          <cx:pt idx="44853">270000</cx:pt>
          <cx:pt idx="44854">180000</cx:pt>
          <cx:pt idx="44855">202500</cx:pt>
          <cx:pt idx="44856">135000</cx:pt>
          <cx:pt idx="44857">112500</cx:pt>
          <cx:pt idx="44858">67500</cx:pt>
          <cx:pt idx="44859">112500</cx:pt>
          <cx:pt idx="44860">117000</cx:pt>
          <cx:pt idx="44861">126000</cx:pt>
          <cx:pt idx="44862">207000</cx:pt>
          <cx:pt idx="44863">67500</cx:pt>
          <cx:pt idx="44864">135000</cx:pt>
          <cx:pt idx="44865">112500</cx:pt>
          <cx:pt idx="44866">94500</cx:pt>
          <cx:pt idx="44867">225000</cx:pt>
          <cx:pt idx="44868">135000</cx:pt>
          <cx:pt idx="44869">157500</cx:pt>
          <cx:pt idx="44870">135000</cx:pt>
          <cx:pt idx="44871">76500</cx:pt>
          <cx:pt idx="44872">126000</cx:pt>
          <cx:pt idx="44873">81000</cx:pt>
          <cx:pt idx="44874">270000</cx:pt>
          <cx:pt idx="44875">202500</cx:pt>
          <cx:pt idx="44876">67500</cx:pt>
          <cx:pt idx="44877">135000</cx:pt>
          <cx:pt idx="44878">166500</cx:pt>
          <cx:pt idx="44879">90000</cx:pt>
          <cx:pt idx="44880">157500</cx:pt>
          <cx:pt idx="44881">90000</cx:pt>
          <cx:pt idx="44882">135000</cx:pt>
          <cx:pt idx="44883">90000</cx:pt>
          <cx:pt idx="44884">135000</cx:pt>
          <cx:pt idx="44885">157500</cx:pt>
          <cx:pt idx="44886">90000</cx:pt>
          <cx:pt idx="44887">90000</cx:pt>
          <cx:pt idx="44888">99000</cx:pt>
          <cx:pt idx="44889">67500</cx:pt>
          <cx:pt idx="44890">135000</cx:pt>
          <cx:pt idx="44891">135000</cx:pt>
          <cx:pt idx="44892">45000</cx:pt>
          <cx:pt idx="44893">225000</cx:pt>
          <cx:pt idx="44894">180000</cx:pt>
          <cx:pt idx="44895">112500</cx:pt>
          <cx:pt idx="44896">135000</cx:pt>
          <cx:pt idx="44897">292500</cx:pt>
          <cx:pt idx="44898">121500</cx:pt>
          <cx:pt idx="44899">135000</cx:pt>
          <cx:pt idx="44900">202500</cx:pt>
          <cx:pt idx="44901">180000</cx:pt>
          <cx:pt idx="44902">315000</cx:pt>
          <cx:pt idx="44903">126000</cx:pt>
          <cx:pt idx="44904">220500</cx:pt>
          <cx:pt idx="44905">67500</cx:pt>
          <cx:pt idx="44906">117000</cx:pt>
          <cx:pt idx="44907">81000</cx:pt>
          <cx:pt idx="44908">171000</cx:pt>
          <cx:pt idx="44909">315000</cx:pt>
          <cx:pt idx="44910">67500</cx:pt>
          <cx:pt idx="44911">135000</cx:pt>
          <cx:pt idx="44912">180000</cx:pt>
          <cx:pt idx="44913">126000</cx:pt>
          <cx:pt idx="44914">180000</cx:pt>
          <cx:pt idx="44915">112500</cx:pt>
          <cx:pt idx="44916">157500</cx:pt>
          <cx:pt idx="44917">225000</cx:pt>
          <cx:pt idx="44918">58500</cx:pt>
          <cx:pt idx="44919">171000</cx:pt>
          <cx:pt idx="44920">157500</cx:pt>
          <cx:pt idx="44921">99000</cx:pt>
          <cx:pt idx="44922">315000</cx:pt>
          <cx:pt idx="44923">180000</cx:pt>
          <cx:pt idx="44924">135000</cx:pt>
          <cx:pt idx="44925">225000</cx:pt>
          <cx:pt idx="44926">270000</cx:pt>
          <cx:pt idx="44927">184500</cx:pt>
          <cx:pt idx="44928">126000</cx:pt>
          <cx:pt idx="44929">162000</cx:pt>
          <cx:pt idx="44930">202500</cx:pt>
          <cx:pt idx="44931">180000</cx:pt>
          <cx:pt idx="44932">67500</cx:pt>
          <cx:pt idx="44933">135000</cx:pt>
          <cx:pt idx="44934">112500</cx:pt>
          <cx:pt idx="44935">90000</cx:pt>
          <cx:pt idx="44936">279000</cx:pt>
          <cx:pt idx="44937">81000</cx:pt>
          <cx:pt idx="44938">135000</cx:pt>
          <cx:pt idx="44939">135000</cx:pt>
          <cx:pt idx="44940">54000</cx:pt>
          <cx:pt idx="44941">148500</cx:pt>
          <cx:pt idx="44942">225000</cx:pt>
          <cx:pt idx="44943">180000</cx:pt>
          <cx:pt idx="44944">135000</cx:pt>
          <cx:pt idx="44945">270000</cx:pt>
          <cx:pt idx="44946">337500</cx:pt>
          <cx:pt idx="44947">135000</cx:pt>
          <cx:pt idx="44948">382500</cx:pt>
          <cx:pt idx="44949">292500</cx:pt>
          <cx:pt idx="44950">135000</cx:pt>
          <cx:pt idx="44951">180000</cx:pt>
          <cx:pt idx="44952">630000</cx:pt>
          <cx:pt idx="44953">180000</cx:pt>
          <cx:pt idx="44954">135000</cx:pt>
          <cx:pt idx="44955">135000</cx:pt>
          <cx:pt idx="44956">90000</cx:pt>
          <cx:pt idx="44957">135000</cx:pt>
          <cx:pt idx="44958">81000</cx:pt>
          <cx:pt idx="44959">225000</cx:pt>
          <cx:pt idx="44960">135000</cx:pt>
          <cx:pt idx="44961">99000</cx:pt>
          <cx:pt idx="44962">360000</cx:pt>
          <cx:pt idx="44963">157500</cx:pt>
          <cx:pt idx="44964">450000</cx:pt>
          <cx:pt idx="44965">90000</cx:pt>
          <cx:pt idx="44966">67500</cx:pt>
          <cx:pt idx="44967">270000</cx:pt>
          <cx:pt idx="44968">99000</cx:pt>
          <cx:pt idx="44969">270000</cx:pt>
          <cx:pt idx="44970">202500</cx:pt>
          <cx:pt idx="44971">202500</cx:pt>
          <cx:pt idx="44972">270000</cx:pt>
          <cx:pt idx="44973">108000</cx:pt>
          <cx:pt idx="44974">135000</cx:pt>
          <cx:pt idx="44975">202500</cx:pt>
          <cx:pt idx="44976">112500</cx:pt>
          <cx:pt idx="44977">67500</cx:pt>
          <cx:pt idx="44978">162000</cx:pt>
          <cx:pt idx="44979">202500</cx:pt>
          <cx:pt idx="44980">157500</cx:pt>
          <cx:pt idx="44981">180000</cx:pt>
          <cx:pt idx="44982">148500</cx:pt>
          <cx:pt idx="44983">112500</cx:pt>
          <cx:pt idx="44984">427500</cx:pt>
          <cx:pt idx="44985">90000</cx:pt>
          <cx:pt idx="44986">157500</cx:pt>
          <cx:pt idx="44987">112500</cx:pt>
          <cx:pt idx="44988">292500</cx:pt>
          <cx:pt idx="44989">225000</cx:pt>
          <cx:pt idx="44990">180000</cx:pt>
          <cx:pt idx="44991">157500</cx:pt>
          <cx:pt idx="44992">180000</cx:pt>
          <cx:pt idx="44993">90000</cx:pt>
          <cx:pt idx="44994">144000</cx:pt>
          <cx:pt idx="44995">135000</cx:pt>
          <cx:pt idx="44996">112500</cx:pt>
          <cx:pt idx="44997">157500</cx:pt>
          <cx:pt idx="44998">270000</cx:pt>
          <cx:pt idx="44999">135000</cx:pt>
          <cx:pt idx="45000">360000</cx:pt>
          <cx:pt idx="45001">270000</cx:pt>
          <cx:pt idx="45002">189000</cx:pt>
          <cx:pt idx="45003">180000</cx:pt>
          <cx:pt idx="45004">157500</cx:pt>
          <cx:pt idx="45005">135000</cx:pt>
          <cx:pt idx="45006">112500</cx:pt>
          <cx:pt idx="45007">810000</cx:pt>
          <cx:pt idx="45008">202500</cx:pt>
          <cx:pt idx="45009">84150</cx:pt>
          <cx:pt idx="45010">112500</cx:pt>
          <cx:pt idx="45011">292500</cx:pt>
          <cx:pt idx="45012">112500</cx:pt>
          <cx:pt idx="45013">211500</cx:pt>
          <cx:pt idx="45014">135000</cx:pt>
          <cx:pt idx="45015">247500</cx:pt>
          <cx:pt idx="45016">171000</cx:pt>
          <cx:pt idx="45017">121500</cx:pt>
          <cx:pt idx="45018">310500</cx:pt>
          <cx:pt idx="45019">67500</cx:pt>
          <cx:pt idx="45020">45000</cx:pt>
          <cx:pt idx="45021">103500</cx:pt>
          <cx:pt idx="45022">81000</cx:pt>
          <cx:pt idx="45023">157500</cx:pt>
          <cx:pt idx="45024">157500</cx:pt>
          <cx:pt idx="45025">90000</cx:pt>
          <cx:pt idx="45026">157500</cx:pt>
          <cx:pt idx="45027">247500</cx:pt>
          <cx:pt idx="45028">162000</cx:pt>
          <cx:pt idx="45029">135000</cx:pt>
          <cx:pt idx="45030">90000</cx:pt>
          <cx:pt idx="45031">76500</cx:pt>
          <cx:pt idx="45032">157500</cx:pt>
          <cx:pt idx="45033">180000</cx:pt>
          <cx:pt idx="45034">81000</cx:pt>
          <cx:pt idx="45035">135000</cx:pt>
          <cx:pt idx="45036">171000</cx:pt>
          <cx:pt idx="45037">180000</cx:pt>
          <cx:pt idx="45038">157500</cx:pt>
          <cx:pt idx="45039">337500</cx:pt>
          <cx:pt idx="45040">274500</cx:pt>
          <cx:pt idx="45041">540000</cx:pt>
          <cx:pt idx="45042">225000</cx:pt>
          <cx:pt idx="45043">67500</cx:pt>
          <cx:pt idx="45044">171000</cx:pt>
          <cx:pt idx="45045">157500</cx:pt>
          <cx:pt idx="45046">270000</cx:pt>
          <cx:pt idx="45047">247500</cx:pt>
          <cx:pt idx="45048">112500</cx:pt>
          <cx:pt idx="45049">180000</cx:pt>
          <cx:pt idx="45050">337500</cx:pt>
          <cx:pt idx="45051">135000</cx:pt>
          <cx:pt idx="45052">112500</cx:pt>
          <cx:pt idx="45053">180000</cx:pt>
          <cx:pt idx="45054">301500</cx:pt>
          <cx:pt idx="45055">130500</cx:pt>
          <cx:pt idx="45056">135000</cx:pt>
          <cx:pt idx="45057">126000</cx:pt>
          <cx:pt idx="45058">85500</cx:pt>
          <cx:pt idx="45059">144000</cx:pt>
          <cx:pt idx="45060">135000</cx:pt>
          <cx:pt idx="45061">270000</cx:pt>
          <cx:pt idx="45062">315000</cx:pt>
          <cx:pt idx="45063">225000</cx:pt>
          <cx:pt idx="45064">202500</cx:pt>
          <cx:pt idx="45065">103500</cx:pt>
          <cx:pt idx="45066">126000</cx:pt>
          <cx:pt idx="45067">225000</cx:pt>
          <cx:pt idx="45068">72000</cx:pt>
          <cx:pt idx="45069">270000</cx:pt>
          <cx:pt idx="45070">135000</cx:pt>
          <cx:pt idx="45071">135000</cx:pt>
          <cx:pt idx="45072">202500</cx:pt>
          <cx:pt idx="45073">94500</cx:pt>
          <cx:pt idx="45074">157500</cx:pt>
          <cx:pt idx="45075">144000</cx:pt>
          <cx:pt idx="45076">67500</cx:pt>
          <cx:pt idx="45077">90000</cx:pt>
          <cx:pt idx="45078">247500</cx:pt>
          <cx:pt idx="45079">270000</cx:pt>
          <cx:pt idx="45080">135000</cx:pt>
          <cx:pt idx="45081">112500</cx:pt>
          <cx:pt idx="45082">225000</cx:pt>
          <cx:pt idx="45083">126000</cx:pt>
          <cx:pt idx="45084">130500</cx:pt>
          <cx:pt idx="45085">112500</cx:pt>
          <cx:pt idx="45086">225000</cx:pt>
          <cx:pt idx="45087">139500</cx:pt>
          <cx:pt idx="45088">108000</cx:pt>
          <cx:pt idx="45089">90000</cx:pt>
          <cx:pt idx="45090">76500</cx:pt>
          <cx:pt idx="45091">90000</cx:pt>
          <cx:pt idx="45092">81000</cx:pt>
          <cx:pt idx="45093">247500</cx:pt>
          <cx:pt idx="45094">225000</cx:pt>
          <cx:pt idx="45095">135000</cx:pt>
          <cx:pt idx="45096">189000</cx:pt>
          <cx:pt idx="45097">247500</cx:pt>
          <cx:pt idx="45098">180000</cx:pt>
          <cx:pt idx="45099">360000</cx:pt>
          <cx:pt idx="45100">225000</cx:pt>
          <cx:pt idx="45101">135000</cx:pt>
          <cx:pt idx="45102">180000</cx:pt>
          <cx:pt idx="45103">225000</cx:pt>
          <cx:pt idx="45104">382500</cx:pt>
          <cx:pt idx="45105">144000</cx:pt>
          <cx:pt idx="45106">202500</cx:pt>
          <cx:pt idx="45107">135000</cx:pt>
          <cx:pt idx="45108">135000</cx:pt>
          <cx:pt idx="45109">81000</cx:pt>
          <cx:pt idx="45110">157500</cx:pt>
          <cx:pt idx="45111">171000</cx:pt>
          <cx:pt idx="45112">157500</cx:pt>
          <cx:pt idx="45113">112500</cx:pt>
          <cx:pt idx="45114">157500</cx:pt>
          <cx:pt idx="45115">225000</cx:pt>
          <cx:pt idx="45116">360000</cx:pt>
          <cx:pt idx="45117">202500</cx:pt>
          <cx:pt idx="45118">180000</cx:pt>
          <cx:pt idx="45119">112500</cx:pt>
          <cx:pt idx="45120">72000</cx:pt>
          <cx:pt idx="45121">112500</cx:pt>
          <cx:pt idx="45122">81000</cx:pt>
          <cx:pt idx="45123">117000</cx:pt>
          <cx:pt idx="45124">157500</cx:pt>
          <cx:pt idx="45125">157500</cx:pt>
          <cx:pt idx="45126">90000</cx:pt>
          <cx:pt idx="45127">180000</cx:pt>
          <cx:pt idx="45128">67500</cx:pt>
          <cx:pt idx="45129">90000</cx:pt>
          <cx:pt idx="45130">198000</cx:pt>
          <cx:pt idx="45131">450000</cx:pt>
          <cx:pt idx="45132">103500</cx:pt>
          <cx:pt idx="45133">270000</cx:pt>
          <cx:pt idx="45134">112500</cx:pt>
          <cx:pt idx="45135">90000</cx:pt>
          <cx:pt idx="45136">90000</cx:pt>
          <cx:pt idx="45137">135000</cx:pt>
          <cx:pt idx="45138">135000</cx:pt>
          <cx:pt idx="45139">135000</cx:pt>
          <cx:pt idx="45140">247500</cx:pt>
          <cx:pt idx="45141">211500</cx:pt>
          <cx:pt idx="45142">247500</cx:pt>
          <cx:pt idx="45143">112500</cx:pt>
          <cx:pt idx="45144">112500</cx:pt>
          <cx:pt idx="45145">180000</cx:pt>
          <cx:pt idx="45146">90000</cx:pt>
          <cx:pt idx="45147">112500</cx:pt>
          <cx:pt idx="45148">184500</cx:pt>
          <cx:pt idx="45149">153000</cx:pt>
          <cx:pt idx="45150">135000</cx:pt>
          <cx:pt idx="45151">45000</cx:pt>
          <cx:pt idx="45152">144000</cx:pt>
          <cx:pt idx="45153">180000</cx:pt>
          <cx:pt idx="45154">81000</cx:pt>
          <cx:pt idx="45155">382500</cx:pt>
          <cx:pt idx="45156">135000</cx:pt>
          <cx:pt idx="45157">108000</cx:pt>
          <cx:pt idx="45158">157500</cx:pt>
          <cx:pt idx="45159">157500</cx:pt>
          <cx:pt idx="45160">135000</cx:pt>
          <cx:pt idx="45161">90000</cx:pt>
          <cx:pt idx="45162">180000</cx:pt>
          <cx:pt idx="45163">112500</cx:pt>
          <cx:pt idx="45164">117000</cx:pt>
          <cx:pt idx="45165">337500</cx:pt>
          <cx:pt idx="45166">102600</cx:pt>
          <cx:pt idx="45167">225000</cx:pt>
          <cx:pt idx="45168">90000</cx:pt>
          <cx:pt idx="45169">135000</cx:pt>
          <cx:pt idx="45170">101700</cx:pt>
          <cx:pt idx="45171">157500</cx:pt>
          <cx:pt idx="45172">157500</cx:pt>
          <cx:pt idx="45173">315000</cx:pt>
          <cx:pt idx="45174">180000</cx:pt>
          <cx:pt idx="45175">85500</cx:pt>
          <cx:pt idx="45176">157500</cx:pt>
          <cx:pt idx="45177">306000</cx:pt>
          <cx:pt idx="45178">112500</cx:pt>
          <cx:pt idx="45179">90000</cx:pt>
          <cx:pt idx="45180">112500</cx:pt>
          <cx:pt idx="45181">112500</cx:pt>
          <cx:pt idx="45182">171000</cx:pt>
          <cx:pt idx="45183">166500</cx:pt>
          <cx:pt idx="45184">112500</cx:pt>
          <cx:pt idx="45185">126000</cx:pt>
          <cx:pt idx="45186">247500</cx:pt>
          <cx:pt idx="45187">157500</cx:pt>
          <cx:pt idx="45188">180000</cx:pt>
          <cx:pt idx="45189">112500</cx:pt>
          <cx:pt idx="45190">72000</cx:pt>
          <cx:pt idx="45191">112500</cx:pt>
          <cx:pt idx="45192">135000</cx:pt>
          <cx:pt idx="45193">81000</cx:pt>
          <cx:pt idx="45194">225000</cx:pt>
          <cx:pt idx="45195">135000</cx:pt>
          <cx:pt idx="45196">63000</cx:pt>
          <cx:pt idx="45197">112500</cx:pt>
          <cx:pt idx="45198">225000</cx:pt>
          <cx:pt idx="45199">189000</cx:pt>
          <cx:pt idx="45200">180000</cx:pt>
          <cx:pt idx="45201">72000</cx:pt>
          <cx:pt idx="45202">112500</cx:pt>
          <cx:pt idx="45203">162000</cx:pt>
          <cx:pt idx="45204">180000</cx:pt>
          <cx:pt idx="45205">135000</cx:pt>
          <cx:pt idx="45206">112500</cx:pt>
          <cx:pt idx="45207">108000</cx:pt>
          <cx:pt idx="45208">112500</cx:pt>
          <cx:pt idx="45209">90000</cx:pt>
          <cx:pt idx="45210">315000</cx:pt>
          <cx:pt idx="45211">128250</cx:pt>
          <cx:pt idx="45212">148500</cx:pt>
          <cx:pt idx="45213">157500</cx:pt>
          <cx:pt idx="45214">49500</cx:pt>
          <cx:pt idx="45215">99000</cx:pt>
          <cx:pt idx="45216">90000</cx:pt>
          <cx:pt idx="45217">135000</cx:pt>
          <cx:pt idx="45218">270000</cx:pt>
          <cx:pt idx="45219">157500</cx:pt>
          <cx:pt idx="45220">153000</cx:pt>
          <cx:pt idx="45221">180000</cx:pt>
          <cx:pt idx="45222">180000</cx:pt>
          <cx:pt idx="45223">90000</cx:pt>
          <cx:pt idx="45224">112500</cx:pt>
          <cx:pt idx="45225">270000</cx:pt>
          <cx:pt idx="45226">67500</cx:pt>
          <cx:pt idx="45227">90000</cx:pt>
          <cx:pt idx="45228">202500</cx:pt>
          <cx:pt idx="45229">83250</cx:pt>
          <cx:pt idx="45230">166500</cx:pt>
          <cx:pt idx="45231">85500</cx:pt>
          <cx:pt idx="45232">450000</cx:pt>
          <cx:pt idx="45233">202500</cx:pt>
          <cx:pt idx="45234">157500</cx:pt>
          <cx:pt idx="45235">270000</cx:pt>
          <cx:pt idx="45236">112500</cx:pt>
          <cx:pt idx="45237">184500</cx:pt>
          <cx:pt idx="45238">360000</cx:pt>
          <cx:pt idx="45239">90000</cx:pt>
          <cx:pt idx="45240">157500</cx:pt>
          <cx:pt idx="45241">157500</cx:pt>
          <cx:pt idx="45242">202500</cx:pt>
          <cx:pt idx="45243">495000</cx:pt>
          <cx:pt idx="45244">112500</cx:pt>
          <cx:pt idx="45245">157500</cx:pt>
          <cx:pt idx="45246">112500</cx:pt>
          <cx:pt idx="45247">126000</cx:pt>
          <cx:pt idx="45248">202500</cx:pt>
          <cx:pt idx="45249">220500</cx:pt>
          <cx:pt idx="45250">135000</cx:pt>
          <cx:pt idx="45251">216000</cx:pt>
          <cx:pt idx="45252">450000</cx:pt>
          <cx:pt idx="45253">99000</cx:pt>
          <cx:pt idx="45254">180000</cx:pt>
          <cx:pt idx="45255">292500</cx:pt>
          <cx:pt idx="45256">148500</cx:pt>
          <cx:pt idx="45257">202500</cx:pt>
          <cx:pt idx="45258">67500</cx:pt>
          <cx:pt idx="45259">270000</cx:pt>
          <cx:pt idx="45260">337500</cx:pt>
          <cx:pt idx="45261">112500</cx:pt>
          <cx:pt idx="45262">180000</cx:pt>
          <cx:pt idx="45263">112500</cx:pt>
          <cx:pt idx="45264">225000</cx:pt>
          <cx:pt idx="45265">225000</cx:pt>
          <cx:pt idx="45266">67500</cx:pt>
          <cx:pt idx="45267">112500</cx:pt>
          <cx:pt idx="45268">225000</cx:pt>
          <cx:pt idx="45269">90000</cx:pt>
          <cx:pt idx="45270">90000</cx:pt>
          <cx:pt idx="45271">99000</cx:pt>
          <cx:pt idx="45272">112500</cx:pt>
          <cx:pt idx="45273">90000</cx:pt>
          <cx:pt idx="45274">112500</cx:pt>
          <cx:pt idx="45275">67500</cx:pt>
          <cx:pt idx="45276">135000</cx:pt>
          <cx:pt idx="45277">1125000</cx:pt>
          <cx:pt idx="45278">180000</cx:pt>
          <cx:pt idx="45279">90000</cx:pt>
          <cx:pt idx="45280">261000</cx:pt>
          <cx:pt idx="45281">78300</cx:pt>
          <cx:pt idx="45282">135000</cx:pt>
          <cx:pt idx="45283">63000</cx:pt>
          <cx:pt idx="45284">337500</cx:pt>
          <cx:pt idx="45285">180000</cx:pt>
          <cx:pt idx="45286">180000</cx:pt>
          <cx:pt idx="45287">103500</cx:pt>
          <cx:pt idx="45288">135000</cx:pt>
          <cx:pt idx="45289">83250</cx:pt>
          <cx:pt idx="45290">157500</cx:pt>
          <cx:pt idx="45291">135000</cx:pt>
          <cx:pt idx="45292">148500</cx:pt>
          <cx:pt idx="45293">202500</cx:pt>
          <cx:pt idx="45294">247500</cx:pt>
          <cx:pt idx="45295">270000</cx:pt>
          <cx:pt idx="45296">36000</cx:pt>
          <cx:pt idx="45297">225000</cx:pt>
          <cx:pt idx="45298">270000</cx:pt>
          <cx:pt idx="45299">157500</cx:pt>
          <cx:pt idx="45300">180000</cx:pt>
          <cx:pt idx="45301">405000</cx:pt>
          <cx:pt idx="45302">112500</cx:pt>
          <cx:pt idx="45303">112500</cx:pt>
          <cx:pt idx="45304">90000</cx:pt>
          <cx:pt idx="45305">121500</cx:pt>
          <cx:pt idx="45306">135000</cx:pt>
          <cx:pt idx="45307">90000</cx:pt>
          <cx:pt idx="45308">180000</cx:pt>
          <cx:pt idx="45309">117000</cx:pt>
          <cx:pt idx="45310">90000</cx:pt>
          <cx:pt idx="45311">225000</cx:pt>
          <cx:pt idx="45312">306000</cx:pt>
          <cx:pt idx="45313">130500</cx:pt>
          <cx:pt idx="45314">81000</cx:pt>
          <cx:pt idx="45315">112500</cx:pt>
          <cx:pt idx="45316">256500</cx:pt>
          <cx:pt idx="45317">71550</cx:pt>
          <cx:pt idx="45318">81000</cx:pt>
          <cx:pt idx="45319">157500</cx:pt>
          <cx:pt idx="45320">202500</cx:pt>
          <cx:pt idx="45321">225000</cx:pt>
          <cx:pt idx="45322">112500</cx:pt>
          <cx:pt idx="45323">146250</cx:pt>
          <cx:pt idx="45324">189000</cx:pt>
          <cx:pt idx="45325">135000</cx:pt>
          <cx:pt idx="45326">135000</cx:pt>
          <cx:pt idx="45327">135000</cx:pt>
          <cx:pt idx="45328">207000</cx:pt>
          <cx:pt idx="45329">112500</cx:pt>
          <cx:pt idx="45330">81000</cx:pt>
          <cx:pt idx="45331">202500</cx:pt>
          <cx:pt idx="45332">202500</cx:pt>
          <cx:pt idx="45333">112500</cx:pt>
          <cx:pt idx="45334">180000</cx:pt>
          <cx:pt idx="45335">157500</cx:pt>
          <cx:pt idx="45336">67500</cx:pt>
          <cx:pt idx="45337">90000</cx:pt>
          <cx:pt idx="45338">90000</cx:pt>
          <cx:pt idx="45339">112500</cx:pt>
          <cx:pt idx="45340">292500</cx:pt>
          <cx:pt idx="45341">112500</cx:pt>
          <cx:pt idx="45342">202500</cx:pt>
          <cx:pt idx="45343">157500</cx:pt>
          <cx:pt idx="45344">135000</cx:pt>
          <cx:pt idx="45345">180000</cx:pt>
          <cx:pt idx="45346">112500</cx:pt>
          <cx:pt idx="45347">247500</cx:pt>
          <cx:pt idx="45348">135000</cx:pt>
          <cx:pt idx="45349">675000</cx:pt>
          <cx:pt idx="45350">63000</cx:pt>
          <cx:pt idx="45351">360000</cx:pt>
          <cx:pt idx="45352">292500</cx:pt>
          <cx:pt idx="45353">135000</cx:pt>
          <cx:pt idx="45354">157500</cx:pt>
          <cx:pt idx="45355">135000</cx:pt>
          <cx:pt idx="45356">202500</cx:pt>
          <cx:pt idx="45357">292500</cx:pt>
          <cx:pt idx="45358">288000</cx:pt>
          <cx:pt idx="45359">315000</cx:pt>
          <cx:pt idx="45360">67500</cx:pt>
          <cx:pt idx="45361">99000</cx:pt>
          <cx:pt idx="45362">157500</cx:pt>
          <cx:pt idx="45363">36000</cx:pt>
          <cx:pt idx="45364">135000</cx:pt>
          <cx:pt idx="45365">117000</cx:pt>
          <cx:pt idx="45366">112500</cx:pt>
          <cx:pt idx="45367">202500</cx:pt>
          <cx:pt idx="45368">157500</cx:pt>
          <cx:pt idx="45369">450000</cx:pt>
          <cx:pt idx="45370">157500</cx:pt>
          <cx:pt idx="45371">202500</cx:pt>
          <cx:pt idx="45372">157500</cx:pt>
          <cx:pt idx="45373">135000</cx:pt>
          <cx:pt idx="45374">99000</cx:pt>
          <cx:pt idx="45375">315000</cx:pt>
          <cx:pt idx="45376">130500</cx:pt>
          <cx:pt idx="45377">225000</cx:pt>
          <cx:pt idx="45378">157500</cx:pt>
          <cx:pt idx="45379">67500</cx:pt>
          <cx:pt idx="45380">135000</cx:pt>
          <cx:pt idx="45381">180000</cx:pt>
          <cx:pt idx="45382">180000</cx:pt>
          <cx:pt idx="45383">157500</cx:pt>
          <cx:pt idx="45384">495000</cx:pt>
          <cx:pt idx="45385">135000</cx:pt>
          <cx:pt idx="45386">135000</cx:pt>
          <cx:pt idx="45387">126000</cx:pt>
          <cx:pt idx="45388">112500</cx:pt>
          <cx:pt idx="45389">135000</cx:pt>
          <cx:pt idx="45390">76500</cx:pt>
          <cx:pt idx="45391">112500</cx:pt>
          <cx:pt idx="45392">360000</cx:pt>
          <cx:pt idx="45393">234000</cx:pt>
          <cx:pt idx="45394">180000</cx:pt>
          <cx:pt idx="45395">135000</cx:pt>
          <cx:pt idx="45396">171000</cx:pt>
          <cx:pt idx="45397">67500</cx:pt>
          <cx:pt idx="45398">112500</cx:pt>
          <cx:pt idx="45399">135000</cx:pt>
          <cx:pt idx="45400">202500</cx:pt>
          <cx:pt idx="45401">135000</cx:pt>
          <cx:pt idx="45402">360000</cx:pt>
          <cx:pt idx="45403">157500</cx:pt>
          <cx:pt idx="45404">261000</cx:pt>
          <cx:pt idx="45405">81000</cx:pt>
          <cx:pt idx="45406">270000</cx:pt>
          <cx:pt idx="45407">117000</cx:pt>
          <cx:pt idx="45408">90000</cx:pt>
          <cx:pt idx="45409">292500</cx:pt>
          <cx:pt idx="45410">90000</cx:pt>
          <cx:pt idx="45411">166500</cx:pt>
          <cx:pt idx="45412">108000</cx:pt>
          <cx:pt idx="45413">90000</cx:pt>
          <cx:pt idx="45414">292500</cx:pt>
          <cx:pt idx="45415">270000</cx:pt>
          <cx:pt idx="45416">166500</cx:pt>
          <cx:pt idx="45417">202500</cx:pt>
          <cx:pt idx="45418">171000</cx:pt>
          <cx:pt idx="45419">450000</cx:pt>
          <cx:pt idx="45420">180000</cx:pt>
          <cx:pt idx="45421">112500</cx:pt>
          <cx:pt idx="45422">112500</cx:pt>
          <cx:pt idx="45423">337500</cx:pt>
          <cx:pt idx="45424">211500</cx:pt>
          <cx:pt idx="45425">225000</cx:pt>
          <cx:pt idx="45426">135000</cx:pt>
          <cx:pt idx="45427">205650</cx:pt>
          <cx:pt idx="45428">90000</cx:pt>
          <cx:pt idx="45429">315000</cx:pt>
          <cx:pt idx="45430">247500</cx:pt>
          <cx:pt idx="45431">135000</cx:pt>
          <cx:pt idx="45432">135000</cx:pt>
          <cx:pt idx="45433">126000</cx:pt>
          <cx:pt idx="45434">360000</cx:pt>
          <cx:pt idx="45435">45000</cx:pt>
          <cx:pt idx="45436">180000</cx:pt>
          <cx:pt idx="45437">337500</cx:pt>
          <cx:pt idx="45438">135000</cx:pt>
          <cx:pt idx="45439">112500</cx:pt>
          <cx:pt idx="45440">108000</cx:pt>
          <cx:pt idx="45441">360000</cx:pt>
          <cx:pt idx="45442">180000</cx:pt>
          <cx:pt idx="45443">90000</cx:pt>
          <cx:pt idx="45444">202500</cx:pt>
          <cx:pt idx="45445">180000</cx:pt>
          <cx:pt idx="45446">247500</cx:pt>
          <cx:pt idx="45447">180000</cx:pt>
          <cx:pt idx="45448">108000</cx:pt>
          <cx:pt idx="45449">157500</cx:pt>
          <cx:pt idx="45450">157500</cx:pt>
          <cx:pt idx="45451">157500</cx:pt>
          <cx:pt idx="45452">112500</cx:pt>
          <cx:pt idx="45453">180000</cx:pt>
          <cx:pt idx="45454">135000</cx:pt>
          <cx:pt idx="45455">184500</cx:pt>
          <cx:pt idx="45456">135000</cx:pt>
          <cx:pt idx="45457">112500</cx:pt>
          <cx:pt idx="45458">180000</cx:pt>
          <cx:pt idx="45459">270000</cx:pt>
          <cx:pt idx="45460">247500</cx:pt>
          <cx:pt idx="45461">157500</cx:pt>
          <cx:pt idx="45462">180000</cx:pt>
          <cx:pt idx="45463">180000</cx:pt>
          <cx:pt idx="45464">90000</cx:pt>
          <cx:pt idx="45465">315000</cx:pt>
          <cx:pt idx="45466">180000</cx:pt>
          <cx:pt idx="45467">211500</cx:pt>
          <cx:pt idx="45468">135000</cx:pt>
          <cx:pt idx="45469">157500</cx:pt>
          <cx:pt idx="45470">157500</cx:pt>
          <cx:pt idx="45471">135000</cx:pt>
          <cx:pt idx="45472">157500</cx:pt>
          <cx:pt idx="45473">90000</cx:pt>
          <cx:pt idx="45474">135000</cx:pt>
          <cx:pt idx="45475">121500</cx:pt>
          <cx:pt idx="45476">81000</cx:pt>
          <cx:pt idx="45477">270000</cx:pt>
          <cx:pt idx="45478">225000</cx:pt>
          <cx:pt idx="45479">225000</cx:pt>
          <cx:pt idx="45480">49500</cx:pt>
          <cx:pt idx="45481">121500</cx:pt>
          <cx:pt idx="45482">76500</cx:pt>
          <cx:pt idx="45483">202500</cx:pt>
          <cx:pt idx="45484">29250</cx:pt>
          <cx:pt idx="45485">247500</cx:pt>
          <cx:pt idx="45486">49500</cx:pt>
          <cx:pt idx="45487">135000</cx:pt>
          <cx:pt idx="45488">126000</cx:pt>
          <cx:pt idx="45489">225000</cx:pt>
          <cx:pt idx="45490">270000</cx:pt>
          <cx:pt idx="45491">90000</cx:pt>
          <cx:pt idx="45492">270000</cx:pt>
          <cx:pt idx="45493">135000</cx:pt>
          <cx:pt idx="45494">315000</cx:pt>
          <cx:pt idx="45495">225000</cx:pt>
          <cx:pt idx="45496">67500</cx:pt>
          <cx:pt idx="45497">225000</cx:pt>
          <cx:pt idx="45498">135000</cx:pt>
          <cx:pt idx="45499">90000</cx:pt>
          <cx:pt idx="45500">157500</cx:pt>
          <cx:pt idx="45501">135000</cx:pt>
          <cx:pt idx="45502">144000</cx:pt>
          <cx:pt idx="45503">189000</cx:pt>
          <cx:pt idx="45504">292500</cx:pt>
          <cx:pt idx="45505">180000</cx:pt>
          <cx:pt idx="45506">450000</cx:pt>
          <cx:pt idx="45507">180000</cx:pt>
          <cx:pt idx="45508">180000</cx:pt>
          <cx:pt idx="45509">126000</cx:pt>
          <cx:pt idx="45510">202500</cx:pt>
          <cx:pt idx="45511">153000</cx:pt>
          <cx:pt idx="45512">90000</cx:pt>
          <cx:pt idx="45513">270000</cx:pt>
          <cx:pt idx="45514">40500</cx:pt>
          <cx:pt idx="45515">90000</cx:pt>
          <cx:pt idx="45516">360000</cx:pt>
          <cx:pt idx="45517">135000</cx:pt>
          <cx:pt idx="45518">76500</cx:pt>
          <cx:pt idx="45519">112500</cx:pt>
          <cx:pt idx="45520">135000</cx:pt>
          <cx:pt idx="45521">135000</cx:pt>
          <cx:pt idx="45522">202500</cx:pt>
          <cx:pt idx="45523">126000</cx:pt>
          <cx:pt idx="45524">292500</cx:pt>
          <cx:pt idx="45525">225000</cx:pt>
          <cx:pt idx="45526">292500</cx:pt>
          <cx:pt idx="45527">103500</cx:pt>
          <cx:pt idx="45528">225000</cx:pt>
          <cx:pt idx="45529">90000</cx:pt>
          <cx:pt idx="45530">225000</cx:pt>
          <cx:pt idx="45531">180000</cx:pt>
          <cx:pt idx="45532">135000</cx:pt>
          <cx:pt idx="45533">67500</cx:pt>
          <cx:pt idx="45534">112500</cx:pt>
          <cx:pt idx="45535">109800</cx:pt>
          <cx:pt idx="45536">180000</cx:pt>
          <cx:pt idx="45537">157500</cx:pt>
          <cx:pt idx="45538">177750</cx:pt>
          <cx:pt idx="45539">90000</cx:pt>
          <cx:pt idx="45540">153000</cx:pt>
          <cx:pt idx="45541">171000</cx:pt>
          <cx:pt idx="45542">171000</cx:pt>
          <cx:pt idx="45543">112500</cx:pt>
          <cx:pt idx="45544">67500</cx:pt>
          <cx:pt idx="45545">225000</cx:pt>
          <cx:pt idx="45546">63000</cx:pt>
          <cx:pt idx="45547">225000</cx:pt>
          <cx:pt idx="45548">135000</cx:pt>
          <cx:pt idx="45549">135000</cx:pt>
          <cx:pt idx="45550">157500</cx:pt>
          <cx:pt idx="45551">112500</cx:pt>
          <cx:pt idx="45552">180000</cx:pt>
          <cx:pt idx="45553">270000</cx:pt>
          <cx:pt idx="45554">112500</cx:pt>
          <cx:pt idx="45555">135000</cx:pt>
          <cx:pt idx="45556">112500</cx:pt>
          <cx:pt idx="45557">112500</cx:pt>
          <cx:pt idx="45558">193500</cx:pt>
          <cx:pt idx="45559">135000</cx:pt>
          <cx:pt idx="45560">202500</cx:pt>
          <cx:pt idx="45561">112500</cx:pt>
          <cx:pt idx="45562">81000</cx:pt>
          <cx:pt idx="45563">202500</cx:pt>
          <cx:pt idx="45564">180000</cx:pt>
          <cx:pt idx="45565">225000</cx:pt>
          <cx:pt idx="45566">112500</cx:pt>
          <cx:pt idx="45567">112500</cx:pt>
          <cx:pt idx="45568">81000</cx:pt>
          <cx:pt idx="45569">360000</cx:pt>
          <cx:pt idx="45570">81000</cx:pt>
          <cx:pt idx="45571">58500</cx:pt>
          <cx:pt idx="45572">135000</cx:pt>
          <cx:pt idx="45573">112500</cx:pt>
          <cx:pt idx="45574">54000</cx:pt>
          <cx:pt idx="45575">135000</cx:pt>
          <cx:pt idx="45576">81000</cx:pt>
          <cx:pt idx="45577">112500</cx:pt>
          <cx:pt idx="45578">135000</cx:pt>
          <cx:pt idx="45579">180000</cx:pt>
          <cx:pt idx="45580">135000</cx:pt>
          <cx:pt idx="45581">180000</cx:pt>
          <cx:pt idx="45582">225000</cx:pt>
          <cx:pt idx="45583">67500</cx:pt>
          <cx:pt idx="45584">310500</cx:pt>
          <cx:pt idx="45585">112500</cx:pt>
          <cx:pt idx="45586">405000</cx:pt>
          <cx:pt idx="45587">112500</cx:pt>
          <cx:pt idx="45588">117000</cx:pt>
          <cx:pt idx="45589">157500</cx:pt>
          <cx:pt idx="45590">112500</cx:pt>
          <cx:pt idx="45591">270000</cx:pt>
          <cx:pt idx="45592">76500</cx:pt>
          <cx:pt idx="45593">90000</cx:pt>
          <cx:pt idx="45594">157500</cx:pt>
          <cx:pt idx="45595">189000</cx:pt>
          <cx:pt idx="45596">135000</cx:pt>
          <cx:pt idx="45597">135000</cx:pt>
          <cx:pt idx="45598">157500</cx:pt>
          <cx:pt idx="45599">112500</cx:pt>
          <cx:pt idx="45600">225000</cx:pt>
          <cx:pt idx="45601">225000</cx:pt>
          <cx:pt idx="45602">112500</cx:pt>
          <cx:pt idx="45603">157500</cx:pt>
          <cx:pt idx="45604">91350</cx:pt>
          <cx:pt idx="45605">135000</cx:pt>
          <cx:pt idx="45606">360000</cx:pt>
          <cx:pt idx="45607">117000</cx:pt>
          <cx:pt idx="45608">202500</cx:pt>
          <cx:pt idx="45609">270000</cx:pt>
          <cx:pt idx="45610">225000</cx:pt>
          <cx:pt idx="45611">202500</cx:pt>
          <cx:pt idx="45612">166500</cx:pt>
          <cx:pt idx="45613">157500</cx:pt>
          <cx:pt idx="45614">76500</cx:pt>
          <cx:pt idx="45615">135000</cx:pt>
          <cx:pt idx="45616">157500</cx:pt>
          <cx:pt idx="45617">157500</cx:pt>
          <cx:pt idx="45618">315000</cx:pt>
          <cx:pt idx="45619">180000</cx:pt>
          <cx:pt idx="45620">112500</cx:pt>
          <cx:pt idx="45621">90000</cx:pt>
          <cx:pt idx="45622">76500</cx:pt>
          <cx:pt idx="45623">180000</cx:pt>
          <cx:pt idx="45624">90000</cx:pt>
          <cx:pt idx="45625">112500</cx:pt>
          <cx:pt idx="45626">121500</cx:pt>
          <cx:pt idx="45627">67500</cx:pt>
          <cx:pt idx="45628">225000</cx:pt>
          <cx:pt idx="45629">85500</cx:pt>
          <cx:pt idx="45630">99000</cx:pt>
          <cx:pt idx="45631">99000</cx:pt>
          <cx:pt idx="45632">270000</cx:pt>
          <cx:pt idx="45633">135000</cx:pt>
          <cx:pt idx="45634">157500</cx:pt>
          <cx:pt idx="45635">202500</cx:pt>
          <cx:pt idx="45636">180000</cx:pt>
          <cx:pt idx="45637">202500</cx:pt>
          <cx:pt idx="45638">225000</cx:pt>
          <cx:pt idx="45639">180000</cx:pt>
          <cx:pt idx="45640">190611</cx:pt>
          <cx:pt idx="45641">180000</cx:pt>
          <cx:pt idx="45642">162000</cx:pt>
          <cx:pt idx="45643">135000</cx:pt>
          <cx:pt idx="45644">90000</cx:pt>
          <cx:pt idx="45645">67500</cx:pt>
          <cx:pt idx="45646">202500</cx:pt>
          <cx:pt idx="45647">121500</cx:pt>
          <cx:pt idx="45648">103500</cx:pt>
          <cx:pt idx="45649">81000</cx:pt>
          <cx:pt idx="45650">112500</cx:pt>
          <cx:pt idx="45651">135000</cx:pt>
          <cx:pt idx="45652">126000</cx:pt>
          <cx:pt idx="45653">85500</cx:pt>
          <cx:pt idx="45654">72000</cx:pt>
          <cx:pt idx="45655">180000</cx:pt>
          <cx:pt idx="45656">135000</cx:pt>
          <cx:pt idx="45657">112500</cx:pt>
          <cx:pt idx="45658">90000</cx:pt>
          <cx:pt idx="45659">92250</cx:pt>
          <cx:pt idx="45660">171000</cx:pt>
          <cx:pt idx="45661">180000</cx:pt>
          <cx:pt idx="45662">315000</cx:pt>
          <cx:pt idx="45663">90000</cx:pt>
          <cx:pt idx="45664">99000</cx:pt>
          <cx:pt idx="45665">292500</cx:pt>
          <cx:pt idx="45666">135000</cx:pt>
          <cx:pt idx="45667">180000</cx:pt>
          <cx:pt idx="45668">315000</cx:pt>
          <cx:pt idx="45669">270000</cx:pt>
          <cx:pt idx="45670">157500</cx:pt>
          <cx:pt idx="45671">103500</cx:pt>
          <cx:pt idx="45672">247500</cx:pt>
          <cx:pt idx="45673">135000</cx:pt>
          <cx:pt idx="45674">112500</cx:pt>
          <cx:pt idx="45675">90000</cx:pt>
          <cx:pt idx="45676">135000</cx:pt>
          <cx:pt idx="45677">157500</cx:pt>
          <cx:pt idx="45678">243000</cx:pt>
          <cx:pt idx="45679">225000</cx:pt>
          <cx:pt idx="45680">180000</cx:pt>
          <cx:pt idx="45681">171000</cx:pt>
          <cx:pt idx="45682">180000</cx:pt>
          <cx:pt idx="45683">225000</cx:pt>
          <cx:pt idx="45684">121500</cx:pt>
          <cx:pt idx="45685">225000</cx:pt>
          <cx:pt idx="45686">112500</cx:pt>
          <cx:pt idx="45687">270000</cx:pt>
          <cx:pt idx="45688">315000</cx:pt>
          <cx:pt idx="45689">157500</cx:pt>
          <cx:pt idx="45690">90000</cx:pt>
          <cx:pt idx="45691">225000</cx:pt>
          <cx:pt idx="45692">76500</cx:pt>
          <cx:pt idx="45693">121500</cx:pt>
          <cx:pt idx="45694">67500</cx:pt>
          <cx:pt idx="45695">247500</cx:pt>
          <cx:pt idx="45696">180000</cx:pt>
          <cx:pt idx="45697">157500</cx:pt>
          <cx:pt idx="45698">202500</cx:pt>
          <cx:pt idx="45699">180000</cx:pt>
          <cx:pt idx="45700">135000</cx:pt>
          <cx:pt idx="45701">67500</cx:pt>
          <cx:pt idx="45702">67500</cx:pt>
          <cx:pt idx="45703">157500</cx:pt>
          <cx:pt idx="45704">315000</cx:pt>
          <cx:pt idx="45705">337500</cx:pt>
          <cx:pt idx="45706">202500</cx:pt>
          <cx:pt idx="45707">157500</cx:pt>
          <cx:pt idx="45708">112500</cx:pt>
          <cx:pt idx="45709">202500</cx:pt>
          <cx:pt idx="45710">180000</cx:pt>
          <cx:pt idx="45711">225000</cx:pt>
          <cx:pt idx="45712">144000</cx:pt>
          <cx:pt idx="45713">81000</cx:pt>
          <cx:pt idx="45714">193500</cx:pt>
          <cx:pt idx="45715">112500</cx:pt>
          <cx:pt idx="45716">450000</cx:pt>
          <cx:pt idx="45717">157500</cx:pt>
          <cx:pt idx="45718">135000</cx:pt>
          <cx:pt idx="45719">225000</cx:pt>
          <cx:pt idx="45720">315000</cx:pt>
          <cx:pt idx="45721">108000</cx:pt>
          <cx:pt idx="45722">540000</cx:pt>
          <cx:pt idx="45723">225000</cx:pt>
          <cx:pt idx="45724">135000</cx:pt>
          <cx:pt idx="45725">238500</cx:pt>
          <cx:pt idx="45726">126000</cx:pt>
          <cx:pt idx="45727">157500</cx:pt>
          <cx:pt idx="45728">135000</cx:pt>
          <cx:pt idx="45729">148500</cx:pt>
          <cx:pt idx="45730">81000</cx:pt>
          <cx:pt idx="45731">90000</cx:pt>
          <cx:pt idx="45732">180000</cx:pt>
          <cx:pt idx="45733">45000</cx:pt>
          <cx:pt idx="45734">99000</cx:pt>
          <cx:pt idx="45735">45000</cx:pt>
          <cx:pt idx="45736">247500</cx:pt>
          <cx:pt idx="45737">40500</cx:pt>
          <cx:pt idx="45738">225000</cx:pt>
          <cx:pt idx="45739">216000</cx:pt>
          <cx:pt idx="45740">67500</cx:pt>
          <cx:pt idx="45741">90000</cx:pt>
          <cx:pt idx="45742">157500</cx:pt>
          <cx:pt idx="45743">189000</cx:pt>
          <cx:pt idx="45744">162000</cx:pt>
          <cx:pt idx="45745">202500</cx:pt>
          <cx:pt idx="45746">202500</cx:pt>
          <cx:pt idx="45747">90000</cx:pt>
          <cx:pt idx="45748">270000</cx:pt>
          <cx:pt idx="45749">135000</cx:pt>
          <cx:pt idx="45750">225000</cx:pt>
          <cx:pt idx="45751">225000</cx:pt>
          <cx:pt idx="45752">193500</cx:pt>
          <cx:pt idx="45753">135000</cx:pt>
          <cx:pt idx="45754">135000</cx:pt>
          <cx:pt idx="45755">117000</cx:pt>
          <cx:pt idx="45756">135000</cx:pt>
          <cx:pt idx="45757">76500</cx:pt>
          <cx:pt idx="45758">135000</cx:pt>
          <cx:pt idx="45759">81000</cx:pt>
          <cx:pt idx="45760">157500</cx:pt>
          <cx:pt idx="45761">157500</cx:pt>
          <cx:pt idx="45762">144000</cx:pt>
          <cx:pt idx="45763">180000</cx:pt>
          <cx:pt idx="45764">247500</cx:pt>
          <cx:pt idx="45765">180000</cx:pt>
          <cx:pt idx="45766">99000</cx:pt>
          <cx:pt idx="45767">157500</cx:pt>
          <cx:pt idx="45768">180000</cx:pt>
          <cx:pt idx="45769">117900</cx:pt>
          <cx:pt idx="45770">243000</cx:pt>
          <cx:pt idx="45771">112500</cx:pt>
          <cx:pt idx="45772">225000</cx:pt>
          <cx:pt idx="45773">90000</cx:pt>
          <cx:pt idx="45774">270000</cx:pt>
          <cx:pt idx="45775">196245</cx:pt>
          <cx:pt idx="45776">135000</cx:pt>
          <cx:pt idx="45777">135000</cx:pt>
          <cx:pt idx="45778">202500</cx:pt>
          <cx:pt idx="45779">157500</cx:pt>
          <cx:pt idx="45780">292500</cx:pt>
          <cx:pt idx="45781">270000</cx:pt>
          <cx:pt idx="45782">135000</cx:pt>
          <cx:pt idx="45783">90000</cx:pt>
          <cx:pt idx="45784">112500</cx:pt>
          <cx:pt idx="45785">157500</cx:pt>
          <cx:pt idx="45786">67500</cx:pt>
          <cx:pt idx="45787">157500</cx:pt>
          <cx:pt idx="45788">157500</cx:pt>
          <cx:pt idx="45789">225000</cx:pt>
          <cx:pt idx="45790">202500</cx:pt>
          <cx:pt idx="45791">189000</cx:pt>
          <cx:pt idx="45792">157500</cx:pt>
          <cx:pt idx="45793">67500</cx:pt>
          <cx:pt idx="45794">225000</cx:pt>
          <cx:pt idx="45795">225000</cx:pt>
          <cx:pt idx="45796">157500</cx:pt>
          <cx:pt idx="45797">220500</cx:pt>
          <cx:pt idx="45798">103500</cx:pt>
          <cx:pt idx="45799">202500</cx:pt>
          <cx:pt idx="45800">180000</cx:pt>
          <cx:pt idx="45801">112500</cx:pt>
          <cx:pt idx="45802">216000</cx:pt>
          <cx:pt idx="45803">99000</cx:pt>
          <cx:pt idx="45804">315000</cx:pt>
          <cx:pt idx="45805">202500</cx:pt>
          <cx:pt idx="45806">414000</cx:pt>
          <cx:pt idx="45807">54000</cx:pt>
          <cx:pt idx="45808">135000</cx:pt>
          <cx:pt idx="45809">112500</cx:pt>
          <cx:pt idx="45810">135000</cx:pt>
          <cx:pt idx="45811">270000</cx:pt>
          <cx:pt idx="45812">103500</cx:pt>
          <cx:pt idx="45813">157500</cx:pt>
          <cx:pt idx="45814">90000</cx:pt>
          <cx:pt idx="45815">90000</cx:pt>
          <cx:pt idx="45816">234000</cx:pt>
          <cx:pt idx="45817">144000</cx:pt>
          <cx:pt idx="45818">135000</cx:pt>
          <cx:pt idx="45819">135000</cx:pt>
          <cx:pt idx="45820">180000</cx:pt>
          <cx:pt idx="45821">90000</cx:pt>
          <cx:pt idx="45822">180000</cx:pt>
          <cx:pt idx="45823">157500</cx:pt>
          <cx:pt idx="45824">67567.5</cx:pt>
          <cx:pt idx="45825">76500</cx:pt>
          <cx:pt idx="45826">180000</cx:pt>
          <cx:pt idx="45827">202500</cx:pt>
          <cx:pt idx="45828">81000</cx:pt>
          <cx:pt idx="45829">157500</cx:pt>
          <cx:pt idx="45830">141457.5</cx:pt>
          <cx:pt idx="45831">270000</cx:pt>
          <cx:pt idx="45832">180000</cx:pt>
          <cx:pt idx="45833">135000</cx:pt>
          <cx:pt idx="45834">135000</cx:pt>
          <cx:pt idx="45835">171000</cx:pt>
          <cx:pt idx="45836">256500</cx:pt>
          <cx:pt idx="45837">31500</cx:pt>
          <cx:pt idx="45838">157500</cx:pt>
          <cx:pt idx="45839">90000</cx:pt>
          <cx:pt idx="45840">144000</cx:pt>
          <cx:pt idx="45841">211500</cx:pt>
          <cx:pt idx="45842">180000</cx:pt>
          <cx:pt idx="45843">112500</cx:pt>
          <cx:pt idx="45844">184500</cx:pt>
          <cx:pt idx="45845">45000</cx:pt>
          <cx:pt idx="45846">85500</cx:pt>
          <cx:pt idx="45847">270000</cx:pt>
          <cx:pt idx="45848">67500</cx:pt>
          <cx:pt idx="45849">135000</cx:pt>
          <cx:pt idx="45850">58500</cx:pt>
          <cx:pt idx="45851">180000</cx:pt>
          <cx:pt idx="45852">180000</cx:pt>
          <cx:pt idx="45853">202500</cx:pt>
          <cx:pt idx="45854">148500</cx:pt>
          <cx:pt idx="45855">103500</cx:pt>
          <cx:pt idx="45856">31500</cx:pt>
          <cx:pt idx="45857">180000</cx:pt>
          <cx:pt idx="45858">315000</cx:pt>
          <cx:pt idx="45859">81000</cx:pt>
          <cx:pt idx="45860">45000</cx:pt>
          <cx:pt idx="45861">135000</cx:pt>
          <cx:pt idx="45862">315000</cx:pt>
          <cx:pt idx="45863">157500</cx:pt>
          <cx:pt idx="45864">135000</cx:pt>
          <cx:pt idx="45865">135000</cx:pt>
          <cx:pt idx="45866">72000</cx:pt>
          <cx:pt idx="45867">189000</cx:pt>
          <cx:pt idx="45868">85500</cx:pt>
          <cx:pt idx="45869">162000</cx:pt>
          <cx:pt idx="45870">148500</cx:pt>
          <cx:pt idx="45871">157500</cx:pt>
          <cx:pt idx="45872">90000</cx:pt>
          <cx:pt idx="45873">67500</cx:pt>
          <cx:pt idx="45874">103500</cx:pt>
          <cx:pt idx="45875">90000</cx:pt>
          <cx:pt idx="45876">90000</cx:pt>
          <cx:pt idx="45877">225000</cx:pt>
          <cx:pt idx="45878">135000</cx:pt>
          <cx:pt idx="45879">225000</cx:pt>
          <cx:pt idx="45880">112500</cx:pt>
          <cx:pt idx="45881">81000</cx:pt>
          <cx:pt idx="45882">202500</cx:pt>
          <cx:pt idx="45883">112500</cx:pt>
          <cx:pt idx="45884">135000</cx:pt>
          <cx:pt idx="45885">54000</cx:pt>
          <cx:pt idx="45886">135000</cx:pt>
          <cx:pt idx="45887">112500</cx:pt>
          <cx:pt idx="45888">157500</cx:pt>
          <cx:pt idx="45889">243000</cx:pt>
          <cx:pt idx="45890">112500</cx:pt>
          <cx:pt idx="45891">189000</cx:pt>
          <cx:pt idx="45892">139500</cx:pt>
          <cx:pt idx="45893">67500</cx:pt>
          <cx:pt idx="45894">225000</cx:pt>
          <cx:pt idx="45895">76500</cx:pt>
          <cx:pt idx="45896">135000</cx:pt>
          <cx:pt idx="45897">135000</cx:pt>
          <cx:pt idx="45898">157500</cx:pt>
          <cx:pt idx="45899">157500</cx:pt>
          <cx:pt idx="45900">112500</cx:pt>
          <cx:pt idx="45901">315000</cx:pt>
          <cx:pt idx="45902">202500</cx:pt>
          <cx:pt idx="45903">112500</cx:pt>
          <cx:pt idx="45904">135000</cx:pt>
          <cx:pt idx="45905">292500</cx:pt>
          <cx:pt idx="45906">90000</cx:pt>
          <cx:pt idx="45907">112500</cx:pt>
          <cx:pt idx="45908">360000</cx:pt>
          <cx:pt idx="45909">202500</cx:pt>
          <cx:pt idx="45910">112500</cx:pt>
          <cx:pt idx="45911">135000</cx:pt>
          <cx:pt idx="45912">157500</cx:pt>
          <cx:pt idx="45913">90000</cx:pt>
          <cx:pt idx="45914">135000</cx:pt>
          <cx:pt idx="45915">135000</cx:pt>
          <cx:pt idx="45916">99000</cx:pt>
          <cx:pt idx="45917">90000</cx:pt>
          <cx:pt idx="45918">225000</cx:pt>
          <cx:pt idx="45919">247500</cx:pt>
          <cx:pt idx="45920">112500</cx:pt>
          <cx:pt idx="45921">157500</cx:pt>
          <cx:pt idx="45922">135000</cx:pt>
          <cx:pt idx="45923">225000</cx:pt>
          <cx:pt idx="45924">157500</cx:pt>
          <cx:pt idx="45925">119250</cx:pt>
          <cx:pt idx="45926">180000</cx:pt>
          <cx:pt idx="45927">225000</cx:pt>
          <cx:pt idx="45928">99000</cx:pt>
          <cx:pt idx="45929">135000</cx:pt>
          <cx:pt idx="45930">315000</cx:pt>
          <cx:pt idx="45931">157500</cx:pt>
          <cx:pt idx="45932">112500</cx:pt>
          <cx:pt idx="45933">162000</cx:pt>
          <cx:pt idx="45934">56250</cx:pt>
          <cx:pt idx="45935">180000</cx:pt>
          <cx:pt idx="45936">162000</cx:pt>
          <cx:pt idx="45937">180000</cx:pt>
          <cx:pt idx="45938">540000</cx:pt>
          <cx:pt idx="45939">135000</cx:pt>
          <cx:pt idx="45940">90000</cx:pt>
          <cx:pt idx="45941">90000</cx:pt>
          <cx:pt idx="45942">292500</cx:pt>
          <cx:pt idx="45943">225000</cx:pt>
          <cx:pt idx="45944">90000</cx:pt>
          <cx:pt idx="45945">90000</cx:pt>
          <cx:pt idx="45946">135000</cx:pt>
          <cx:pt idx="45947">157500</cx:pt>
          <cx:pt idx="45948">135000</cx:pt>
          <cx:pt idx="45949">117000</cx:pt>
          <cx:pt idx="45950">135000</cx:pt>
          <cx:pt idx="45951">292500</cx:pt>
          <cx:pt idx="45952">94500</cx:pt>
          <cx:pt idx="45953">54000</cx:pt>
          <cx:pt idx="45954">202500</cx:pt>
          <cx:pt idx="45955">90000</cx:pt>
          <cx:pt idx="45956">247500</cx:pt>
          <cx:pt idx="45957">225000</cx:pt>
          <cx:pt idx="45958">225000</cx:pt>
          <cx:pt idx="45959">112500</cx:pt>
          <cx:pt idx="45960">180000</cx:pt>
          <cx:pt idx="45961">270000</cx:pt>
          <cx:pt idx="45962">202500</cx:pt>
          <cx:pt idx="45963">36000</cx:pt>
          <cx:pt idx="45964">103500</cx:pt>
          <cx:pt idx="45965">157500</cx:pt>
          <cx:pt idx="45966">252000</cx:pt>
          <cx:pt idx="45967">101250</cx:pt>
          <cx:pt idx="45968">90000</cx:pt>
          <cx:pt idx="45969">220500</cx:pt>
          <cx:pt idx="45970">157500</cx:pt>
          <cx:pt idx="45971">180000</cx:pt>
          <cx:pt idx="45972">220500</cx:pt>
          <cx:pt idx="45973">288000</cx:pt>
          <cx:pt idx="45974">225000</cx:pt>
          <cx:pt idx="45975">135000</cx:pt>
          <cx:pt idx="45976">90000</cx:pt>
          <cx:pt idx="45977">184500</cx:pt>
          <cx:pt idx="45978">135000</cx:pt>
          <cx:pt idx="45979">315000</cx:pt>
          <cx:pt idx="45980">315000</cx:pt>
          <cx:pt idx="45981">112500</cx:pt>
          <cx:pt idx="45982">540000</cx:pt>
          <cx:pt idx="45983">180000</cx:pt>
          <cx:pt idx="45984">315000</cx:pt>
          <cx:pt idx="45985">202500</cx:pt>
          <cx:pt idx="45986">67500</cx:pt>
          <cx:pt idx="45987">135000</cx:pt>
          <cx:pt idx="45988">135000</cx:pt>
          <cx:pt idx="45989">225000</cx:pt>
          <cx:pt idx="45990">315000</cx:pt>
          <cx:pt idx="45991">135000</cx:pt>
          <cx:pt idx="45992">135000</cx:pt>
          <cx:pt idx="45993">112500</cx:pt>
          <cx:pt idx="45994">270000</cx:pt>
          <cx:pt idx="45995">67500</cx:pt>
          <cx:pt idx="45996">193500</cx:pt>
          <cx:pt idx="45997">360000</cx:pt>
          <cx:pt idx="45998">112500</cx:pt>
          <cx:pt idx="45999">45000</cx:pt>
          <cx:pt idx="46000">315000</cx:pt>
          <cx:pt idx="46001">135000</cx:pt>
          <cx:pt idx="46002">90000</cx:pt>
          <cx:pt idx="46003">157500</cx:pt>
          <cx:pt idx="46004">342000</cx:pt>
          <cx:pt idx="46005">360000</cx:pt>
          <cx:pt idx="46006">180000</cx:pt>
          <cx:pt idx="46007">450000</cx:pt>
          <cx:pt idx="46008">360000</cx:pt>
          <cx:pt idx="46009">157500</cx:pt>
          <cx:pt idx="46010">225000</cx:pt>
          <cx:pt idx="46011">270000</cx:pt>
          <cx:pt idx="46012">121500</cx:pt>
          <cx:pt idx="46013">94500</cx:pt>
          <cx:pt idx="46014">148500</cx:pt>
          <cx:pt idx="46015">90000</cx:pt>
          <cx:pt idx="46016">112500</cx:pt>
          <cx:pt idx="46017">54000</cx:pt>
          <cx:pt idx="46018">292500</cx:pt>
          <cx:pt idx="46019">90000</cx:pt>
          <cx:pt idx="46020">171000</cx:pt>
          <cx:pt idx="46021">270000</cx:pt>
          <cx:pt idx="46022">45450</cx:pt>
          <cx:pt idx="46023">135000</cx:pt>
          <cx:pt idx="46024">157500</cx:pt>
          <cx:pt idx="46025">135000</cx:pt>
          <cx:pt idx="46026">135000</cx:pt>
          <cx:pt idx="46027">126000</cx:pt>
          <cx:pt idx="46028">112500</cx:pt>
          <cx:pt idx="46029">144000</cx:pt>
          <cx:pt idx="46030">81000</cx:pt>
          <cx:pt idx="46031">337500</cx:pt>
          <cx:pt idx="46032">202500</cx:pt>
          <cx:pt idx="46033">202500</cx:pt>
          <cx:pt idx="46034">105610.5</cx:pt>
          <cx:pt idx="46035">144000</cx:pt>
          <cx:pt idx="46036">112500</cx:pt>
          <cx:pt idx="46037">112500</cx:pt>
          <cx:pt idx="46038">270000</cx:pt>
          <cx:pt idx="46039">67500</cx:pt>
          <cx:pt idx="46040">180000</cx:pt>
          <cx:pt idx="46041">112500</cx:pt>
          <cx:pt idx="46042">135000</cx:pt>
          <cx:pt idx="46043">144000</cx:pt>
          <cx:pt idx="46044">135000</cx:pt>
          <cx:pt idx="46045">135000</cx:pt>
          <cx:pt idx="46046">180000</cx:pt>
          <cx:pt idx="46047">81000</cx:pt>
          <cx:pt idx="46048">202500</cx:pt>
          <cx:pt idx="46049">202500</cx:pt>
          <cx:pt idx="46050">135000</cx:pt>
          <cx:pt idx="46051">117000</cx:pt>
          <cx:pt idx="46052">427500</cx:pt>
          <cx:pt idx="46053">180000</cx:pt>
          <cx:pt idx="46054">270000</cx:pt>
          <cx:pt idx="46055">180000</cx:pt>
          <cx:pt idx="46056">225000</cx:pt>
          <cx:pt idx="46057">135000</cx:pt>
          <cx:pt idx="46058">148500</cx:pt>
          <cx:pt idx="46059">157500</cx:pt>
          <cx:pt idx="46060">90000</cx:pt>
          <cx:pt idx="46061">112500</cx:pt>
          <cx:pt idx="46062">157500</cx:pt>
          <cx:pt idx="46063">157500</cx:pt>
          <cx:pt idx="46064">112500</cx:pt>
          <cx:pt idx="46065">225000</cx:pt>
          <cx:pt idx="46066">103500</cx:pt>
          <cx:pt idx="46067">216000</cx:pt>
          <cx:pt idx="46068">126000</cx:pt>
          <cx:pt idx="46069">92250</cx:pt>
          <cx:pt idx="46070">126000</cx:pt>
          <cx:pt idx="46071">166500</cx:pt>
          <cx:pt idx="46072">351000</cx:pt>
          <cx:pt idx="46073">81000</cx:pt>
          <cx:pt idx="46074">121500</cx:pt>
          <cx:pt idx="46075">157500</cx:pt>
          <cx:pt idx="46076">99000</cx:pt>
          <cx:pt idx="46077">180000</cx:pt>
          <cx:pt idx="46078">202500</cx:pt>
          <cx:pt idx="46079">360000</cx:pt>
          <cx:pt idx="46080">216000</cx:pt>
          <cx:pt idx="46081">135000</cx:pt>
          <cx:pt idx="46082">225000</cx:pt>
          <cx:pt idx="46083">450000</cx:pt>
          <cx:pt idx="46084">90000</cx:pt>
          <cx:pt idx="46085">450000</cx:pt>
          <cx:pt idx="46086">135000</cx:pt>
          <cx:pt idx="46087">135000</cx:pt>
          <cx:pt idx="46088">405000</cx:pt>
          <cx:pt idx="46089">90000</cx:pt>
          <cx:pt idx="46090">207000</cx:pt>
          <cx:pt idx="46091">130500</cx:pt>
          <cx:pt idx="46092">90000</cx:pt>
          <cx:pt idx="46093">147600</cx:pt>
          <cx:pt idx="46094">135000</cx:pt>
          <cx:pt idx="46095">270000</cx:pt>
          <cx:pt idx="46096">99000</cx:pt>
          <cx:pt idx="46097">72000</cx:pt>
          <cx:pt idx="46098">450000</cx:pt>
          <cx:pt idx="46099">166500</cx:pt>
          <cx:pt idx="46100">450000</cx:pt>
          <cx:pt idx="46101">315000</cx:pt>
          <cx:pt idx="46102">157500</cx:pt>
          <cx:pt idx="46103">76500</cx:pt>
          <cx:pt idx="46104">90000</cx:pt>
          <cx:pt idx="46105">135000</cx:pt>
          <cx:pt idx="46106">67500</cx:pt>
          <cx:pt idx="46107">66087</cx:pt>
          <cx:pt idx="46108">90000</cx:pt>
          <cx:pt idx="46109">112500</cx:pt>
          <cx:pt idx="46110">157500</cx:pt>
          <cx:pt idx="46111">270000</cx:pt>
          <cx:pt idx="46112">450000</cx:pt>
          <cx:pt idx="46113">58500</cx:pt>
          <cx:pt idx="46114">315000</cx:pt>
          <cx:pt idx="46115">103500</cx:pt>
          <cx:pt idx="46116">270000</cx:pt>
          <cx:pt idx="46117">202500</cx:pt>
          <cx:pt idx="46118">112500</cx:pt>
          <cx:pt idx="46119">94500</cx:pt>
          <cx:pt idx="46120">121500</cx:pt>
          <cx:pt idx="46121">157500</cx:pt>
          <cx:pt idx="46122">135000</cx:pt>
          <cx:pt idx="46123">171900</cx:pt>
          <cx:pt idx="46124">180000</cx:pt>
          <cx:pt idx="46125">225000</cx:pt>
          <cx:pt idx="46126">135000</cx:pt>
          <cx:pt idx="46127">202500</cx:pt>
          <cx:pt idx="46128">81000</cx:pt>
          <cx:pt idx="46129">450000</cx:pt>
          <cx:pt idx="46130">310500</cx:pt>
          <cx:pt idx="46131">67500</cx:pt>
          <cx:pt idx="46132">202500</cx:pt>
          <cx:pt idx="46133">360000</cx:pt>
          <cx:pt idx="46134">315000</cx:pt>
          <cx:pt idx="46135">270000</cx:pt>
          <cx:pt idx="46136">90000</cx:pt>
          <cx:pt idx="46137">135000</cx:pt>
          <cx:pt idx="46138">315000</cx:pt>
          <cx:pt idx="46139">198000</cx:pt>
          <cx:pt idx="46140">99000</cx:pt>
          <cx:pt idx="46141">112500</cx:pt>
          <cx:pt idx="46142">90000</cx:pt>
          <cx:pt idx="46143">67500</cx:pt>
          <cx:pt idx="46144">157500</cx:pt>
          <cx:pt idx="46145">135000</cx:pt>
          <cx:pt idx="46146">225000</cx:pt>
          <cx:pt idx="46147">247500</cx:pt>
          <cx:pt idx="46148">292500</cx:pt>
          <cx:pt idx="46149">99000</cx:pt>
          <cx:pt idx="46150">157500</cx:pt>
          <cx:pt idx="46151">405000</cx:pt>
          <cx:pt idx="46152">135000</cx:pt>
          <cx:pt idx="46153">301500</cx:pt>
          <cx:pt idx="46154">112500</cx:pt>
          <cx:pt idx="46155">157500</cx:pt>
          <cx:pt idx="46156">144000</cx:pt>
          <cx:pt idx="46157">108000</cx:pt>
          <cx:pt idx="46158">166500</cx:pt>
          <cx:pt idx="46159">315000</cx:pt>
          <cx:pt idx="46160">81000</cx:pt>
          <cx:pt idx="46161">360000</cx:pt>
          <cx:pt idx="46162">112500</cx:pt>
          <cx:pt idx="46163">270000</cx:pt>
          <cx:pt idx="46164">180000</cx:pt>
          <cx:pt idx="46165">360000</cx:pt>
          <cx:pt idx="46166">144000</cx:pt>
          <cx:pt idx="46167">283500</cx:pt>
          <cx:pt idx="46168">279000</cx:pt>
          <cx:pt idx="46169">162000</cx:pt>
          <cx:pt idx="46170">202500</cx:pt>
          <cx:pt idx="46171">216000</cx:pt>
          <cx:pt idx="46172">112500</cx:pt>
          <cx:pt idx="46173">112500</cx:pt>
          <cx:pt idx="46174">315000</cx:pt>
          <cx:pt idx="46175">247500</cx:pt>
          <cx:pt idx="46176">67500</cx:pt>
          <cx:pt idx="46177">90000</cx:pt>
          <cx:pt idx="46178">270000</cx:pt>
          <cx:pt idx="46179">202500</cx:pt>
          <cx:pt idx="46180">360000</cx:pt>
          <cx:pt idx="46181">157500</cx:pt>
          <cx:pt idx="46182">202500</cx:pt>
          <cx:pt idx="46183">247500</cx:pt>
          <cx:pt idx="46184">292500</cx:pt>
          <cx:pt idx="46185">225000</cx:pt>
          <cx:pt idx="46186">270000</cx:pt>
          <cx:pt idx="46187">157500</cx:pt>
          <cx:pt idx="46188">202500</cx:pt>
          <cx:pt idx="46189">157500</cx:pt>
          <cx:pt idx="46190">112500</cx:pt>
          <cx:pt idx="46191">141750</cx:pt>
          <cx:pt idx="46192">157500</cx:pt>
          <cx:pt idx="46193">189000</cx:pt>
          <cx:pt idx="46194">157500</cx:pt>
          <cx:pt idx="46195">112500</cx:pt>
          <cx:pt idx="46196">247500</cx:pt>
          <cx:pt idx="46197">441000</cx:pt>
          <cx:pt idx="46198">45000</cx:pt>
          <cx:pt idx="46199">112500</cx:pt>
          <cx:pt idx="46200">247500</cx:pt>
          <cx:pt idx="46201">112500</cx:pt>
          <cx:pt idx="46202">157500</cx:pt>
          <cx:pt idx="46203">90000</cx:pt>
          <cx:pt idx="46204">157500</cx:pt>
          <cx:pt idx="46205">225000</cx:pt>
          <cx:pt idx="46206">157500</cx:pt>
          <cx:pt idx="46207">81000</cx:pt>
          <cx:pt idx="46208">67500</cx:pt>
          <cx:pt idx="46209">67500</cx:pt>
          <cx:pt idx="46210">675000</cx:pt>
          <cx:pt idx="46211">256500</cx:pt>
          <cx:pt idx="46212">450000</cx:pt>
          <cx:pt idx="46213">810000</cx:pt>
          <cx:pt idx="46214">90000</cx:pt>
          <cx:pt idx="46215">180000</cx:pt>
          <cx:pt idx="46216">121500</cx:pt>
          <cx:pt idx="46217">94500</cx:pt>
          <cx:pt idx="46218">270000</cx:pt>
          <cx:pt idx="46219">157500</cx:pt>
          <cx:pt idx="46220">94500</cx:pt>
          <cx:pt idx="46221">180000</cx:pt>
          <cx:pt idx="46222">54000</cx:pt>
          <cx:pt idx="46223">225000</cx:pt>
          <cx:pt idx="46224">328500</cx:pt>
          <cx:pt idx="46225">112500</cx:pt>
          <cx:pt idx="46226">180000</cx:pt>
          <cx:pt idx="46227">315000</cx:pt>
          <cx:pt idx="46228">135000</cx:pt>
          <cx:pt idx="46229">135000</cx:pt>
          <cx:pt idx="46230">112500</cx:pt>
          <cx:pt idx="46231">67500</cx:pt>
          <cx:pt idx="46232">135000</cx:pt>
          <cx:pt idx="46233">202500</cx:pt>
          <cx:pt idx="46234">130500</cx:pt>
          <cx:pt idx="46235">54000</cx:pt>
          <cx:pt idx="46236">180000</cx:pt>
          <cx:pt idx="46237">157500</cx:pt>
          <cx:pt idx="46238">157500</cx:pt>
          <cx:pt idx="46239">135000</cx:pt>
          <cx:pt idx="46240">135000</cx:pt>
          <cx:pt idx="46241">270000</cx:pt>
          <cx:pt idx="46242">135000</cx:pt>
          <cx:pt idx="46243">135000</cx:pt>
          <cx:pt idx="46244">360000</cx:pt>
          <cx:pt idx="46245">157500</cx:pt>
          <cx:pt idx="46246">90000</cx:pt>
          <cx:pt idx="46247">90000</cx:pt>
          <cx:pt idx="46248">157500</cx:pt>
          <cx:pt idx="46249">90000</cx:pt>
          <cx:pt idx="46250">225000</cx:pt>
          <cx:pt idx="46251">247500</cx:pt>
          <cx:pt idx="46252">270000</cx:pt>
          <cx:pt idx="46253">94500</cx:pt>
          <cx:pt idx="46254">157500</cx:pt>
          <cx:pt idx="46255">135000</cx:pt>
          <cx:pt idx="46256">90000</cx:pt>
          <cx:pt idx="46257">157500</cx:pt>
          <cx:pt idx="46258">180000</cx:pt>
          <cx:pt idx="46259">126000</cx:pt>
          <cx:pt idx="46260">90000</cx:pt>
          <cx:pt idx="46261">112500</cx:pt>
          <cx:pt idx="46262">117000</cx:pt>
          <cx:pt idx="46263">288000</cx:pt>
          <cx:pt idx="46264">157500</cx:pt>
          <cx:pt idx="46265">112500</cx:pt>
          <cx:pt idx="46266">90000</cx:pt>
          <cx:pt idx="46267">121500</cx:pt>
          <cx:pt idx="46268">270000</cx:pt>
          <cx:pt idx="46269">202500</cx:pt>
          <cx:pt idx="46270">180000</cx:pt>
          <cx:pt idx="46271">157500</cx:pt>
          <cx:pt idx="46272">112500</cx:pt>
          <cx:pt idx="46273">67500</cx:pt>
          <cx:pt idx="46274">55800</cx:pt>
          <cx:pt idx="46275">360000</cx:pt>
          <cx:pt idx="46276">247500</cx:pt>
          <cx:pt idx="46277">315000</cx:pt>
          <cx:pt idx="46278">112500</cx:pt>
          <cx:pt idx="46279">180000</cx:pt>
          <cx:pt idx="46280">225000</cx:pt>
          <cx:pt idx="46281">202500</cx:pt>
          <cx:pt idx="46282">157500</cx:pt>
          <cx:pt idx="46283">112500</cx:pt>
          <cx:pt idx="46284">180000</cx:pt>
          <cx:pt idx="46285">112500</cx:pt>
          <cx:pt idx="46286">162000</cx:pt>
          <cx:pt idx="46287">225000</cx:pt>
          <cx:pt idx="46288">180000</cx:pt>
          <cx:pt idx="46289">193500</cx:pt>
          <cx:pt idx="46290">157500</cx:pt>
          <cx:pt idx="46291">90000</cx:pt>
          <cx:pt idx="46292">157500</cx:pt>
          <cx:pt idx="46293">247500</cx:pt>
          <cx:pt idx="46294">180000</cx:pt>
          <cx:pt idx="46295">135000</cx:pt>
          <cx:pt idx="46296">99000</cx:pt>
          <cx:pt idx="46297">135000</cx:pt>
          <cx:pt idx="46298">157500</cx:pt>
          <cx:pt idx="46299">175500</cx:pt>
          <cx:pt idx="46300">180000</cx:pt>
          <cx:pt idx="46301">112500</cx:pt>
          <cx:pt idx="46302">157500</cx:pt>
          <cx:pt idx="46303">180000</cx:pt>
          <cx:pt idx="46304">67500</cx:pt>
          <cx:pt idx="46305">67500</cx:pt>
          <cx:pt idx="46306">135000</cx:pt>
          <cx:pt idx="46307">180000</cx:pt>
          <cx:pt idx="46308">112500</cx:pt>
          <cx:pt idx="46309">1350000</cx:pt>
          <cx:pt idx="46310">540000</cx:pt>
          <cx:pt idx="46311">135000</cx:pt>
          <cx:pt idx="46312">180000</cx:pt>
          <cx:pt idx="46313">90000</cx:pt>
          <cx:pt idx="46314">202500</cx:pt>
          <cx:pt idx="46315">202500</cx:pt>
          <cx:pt idx="46316">153000</cx:pt>
          <cx:pt idx="46317">157500</cx:pt>
          <cx:pt idx="46318">292500</cx:pt>
          <cx:pt idx="46319">180000</cx:pt>
          <cx:pt idx="46320">180000</cx:pt>
          <cx:pt idx="46321">157500</cx:pt>
          <cx:pt idx="46322">135000</cx:pt>
          <cx:pt idx="46323">270000</cx:pt>
          <cx:pt idx="46324">157500</cx:pt>
          <cx:pt idx="46325">99000</cx:pt>
          <cx:pt idx="46326">112500</cx:pt>
          <cx:pt idx="46327">135000</cx:pt>
          <cx:pt idx="46328">247500</cx:pt>
          <cx:pt idx="46329">67500</cx:pt>
          <cx:pt idx="46330">225000</cx:pt>
          <cx:pt idx="46331">67500</cx:pt>
          <cx:pt idx="46332">85500</cx:pt>
          <cx:pt idx="46333">157500</cx:pt>
          <cx:pt idx="46334">54000</cx:pt>
          <cx:pt idx="46335">112500</cx:pt>
          <cx:pt idx="46336">135000</cx:pt>
          <cx:pt idx="46337">50400</cx:pt>
          <cx:pt idx="46338">225000</cx:pt>
          <cx:pt idx="46339">144000</cx:pt>
          <cx:pt idx="46340">135000</cx:pt>
          <cx:pt idx="46341">90000</cx:pt>
          <cx:pt idx="46342">157500</cx:pt>
          <cx:pt idx="46343">157500</cx:pt>
          <cx:pt idx="46344">157500</cx:pt>
          <cx:pt idx="46345">67500</cx:pt>
          <cx:pt idx="46346">202500</cx:pt>
          <cx:pt idx="46347">112500</cx:pt>
          <cx:pt idx="46348">135000</cx:pt>
          <cx:pt idx="46349">310500</cx:pt>
          <cx:pt idx="46350">72000</cx:pt>
          <cx:pt idx="46351">108000</cx:pt>
          <cx:pt idx="46352">135000</cx:pt>
          <cx:pt idx="46353">225000</cx:pt>
          <cx:pt idx="46354">180000</cx:pt>
          <cx:pt idx="46355">202500</cx:pt>
          <cx:pt idx="46356">225000</cx:pt>
          <cx:pt idx="46357">189000</cx:pt>
          <cx:pt idx="46358">112500</cx:pt>
          <cx:pt idx="46359">40500</cx:pt>
          <cx:pt idx="46360">337500</cx:pt>
          <cx:pt idx="46361">202500</cx:pt>
          <cx:pt idx="46362">202500</cx:pt>
          <cx:pt idx="46363">112500</cx:pt>
          <cx:pt idx="46364">270000</cx:pt>
          <cx:pt idx="46365">270000</cx:pt>
          <cx:pt idx="46366">283500</cx:pt>
          <cx:pt idx="46367">225000</cx:pt>
          <cx:pt idx="46368">135000</cx:pt>
          <cx:pt idx="46369">252000</cx:pt>
          <cx:pt idx="46370">328500</cx:pt>
          <cx:pt idx="46371">270000</cx:pt>
          <cx:pt idx="46372">225000</cx:pt>
          <cx:pt idx="46373">135000</cx:pt>
          <cx:pt idx="46374">450000</cx:pt>
          <cx:pt idx="46375">157500</cx:pt>
          <cx:pt idx="46376">90000</cx:pt>
          <cx:pt idx="46377">171000</cx:pt>
          <cx:pt idx="46378">202500</cx:pt>
          <cx:pt idx="46379">112500</cx:pt>
          <cx:pt idx="46380">225000</cx:pt>
          <cx:pt idx="46381">135000</cx:pt>
          <cx:pt idx="46382">54000</cx:pt>
          <cx:pt idx="46383">175500</cx:pt>
          <cx:pt idx="46384">67500</cx:pt>
          <cx:pt idx="46385">207000</cx:pt>
          <cx:pt idx="46386">157500</cx:pt>
          <cx:pt idx="46387">135000</cx:pt>
          <cx:pt idx="46388">67500</cx:pt>
          <cx:pt idx="46389">225000</cx:pt>
          <cx:pt idx="46390">157500</cx:pt>
          <cx:pt idx="46391">247500</cx:pt>
          <cx:pt idx="46392">90000</cx:pt>
          <cx:pt idx="46393">112500</cx:pt>
          <cx:pt idx="46394">112500</cx:pt>
          <cx:pt idx="46395">72000</cx:pt>
          <cx:pt idx="46396">103500</cx:pt>
          <cx:pt idx="46397">450000</cx:pt>
          <cx:pt idx="46398">180000</cx:pt>
          <cx:pt idx="46399">135000</cx:pt>
          <cx:pt idx="46400">175500</cx:pt>
          <cx:pt idx="46401">225000</cx:pt>
          <cx:pt idx="46402">157500</cx:pt>
          <cx:pt idx="46403">180000</cx:pt>
          <cx:pt idx="46404">99000</cx:pt>
          <cx:pt idx="46405">202500</cx:pt>
          <cx:pt idx="46406">202500</cx:pt>
          <cx:pt idx="46407">157500</cx:pt>
          <cx:pt idx="46408">180000</cx:pt>
          <cx:pt idx="46409">166500</cx:pt>
          <cx:pt idx="46410">126000</cx:pt>
          <cx:pt idx="46411">225000</cx:pt>
          <cx:pt idx="46412">157500</cx:pt>
          <cx:pt idx="46413">225000</cx:pt>
          <cx:pt idx="46414">135000</cx:pt>
          <cx:pt idx="46415">211500</cx:pt>
          <cx:pt idx="46416">405000</cx:pt>
          <cx:pt idx="46417">157500</cx:pt>
          <cx:pt idx="46418">112500</cx:pt>
          <cx:pt idx="46419">225000</cx:pt>
          <cx:pt idx="46420">247500</cx:pt>
          <cx:pt idx="46421">157500</cx:pt>
          <cx:pt idx="46422">67500</cx:pt>
          <cx:pt idx="46423">157500</cx:pt>
          <cx:pt idx="46424">83250</cx:pt>
          <cx:pt idx="46425">112500</cx:pt>
          <cx:pt idx="46426">135000</cx:pt>
          <cx:pt idx="46427">135000</cx:pt>
          <cx:pt idx="46428">112500</cx:pt>
          <cx:pt idx="46429">67500</cx:pt>
          <cx:pt idx="46430">90000</cx:pt>
          <cx:pt idx="46431">270000</cx:pt>
          <cx:pt idx="46432">157500</cx:pt>
          <cx:pt idx="46433">135000</cx:pt>
          <cx:pt idx="46434">225000</cx:pt>
          <cx:pt idx="46435">76500</cx:pt>
          <cx:pt idx="46436">144000</cx:pt>
          <cx:pt idx="46437">202500</cx:pt>
          <cx:pt idx="46438">112500</cx:pt>
          <cx:pt idx="46439">112500</cx:pt>
          <cx:pt idx="46440">72864</cx:pt>
          <cx:pt idx="46441">90000</cx:pt>
          <cx:pt idx="46442">135000</cx:pt>
          <cx:pt idx="46443">112500</cx:pt>
          <cx:pt idx="46444">67500</cx:pt>
          <cx:pt idx="46445">157500</cx:pt>
          <cx:pt idx="46446">112500</cx:pt>
          <cx:pt idx="46447">139500</cx:pt>
          <cx:pt idx="46448">135000</cx:pt>
          <cx:pt idx="46449">81000</cx:pt>
          <cx:pt idx="46450">135000</cx:pt>
          <cx:pt idx="46451">90000</cx:pt>
          <cx:pt idx="46452">450000</cx:pt>
          <cx:pt idx="46453">90000</cx:pt>
          <cx:pt idx="46454">121500</cx:pt>
          <cx:pt idx="46455">112500</cx:pt>
          <cx:pt idx="46456">85500</cx:pt>
          <cx:pt idx="46457">225000</cx:pt>
          <cx:pt idx="46458">216000</cx:pt>
          <cx:pt idx="46459">405000</cx:pt>
          <cx:pt idx="46460">112500</cx:pt>
          <cx:pt idx="46461">270000</cx:pt>
          <cx:pt idx="46462">135000</cx:pt>
          <cx:pt idx="46463">180000</cx:pt>
          <cx:pt idx="46464">225000</cx:pt>
          <cx:pt idx="46465">126000</cx:pt>
          <cx:pt idx="46466">315000</cx:pt>
          <cx:pt idx="46467">112500</cx:pt>
          <cx:pt idx="46468">184500</cx:pt>
          <cx:pt idx="46469">112500</cx:pt>
          <cx:pt idx="46470">112500</cx:pt>
          <cx:pt idx="46471">157500</cx:pt>
          <cx:pt idx="46472">126000</cx:pt>
          <cx:pt idx="46473">135000</cx:pt>
          <cx:pt idx="46474">202500</cx:pt>
          <cx:pt idx="46475">56250</cx:pt>
          <cx:pt idx="46476">135000</cx:pt>
          <cx:pt idx="46477">135000</cx:pt>
          <cx:pt idx="46478">81000</cx:pt>
          <cx:pt idx="46479">121500</cx:pt>
          <cx:pt idx="46480">144000</cx:pt>
          <cx:pt idx="46481">157500</cx:pt>
          <cx:pt idx="46482">90000</cx:pt>
          <cx:pt idx="46483">337500</cx:pt>
          <cx:pt idx="46484">157500</cx:pt>
          <cx:pt idx="46485">202500</cx:pt>
          <cx:pt idx="46486">135000</cx:pt>
          <cx:pt idx="46487">93600</cx:pt>
          <cx:pt idx="46488">675000</cx:pt>
          <cx:pt idx="46489">101164.5</cx:pt>
          <cx:pt idx="46490">60750</cx:pt>
          <cx:pt idx="46491">67500</cx:pt>
          <cx:pt idx="46492">135000</cx:pt>
          <cx:pt idx="46493">135000</cx:pt>
          <cx:pt idx="46494">225000</cx:pt>
          <cx:pt idx="46495">382500</cx:pt>
          <cx:pt idx="46496">90000</cx:pt>
          <cx:pt idx="46497">225000</cx:pt>
          <cx:pt idx="46498">337500</cx:pt>
          <cx:pt idx="46499">112500</cx:pt>
          <cx:pt idx="46500">225000</cx:pt>
          <cx:pt idx="46501">135000</cx:pt>
          <cx:pt idx="46502">112500</cx:pt>
          <cx:pt idx="46503">135000</cx:pt>
          <cx:pt idx="46504">121500</cx:pt>
          <cx:pt idx="46505">94500</cx:pt>
          <cx:pt idx="46506">225000</cx:pt>
          <cx:pt idx="46507">324000</cx:pt>
          <cx:pt idx="46508">90000</cx:pt>
          <cx:pt idx="46509">171000</cx:pt>
          <cx:pt idx="46510">135000</cx:pt>
          <cx:pt idx="46511">117450</cx:pt>
          <cx:pt idx="46512">315000</cx:pt>
          <cx:pt idx="46513">135000</cx:pt>
          <cx:pt idx="46514">81000</cx:pt>
          <cx:pt idx="46515">225000</cx:pt>
          <cx:pt idx="46516">315000</cx:pt>
          <cx:pt idx="46517">112500</cx:pt>
          <cx:pt idx="46518">117000</cx:pt>
          <cx:pt idx="46519">45000</cx:pt>
          <cx:pt idx="46520">112500</cx:pt>
          <cx:pt idx="46521">135000</cx:pt>
          <cx:pt idx="46522">94500</cx:pt>
          <cx:pt idx="46523">157500</cx:pt>
          <cx:pt idx="46524">112500</cx:pt>
          <cx:pt idx="46525">112500</cx:pt>
          <cx:pt idx="46526">90000</cx:pt>
          <cx:pt idx="46527">180000</cx:pt>
          <cx:pt idx="46528">157500</cx:pt>
          <cx:pt idx="46529">180000</cx:pt>
          <cx:pt idx="46530">202500</cx:pt>
          <cx:pt idx="46531">135000</cx:pt>
          <cx:pt idx="46532">112500</cx:pt>
          <cx:pt idx="46533">157500</cx:pt>
          <cx:pt idx="46534">171000</cx:pt>
          <cx:pt idx="46535">139500</cx:pt>
          <cx:pt idx="46536">189000</cx:pt>
          <cx:pt idx="46537">225000</cx:pt>
          <cx:pt idx="46538">157500</cx:pt>
          <cx:pt idx="46539">81000</cx:pt>
          <cx:pt idx="46540">135000</cx:pt>
          <cx:pt idx="46541">180000</cx:pt>
          <cx:pt idx="46542">76500</cx:pt>
          <cx:pt idx="46543">247500</cx:pt>
          <cx:pt idx="46544">270000</cx:pt>
          <cx:pt idx="46545">180000</cx:pt>
          <cx:pt idx="46546">54000</cx:pt>
          <cx:pt idx="46547">80761.5</cx:pt>
          <cx:pt idx="46548">225000</cx:pt>
          <cx:pt idx="46549">157500</cx:pt>
          <cx:pt idx="46550">112500</cx:pt>
          <cx:pt idx="46551">130500</cx:pt>
          <cx:pt idx="46552">157500</cx:pt>
          <cx:pt idx="46553">225000</cx:pt>
          <cx:pt idx="46554">112500</cx:pt>
          <cx:pt idx="46555">157500</cx:pt>
          <cx:pt idx="46556">202500</cx:pt>
          <cx:pt idx="46557">157500</cx:pt>
          <cx:pt idx="46558">157500</cx:pt>
          <cx:pt idx="46559">225000</cx:pt>
          <cx:pt idx="46560">225000</cx:pt>
          <cx:pt idx="46561">135000</cx:pt>
          <cx:pt idx="46562">225000</cx:pt>
          <cx:pt idx="46563">148500</cx:pt>
          <cx:pt idx="46564">112500</cx:pt>
          <cx:pt idx="46565">81000</cx:pt>
          <cx:pt idx="46566">67500</cx:pt>
          <cx:pt idx="46567">675000</cx:pt>
          <cx:pt idx="46568">180000</cx:pt>
          <cx:pt idx="46569">157500</cx:pt>
          <cx:pt idx="46570">360000</cx:pt>
          <cx:pt idx="46571">180000</cx:pt>
          <cx:pt idx="46572">157500</cx:pt>
          <cx:pt idx="46573">157500</cx:pt>
          <cx:pt idx="46574">112500</cx:pt>
          <cx:pt idx="46575">225000</cx:pt>
          <cx:pt idx="46576">157500</cx:pt>
          <cx:pt idx="46577">112500</cx:pt>
          <cx:pt idx="46578">180000</cx:pt>
          <cx:pt idx="46579">243000</cx:pt>
          <cx:pt idx="46580">112500</cx:pt>
          <cx:pt idx="46581">67500</cx:pt>
          <cx:pt idx="46582">103500</cx:pt>
          <cx:pt idx="46583">90000</cx:pt>
          <cx:pt idx="46584">157500</cx:pt>
          <cx:pt idx="46585">135000</cx:pt>
          <cx:pt idx="46586">108000</cx:pt>
          <cx:pt idx="46587">135000</cx:pt>
          <cx:pt idx="46588">235107</cx:pt>
          <cx:pt idx="46589">108000</cx:pt>
          <cx:pt idx="46590">135000</cx:pt>
          <cx:pt idx="46591">166500</cx:pt>
          <cx:pt idx="46592">157500</cx:pt>
          <cx:pt idx="46593">202500</cx:pt>
          <cx:pt idx="46594">135000</cx:pt>
          <cx:pt idx="46595">135000</cx:pt>
          <cx:pt idx="46596">261000</cx:pt>
          <cx:pt idx="46597">360000</cx:pt>
          <cx:pt idx="46598">54000</cx:pt>
          <cx:pt idx="46599">157500</cx:pt>
          <cx:pt idx="46600">121500</cx:pt>
          <cx:pt idx="46601">112500</cx:pt>
          <cx:pt idx="46602">382500</cx:pt>
          <cx:pt idx="46603">225000</cx:pt>
          <cx:pt idx="46604">450000</cx:pt>
          <cx:pt idx="46605">101250</cx:pt>
          <cx:pt idx="46606">189000</cx:pt>
          <cx:pt idx="46607">202500</cx:pt>
          <cx:pt idx="46608">103500</cx:pt>
          <cx:pt idx="46609">90000</cx:pt>
          <cx:pt idx="46610">99000</cx:pt>
          <cx:pt idx="46611">45000</cx:pt>
          <cx:pt idx="46612">180000</cx:pt>
          <cx:pt idx="46613">270000</cx:pt>
          <cx:pt idx="46614">112500</cx:pt>
          <cx:pt idx="46615">103500</cx:pt>
          <cx:pt idx="46616">225000</cx:pt>
          <cx:pt idx="46617">112500</cx:pt>
          <cx:pt idx="46618">315000</cx:pt>
          <cx:pt idx="46619">360000</cx:pt>
          <cx:pt idx="46620">103500</cx:pt>
          <cx:pt idx="46621">112500</cx:pt>
          <cx:pt idx="46622">67500</cx:pt>
          <cx:pt idx="46623">292500</cx:pt>
          <cx:pt idx="46624">225000</cx:pt>
          <cx:pt idx="46625">90000</cx:pt>
          <cx:pt idx="46626">67500</cx:pt>
          <cx:pt idx="46627">315000</cx:pt>
          <cx:pt idx="46628">67500</cx:pt>
          <cx:pt idx="46629">153000</cx:pt>
          <cx:pt idx="46630">173250</cx:pt>
          <cx:pt idx="46631">117000</cx:pt>
          <cx:pt idx="46632">180000</cx:pt>
          <cx:pt idx="46633">225000</cx:pt>
          <cx:pt idx="46634">157500</cx:pt>
          <cx:pt idx="46635">139500</cx:pt>
          <cx:pt idx="46636">540000</cx:pt>
          <cx:pt idx="46637">135000</cx:pt>
          <cx:pt idx="46638">117900</cx:pt>
          <cx:pt idx="46639">180000</cx:pt>
          <cx:pt idx="46640">58500</cx:pt>
          <cx:pt idx="46641">180000</cx:pt>
          <cx:pt idx="46642">270000</cx:pt>
          <cx:pt idx="46643">202500</cx:pt>
          <cx:pt idx="46644">67500</cx:pt>
          <cx:pt idx="46645">76500</cx:pt>
          <cx:pt idx="46646">202500</cx:pt>
          <cx:pt idx="46647">292500</cx:pt>
          <cx:pt idx="46648">180000</cx:pt>
          <cx:pt idx="46649">112500</cx:pt>
          <cx:pt idx="46650">157500</cx:pt>
          <cx:pt idx="46651">103500</cx:pt>
          <cx:pt idx="46652">495000</cx:pt>
          <cx:pt idx="46653">202500</cx:pt>
          <cx:pt idx="46654">157500</cx:pt>
          <cx:pt idx="46655">675000</cx:pt>
          <cx:pt idx="46656">112500</cx:pt>
          <cx:pt idx="46657">135000</cx:pt>
          <cx:pt idx="46658">90000</cx:pt>
          <cx:pt idx="46659">112500</cx:pt>
          <cx:pt idx="46660">135000</cx:pt>
          <cx:pt idx="46661">180000</cx:pt>
          <cx:pt idx="46662">157500</cx:pt>
          <cx:pt idx="46663">112500</cx:pt>
          <cx:pt idx="46664">180000</cx:pt>
          <cx:pt idx="46665">112500</cx:pt>
          <cx:pt idx="46666">126000</cx:pt>
          <cx:pt idx="46667">220500</cx:pt>
          <cx:pt idx="46668">157500</cx:pt>
          <cx:pt idx="46669">270000</cx:pt>
          <cx:pt idx="46670">157500</cx:pt>
          <cx:pt idx="46671">112500</cx:pt>
          <cx:pt idx="46672">90000</cx:pt>
          <cx:pt idx="46673">112500</cx:pt>
          <cx:pt idx="46674">135000</cx:pt>
          <cx:pt idx="46675">112500</cx:pt>
          <cx:pt idx="46676">202500</cx:pt>
          <cx:pt idx="46677">90000</cx:pt>
          <cx:pt idx="46678">112500</cx:pt>
          <cx:pt idx="46679">67500</cx:pt>
          <cx:pt idx="46680">162000</cx:pt>
          <cx:pt idx="46681">135000</cx:pt>
          <cx:pt idx="46682">135000</cx:pt>
          <cx:pt idx="46683">171000</cx:pt>
          <cx:pt idx="46684">202500</cx:pt>
          <cx:pt idx="46685">112500</cx:pt>
          <cx:pt idx="46686">135000</cx:pt>
          <cx:pt idx="46687">180000</cx:pt>
          <cx:pt idx="46688">180000</cx:pt>
          <cx:pt idx="46689">135000</cx:pt>
          <cx:pt idx="46690">157500</cx:pt>
          <cx:pt idx="46691">180000</cx:pt>
          <cx:pt idx="46692">202500</cx:pt>
          <cx:pt idx="46693">54000</cx:pt>
          <cx:pt idx="46694">126000</cx:pt>
          <cx:pt idx="46695">90000</cx:pt>
          <cx:pt idx="46696">112500</cx:pt>
          <cx:pt idx="46697">126000</cx:pt>
          <cx:pt idx="46698">135000</cx:pt>
          <cx:pt idx="46699">112500</cx:pt>
          <cx:pt idx="46700">99000</cx:pt>
          <cx:pt idx="46701">180000</cx:pt>
          <cx:pt idx="46702">112500</cx:pt>
          <cx:pt idx="46703">157500</cx:pt>
          <cx:pt idx="46704">337500</cx:pt>
          <cx:pt idx="46705">112500</cx:pt>
          <cx:pt idx="46706">315000</cx:pt>
          <cx:pt idx="46707">108000</cx:pt>
          <cx:pt idx="46708">135000</cx:pt>
          <cx:pt idx="46709">90000</cx:pt>
          <cx:pt idx="46710">540000</cx:pt>
          <cx:pt idx="46711">436500</cx:pt>
          <cx:pt idx="46712">270000</cx:pt>
          <cx:pt idx="46713">90000</cx:pt>
          <cx:pt idx="46714">67500</cx:pt>
          <cx:pt idx="46715">157500</cx:pt>
          <cx:pt idx="46716">135000</cx:pt>
          <cx:pt idx="46717">85500</cx:pt>
          <cx:pt idx="46718">54000</cx:pt>
          <cx:pt idx="46719">337500</cx:pt>
          <cx:pt idx="46720">135000</cx:pt>
          <cx:pt idx="46721">135000</cx:pt>
          <cx:pt idx="46722">135000</cx:pt>
          <cx:pt idx="46723">135000</cx:pt>
          <cx:pt idx="46724">234000</cx:pt>
          <cx:pt idx="46725">270000</cx:pt>
          <cx:pt idx="46726">675000</cx:pt>
          <cx:pt idx="46727">157500</cx:pt>
          <cx:pt idx="46728">157500</cx:pt>
          <cx:pt idx="46729">135000</cx:pt>
          <cx:pt idx="46730">180000</cx:pt>
          <cx:pt idx="46731">135000</cx:pt>
          <cx:pt idx="46732">180000</cx:pt>
          <cx:pt idx="46733">117000</cx:pt>
          <cx:pt idx="46734">85500</cx:pt>
          <cx:pt idx="46735">256500</cx:pt>
          <cx:pt idx="46736">157500</cx:pt>
          <cx:pt idx="46737">94500</cx:pt>
          <cx:pt idx="46738">112500</cx:pt>
          <cx:pt idx="46739">81000</cx:pt>
          <cx:pt idx="46740">180000</cx:pt>
          <cx:pt idx="46741">225000</cx:pt>
          <cx:pt idx="46742">135000</cx:pt>
          <cx:pt idx="46743">225000</cx:pt>
          <cx:pt idx="46744">270000</cx:pt>
          <cx:pt idx="46745">495000</cx:pt>
          <cx:pt idx="46746">315000</cx:pt>
          <cx:pt idx="46747">270000</cx:pt>
          <cx:pt idx="46748">247500</cx:pt>
          <cx:pt idx="46749">135000</cx:pt>
          <cx:pt idx="46750">180000</cx:pt>
          <cx:pt idx="46751">67500</cx:pt>
          <cx:pt idx="46752">72000</cx:pt>
          <cx:pt idx="46753">157500</cx:pt>
          <cx:pt idx="46754">445500</cx:pt>
          <cx:pt idx="46755">72000</cx:pt>
          <cx:pt idx="46756">112500</cx:pt>
          <cx:pt idx="46757">90000</cx:pt>
          <cx:pt idx="46758">112500</cx:pt>
          <cx:pt idx="46759">135000</cx:pt>
          <cx:pt idx="46760">238500</cx:pt>
          <cx:pt idx="46761">193500</cx:pt>
          <cx:pt idx="46762">405000</cx:pt>
          <cx:pt idx="46763">180000</cx:pt>
          <cx:pt idx="46764">247500</cx:pt>
          <cx:pt idx="46765">292500</cx:pt>
          <cx:pt idx="46766">225000</cx:pt>
          <cx:pt idx="46767">112500</cx:pt>
          <cx:pt idx="46768">117000</cx:pt>
          <cx:pt idx="46769">135000</cx:pt>
          <cx:pt idx="46770">225000</cx:pt>
          <cx:pt idx="46771">157500</cx:pt>
          <cx:pt idx="46772">180000</cx:pt>
          <cx:pt idx="46773">112500</cx:pt>
          <cx:pt idx="46774">90000</cx:pt>
          <cx:pt idx="46775">157500</cx:pt>
          <cx:pt idx="46776">157500</cx:pt>
          <cx:pt idx="46777">157500</cx:pt>
          <cx:pt idx="46778">189000</cx:pt>
          <cx:pt idx="46779">180000</cx:pt>
          <cx:pt idx="46780">135000</cx:pt>
          <cx:pt idx="46781">225000</cx:pt>
          <cx:pt idx="46782">135000</cx:pt>
          <cx:pt idx="46783">225000</cx:pt>
          <cx:pt idx="46784">54000</cx:pt>
          <cx:pt idx="46785">180000</cx:pt>
          <cx:pt idx="46786">144000</cx:pt>
          <cx:pt idx="46787">112500</cx:pt>
          <cx:pt idx="46788">189000</cx:pt>
          <cx:pt idx="46789">94500</cx:pt>
          <cx:pt idx="46790">112500</cx:pt>
          <cx:pt idx="46791">90000</cx:pt>
          <cx:pt idx="46792">130500</cx:pt>
          <cx:pt idx="46793">85500</cx:pt>
          <cx:pt idx="46794">382500</cx:pt>
          <cx:pt idx="46795">225000</cx:pt>
          <cx:pt idx="46796">225000</cx:pt>
          <cx:pt idx="46797">405000</cx:pt>
          <cx:pt idx="46798">247500</cx:pt>
          <cx:pt idx="46799">337500</cx:pt>
          <cx:pt idx="46800">202500</cx:pt>
          <cx:pt idx="46801">432000</cx:pt>
          <cx:pt idx="46802">184500</cx:pt>
          <cx:pt idx="46803">225000</cx:pt>
          <cx:pt idx="46804">126000</cx:pt>
          <cx:pt idx="46805">67500</cx:pt>
          <cx:pt idx="46806">94500</cx:pt>
          <cx:pt idx="46807">225000</cx:pt>
          <cx:pt idx="46808">180000</cx:pt>
          <cx:pt idx="46809">225000</cx:pt>
          <cx:pt idx="46810">135000</cx:pt>
          <cx:pt idx="46811">270000</cx:pt>
          <cx:pt idx="46812">112500</cx:pt>
          <cx:pt idx="46813">180000</cx:pt>
          <cx:pt idx="46814">90000</cx:pt>
          <cx:pt idx="46815">225000</cx:pt>
          <cx:pt idx="46816">157500</cx:pt>
          <cx:pt idx="46817">135000</cx:pt>
          <cx:pt idx="46818">135000</cx:pt>
          <cx:pt idx="46819">270000</cx:pt>
          <cx:pt idx="46820">112500</cx:pt>
          <cx:pt idx="46821">270000</cx:pt>
          <cx:pt idx="46822">90000</cx:pt>
          <cx:pt idx="46823">132826.5</cx:pt>
          <cx:pt idx="46824">180000</cx:pt>
          <cx:pt idx="46825">202500</cx:pt>
          <cx:pt idx="46826">157500</cx:pt>
          <cx:pt idx="46827">135000</cx:pt>
          <cx:pt idx="46828">157500</cx:pt>
          <cx:pt idx="46829">157500</cx:pt>
          <cx:pt idx="46830">225000</cx:pt>
          <cx:pt idx="46831">115200</cx:pt>
          <cx:pt idx="46832">126000</cx:pt>
          <cx:pt idx="46833">103500</cx:pt>
          <cx:pt idx="46834">81000</cx:pt>
          <cx:pt idx="46835">81000</cx:pt>
          <cx:pt idx="46836">67500</cx:pt>
          <cx:pt idx="46837">135000</cx:pt>
          <cx:pt idx="46838">247500</cx:pt>
          <cx:pt idx="46839">180000</cx:pt>
          <cx:pt idx="46840">81000</cx:pt>
          <cx:pt idx="46841">225000</cx:pt>
          <cx:pt idx="46842">225000</cx:pt>
          <cx:pt idx="46843">292500</cx:pt>
          <cx:pt idx="46844">112500</cx:pt>
          <cx:pt idx="46845">112500</cx:pt>
          <cx:pt idx="46846">90000</cx:pt>
          <cx:pt idx="46847">157500</cx:pt>
          <cx:pt idx="46848">270000</cx:pt>
          <cx:pt idx="46849">72000</cx:pt>
          <cx:pt idx="46850">157500</cx:pt>
          <cx:pt idx="46851">108000</cx:pt>
          <cx:pt idx="46852">112500</cx:pt>
          <cx:pt idx="46853">270000</cx:pt>
          <cx:pt idx="46854">225000</cx:pt>
          <cx:pt idx="46855">157500</cx:pt>
          <cx:pt idx="46856">121500</cx:pt>
          <cx:pt idx="46857">180000</cx:pt>
          <cx:pt idx="46858">67500</cx:pt>
          <cx:pt idx="46859">202500</cx:pt>
          <cx:pt idx="46860">112500</cx:pt>
          <cx:pt idx="46861">202500</cx:pt>
          <cx:pt idx="46862">135000</cx:pt>
          <cx:pt idx="46863">67500</cx:pt>
          <cx:pt idx="46864">180000</cx:pt>
          <cx:pt idx="46865">225000</cx:pt>
          <cx:pt idx="46866">81000</cx:pt>
          <cx:pt idx="46867">112500</cx:pt>
          <cx:pt idx="46868">81000</cx:pt>
          <cx:pt idx="46869">472500</cx:pt>
          <cx:pt idx="46870">180000</cx:pt>
          <cx:pt idx="46871">225000</cx:pt>
          <cx:pt idx="46872">112500</cx:pt>
          <cx:pt idx="46873">135000</cx:pt>
          <cx:pt idx="46874">90000</cx:pt>
          <cx:pt idx="46875">202500</cx:pt>
          <cx:pt idx="46876">157500</cx:pt>
          <cx:pt idx="46877">202500</cx:pt>
          <cx:pt idx="46878">382500</cx:pt>
          <cx:pt idx="46879">157500</cx:pt>
          <cx:pt idx="46880">135000</cx:pt>
          <cx:pt idx="46881">45000</cx:pt>
          <cx:pt idx="46882">99000</cx:pt>
          <cx:pt idx="46883">360000</cx:pt>
          <cx:pt idx="46884">450000</cx:pt>
          <cx:pt idx="46885">67500</cx:pt>
          <cx:pt idx="46886">135000</cx:pt>
          <cx:pt idx="46887">270000</cx:pt>
          <cx:pt idx="46888">180000</cx:pt>
          <cx:pt idx="46889">306000</cx:pt>
          <cx:pt idx="46890">90000</cx:pt>
          <cx:pt idx="46891">67500</cx:pt>
          <cx:pt idx="46892">306000</cx:pt>
          <cx:pt idx="46893">157500</cx:pt>
          <cx:pt idx="46894">157500</cx:pt>
          <cx:pt idx="46895">112500</cx:pt>
          <cx:pt idx="46896">180000</cx:pt>
          <cx:pt idx="46897">157500</cx:pt>
          <cx:pt idx="46898">135000</cx:pt>
          <cx:pt idx="46899">112500</cx:pt>
          <cx:pt idx="46900">117000</cx:pt>
          <cx:pt idx="46901">112500</cx:pt>
          <cx:pt idx="46902">180000</cx:pt>
          <cx:pt idx="46903">112500</cx:pt>
          <cx:pt idx="46904">81000</cx:pt>
          <cx:pt idx="46905">90000</cx:pt>
          <cx:pt idx="46906">180000</cx:pt>
          <cx:pt idx="46907">130500</cx:pt>
          <cx:pt idx="46908">121500</cx:pt>
          <cx:pt idx="46909">180000</cx:pt>
          <cx:pt idx="46910">337500</cx:pt>
          <cx:pt idx="46911">261000</cx:pt>
          <cx:pt idx="46912">202500</cx:pt>
          <cx:pt idx="46913">58500</cx:pt>
          <cx:pt idx="46914">180000</cx:pt>
          <cx:pt idx="46915">130500</cx:pt>
          <cx:pt idx="46916">94500</cx:pt>
          <cx:pt idx="46917">90000</cx:pt>
          <cx:pt idx="46918">112500</cx:pt>
          <cx:pt idx="46919">135000</cx:pt>
          <cx:pt idx="46920">126000</cx:pt>
          <cx:pt idx="46921">81000</cx:pt>
          <cx:pt idx="46922">135000</cx:pt>
          <cx:pt idx="46923">135000</cx:pt>
          <cx:pt idx="46924">450000</cx:pt>
          <cx:pt idx="46925">180000</cx:pt>
          <cx:pt idx="46926">72000</cx:pt>
          <cx:pt idx="46927">180000</cx:pt>
          <cx:pt idx="46928">202500</cx:pt>
          <cx:pt idx="46929">202500</cx:pt>
          <cx:pt idx="46930">67500</cx:pt>
          <cx:pt idx="46931">180000</cx:pt>
          <cx:pt idx="46932">180000</cx:pt>
          <cx:pt idx="46933">225000</cx:pt>
          <cx:pt idx="46934">225000</cx:pt>
          <cx:pt idx="46935">90000</cx:pt>
          <cx:pt idx="46936">180000</cx:pt>
          <cx:pt idx="46937">85500</cx:pt>
          <cx:pt idx="46938">90000</cx:pt>
          <cx:pt idx="46939">148500</cx:pt>
          <cx:pt idx="46940">54000</cx:pt>
          <cx:pt idx="46941">180000</cx:pt>
          <cx:pt idx="46942">76500</cx:pt>
          <cx:pt idx="46943">112500</cx:pt>
          <cx:pt idx="46944">144000</cx:pt>
          <cx:pt idx="46945">157500</cx:pt>
          <cx:pt idx="46946">81000</cx:pt>
          <cx:pt idx="46947">90000</cx:pt>
          <cx:pt idx="46948">135000</cx:pt>
          <cx:pt idx="46949">135000</cx:pt>
          <cx:pt idx="46950">225000</cx:pt>
          <cx:pt idx="46951">90000</cx:pt>
          <cx:pt idx="46952">225000</cx:pt>
          <cx:pt idx="46953">135000</cx:pt>
          <cx:pt idx="46954">400500</cx:pt>
          <cx:pt idx="46955">112500</cx:pt>
          <cx:pt idx="46956">202500</cx:pt>
          <cx:pt idx="46957">148500</cx:pt>
          <cx:pt idx="46958">202500</cx:pt>
          <cx:pt idx="46959">135000</cx:pt>
          <cx:pt idx="46960">225000</cx:pt>
          <cx:pt idx="46961">112500</cx:pt>
          <cx:pt idx="46962">225000</cx:pt>
          <cx:pt idx="46963">270000</cx:pt>
          <cx:pt idx="46964">135000</cx:pt>
          <cx:pt idx="46965">153000</cx:pt>
          <cx:pt idx="46966">292500</cx:pt>
          <cx:pt idx="46967">135000</cx:pt>
          <cx:pt idx="46968">202500</cx:pt>
          <cx:pt idx="46969">157500</cx:pt>
          <cx:pt idx="46970">112500</cx:pt>
          <cx:pt idx="46971">117000</cx:pt>
          <cx:pt idx="46972">90000</cx:pt>
          <cx:pt idx="46973">112500</cx:pt>
          <cx:pt idx="46974">225000</cx:pt>
          <cx:pt idx="46975">225000</cx:pt>
          <cx:pt idx="46976">90000</cx:pt>
          <cx:pt idx="46977">135000</cx:pt>
          <cx:pt idx="46978">225000</cx:pt>
          <cx:pt idx="46979">351000</cx:pt>
          <cx:pt idx="46980">360000</cx:pt>
          <cx:pt idx="46981">112500</cx:pt>
          <cx:pt idx="46982">67500</cx:pt>
          <cx:pt idx="46983">157500</cx:pt>
          <cx:pt idx="46984">90000</cx:pt>
          <cx:pt idx="46985">261000</cx:pt>
          <cx:pt idx="46986">225000</cx:pt>
          <cx:pt idx="46987">135000</cx:pt>
          <cx:pt idx="46988">252000</cx:pt>
          <cx:pt idx="46989">315000</cx:pt>
          <cx:pt idx="46990">68850</cx:pt>
          <cx:pt idx="46991">270000</cx:pt>
          <cx:pt idx="46992">90000</cx:pt>
          <cx:pt idx="46993">202500</cx:pt>
          <cx:pt idx="46994">450000</cx:pt>
          <cx:pt idx="46995">162000</cx:pt>
          <cx:pt idx="46996">135000</cx:pt>
          <cx:pt idx="46997">202500</cx:pt>
          <cx:pt idx="46998">225000</cx:pt>
          <cx:pt idx="46999">202500</cx:pt>
          <cx:pt idx="47000">202500</cx:pt>
          <cx:pt idx="47001">81000</cx:pt>
          <cx:pt idx="47002">67500</cx:pt>
          <cx:pt idx="47003">90000</cx:pt>
          <cx:pt idx="47004">90000</cx:pt>
          <cx:pt idx="47005">111600</cx:pt>
          <cx:pt idx="47006">315000</cx:pt>
          <cx:pt idx="47007">180000</cx:pt>
          <cx:pt idx="47008">81000</cx:pt>
          <cx:pt idx="47009">180000</cx:pt>
          <cx:pt idx="47010">360000</cx:pt>
          <cx:pt idx="47011">90000</cx:pt>
          <cx:pt idx="47012">234000</cx:pt>
          <cx:pt idx="47013">90000</cx:pt>
          <cx:pt idx="47014">101250</cx:pt>
          <cx:pt idx="47015">135000</cx:pt>
          <cx:pt idx="47016">292500</cx:pt>
          <cx:pt idx="47017">157500</cx:pt>
          <cx:pt idx="47018">90000</cx:pt>
          <cx:pt idx="47019">112500</cx:pt>
          <cx:pt idx="47020">342000</cx:pt>
          <cx:pt idx="47021">81000</cx:pt>
          <cx:pt idx="47022">540000</cx:pt>
          <cx:pt idx="47023">360000</cx:pt>
          <cx:pt idx="47024">202500</cx:pt>
          <cx:pt idx="47025">112500</cx:pt>
          <cx:pt idx="47026">90000</cx:pt>
          <cx:pt idx="47027">90000</cx:pt>
          <cx:pt idx="47028">270000</cx:pt>
          <cx:pt idx="47029">135000</cx:pt>
          <cx:pt idx="47030">166500</cx:pt>
          <cx:pt idx="47031">225000</cx:pt>
          <cx:pt idx="47032">67500</cx:pt>
          <cx:pt idx="47033">76500</cx:pt>
          <cx:pt idx="47034">108000</cx:pt>
          <cx:pt idx="47035">130500</cx:pt>
          <cx:pt idx="47036">81000</cx:pt>
          <cx:pt idx="47037">283500</cx:pt>
          <cx:pt idx="47038">72000</cx:pt>
          <cx:pt idx="47039">292500</cx:pt>
          <cx:pt idx="47040">63000</cx:pt>
          <cx:pt idx="47041">202500</cx:pt>
          <cx:pt idx="47042">135000</cx:pt>
          <cx:pt idx="47043">247500</cx:pt>
          <cx:pt idx="47044">202500</cx:pt>
          <cx:pt idx="47045">90000</cx:pt>
          <cx:pt idx="47046">49500</cx:pt>
          <cx:pt idx="47047">90000</cx:pt>
          <cx:pt idx="47048">135000</cx:pt>
          <cx:pt idx="47049">121500</cx:pt>
          <cx:pt idx="47050">144000</cx:pt>
          <cx:pt idx="47051">112500</cx:pt>
          <cx:pt idx="47052">225000</cx:pt>
          <cx:pt idx="47053">67500</cx:pt>
          <cx:pt idx="47054">270000</cx:pt>
          <cx:pt idx="47055">157500</cx:pt>
          <cx:pt idx="47056">180000</cx:pt>
          <cx:pt idx="47057">450000</cx:pt>
          <cx:pt idx="47058">112500</cx:pt>
          <cx:pt idx="47059">67500</cx:pt>
          <cx:pt idx="47060">90000</cx:pt>
          <cx:pt idx="47061">135000</cx:pt>
          <cx:pt idx="47062">112500</cx:pt>
          <cx:pt idx="47063">153000</cx:pt>
          <cx:pt idx="47064">166500</cx:pt>
          <cx:pt idx="47065">90000</cx:pt>
          <cx:pt idx="47066">72000</cx:pt>
          <cx:pt idx="47067">112500</cx:pt>
          <cx:pt idx="47068">94500</cx:pt>
          <cx:pt idx="47069">72000</cx:pt>
          <cx:pt idx="47070">108000</cx:pt>
          <cx:pt idx="47071">211500</cx:pt>
          <cx:pt idx="47072">270000</cx:pt>
          <cx:pt idx="47073">58500</cx:pt>
          <cx:pt idx="47074">279000</cx:pt>
          <cx:pt idx="47075">82624.5</cx:pt>
          <cx:pt idx="47076">157500</cx:pt>
          <cx:pt idx="47077">67500</cx:pt>
          <cx:pt idx="47078">112500</cx:pt>
          <cx:pt idx="47079">180000</cx:pt>
          <cx:pt idx="47080">211500</cx:pt>
          <cx:pt idx="47081">117000</cx:pt>
          <cx:pt idx="47082">585000</cx:pt>
          <cx:pt idx="47083">103500</cx:pt>
          <cx:pt idx="47084">67500</cx:pt>
          <cx:pt idx="47085">90000</cx:pt>
          <cx:pt idx="47086">225000</cx:pt>
          <cx:pt idx="47087">225000</cx:pt>
          <cx:pt idx="47088">202500</cx:pt>
          <cx:pt idx="47089">90000</cx:pt>
          <cx:pt idx="47090">135000</cx:pt>
          <cx:pt idx="47091">112500</cx:pt>
          <cx:pt idx="47092">144000</cx:pt>
          <cx:pt idx="47093">180000</cx:pt>
          <cx:pt idx="47094">112500</cx:pt>
          <cx:pt idx="47095">130500</cx:pt>
          <cx:pt idx="47096">135000</cx:pt>
          <cx:pt idx="47097">247500</cx:pt>
          <cx:pt idx="47098">157500</cx:pt>
          <cx:pt idx="47099">230332.5</cx:pt>
          <cx:pt idx="47100">112500</cx:pt>
          <cx:pt idx="47101">166500</cx:pt>
          <cx:pt idx="47102">112500</cx:pt>
          <cx:pt idx="47103">387000</cx:pt>
          <cx:pt idx="47104">81000</cx:pt>
          <cx:pt idx="47105">157500</cx:pt>
          <cx:pt idx="47106">180000</cx:pt>
          <cx:pt idx="47107">144000</cx:pt>
          <cx:pt idx="47108">202500</cx:pt>
          <cx:pt idx="47109">450000</cx:pt>
          <cx:pt idx="47110">135000</cx:pt>
          <cx:pt idx="47111">157500</cx:pt>
          <cx:pt idx="47112">180000</cx:pt>
          <cx:pt idx="47113">166500</cx:pt>
          <cx:pt idx="47114">112500</cx:pt>
          <cx:pt idx="47115">76500</cx:pt>
          <cx:pt idx="47116">112500</cx:pt>
          <cx:pt idx="47117">112500</cx:pt>
          <cx:pt idx="47118">225000</cx:pt>
          <cx:pt idx="47119">135000</cx:pt>
          <cx:pt idx="47120">90000</cx:pt>
          <cx:pt idx="47121">90000</cx:pt>
          <cx:pt idx="47122">292500</cx:pt>
          <cx:pt idx="47123">216000</cx:pt>
          <cx:pt idx="47124">135000</cx:pt>
          <cx:pt idx="47125">166500</cx:pt>
          <cx:pt idx="47126">432000</cx:pt>
          <cx:pt idx="47127">99000</cx:pt>
          <cx:pt idx="47128">225000</cx:pt>
          <cx:pt idx="47129">135000</cx:pt>
          <cx:pt idx="47130">148500</cx:pt>
          <cx:pt idx="47131">135000</cx:pt>
          <cx:pt idx="47132">112500</cx:pt>
          <cx:pt idx="47133">90000</cx:pt>
          <cx:pt idx="47134">144000</cx:pt>
          <cx:pt idx="47135">90000</cx:pt>
          <cx:pt idx="47136">99000</cx:pt>
          <cx:pt idx="47137">202500</cx:pt>
          <cx:pt idx="47138">112500</cx:pt>
          <cx:pt idx="47139">157500</cx:pt>
          <cx:pt idx="47140">157500</cx:pt>
          <cx:pt idx="47141">126000</cx:pt>
          <cx:pt idx="47142">540000</cx:pt>
          <cx:pt idx="47143">135000</cx:pt>
          <cx:pt idx="47144">180000</cx:pt>
          <cx:pt idx="47145">387000</cx:pt>
          <cx:pt idx="47146">135000</cx:pt>
          <cx:pt idx="47147">135000</cx:pt>
          <cx:pt idx="47148">180000</cx:pt>
          <cx:pt idx="47149">135000</cx:pt>
          <cx:pt idx="47150">162000</cx:pt>
          <cx:pt idx="47151">112500</cx:pt>
          <cx:pt idx="47152">157500</cx:pt>
          <cx:pt idx="47153">135000</cx:pt>
          <cx:pt idx="47154">135000</cx:pt>
          <cx:pt idx="47155">180000</cx:pt>
          <cx:pt idx="47156">67500</cx:pt>
          <cx:pt idx="47157">81000</cx:pt>
          <cx:pt idx="47158">135000</cx:pt>
          <cx:pt idx="47159">135000</cx:pt>
          <cx:pt idx="47160">99000</cx:pt>
          <cx:pt idx="47161">90000</cx:pt>
          <cx:pt idx="47162">202500</cx:pt>
          <cx:pt idx="47163">157500</cx:pt>
          <cx:pt idx="47164">315000</cx:pt>
          <cx:pt idx="47165">112500</cx:pt>
          <cx:pt idx="47166">112500</cx:pt>
          <cx:pt idx="47167">216000</cx:pt>
          <cx:pt idx="47168">157500</cx:pt>
          <cx:pt idx="47169">112500</cx:pt>
          <cx:pt idx="47170">90000</cx:pt>
          <cx:pt idx="47171">216000</cx:pt>
          <cx:pt idx="47172">112500</cx:pt>
          <cx:pt idx="47173">202500</cx:pt>
          <cx:pt idx="47174">180000</cx:pt>
          <cx:pt idx="47175">123750</cx:pt>
          <cx:pt idx="47176">157500</cx:pt>
          <cx:pt idx="47177">67500</cx:pt>
          <cx:pt idx="47178">405000</cx:pt>
          <cx:pt idx="47179">225000</cx:pt>
          <cx:pt idx="47180">382500</cx:pt>
          <cx:pt idx="47181">405000</cx:pt>
          <cx:pt idx="47182">225000</cx:pt>
          <cx:pt idx="47183">171000</cx:pt>
          <cx:pt idx="47184">103500</cx:pt>
          <cx:pt idx="47185">157500</cx:pt>
          <cx:pt idx="47186">76500</cx:pt>
          <cx:pt idx="47187">135000</cx:pt>
          <cx:pt idx="47188">72000</cx:pt>
          <cx:pt idx="47189">90000</cx:pt>
          <cx:pt idx="47190">112500</cx:pt>
          <cx:pt idx="47191">102150</cx:pt>
          <cx:pt idx="47192">360000</cx:pt>
          <cx:pt idx="47193">225000</cx:pt>
          <cx:pt idx="47194">270000</cx:pt>
          <cx:pt idx="47195">157500</cx:pt>
          <cx:pt idx="47196">90000</cx:pt>
          <cx:pt idx="47197">157500</cx:pt>
          <cx:pt idx="47198">135000</cx:pt>
          <cx:pt idx="47199">67500</cx:pt>
          <cx:pt idx="47200">135000</cx:pt>
          <cx:pt idx="47201">252000</cx:pt>
          <cx:pt idx="47202">171000</cx:pt>
          <cx:pt idx="47203">292500</cx:pt>
          <cx:pt idx="47204">103500</cx:pt>
          <cx:pt idx="47205">81000</cx:pt>
          <cx:pt idx="47206">180000</cx:pt>
          <cx:pt idx="47207">202500</cx:pt>
          <cx:pt idx="47208">225000</cx:pt>
          <cx:pt idx="47209">112500</cx:pt>
          <cx:pt idx="47210">157500</cx:pt>
          <cx:pt idx="47211">202500</cx:pt>
          <cx:pt idx="47212">180000</cx:pt>
          <cx:pt idx="47213">103500</cx:pt>
          <cx:pt idx="47214">360000</cx:pt>
          <cx:pt idx="47215">67500</cx:pt>
          <cx:pt idx="47216">180000</cx:pt>
          <cx:pt idx="47217">157500</cx:pt>
          <cx:pt idx="47218">63000</cx:pt>
          <cx:pt idx="47219">90000</cx:pt>
          <cx:pt idx="47220">135000</cx:pt>
          <cx:pt idx="47221">90000</cx:pt>
          <cx:pt idx="47222">144000</cx:pt>
          <cx:pt idx="47223">270000</cx:pt>
          <cx:pt idx="47224">90000</cx:pt>
          <cx:pt idx="47225">171000</cx:pt>
          <cx:pt idx="47226">360000</cx:pt>
          <cx:pt idx="47227">90000</cx:pt>
          <cx:pt idx="47228">270000</cx:pt>
          <cx:pt idx="47229">112500</cx:pt>
          <cx:pt idx="47230">67500</cx:pt>
          <cx:pt idx="47231">112500</cx:pt>
          <cx:pt idx="47232">117000</cx:pt>
          <cx:pt idx="47233">49500</cx:pt>
          <cx:pt idx="47234">135000</cx:pt>
          <cx:pt idx="47235">202500</cx:pt>
          <cx:pt idx="47236">103500</cx:pt>
          <cx:pt idx="47237">225000</cx:pt>
          <cx:pt idx="47238">112500</cx:pt>
          <cx:pt idx="47239">67500</cx:pt>
          <cx:pt idx="47240">112500</cx:pt>
          <cx:pt idx="47241">675000</cx:pt>
          <cx:pt idx="47242">135000</cx:pt>
          <cx:pt idx="47243">202500</cx:pt>
          <cx:pt idx="47244">135000</cx:pt>
          <cx:pt idx="47245">112500</cx:pt>
          <cx:pt idx="47246">135000</cx:pt>
          <cx:pt idx="47247">76500</cx:pt>
          <cx:pt idx="47248">180000</cx:pt>
          <cx:pt idx="47249">45900</cx:pt>
          <cx:pt idx="47250">270000</cx:pt>
          <cx:pt idx="47251">135000</cx:pt>
          <cx:pt idx="47252">90000</cx:pt>
          <cx:pt idx="47253">270000</cx:pt>
          <cx:pt idx="47254">90000</cx:pt>
          <cx:pt idx="47255">202500</cx:pt>
          <cx:pt idx="47256">203400</cx:pt>
          <cx:pt idx="47257">83700</cx:pt>
          <cx:pt idx="47258">180000</cx:pt>
          <cx:pt idx="47259">157500</cx:pt>
          <cx:pt idx="47260">135000</cx:pt>
          <cx:pt idx="47261">135000</cx:pt>
          <cx:pt idx="47262">135000</cx:pt>
          <cx:pt idx="47263">67500</cx:pt>
          <cx:pt idx="47264">202500</cx:pt>
          <cx:pt idx="47265">157500</cx:pt>
          <cx:pt idx="47266">157500</cx:pt>
          <cx:pt idx="47267">126000</cx:pt>
          <cx:pt idx="47268">157500</cx:pt>
          <cx:pt idx="47269">135000</cx:pt>
          <cx:pt idx="47270">112500</cx:pt>
          <cx:pt idx="47271">270000</cx:pt>
          <cx:pt idx="47272">99000</cx:pt>
          <cx:pt idx="47273">112500</cx:pt>
          <cx:pt idx="47274">225000</cx:pt>
          <cx:pt idx="47275">247500</cx:pt>
          <cx:pt idx="47276">247500</cx:pt>
          <cx:pt idx="47277">135000</cx:pt>
          <cx:pt idx="47278">90000</cx:pt>
          <cx:pt idx="47279">157500</cx:pt>
          <cx:pt idx="47280">90000</cx:pt>
          <cx:pt idx="47281">112500</cx:pt>
          <cx:pt idx="47282">121500</cx:pt>
          <cx:pt idx="47283">112500</cx:pt>
          <cx:pt idx="47284">166500</cx:pt>
          <cx:pt idx="47285">135000</cx:pt>
          <cx:pt idx="47286">112500</cx:pt>
          <cx:pt idx="47287">202500</cx:pt>
          <cx:pt idx="47288">117000</cx:pt>
          <cx:pt idx="47289">135000</cx:pt>
          <cx:pt idx="47290">427050</cx:pt>
          <cx:pt idx="47291">157500</cx:pt>
          <cx:pt idx="47292">225000</cx:pt>
          <cx:pt idx="47293">90000</cx:pt>
          <cx:pt idx="47294">202500</cx:pt>
          <cx:pt idx="47295">292500</cx:pt>
          <cx:pt idx="47296">360000</cx:pt>
          <cx:pt idx="47297">135000</cx:pt>
          <cx:pt idx="47298">315000</cx:pt>
          <cx:pt idx="47299">112500</cx:pt>
          <cx:pt idx="47300">157500</cx:pt>
          <cx:pt idx="47301">45000</cx:pt>
          <cx:pt idx="47302">450000</cx:pt>
          <cx:pt idx="47303">360000</cx:pt>
          <cx:pt idx="47304">90000</cx:pt>
          <cx:pt idx="47305">90000</cx:pt>
          <cx:pt idx="47306">216000</cx:pt>
          <cx:pt idx="47307">90000</cx:pt>
          <cx:pt idx="47308">112500</cx:pt>
          <cx:pt idx="47309">126000</cx:pt>
          <cx:pt idx="47310">117000</cx:pt>
          <cx:pt idx="47311">225000</cx:pt>
          <cx:pt idx="47312">90000</cx:pt>
          <cx:pt idx="47313">81000</cx:pt>
          <cx:pt idx="47314">90000</cx:pt>
          <cx:pt idx="47315">450000</cx:pt>
          <cx:pt idx="47316">112500</cx:pt>
          <cx:pt idx="47317">90000</cx:pt>
          <cx:pt idx="47318">157500</cx:pt>
          <cx:pt idx="47319">67500</cx:pt>
          <cx:pt idx="47320">67500</cx:pt>
          <cx:pt idx="47321">211500</cx:pt>
          <cx:pt idx="47322">202500</cx:pt>
          <cx:pt idx="47323">130500</cx:pt>
          <cx:pt idx="47324">112500</cx:pt>
          <cx:pt idx="47325">117000</cx:pt>
          <cx:pt idx="47326">256500</cx:pt>
          <cx:pt idx="47327">112500</cx:pt>
          <cx:pt idx="47328">180000</cx:pt>
          <cx:pt idx="47329">277177.5</cx:pt>
          <cx:pt idx="47330">126000</cx:pt>
          <cx:pt idx="47331">135000</cx:pt>
          <cx:pt idx="47332">211050</cx:pt>
          <cx:pt idx="47333">112500</cx:pt>
          <cx:pt idx="47334">112500</cx:pt>
          <cx:pt idx="47335">337500</cx:pt>
          <cx:pt idx="47336">270000</cx:pt>
          <cx:pt idx="47337">211500</cx:pt>
          <cx:pt idx="47338">126000</cx:pt>
          <cx:pt idx="47339">225000</cx:pt>
          <cx:pt idx="47340">270000</cx:pt>
          <cx:pt idx="47341">90000</cx:pt>
          <cx:pt idx="47342">33750</cx:pt>
          <cx:pt idx="47343">90000</cx:pt>
          <cx:pt idx="47344">180000</cx:pt>
          <cx:pt idx="47345">270000</cx:pt>
          <cx:pt idx="47346">202500</cx:pt>
          <cx:pt idx="47347">121500</cx:pt>
          <cx:pt idx="47348">135000</cx:pt>
          <cx:pt idx="47349">112500</cx:pt>
          <cx:pt idx="47350">45000</cx:pt>
          <cx:pt idx="47351">135000</cx:pt>
          <cx:pt idx="47352">175500</cx:pt>
          <cx:pt idx="47353">121500</cx:pt>
          <cx:pt idx="47354">202500</cx:pt>
          <cx:pt idx="47355">180000</cx:pt>
          <cx:pt idx="47356">135000</cx:pt>
          <cx:pt idx="47357">180000</cx:pt>
          <cx:pt idx="47358">90000</cx:pt>
          <cx:pt idx="47359">112500</cx:pt>
          <cx:pt idx="47360">76500</cx:pt>
          <cx:pt idx="47361">94500</cx:pt>
          <cx:pt idx="47362">135000</cx:pt>
          <cx:pt idx="47363">360000</cx:pt>
          <cx:pt idx="47364">202500</cx:pt>
          <cx:pt idx="47365">540000</cx:pt>
          <cx:pt idx="47366">234000</cx:pt>
          <cx:pt idx="47367">135000</cx:pt>
          <cx:pt idx="47368">270000</cx:pt>
          <cx:pt idx="47369">135000</cx:pt>
          <cx:pt idx="47370">337500</cx:pt>
          <cx:pt idx="47371">135000</cx:pt>
          <cx:pt idx="47372">112500</cx:pt>
          <cx:pt idx="47373">157500</cx:pt>
          <cx:pt idx="47374">360000</cx:pt>
          <cx:pt idx="47375">153000</cx:pt>
          <cx:pt idx="47376">90000</cx:pt>
          <cx:pt idx="47377">135000</cx:pt>
          <cx:pt idx="47378">90000</cx:pt>
          <cx:pt idx="47379">157500</cx:pt>
          <cx:pt idx="47380">247500</cx:pt>
          <cx:pt idx="47381">90000</cx:pt>
          <cx:pt idx="47382">202500</cx:pt>
          <cx:pt idx="47383">157500</cx:pt>
          <cx:pt idx="47384">157500</cx:pt>
          <cx:pt idx="47385">157500</cx:pt>
          <cx:pt idx="47386">135000</cx:pt>
          <cx:pt idx="47387">270000</cx:pt>
          <cx:pt idx="47388">171000</cx:pt>
          <cx:pt idx="47389">157500</cx:pt>
          <cx:pt idx="47390">121500</cx:pt>
          <cx:pt idx="47391">76500</cx:pt>
          <cx:pt idx="47392">112500</cx:pt>
          <cx:pt idx="47393">171000</cx:pt>
          <cx:pt idx="47394">175500</cx:pt>
          <cx:pt idx="47395">112500</cx:pt>
          <cx:pt idx="47396">81000</cx:pt>
          <cx:pt idx="47397">180000</cx:pt>
          <cx:pt idx="47398">315000</cx:pt>
          <cx:pt idx="47399">72000</cx:pt>
          <cx:pt idx="47400">202500</cx:pt>
          <cx:pt idx="47401">135000</cx:pt>
          <cx:pt idx="47402">112500</cx:pt>
          <cx:pt idx="47403">135000</cx:pt>
          <cx:pt idx="47404">81000</cx:pt>
          <cx:pt idx="47405">675000</cx:pt>
          <cx:pt idx="47406">49500</cx:pt>
          <cx:pt idx="47407">94500</cx:pt>
          <cx:pt idx="47408">225000</cx:pt>
          <cx:pt idx="47409">112500</cx:pt>
          <cx:pt idx="47410">67500</cx:pt>
          <cx:pt idx="47411">99000</cx:pt>
          <cx:pt idx="47412">135000</cx:pt>
          <cx:pt idx="47413">171000</cx:pt>
          <cx:pt idx="47414">157500</cx:pt>
          <cx:pt idx="47415">202500</cx:pt>
          <cx:pt idx="47416">67500</cx:pt>
          <cx:pt idx="47417">180000</cx:pt>
          <cx:pt idx="47418">90000</cx:pt>
          <cx:pt idx="47419">67500</cx:pt>
          <cx:pt idx="47420">67500</cx:pt>
          <cx:pt idx="47421">270000</cx:pt>
          <cx:pt idx="47422">112500</cx:pt>
          <cx:pt idx="47423">157500</cx:pt>
          <cx:pt idx="47424">225000</cx:pt>
          <cx:pt idx="47425">157500</cx:pt>
          <cx:pt idx="47426">225000</cx:pt>
          <cx:pt idx="47427">360000</cx:pt>
          <cx:pt idx="47428">126000</cx:pt>
          <cx:pt idx="47429">112500</cx:pt>
          <cx:pt idx="47430">135000</cx:pt>
          <cx:pt idx="47431">157500</cx:pt>
          <cx:pt idx="47432">90000</cx:pt>
          <cx:pt idx="47433">247500</cx:pt>
          <cx:pt idx="47434">90000</cx:pt>
          <cx:pt idx="47435">81000</cx:pt>
          <cx:pt idx="47436">157500</cx:pt>
          <cx:pt idx="47437">180000</cx:pt>
          <cx:pt idx="47438">72000</cx:pt>
          <cx:pt idx="47439">180000</cx:pt>
          <cx:pt idx="47440">157500</cx:pt>
          <cx:pt idx="47441">234000</cx:pt>
          <cx:pt idx="47442">450000</cx:pt>
          <cx:pt idx="47443">157500</cx:pt>
          <cx:pt idx="47444">90000</cx:pt>
          <cx:pt idx="47445">67500</cx:pt>
          <cx:pt idx="47446">157500</cx:pt>
          <cx:pt idx="47447">270000</cx:pt>
          <cx:pt idx="47448">112500</cx:pt>
          <cx:pt idx="47449">112500</cx:pt>
          <cx:pt idx="47450">180000</cx:pt>
          <cx:pt idx="47451">202500</cx:pt>
          <cx:pt idx="47452">112500</cx:pt>
          <cx:pt idx="47453">180000</cx:pt>
          <cx:pt idx="47454">112500</cx:pt>
          <cx:pt idx="47455">450000</cx:pt>
          <cx:pt idx="47456">247500</cx:pt>
          <cx:pt idx="47457">135000</cx:pt>
          <cx:pt idx="47458">112500</cx:pt>
          <cx:pt idx="47459">90000</cx:pt>
          <cx:pt idx="47460">180000</cx:pt>
          <cx:pt idx="47461">99000</cx:pt>
          <cx:pt idx="47462">157500</cx:pt>
          <cx:pt idx="47463">405000</cx:pt>
          <cx:pt idx="47464">135000</cx:pt>
          <cx:pt idx="47465">292500</cx:pt>
          <cx:pt idx="47466">90000</cx:pt>
          <cx:pt idx="47467">225000</cx:pt>
          <cx:pt idx="47468">90000</cx:pt>
          <cx:pt idx="47469">99000</cx:pt>
          <cx:pt idx="47470">225000</cx:pt>
          <cx:pt idx="47471">585000</cx:pt>
          <cx:pt idx="47472">62523</cx:pt>
          <cx:pt idx="47473">225000</cx:pt>
          <cx:pt idx="47474">225000</cx:pt>
          <cx:pt idx="47475">157500</cx:pt>
          <cx:pt idx="47476">270000</cx:pt>
          <cx:pt idx="47477">202500</cx:pt>
          <cx:pt idx="47478">157500</cx:pt>
          <cx:pt idx="47479">180000</cx:pt>
          <cx:pt idx="47480">121500</cx:pt>
          <cx:pt idx="47481">81000</cx:pt>
          <cx:pt idx="47482">202500</cx:pt>
          <cx:pt idx="47483">135000</cx:pt>
          <cx:pt idx="47484">292500</cx:pt>
          <cx:pt idx="47485">202500</cx:pt>
          <cx:pt idx="47486">103230</cx:pt>
          <cx:pt idx="47487">67500</cx:pt>
          <cx:pt idx="47488">139500</cx:pt>
          <cx:pt idx="47489">157500</cx:pt>
          <cx:pt idx="47490">171000</cx:pt>
          <cx:pt idx="47491">180000</cx:pt>
          <cx:pt idx="47492">67500</cx:pt>
          <cx:pt idx="47493">382500</cx:pt>
          <cx:pt idx="47494">135000</cx:pt>
          <cx:pt idx="47495">175500</cx:pt>
          <cx:pt idx="47496">247500</cx:pt>
          <cx:pt idx="47497">270000</cx:pt>
          <cx:pt idx="47498">153000</cx:pt>
          <cx:pt idx="47499">81000</cx:pt>
          <cx:pt idx="47500">180000</cx:pt>
          <cx:pt idx="47501">40950</cx:pt>
          <cx:pt idx="47502">148500</cx:pt>
          <cx:pt idx="47503">135000</cx:pt>
          <cx:pt idx="47504">270000</cx:pt>
          <cx:pt idx="47505">157500</cx:pt>
          <cx:pt idx="47506">225000</cx:pt>
          <cx:pt idx="47507">135000</cx:pt>
          <cx:pt idx="47508">135000</cx:pt>
          <cx:pt idx="47509">225000</cx:pt>
          <cx:pt idx="47510">190350</cx:pt>
          <cx:pt idx="47511">427500</cx:pt>
          <cx:pt idx="47512">67500</cx:pt>
          <cx:pt idx="47513">90000</cx:pt>
          <cx:pt idx="47514">238500</cx:pt>
          <cx:pt idx="47515">67500</cx:pt>
          <cx:pt idx="47516">180000</cx:pt>
          <cx:pt idx="47517">112500</cx:pt>
          <cx:pt idx="47518">360000</cx:pt>
          <cx:pt idx="47519">144000</cx:pt>
          <cx:pt idx="47520">126000</cx:pt>
          <cx:pt idx="47521">270000</cx:pt>
          <cx:pt idx="47522">54000</cx:pt>
          <cx:pt idx="47523">157500</cx:pt>
          <cx:pt idx="47524">225000</cx:pt>
          <cx:pt idx="47525">225000</cx:pt>
          <cx:pt idx="47526">112500</cx:pt>
          <cx:pt idx="47527">180000</cx:pt>
          <cx:pt idx="47528">99000</cx:pt>
          <cx:pt idx="47529">67500</cx:pt>
          <cx:pt idx="47530">90000</cx:pt>
          <cx:pt idx="47531">180000</cx:pt>
          <cx:pt idx="47532">112500</cx:pt>
          <cx:pt idx="47533">58500</cx:pt>
          <cx:pt idx="47534">315000</cx:pt>
          <cx:pt idx="47535">180000</cx:pt>
          <cx:pt idx="47536">182250</cx:pt>
          <cx:pt idx="47537">135000</cx:pt>
          <cx:pt idx="47538">166500</cx:pt>
          <cx:pt idx="47539">126000</cx:pt>
          <cx:pt idx="47540">180000</cx:pt>
          <cx:pt idx="47541">225000</cx:pt>
          <cx:pt idx="47542">450000</cx:pt>
          <cx:pt idx="47543">225000</cx:pt>
          <cx:pt idx="47544">76500</cx:pt>
          <cx:pt idx="47545">247500</cx:pt>
          <cx:pt idx="47546">225000</cx:pt>
          <cx:pt idx="47547">225000</cx:pt>
          <cx:pt idx="47548">54000</cx:pt>
          <cx:pt idx="47549">112500</cx:pt>
          <cx:pt idx="47550">67500</cx:pt>
          <cx:pt idx="47551">135000</cx:pt>
          <cx:pt idx="47552">270000</cx:pt>
          <cx:pt idx="47553">112500</cx:pt>
          <cx:pt idx="47554">225000</cx:pt>
          <cx:pt idx="47555">76500</cx:pt>
          <cx:pt idx="47556">135000</cx:pt>
          <cx:pt idx="47557">270000</cx:pt>
          <cx:pt idx="47558">135000</cx:pt>
          <cx:pt idx="47559">67500</cx:pt>
          <cx:pt idx="47560">112500</cx:pt>
          <cx:pt idx="47561">67500</cx:pt>
          <cx:pt idx="47562">90000</cx:pt>
          <cx:pt idx="47563">270000</cx:pt>
          <cx:pt idx="47564">157500</cx:pt>
          <cx:pt idx="47565">180000</cx:pt>
          <cx:pt idx="47566">153000</cx:pt>
          <cx:pt idx="47567">76500</cx:pt>
          <cx:pt idx="47568">225000</cx:pt>
          <cx:pt idx="47569">135000</cx:pt>
          <cx:pt idx="47570">135000</cx:pt>
          <cx:pt idx="47571">315000</cx:pt>
          <cx:pt idx="47572">112500</cx:pt>
          <cx:pt idx="47573">180000</cx:pt>
          <cx:pt idx="47574">337500</cx:pt>
          <cx:pt idx="47575">112500</cx:pt>
          <cx:pt idx="47576">139500</cx:pt>
          <cx:pt idx="47577">247500</cx:pt>
          <cx:pt idx="47578">90000</cx:pt>
          <cx:pt idx="47579">256500</cx:pt>
          <cx:pt idx="47580">90000</cx:pt>
          <cx:pt idx="47581">675000</cx:pt>
          <cx:pt idx="47582">90000</cx:pt>
          <cx:pt idx="47583">292500</cx:pt>
          <cx:pt idx="47584">225000</cx:pt>
          <cx:pt idx="47585">180000</cx:pt>
          <cx:pt idx="47586">135000</cx:pt>
          <cx:pt idx="47587">76500</cx:pt>
          <cx:pt idx="47588">90000</cx:pt>
          <cx:pt idx="47589">157500</cx:pt>
          <cx:pt idx="47590">180000</cx:pt>
          <cx:pt idx="47591">135000</cx:pt>
          <cx:pt idx="47592">112500</cx:pt>
          <cx:pt idx="47593">202500</cx:pt>
          <cx:pt idx="47594">157500</cx:pt>
          <cx:pt idx="47595">78750</cx:pt>
          <cx:pt idx="47596">81000</cx:pt>
          <cx:pt idx="47597">162000</cx:pt>
          <cx:pt idx="47598">99000</cx:pt>
          <cx:pt idx="47599">180000</cx:pt>
          <cx:pt idx="47600">157500</cx:pt>
          <cx:pt idx="47601">630000</cx:pt>
          <cx:pt idx="47602">157500</cx:pt>
          <cx:pt idx="47603">135000</cx:pt>
          <cx:pt idx="47604">135000</cx:pt>
          <cx:pt idx="47605">135000</cx:pt>
          <cx:pt idx="47606">135000</cx:pt>
          <cx:pt idx="47607">157500</cx:pt>
          <cx:pt idx="47608">85500</cx:pt>
          <cx:pt idx="47609">157500</cx:pt>
          <cx:pt idx="47610">270000</cx:pt>
          <cx:pt idx="47611">202500</cx:pt>
          <cx:pt idx="47612">90000</cx:pt>
          <cx:pt idx="47613">202500</cx:pt>
          <cx:pt idx="47614">180000</cx:pt>
          <cx:pt idx="47615">81000</cx:pt>
          <cx:pt idx="47616">180000</cx:pt>
          <cx:pt idx="47617">225000</cx:pt>
          <cx:pt idx="47618">112500</cx:pt>
          <cx:pt idx="47619">171000</cx:pt>
          <cx:pt idx="47620">135000</cx:pt>
          <cx:pt idx="47621">225000</cx:pt>
          <cx:pt idx="47622">157500</cx:pt>
          <cx:pt idx="47623">225000</cx:pt>
          <cx:pt idx="47624">225000</cx:pt>
          <cx:pt idx="47625">229500</cx:pt>
          <cx:pt idx="47626">202500</cx:pt>
          <cx:pt idx="47627">63000</cx:pt>
          <cx:pt idx="47628">81000</cx:pt>
          <cx:pt idx="47629">189000</cx:pt>
          <cx:pt idx="47630">72000</cx:pt>
          <cx:pt idx="47631">315000</cx:pt>
          <cx:pt idx="47632">225000</cx:pt>
          <cx:pt idx="47633">90000</cx:pt>
          <cx:pt idx="47634">112500</cx:pt>
          <cx:pt idx="47635">112500</cx:pt>
          <cx:pt idx="47636">85500</cx:pt>
          <cx:pt idx="47637">135000</cx:pt>
          <cx:pt idx="47638">180000</cx:pt>
          <cx:pt idx="47639">112500</cx:pt>
          <cx:pt idx="47640">180000</cx:pt>
          <cx:pt idx="47641">112500</cx:pt>
          <cx:pt idx="47642">112500</cx:pt>
          <cx:pt idx="47643">216000</cx:pt>
          <cx:pt idx="47644">90000</cx:pt>
          <cx:pt idx="47645">202500</cx:pt>
          <cx:pt idx="47646">405000</cx:pt>
          <cx:pt idx="47647">157500</cx:pt>
          <cx:pt idx="47648">144000</cx:pt>
          <cx:pt idx="47649">135000</cx:pt>
          <cx:pt idx="47650">180000</cx:pt>
          <cx:pt idx="47651">157500</cx:pt>
          <cx:pt idx="47652">45000</cx:pt>
          <cx:pt idx="47653">157500</cx:pt>
          <cx:pt idx="47654">90000</cx:pt>
          <cx:pt idx="47655">315000</cx:pt>
          <cx:pt idx="47656">180000</cx:pt>
          <cx:pt idx="47657">157500</cx:pt>
          <cx:pt idx="47658">112500</cx:pt>
          <cx:pt idx="47659">166500</cx:pt>
          <cx:pt idx="47660">144000</cx:pt>
          <cx:pt idx="47661">292500</cx:pt>
          <cx:pt idx="47662">139500</cx:pt>
          <cx:pt idx="47663">171000</cx:pt>
          <cx:pt idx="47664">47250</cx:pt>
          <cx:pt idx="47665">180000</cx:pt>
          <cx:pt idx="47666">135000</cx:pt>
          <cx:pt idx="47667">90000</cx:pt>
          <cx:pt idx="47668">157500</cx:pt>
          <cx:pt idx="47669">112500</cx:pt>
          <cx:pt idx="47670">90000</cx:pt>
          <cx:pt idx="47671">157500</cx:pt>
          <cx:pt idx="47672">135000</cx:pt>
          <cx:pt idx="47673">103500</cx:pt>
          <cx:pt idx="47674">135000</cx:pt>
          <cx:pt idx="47675">117000</cx:pt>
          <cx:pt idx="47676">67500</cx:pt>
          <cx:pt idx="47677">180000</cx:pt>
          <cx:pt idx="47678">337500</cx:pt>
          <cx:pt idx="47679">157500</cx:pt>
          <cx:pt idx="47680">193500</cx:pt>
          <cx:pt idx="47681">202500</cx:pt>
          <cx:pt idx="47682">147600</cx:pt>
          <cx:pt idx="47683">112500</cx:pt>
          <cx:pt idx="47684">67500</cx:pt>
          <cx:pt idx="47685">90000</cx:pt>
          <cx:pt idx="47686">157500</cx:pt>
          <cx:pt idx="47687">157500</cx:pt>
          <cx:pt idx="47688">112500</cx:pt>
          <cx:pt idx="47689">135000</cx:pt>
          <cx:pt idx="47690">112500</cx:pt>
          <cx:pt idx="47691">112500</cx:pt>
          <cx:pt idx="47692">85500</cx:pt>
          <cx:pt idx="47693">112500</cx:pt>
          <cx:pt idx="47694">112500</cx:pt>
          <cx:pt idx="47695">180000</cx:pt>
          <cx:pt idx="47696">157500</cx:pt>
          <cx:pt idx="47697">270000</cx:pt>
          <cx:pt idx="47698">112500</cx:pt>
          <cx:pt idx="47699">180000</cx:pt>
          <cx:pt idx="47700">157500</cx:pt>
          <cx:pt idx="47701">135000</cx:pt>
          <cx:pt idx="47702">90000</cx:pt>
          <cx:pt idx="47703">81000</cx:pt>
          <cx:pt idx="47704">67500</cx:pt>
          <cx:pt idx="47705">157500</cx:pt>
          <cx:pt idx="47706">112500</cx:pt>
          <cx:pt idx="47707">135000</cx:pt>
          <cx:pt idx="47708">112500</cx:pt>
          <cx:pt idx="47709">270000</cx:pt>
          <cx:pt idx="47710">157500</cx:pt>
          <cx:pt idx="47711">202500</cx:pt>
          <cx:pt idx="47712">72000</cx:pt>
          <cx:pt idx="47713">315000</cx:pt>
          <cx:pt idx="47714">270000</cx:pt>
          <cx:pt idx="47715">180000</cx:pt>
          <cx:pt idx="47716">225000</cx:pt>
          <cx:pt idx="47717">180000</cx:pt>
          <cx:pt idx="47718">148500</cx:pt>
          <cx:pt idx="47719">99000</cx:pt>
          <cx:pt idx="47720">67500</cx:pt>
          <cx:pt idx="47721">157500</cx:pt>
          <cx:pt idx="47722">441000</cx:pt>
          <cx:pt idx="47723">382500</cx:pt>
          <cx:pt idx="47724">67500</cx:pt>
          <cx:pt idx="47725">58500</cx:pt>
          <cx:pt idx="47726">157500</cx:pt>
          <cx:pt idx="47727">135000</cx:pt>
          <cx:pt idx="47728">135000</cx:pt>
          <cx:pt idx="47729">225000</cx:pt>
          <cx:pt idx="47730">202500</cx:pt>
          <cx:pt idx="47731">135000</cx:pt>
          <cx:pt idx="47732">135000</cx:pt>
          <cx:pt idx="47733">441000</cx:pt>
          <cx:pt idx="47734">135000</cx:pt>
          <cx:pt idx="47735">315000</cx:pt>
          <cx:pt idx="47736">135000</cx:pt>
          <cx:pt idx="47737">157500</cx:pt>
          <cx:pt idx="47738">81000</cx:pt>
          <cx:pt idx="47739">292500</cx:pt>
          <cx:pt idx="47740">112500</cx:pt>
          <cx:pt idx="47741">254700</cx:pt>
          <cx:pt idx="47742">157500</cx:pt>
          <cx:pt idx="47743">315000</cx:pt>
          <cx:pt idx="47744">180000</cx:pt>
          <cx:pt idx="47745">112500</cx:pt>
          <cx:pt idx="47746">90000</cx:pt>
          <cx:pt idx="47747">180000</cx:pt>
          <cx:pt idx="47748">72000</cx:pt>
          <cx:pt idx="47749">90000</cx:pt>
          <cx:pt idx="47750">270000</cx:pt>
          <cx:pt idx="47751">135000</cx:pt>
          <cx:pt idx="47752">135000</cx:pt>
          <cx:pt idx="47753">450000</cx:pt>
          <cx:pt idx="47754">180000</cx:pt>
          <cx:pt idx="47755">157500</cx:pt>
          <cx:pt idx="47756">135000</cx:pt>
          <cx:pt idx="47757">90000</cx:pt>
          <cx:pt idx="47758">135000</cx:pt>
          <cx:pt idx="47759">135000</cx:pt>
          <cx:pt idx="47760">180000</cx:pt>
          <cx:pt idx="47761">180000</cx:pt>
          <cx:pt idx="47762">49500</cx:pt>
          <cx:pt idx="47763">157500</cx:pt>
          <cx:pt idx="47764">157500</cx:pt>
          <cx:pt idx="47765">135000</cx:pt>
          <cx:pt idx="47766">112500</cx:pt>
          <cx:pt idx="47767">360000</cx:pt>
          <cx:pt idx="47768">99000</cx:pt>
          <cx:pt idx="47769">90000</cx:pt>
          <cx:pt idx="47770">90000</cx:pt>
          <cx:pt idx="47771">135000</cx:pt>
          <cx:pt idx="47772">49500</cx:pt>
          <cx:pt idx="47773">225000</cx:pt>
          <cx:pt idx="47774">157500</cx:pt>
          <cx:pt idx="47775">315000</cx:pt>
          <cx:pt idx="47776">135000</cx:pt>
          <cx:pt idx="47777">270000</cx:pt>
          <cx:pt idx="47778">126000</cx:pt>
          <cx:pt idx="47779">144000</cx:pt>
          <cx:pt idx="47780">405000</cx:pt>
          <cx:pt idx="47781">202500</cx:pt>
          <cx:pt idx="47782">90000</cx:pt>
          <cx:pt idx="47783">225000</cx:pt>
          <cx:pt idx="47784">180000</cx:pt>
          <cx:pt idx="47785">112500</cx:pt>
          <cx:pt idx="47786">135000</cx:pt>
          <cx:pt idx="47787">225000</cx:pt>
          <cx:pt idx="47788">225000</cx:pt>
          <cx:pt idx="47789">90000</cx:pt>
          <cx:pt idx="47790">427500</cx:pt>
          <cx:pt idx="47791">81000</cx:pt>
          <cx:pt idx="47792">225000</cx:pt>
          <cx:pt idx="47793">180000</cx:pt>
          <cx:pt idx="47794">225000</cx:pt>
          <cx:pt idx="47795">315000</cx:pt>
          <cx:pt idx="47796">270000</cx:pt>
          <cx:pt idx="47797">135000</cx:pt>
          <cx:pt idx="47798">90000</cx:pt>
          <cx:pt idx="47799">135000</cx:pt>
          <cx:pt idx="47800">202500</cx:pt>
          <cx:pt idx="47801">157500</cx:pt>
          <cx:pt idx="47802">112500</cx:pt>
          <cx:pt idx="47803">90000</cx:pt>
          <cx:pt idx="47804">180000</cx:pt>
          <cx:pt idx="47805">427500</cx:pt>
          <cx:pt idx="47806">202500</cx:pt>
          <cx:pt idx="47807">315000</cx:pt>
          <cx:pt idx="47808">315000</cx:pt>
          <cx:pt idx="47809">90000</cx:pt>
          <cx:pt idx="47810">202500</cx:pt>
          <cx:pt idx="47811">225000</cx:pt>
          <cx:pt idx="47812">148500</cx:pt>
          <cx:pt idx="47813">180000</cx:pt>
          <cx:pt idx="47814">121500</cx:pt>
          <cx:pt idx="47815">157500</cx:pt>
          <cx:pt idx="47816">157500</cx:pt>
          <cx:pt idx="47817">90000</cx:pt>
          <cx:pt idx="47818">157500</cx:pt>
          <cx:pt idx="47819">225000</cx:pt>
          <cx:pt idx="47820">135000</cx:pt>
          <cx:pt idx="47821">166500</cx:pt>
          <cx:pt idx="47822">225000</cx:pt>
          <cx:pt idx="47823">247500</cx:pt>
          <cx:pt idx="47824">180000</cx:pt>
          <cx:pt idx="47825">252000</cx:pt>
          <cx:pt idx="47826">135000</cx:pt>
          <cx:pt idx="47827">112500</cx:pt>
          <cx:pt idx="47828">180000</cx:pt>
          <cx:pt idx="47829">103500</cx:pt>
          <cx:pt idx="47830">90000</cx:pt>
          <cx:pt idx="47831">180000</cx:pt>
          <cx:pt idx="47832">135000</cx:pt>
          <cx:pt idx="47833">103500</cx:pt>
          <cx:pt idx="47834">157500</cx:pt>
          <cx:pt idx="47835">112500</cx:pt>
          <cx:pt idx="47836">112500</cx:pt>
          <cx:pt idx="47837">157500</cx:pt>
          <cx:pt idx="47838">495000</cx:pt>
          <cx:pt idx="47839">135000</cx:pt>
          <cx:pt idx="47840">180000</cx:pt>
          <cx:pt idx="47841">85374</cx:pt>
          <cx:pt idx="47842">112500</cx:pt>
          <cx:pt idx="47843">157500</cx:pt>
          <cx:pt idx="47844">81000</cx:pt>
          <cx:pt idx="47845">94027.5</cx:pt>
          <cx:pt idx="47846">112500</cx:pt>
          <cx:pt idx="47847">135000</cx:pt>
          <cx:pt idx="47848">270000</cx:pt>
          <cx:pt idx="47849">247500</cx:pt>
          <cx:pt idx="47850">279000</cx:pt>
          <cx:pt idx="47851">81000</cx:pt>
          <cx:pt idx="47852">180000</cx:pt>
          <cx:pt idx="47853">180000</cx:pt>
          <cx:pt idx="47854">162000</cx:pt>
          <cx:pt idx="47855">225000</cx:pt>
          <cx:pt idx="47856">315000</cx:pt>
          <cx:pt idx="47857">90000</cx:pt>
          <cx:pt idx="47858">157500</cx:pt>
          <cx:pt idx="47859">180000</cx:pt>
          <cx:pt idx="47860">67500</cx:pt>
          <cx:pt idx="47861">123750</cx:pt>
          <cx:pt idx="47862">157500</cx:pt>
          <cx:pt idx="47863">135000</cx:pt>
          <cx:pt idx="47864">112500</cx:pt>
          <cx:pt idx="47865">103500</cx:pt>
          <cx:pt idx="47866">135000</cx:pt>
          <cx:pt idx="47867">189000</cx:pt>
          <cx:pt idx="47868">135000</cx:pt>
          <cx:pt idx="47869">54000</cx:pt>
          <cx:pt idx="47870">225000</cx:pt>
          <cx:pt idx="47871">45000</cx:pt>
          <cx:pt idx="47872">112500</cx:pt>
          <cx:pt idx="47873">90000</cx:pt>
          <cx:pt idx="47874">225000</cx:pt>
          <cx:pt idx="47875">90000</cx:pt>
          <cx:pt idx="47876">67500</cx:pt>
          <cx:pt idx="47877">99000</cx:pt>
          <cx:pt idx="47878">180000</cx:pt>
          <cx:pt idx="47879">202500</cx:pt>
          <cx:pt idx="47880">315000</cx:pt>
          <cx:pt idx="47881">135000</cx:pt>
          <cx:pt idx="47882">247500</cx:pt>
          <cx:pt idx="47883">157500</cx:pt>
          <cx:pt idx="47884">157500</cx:pt>
          <cx:pt idx="47885">157500</cx:pt>
          <cx:pt idx="47886">126000</cx:pt>
          <cx:pt idx="47887">202500</cx:pt>
          <cx:pt idx="47888">112500</cx:pt>
          <cx:pt idx="47889">112500</cx:pt>
          <cx:pt idx="47890">135000</cx:pt>
          <cx:pt idx="47891">225000</cx:pt>
          <cx:pt idx="47892">126000</cx:pt>
          <cx:pt idx="47893">185310</cx:pt>
          <cx:pt idx="47894">90000</cx:pt>
          <cx:pt idx="47895">157500</cx:pt>
          <cx:pt idx="47896">112500</cx:pt>
          <cx:pt idx="47897">495000</cx:pt>
          <cx:pt idx="47898">28350</cx:pt>
          <cx:pt idx="47899">135000</cx:pt>
          <cx:pt idx="47900">103500</cx:pt>
          <cx:pt idx="47901">180000</cx:pt>
          <cx:pt idx="47902">247500</cx:pt>
          <cx:pt idx="47903">117000</cx:pt>
          <cx:pt idx="47904">270000</cx:pt>
          <cx:pt idx="47905">135000</cx:pt>
          <cx:pt idx="47906">135000</cx:pt>
          <cx:pt idx="47907">135000</cx:pt>
          <cx:pt idx="47908">270000</cx:pt>
          <cx:pt idx="47909">94500</cx:pt>
          <cx:pt idx="47910">90000</cx:pt>
          <cx:pt idx="47911">103500</cx:pt>
          <cx:pt idx="47912">225000</cx:pt>
          <cx:pt idx="47913">180000</cx:pt>
          <cx:pt idx="47914">135000</cx:pt>
          <cx:pt idx="47915">135000</cx:pt>
          <cx:pt idx="47916">135000</cx:pt>
          <cx:pt idx="47917">180000</cx:pt>
          <cx:pt idx="47918">225000</cx:pt>
          <cx:pt idx="47919">180000</cx:pt>
          <cx:pt idx="47920">144000</cx:pt>
          <cx:pt idx="47921">157500</cx:pt>
          <cx:pt idx="47922">162000</cx:pt>
          <cx:pt idx="47923">99000</cx:pt>
          <cx:pt idx="47924">270000</cx:pt>
          <cx:pt idx="47925">247500</cx:pt>
          <cx:pt idx="47926">360000</cx:pt>
          <cx:pt idx="47927">315000</cx:pt>
          <cx:pt idx="47928">247500</cx:pt>
          <cx:pt idx="47929">148500</cx:pt>
          <cx:pt idx="47930">112500</cx:pt>
          <cx:pt idx="47931">225000</cx:pt>
          <cx:pt idx="47932">202500</cx:pt>
          <cx:pt idx="47933">135000</cx:pt>
          <cx:pt idx="47934">135000</cx:pt>
          <cx:pt idx="47935">99000</cx:pt>
          <cx:pt idx="47936">202500</cx:pt>
          <cx:pt idx="47937">180000</cx:pt>
          <cx:pt idx="47938">202500</cx:pt>
          <cx:pt idx="47939">112500</cx:pt>
          <cx:pt idx="47940">90000</cx:pt>
          <cx:pt idx="47941">171000</cx:pt>
          <cx:pt idx="47942">337500</cx:pt>
          <cx:pt idx="47943">135000</cx:pt>
          <cx:pt idx="47944">202500</cx:pt>
          <cx:pt idx="47945">225000</cx:pt>
          <cx:pt idx="47946">112500</cx:pt>
          <cx:pt idx="47947">144000</cx:pt>
          <cx:pt idx="47948">67500</cx:pt>
          <cx:pt idx="47949">135000</cx:pt>
          <cx:pt idx="47950">108000</cx:pt>
          <cx:pt idx="47951">202500</cx:pt>
          <cx:pt idx="47952">157500</cx:pt>
          <cx:pt idx="47953">103500</cx:pt>
          <cx:pt idx="47954">157500</cx:pt>
          <cx:pt idx="47955">180000</cx:pt>
          <cx:pt idx="47956">112500</cx:pt>
          <cx:pt idx="47957">126000</cx:pt>
          <cx:pt idx="47958">135000</cx:pt>
          <cx:pt idx="47959">225000</cx:pt>
          <cx:pt idx="47960">225000</cx:pt>
          <cx:pt idx="47961">157500</cx:pt>
          <cx:pt idx="47962">117000</cx:pt>
          <cx:pt idx="47963">135000</cx:pt>
          <cx:pt idx="47964">157500</cx:pt>
          <cx:pt idx="47965">94500</cx:pt>
          <cx:pt idx="47966">360000</cx:pt>
          <cx:pt idx="47967">126000</cx:pt>
          <cx:pt idx="47968">247500</cx:pt>
          <cx:pt idx="47969">234000</cx:pt>
          <cx:pt idx="47970">157500</cx:pt>
          <cx:pt idx="47971">157500</cx:pt>
          <cx:pt idx="47972">270000</cx:pt>
          <cx:pt idx="47973">171000</cx:pt>
          <cx:pt idx="47974">202500</cx:pt>
          <cx:pt idx="47975">270000</cx:pt>
          <cx:pt idx="47976">157500</cx:pt>
          <cx:pt idx="47977">315000</cx:pt>
          <cx:pt idx="47978">157500</cx:pt>
          <cx:pt idx="47979">180000</cx:pt>
          <cx:pt idx="47980">103500</cx:pt>
          <cx:pt idx="47981">135000</cx:pt>
          <cx:pt idx="47982">270000</cx:pt>
          <cx:pt idx="47983">135000</cx:pt>
          <cx:pt idx="47984">94500</cx:pt>
          <cx:pt idx="47985">112500</cx:pt>
          <cx:pt idx="47986">225000</cx:pt>
          <cx:pt idx="47987">135000</cx:pt>
          <cx:pt idx="47988">270000</cx:pt>
          <cx:pt idx="47989">193500</cx:pt>
          <cx:pt idx="47990">238500</cx:pt>
          <cx:pt idx="47991">85050</cx:pt>
          <cx:pt idx="47992">81000</cx:pt>
          <cx:pt idx="47993">81000</cx:pt>
          <cx:pt idx="47994">288000</cx:pt>
          <cx:pt idx="47995">135000</cx:pt>
          <cx:pt idx="47996">225000</cx:pt>
          <cx:pt idx="47997">85500</cx:pt>
          <cx:pt idx="47998">135000</cx:pt>
          <cx:pt idx="47999">86850</cx:pt>
          <cx:pt idx="48000">247500</cx:pt>
          <cx:pt idx="48001">86400</cx:pt>
          <cx:pt idx="48002">108000</cx:pt>
          <cx:pt idx="48003">225000</cx:pt>
          <cx:pt idx="48004">315000</cx:pt>
          <cx:pt idx="48005">157500</cx:pt>
          <cx:pt idx="48006">112500</cx:pt>
          <cx:pt idx="48007">90000</cx:pt>
          <cx:pt idx="48008">135000</cx:pt>
          <cx:pt idx="48009">270000</cx:pt>
          <cx:pt idx="48010">202500</cx:pt>
          <cx:pt idx="48011">202500</cx:pt>
          <cx:pt idx="48012">90000</cx:pt>
          <cx:pt idx="48013">225000</cx:pt>
          <cx:pt idx="48014">135000</cx:pt>
          <cx:pt idx="48015">157500</cx:pt>
          <cx:pt idx="48016">450000</cx:pt>
          <cx:pt idx="48017">247500</cx:pt>
          <cx:pt idx="48018">135000</cx:pt>
          <cx:pt idx="48019">148500</cx:pt>
          <cx:pt idx="48020">225000</cx:pt>
          <cx:pt idx="48021">94500</cx:pt>
          <cx:pt idx="48022">305550</cx:pt>
          <cx:pt idx="48023">157500</cx:pt>
          <cx:pt idx="48024">270000</cx:pt>
          <cx:pt idx="48025">49500</cx:pt>
          <cx:pt idx="48026">76500</cx:pt>
          <cx:pt idx="48027">144000</cx:pt>
          <cx:pt idx="48028">675000</cx:pt>
          <cx:pt idx="48029">157500</cx:pt>
          <cx:pt idx="48030">90000</cx:pt>
          <cx:pt idx="48031">157500</cx:pt>
          <cx:pt idx="48032">76500</cx:pt>
          <cx:pt idx="48033">157500</cx:pt>
          <cx:pt idx="48034">103500</cx:pt>
          <cx:pt idx="48035">180000</cx:pt>
          <cx:pt idx="48036">90000</cx:pt>
          <cx:pt idx="48037">247500</cx:pt>
          <cx:pt idx="48038">270000</cx:pt>
          <cx:pt idx="48039">135000</cx:pt>
          <cx:pt idx="48040">135000</cx:pt>
          <cx:pt idx="48041">270000</cx:pt>
          <cx:pt idx="48042">81000</cx:pt>
          <cx:pt idx="48043">157500</cx:pt>
          <cx:pt idx="48044">66600</cx:pt>
          <cx:pt idx="48045">135000</cx:pt>
          <cx:pt idx="48046">180000</cx:pt>
          <cx:pt idx="48047">135000</cx:pt>
          <cx:pt idx="48048">67500</cx:pt>
          <cx:pt idx="48049">135000</cx:pt>
          <cx:pt idx="48050">157500</cx:pt>
          <cx:pt idx="48051">216000</cx:pt>
          <cx:pt idx="48052">112500</cx:pt>
          <cx:pt idx="48053">49050</cx:pt>
          <cx:pt idx="48054">396000</cx:pt>
          <cx:pt idx="48055">112500</cx:pt>
          <cx:pt idx="48056">90000</cx:pt>
          <cx:pt idx="48057">180000</cx:pt>
          <cx:pt idx="48058">247500</cx:pt>
          <cx:pt idx="48059">180000</cx:pt>
          <cx:pt idx="48060">90000</cx:pt>
          <cx:pt idx="48061">126000</cx:pt>
          <cx:pt idx="48062">184500</cx:pt>
          <cx:pt idx="48063">157500</cx:pt>
          <cx:pt idx="48064">112500</cx:pt>
          <cx:pt idx="48065">180000</cx:pt>
          <cx:pt idx="48066">135000</cx:pt>
          <cx:pt idx="48067">157500</cx:pt>
          <cx:pt idx="48068">135000</cx:pt>
          <cx:pt idx="48069">126000</cx:pt>
          <cx:pt idx="48070">130500</cx:pt>
          <cx:pt idx="48071">99000</cx:pt>
          <cx:pt idx="48072">202500</cx:pt>
          <cx:pt idx="48073">270000</cx:pt>
          <cx:pt idx="48074">405000</cx:pt>
          <cx:pt idx="48075">135000</cx:pt>
          <cx:pt idx="48076">135000</cx:pt>
          <cx:pt idx="48077">121500</cx:pt>
          <cx:pt idx="48078">45000</cx:pt>
          <cx:pt idx="48079">108000</cx:pt>
          <cx:pt idx="48080">202500</cx:pt>
          <cx:pt idx="48081">135000</cx:pt>
          <cx:pt idx="48082">450000</cx:pt>
          <cx:pt idx="48083">274500</cx:pt>
          <cx:pt idx="48084">180000</cx:pt>
          <cx:pt idx="48085">72000</cx:pt>
          <cx:pt idx="48086">112500</cx:pt>
          <cx:pt idx="48087">67500</cx:pt>
          <cx:pt idx="48088">225000</cx:pt>
          <cx:pt idx="48089">225000</cx:pt>
          <cx:pt idx="48090">144000</cx:pt>
          <cx:pt idx="48091">216000</cx:pt>
          <cx:pt idx="48092">67500</cx:pt>
          <cx:pt idx="48093">81000</cx:pt>
          <cx:pt idx="48094">270000</cx:pt>
          <cx:pt idx="48095">108000</cx:pt>
          <cx:pt idx="48096">247500</cx:pt>
          <cx:pt idx="48097">202500</cx:pt>
          <cx:pt idx="48098">135000</cx:pt>
          <cx:pt idx="48099">135000</cx:pt>
          <cx:pt idx="48100">117000</cx:pt>
          <cx:pt idx="48101">157500</cx:pt>
          <cx:pt idx="48102">247500</cx:pt>
          <cx:pt idx="48103">247500</cx:pt>
          <cx:pt idx="48104">126000</cx:pt>
          <cx:pt idx="48105">326250</cx:pt>
          <cx:pt idx="48106">135000</cx:pt>
          <cx:pt idx="48107">225000</cx:pt>
          <cx:pt idx="48108">157500</cx:pt>
          <cx:pt idx="48109">90000</cx:pt>
          <cx:pt idx="48110">225000</cx:pt>
          <cx:pt idx="48111">90000</cx:pt>
          <cx:pt idx="48112">157500</cx:pt>
          <cx:pt idx="48113">135000</cx:pt>
          <cx:pt idx="48114">144000</cx:pt>
          <cx:pt idx="48115">270000</cx:pt>
          <cx:pt idx="48116">166500</cx:pt>
          <cx:pt idx="48117">135000</cx:pt>
          <cx:pt idx="48118">315000</cx:pt>
          <cx:pt idx="48119">135000</cx:pt>
          <cx:pt idx="48120">90000</cx:pt>
          <cx:pt idx="48121">337500</cx:pt>
          <cx:pt idx="48122">135000</cx:pt>
          <cx:pt idx="48123">112500</cx:pt>
          <cx:pt idx="48124">427500</cx:pt>
          <cx:pt idx="48125">76500</cx:pt>
          <cx:pt idx="48126">112500</cx:pt>
          <cx:pt idx="48127">180000</cx:pt>
          <cx:pt idx="48128">225000</cx:pt>
          <cx:pt idx="48129">112500</cx:pt>
          <cx:pt idx="48130">180000</cx:pt>
          <cx:pt idx="48131">157500</cx:pt>
          <cx:pt idx="48132">225000</cx:pt>
          <cx:pt idx="48133">58500</cx:pt>
          <cx:pt idx="48134">90000</cx:pt>
          <cx:pt idx="48135">187200</cx:pt>
          <cx:pt idx="48136">157500</cx:pt>
          <cx:pt idx="48137">135000</cx:pt>
          <cx:pt idx="48138">225000</cx:pt>
          <cx:pt idx="48139">87750</cx:pt>
          <cx:pt idx="48140">108000</cx:pt>
          <cx:pt idx="48141">126000</cx:pt>
          <cx:pt idx="48142">135000</cx:pt>
          <cx:pt idx="48143">126000</cx:pt>
          <cx:pt idx="48144">90000</cx:pt>
          <cx:pt idx="48145">247500</cx:pt>
          <cx:pt idx="48146">225000</cx:pt>
          <cx:pt idx="48147">225000</cx:pt>
          <cx:pt idx="48148">180000</cx:pt>
          <cx:pt idx="48149">112500</cx:pt>
          <cx:pt idx="48150">315000</cx:pt>
          <cx:pt idx="48151">225000</cx:pt>
          <cx:pt idx="48152">67500</cx:pt>
          <cx:pt idx="48153">112500</cx:pt>
          <cx:pt idx="48154">180000</cx:pt>
          <cx:pt idx="48155">180000</cx:pt>
          <cx:pt idx="48156">126000</cx:pt>
          <cx:pt idx="48157">166500</cx:pt>
          <cx:pt idx="48158">135000</cx:pt>
          <cx:pt idx="48159">103500</cx:pt>
          <cx:pt idx="48160">225000</cx:pt>
          <cx:pt idx="48161">144000</cx:pt>
          <cx:pt idx="48162">67500</cx:pt>
          <cx:pt idx="48163">157500</cx:pt>
          <cx:pt idx="48164">36000</cx:pt>
          <cx:pt idx="48165">315000</cx:pt>
          <cx:pt idx="48166">112500</cx:pt>
          <cx:pt idx="48167">76500</cx:pt>
          <cx:pt idx="48168">54000</cx:pt>
          <cx:pt idx="48169">180000</cx:pt>
          <cx:pt idx="48170">99000</cx:pt>
          <cx:pt idx="48171">90000</cx:pt>
          <cx:pt idx="48172">202500</cx:pt>
          <cx:pt idx="48173">112500</cx:pt>
          <cx:pt idx="48174">157500</cx:pt>
          <cx:pt idx="48175">225000</cx:pt>
          <cx:pt idx="48176">135000</cx:pt>
          <cx:pt idx="48177">225000</cx:pt>
          <cx:pt idx="48178">216000</cx:pt>
          <cx:pt idx="48179">126000</cx:pt>
          <cx:pt idx="48180">135000</cx:pt>
          <cx:pt idx="48181">135000</cx:pt>
          <cx:pt idx="48182">112500</cx:pt>
          <cx:pt idx="48183">176400</cx:pt>
          <cx:pt idx="48184">103500</cx:pt>
          <cx:pt idx="48185">42750</cx:pt>
          <cx:pt idx="48186">346500</cx:pt>
          <cx:pt idx="48187">450000</cx:pt>
          <cx:pt idx="48188">225000</cx:pt>
          <cx:pt idx="48189">157500</cx:pt>
          <cx:pt idx="48190">193500</cx:pt>
          <cx:pt idx="48191">261000</cx:pt>
          <cx:pt idx="48192">180000</cx:pt>
          <cx:pt idx="48193">315000</cx:pt>
          <cx:pt idx="48194">225000</cx:pt>
          <cx:pt idx="48195">225000</cx:pt>
          <cx:pt idx="48196">157500</cx:pt>
          <cx:pt idx="48197">225000</cx:pt>
          <cx:pt idx="48198">202500</cx:pt>
          <cx:pt idx="48199">247500</cx:pt>
          <cx:pt idx="48200">157500</cx:pt>
          <cx:pt idx="48201">67500</cx:pt>
          <cx:pt idx="48202">360000</cx:pt>
          <cx:pt idx="48203">135000</cx:pt>
          <cx:pt idx="48204">67500</cx:pt>
          <cx:pt idx="48205">103500</cx:pt>
          <cx:pt idx="48206">135000</cx:pt>
          <cx:pt idx="48207">208350</cx:pt>
          <cx:pt idx="48208">144000</cx:pt>
          <cx:pt idx="48209">90000</cx:pt>
          <cx:pt idx="48210">157500</cx:pt>
          <cx:pt idx="48211">180000</cx:pt>
          <cx:pt idx="48212">225000</cx:pt>
          <cx:pt idx="48213">315000</cx:pt>
          <cx:pt idx="48214">108000</cx:pt>
          <cx:pt idx="48215">450000</cx:pt>
          <cx:pt idx="48216">112500</cx:pt>
          <cx:pt idx="48217">225000</cx:pt>
          <cx:pt idx="48218">180000</cx:pt>
          <cx:pt idx="48219">99000</cx:pt>
          <cx:pt idx="48220">144000</cx:pt>
          <cx:pt idx="48221">90000</cx:pt>
          <cx:pt idx="48222">225000</cx:pt>
          <cx:pt idx="48223">90000</cx:pt>
          <cx:pt idx="48224">103500</cx:pt>
          <cx:pt idx="48225">90000</cx:pt>
          <cx:pt idx="48226">225000</cx:pt>
          <cx:pt idx="48227">216000</cx:pt>
          <cx:pt idx="48228">103500</cx:pt>
          <cx:pt idx="48229">157500</cx:pt>
          <cx:pt idx="48230">90000</cx:pt>
          <cx:pt idx="48231">292500</cx:pt>
          <cx:pt idx="48232">135000</cx:pt>
          <cx:pt idx="48233">135000</cx:pt>
          <cx:pt idx="48234">121500</cx:pt>
          <cx:pt idx="48235">72000</cx:pt>
          <cx:pt idx="48236">247500</cx:pt>
          <cx:pt idx="48237">72000</cx:pt>
          <cx:pt idx="48238">121500</cx:pt>
          <cx:pt idx="48239">157500</cx:pt>
          <cx:pt idx="48240">292500</cx:pt>
          <cx:pt idx="48241">67500</cx:pt>
          <cx:pt idx="48242">135000</cx:pt>
          <cx:pt idx="48243">90000</cx:pt>
          <cx:pt idx="48244">247500</cx:pt>
          <cx:pt idx="48245">180000</cx:pt>
          <cx:pt idx="48246">135000</cx:pt>
          <cx:pt idx="48247">225000</cx:pt>
          <cx:pt idx="48248">247500</cx:pt>
          <cx:pt idx="48249">112500</cx:pt>
          <cx:pt idx="48250">112500</cx:pt>
          <cx:pt idx="48251">67500</cx:pt>
          <cx:pt idx="48252">180000</cx:pt>
          <cx:pt idx="48253">130500</cx:pt>
          <cx:pt idx="48254">180000</cx:pt>
          <cx:pt idx="48255">225000</cx:pt>
          <cx:pt idx="48256">180000</cx:pt>
          <cx:pt idx="48257">112500</cx:pt>
          <cx:pt idx="48258">49500</cx:pt>
          <cx:pt idx="48259">112500</cx:pt>
          <cx:pt idx="48260">126000</cx:pt>
          <cx:pt idx="48261">130500</cx:pt>
          <cx:pt idx="48262">144000</cx:pt>
          <cx:pt idx="48263">630000</cx:pt>
          <cx:pt idx="48264">157500</cx:pt>
          <cx:pt idx="48265">90000</cx:pt>
          <cx:pt idx="48266">112500</cx:pt>
          <cx:pt idx="48267">112500</cx:pt>
          <cx:pt idx="48268">315000</cx:pt>
          <cx:pt idx="48269">211500</cx:pt>
          <cx:pt idx="48270">225000</cx:pt>
          <cx:pt idx="48271">90000</cx:pt>
          <cx:pt idx="48272">58500</cx:pt>
          <cx:pt idx="48273">40500</cx:pt>
          <cx:pt idx="48274">90000</cx:pt>
          <cx:pt idx="48275">360000</cx:pt>
          <cx:pt idx="48276">225000</cx:pt>
          <cx:pt idx="48277">405000</cx:pt>
          <cx:pt idx="48278">112500</cx:pt>
          <cx:pt idx="48279">90000</cx:pt>
          <cx:pt idx="48280">116424</cx:pt>
          <cx:pt idx="48281">63000</cx:pt>
          <cx:pt idx="48282">180000</cx:pt>
          <cx:pt idx="48283">157500</cx:pt>
          <cx:pt idx="48284">157500</cx:pt>
          <cx:pt idx="48285">157500</cx:pt>
          <cx:pt idx="48286">180000</cx:pt>
          <cx:pt idx="48287">135000</cx:pt>
          <cx:pt idx="48288">67500</cx:pt>
          <cx:pt idx="48289">360000</cx:pt>
          <cx:pt idx="48290">144000</cx:pt>
          <cx:pt idx="48291">180000</cx:pt>
          <cx:pt idx="48292">108000</cx:pt>
          <cx:pt idx="48293">315000</cx:pt>
          <cx:pt idx="48294">112500</cx:pt>
          <cx:pt idx="48295">63000</cx:pt>
          <cx:pt idx="48296">207000</cx:pt>
          <cx:pt idx="48297">112500</cx:pt>
          <cx:pt idx="48298">45000</cx:pt>
          <cx:pt idx="48299">157500</cx:pt>
          <cx:pt idx="48300">270000</cx:pt>
          <cx:pt idx="48301">112500</cx:pt>
          <cx:pt idx="48302">202500</cx:pt>
          <cx:pt idx="48303">90000</cx:pt>
          <cx:pt idx="48304">157500</cx:pt>
          <cx:pt idx="48305">270000</cx:pt>
          <cx:pt idx="48306">171000</cx:pt>
          <cx:pt idx="48307">202500</cx:pt>
          <cx:pt idx="48308">180000</cx:pt>
          <cx:pt idx="48309">99000</cx:pt>
          <cx:pt idx="48310">126000</cx:pt>
          <cx:pt idx="48311">202500</cx:pt>
          <cx:pt idx="48312">220500</cx:pt>
          <cx:pt idx="48313">225000</cx:pt>
          <cx:pt idx="48314">157500</cx:pt>
          <cx:pt idx="48315">112500</cx:pt>
          <cx:pt idx="48316">270000</cx:pt>
          <cx:pt idx="48317">324000</cx:pt>
          <cx:pt idx="48318">180000</cx:pt>
          <cx:pt idx="48319">202500</cx:pt>
          <cx:pt idx="48320">450000</cx:pt>
          <cx:pt idx="48321">243000</cx:pt>
          <cx:pt idx="48322">135000</cx:pt>
          <cx:pt idx="48323">157500</cx:pt>
          <cx:pt idx="48324">112500</cx:pt>
          <cx:pt idx="48325">67500</cx:pt>
          <cx:pt idx="48326">112500</cx:pt>
          <cx:pt idx="48327">189000</cx:pt>
          <cx:pt idx="48328">67500</cx:pt>
          <cx:pt idx="48329">405000</cx:pt>
          <cx:pt idx="48330">121500</cx:pt>
          <cx:pt idx="48331">157500</cx:pt>
          <cx:pt idx="48332">90000</cx:pt>
          <cx:pt idx="48333">69300</cx:pt>
          <cx:pt idx="48334">135000</cx:pt>
          <cx:pt idx="48335">135000</cx:pt>
          <cx:pt idx="48336">99000</cx:pt>
          <cx:pt idx="48337">112500</cx:pt>
          <cx:pt idx="48338">292500</cx:pt>
          <cx:pt idx="48339">135000</cx:pt>
          <cx:pt idx="48340">279000</cx:pt>
          <cx:pt idx="48341">90000</cx:pt>
          <cx:pt idx="48342">135000</cx:pt>
          <cx:pt idx="48343">112500</cx:pt>
          <cx:pt idx="48344">157500</cx:pt>
          <cx:pt idx="48345">315000</cx:pt>
          <cx:pt idx="48346">157500</cx:pt>
          <cx:pt idx="48347">90000</cx:pt>
          <cx:pt idx="48348">54000</cx:pt>
          <cx:pt idx="48349">90000</cx:pt>
          <cx:pt idx="48350">67500</cx:pt>
          <cx:pt idx="48351">157500</cx:pt>
          <cx:pt idx="48352">247500</cx:pt>
          <cx:pt idx="48353">135000</cx:pt>
          <cx:pt idx="48354">166500</cx:pt>
          <cx:pt idx="48355">112500</cx:pt>
          <cx:pt idx="48356">135000</cx:pt>
          <cx:pt idx="48357">112500</cx:pt>
          <cx:pt idx="48358">270000</cx:pt>
          <cx:pt idx="48359">247500</cx:pt>
          <cx:pt idx="48360">252000</cx:pt>
          <cx:pt idx="48361">225000</cx:pt>
          <cx:pt idx="48362">360000</cx:pt>
          <cx:pt idx="48363">135000</cx:pt>
          <cx:pt idx="48364">270000</cx:pt>
          <cx:pt idx="48365">180000</cx:pt>
          <cx:pt idx="48366">247500</cx:pt>
          <cx:pt idx="48367">67500</cx:pt>
          <cx:pt idx="48368">67500</cx:pt>
          <cx:pt idx="48369">135000</cx:pt>
          <cx:pt idx="48370">360000</cx:pt>
          <cx:pt idx="48371">157500</cx:pt>
          <cx:pt idx="48372">225000</cx:pt>
          <cx:pt idx="48373">585000</cx:pt>
          <cx:pt idx="48374">121500</cx:pt>
          <cx:pt idx="48375">180000</cx:pt>
          <cx:pt idx="48376">76500</cx:pt>
          <cx:pt idx="48377">270000</cx:pt>
          <cx:pt idx="48378">225000</cx:pt>
          <cx:pt idx="48379">157500</cx:pt>
          <cx:pt idx="48380">135000</cx:pt>
          <cx:pt idx="48381">112500</cx:pt>
          <cx:pt idx="48382">54000</cx:pt>
          <cx:pt idx="48383">180000</cx:pt>
          <cx:pt idx="48384">63000</cx:pt>
          <cx:pt idx="48385">103500</cx:pt>
          <cx:pt idx="48386">139500</cx:pt>
          <cx:pt idx="48387">202500</cx:pt>
          <cx:pt idx="48388">99000</cx:pt>
          <cx:pt idx="48389">43200</cx:pt>
          <cx:pt idx="48390">112500</cx:pt>
          <cx:pt idx="48391">180000</cx:pt>
          <cx:pt idx="48392">180000</cx:pt>
          <cx:pt idx="48393">108000</cx:pt>
          <cx:pt idx="48394">162000</cx:pt>
          <cx:pt idx="48395">157500</cx:pt>
          <cx:pt idx="48396">73350</cx:pt>
          <cx:pt idx="48397">202500</cx:pt>
          <cx:pt idx="48398">90000</cx:pt>
          <cx:pt idx="48399">180000</cx:pt>
          <cx:pt idx="48400">112500</cx:pt>
          <cx:pt idx="48401">80397</cx:pt>
          <cx:pt idx="48402">112500</cx:pt>
          <cx:pt idx="48403">135000</cx:pt>
          <cx:pt idx="48404">117000</cx:pt>
          <cx:pt idx="48405">202500</cx:pt>
          <cx:pt idx="48406">202500</cx:pt>
          <cx:pt idx="48407">360000</cx:pt>
          <cx:pt idx="48408">135000</cx:pt>
          <cx:pt idx="48409">180000</cx:pt>
          <cx:pt idx="48410">157500</cx:pt>
          <cx:pt idx="48411">135000</cx:pt>
          <cx:pt idx="48412">202500</cx:pt>
          <cx:pt idx="48413">135000</cx:pt>
          <cx:pt idx="48414">202500</cx:pt>
          <cx:pt idx="48415">135000</cx:pt>
          <cx:pt idx="48416">360000</cx:pt>
          <cx:pt idx="48417">292500</cx:pt>
          <cx:pt idx="48418">180000</cx:pt>
          <cx:pt idx="48419">180000</cx:pt>
          <cx:pt idx="48420">40500</cx:pt>
          <cx:pt idx="48421">117000</cx:pt>
          <cx:pt idx="48422">157500</cx:pt>
          <cx:pt idx="48423">137250</cx:pt>
          <cx:pt idx="48424">225000</cx:pt>
          <cx:pt idx="48425">45000</cx:pt>
          <cx:pt idx="48426">90000</cx:pt>
          <cx:pt idx="48427">117000</cx:pt>
          <cx:pt idx="48428">81000</cx:pt>
          <cx:pt idx="48429">135000</cx:pt>
          <cx:pt idx="48430">306000</cx:pt>
          <cx:pt idx="48431">112500</cx:pt>
          <cx:pt idx="48432">90000</cx:pt>
          <cx:pt idx="48433">157500</cx:pt>
          <cx:pt idx="48434">247500</cx:pt>
          <cx:pt idx="48435">225000</cx:pt>
          <cx:pt idx="48436">630000</cx:pt>
          <cx:pt idx="48437">180000</cx:pt>
          <cx:pt idx="48438">180000</cx:pt>
          <cx:pt idx="48439">270000</cx:pt>
          <cx:pt idx="48440">67500</cx:pt>
          <cx:pt idx="48441">90000</cx:pt>
          <cx:pt idx="48442">247500</cx:pt>
          <cx:pt idx="48443">85500</cx:pt>
          <cx:pt idx="48444">225000</cx:pt>
          <cx:pt idx="48445">103500</cx:pt>
          <cx:pt idx="48446">180000</cx:pt>
          <cx:pt idx="48447">81000</cx:pt>
          <cx:pt idx="48448">135000</cx:pt>
          <cx:pt idx="48449">72000</cx:pt>
          <cx:pt idx="48450">67500</cx:pt>
          <cx:pt idx="48451">247500</cx:pt>
          <cx:pt idx="48452">180000</cx:pt>
          <cx:pt idx="48453">90000</cx:pt>
          <cx:pt idx="48454">90000</cx:pt>
          <cx:pt idx="48455">67500</cx:pt>
          <cx:pt idx="48456">135000</cx:pt>
          <cx:pt idx="48457">99000</cx:pt>
          <cx:pt idx="48458">63000</cx:pt>
          <cx:pt idx="48459">202500</cx:pt>
          <cx:pt idx="48460">135000</cx:pt>
          <cx:pt idx="48461">157500</cx:pt>
          <cx:pt idx="48462">202500</cx:pt>
          <cx:pt idx="48463">157500</cx:pt>
          <cx:pt idx="48464">112500</cx:pt>
          <cx:pt idx="48465">112500</cx:pt>
          <cx:pt idx="48466">135000</cx:pt>
          <cx:pt idx="48467">225000</cx:pt>
          <cx:pt idx="48468">112500</cx:pt>
          <cx:pt idx="48469">157500</cx:pt>
          <cx:pt idx="48470">112500</cx:pt>
          <cx:pt idx="48471">103500</cx:pt>
          <cx:pt idx="48472">126000</cx:pt>
          <cx:pt idx="48473">382500</cx:pt>
          <cx:pt idx="48474">180000</cx:pt>
          <cx:pt idx="48475">121500</cx:pt>
          <cx:pt idx="48476">94500</cx:pt>
          <cx:pt idx="48477">67500</cx:pt>
          <cx:pt idx="48478">135000</cx:pt>
          <cx:pt idx="48479">180000</cx:pt>
          <cx:pt idx="48480">292500</cx:pt>
          <cx:pt idx="48481">90000</cx:pt>
          <cx:pt idx="48482">90000</cx:pt>
          <cx:pt idx="48483">180000</cx:pt>
          <cx:pt idx="48484">112500</cx:pt>
          <cx:pt idx="48485">157500</cx:pt>
          <cx:pt idx="48486">144000</cx:pt>
          <cx:pt idx="48487">135000</cx:pt>
          <cx:pt idx="48488">318366</cx:pt>
          <cx:pt idx="48489">180000</cx:pt>
          <cx:pt idx="48490">135000</cx:pt>
          <cx:pt idx="48491">270000</cx:pt>
          <cx:pt idx="48492">121500</cx:pt>
          <cx:pt idx="48493">135000</cx:pt>
          <cx:pt idx="48494">135000</cx:pt>
          <cx:pt idx="48495">67500</cx:pt>
          <cx:pt idx="48496">216000</cx:pt>
          <cx:pt idx="48497">180000</cx:pt>
          <cx:pt idx="48498">360000</cx:pt>
          <cx:pt idx="48499">67500</cx:pt>
          <cx:pt idx="48500">108000</cx:pt>
          <cx:pt idx="48501">135000</cx:pt>
          <cx:pt idx="48502">450000</cx:pt>
          <cx:pt idx="48503">144000</cx:pt>
          <cx:pt idx="48504">112500</cx:pt>
          <cx:pt idx="48505">225000</cx:pt>
          <cx:pt idx="48506">135000</cx:pt>
          <cx:pt idx="48507">270000</cx:pt>
          <cx:pt idx="48508">180000</cx:pt>
          <cx:pt idx="48509">157500</cx:pt>
          <cx:pt idx="48510">360000</cx:pt>
          <cx:pt idx="48511">202500</cx:pt>
          <cx:pt idx="48512">157500</cx:pt>
          <cx:pt idx="48513">148500</cx:pt>
          <cx:pt idx="48514">162000</cx:pt>
          <cx:pt idx="48515">135000</cx:pt>
          <cx:pt idx="48516">270000</cx:pt>
          <cx:pt idx="48517">94500</cx:pt>
          <cx:pt idx="48518">135000</cx:pt>
          <cx:pt idx="48519">225000</cx:pt>
          <cx:pt idx="48520">112500</cx:pt>
          <cx:pt idx="48521">135000</cx:pt>
          <cx:pt idx="48522">270000</cx:pt>
          <cx:pt idx="48523">112500</cx:pt>
          <cx:pt idx="48524">202500</cx:pt>
          <cx:pt idx="48525">72000</cx:pt>
          <cx:pt idx="48526">202500</cx:pt>
          <cx:pt idx="48527">360000</cx:pt>
          <cx:pt idx="48528">315000</cx:pt>
          <cx:pt idx="48529">270000</cx:pt>
          <cx:pt idx="48530">225000</cx:pt>
          <cx:pt idx="48531">315000</cx:pt>
          <cx:pt idx="48532">225000</cx:pt>
          <cx:pt idx="48533">157500</cx:pt>
          <cx:pt idx="48534">135000</cx:pt>
          <cx:pt idx="48535">270000</cx:pt>
          <cx:pt idx="48536">180000</cx:pt>
          <cx:pt idx="48537">135000</cx:pt>
          <cx:pt idx="48538">225000</cx:pt>
          <cx:pt idx="48539">171000</cx:pt>
          <cx:pt idx="48540">202500</cx:pt>
          <cx:pt idx="48541">157500</cx:pt>
          <cx:pt idx="48542">225000</cx:pt>
          <cx:pt idx="48543">135000</cx:pt>
          <cx:pt idx="48544">180000</cx:pt>
          <cx:pt idx="48545">157500</cx:pt>
          <cx:pt idx="48546">315000</cx:pt>
          <cx:pt idx="48547">225000</cx:pt>
          <cx:pt idx="48548">103500</cx:pt>
          <cx:pt idx="48549">112500</cx:pt>
          <cx:pt idx="48550">180000</cx:pt>
          <cx:pt idx="48551">90000</cx:pt>
          <cx:pt idx="48552">180000</cx:pt>
          <cx:pt idx="48553">225000</cx:pt>
          <cx:pt idx="48554">121500</cx:pt>
          <cx:pt idx="48555">337500</cx:pt>
          <cx:pt idx="48556">112500</cx:pt>
          <cx:pt idx="48557">135000</cx:pt>
          <cx:pt idx="48558">112500</cx:pt>
          <cx:pt idx="48559">405000</cx:pt>
          <cx:pt idx="48560">157500</cx:pt>
          <cx:pt idx="48561">225000</cx:pt>
          <cx:pt idx="48562">112500</cx:pt>
          <cx:pt idx="48563">90000</cx:pt>
          <cx:pt idx="48564">112500</cx:pt>
          <cx:pt idx="48565">225000</cx:pt>
          <cx:pt idx="48566">157500</cx:pt>
          <cx:pt idx="48567">103500</cx:pt>
          <cx:pt idx="48568">225000</cx:pt>
          <cx:pt idx="48569">225000</cx:pt>
          <cx:pt idx="48570">315000</cx:pt>
          <cx:pt idx="48571">112500</cx:pt>
          <cx:pt idx="48572">180000</cx:pt>
          <cx:pt idx="48573">180000</cx:pt>
          <cx:pt idx="48574">225000</cx:pt>
          <cx:pt idx="48575">112500</cx:pt>
          <cx:pt idx="48576">225000</cx:pt>
          <cx:pt idx="48577">315000</cx:pt>
          <cx:pt idx="48578">112500</cx:pt>
          <cx:pt idx="48579">135000</cx:pt>
          <cx:pt idx="48580">90000</cx:pt>
          <cx:pt idx="48581">180000</cx:pt>
          <cx:pt idx="48582">135000</cx:pt>
          <cx:pt idx="48583">67500</cx:pt>
          <cx:pt idx="48584">135000</cx:pt>
          <cx:pt idx="48585">112500</cx:pt>
          <cx:pt idx="48586">180000</cx:pt>
          <cx:pt idx="48587">153000</cx:pt>
          <cx:pt idx="48588">675000</cx:pt>
          <cx:pt idx="48589">270000</cx:pt>
          <cx:pt idx="48590">157500</cx:pt>
          <cx:pt idx="48591">135000</cx:pt>
          <cx:pt idx="48592">28575</cx:pt>
          <cx:pt idx="48593">180000</cx:pt>
          <cx:pt idx="48594">270000</cx:pt>
          <cx:pt idx="48595">54000</cx:pt>
          <cx:pt idx="48596">180000</cx:pt>
          <cx:pt idx="48597">225000</cx:pt>
          <cx:pt idx="48598">112500</cx:pt>
          <cx:pt idx="48599">99000</cx:pt>
          <cx:pt idx="48600">128250</cx:pt>
          <cx:pt idx="48601">202500</cx:pt>
          <cx:pt idx="48602">157500</cx:pt>
          <cx:pt idx="48603">90000</cx:pt>
          <cx:pt idx="48604">56250</cx:pt>
          <cx:pt idx="48605">180000</cx:pt>
          <cx:pt idx="48606">157500</cx:pt>
          <cx:pt idx="48607">108000</cx:pt>
          <cx:pt idx="48608">112500</cx:pt>
          <cx:pt idx="48609">225000</cx:pt>
          <cx:pt idx="48610">135000</cx:pt>
          <cx:pt idx="48611">180000</cx:pt>
          <cx:pt idx="48612">234000</cx:pt>
          <cx:pt idx="48613">103500</cx:pt>
          <cx:pt idx="48614">112500</cx:pt>
          <cx:pt idx="48615">144000</cx:pt>
          <cx:pt idx="48616">202500</cx:pt>
          <cx:pt idx="48617">225000</cx:pt>
          <cx:pt idx="48618">292500</cx:pt>
          <cx:pt idx="48619">54000</cx:pt>
          <cx:pt idx="48620">36000</cx:pt>
          <cx:pt idx="48621">135000</cx:pt>
          <cx:pt idx="48622">112500</cx:pt>
          <cx:pt idx="48623">67500</cx:pt>
          <cx:pt idx="48624">81000</cx:pt>
          <cx:pt idx="48625">292500</cx:pt>
          <cx:pt idx="48626">112500</cx:pt>
          <cx:pt idx="48627">90000</cx:pt>
          <cx:pt idx="48628">112500</cx:pt>
          <cx:pt idx="48629">112500</cx:pt>
          <cx:pt idx="48630">112500</cx:pt>
          <cx:pt idx="48631">117000</cx:pt>
          <cx:pt idx="48632">148500</cx:pt>
          <cx:pt idx="48633">675000</cx:pt>
          <cx:pt idx="48634">76500</cx:pt>
          <cx:pt idx="48635">495000</cx:pt>
          <cx:pt idx="48636">99000</cx:pt>
          <cx:pt idx="48637">108000</cx:pt>
          <cx:pt idx="48638">382500</cx:pt>
          <cx:pt idx="48639">157500</cx:pt>
          <cx:pt idx="48640">90000</cx:pt>
          <cx:pt idx="48641">225000</cx:pt>
          <cx:pt idx="48642">157500</cx:pt>
          <cx:pt idx="48643">225000</cx:pt>
          <cx:pt idx="48644">135000</cx:pt>
          <cx:pt idx="48645">135000</cx:pt>
          <cx:pt idx="48646">270000</cx:pt>
          <cx:pt idx="48647">135000</cx:pt>
          <cx:pt idx="48648">135000</cx:pt>
          <cx:pt idx="48649">121500</cx:pt>
          <cx:pt idx="48650">225000</cx:pt>
          <cx:pt idx="48651">135000</cx:pt>
          <cx:pt idx="48652">135000</cx:pt>
          <cx:pt idx="48653">157500</cx:pt>
          <cx:pt idx="48654">225000</cx:pt>
          <cx:pt idx="48655">315000</cx:pt>
          <cx:pt idx="48656">40500</cx:pt>
          <cx:pt idx="48657">274500</cx:pt>
          <cx:pt idx="48658">157500</cx:pt>
          <cx:pt idx="48659">148500</cx:pt>
          <cx:pt idx="48660">112500</cx:pt>
          <cx:pt idx="48661">45000</cx:pt>
          <cx:pt idx="48662">157500</cx:pt>
          <cx:pt idx="48663">121500</cx:pt>
          <cx:pt idx="48664">202500</cx:pt>
          <cx:pt idx="48665">315000</cx:pt>
          <cx:pt idx="48666">99000</cx:pt>
          <cx:pt idx="48667">225000</cx:pt>
          <cx:pt idx="48668">180000</cx:pt>
          <cx:pt idx="48669">202500</cx:pt>
          <cx:pt idx="48670">405000</cx:pt>
          <cx:pt idx="48671">135000</cx:pt>
          <cx:pt idx="48672">135000</cx:pt>
          <cx:pt idx="48673">315000</cx:pt>
          <cx:pt idx="48674">157500</cx:pt>
          <cx:pt idx="48675">135000</cx:pt>
          <cx:pt idx="48676">112500</cx:pt>
          <cx:pt idx="48677">180000</cx:pt>
          <cx:pt idx="48678">225000</cx:pt>
          <cx:pt idx="48679">135000</cx:pt>
          <cx:pt idx="48680">234000</cx:pt>
          <cx:pt idx="48681">108000</cx:pt>
          <cx:pt idx="48682">117000</cx:pt>
          <cx:pt idx="48683">153000</cx:pt>
          <cx:pt idx="48684">112500</cx:pt>
          <cx:pt idx="48685">135000</cx:pt>
          <cx:pt idx="48686">135000</cx:pt>
          <cx:pt idx="48687">180000</cx:pt>
          <cx:pt idx="48688">247500</cx:pt>
          <cx:pt idx="48689">180000</cx:pt>
          <cx:pt idx="48690">225117</cx:pt>
          <cx:pt idx="48691">90000</cx:pt>
          <cx:pt idx="48692">135000</cx:pt>
          <cx:pt idx="48693">121500</cx:pt>
          <cx:pt idx="48694">180000</cx:pt>
          <cx:pt idx="48695">135000</cx:pt>
          <cx:pt idx="48696">202500</cx:pt>
          <cx:pt idx="48697">90000</cx:pt>
          <cx:pt idx="48698">180000</cx:pt>
          <cx:pt idx="48699">180000</cx:pt>
          <cx:pt idx="48700">112500</cx:pt>
          <cx:pt idx="48701">202500</cx:pt>
          <cx:pt idx="48702">49500</cx:pt>
          <cx:pt idx="48703">157500</cx:pt>
          <cx:pt idx="48704">225000</cx:pt>
          <cx:pt idx="48705">157500</cx:pt>
          <cx:pt idx="48706">540000</cx:pt>
          <cx:pt idx="48707">99000</cx:pt>
          <cx:pt idx="48708">112500</cx:pt>
          <cx:pt idx="48709">225000</cx:pt>
          <cx:pt idx="48710">157500</cx:pt>
          <cx:pt idx="48711">90000</cx:pt>
          <cx:pt idx="48712">112500</cx:pt>
          <cx:pt idx="48713">103500</cx:pt>
          <cx:pt idx="48714">67500</cx:pt>
          <cx:pt idx="48715">99000</cx:pt>
          <cx:pt idx="48716">157500</cx:pt>
          <cx:pt idx="48717">135000</cx:pt>
          <cx:pt idx="48718">67500</cx:pt>
          <cx:pt idx="48719">180000</cx:pt>
          <cx:pt idx="48720">103500</cx:pt>
          <cx:pt idx="48721">225000</cx:pt>
          <cx:pt idx="48722">83250</cx:pt>
          <cx:pt idx="48723">135000</cx:pt>
          <cx:pt idx="48724">135000</cx:pt>
          <cx:pt idx="48725">225000</cx:pt>
          <cx:pt idx="48726">103500</cx:pt>
          <cx:pt idx="48727">189000</cx:pt>
          <cx:pt idx="48728">180000</cx:pt>
          <cx:pt idx="48729">36000</cx:pt>
          <cx:pt idx="48730">117000</cx:pt>
          <cx:pt idx="48731">81000</cx:pt>
          <cx:pt idx="48732">157500</cx:pt>
          <cx:pt idx="48733">180000</cx:pt>
          <cx:pt idx="48734">165150</cx:pt>
          <cx:pt idx="48735">90000</cx:pt>
          <cx:pt idx="48736">180000</cx:pt>
          <cx:pt idx="48737">81000</cx:pt>
          <cx:pt idx="48738">112500</cx:pt>
          <cx:pt idx="48739">112500</cx:pt>
          <cx:pt idx="48740">202500</cx:pt>
          <cx:pt idx="48741">225000</cx:pt>
          <cx:pt idx="48742">180000</cx:pt>
          <cx:pt idx="48743">90000</cx:pt>
          <cx:pt idx="48744">67500</cx:pt>
          <cx:pt idx="48745">337500</cx:pt>
          <cx:pt idx="48746">99000</cx:pt>
          <cx:pt idx="48747">137250</cx:pt>
          <cx:pt idx="48748">157500</cx:pt>
          <cx:pt idx="48749">135000</cx:pt>
          <cx:pt idx="48750">135000</cx:pt>
          <cx:pt idx="48751">45000</cx:pt>
          <cx:pt idx="48752">202500</cx:pt>
          <cx:pt idx="48753">360000</cx:pt>
          <cx:pt idx="48754">450000</cx:pt>
          <cx:pt idx="48755">121500</cx:pt>
          <cx:pt idx="48756">270000</cx:pt>
          <cx:pt idx="48757">202500</cx:pt>
          <cx:pt idx="48758">157500</cx:pt>
          <cx:pt idx="48759">67500</cx:pt>
          <cx:pt idx="48760">90000</cx:pt>
          <cx:pt idx="48761">225000</cx:pt>
          <cx:pt idx="48762">135000</cx:pt>
          <cx:pt idx="48763">45000</cx:pt>
          <cx:pt idx="48764">144000</cx:pt>
          <cx:pt idx="48765">450000</cx:pt>
          <cx:pt idx="48766">135000</cx:pt>
          <cx:pt idx="48767">360000</cx:pt>
          <cx:pt idx="48768">130500</cx:pt>
          <cx:pt idx="48769">63000</cx:pt>
          <cx:pt idx="48770">112500</cx:pt>
          <cx:pt idx="48771">202500</cx:pt>
          <cx:pt idx="48772">168750</cx:pt>
          <cx:pt idx="48773">135000</cx:pt>
          <cx:pt idx="48774">45000</cx:pt>
          <cx:pt idx="48775">225000</cx:pt>
          <cx:pt idx="48776">72000</cx:pt>
          <cx:pt idx="48777">58500</cx:pt>
          <cx:pt idx="48778">103500</cx:pt>
          <cx:pt idx="48779">112500</cx:pt>
          <cx:pt idx="48780">157500</cx:pt>
          <cx:pt idx="48781">63000</cx:pt>
          <cx:pt idx="48782">202500</cx:pt>
          <cx:pt idx="48783">63000</cx:pt>
          <cx:pt idx="48784">135000</cx:pt>
          <cx:pt idx="48785">112500</cx:pt>
          <cx:pt idx="48786">135000</cx:pt>
          <cx:pt idx="48787">90000</cx:pt>
          <cx:pt idx="48788">67500</cx:pt>
          <cx:pt idx="48789">67500</cx:pt>
          <cx:pt idx="48790">337500</cx:pt>
          <cx:pt idx="48791">157500</cx:pt>
          <cx:pt idx="48792">135000</cx:pt>
          <cx:pt idx="48793">112500</cx:pt>
          <cx:pt idx="48794">112500</cx:pt>
          <cx:pt idx="48795">135000</cx:pt>
          <cx:pt idx="48796">72000</cx:pt>
          <cx:pt idx="48797">157500</cx:pt>
          <cx:pt idx="48798">135000</cx:pt>
          <cx:pt idx="48799">225000</cx:pt>
          <cx:pt idx="48800">202500</cx:pt>
          <cx:pt idx="48801">67500</cx:pt>
          <cx:pt idx="48802">148500</cx:pt>
          <cx:pt idx="48803">450000</cx:pt>
          <cx:pt idx="48804">45000</cx:pt>
          <cx:pt idx="48805">126000</cx:pt>
          <cx:pt idx="48806">180000</cx:pt>
          <cx:pt idx="48807">292500</cx:pt>
          <cx:pt idx="48808">135000</cx:pt>
          <cx:pt idx="48809">157500</cx:pt>
          <cx:pt idx="48810">148500</cx:pt>
          <cx:pt idx="48811">216000</cx:pt>
          <cx:pt idx="48812">121500</cx:pt>
          <cx:pt idx="48813">189000</cx:pt>
          <cx:pt idx="48814">112500</cx:pt>
          <cx:pt idx="48815">126000</cx:pt>
          <cx:pt idx="48816">355500</cx:pt>
          <cx:pt idx="48817">180000</cx:pt>
          <cx:pt idx="48818">135000</cx:pt>
          <cx:pt idx="48819">225000</cx:pt>
          <cx:pt idx="48820">135000</cx:pt>
          <cx:pt idx="48821">90000</cx:pt>
          <cx:pt idx="48822">67500</cx:pt>
          <cx:pt idx="48823">270000</cx:pt>
          <cx:pt idx="48824">360000</cx:pt>
          <cx:pt idx="48825">67500</cx:pt>
          <cx:pt idx="48826">157500</cx:pt>
          <cx:pt idx="48827">270000</cx:pt>
          <cx:pt idx="48828">405000</cx:pt>
          <cx:pt idx="48829">171000</cx:pt>
          <cx:pt idx="48830">157500</cx:pt>
          <cx:pt idx="48831">135000</cx:pt>
          <cx:pt idx="48832">153000</cx:pt>
          <cx:pt idx="48833">81000</cx:pt>
          <cx:pt idx="48834">225000</cx:pt>
          <cx:pt idx="48835">148500</cx:pt>
          <cx:pt idx="48836">180000</cx:pt>
          <cx:pt idx="48837">126000</cx:pt>
          <cx:pt idx="48838">157500</cx:pt>
          <cx:pt idx="48839">225000</cx:pt>
          <cx:pt idx="48840">270000</cx:pt>
          <cx:pt idx="48841">135000</cx:pt>
          <cx:pt idx="48842">130500</cx:pt>
          <cx:pt idx="48843">315000</cx:pt>
          <cx:pt idx="48844">180000</cx:pt>
          <cx:pt idx="48845">270000</cx:pt>
          <cx:pt idx="48846">67500</cx:pt>
          <cx:pt idx="48847">67500</cx:pt>
          <cx:pt idx="48848">81000</cx:pt>
          <cx:pt idx="48849">87750</cx:pt>
          <cx:pt idx="48850">292500</cx:pt>
          <cx:pt idx="48851">157500</cx:pt>
          <cx:pt idx="48852">54000</cx:pt>
          <cx:pt idx="48853">225000</cx:pt>
          <cx:pt idx="48854">76500</cx:pt>
          <cx:pt idx="48855">112500</cx:pt>
          <cx:pt idx="48856">135000</cx:pt>
          <cx:pt idx="48857">211500</cx:pt>
          <cx:pt idx="48858">225000</cx:pt>
          <cx:pt idx="48859">360000</cx:pt>
          <cx:pt idx="48860">112500</cx:pt>
          <cx:pt idx="48861">202500</cx:pt>
          <cx:pt idx="48862">135000</cx:pt>
          <cx:pt idx="48863">112500</cx:pt>
          <cx:pt idx="48864">135000</cx:pt>
          <cx:pt idx="48865">144000</cx:pt>
          <cx:pt idx="48866">90000</cx:pt>
          <cx:pt idx="48867">67500</cx:pt>
          <cx:pt idx="48868">270000</cx:pt>
          <cx:pt idx="48869">112500</cx:pt>
          <cx:pt idx="48870">315000</cx:pt>
          <cx:pt idx="48871">99000</cx:pt>
          <cx:pt idx="48872">67500</cx:pt>
          <cx:pt idx="48873">189000</cx:pt>
          <cx:pt idx="48874">292500</cx:pt>
          <cx:pt idx="48875">67500</cx:pt>
          <cx:pt idx="48876">180000</cx:pt>
          <cx:pt idx="48877">225000</cx:pt>
          <cx:pt idx="48878">198000</cx:pt>
          <cx:pt idx="48879">130500</cx:pt>
          <cx:pt idx="48880">135000</cx:pt>
          <cx:pt idx="48881">135000</cx:pt>
          <cx:pt idx="48882">292500</cx:pt>
          <cx:pt idx="48883">180000</cx:pt>
          <cx:pt idx="48884">112500</cx:pt>
          <cx:pt idx="48885">135000</cx:pt>
          <cx:pt idx="48886">270000</cx:pt>
          <cx:pt idx="48887">135000</cx:pt>
          <cx:pt idx="48888">540000</cx:pt>
          <cx:pt idx="48889">171000</cx:pt>
          <cx:pt idx="48890">175500</cx:pt>
          <cx:pt idx="48891">225000</cx:pt>
          <cx:pt idx="48892">126000</cx:pt>
          <cx:pt idx="48893">67500</cx:pt>
          <cx:pt idx="48894">76500</cx:pt>
          <cx:pt idx="48895">382500</cx:pt>
          <cx:pt idx="48896">180000</cx:pt>
          <cx:pt idx="48897">112500</cx:pt>
          <cx:pt idx="48898">180000</cx:pt>
          <cx:pt idx="48899">72000</cx:pt>
          <cx:pt idx="48900">157500</cx:pt>
          <cx:pt idx="48901">234000</cx:pt>
          <cx:pt idx="48902">135000</cx:pt>
          <cx:pt idx="48903">144000</cx:pt>
          <cx:pt idx="48904">121500</cx:pt>
          <cx:pt idx="48905">256500</cx:pt>
          <cx:pt idx="48906">90000</cx:pt>
          <cx:pt idx="48907">202500</cx:pt>
          <cx:pt idx="48908">67500</cx:pt>
          <cx:pt idx="48909">67500</cx:pt>
          <cx:pt idx="48910">144000</cx:pt>
          <cx:pt idx="48911">135000</cx:pt>
          <cx:pt idx="48912">189000</cx:pt>
          <cx:pt idx="48913">283500</cx:pt>
          <cx:pt idx="48914">247500</cx:pt>
          <cx:pt idx="48915">180000</cx:pt>
          <cx:pt idx="48916">126000</cx:pt>
          <cx:pt idx="48917">135000</cx:pt>
          <cx:pt idx="48918">117000</cx:pt>
          <cx:pt idx="48919">112500</cx:pt>
          <cx:pt idx="48920">135000</cx:pt>
          <cx:pt idx="48921">67500</cx:pt>
          <cx:pt idx="48922">180000</cx:pt>
          <cx:pt idx="48923">101250</cx:pt>
          <cx:pt idx="48924">360000</cx:pt>
          <cx:pt idx="48925">225000</cx:pt>
          <cx:pt idx="48926">360000</cx:pt>
          <cx:pt idx="48927">292500</cx:pt>
          <cx:pt idx="48928">36000</cx:pt>
          <cx:pt idx="48929">301500</cx:pt>
          <cx:pt idx="48930">166500</cx:pt>
          <cx:pt idx="48931">135000</cx:pt>
          <cx:pt idx="48932">135000</cx:pt>
          <cx:pt idx="48933">450000</cx:pt>
          <cx:pt idx="48934">585000</cx:pt>
          <cx:pt idx="48935">247500</cx:pt>
          <cx:pt idx="48936">157500</cx:pt>
          <cx:pt idx="48937">108000</cx:pt>
          <cx:pt idx="48938">157500</cx:pt>
          <cx:pt idx="48939">180000</cx:pt>
          <cx:pt idx="48940">337500</cx:pt>
          <cx:pt idx="48941">135000</cx:pt>
          <cx:pt idx="48942">90000</cx:pt>
          <cx:pt idx="48943">202500</cx:pt>
          <cx:pt idx="48944">90000</cx:pt>
          <cx:pt idx="48945">49500</cx:pt>
          <cx:pt idx="48946">135000</cx:pt>
          <cx:pt idx="48947">135000</cx:pt>
          <cx:pt idx="48948">171000</cx:pt>
          <cx:pt idx="48949">360000</cx:pt>
          <cx:pt idx="48950">189000</cx:pt>
          <cx:pt idx="48951">67500</cx:pt>
          <cx:pt idx="48952">157500</cx:pt>
          <cx:pt idx="48953">202500</cx:pt>
          <cx:pt idx="48954">112500</cx:pt>
          <cx:pt idx="48955">180000</cx:pt>
          <cx:pt idx="48956">225000</cx:pt>
          <cx:pt idx="48957">157500</cx:pt>
          <cx:pt idx="48958">135000</cx:pt>
          <cx:pt idx="48959">112500</cx:pt>
          <cx:pt idx="48960">245250</cx:pt>
          <cx:pt idx="48961">180000</cx:pt>
          <cx:pt idx="48962">135000</cx:pt>
          <cx:pt idx="48963">180000</cx:pt>
          <cx:pt idx="48964">58500</cx:pt>
          <cx:pt idx="48965">117000</cx:pt>
          <cx:pt idx="48966">112500</cx:pt>
          <cx:pt idx="48967">135000</cx:pt>
          <cx:pt idx="48968">247500</cx:pt>
          <cx:pt idx="48969">225000</cx:pt>
          <cx:pt idx="48970">135000</cx:pt>
          <cx:pt idx="48971">121500</cx:pt>
          <cx:pt idx="48972">99000</cx:pt>
          <cx:pt idx="48973">270000</cx:pt>
          <cx:pt idx="48974">202500</cx:pt>
          <cx:pt idx="48975">270000</cx:pt>
          <cx:pt idx="48976">157500</cx:pt>
          <cx:pt idx="48977">121500</cx:pt>
          <cx:pt idx="48978">157500</cx:pt>
          <cx:pt idx="48979">54000</cx:pt>
          <cx:pt idx="48980">67500</cx:pt>
          <cx:pt idx="48981">135000</cx:pt>
          <cx:pt idx="48982">135000</cx:pt>
          <cx:pt idx="48983">450000</cx:pt>
          <cx:pt idx="48984">292500</cx:pt>
          <cx:pt idx="48985">135000</cx:pt>
          <cx:pt idx="48986">180000</cx:pt>
          <cx:pt idx="48987">180000</cx:pt>
          <cx:pt idx="48988">135000</cx:pt>
          <cx:pt idx="48989">225000</cx:pt>
          <cx:pt idx="48990">180000</cx:pt>
          <cx:pt idx="48991">135000</cx:pt>
          <cx:pt idx="48992">112500</cx:pt>
          <cx:pt idx="48993">180000</cx:pt>
          <cx:pt idx="48994">81000</cx:pt>
          <cx:pt idx="48995">216000</cx:pt>
          <cx:pt idx="48996">135000</cx:pt>
          <cx:pt idx="48997">90000</cx:pt>
          <cx:pt idx="48998">225000</cx:pt>
          <cx:pt idx="48999">135000</cx:pt>
          <cx:pt idx="49000">180000</cx:pt>
          <cx:pt idx="49001">315000</cx:pt>
          <cx:pt idx="49002">202500</cx:pt>
          <cx:pt idx="49003">90000</cx:pt>
          <cx:pt idx="49004">119250</cx:pt>
          <cx:pt idx="49005">63000</cx:pt>
          <cx:pt idx="49006">180000</cx:pt>
          <cx:pt idx="49007">180000</cx:pt>
          <cx:pt idx="49008">450000</cx:pt>
          <cx:pt idx="49009">270000</cx:pt>
          <cx:pt idx="49010">202500</cx:pt>
          <cx:pt idx="49011">144000</cx:pt>
          <cx:pt idx="49012">202500</cx:pt>
          <cx:pt idx="49013">180000</cx:pt>
          <cx:pt idx="49014">76500</cx:pt>
          <cx:pt idx="49015">90000</cx:pt>
          <cx:pt idx="49016">112500</cx:pt>
          <cx:pt idx="49017">225000</cx:pt>
          <cx:pt idx="49018">202500</cx:pt>
          <cx:pt idx="49019">112500</cx:pt>
          <cx:pt idx="49020">63000</cx:pt>
          <cx:pt idx="49021">180000</cx:pt>
          <cx:pt idx="49022">90000</cx:pt>
          <cx:pt idx="49023">292500</cx:pt>
          <cx:pt idx="49024">135000</cx:pt>
          <cx:pt idx="49025">225000</cx:pt>
          <cx:pt idx="49026">292500</cx:pt>
          <cx:pt idx="49027">130500</cx:pt>
          <cx:pt idx="49028">157500</cx:pt>
          <cx:pt idx="49029">180000</cx:pt>
          <cx:pt idx="49030">157500</cx:pt>
          <cx:pt idx="49031">112500</cx:pt>
          <cx:pt idx="49032">112500</cx:pt>
          <cx:pt idx="49033">234000</cx:pt>
          <cx:pt idx="49034">315000</cx:pt>
          <cx:pt idx="49035">180000</cx:pt>
          <cx:pt idx="49036">180000</cx:pt>
          <cx:pt idx="49037">382500</cx:pt>
          <cx:pt idx="49038">202500</cx:pt>
          <cx:pt idx="49039">225000</cx:pt>
          <cx:pt idx="49040">126000</cx:pt>
          <cx:pt idx="49041">202500</cx:pt>
          <cx:pt idx="49042">193500</cx:pt>
          <cx:pt idx="49043">135000</cx:pt>
          <cx:pt idx="49044">202500</cx:pt>
          <cx:pt idx="49045">225000</cx:pt>
          <cx:pt idx="49046">112500</cx:pt>
          <cx:pt idx="49047">45000</cx:pt>
          <cx:pt idx="49048">315000</cx:pt>
          <cx:pt idx="49049">180000</cx:pt>
          <cx:pt idx="49050">155902.5</cx:pt>
          <cx:pt idx="49051">135000</cx:pt>
          <cx:pt idx="49052">90000</cx:pt>
          <cx:pt idx="49053">202500</cx:pt>
          <cx:pt idx="49054">135000</cx:pt>
          <cx:pt idx="49055">180000</cx:pt>
          <cx:pt idx="49056">202500</cx:pt>
          <cx:pt idx="49057">450000</cx:pt>
          <cx:pt idx="49058">292500</cx:pt>
          <cx:pt idx="49059">180000</cx:pt>
          <cx:pt idx="49060">261000</cx:pt>
          <cx:pt idx="49061">90000</cx:pt>
          <cx:pt idx="49062">135000</cx:pt>
          <cx:pt idx="49063">180000</cx:pt>
          <cx:pt idx="49064">157500</cx:pt>
          <cx:pt idx="49065">247500</cx:pt>
          <cx:pt idx="49066">121500</cx:pt>
          <cx:pt idx="49067">193500</cx:pt>
          <cx:pt idx="49068">112500</cx:pt>
          <cx:pt idx="49069">324000</cx:pt>
          <cx:pt idx="49070">225000</cx:pt>
          <cx:pt idx="49071">58500</cx:pt>
          <cx:pt idx="49072">157500</cx:pt>
          <cx:pt idx="49073">193500</cx:pt>
          <cx:pt idx="49074">202500</cx:pt>
          <cx:pt idx="49075">270000</cx:pt>
          <cx:pt idx="49076">135000</cx:pt>
          <cx:pt idx="49077">157500</cx:pt>
          <cx:pt idx="49078">157500</cx:pt>
          <cx:pt idx="49079">202500</cx:pt>
          <cx:pt idx="49080">90000</cx:pt>
          <cx:pt idx="49081">117000</cx:pt>
          <cx:pt idx="49082">202500</cx:pt>
          <cx:pt idx="49083">180000</cx:pt>
          <cx:pt idx="49084">135000</cx:pt>
          <cx:pt idx="49085">135000</cx:pt>
          <cx:pt idx="49086">157500</cx:pt>
          <cx:pt idx="49087">121500</cx:pt>
          <cx:pt idx="49088">202500</cx:pt>
          <cx:pt idx="49089">247500</cx:pt>
          <cx:pt idx="49090">135000</cx:pt>
          <cx:pt idx="49091">207000</cx:pt>
          <cx:pt idx="49092">360000</cx:pt>
          <cx:pt idx="49093">202500</cx:pt>
          <cx:pt idx="49094">108000</cx:pt>
          <cx:pt idx="49095">135000</cx:pt>
          <cx:pt idx="49096">225000</cx:pt>
          <cx:pt idx="49097">112500</cx:pt>
          <cx:pt idx="49098">238500</cx:pt>
          <cx:pt idx="49099">135000</cx:pt>
          <cx:pt idx="49100">90000</cx:pt>
          <cx:pt idx="49101">85500</cx:pt>
          <cx:pt idx="49102">157500</cx:pt>
          <cx:pt idx="49103">126000</cx:pt>
          <cx:pt idx="49104">157500</cx:pt>
          <cx:pt idx="49105">157500</cx:pt>
          <cx:pt idx="49106">450000</cx:pt>
          <cx:pt idx="49107">157500</cx:pt>
          <cx:pt idx="49108">225000</cx:pt>
          <cx:pt idx="49109">51570</cx:pt>
          <cx:pt idx="49110">94500</cx:pt>
          <cx:pt idx="49111">171000</cx:pt>
          <cx:pt idx="49112">157500</cx:pt>
          <cx:pt idx="49113">67500</cx:pt>
          <cx:pt idx="49114">135000</cx:pt>
          <cx:pt idx="49115">135000</cx:pt>
          <cx:pt idx="49116">225000</cx:pt>
          <cx:pt idx="49117">144000</cx:pt>
          <cx:pt idx="49118">135000</cx:pt>
          <cx:pt idx="49119">315000</cx:pt>
          <cx:pt idx="49120">180000</cx:pt>
          <cx:pt idx="49121">117000</cx:pt>
          <cx:pt idx="49122">157500</cx:pt>
          <cx:pt idx="49123">135000</cx:pt>
          <cx:pt idx="49124">261000</cx:pt>
          <cx:pt idx="49125">112500</cx:pt>
          <cx:pt idx="49126">135000</cx:pt>
          <cx:pt idx="49127">157500</cx:pt>
          <cx:pt idx="49128">225000</cx:pt>
          <cx:pt idx="49129">202500</cx:pt>
          <cx:pt idx="49130">112500</cx:pt>
          <cx:pt idx="49131">360000</cx:pt>
          <cx:pt idx="49132">112500</cx:pt>
          <cx:pt idx="49133">157500</cx:pt>
          <cx:pt idx="49134">121500</cx:pt>
          <cx:pt idx="49135">315000</cx:pt>
          <cx:pt idx="49136">90000</cx:pt>
          <cx:pt idx="49137">157500</cx:pt>
          <cx:pt idx="49138">157500</cx:pt>
          <cx:pt idx="49139">126000</cx:pt>
          <cx:pt idx="49140">225000</cx:pt>
          <cx:pt idx="49141">121500</cx:pt>
          <cx:pt idx="49142">135000</cx:pt>
          <cx:pt idx="49143">135000</cx:pt>
          <cx:pt idx="49144">135000</cx:pt>
          <cx:pt idx="49145">157500</cx:pt>
          <cx:pt idx="49146">117000</cx:pt>
          <cx:pt idx="49147">171000</cx:pt>
          <cx:pt idx="49148">468000</cx:pt>
          <cx:pt idx="49149">270000</cx:pt>
          <cx:pt idx="49150">180000</cx:pt>
          <cx:pt idx="49151">72000</cx:pt>
          <cx:pt idx="49152">157500</cx:pt>
          <cx:pt idx="49153">67500</cx:pt>
          <cx:pt idx="49154">112500</cx:pt>
          <cx:pt idx="49155">157500</cx:pt>
          <cx:pt idx="49156">270000</cx:pt>
          <cx:pt idx="49157">157500</cx:pt>
          <cx:pt idx="49158">76500</cx:pt>
          <cx:pt idx="49159">112500</cx:pt>
          <cx:pt idx="49160">450000</cx:pt>
          <cx:pt idx="49161">112500</cx:pt>
          <cx:pt idx="49162">112500</cx:pt>
          <cx:pt idx="49163">90000</cx:pt>
          <cx:pt idx="49164">126000</cx:pt>
          <cx:pt idx="49165">135000</cx:pt>
          <cx:pt idx="49166">112500</cx:pt>
          <cx:pt idx="49167">90000</cx:pt>
          <cx:pt idx="49168">112500</cx:pt>
          <cx:pt idx="49169">126000</cx:pt>
          <cx:pt idx="49170">135000</cx:pt>
          <cx:pt idx="49171">112500</cx:pt>
          <cx:pt idx="49172">180000</cx:pt>
          <cx:pt idx="49173">166500</cx:pt>
          <cx:pt idx="49174">225000</cx:pt>
          <cx:pt idx="49175">67500</cx:pt>
          <cx:pt idx="49176">81000</cx:pt>
          <cx:pt idx="49177">360000</cx:pt>
          <cx:pt idx="49178">90000</cx:pt>
          <cx:pt idx="49179">270000</cx:pt>
          <cx:pt idx="49180">117000</cx:pt>
          <cx:pt idx="49181">337500</cx:pt>
          <cx:pt idx="49182">90000</cx:pt>
          <cx:pt idx="49183">103500</cx:pt>
          <cx:pt idx="49184">157500</cx:pt>
          <cx:pt idx="49185">33750</cx:pt>
          <cx:pt idx="49186">112500</cx:pt>
          <cx:pt idx="49187">193500</cx:pt>
          <cx:pt idx="49188">157500</cx:pt>
          <cx:pt idx="49189">67500</cx:pt>
          <cx:pt idx="49190">90000</cx:pt>
          <cx:pt idx="49191">121500</cx:pt>
          <cx:pt idx="49192">157500</cx:pt>
          <cx:pt idx="49193">90000</cx:pt>
          <cx:pt idx="49194">108000</cx:pt>
          <cx:pt idx="49195">315000</cx:pt>
          <cx:pt idx="49196">270000</cx:pt>
          <cx:pt idx="49197">135000</cx:pt>
          <cx:pt idx="49198">292500</cx:pt>
          <cx:pt idx="49199">99000</cx:pt>
          <cx:pt idx="49200">108000</cx:pt>
          <cx:pt idx="49201">301500</cx:pt>
          <cx:pt idx="49202">90000</cx:pt>
          <cx:pt idx="49203">247500</cx:pt>
          <cx:pt idx="49204">180000</cx:pt>
          <cx:pt idx="49205">90000</cx:pt>
          <cx:pt idx="49206">112500</cx:pt>
          <cx:pt idx="49207">337500</cx:pt>
          <cx:pt idx="49208">171000</cx:pt>
          <cx:pt idx="49209">157500</cx:pt>
          <cx:pt idx="49210">225000</cx:pt>
          <cx:pt idx="49211">360000</cx:pt>
          <cx:pt idx="49212">229500</cx:pt>
          <cx:pt idx="49213">157500</cx:pt>
          <cx:pt idx="49214">216000</cx:pt>
          <cx:pt idx="49215">157500</cx:pt>
          <cx:pt idx="49216">225000</cx:pt>
          <cx:pt idx="49217">112500</cx:pt>
          <cx:pt idx="49218">112500</cx:pt>
          <cx:pt idx="49219">157500</cx:pt>
          <cx:pt idx="49220">180000</cx:pt>
          <cx:pt idx="49221">90000</cx:pt>
          <cx:pt idx="49222">427500</cx:pt>
          <cx:pt idx="49223">180000</cx:pt>
          <cx:pt idx="49224">315000</cx:pt>
          <cx:pt idx="49225">135000</cx:pt>
          <cx:pt idx="49226">112500</cx:pt>
          <cx:pt idx="49227">247500</cx:pt>
          <cx:pt idx="49228">225000</cx:pt>
          <cx:pt idx="49229">135000</cx:pt>
          <cx:pt idx="49230">135000</cx:pt>
          <cx:pt idx="49231">103500</cx:pt>
          <cx:pt idx="49232">67500</cx:pt>
          <cx:pt idx="49233">90000</cx:pt>
          <cx:pt idx="49234">99000</cx:pt>
          <cx:pt idx="49235">81000</cx:pt>
          <cx:pt idx="49236">292500</cx:pt>
          <cx:pt idx="49237">67500</cx:pt>
          <cx:pt idx="49238">103500</cx:pt>
          <cx:pt idx="49239">135000</cx:pt>
          <cx:pt idx="49240">157500</cx:pt>
          <cx:pt idx="49241">108000</cx:pt>
          <cx:pt idx="49242">256500</cx:pt>
          <cx:pt idx="49243">108000</cx:pt>
          <cx:pt idx="49244">94500</cx:pt>
          <cx:pt idx="49245">157500</cx:pt>
          <cx:pt idx="49246">121500</cx:pt>
          <cx:pt idx="49247">315000</cx:pt>
          <cx:pt idx="49248">225000</cx:pt>
          <cx:pt idx="49249">112500</cx:pt>
          <cx:pt idx="49250">135000</cx:pt>
          <cx:pt idx="49251">225000</cx:pt>
          <cx:pt idx="49252">112500</cx:pt>
          <cx:pt idx="49253">90000</cx:pt>
          <cx:pt idx="49254">180000</cx:pt>
          <cx:pt idx="49255">135000</cx:pt>
          <cx:pt idx="49256">90000</cx:pt>
          <cx:pt idx="49257">157500</cx:pt>
          <cx:pt idx="49258">180000</cx:pt>
          <cx:pt idx="49259">90000</cx:pt>
          <cx:pt idx="49260">90000</cx:pt>
          <cx:pt idx="49261">112500</cx:pt>
          <cx:pt idx="49262">247500</cx:pt>
          <cx:pt idx="49263">45000</cx:pt>
          <cx:pt idx="49264">112500</cx:pt>
          <cx:pt idx="49265">175500</cx:pt>
          <cx:pt idx="49266">180000</cx:pt>
          <cx:pt idx="49267">315000</cx:pt>
          <cx:pt idx="49268">135000</cx:pt>
          <cx:pt idx="49269">85500</cx:pt>
          <cx:pt idx="49270">450000</cx:pt>
          <cx:pt idx="49271">121500</cx:pt>
          <cx:pt idx="49272">112500</cx:pt>
          <cx:pt idx="49273">450000</cx:pt>
          <cx:pt idx="49274">135000</cx:pt>
          <cx:pt idx="49275">202500</cx:pt>
          <cx:pt idx="49276">180000</cx:pt>
          <cx:pt idx="49277">810000</cx:pt>
          <cx:pt idx="49278">112500</cx:pt>
          <cx:pt idx="49279">135000</cx:pt>
          <cx:pt idx="49280">157500</cx:pt>
          <cx:pt idx="49281">135000</cx:pt>
          <cx:pt idx="49282">112500</cx:pt>
          <cx:pt idx="49283">90000</cx:pt>
          <cx:pt idx="49284">112500</cx:pt>
          <cx:pt idx="49285">225000</cx:pt>
          <cx:pt idx="49286">121500</cx:pt>
          <cx:pt idx="49287">765000</cx:pt>
          <cx:pt idx="49288">270000</cx:pt>
          <cx:pt idx="49289">247500</cx:pt>
          <cx:pt idx="49290">103500</cx:pt>
          <cx:pt idx="49291">810000</cx:pt>
          <cx:pt idx="49292">247500</cx:pt>
          <cx:pt idx="49293">112500</cx:pt>
          <cx:pt idx="49294">72000</cx:pt>
          <cx:pt idx="49295">112500</cx:pt>
          <cx:pt idx="49296">112500</cx:pt>
          <cx:pt idx="49297">270000</cx:pt>
          <cx:pt idx="49298">81000</cx:pt>
          <cx:pt idx="49299">202500</cx:pt>
          <cx:pt idx="49300">157500</cx:pt>
          <cx:pt idx="49301">207000</cx:pt>
          <cx:pt idx="49302">112500</cx:pt>
          <cx:pt idx="49303">157500</cx:pt>
          <cx:pt idx="49304">270000</cx:pt>
          <cx:pt idx="49305">157500</cx:pt>
          <cx:pt idx="49306">171000</cx:pt>
          <cx:pt idx="49307">117000</cx:pt>
          <cx:pt idx="49308">90000</cx:pt>
          <cx:pt idx="49309">292500</cx:pt>
          <cx:pt idx="49310">270000</cx:pt>
          <cx:pt idx="49311">112500</cx:pt>
          <cx:pt idx="49312">157500</cx:pt>
          <cx:pt idx="49313">157500</cx:pt>
          <cx:pt idx="49314">135000</cx:pt>
          <cx:pt idx="49315">135000</cx:pt>
          <cx:pt idx="49316">247500</cx:pt>
          <cx:pt idx="49317">76500</cx:pt>
          <cx:pt idx="49318">54000</cx:pt>
          <cx:pt idx="49319">191250</cx:pt>
          <cx:pt idx="49320">157500</cx:pt>
          <cx:pt idx="49321">110250</cx:pt>
          <cx:pt idx="49322">486000</cx:pt>
          <cx:pt idx="49323">112500</cx:pt>
          <cx:pt idx="49324">90000</cx:pt>
          <cx:pt idx="49325">40500</cx:pt>
          <cx:pt idx="49326">180000</cx:pt>
          <cx:pt idx="49327">112500</cx:pt>
          <cx:pt idx="49328">256500</cx:pt>
          <cx:pt idx="49329">225000</cx:pt>
          <cx:pt idx="49330">112500</cx:pt>
          <cx:pt idx="49331">225000</cx:pt>
          <cx:pt idx="49332">315000</cx:pt>
          <cx:pt idx="49333">450000</cx:pt>
          <cx:pt idx="49334">279000</cx:pt>
          <cx:pt idx="49335">76500</cx:pt>
          <cx:pt idx="49336">112500</cx:pt>
          <cx:pt idx="49337">99000</cx:pt>
          <cx:pt idx="49338">90000</cx:pt>
          <cx:pt idx="49339">72000</cx:pt>
          <cx:pt idx="49340">112500</cx:pt>
          <cx:pt idx="49341">202500</cx:pt>
          <cx:pt idx="49342">1125000</cx:pt>
          <cx:pt idx="49343">112500</cx:pt>
          <cx:pt idx="49344">225000</cx:pt>
          <cx:pt idx="49345">112500</cx:pt>
          <cx:pt idx="49346">58500</cx:pt>
          <cx:pt idx="49347">90000</cx:pt>
          <cx:pt idx="49348">76500</cx:pt>
          <cx:pt idx="49349">135000</cx:pt>
          <cx:pt idx="49350">135000</cx:pt>
          <cx:pt idx="49351">225000</cx:pt>
          <cx:pt idx="49352">135000</cx:pt>
          <cx:pt idx="49353">180000</cx:pt>
          <cx:pt idx="49354">180000</cx:pt>
          <cx:pt idx="49355">225000</cx:pt>
          <cx:pt idx="49356">157500</cx:pt>
          <cx:pt idx="49357">126000</cx:pt>
          <cx:pt idx="49358">90000</cx:pt>
          <cx:pt idx="49359">112500</cx:pt>
          <cx:pt idx="49360">135000</cx:pt>
          <cx:pt idx="49361">360000</cx:pt>
          <cx:pt idx="49362">180000</cx:pt>
          <cx:pt idx="49363">337500</cx:pt>
          <cx:pt idx="49364">382500</cx:pt>
          <cx:pt idx="49365">180000</cx:pt>
          <cx:pt idx="49366">90000</cx:pt>
          <cx:pt idx="49367">180000</cx:pt>
          <cx:pt idx="49368">90000</cx:pt>
          <cx:pt idx="49369">157500</cx:pt>
          <cx:pt idx="49370">180000</cx:pt>
          <cx:pt idx="49371">157500</cx:pt>
          <cx:pt idx="49372">99000</cx:pt>
          <cx:pt idx="49373">225000</cx:pt>
          <cx:pt idx="49374">292500</cx:pt>
          <cx:pt idx="49375">103500</cx:pt>
          <cx:pt idx="49376">157500</cx:pt>
          <cx:pt idx="49377">180000</cx:pt>
          <cx:pt idx="49378">157500</cx:pt>
          <cx:pt idx="49379">225000</cx:pt>
          <cx:pt idx="49380">315000</cx:pt>
          <cx:pt idx="49381">112500</cx:pt>
          <cx:pt idx="49382">315000</cx:pt>
          <cx:pt idx="49383">180000</cx:pt>
          <cx:pt idx="49384">157500</cx:pt>
          <cx:pt idx="49385">67500</cx:pt>
          <cx:pt idx="49386">171000</cx:pt>
          <cx:pt idx="49387">238500</cx:pt>
          <cx:pt idx="49388">315000</cx:pt>
          <cx:pt idx="49389">360000</cx:pt>
          <cx:pt idx="49390">180000</cx:pt>
          <cx:pt idx="49391">126000</cx:pt>
          <cx:pt idx="49392">225000</cx:pt>
          <cx:pt idx="49393">216000</cx:pt>
          <cx:pt idx="49394">90000</cx:pt>
          <cx:pt idx="49395">193500</cx:pt>
          <cx:pt idx="49396">202500</cx:pt>
          <cx:pt idx="49397">135000</cx:pt>
          <cx:pt idx="49398">202500</cx:pt>
          <cx:pt idx="49399">315000</cx:pt>
          <cx:pt idx="49400">157500</cx:pt>
          <cx:pt idx="49401">90000</cx:pt>
          <cx:pt idx="49402">166500</cx:pt>
          <cx:pt idx="49403">180000</cx:pt>
          <cx:pt idx="49404">112500</cx:pt>
          <cx:pt idx="49405">135000</cx:pt>
          <cx:pt idx="49406">76500</cx:pt>
          <cx:pt idx="49407">76500</cx:pt>
          <cx:pt idx="49408">202500</cx:pt>
          <cx:pt idx="49409">45000</cx:pt>
          <cx:pt idx="49410">360000</cx:pt>
          <cx:pt idx="49411">135000</cx:pt>
          <cx:pt idx="49412">315000</cx:pt>
          <cx:pt idx="49413">81000</cx:pt>
          <cx:pt idx="49414">114750</cx:pt>
          <cx:pt idx="49415">126000</cx:pt>
          <cx:pt idx="49416">292500</cx:pt>
          <cx:pt idx="49417">270000</cx:pt>
          <cx:pt idx="49418">117000</cx:pt>
          <cx:pt idx="49419">270000</cx:pt>
          <cx:pt idx="49420">495000</cx:pt>
          <cx:pt idx="49421">157500</cx:pt>
          <cx:pt idx="49422">270000</cx:pt>
          <cx:pt idx="49423">54000</cx:pt>
          <cx:pt idx="49424">391500</cx:pt>
          <cx:pt idx="49425">135000</cx:pt>
          <cx:pt idx="49426">112500</cx:pt>
          <cx:pt idx="49427">450000</cx:pt>
          <cx:pt idx="49428">112500</cx:pt>
          <cx:pt idx="49429">112500</cx:pt>
          <cx:pt idx="49430">108000</cx:pt>
          <cx:pt idx="49431">126000</cx:pt>
          <cx:pt idx="49432">90000</cx:pt>
          <cx:pt idx="49433">180000</cx:pt>
          <cx:pt idx="49434">112500</cx:pt>
          <cx:pt idx="49435">135000</cx:pt>
          <cx:pt idx="49436">135000</cx:pt>
          <cx:pt idx="49437">112500</cx:pt>
          <cx:pt idx="49438">45000</cx:pt>
          <cx:pt idx="49439">83250</cx:pt>
          <cx:pt idx="49440">135000</cx:pt>
          <cx:pt idx="49441">247500</cx:pt>
          <cx:pt idx="49442">103500</cx:pt>
          <cx:pt idx="49443">90000</cx:pt>
          <cx:pt idx="49444">202500</cx:pt>
          <cx:pt idx="49445">225000</cx:pt>
          <cx:pt idx="49446">180000</cx:pt>
          <cx:pt idx="49447">180000</cx:pt>
          <cx:pt idx="49448">58500</cx:pt>
          <cx:pt idx="49449">900000</cx:pt>
          <cx:pt idx="49450">112500</cx:pt>
          <cx:pt idx="49451">675000</cx:pt>
          <cx:pt idx="49452">90000</cx:pt>
          <cx:pt idx="49453">112500</cx:pt>
          <cx:pt idx="49454">270000</cx:pt>
          <cx:pt idx="49455">67500</cx:pt>
          <cx:pt idx="49456">405000</cx:pt>
          <cx:pt idx="49457">90000</cx:pt>
          <cx:pt idx="49458">207000</cx:pt>
          <cx:pt idx="49459">315000</cx:pt>
          <cx:pt idx="49460">315000</cx:pt>
          <cx:pt idx="49461">171000</cx:pt>
          <cx:pt idx="49462">157500</cx:pt>
          <cx:pt idx="49463">112500</cx:pt>
          <cx:pt idx="49464">270000</cx:pt>
          <cx:pt idx="49465">157500</cx:pt>
          <cx:pt idx="49466">135000</cx:pt>
          <cx:pt idx="49467">157500</cx:pt>
          <cx:pt idx="49468">72000</cx:pt>
          <cx:pt idx="49469">94500</cx:pt>
          <cx:pt idx="49470">90000</cx:pt>
          <cx:pt idx="49471">360000</cx:pt>
          <cx:pt idx="49472">90000</cx:pt>
          <cx:pt idx="49473">157500</cx:pt>
          <cx:pt idx="49474">382500</cx:pt>
          <cx:pt idx="49475">135000</cx:pt>
          <cx:pt idx="49476">90000</cx:pt>
          <cx:pt idx="49477">112500</cx:pt>
          <cx:pt idx="49478">180000</cx:pt>
          <cx:pt idx="49479">112500</cx:pt>
          <cx:pt idx="49480">135000</cx:pt>
          <cx:pt idx="49481">126000</cx:pt>
          <cx:pt idx="49482">103500</cx:pt>
          <cx:pt idx="49483">135000</cx:pt>
          <cx:pt idx="49484">144900</cx:pt>
          <cx:pt idx="49485">180000</cx:pt>
          <cx:pt idx="49486">202500</cx:pt>
          <cx:pt idx="49487">112500</cx:pt>
          <cx:pt idx="49488">90000</cx:pt>
          <cx:pt idx="49489">116604</cx:pt>
          <cx:pt idx="49490">59400</cx:pt>
          <cx:pt idx="49491">121500</cx:pt>
          <cx:pt idx="49492">135000</cx:pt>
          <cx:pt idx="49493">180000</cx:pt>
          <cx:pt idx="49494">117900</cx:pt>
          <cx:pt idx="49495">90000</cx:pt>
          <cx:pt idx="49496">135000</cx:pt>
          <cx:pt idx="49497">54000</cx:pt>
          <cx:pt idx="49498">292500</cx:pt>
          <cx:pt idx="49499">247500</cx:pt>
          <cx:pt idx="49500">67500</cx:pt>
          <cx:pt idx="49501">103500</cx:pt>
          <cx:pt idx="49502">135000</cx:pt>
          <cx:pt idx="49503">171000</cx:pt>
          <cx:pt idx="49504">67500</cx:pt>
          <cx:pt idx="49505">45000</cx:pt>
          <cx:pt idx="49506">117000</cx:pt>
          <cx:pt idx="49507">67500</cx:pt>
          <cx:pt idx="49508">67500</cx:pt>
          <cx:pt idx="49509">180000</cx:pt>
          <cx:pt idx="49510">202500</cx:pt>
          <cx:pt idx="49511">247500</cx:pt>
          <cx:pt idx="49512">270000</cx:pt>
          <cx:pt idx="49513">94500</cx:pt>
          <cx:pt idx="49514">112500</cx:pt>
          <cx:pt idx="49515">112500</cx:pt>
          <cx:pt idx="49516">225000</cx:pt>
          <cx:pt idx="49517">112500</cx:pt>
          <cx:pt idx="49518">301500</cx:pt>
          <cx:pt idx="49519">270000</cx:pt>
          <cx:pt idx="49520">157500</cx:pt>
          <cx:pt idx="49521">202500</cx:pt>
          <cx:pt idx="49522">225000</cx:pt>
          <cx:pt idx="49523">225000</cx:pt>
          <cx:pt idx="49524">252000</cx:pt>
          <cx:pt idx="49525">90000</cx:pt>
          <cx:pt idx="49526">157500</cx:pt>
          <cx:pt idx="49527">76500</cx:pt>
          <cx:pt idx="49528">180000</cx:pt>
          <cx:pt idx="49529">45000</cx:pt>
          <cx:pt idx="49530">270000</cx:pt>
          <cx:pt idx="49531">90000</cx:pt>
          <cx:pt idx="49532">112500</cx:pt>
          <cx:pt idx="49533">45000</cx:pt>
          <cx:pt idx="49534">78750</cx:pt>
          <cx:pt idx="49535">202500</cx:pt>
          <cx:pt idx="49536">112500</cx:pt>
          <cx:pt idx="49537">292500</cx:pt>
          <cx:pt idx="49538">180000</cx:pt>
          <cx:pt idx="49539">99000</cx:pt>
          <cx:pt idx="49540">157500</cx:pt>
          <cx:pt idx="49541">148500</cx:pt>
          <cx:pt idx="49542">247500</cx:pt>
          <cx:pt idx="49543">202500</cx:pt>
          <cx:pt idx="49544">112500</cx:pt>
          <cx:pt idx="49545">184500</cx:pt>
          <cx:pt idx="49546">585000</cx:pt>
          <cx:pt idx="49547">157500</cx:pt>
          <cx:pt idx="49548">49500</cx:pt>
          <cx:pt idx="49549">315000</cx:pt>
          <cx:pt idx="49550">135000</cx:pt>
          <cx:pt idx="49551">112500</cx:pt>
          <cx:pt idx="49552">270000</cx:pt>
          <cx:pt idx="49553">225000</cx:pt>
          <cx:pt idx="49554">157500</cx:pt>
          <cx:pt idx="49555">135000</cx:pt>
          <cx:pt idx="49556">135000</cx:pt>
          <cx:pt idx="49557">360000</cx:pt>
          <cx:pt idx="49558">90000</cx:pt>
          <cx:pt idx="49559">270000</cx:pt>
          <cx:pt idx="49560">157500</cx:pt>
          <cx:pt idx="49561">171000</cx:pt>
          <cx:pt idx="49562">60750</cx:pt>
          <cx:pt idx="49563">270000</cx:pt>
          <cx:pt idx="49564">76500</cx:pt>
          <cx:pt idx="49565">157500</cx:pt>
          <cx:pt idx="49566">90000</cx:pt>
          <cx:pt idx="49567">148500</cx:pt>
          <cx:pt idx="49568">202500</cx:pt>
          <cx:pt idx="49569">67500</cx:pt>
          <cx:pt idx="49570">135000</cx:pt>
          <cx:pt idx="49571">135000</cx:pt>
          <cx:pt idx="49572">337500</cx:pt>
          <cx:pt idx="49573">292500</cx:pt>
          <cx:pt idx="49574">54000</cx:pt>
          <cx:pt idx="49575">112500</cx:pt>
          <cx:pt idx="49576">247500</cx:pt>
          <cx:pt idx="49577">135000</cx:pt>
          <cx:pt idx="49578">90000</cx:pt>
          <cx:pt idx="49579">180000</cx:pt>
          <cx:pt idx="49580">202500</cx:pt>
          <cx:pt idx="49581">135000</cx:pt>
          <cx:pt idx="49582">184950</cx:pt>
          <cx:pt idx="49583">126000</cx:pt>
          <cx:pt idx="49584">135000</cx:pt>
          <cx:pt idx="49585">112500</cx:pt>
          <cx:pt idx="49586">112500</cx:pt>
          <cx:pt idx="49587">112500</cx:pt>
          <cx:pt idx="49588">180000</cx:pt>
          <cx:pt idx="49589">112500</cx:pt>
          <cx:pt idx="49590">126000</cx:pt>
          <cx:pt idx="49591">225000</cx:pt>
          <cx:pt idx="49592">112500</cx:pt>
          <cx:pt idx="49593">126000</cx:pt>
          <cx:pt idx="49594">90000</cx:pt>
          <cx:pt idx="49595">171000</cx:pt>
          <cx:pt idx="49596">112500</cx:pt>
          <cx:pt idx="49597">202500</cx:pt>
          <cx:pt idx="49598">270000</cx:pt>
          <cx:pt idx="49599">180000</cx:pt>
          <cx:pt idx="49600">180000</cx:pt>
          <cx:pt idx="49601">157500</cx:pt>
          <cx:pt idx="49602">112500</cx:pt>
          <cx:pt idx="49603">112500</cx:pt>
          <cx:pt idx="49604">225000</cx:pt>
          <cx:pt idx="49605">90000</cx:pt>
          <cx:pt idx="49606">148500</cx:pt>
          <cx:pt idx="49607">112500</cx:pt>
          <cx:pt idx="49608">108000</cx:pt>
          <cx:pt idx="49609">292500</cx:pt>
          <cx:pt idx="49610">130500</cx:pt>
          <cx:pt idx="49611">157500</cx:pt>
          <cx:pt idx="49612">225000</cx:pt>
          <cx:pt idx="49613">180000</cx:pt>
          <cx:pt idx="49614">225000</cx:pt>
          <cx:pt idx="49615">112500</cx:pt>
          <cx:pt idx="49616">87750</cx:pt>
          <cx:pt idx="49617">112500</cx:pt>
          <cx:pt idx="49618">189000</cx:pt>
          <cx:pt idx="49619">283500</cx:pt>
          <cx:pt idx="49620">117000</cx:pt>
          <cx:pt idx="49621">112500</cx:pt>
          <cx:pt idx="49622">180000</cx:pt>
          <cx:pt idx="49623">67500</cx:pt>
          <cx:pt idx="49624">92250</cx:pt>
          <cx:pt idx="49625">189000</cx:pt>
          <cx:pt idx="49626">427500</cx:pt>
          <cx:pt idx="49627">67500</cx:pt>
          <cx:pt idx="49628">225000</cx:pt>
          <cx:pt idx="49629">270000</cx:pt>
          <cx:pt idx="49630">67500</cx:pt>
          <cx:pt idx="49631">270000</cx:pt>
          <cx:pt idx="49632">90000</cx:pt>
          <cx:pt idx="49633">180000</cx:pt>
          <cx:pt idx="49634">144000</cx:pt>
          <cx:pt idx="49635">270000</cx:pt>
          <cx:pt idx="49636">112500</cx:pt>
          <cx:pt idx="49637">157500</cx:pt>
          <cx:pt idx="49638">157500</cx:pt>
          <cx:pt idx="49639">117000</cx:pt>
          <cx:pt idx="49640">135000</cx:pt>
          <cx:pt idx="49641">171000</cx:pt>
          <cx:pt idx="49642">180000</cx:pt>
          <cx:pt idx="49643">90000</cx:pt>
          <cx:pt idx="49644">135000</cx:pt>
          <cx:pt idx="49645">3600000</cx:pt>
          <cx:pt idx="49646">49500</cx:pt>
          <cx:pt idx="49647">135000</cx:pt>
          <cx:pt idx="49648">135000</cx:pt>
          <cx:pt idx="49649">112500</cx:pt>
          <cx:pt idx="49650">540000</cx:pt>
          <cx:pt idx="49651">112500</cx:pt>
          <cx:pt idx="49652">112500</cx:pt>
          <cx:pt idx="49653">112500</cx:pt>
          <cx:pt idx="49654">58500</cx:pt>
          <cx:pt idx="49655">202500</cx:pt>
          <cx:pt idx="49656">180000</cx:pt>
          <cx:pt idx="49657">112500</cx:pt>
          <cx:pt idx="49658">175500</cx:pt>
          <cx:pt idx="49659">47250</cx:pt>
          <cx:pt idx="49660">202500</cx:pt>
          <cx:pt idx="49661">45000</cx:pt>
          <cx:pt idx="49662">112500</cx:pt>
          <cx:pt idx="49663">180000</cx:pt>
          <cx:pt idx="49664">112500</cx:pt>
          <cx:pt idx="49665">225000</cx:pt>
          <cx:pt idx="49666">81000</cx:pt>
          <cx:pt idx="49667">135000</cx:pt>
          <cx:pt idx="49668">225000</cx:pt>
          <cx:pt idx="49669">225000</cx:pt>
          <cx:pt idx="49670">135000</cx:pt>
          <cx:pt idx="49671">270000</cx:pt>
          <cx:pt idx="49672">135000</cx:pt>
          <cx:pt idx="49673">157500</cx:pt>
          <cx:pt idx="49674">135000</cx:pt>
          <cx:pt idx="49675">225000</cx:pt>
          <cx:pt idx="49676">67500</cx:pt>
          <cx:pt idx="49677">202500</cx:pt>
          <cx:pt idx="49678">67500</cx:pt>
          <cx:pt idx="49679">112500</cx:pt>
          <cx:pt idx="49680">337500</cx:pt>
          <cx:pt idx="49681">202500</cx:pt>
          <cx:pt idx="49682">121500</cx:pt>
          <cx:pt idx="49683">112500</cx:pt>
          <cx:pt idx="49684">81000</cx:pt>
          <cx:pt idx="49685">225000</cx:pt>
          <cx:pt idx="49686">157500</cx:pt>
          <cx:pt idx="49687">157500</cx:pt>
          <cx:pt idx="49688">67500</cx:pt>
          <cx:pt idx="49689">225000</cx:pt>
          <cx:pt idx="49690">137677.5</cx:pt>
          <cx:pt idx="49691">270000</cx:pt>
          <cx:pt idx="49692">90000</cx:pt>
          <cx:pt idx="49693">337500</cx:pt>
          <cx:pt idx="49694">112500</cx:pt>
          <cx:pt idx="49695">270000</cx:pt>
          <cx:pt idx="49696">103500</cx:pt>
          <cx:pt idx="49697">157500</cx:pt>
          <cx:pt idx="49698">180000</cx:pt>
          <cx:pt idx="49699">90000</cx:pt>
          <cx:pt idx="49700">112500</cx:pt>
          <cx:pt idx="49701">112500</cx:pt>
          <cx:pt idx="49702">123750</cx:pt>
          <cx:pt idx="49703">112500</cx:pt>
          <cx:pt idx="49704">180000</cx:pt>
          <cx:pt idx="49705">45000</cx:pt>
          <cx:pt idx="49706">112500</cx:pt>
          <cx:pt idx="49707">360000</cx:pt>
          <cx:pt idx="49708">157500</cx:pt>
          <cx:pt idx="49709">180000</cx:pt>
          <cx:pt idx="49710">180000</cx:pt>
          <cx:pt idx="49711">292500</cx:pt>
          <cx:pt idx="49712">99000</cx:pt>
          <cx:pt idx="49713">54000</cx:pt>
          <cx:pt idx="49714">256500</cx:pt>
          <cx:pt idx="49715">135000</cx:pt>
          <cx:pt idx="49716">135000</cx:pt>
          <cx:pt idx="49717">247500</cx:pt>
          <cx:pt idx="49718">126000</cx:pt>
          <cx:pt idx="49719">67500</cx:pt>
          <cx:pt idx="49720">180000</cx:pt>
          <cx:pt idx="49721">216000</cx:pt>
          <cx:pt idx="49722">135000</cx:pt>
          <cx:pt idx="49723">56250</cx:pt>
          <cx:pt idx="49724">180000</cx:pt>
          <cx:pt idx="49725">433737</cx:pt>
          <cx:pt idx="49726">112500</cx:pt>
          <cx:pt idx="49727">382500</cx:pt>
          <cx:pt idx="49728">135000</cx:pt>
          <cx:pt idx="49729">202500</cx:pt>
          <cx:pt idx="49730">157500</cx:pt>
          <cx:pt idx="49731">135000</cx:pt>
          <cx:pt idx="49732">157500</cx:pt>
          <cx:pt idx="49733">157500</cx:pt>
          <cx:pt idx="49734">54000</cx:pt>
          <cx:pt idx="49735">202500</cx:pt>
          <cx:pt idx="49736">142438.5</cx:pt>
          <cx:pt idx="49737">67500</cx:pt>
          <cx:pt idx="49738">180000</cx:pt>
          <cx:pt idx="49739">81000</cx:pt>
          <cx:pt idx="49740">202500</cx:pt>
          <cx:pt idx="49741">180000</cx:pt>
          <cx:pt idx="49742">135000</cx:pt>
          <cx:pt idx="49743">135000</cx:pt>
          <cx:pt idx="49744">112500</cx:pt>
          <cx:pt idx="49745">103500</cx:pt>
          <cx:pt idx="49746">90000</cx:pt>
          <cx:pt idx="49747">49500</cx:pt>
          <cx:pt idx="49748">135000</cx:pt>
          <cx:pt idx="49749">112500</cx:pt>
          <cx:pt idx="49750">234000</cx:pt>
          <cx:pt idx="49751">315000</cx:pt>
          <cx:pt idx="49752">112500</cx:pt>
          <cx:pt idx="49753">202500</cx:pt>
          <cx:pt idx="49754">180000</cx:pt>
          <cx:pt idx="49755">157500</cx:pt>
          <cx:pt idx="49756">135000</cx:pt>
          <cx:pt idx="49757">225000</cx:pt>
          <cx:pt idx="49758">135000</cx:pt>
          <cx:pt idx="49759">225000</cx:pt>
          <cx:pt idx="49760">225000</cx:pt>
          <cx:pt idx="49761">225000</cx:pt>
          <cx:pt idx="49762">144000</cx:pt>
          <cx:pt idx="49763">135000</cx:pt>
          <cx:pt idx="49764">172498.5</cx:pt>
          <cx:pt idx="49765">90000</cx:pt>
          <cx:pt idx="49766">54000</cx:pt>
          <cx:pt idx="49767">112500</cx:pt>
          <cx:pt idx="49768">157500</cx:pt>
          <cx:pt idx="49769">193500</cx:pt>
          <cx:pt idx="49770">72000</cx:pt>
          <cx:pt idx="49771">135000</cx:pt>
          <cx:pt idx="49772">135000</cx:pt>
          <cx:pt idx="49773">157500</cx:pt>
          <cx:pt idx="49774">225000</cx:pt>
          <cx:pt idx="49775">247500</cx:pt>
          <cx:pt idx="49776">121500</cx:pt>
          <cx:pt idx="49777">112500</cx:pt>
          <cx:pt idx="49778">144000</cx:pt>
          <cx:pt idx="49779">135000</cx:pt>
          <cx:pt idx="49780">180000</cx:pt>
          <cx:pt idx="49781">369000</cx:pt>
          <cx:pt idx="49782">180000</cx:pt>
          <cx:pt idx="49783">135000</cx:pt>
          <cx:pt idx="49784">157500</cx:pt>
          <cx:pt idx="49785">58500</cx:pt>
          <cx:pt idx="49786">157500</cx:pt>
          <cx:pt idx="49787">135000</cx:pt>
          <cx:pt idx="49788">225000</cx:pt>
          <cx:pt idx="49789">135000</cx:pt>
          <cx:pt idx="49790">283882.5</cx:pt>
          <cx:pt idx="49791">202500</cx:pt>
          <cx:pt idx="49792">677250</cx:pt>
          <cx:pt idx="49793">135000</cx:pt>
          <cx:pt idx="49794">180000</cx:pt>
          <cx:pt idx="49795">112500</cx:pt>
          <cx:pt idx="49796">90000</cx:pt>
          <cx:pt idx="49797">90000</cx:pt>
          <cx:pt idx="49798">135000</cx:pt>
          <cx:pt idx="49799">135000</cx:pt>
          <cx:pt idx="49800">135000</cx:pt>
          <cx:pt idx="49801">270000</cx:pt>
          <cx:pt idx="49802">180000</cx:pt>
          <cx:pt idx="49803">162000</cx:pt>
          <cx:pt idx="49804">157500</cx:pt>
          <cx:pt idx="49805">202500</cx:pt>
          <cx:pt idx="49806">270000</cx:pt>
          <cx:pt idx="49807">270000</cx:pt>
          <cx:pt idx="49808">180000</cx:pt>
          <cx:pt idx="49809">180000</cx:pt>
          <cx:pt idx="49810">81000</cx:pt>
          <cx:pt idx="49811">67500</cx:pt>
          <cx:pt idx="49812">135000</cx:pt>
          <cx:pt idx="49813">103500</cx:pt>
          <cx:pt idx="49814">54000</cx:pt>
          <cx:pt idx="49815">76500</cx:pt>
          <cx:pt idx="49816">202500</cx:pt>
          <cx:pt idx="49817">135000</cx:pt>
          <cx:pt idx="49818">157500</cx:pt>
          <cx:pt idx="49819">270000</cx:pt>
          <cx:pt idx="49820">180000</cx:pt>
          <cx:pt idx="49821">90000</cx:pt>
          <cx:pt idx="49822">202500</cx:pt>
          <cx:pt idx="49823">171000</cx:pt>
          <cx:pt idx="49824">180000</cx:pt>
          <cx:pt idx="49825">90000</cx:pt>
          <cx:pt idx="49826">207000</cx:pt>
          <cx:pt idx="49827">292500</cx:pt>
          <cx:pt idx="49828">225000</cx:pt>
          <cx:pt idx="49829">112500</cx:pt>
          <cx:pt idx="49830">180000</cx:pt>
          <cx:pt idx="49831">67500</cx:pt>
          <cx:pt idx="49832">180000</cx:pt>
          <cx:pt idx="49833">135000</cx:pt>
          <cx:pt idx="49834">135000</cx:pt>
          <cx:pt idx="49835">157500</cx:pt>
          <cx:pt idx="49836">180000</cx:pt>
          <cx:pt idx="49837">76500</cx:pt>
          <cx:pt idx="49838">135000</cx:pt>
          <cx:pt idx="49839">67500</cx:pt>
          <cx:pt idx="49840">157500</cx:pt>
          <cx:pt idx="49841">247500</cx:pt>
          <cx:pt idx="49842">382500</cx:pt>
          <cx:pt idx="49843">225000</cx:pt>
          <cx:pt idx="49844">90000</cx:pt>
          <cx:pt idx="49845">225000</cx:pt>
          <cx:pt idx="49846">157500</cx:pt>
          <cx:pt idx="49847">112500</cx:pt>
          <cx:pt idx="49848">45000</cx:pt>
          <cx:pt idx="49849">225000</cx:pt>
          <cx:pt idx="49850">76500</cx:pt>
          <cx:pt idx="49851">135000</cx:pt>
          <cx:pt idx="49852">76500</cx:pt>
          <cx:pt idx="49853">607500</cx:pt>
          <cx:pt idx="49854">117000</cx:pt>
          <cx:pt idx="49855">112500</cx:pt>
          <cx:pt idx="49856">90000</cx:pt>
          <cx:pt idx="49857">103500</cx:pt>
          <cx:pt idx="49858">180000</cx:pt>
          <cx:pt idx="49859">202500</cx:pt>
          <cx:pt idx="49860">112500</cx:pt>
          <cx:pt idx="49861">67500</cx:pt>
          <cx:pt idx="49862">202500</cx:pt>
          <cx:pt idx="49863">175500</cx:pt>
          <cx:pt idx="49864">157500</cx:pt>
          <cx:pt idx="49865">279000</cx:pt>
          <cx:pt idx="49866">270000</cx:pt>
          <cx:pt idx="49867">139500</cx:pt>
          <cx:pt idx="49868">225000</cx:pt>
          <cx:pt idx="49869">315000</cx:pt>
          <cx:pt idx="49870">135000</cx:pt>
          <cx:pt idx="49871">135000</cx:pt>
          <cx:pt idx="49872">90000</cx:pt>
          <cx:pt idx="49873">382500</cx:pt>
          <cx:pt idx="49874">94500</cx:pt>
          <cx:pt idx="49875">202500</cx:pt>
          <cx:pt idx="49876">180000</cx:pt>
          <cx:pt idx="49877">207000</cx:pt>
          <cx:pt idx="49878">202500</cx:pt>
          <cx:pt idx="49879">247500</cx:pt>
          <cx:pt idx="49880">103500</cx:pt>
          <cx:pt idx="49881">315000</cx:pt>
          <cx:pt idx="49882">180000</cx:pt>
          <cx:pt idx="49883">225450</cx:pt>
          <cx:pt idx="49884">180000</cx:pt>
          <cx:pt idx="49885">180000</cx:pt>
          <cx:pt idx="49886">202500</cx:pt>
          <cx:pt idx="49887">90000</cx:pt>
          <cx:pt idx="49888">126000</cx:pt>
          <cx:pt idx="49889">90000</cx:pt>
          <cx:pt idx="49890">166500</cx:pt>
          <cx:pt idx="49891">202500</cx:pt>
          <cx:pt idx="49892">180000</cx:pt>
          <cx:pt idx="49893">144000</cx:pt>
          <cx:pt idx="49894">103500</cx:pt>
          <cx:pt idx="49895">270000</cx:pt>
          <cx:pt idx="49896">157500</cx:pt>
          <cx:pt idx="49897">220500</cx:pt>
          <cx:pt idx="49898">90000</cx:pt>
          <cx:pt idx="49899">180000</cx:pt>
          <cx:pt idx="49900">54000</cx:pt>
          <cx:pt idx="49901">112500</cx:pt>
          <cx:pt idx="49902">225000</cx:pt>
          <cx:pt idx="49903">90000</cx:pt>
          <cx:pt idx="49904">90000</cx:pt>
          <cx:pt idx="49905">63000</cx:pt>
          <cx:pt idx="49906">112500</cx:pt>
          <cx:pt idx="49907">405000</cx:pt>
          <cx:pt idx="49908">157500</cx:pt>
          <cx:pt idx="49909">135000</cx:pt>
          <cx:pt idx="49910">180000</cx:pt>
          <cx:pt idx="49911">90000</cx:pt>
          <cx:pt idx="49912">121500</cx:pt>
          <cx:pt idx="49913">180000</cx:pt>
          <cx:pt idx="49914">90000</cx:pt>
          <cx:pt idx="49915">135000</cx:pt>
          <cx:pt idx="49916">175050</cx:pt>
          <cx:pt idx="49917">144000</cx:pt>
          <cx:pt idx="49918">202500</cx:pt>
          <cx:pt idx="49919">270000</cx:pt>
          <cx:pt idx="49920">135000</cx:pt>
          <cx:pt idx="49921">157500</cx:pt>
          <cx:pt idx="49922">103500</cx:pt>
          <cx:pt idx="49923">252000</cx:pt>
          <cx:pt idx="49924">157500</cx:pt>
          <cx:pt idx="49925">112500</cx:pt>
          <cx:pt idx="49926">121500</cx:pt>
          <cx:pt idx="49927">315000</cx:pt>
          <cx:pt idx="49928">225000</cx:pt>
          <cx:pt idx="49929">67500</cx:pt>
          <cx:pt idx="49930">162000</cx:pt>
          <cx:pt idx="49931">112500</cx:pt>
          <cx:pt idx="49932">180000</cx:pt>
          <cx:pt idx="49933">337500</cx:pt>
          <cx:pt idx="49934">337500</cx:pt>
          <cx:pt idx="49935">37800</cx:pt>
          <cx:pt idx="49936">90000</cx:pt>
          <cx:pt idx="49937">180000</cx:pt>
          <cx:pt idx="49938">441000</cx:pt>
          <cx:pt idx="49939">135000</cx:pt>
          <cx:pt idx="49940">99000</cx:pt>
          <cx:pt idx="49941">112500</cx:pt>
          <cx:pt idx="49942">202500</cx:pt>
          <cx:pt idx="49943">96750</cx:pt>
          <cx:pt idx="49944">81000</cx:pt>
          <cx:pt idx="49945">225000</cx:pt>
          <cx:pt idx="49946">135000</cx:pt>
          <cx:pt idx="49947">157500</cx:pt>
          <cx:pt idx="49948">157500</cx:pt>
          <cx:pt idx="49949">180000</cx:pt>
          <cx:pt idx="49950">180000</cx:pt>
          <cx:pt idx="49951">90000</cx:pt>
          <cx:pt idx="49952">103500</cx:pt>
          <cx:pt idx="49953">90000</cx:pt>
          <cx:pt idx="49954">67500</cx:pt>
          <cx:pt idx="49955">360000</cx:pt>
          <cx:pt idx="49956">76500</cx:pt>
          <cx:pt idx="49957">225000</cx:pt>
          <cx:pt idx="49958">225000</cx:pt>
          <cx:pt idx="49959">90000</cx:pt>
          <cx:pt idx="49960">135000</cx:pt>
          <cx:pt idx="49961">157500</cx:pt>
          <cx:pt idx="49962">202500</cx:pt>
          <cx:pt idx="49963">103500</cx:pt>
          <cx:pt idx="49964">157500</cx:pt>
          <cx:pt idx="49965">225000</cx:pt>
          <cx:pt idx="49966">180000</cx:pt>
          <cx:pt idx="49967">135000</cx:pt>
          <cx:pt idx="49968">126000</cx:pt>
          <cx:pt idx="49969">112500</cx:pt>
          <cx:pt idx="49970">270000</cx:pt>
          <cx:pt idx="49971">157500</cx:pt>
          <cx:pt idx="49972">99000</cx:pt>
          <cx:pt idx="49973">157500</cx:pt>
          <cx:pt idx="49974">112500</cx:pt>
          <cx:pt idx="49975">157500</cx:pt>
          <cx:pt idx="49976">157500</cx:pt>
          <cx:pt idx="49977">157500</cx:pt>
          <cx:pt idx="49978">67500</cx:pt>
          <cx:pt idx="49979">112500</cx:pt>
          <cx:pt idx="49980">180000</cx:pt>
          <cx:pt idx="49981">112500</cx:pt>
          <cx:pt idx="49982">135000</cx:pt>
          <cx:pt idx="49983">99000</cx:pt>
          <cx:pt idx="49984">126000</cx:pt>
          <cx:pt idx="49985">301500</cx:pt>
          <cx:pt idx="49986">135000</cx:pt>
          <cx:pt idx="49987">90000</cx:pt>
          <cx:pt idx="49988">162000</cx:pt>
          <cx:pt idx="49989">135000</cx:pt>
          <cx:pt idx="49990">112500</cx:pt>
          <cx:pt idx="49991">135000</cx:pt>
          <cx:pt idx="49992">58500</cx:pt>
          <cx:pt idx="49993">202500</cx:pt>
          <cx:pt idx="49994">180000</cx:pt>
          <cx:pt idx="49995">126000</cx:pt>
          <cx:pt idx="49996">112500</cx:pt>
          <cx:pt idx="49997">270000</cx:pt>
          <cx:pt idx="49998">117000</cx:pt>
        </cx:lvl>
      </cx:numDim>
    </cx:data>
  </cx:chartData>
  <cx:chart>
    <cx:title pos="t" align="ctr" overlay="0">
      <cx:tx>
        <cx:rich>
          <a:bodyPr rot="0" spcFirstLastPara="1" vertOverflow="ellipsis" vert="horz" wrap="square" lIns="0" tIns="0" rIns="0" bIns="0" anchor="ctr" anchorCtr="1"/>
          <a:lstStyle/>
          <a:p>
            <a:pPr algn="ctr">
              <a:defRPr/>
            </a:pPr>
            <a:r>
              <a:rPr lang="en-US"/>
              <a:t>AMT_INCOME_TOTAL</a:t>
            </a:r>
          </a:p>
        </cx:rich>
      </cx:tx>
    </cx:title>
    <cx:plotArea>
      <cx:plotAreaRegion>
        <cx:series layoutId="boxWhisker" uniqueId="{81AA5FA5-3D70-4D54-817C-B153AADBE2E8}">
          <cx:dataLabels>
            <cx:visibility seriesName="0" categoryName="0" value="1"/>
            <cx:separator>, </cx:separator>
            <cx:dataLabel idx="0">
              <cx:visibility seriesName="0" categoryName="0" value="0"/>
              <cx:separator>, </cx:separator>
            </cx:dataLabel>
            <cx:dataLabel idx="47703">
              <cx:visibility seriesName="0" categoryName="0" value="0"/>
              <cx:separator>, </cx:separator>
            </cx:dataLabel>
            <cx:dataLabel idx="47704">
              <cx:visibility seriesName="0" categoryName="0" value="0"/>
              <cx:separator>, </cx:separator>
            </cx:dataLabel>
            <cx:dataLabel idx="49977">
              <cx:visibility seriesName="0" categoryName="0" value="0"/>
              <cx:separator>, </cx:separator>
            </cx:dataLabel>
            <cx:dataLabel idx="49996">
              <cx:visibility seriesName="0" categoryName="0" value="0"/>
              <cx:separator>, </cx:separator>
            </cx:dataLabel>
            <cx:dataLabel idx="49999">
              <cx:visibility seriesName="0" categoryName="0" value="0"/>
              <cx:separator>, </cx:separator>
            </cx:dataLabel>
            <cx:dataLabel idx="50000">
              <cx:visibility seriesName="0" categoryName="0" value="0"/>
              <cx:separator>, </cx:separator>
            </cx:dataLabel>
            <cx:dataLabel idx="50001">
              <cx:visibility seriesName="0" categoryName="0" value="0"/>
              <cx:separator>, </cx:separator>
            </cx:dataLabel>
            <cx:dataLabel idx="50002">
              <cx:visibility seriesName="0" categoryName="0" value="0"/>
              <cx:separator>, </cx:separator>
            </cx:dataLabel>
          </cx:dataLabels>
          <cx:dataId val="0"/>
          <cx:layoutPr>
            <cx:visibility meanLine="1" meanMarker="1" nonoutliers="0" outliers="1"/>
            <cx:statistics quartileMethod="exclusive"/>
          </cx:layoutPr>
        </cx:series>
      </cx:plotAreaRegion>
      <cx:axis id="0">
        <cx:catScaling gapWidth="1.5"/>
        <cx:tickLabels/>
      </cx:axis>
      <cx:axis id="1">
        <cx:valScaling max="118000000" min="250000"/>
        <cx:tickLabels/>
      </cx:axis>
    </cx:plotArea>
  </cx:chart>
  <cx:clrMapOvr bg1="lt1" tx1="dk1" bg2="lt2" tx2="dk2" accent1="accent1" accent2="accent2" accent3="accent3" accent4="accent4" accent5="accent5" accent6="accent6" hlink="hlink" folHlink="folHlink"/>
</cx:chartSpace>
</file>

<file path=ppt/charts/chart4.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Cleaned_data!$H$2:$H$50000</cx:f>
        <cx:lvl ptCount="49999" formatCode="General">
          <cx:pt idx="0">202500</cx:pt>
          <cx:pt idx="1">270000</cx:pt>
          <cx:pt idx="2">67500</cx:pt>
          <cx:pt idx="3">135000</cx:pt>
          <cx:pt idx="4">121500</cx:pt>
          <cx:pt idx="5">99000</cx:pt>
          <cx:pt idx="6">171000</cx:pt>
          <cx:pt idx="7">360000</cx:pt>
          <cx:pt idx="8">112500</cx:pt>
          <cx:pt idx="9">135000</cx:pt>
          <cx:pt idx="10">112500</cx:pt>
          <cx:pt idx="11">38419.154999999999</cx:pt>
          <cx:pt idx="12">67500</cx:pt>
          <cx:pt idx="13">225000</cx:pt>
          <cx:pt idx="14">189000</cx:pt>
          <cx:pt idx="15">157500</cx:pt>
          <cx:pt idx="16">108000</cx:pt>
          <cx:pt idx="17">81000</cx:pt>
          <cx:pt idx="18">112500</cx:pt>
          <cx:pt idx="19">90000</cx:pt>
          <cx:pt idx="20">135000</cx:pt>
          <cx:pt idx="21">202500</cx:pt>
          <cx:pt idx="22">450000</cx:pt>
          <cx:pt idx="23">83250</cx:pt>
          <cx:pt idx="24">135000</cx:pt>
          <cx:pt idx="25">90000</cx:pt>
          <cx:pt idx="26">112500</cx:pt>
          <cx:pt idx="27">112500</cx:pt>
          <cx:pt idx="28">270000</cx:pt>
          <cx:pt idx="29">90000</cx:pt>
          <cx:pt idx="30">292500</cx:pt>
          <cx:pt idx="31">112500</cx:pt>
          <cx:pt idx="32">90000</cx:pt>
          <cx:pt idx="33">360000</cx:pt>
          <cx:pt idx="34">135000</cx:pt>
          <cx:pt idx="35">112500</cx:pt>
          <cx:pt idx="36">198000</cx:pt>
          <cx:pt idx="37">121500</cx:pt>
          <cx:pt idx="38">99000</cx:pt>
          <cx:pt idx="39">180000</cx:pt>
          <cx:pt idx="40">202500</cx:pt>
          <cx:pt idx="41">202500</cx:pt>
          <cx:pt idx="42">135000</cx:pt>
          <cx:pt idx="43">108000</cx:pt>
          <cx:pt idx="44">202500</cx:pt>
          <cx:pt idx="45">90000</cx:pt>
          <cx:pt idx="46">202500</cx:pt>
          <cx:pt idx="47">99000</cx:pt>
          <cx:pt idx="48">130500</cx:pt>
          <cx:pt idx="49">360000</cx:pt>
          <cx:pt idx="50">54000</cx:pt>
          <cx:pt idx="51">540000</cx:pt>
          <cx:pt idx="52">76500</cx:pt>
          <cx:pt idx="53">225000</cx:pt>
          <cx:pt idx="54">81000</cx:pt>
          <cx:pt idx="55">180000</cx:pt>
          <cx:pt idx="56">67500</cx:pt>
          <cx:pt idx="57">81000</cx:pt>
          <cx:pt idx="58">360000</cx:pt>
          <cx:pt idx="59">540000</cx:pt>
          <cx:pt idx="60">180000</cx:pt>
          <cx:pt idx="61">180000</cx:pt>
          <cx:pt idx="62">324000</cx:pt>
          <cx:pt idx="63">112500</cx:pt>
          <cx:pt idx="64">180000</cx:pt>
          <cx:pt idx="65">180000</cx:pt>
          <cx:pt idx="66">180000</cx:pt>
          <cx:pt idx="67">225000</cx:pt>
          <cx:pt idx="68">157500</cx:pt>
          <cx:pt idx="69">180000</cx:pt>
          <cx:pt idx="70">180000</cx:pt>
          <cx:pt idx="71">103500</cx:pt>
          <cx:pt idx="72">225000</cx:pt>
          <cx:pt idx="73">157500</cx:pt>
          <cx:pt idx="74">135000</cx:pt>
          <cx:pt idx="75">202500</cx:pt>
          <cx:pt idx="76">112500</cx:pt>
          <cx:pt idx="77">135000</cx:pt>
          <cx:pt idx="78">94500</cx:pt>
          <cx:pt idx="79">108000</cx:pt>
          <cx:pt idx="80">67500</cx:pt>
          <cx:pt idx="81">81000</cx:pt>
          <cx:pt idx="82">157500</cx:pt>
          <cx:pt idx="83">225000</cx:pt>
          <cx:pt idx="84">360000</cx:pt>
          <cx:pt idx="85">202500</cx:pt>
          <cx:pt idx="86">202500</cx:pt>
          <cx:pt idx="87">126000</cx:pt>
          <cx:pt idx="88">72000</cx:pt>
          <cx:pt idx="89">90000</cx:pt>
          <cx:pt idx="90">193500</cx:pt>
          <cx:pt idx="91">171000</cx:pt>
          <cx:pt idx="92">135000</cx:pt>
          <cx:pt idx="93">112500</cx:pt>
          <cx:pt idx="94">315000</cx:pt>
          <cx:pt idx="95">76500</cx:pt>
          <cx:pt idx="96">135000</cx:pt>
          <cx:pt idx="97">90000</cx:pt>
          <cx:pt idx="98">243000</cx:pt>
          <cx:pt idx="99">90000</cx:pt>
          <cx:pt idx="100">54000</cx:pt>
          <cx:pt idx="101">135000</cx:pt>
          <cx:pt idx="102">126000</cx:pt>
          <cx:pt idx="103">76500</cx:pt>
          <cx:pt idx="104">103500</cx:pt>
          <cx:pt idx="105">225000</cx:pt>
          <cx:pt idx="106">126000</cx:pt>
          <cx:pt idx="107">135000</cx:pt>
          <cx:pt idx="108">112500</cx:pt>
          <cx:pt idx="109">85500</cx:pt>
          <cx:pt idx="110">157500</cx:pt>
          <cx:pt idx="111">270000</cx:pt>
          <cx:pt idx="112">202500</cx:pt>
          <cx:pt idx="113">67500</cx:pt>
          <cx:pt idx="114">202500</cx:pt>
          <cx:pt idx="115">135000</cx:pt>
          <cx:pt idx="116">157500</cx:pt>
          <cx:pt idx="117">225000</cx:pt>
          <cx:pt idx="118">135000</cx:pt>
          <cx:pt idx="119">157500</cx:pt>
          <cx:pt idx="120">157500</cx:pt>
          <cx:pt idx="121">360000</cx:pt>
          <cx:pt idx="122">162000</cx:pt>
          <cx:pt idx="123">112500</cx:pt>
          <cx:pt idx="124">202500</cx:pt>
          <cx:pt idx="125">117000</cx:pt>
          <cx:pt idx="126">135000</cx:pt>
          <cx:pt idx="127">247500</cx:pt>
          <cx:pt idx="128">171000</cx:pt>
          <cx:pt idx="129">135000</cx:pt>
          <cx:pt idx="130">157500</cx:pt>
          <cx:pt idx="131">202500</cx:pt>
          <cx:pt idx="132">144000</cx:pt>
          <cx:pt idx="133">157500</cx:pt>
          <cx:pt idx="134">157500</cx:pt>
          <cx:pt idx="135">180000</cx:pt>
          <cx:pt idx="136">180000</cx:pt>
          <cx:pt idx="137">225000</cx:pt>
          <cx:pt idx="138">292500</cx:pt>
          <cx:pt idx="139">90000</cx:pt>
          <cx:pt idx="140">112500</cx:pt>
          <cx:pt idx="141">130500</cx:pt>
          <cx:pt idx="142">450000</cx:pt>
          <cx:pt idx="143">175500</cx:pt>
          <cx:pt idx="144">58500</cx:pt>
          <cx:pt idx="145">180000</cx:pt>
          <cx:pt idx="146">117000</cx:pt>
          <cx:pt idx="147">180000</cx:pt>
          <cx:pt idx="148">202500</cx:pt>
          <cx:pt idx="149">135000</cx:pt>
          <cx:pt idx="150">112500</cx:pt>
          <cx:pt idx="151">119250</cx:pt>
          <cx:pt idx="152">202500</cx:pt>
          <cx:pt idx="153">315000</cx:pt>
          <cx:pt idx="154">157500</cx:pt>
          <cx:pt idx="155">112500</cx:pt>
          <cx:pt idx="156">103500</cx:pt>
          <cx:pt idx="157">58500</cx:pt>
          <cx:pt idx="158">117000</cx:pt>
          <cx:pt idx="159">225000</cx:pt>
          <cx:pt idx="160">135000</cx:pt>
          <cx:pt idx="161">162000</cx:pt>
          <cx:pt idx="162">112500</cx:pt>
          <cx:pt idx="163">111915</cx:pt>
          <cx:pt idx="164">225000</cx:pt>
          <cx:pt idx="165">157500</cx:pt>
          <cx:pt idx="166">90000</cx:pt>
          <cx:pt idx="167">164250</cx:pt>
          <cx:pt idx="168">157500</cx:pt>
          <cx:pt idx="169">135000</cx:pt>
          <cx:pt idx="170">112500</cx:pt>
          <cx:pt idx="171">216000</cx:pt>
          <cx:pt idx="172">180000</cx:pt>
          <cx:pt idx="173">67500</cx:pt>
          <cx:pt idx="174">54000</cx:pt>
          <cx:pt idx="175">81000</cx:pt>
          <cx:pt idx="176">63000</cx:pt>
          <cx:pt idx="177">157500</cx:pt>
          <cx:pt idx="178">157500</cx:pt>
          <cx:pt idx="179">180000</cx:pt>
          <cx:pt idx="180">180000</cx:pt>
          <cx:pt idx="181">202500</cx:pt>
          <cx:pt idx="182">225000</cx:pt>
          <cx:pt idx="183">49500</cx:pt>
          <cx:pt idx="184">202500</cx:pt>
          <cx:pt idx="185">90000</cx:pt>
          <cx:pt idx="186">90000</cx:pt>
          <cx:pt idx="187">180000</cx:pt>
          <cx:pt idx="188">337500</cx:pt>
          <cx:pt idx="189">315000</cx:pt>
          <cx:pt idx="190">225000</cx:pt>
          <cx:pt idx="191">225000</cx:pt>
          <cx:pt idx="192">225000</cx:pt>
          <cx:pt idx="193">157500</cx:pt>
          <cx:pt idx="194">112500</cx:pt>
          <cx:pt idx="195">292500</cx:pt>
          <cx:pt idx="196">121500</cx:pt>
          <cx:pt idx="197">157500</cx:pt>
          <cx:pt idx="198">135000</cx:pt>
          <cx:pt idx="199">108000</cx:pt>
          <cx:pt idx="200">216000</cx:pt>
          <cx:pt idx="201">67500</cx:pt>
          <cx:pt idx="202">135000</cx:pt>
          <cx:pt idx="203">112500</cx:pt>
          <cx:pt idx="204">144000</cx:pt>
          <cx:pt idx="205">135000</cx:pt>
          <cx:pt idx="206">225000</cx:pt>
          <cx:pt idx="207">135000</cx:pt>
          <cx:pt idx="208">90000</cx:pt>
          <cx:pt idx="209">112500</cx:pt>
          <cx:pt idx="210">247500</cx:pt>
          <cx:pt idx="211">135000</cx:pt>
          <cx:pt idx="212">225000</cx:pt>
          <cx:pt idx="213">90000</cx:pt>
          <cx:pt idx="214">67500</cx:pt>
          <cx:pt idx="215">72000</cx:pt>
          <cx:pt idx="216">202500</cx:pt>
          <cx:pt idx="217">225000</cx:pt>
          <cx:pt idx="218">292500</cx:pt>
          <cx:pt idx="219">315000</cx:pt>
          <cx:pt idx="220">90000</cx:pt>
          <cx:pt idx="221">135000</cx:pt>
          <cx:pt idx="222">180000</cx:pt>
          <cx:pt idx="223">180000</cx:pt>
          <cx:pt idx="224">90000</cx:pt>
          <cx:pt idx="225">315000</cx:pt>
          <cx:pt idx="226">108000</cx:pt>
          <cx:pt idx="227">121500</cx:pt>
          <cx:pt idx="228">112500</cx:pt>
          <cx:pt idx="229">157500</cx:pt>
          <cx:pt idx="230">225000</cx:pt>
          <cx:pt idx="231">85500</cx:pt>
          <cx:pt idx="232">180000</cx:pt>
          <cx:pt idx="233">90000</cx:pt>
          <cx:pt idx="234">135000</cx:pt>
          <cx:pt idx="235">157500</cx:pt>
          <cx:pt idx="236">308250</cx:pt>
          <cx:pt idx="237">108000</cx:pt>
          <cx:pt idx="238">135000</cx:pt>
          <cx:pt idx="239">67500</cx:pt>
          <cx:pt idx="240">180000</cx:pt>
          <cx:pt idx="241">112500</cx:pt>
          <cx:pt idx="242">73341</cx:pt>
          <cx:pt idx="243">135000</cx:pt>
          <cx:pt idx="244">180000</cx:pt>
          <cx:pt idx="245">112500</cx:pt>
          <cx:pt idx="246">121500</cx:pt>
          <cx:pt idx="247">202500</cx:pt>
          <cx:pt idx="248">157500</cx:pt>
          <cx:pt idx="249">202500</cx:pt>
          <cx:pt idx="250">135000</cx:pt>
          <cx:pt idx="251">153000</cx:pt>
          <cx:pt idx="252">202500</cx:pt>
          <cx:pt idx="253">202500</cx:pt>
          <cx:pt idx="254">157500</cx:pt>
          <cx:pt idx="255">225000</cx:pt>
          <cx:pt idx="256">225000</cx:pt>
          <cx:pt idx="257">135000</cx:pt>
          <cx:pt idx="258">270000</cx:pt>
          <cx:pt idx="259">112500</cx:pt>
          <cx:pt idx="260">63000</cx:pt>
          <cx:pt idx="261">112500</cx:pt>
          <cx:pt idx="262">180000</cx:pt>
          <cx:pt idx="263">292500</cx:pt>
          <cx:pt idx="264">225000</cx:pt>
          <cx:pt idx="265">135000</cx:pt>
          <cx:pt idx="266">225000</cx:pt>
          <cx:pt idx="267">157500</cx:pt>
          <cx:pt idx="268">157500</cx:pt>
          <cx:pt idx="269">180000</cx:pt>
          <cx:pt idx="270">87750</cx:pt>
          <cx:pt idx="271">292500</cx:pt>
          <cx:pt idx="272">121500</cx:pt>
          <cx:pt idx="273">67500</cx:pt>
          <cx:pt idx="274">180000</cx:pt>
          <cx:pt idx="275">90000</cx:pt>
          <cx:pt idx="276">135000</cx:pt>
          <cx:pt idx="277">225000</cx:pt>
          <cx:pt idx="278">270000</cx:pt>
          <cx:pt idx="279">225000</cx:pt>
          <cx:pt idx="280">450000</cx:pt>
          <cx:pt idx="281">112500</cx:pt>
          <cx:pt idx="282">135000</cx:pt>
          <cx:pt idx="283">36000</cx:pt>
          <cx:pt idx="284">180000</cx:pt>
          <cx:pt idx="285">171000</cx:pt>
          <cx:pt idx="286">135000</cx:pt>
          <cx:pt idx="287">157500</cx:pt>
          <cx:pt idx="288">382500</cx:pt>
          <cx:pt idx="289">90000</cx:pt>
          <cx:pt idx="290">63000</cx:pt>
          <cx:pt idx="291">157500</cx:pt>
          <cx:pt idx="292">270000</cx:pt>
          <cx:pt idx="293">270000</cx:pt>
          <cx:pt idx="294">166500</cx:pt>
          <cx:pt idx="295">202500</cx:pt>
          <cx:pt idx="296">76500</cx:pt>
          <cx:pt idx="297">90000</cx:pt>
          <cx:pt idx="298">315000</cx:pt>
          <cx:pt idx="299">112500</cx:pt>
          <cx:pt idx="300">157500</cx:pt>
          <cx:pt idx="301">180000</cx:pt>
          <cx:pt idx="302">81000</cx:pt>
          <cx:pt idx="303">135000</cx:pt>
          <cx:pt idx="304">108000</cx:pt>
          <cx:pt idx="305">112500</cx:pt>
          <cx:pt idx="306">69750</cx:pt>
          <cx:pt idx="307">81000</cx:pt>
          <cx:pt idx="308">112500</cx:pt>
          <cx:pt idx="309">315000</cx:pt>
          <cx:pt idx="310">180000</cx:pt>
          <cx:pt idx="311">225000</cx:pt>
          <cx:pt idx="312">112500</cx:pt>
          <cx:pt idx="313">67500</cx:pt>
          <cx:pt idx="314">270000</cx:pt>
          <cx:pt idx="315">157500</cx:pt>
          <cx:pt idx="316">360000</cx:pt>
          <cx:pt idx="317">315000</cx:pt>
          <cx:pt idx="318">247500</cx:pt>
          <cx:pt idx="319">765000</cx:pt>
          <cx:pt idx="320">166500</cx:pt>
          <cx:pt idx="321">157500</cx:pt>
          <cx:pt idx="322">45000</cx:pt>
          <cx:pt idx="323">450000</cx:pt>
          <cx:pt idx="324">90000</cx:pt>
          <cx:pt idx="325">225000</cx:pt>
          <cx:pt idx="326">112500</cx:pt>
          <cx:pt idx="327">180000</cx:pt>
          <cx:pt idx="328">360000</cx:pt>
          <cx:pt idx="329">157500</cx:pt>
          <cx:pt idx="330">247500</cx:pt>
          <cx:pt idx="331">112500</cx:pt>
          <cx:pt idx="332">630000</cx:pt>
          <cx:pt idx="333">121500</cx:pt>
          <cx:pt idx="334">180000</cx:pt>
          <cx:pt idx="335">292500</cx:pt>
          <cx:pt idx="336">99000</cx:pt>
          <cx:pt idx="337">247500</cx:pt>
          <cx:pt idx="338">90000</cx:pt>
          <cx:pt idx="339">153000</cx:pt>
          <cx:pt idx="340">180000</cx:pt>
          <cx:pt idx="341">405000</cx:pt>
          <cx:pt idx="342">112500</cx:pt>
          <cx:pt idx="343">225000</cx:pt>
          <cx:pt idx="344">112500</cx:pt>
          <cx:pt idx="345">144000</cx:pt>
          <cx:pt idx="346">81000</cx:pt>
          <cx:pt idx="347">270000</cx:pt>
          <cx:pt idx="348">202500</cx:pt>
          <cx:pt idx="349">81000</cx:pt>
          <cx:pt idx="350">315000</cx:pt>
          <cx:pt idx="351">180000</cx:pt>
          <cx:pt idx="352">135000</cx:pt>
          <cx:pt idx="353">157500</cx:pt>
          <cx:pt idx="354">81000</cx:pt>
          <cx:pt idx="355">112500</cx:pt>
          <cx:pt idx="356">180000</cx:pt>
          <cx:pt idx="357">450000</cx:pt>
          <cx:pt idx="358">135000</cx:pt>
          <cx:pt idx="359">90000</cx:pt>
          <cx:pt idx="360">112500</cx:pt>
          <cx:pt idx="361">112500</cx:pt>
          <cx:pt idx="362">180000</cx:pt>
          <cx:pt idx="363">135000</cx:pt>
          <cx:pt idx="364">112500</cx:pt>
          <cx:pt idx="365">54000</cx:pt>
          <cx:pt idx="366">450000</cx:pt>
          <cx:pt idx="367">472500</cx:pt>
          <cx:pt idx="368">112500</cx:pt>
          <cx:pt idx="369">90000</cx:pt>
          <cx:pt idx="370">67500</cx:pt>
          <cx:pt idx="371">90000</cx:pt>
          <cx:pt idx="372">180000</cx:pt>
          <cx:pt idx="373">90000</cx:pt>
          <cx:pt idx="374">157500</cx:pt>
          <cx:pt idx="375">90000</cx:pt>
          <cx:pt idx="376">157500</cx:pt>
          <cx:pt idx="377">202500</cx:pt>
          <cx:pt idx="378">112500</cx:pt>
          <cx:pt idx="379">112500</cx:pt>
          <cx:pt idx="380">67500</cx:pt>
          <cx:pt idx="381">81000</cx:pt>
          <cx:pt idx="382">40500</cx:pt>
          <cx:pt idx="383">135000</cx:pt>
          <cx:pt idx="384">148500</cx:pt>
          <cx:pt idx="385">144000</cx:pt>
          <cx:pt idx="386">202500</cx:pt>
          <cx:pt idx="387">157500</cx:pt>
          <cx:pt idx="388">144000</cx:pt>
          <cx:pt idx="389">171000</cx:pt>
          <cx:pt idx="390">247500</cx:pt>
          <cx:pt idx="391">607500</cx:pt>
          <cx:pt idx="392">135000</cx:pt>
          <cx:pt idx="393">211500</cx:pt>
          <cx:pt idx="394">211500</cx:pt>
          <cx:pt idx="395">90000</cx:pt>
          <cx:pt idx="396">270000</cx:pt>
          <cx:pt idx="397">315000</cx:pt>
          <cx:pt idx="398">252000</cx:pt>
          <cx:pt idx="399">111919.5</cx:pt>
          <cx:pt idx="400">112500</cx:pt>
          <cx:pt idx="401">112500</cx:pt>
          <cx:pt idx="402">135000</cx:pt>
          <cx:pt idx="403">81000</cx:pt>
          <cx:pt idx="404">112500</cx:pt>
          <cx:pt idx="405">450000</cx:pt>
          <cx:pt idx="406">225000</cx:pt>
          <cx:pt idx="407">112500</cx:pt>
          <cx:pt idx="408">135000</cx:pt>
          <cx:pt idx="409">405000</cx:pt>
          <cx:pt idx="410">450000</cx:pt>
          <cx:pt idx="411">405000</cx:pt>
          <cx:pt idx="412">225000</cx:pt>
          <cx:pt idx="413">112500</cx:pt>
          <cx:pt idx="414">90000</cx:pt>
          <cx:pt idx="415">90000</cx:pt>
          <cx:pt idx="416">450000</cx:pt>
          <cx:pt idx="417">180000</cx:pt>
          <cx:pt idx="418">112500</cx:pt>
          <cx:pt idx="419">270000</cx:pt>
          <cx:pt idx="420">58500</cx:pt>
          <cx:pt idx="421">121500</cx:pt>
          <cx:pt idx="422">270000</cx:pt>
          <cx:pt idx="423">90000</cx:pt>
          <cx:pt idx="424">135000</cx:pt>
          <cx:pt idx="425">193500</cx:pt>
          <cx:pt idx="426">450000</cx:pt>
          <cx:pt idx="427">270000</cx:pt>
          <cx:pt idx="428">112500</cx:pt>
          <cx:pt idx="429">450000</cx:pt>
          <cx:pt idx="430">135000</cx:pt>
          <cx:pt idx="431">112500</cx:pt>
          <cx:pt idx="432">225000</cx:pt>
          <cx:pt idx="433">202500</cx:pt>
          <cx:pt idx="434">247500</cx:pt>
          <cx:pt idx="435">202500</cx:pt>
          <cx:pt idx="436">189000</cx:pt>
          <cx:pt idx="437">157500</cx:pt>
          <cx:pt idx="438">225000</cx:pt>
          <cx:pt idx="439">112500</cx:pt>
          <cx:pt idx="440">202500</cx:pt>
          <cx:pt idx="441">450000</cx:pt>
          <cx:pt idx="442">90000</cx:pt>
          <cx:pt idx="443">85500</cx:pt>
          <cx:pt idx="444">180000</cx:pt>
          <cx:pt idx="445">270000</cx:pt>
          <cx:pt idx="446">157500</cx:pt>
          <cx:pt idx="447">157500</cx:pt>
          <cx:pt idx="448">117000</cx:pt>
          <cx:pt idx="449">112500</cx:pt>
          <cx:pt idx="450">135000</cx:pt>
          <cx:pt idx="451">157500</cx:pt>
          <cx:pt idx="452">180000</cx:pt>
          <cx:pt idx="453">225000</cx:pt>
          <cx:pt idx="454">112500</cx:pt>
          <cx:pt idx="455">157500</cx:pt>
          <cx:pt idx="456">144000</cx:pt>
          <cx:pt idx="457">112500</cx:pt>
          <cx:pt idx="458">90000</cx:pt>
          <cx:pt idx="459">135000</cx:pt>
          <cx:pt idx="460">135000</cx:pt>
          <cx:pt idx="461">112500</cx:pt>
          <cx:pt idx="462">99000</cx:pt>
          <cx:pt idx="463">121500</cx:pt>
          <cx:pt idx="464">157500</cx:pt>
          <cx:pt idx="465">90000</cx:pt>
          <cx:pt idx="466">99000</cx:pt>
          <cx:pt idx="467">180000</cx:pt>
          <cx:pt idx="468">157500</cx:pt>
          <cx:pt idx="469">184500</cx:pt>
          <cx:pt idx="470">157500</cx:pt>
          <cx:pt idx="471">180000</cx:pt>
          <cx:pt idx="472">112500</cx:pt>
          <cx:pt idx="473">157500</cx:pt>
          <cx:pt idx="474">96750</cx:pt>
          <cx:pt idx="475">144000</cx:pt>
          <cx:pt idx="476">67500</cx:pt>
          <cx:pt idx="477">211500</cx:pt>
          <cx:pt idx="478">225000</cx:pt>
          <cx:pt idx="479">247500</cx:pt>
          <cx:pt idx="480">225000</cx:pt>
          <cx:pt idx="481">112500</cx:pt>
          <cx:pt idx="482">58500</cx:pt>
          <cx:pt idx="483">225000</cx:pt>
          <cx:pt idx="484">157500</cx:pt>
          <cx:pt idx="485">450000</cx:pt>
          <cx:pt idx="486">49500</cx:pt>
          <cx:pt idx="487">337500</cx:pt>
          <cx:pt idx="488">135000</cx:pt>
          <cx:pt idx="489">180000</cx:pt>
          <cx:pt idx="490">112500</cx:pt>
          <cx:pt idx="491">117000</cx:pt>
          <cx:pt idx="492">99000</cx:pt>
          <cx:pt idx="493">180000</cx:pt>
          <cx:pt idx="494">292500</cx:pt>
          <cx:pt idx="495">31500</cx:pt>
          <cx:pt idx="496">157500</cx:pt>
          <cx:pt idx="497">225000</cx:pt>
          <cx:pt idx="498">108000</cx:pt>
          <cx:pt idx="499">180000</cx:pt>
          <cx:pt idx="500">171000</cx:pt>
          <cx:pt idx="501">135000</cx:pt>
          <cx:pt idx="502">180000</cx:pt>
          <cx:pt idx="503">270000</cx:pt>
          <cx:pt idx="504">270000</cx:pt>
          <cx:pt idx="505">135000</cx:pt>
          <cx:pt idx="506">360000</cx:pt>
          <cx:pt idx="507">139500</cx:pt>
          <cx:pt idx="508">126000</cx:pt>
          <cx:pt idx="509">85500</cx:pt>
          <cx:pt idx="510">90000</cx:pt>
          <cx:pt idx="511">157500</cx:pt>
          <cx:pt idx="512">103500</cx:pt>
          <cx:pt idx="513">225000</cx:pt>
          <cx:pt idx="514">90000</cx:pt>
          <cx:pt idx="515">106398</cx:pt>
          <cx:pt idx="516">247500</cx:pt>
          <cx:pt idx="517">117000</cx:pt>
          <cx:pt idx="518">135000</cx:pt>
          <cx:pt idx="519">202500</cx:pt>
          <cx:pt idx="520">315000</cx:pt>
          <cx:pt idx="521">112500</cx:pt>
          <cx:pt idx="522">157500</cx:pt>
          <cx:pt idx="523">144000</cx:pt>
          <cx:pt idx="524">180000</cx:pt>
          <cx:pt idx="525">229500</cx:pt>
          <cx:pt idx="526">225000</cx:pt>
          <cx:pt idx="527">184500</cx:pt>
          <cx:pt idx="528">180000</cx:pt>
          <cx:pt idx="529">292500</cx:pt>
          <cx:pt idx="530">135000</cx:pt>
          <cx:pt idx="531">157500</cx:pt>
          <cx:pt idx="532">90000</cx:pt>
          <cx:pt idx="533">180000</cx:pt>
          <cx:pt idx="534">225000</cx:pt>
          <cx:pt idx="535">99000</cx:pt>
          <cx:pt idx="536">225000</cx:pt>
          <cx:pt idx="537">450000</cx:pt>
          <cx:pt idx="538">207000</cx:pt>
          <cx:pt idx="539">99000</cx:pt>
          <cx:pt idx="540">337500</cx:pt>
          <cx:pt idx="541">162000</cx:pt>
          <cx:pt idx="542">121500</cx:pt>
          <cx:pt idx="543">112500</cx:pt>
          <cx:pt idx="544">202500</cx:pt>
          <cx:pt idx="545">135000</cx:pt>
          <cx:pt idx="546">225000</cx:pt>
          <cx:pt idx="547">247500</cx:pt>
          <cx:pt idx="548">108000</cx:pt>
          <cx:pt idx="549">157500</cx:pt>
          <cx:pt idx="550">211500</cx:pt>
          <cx:pt idx="551">270000</cx:pt>
          <cx:pt idx="552">135000</cx:pt>
          <cx:pt idx="553">90000</cx:pt>
          <cx:pt idx="554">157500</cx:pt>
          <cx:pt idx="555">112500</cx:pt>
          <cx:pt idx="556">157500</cx:pt>
          <cx:pt idx="557">90000</cx:pt>
          <cx:pt idx="558">76500</cx:pt>
          <cx:pt idx="559">247500</cx:pt>
          <cx:pt idx="560">216000</cx:pt>
          <cx:pt idx="561">99000</cx:pt>
          <cx:pt idx="562">67500</cx:pt>
          <cx:pt idx="563">180000</cx:pt>
          <cx:pt idx="564">135000</cx:pt>
          <cx:pt idx="565">157500</cx:pt>
          <cx:pt idx="566">130500</cx:pt>
          <cx:pt idx="567">247500</cx:pt>
          <cx:pt idx="568">135000</cx:pt>
          <cx:pt idx="569">112500</cx:pt>
          <cx:pt idx="570">54000</cx:pt>
          <cx:pt idx="571">135000</cx:pt>
          <cx:pt idx="572">189000</cx:pt>
          <cx:pt idx="573">90000</cx:pt>
          <cx:pt idx="574">234000</cx:pt>
          <cx:pt idx="575">202500</cx:pt>
          <cx:pt idx="576">67500</cx:pt>
          <cx:pt idx="577">112500</cx:pt>
          <cx:pt idx="578">87750</cx:pt>
          <cx:pt idx="579">112500</cx:pt>
          <cx:pt idx="580">135000</cx:pt>
          <cx:pt idx="581">45000</cx:pt>
          <cx:pt idx="582">144000</cx:pt>
          <cx:pt idx="583">81000</cx:pt>
          <cx:pt idx="584">112500</cx:pt>
          <cx:pt idx="585">135000</cx:pt>
          <cx:pt idx="586">112500</cx:pt>
          <cx:pt idx="587">225000</cx:pt>
          <cx:pt idx="588">157500</cx:pt>
          <cx:pt idx="589">202500</cx:pt>
          <cx:pt idx="590">121500</cx:pt>
          <cx:pt idx="591">184500</cx:pt>
          <cx:pt idx="592">72000</cx:pt>
          <cx:pt idx="593">90000</cx:pt>
          <cx:pt idx="594">180000</cx:pt>
          <cx:pt idx="595">90000</cx:pt>
          <cx:pt idx="596">157500</cx:pt>
          <cx:pt idx="597">225000</cx:pt>
          <cx:pt idx="598">265500</cx:pt>
          <cx:pt idx="599">135000</cx:pt>
          <cx:pt idx="600">243000</cx:pt>
          <cx:pt idx="601">135000</cx:pt>
          <cx:pt idx="602">63000</cx:pt>
          <cx:pt idx="603">135000</cx:pt>
          <cx:pt idx="604">225000</cx:pt>
          <cx:pt idx="605">81000</cx:pt>
          <cx:pt idx="606">90000</cx:pt>
          <cx:pt idx="607">180000</cx:pt>
          <cx:pt idx="608">135000</cx:pt>
          <cx:pt idx="609">360000</cx:pt>
          <cx:pt idx="610">225000</cx:pt>
          <cx:pt idx="611">157500</cx:pt>
          <cx:pt idx="612">157500</cx:pt>
          <cx:pt idx="613">67500</cx:pt>
          <cx:pt idx="614">112500</cx:pt>
          <cx:pt idx="615">90000</cx:pt>
          <cx:pt idx="616">90000</cx:pt>
          <cx:pt idx="617">180000</cx:pt>
          <cx:pt idx="618">135000</cx:pt>
          <cx:pt idx="619">135000</cx:pt>
          <cx:pt idx="620">157500</cx:pt>
          <cx:pt idx="621">180000</cx:pt>
          <cx:pt idx="622">540000</cx:pt>
          <cx:pt idx="623">180000</cx:pt>
          <cx:pt idx="624">99000</cx:pt>
          <cx:pt idx="625">126000</cx:pt>
          <cx:pt idx="626">135000</cx:pt>
          <cx:pt idx="627">135000</cx:pt>
          <cx:pt idx="628">234000</cx:pt>
          <cx:pt idx="629">292500</cx:pt>
          <cx:pt idx="630">90000</cx:pt>
          <cx:pt idx="631">216000</cx:pt>
          <cx:pt idx="632">540000</cx:pt>
          <cx:pt idx="633">202500</cx:pt>
          <cx:pt idx="634">112500</cx:pt>
          <cx:pt idx="635">112500</cx:pt>
          <cx:pt idx="636">202500</cx:pt>
          <cx:pt idx="637">112500</cx:pt>
          <cx:pt idx="638">112500</cx:pt>
          <cx:pt idx="639">315000</cx:pt>
          <cx:pt idx="640">112500</cx:pt>
          <cx:pt idx="641">225000</cx:pt>
          <cx:pt idx="642">157500</cx:pt>
          <cx:pt idx="643">157500</cx:pt>
          <cx:pt idx="644">292500</cx:pt>
          <cx:pt idx="645">112500</cx:pt>
          <cx:pt idx="646">112500</cx:pt>
          <cx:pt idx="647">135000</cx:pt>
          <cx:pt idx="648">216000</cx:pt>
          <cx:pt idx="649">90000</cx:pt>
          <cx:pt idx="650">108000</cx:pt>
          <cx:pt idx="651">38250</cx:pt>
          <cx:pt idx="652">171000</cx:pt>
          <cx:pt idx="653">103500</cx:pt>
          <cx:pt idx="654">171000</cx:pt>
          <cx:pt idx="655">121500</cx:pt>
          <cx:pt idx="656">90000</cx:pt>
          <cx:pt idx="657">202500</cx:pt>
          <cx:pt idx="658">180000</cx:pt>
          <cx:pt idx="659">157500</cx:pt>
          <cx:pt idx="660">202500</cx:pt>
          <cx:pt idx="661">225000</cx:pt>
          <cx:pt idx="662">135000</cx:pt>
          <cx:pt idx="663">126000</cx:pt>
          <cx:pt idx="664">157500</cx:pt>
          <cx:pt idx="665">112500</cx:pt>
          <cx:pt idx="666">247500</cx:pt>
          <cx:pt idx="667">288000</cx:pt>
          <cx:pt idx="668">112500</cx:pt>
          <cx:pt idx="669">90000</cx:pt>
          <cx:pt idx="670">112500</cx:pt>
          <cx:pt idx="671">225000</cx:pt>
          <cx:pt idx="672">202500</cx:pt>
          <cx:pt idx="673">135000</cx:pt>
          <cx:pt idx="674">112500</cx:pt>
          <cx:pt idx="675">405000</cx:pt>
          <cx:pt idx="676">225000</cx:pt>
          <cx:pt idx="677">135000</cx:pt>
          <cx:pt idx="678">54000</cx:pt>
          <cx:pt idx="679">67500</cx:pt>
          <cx:pt idx="680">270000</cx:pt>
          <cx:pt idx="681">270000</cx:pt>
          <cx:pt idx="682">112500</cx:pt>
          <cx:pt idx="683">112500</cx:pt>
          <cx:pt idx="684">157500</cx:pt>
          <cx:pt idx="685">126000</cx:pt>
          <cx:pt idx="686">49500</cx:pt>
          <cx:pt idx="687">180000</cx:pt>
          <cx:pt idx="688">405000</cx:pt>
          <cx:pt idx="689">81000</cx:pt>
          <cx:pt idx="690">103500</cx:pt>
          <cx:pt idx="691">126000</cx:pt>
          <cx:pt idx="692">112500</cx:pt>
          <cx:pt idx="693">76500</cx:pt>
          <cx:pt idx="694">135000</cx:pt>
          <cx:pt idx="695">157500</cx:pt>
          <cx:pt idx="696">270000</cx:pt>
          <cx:pt idx="697">247500</cx:pt>
          <cx:pt idx="698">180000</cx:pt>
          <cx:pt idx="699">135000</cx:pt>
          <cx:pt idx="700">112500</cx:pt>
          <cx:pt idx="701">540000</cx:pt>
          <cx:pt idx="702">180000</cx:pt>
          <cx:pt idx="703">270000</cx:pt>
          <cx:pt idx="704">135000</cx:pt>
          <cx:pt idx="705">126000</cx:pt>
          <cx:pt idx="706">112500</cx:pt>
          <cx:pt idx="707">157500</cx:pt>
          <cx:pt idx="708">67500</cx:pt>
          <cx:pt idx="709">225000</cx:pt>
          <cx:pt idx="710">279000</cx:pt>
          <cx:pt idx="711">157500</cx:pt>
          <cx:pt idx="712">180000</cx:pt>
          <cx:pt idx="713">225000</cx:pt>
          <cx:pt idx="714">112500</cx:pt>
          <cx:pt idx="715">225000</cx:pt>
          <cx:pt idx="716">117000</cx:pt>
          <cx:pt idx="717">153000</cx:pt>
          <cx:pt idx="718">90000</cx:pt>
          <cx:pt idx="719">67500</cx:pt>
          <cx:pt idx="720">90000</cx:pt>
          <cx:pt idx="721">121500</cx:pt>
          <cx:pt idx="722">202500</cx:pt>
          <cx:pt idx="723">337500</cx:pt>
          <cx:pt idx="724">45000</cx:pt>
          <cx:pt idx="725">81000</cx:pt>
          <cx:pt idx="726">180000</cx:pt>
          <cx:pt idx="727">135000</cx:pt>
          <cx:pt idx="728">225000</cx:pt>
          <cx:pt idx="729">247500</cx:pt>
          <cx:pt idx="730">117000</cx:pt>
          <cx:pt idx="731">180000</cx:pt>
          <cx:pt idx="732">67500</cx:pt>
          <cx:pt idx="733">58500</cx:pt>
          <cx:pt idx="734">112500</cx:pt>
          <cx:pt idx="735">157500</cx:pt>
          <cx:pt idx="736">225000</cx:pt>
          <cx:pt idx="737">342000</cx:pt>
          <cx:pt idx="738">67500</cx:pt>
          <cx:pt idx="739">157500</cx:pt>
          <cx:pt idx="740">117000</cx:pt>
          <cx:pt idx="741">202500</cx:pt>
          <cx:pt idx="742">270000</cx:pt>
          <cx:pt idx="743">112500</cx:pt>
          <cx:pt idx="744">49500</cx:pt>
          <cx:pt idx="745">270000</cx:pt>
          <cx:pt idx="746">270000</cx:pt>
          <cx:pt idx="747">180000</cx:pt>
          <cx:pt idx="748">306000</cx:pt>
          <cx:pt idx="749">180000</cx:pt>
          <cx:pt idx="750">135000</cx:pt>
          <cx:pt idx="751">135000</cx:pt>
          <cx:pt idx="752">112500</cx:pt>
          <cx:pt idx="753">225000</cx:pt>
          <cx:pt idx="754">180000</cx:pt>
          <cx:pt idx="755">112500</cx:pt>
          <cx:pt idx="756">90000</cx:pt>
          <cx:pt idx="757">90000</cx:pt>
          <cx:pt idx="758">90288</cx:pt>
          <cx:pt idx="759">360000</cx:pt>
          <cx:pt idx="760">225000</cx:pt>
          <cx:pt idx="761">126000</cx:pt>
          <cx:pt idx="762">139500</cx:pt>
          <cx:pt idx="763">90000</cx:pt>
          <cx:pt idx="764">247500</cx:pt>
          <cx:pt idx="765">450000</cx:pt>
          <cx:pt idx="766">67500</cx:pt>
          <cx:pt idx="767">243000</cx:pt>
          <cx:pt idx="768">213750</cx:pt>
          <cx:pt idx="769">112500</cx:pt>
          <cx:pt idx="770">157500</cx:pt>
          <cx:pt idx="771">157500</cx:pt>
          <cx:pt idx="772">315000</cx:pt>
          <cx:pt idx="773">67500</cx:pt>
          <cx:pt idx="774">135000</cx:pt>
          <cx:pt idx="775">450000</cx:pt>
          <cx:pt idx="776">157500</cx:pt>
          <cx:pt idx="777">67500</cx:pt>
          <cx:pt idx="778">315000</cx:pt>
          <cx:pt idx="779">90000</cx:pt>
          <cx:pt idx="780">214650</cx:pt>
          <cx:pt idx="781">135000</cx:pt>
          <cx:pt idx="782">112500</cx:pt>
          <cx:pt idx="783">135000</cx:pt>
          <cx:pt idx="784">112500</cx:pt>
          <cx:pt idx="785">67500</cx:pt>
          <cx:pt idx="786">67500</cx:pt>
          <cx:pt idx="787">81000</cx:pt>
          <cx:pt idx="788">117000</cx:pt>
          <cx:pt idx="789">135000</cx:pt>
          <cx:pt idx="790">45000</cx:pt>
          <cx:pt idx="791">252000</cx:pt>
          <cx:pt idx="792">337500</cx:pt>
          <cx:pt idx="793">81000</cx:pt>
          <cx:pt idx="794">225000</cx:pt>
          <cx:pt idx="795">135000</cx:pt>
          <cx:pt idx="796">360000</cx:pt>
          <cx:pt idx="797">225000</cx:pt>
          <cx:pt idx="798">337500</cx:pt>
          <cx:pt idx="799">63000</cx:pt>
          <cx:pt idx="800">180000</cx:pt>
          <cx:pt idx="801">108000</cx:pt>
          <cx:pt idx="802">48600</cx:pt>
          <cx:pt idx="803">112500</cx:pt>
          <cx:pt idx="804">112500</cx:pt>
          <cx:pt idx="805">90000</cx:pt>
          <cx:pt idx="806">270000</cx:pt>
          <cx:pt idx="807">202500</cx:pt>
          <cx:pt idx="808">99000</cx:pt>
          <cx:pt idx="809">90000</cx:pt>
          <cx:pt idx="810">135000</cx:pt>
          <cx:pt idx="811">112500</cx:pt>
          <cx:pt idx="812">81000</cx:pt>
          <cx:pt idx="813">135000</cx:pt>
          <cx:pt idx="814">202500</cx:pt>
          <cx:pt idx="815">112500</cx:pt>
          <cx:pt idx="816">135000</cx:pt>
          <cx:pt idx="817">225000</cx:pt>
          <cx:pt idx="818">76500</cx:pt>
          <cx:pt idx="819">270000</cx:pt>
          <cx:pt idx="820">112500</cx:pt>
          <cx:pt idx="821">67500</cx:pt>
          <cx:pt idx="822">54000</cx:pt>
          <cx:pt idx="823">180000</cx:pt>
          <cx:pt idx="824">261000</cx:pt>
          <cx:pt idx="825">135000</cx:pt>
          <cx:pt idx="826">189000</cx:pt>
          <cx:pt idx="827">202500</cx:pt>
          <cx:pt idx="828">112500</cx:pt>
          <cx:pt idx="829">153000</cx:pt>
          <cx:pt idx="830">112500</cx:pt>
          <cx:pt idx="831">315000</cx:pt>
          <cx:pt idx="832">157500</cx:pt>
          <cx:pt idx="833">112500</cx:pt>
          <cx:pt idx="834">382500</cx:pt>
          <cx:pt idx="835">112500</cx:pt>
          <cx:pt idx="836">157500</cx:pt>
          <cx:pt idx="837">315000</cx:pt>
          <cx:pt idx="838">135000</cx:pt>
          <cx:pt idx="839">90000</cx:pt>
          <cx:pt idx="840">135000</cx:pt>
          <cx:pt idx="841">81000</cx:pt>
          <cx:pt idx="842">135000</cx:pt>
          <cx:pt idx="843">112500</cx:pt>
          <cx:pt idx="844">112500</cx:pt>
          <cx:pt idx="845">63000</cx:pt>
          <cx:pt idx="846">283500</cx:pt>
          <cx:pt idx="847">90000</cx:pt>
          <cx:pt idx="848">216000</cx:pt>
          <cx:pt idx="849">180000</cx:pt>
          <cx:pt idx="850">202500</cx:pt>
          <cx:pt idx="851">202500</cx:pt>
          <cx:pt idx="852">135000</cx:pt>
          <cx:pt idx="853">157500</cx:pt>
          <cx:pt idx="854">126000</cx:pt>
          <cx:pt idx="855">90000</cx:pt>
          <cx:pt idx="856">67500</cx:pt>
          <cx:pt idx="857">157500</cx:pt>
          <cx:pt idx="858">81000</cx:pt>
          <cx:pt idx="859">67500</cx:pt>
          <cx:pt idx="860">225000</cx:pt>
          <cx:pt idx="861">180000</cx:pt>
          <cx:pt idx="862">180000</cx:pt>
          <cx:pt idx="863">112500</cx:pt>
          <cx:pt idx="864">157500</cx:pt>
          <cx:pt idx="865">117000</cx:pt>
          <cx:pt idx="866">135000</cx:pt>
          <cx:pt idx="867">67500</cx:pt>
          <cx:pt idx="868">112500</cx:pt>
          <cx:pt idx="869">157500</cx:pt>
          <cx:pt idx="870">94500</cx:pt>
          <cx:pt idx="871">450000</cx:pt>
          <cx:pt idx="872">157500</cx:pt>
          <cx:pt idx="873">157500</cx:pt>
          <cx:pt idx="874">247500</cx:pt>
          <cx:pt idx="875">112500</cx:pt>
          <cx:pt idx="876">180000</cx:pt>
          <cx:pt idx="877">202500</cx:pt>
          <cx:pt idx="878">90000</cx:pt>
          <cx:pt idx="879">67500</cx:pt>
          <cx:pt idx="880">112500</cx:pt>
          <cx:pt idx="881">112500</cx:pt>
          <cx:pt idx="882">202500</cx:pt>
          <cx:pt idx="883">225000</cx:pt>
          <cx:pt idx="884">121500</cx:pt>
          <cx:pt idx="885">315000</cx:pt>
          <cx:pt idx="886">135000</cx:pt>
          <cx:pt idx="887">238500</cx:pt>
          <cx:pt idx="888">382500</cx:pt>
          <cx:pt idx="889">112500</cx:pt>
          <cx:pt idx="890">180000</cx:pt>
          <cx:pt idx="891">135000</cx:pt>
          <cx:pt idx="892">112500</cx:pt>
          <cx:pt idx="893">315000</cx:pt>
          <cx:pt idx="894">67500</cx:pt>
          <cx:pt idx="895">195750</cx:pt>
          <cx:pt idx="896">99000</cx:pt>
          <cx:pt idx="897">112500</cx:pt>
          <cx:pt idx="898">67500</cx:pt>
          <cx:pt idx="899">225000</cx:pt>
          <cx:pt idx="900">247500</cx:pt>
          <cx:pt idx="901">180000</cx:pt>
          <cx:pt idx="902">315000</cx:pt>
          <cx:pt idx="903">157500</cx:pt>
          <cx:pt idx="904">81000</cx:pt>
          <cx:pt idx="905">94500</cx:pt>
          <cx:pt idx="906">157500</cx:pt>
          <cx:pt idx="907">67500</cx:pt>
          <cx:pt idx="908">112500</cx:pt>
          <cx:pt idx="909">94500</cx:pt>
          <cx:pt idx="910">202500</cx:pt>
          <cx:pt idx="911">99000</cx:pt>
          <cx:pt idx="912">157500</cx:pt>
          <cx:pt idx="913">135000</cx:pt>
          <cx:pt idx="914">135000</cx:pt>
          <cx:pt idx="915">112500</cx:pt>
          <cx:pt idx="916">90000</cx:pt>
          <cx:pt idx="917">225000</cx:pt>
          <cx:pt idx="918">270000</cx:pt>
          <cx:pt idx="919">162000</cx:pt>
          <cx:pt idx="920">135000</cx:pt>
          <cx:pt idx="921">202500</cx:pt>
          <cx:pt idx="922">121500</cx:pt>
          <cx:pt idx="923">112500</cx:pt>
          <cx:pt idx="924">225000</cx:pt>
          <cx:pt idx="925">67500</cx:pt>
          <cx:pt idx="926">225000</cx:pt>
          <cx:pt idx="927">157500</cx:pt>
          <cx:pt idx="928">135000</cx:pt>
          <cx:pt idx="929">180000</cx:pt>
          <cx:pt idx="930">540000</cx:pt>
          <cx:pt idx="931">173250</cx:pt>
          <cx:pt idx="932">121500</cx:pt>
          <cx:pt idx="933">126000</cx:pt>
          <cx:pt idx="934">202500</cx:pt>
          <cx:pt idx="935">90000</cx:pt>
          <cx:pt idx="936">90000</cx:pt>
          <cx:pt idx="937">117000</cx:pt>
          <cx:pt idx="938">270000</cx:pt>
          <cx:pt idx="939">117000</cx:pt>
          <cx:pt idx="940">157500</cx:pt>
          <cx:pt idx="941">182250</cx:pt>
          <cx:pt idx="942">135000</cx:pt>
          <cx:pt idx="943">166500</cx:pt>
          <cx:pt idx="944">157500</cx:pt>
          <cx:pt idx="945">157500</cx:pt>
          <cx:pt idx="946">166500</cx:pt>
          <cx:pt idx="947">112500</cx:pt>
          <cx:pt idx="948">67500</cx:pt>
          <cx:pt idx="949">112500</cx:pt>
          <cx:pt idx="950">180000</cx:pt>
          <cx:pt idx="951">135000</cx:pt>
          <cx:pt idx="952">247500</cx:pt>
          <cx:pt idx="953">90000</cx:pt>
          <cx:pt idx="954">193500</cx:pt>
          <cx:pt idx="955">124200</cx:pt>
          <cx:pt idx="956">112500</cx:pt>
          <cx:pt idx="957">157500</cx:pt>
          <cx:pt idx="958">180000</cx:pt>
          <cx:pt idx="959">135000</cx:pt>
          <cx:pt idx="960">135000</cx:pt>
          <cx:pt idx="961">225000</cx:pt>
          <cx:pt idx="962">202500</cx:pt>
          <cx:pt idx="963">400500</cx:pt>
          <cx:pt idx="964">360000</cx:pt>
          <cx:pt idx="965">202500</cx:pt>
          <cx:pt idx="966">135000</cx:pt>
          <cx:pt idx="967">144000</cx:pt>
          <cx:pt idx="968">202500</cx:pt>
          <cx:pt idx="969">225000</cx:pt>
          <cx:pt idx="970">180000</cx:pt>
          <cx:pt idx="971">90000</cx:pt>
          <cx:pt idx="972">54000</cx:pt>
          <cx:pt idx="973">103500</cx:pt>
          <cx:pt idx="974">211500</cx:pt>
          <cx:pt idx="975">207000</cx:pt>
          <cx:pt idx="976">67500</cx:pt>
          <cx:pt idx="977">112500</cx:pt>
          <cx:pt idx="978">157500</cx:pt>
          <cx:pt idx="979">90000</cx:pt>
          <cx:pt idx="980">135000</cx:pt>
          <cx:pt idx="981">135000</cx:pt>
          <cx:pt idx="982">123300</cx:pt>
          <cx:pt idx="983">202500</cx:pt>
          <cx:pt idx="984">112500</cx:pt>
          <cx:pt idx="985">139500</cx:pt>
          <cx:pt idx="986">135000</cx:pt>
          <cx:pt idx="987">112500</cx:pt>
          <cx:pt idx="988">90000</cx:pt>
          <cx:pt idx="989">315000</cx:pt>
          <cx:pt idx="990">38700</cx:pt>
          <cx:pt idx="991">315000</cx:pt>
          <cx:pt idx="992">135000</cx:pt>
          <cx:pt idx="993">112500</cx:pt>
          <cx:pt idx="994">90000</cx:pt>
          <cx:pt idx="995">112500</cx:pt>
          <cx:pt idx="996">225000</cx:pt>
          <cx:pt idx="997">144000</cx:pt>
          <cx:pt idx="998">315000</cx:pt>
          <cx:pt idx="999">180000</cx:pt>
          <cx:pt idx="1000">135000</cx:pt>
          <cx:pt idx="1001">180000</cx:pt>
          <cx:pt idx="1002">99000</cx:pt>
          <cx:pt idx="1003">135000</cx:pt>
          <cx:pt idx="1004">99000</cx:pt>
          <cx:pt idx="1005">135000</cx:pt>
          <cx:pt idx="1006">315000</cx:pt>
          <cx:pt idx="1007">157500</cx:pt>
          <cx:pt idx="1008">157500</cx:pt>
          <cx:pt idx="1009">90000</cx:pt>
          <cx:pt idx="1010">130500</cx:pt>
          <cx:pt idx="1011">337500</cx:pt>
          <cx:pt idx="1012">112500</cx:pt>
          <cx:pt idx="1013">180000</cx:pt>
          <cx:pt idx="1014">144000</cx:pt>
          <cx:pt idx="1015">157500</cx:pt>
          <cx:pt idx="1016">202500</cx:pt>
          <cx:pt idx="1017">157500</cx:pt>
          <cx:pt idx="1018">225000</cx:pt>
          <cx:pt idx="1019">328500</cx:pt>
          <cx:pt idx="1020">225000</cx:pt>
          <cx:pt idx="1021">63000</cx:pt>
          <cx:pt idx="1022">135000</cx:pt>
          <cx:pt idx="1023">90000</cx:pt>
          <cx:pt idx="1024">103500</cx:pt>
          <cx:pt idx="1025">90000</cx:pt>
          <cx:pt idx="1026">157500</cx:pt>
          <cx:pt idx="1027">112500</cx:pt>
          <cx:pt idx="1028">121500</cx:pt>
          <cx:pt idx="1029">202500</cx:pt>
          <cx:pt idx="1030">225000</cx:pt>
          <cx:pt idx="1031">90000</cx:pt>
          <cx:pt idx="1032">225000</cx:pt>
          <cx:pt idx="1033">144000</cx:pt>
          <cx:pt idx="1034">252000</cx:pt>
          <cx:pt idx="1035">99000</cx:pt>
          <cx:pt idx="1036">157500</cx:pt>
          <cx:pt idx="1037">202500</cx:pt>
          <cx:pt idx="1038">90000</cx:pt>
          <cx:pt idx="1039">67500</cx:pt>
          <cx:pt idx="1040">76500</cx:pt>
          <cx:pt idx="1041">157500</cx:pt>
          <cx:pt idx="1042">180000</cx:pt>
          <cx:pt idx="1043">180000</cx:pt>
          <cx:pt idx="1044">132075</cx:pt>
          <cx:pt idx="1045">225000</cx:pt>
          <cx:pt idx="1046">360000</cx:pt>
          <cx:pt idx="1047">135000</cx:pt>
          <cx:pt idx="1048">126000</cx:pt>
          <cx:pt idx="1049">522000</cx:pt>
          <cx:pt idx="1050">99000</cx:pt>
          <cx:pt idx="1051">180000</cx:pt>
          <cx:pt idx="1052">54000</cx:pt>
          <cx:pt idx="1053">112500</cx:pt>
          <cx:pt idx="1054">202500</cx:pt>
          <cx:pt idx="1055">180000</cx:pt>
          <cx:pt idx="1056">67500</cx:pt>
          <cx:pt idx="1057">450000</cx:pt>
          <cx:pt idx="1058">135000</cx:pt>
          <cx:pt idx="1059">292500</cx:pt>
          <cx:pt idx="1060">360000</cx:pt>
          <cx:pt idx="1061">189000</cx:pt>
          <cx:pt idx="1062">135000</cx:pt>
          <cx:pt idx="1063">180000</cx:pt>
          <cx:pt idx="1064">720000</cx:pt>
          <cx:pt idx="1065">315000</cx:pt>
          <cx:pt idx="1066">180000</cx:pt>
          <cx:pt idx="1067">67500</cx:pt>
          <cx:pt idx="1068">180000</cx:pt>
          <cx:pt idx="1069">180000</cx:pt>
          <cx:pt idx="1070">112500</cx:pt>
          <cx:pt idx="1071">112500</cx:pt>
          <cx:pt idx="1072">112500</cx:pt>
          <cx:pt idx="1073">67500</cx:pt>
          <cx:pt idx="1074">90000</cx:pt>
          <cx:pt idx="1075">121500</cx:pt>
          <cx:pt idx="1076">49500</cx:pt>
          <cx:pt idx="1077">67500</cx:pt>
          <cx:pt idx="1078">168930</cx:pt>
          <cx:pt idx="1079">112500</cx:pt>
          <cx:pt idx="1080">166500</cx:pt>
          <cx:pt idx="1081">225000</cx:pt>
          <cx:pt idx="1082">225000</cx:pt>
          <cx:pt idx="1083">81000</cx:pt>
          <cx:pt idx="1084">112500</cx:pt>
          <cx:pt idx="1085">171000</cx:pt>
          <cx:pt idx="1086">72000</cx:pt>
          <cx:pt idx="1087">67500</cx:pt>
          <cx:pt idx="1088">135000</cx:pt>
          <cx:pt idx="1089">99000</cx:pt>
          <cx:pt idx="1090">135000</cx:pt>
          <cx:pt idx="1091">112500</cx:pt>
          <cx:pt idx="1092">405000</cx:pt>
          <cx:pt idx="1093">135000</cx:pt>
          <cx:pt idx="1094">45000</cx:pt>
          <cx:pt idx="1095">72000</cx:pt>
          <cx:pt idx="1096">112500</cx:pt>
          <cx:pt idx="1097">112500</cx:pt>
          <cx:pt idx="1098">225000</cx:pt>
          <cx:pt idx="1099">135000</cx:pt>
          <cx:pt idx="1100">157500</cx:pt>
          <cx:pt idx="1101">135000</cx:pt>
          <cx:pt idx="1102">112500</cx:pt>
          <cx:pt idx="1103">112500</cx:pt>
          <cx:pt idx="1104">76500</cx:pt>
          <cx:pt idx="1105">202500</cx:pt>
          <cx:pt idx="1106">126000</cx:pt>
          <cx:pt idx="1107">112500</cx:pt>
          <cx:pt idx="1108">169137</cx:pt>
          <cx:pt idx="1109">180000</cx:pt>
          <cx:pt idx="1110">180000</cx:pt>
          <cx:pt idx="1111">112500</cx:pt>
          <cx:pt idx="1112">112500</cx:pt>
          <cx:pt idx="1113">81000</cx:pt>
          <cx:pt idx="1114">202500</cx:pt>
          <cx:pt idx="1115">67500</cx:pt>
          <cx:pt idx="1116">90000</cx:pt>
          <cx:pt idx="1117">180000</cx:pt>
          <cx:pt idx="1118">135000</cx:pt>
          <cx:pt idx="1119">135000</cx:pt>
          <cx:pt idx="1120">180000</cx:pt>
          <cx:pt idx="1121">103500</cx:pt>
          <cx:pt idx="1122">202500</cx:pt>
          <cx:pt idx="1123">202500</cx:pt>
          <cx:pt idx="1124">112500</cx:pt>
          <cx:pt idx="1125">99000</cx:pt>
          <cx:pt idx="1126">45000</cx:pt>
          <cx:pt idx="1127">310500</cx:pt>
          <cx:pt idx="1128">81000</cx:pt>
          <cx:pt idx="1129">135000</cx:pt>
          <cx:pt idx="1130">135000</cx:pt>
          <cx:pt idx="1131">234000</cx:pt>
          <cx:pt idx="1132">180000</cx:pt>
          <cx:pt idx="1133">121500</cx:pt>
          <cx:pt idx="1134">225000</cx:pt>
          <cx:pt idx="1135">90000</cx:pt>
          <cx:pt idx="1136">202500</cx:pt>
          <cx:pt idx="1137">270000</cx:pt>
          <cx:pt idx="1138">270000</cx:pt>
          <cx:pt idx="1139">135000</cx:pt>
          <cx:pt idx="1140">247500</cx:pt>
          <cx:pt idx="1141">135000</cx:pt>
          <cx:pt idx="1142">157500</cx:pt>
          <cx:pt idx="1143">121500</cx:pt>
          <cx:pt idx="1144">292500</cx:pt>
          <cx:pt idx="1145">135000</cx:pt>
          <cx:pt idx="1146">450000</cx:pt>
          <cx:pt idx="1147">202500</cx:pt>
          <cx:pt idx="1148">315000</cx:pt>
          <cx:pt idx="1149">94500</cx:pt>
          <cx:pt idx="1150">180000</cx:pt>
          <cx:pt idx="1151">202500</cx:pt>
          <cx:pt idx="1152">54000</cx:pt>
          <cx:pt idx="1153">157500</cx:pt>
          <cx:pt idx="1154">225000</cx:pt>
          <cx:pt idx="1155">76500</cx:pt>
          <cx:pt idx="1156">337500</cx:pt>
          <cx:pt idx="1157">112500</cx:pt>
          <cx:pt idx="1158">46948.5</cx:pt>
          <cx:pt idx="1159">112500</cx:pt>
          <cx:pt idx="1160">180000</cx:pt>
          <cx:pt idx="1161">171000</cx:pt>
          <cx:pt idx="1162">135000</cx:pt>
          <cx:pt idx="1163">315000</cx:pt>
          <cx:pt idx="1164">225000</cx:pt>
          <cx:pt idx="1165">175500</cx:pt>
          <cx:pt idx="1166">202500</cx:pt>
          <cx:pt idx="1167">135000</cx:pt>
          <cx:pt idx="1168">135000</cx:pt>
          <cx:pt idx="1169">67500</cx:pt>
          <cx:pt idx="1170">225000</cx:pt>
          <cx:pt idx="1171">130500</cx:pt>
          <cx:pt idx="1172">153000</cx:pt>
          <cx:pt idx="1173">112500</cx:pt>
          <cx:pt idx="1174">157500</cx:pt>
          <cx:pt idx="1175">130500</cx:pt>
          <cx:pt idx="1176">90000</cx:pt>
          <cx:pt idx="1177">135000</cx:pt>
          <cx:pt idx="1178">270000</cx:pt>
          <cx:pt idx="1179">67500</cx:pt>
          <cx:pt idx="1180">135000</cx:pt>
          <cx:pt idx="1181">81000</cx:pt>
          <cx:pt idx="1182">247500</cx:pt>
          <cx:pt idx="1183">112500</cx:pt>
          <cx:pt idx="1184">135000</cx:pt>
          <cx:pt idx="1185">225000</cx:pt>
          <cx:pt idx="1186">135000</cx:pt>
          <cx:pt idx="1187">315000</cx:pt>
          <cx:pt idx="1188">90000</cx:pt>
          <cx:pt idx="1189">180000</cx:pt>
          <cx:pt idx="1190">112500</cx:pt>
          <cx:pt idx="1191">270000</cx:pt>
          <cx:pt idx="1192">87750</cx:pt>
          <cx:pt idx="1193">135000</cx:pt>
          <cx:pt idx="1194">180000</cx:pt>
          <cx:pt idx="1195">180000</cx:pt>
          <cx:pt idx="1196">126000</cx:pt>
          <cx:pt idx="1197">112500</cx:pt>
          <cx:pt idx="1198">67050</cx:pt>
          <cx:pt idx="1199">135000</cx:pt>
          <cx:pt idx="1200">135000</cx:pt>
          <cx:pt idx="1201">67500</cx:pt>
          <cx:pt idx="1202">103500</cx:pt>
          <cx:pt idx="1203">156600</cx:pt>
          <cx:pt idx="1204">126000</cx:pt>
          <cx:pt idx="1205">180000</cx:pt>
          <cx:pt idx="1206">135000</cx:pt>
          <cx:pt idx="1207">225000</cx:pt>
          <cx:pt idx="1208">112500</cx:pt>
          <cx:pt idx="1209">360000</cx:pt>
          <cx:pt idx="1210">157500</cx:pt>
          <cx:pt idx="1211">247500</cx:pt>
          <cx:pt idx="1212">292500</cx:pt>
          <cx:pt idx="1213">157500</cx:pt>
          <cx:pt idx="1214">315000</cx:pt>
          <cx:pt idx="1215">292500</cx:pt>
          <cx:pt idx="1216">112500</cx:pt>
          <cx:pt idx="1217">315000</cx:pt>
          <cx:pt idx="1218">112500</cx:pt>
          <cx:pt idx="1219">202500</cx:pt>
          <cx:pt idx="1220">180000</cx:pt>
          <cx:pt idx="1221">36000</cx:pt>
          <cx:pt idx="1222">90000</cx:pt>
          <cx:pt idx="1223">99000</cx:pt>
          <cx:pt idx="1224">180000</cx:pt>
          <cx:pt idx="1225">112500</cx:pt>
          <cx:pt idx="1226">292500</cx:pt>
          <cx:pt idx="1227">135000</cx:pt>
          <cx:pt idx="1228">90000</cx:pt>
          <cx:pt idx="1229">180000</cx:pt>
          <cx:pt idx="1230">270000</cx:pt>
          <cx:pt idx="1231">135000</cx:pt>
          <cx:pt idx="1232">157500</cx:pt>
          <cx:pt idx="1233">112500</cx:pt>
          <cx:pt idx="1234">180000</cx:pt>
          <cx:pt idx="1235">202500</cx:pt>
          <cx:pt idx="1236">112500</cx:pt>
          <cx:pt idx="1237">85500</cx:pt>
          <cx:pt idx="1238">810000</cx:pt>
          <cx:pt idx="1239">81000</cx:pt>
          <cx:pt idx="1240">202500</cx:pt>
          <cx:pt idx="1241">315000</cx:pt>
          <cx:pt idx="1242">90000</cx:pt>
          <cx:pt idx="1243">247891.5</cx:pt>
          <cx:pt idx="1244">225000</cx:pt>
          <cx:pt idx="1245">225000</cx:pt>
          <cx:pt idx="1246">180000</cx:pt>
          <cx:pt idx="1247">67500</cx:pt>
          <cx:pt idx="1248">225000</cx:pt>
          <cx:pt idx="1249">67500</cx:pt>
          <cx:pt idx="1250">135000</cx:pt>
          <cx:pt idx="1251">180000</cx:pt>
          <cx:pt idx="1252">202500</cx:pt>
          <cx:pt idx="1253">89100</cx:pt>
          <cx:pt idx="1254">270000</cx:pt>
          <cx:pt idx="1255">211500</cx:pt>
          <cx:pt idx="1256">157500</cx:pt>
          <cx:pt idx="1257">135000</cx:pt>
          <cx:pt idx="1258">180000</cx:pt>
          <cx:pt idx="1259">157500</cx:pt>
          <cx:pt idx="1260">67500</cx:pt>
          <cx:pt idx="1261">247500</cx:pt>
          <cx:pt idx="1262">180000</cx:pt>
          <cx:pt idx="1263">135000</cx:pt>
          <cx:pt idx="1264">135000</cx:pt>
          <cx:pt idx="1265">58500</cx:pt>
          <cx:pt idx="1266">315000</cx:pt>
          <cx:pt idx="1267">67500</cx:pt>
          <cx:pt idx="1268">81000</cx:pt>
          <cx:pt idx="1269">135000</cx:pt>
          <cx:pt idx="1270">236799</cx:pt>
          <cx:pt idx="1271">76500</cx:pt>
          <cx:pt idx="1272">180000</cx:pt>
          <cx:pt idx="1273">112500</cx:pt>
          <cx:pt idx="1274">225000</cx:pt>
          <cx:pt idx="1275">67500</cx:pt>
          <cx:pt idx="1276">180000</cx:pt>
          <cx:pt idx="1277">121500</cx:pt>
          <cx:pt idx="1278">112500</cx:pt>
          <cx:pt idx="1279">157500</cx:pt>
          <cx:pt idx="1280">90000</cx:pt>
          <cx:pt idx="1281">202500</cx:pt>
          <cx:pt idx="1282">67500</cx:pt>
          <cx:pt idx="1283">135000</cx:pt>
          <cx:pt idx="1284">135000</cx:pt>
          <cx:pt idx="1285">126000</cx:pt>
          <cx:pt idx="1286">112500</cx:pt>
          <cx:pt idx="1287">90000</cx:pt>
          <cx:pt idx="1288">270000</cx:pt>
          <cx:pt idx="1289">126000</cx:pt>
          <cx:pt idx="1290">103500</cx:pt>
          <cx:pt idx="1291">157500</cx:pt>
          <cx:pt idx="1292">180000</cx:pt>
          <cx:pt idx="1293">157500</cx:pt>
          <cx:pt idx="1294">135000</cx:pt>
          <cx:pt idx="1295">202500</cx:pt>
          <cx:pt idx="1296">135000</cx:pt>
          <cx:pt idx="1297">96453</cx:pt>
          <cx:pt idx="1298">76500</cx:pt>
          <cx:pt idx="1299">67500</cx:pt>
          <cx:pt idx="1300">225000</cx:pt>
          <cx:pt idx="1301">157500</cx:pt>
          <cx:pt idx="1302">90000</cx:pt>
          <cx:pt idx="1303">225000</cx:pt>
          <cx:pt idx="1304">157500</cx:pt>
          <cx:pt idx="1305">108000</cx:pt>
          <cx:pt idx="1306">405000</cx:pt>
          <cx:pt idx="1307">198000</cx:pt>
          <cx:pt idx="1308">90000</cx:pt>
          <cx:pt idx="1309">112500</cx:pt>
          <cx:pt idx="1310">180000</cx:pt>
          <cx:pt idx="1311">135000</cx:pt>
          <cx:pt idx="1312">202500</cx:pt>
          <cx:pt idx="1313">135000</cx:pt>
          <cx:pt idx="1314">126000</cx:pt>
          <cx:pt idx="1315">157500</cx:pt>
          <cx:pt idx="1316">630000</cx:pt>
          <cx:pt idx="1317">157500</cx:pt>
          <cx:pt idx="1318">247500</cx:pt>
          <cx:pt idx="1319">180000</cx:pt>
          <cx:pt idx="1320">157500</cx:pt>
          <cx:pt idx="1321">126000</cx:pt>
          <cx:pt idx="1322">292500</cx:pt>
          <cx:pt idx="1323">180000</cx:pt>
          <cx:pt idx="1324">346500</cx:pt>
          <cx:pt idx="1325">247500</cx:pt>
          <cx:pt idx="1326">202500</cx:pt>
          <cx:pt idx="1327">292500</cx:pt>
          <cx:pt idx="1328">135000</cx:pt>
          <cx:pt idx="1329">67500</cx:pt>
          <cx:pt idx="1330">157500</cx:pt>
          <cx:pt idx="1331">112500</cx:pt>
          <cx:pt idx="1332">112500</cx:pt>
          <cx:pt idx="1333">112500</cx:pt>
          <cx:pt idx="1334">364500</cx:pt>
          <cx:pt idx="1335">180000</cx:pt>
          <cx:pt idx="1336">112500</cx:pt>
          <cx:pt idx="1337">270000</cx:pt>
          <cx:pt idx="1338">72450</cx:pt>
          <cx:pt idx="1339">112500</cx:pt>
          <cx:pt idx="1340">202500</cx:pt>
          <cx:pt idx="1341">112500</cx:pt>
          <cx:pt idx="1342">90000</cx:pt>
          <cx:pt idx="1343">103500</cx:pt>
          <cx:pt idx="1344">144000</cx:pt>
          <cx:pt idx="1345">180000</cx:pt>
          <cx:pt idx="1346">130500</cx:pt>
          <cx:pt idx="1347">337500</cx:pt>
          <cx:pt idx="1348">202500</cx:pt>
          <cx:pt idx="1349">157500</cx:pt>
          <cx:pt idx="1350">225000</cx:pt>
          <cx:pt idx="1351">94500</cx:pt>
          <cx:pt idx="1352">140850</cx:pt>
          <cx:pt idx="1353">337500</cx:pt>
          <cx:pt idx="1354">144000</cx:pt>
          <cx:pt idx="1355">148500</cx:pt>
          <cx:pt idx="1356">166500</cx:pt>
          <cx:pt idx="1357">112500</cx:pt>
          <cx:pt idx="1358">90000</cx:pt>
          <cx:pt idx="1359">76995</cx:pt>
          <cx:pt idx="1360">252000</cx:pt>
          <cx:pt idx="1361">180000</cx:pt>
          <cx:pt idx="1362">211500</cx:pt>
          <cx:pt idx="1363">270000</cx:pt>
          <cx:pt idx="1364">180000</cx:pt>
          <cx:pt idx="1365">157500</cx:pt>
          <cx:pt idx="1366">67500</cx:pt>
          <cx:pt idx="1367">112500</cx:pt>
          <cx:pt idx="1368">112500</cx:pt>
          <cx:pt idx="1369">117000</cx:pt>
          <cx:pt idx="1370">135000</cx:pt>
          <cx:pt idx="1371">202500</cx:pt>
          <cx:pt idx="1372">51750</cx:pt>
          <cx:pt idx="1373">81000</cx:pt>
          <cx:pt idx="1374">126000</cx:pt>
          <cx:pt idx="1375">225000</cx:pt>
          <cx:pt idx="1376">112500</cx:pt>
          <cx:pt idx="1377">189000</cx:pt>
          <cx:pt idx="1378">283500</cx:pt>
          <cx:pt idx="1379">90000</cx:pt>
          <cx:pt idx="1380">193500</cx:pt>
          <cx:pt idx="1381">225000</cx:pt>
          <cx:pt idx="1382">63000</cx:pt>
          <cx:pt idx="1383">90000</cx:pt>
          <cx:pt idx="1384">180000</cx:pt>
          <cx:pt idx="1385">315000</cx:pt>
          <cx:pt idx="1386">135000</cx:pt>
          <cx:pt idx="1387">112500</cx:pt>
          <cx:pt idx="1388">234823.5</cx:pt>
          <cx:pt idx="1389">67500</cx:pt>
          <cx:pt idx="1390">112500</cx:pt>
          <cx:pt idx="1391">225000</cx:pt>
          <cx:pt idx="1392">157500</cx:pt>
          <cx:pt idx="1393">112500</cx:pt>
          <cx:pt idx="1394">225000</cx:pt>
          <cx:pt idx="1395">180000</cx:pt>
          <cx:pt idx="1396">166500</cx:pt>
          <cx:pt idx="1397">166500</cx:pt>
          <cx:pt idx="1398">292500</cx:pt>
          <cx:pt idx="1399">157500</cx:pt>
          <cx:pt idx="1400">72000</cx:pt>
          <cx:pt idx="1401">112500</cx:pt>
          <cx:pt idx="1402">180000</cx:pt>
          <cx:pt idx="1403">247500</cx:pt>
          <cx:pt idx="1404">360000</cx:pt>
          <cx:pt idx="1405">135000</cx:pt>
          <cx:pt idx="1406">67500</cx:pt>
          <cx:pt idx="1407">270000</cx:pt>
          <cx:pt idx="1408">450000</cx:pt>
          <cx:pt idx="1409">157500</cx:pt>
          <cx:pt idx="1410">270000</cx:pt>
          <cx:pt idx="1411">144000</cx:pt>
          <cx:pt idx="1412">225000</cx:pt>
          <cx:pt idx="1413">121500</cx:pt>
          <cx:pt idx="1414">270000</cx:pt>
          <cx:pt idx="1415">112500</cx:pt>
          <cx:pt idx="1416">76500</cx:pt>
          <cx:pt idx="1417">90000</cx:pt>
          <cx:pt idx="1418">135000</cx:pt>
          <cx:pt idx="1419">90000</cx:pt>
          <cx:pt idx="1420">216000</cx:pt>
          <cx:pt idx="1421">72000</cx:pt>
          <cx:pt idx="1422">157500</cx:pt>
          <cx:pt idx="1423">112500</cx:pt>
          <cx:pt idx="1424">112500</cx:pt>
          <cx:pt idx="1425">112500</cx:pt>
          <cx:pt idx="1426">202500</cx:pt>
          <cx:pt idx="1427">270000</cx:pt>
          <cx:pt idx="1428">225000</cx:pt>
          <cx:pt idx="1429">135000</cx:pt>
          <cx:pt idx="1430">180000</cx:pt>
          <cx:pt idx="1431">90000</cx:pt>
          <cx:pt idx="1432">207000</cx:pt>
          <cx:pt idx="1433">157500</cx:pt>
          <cx:pt idx="1434">180000</cx:pt>
          <cx:pt idx="1435">90000</cx:pt>
          <cx:pt idx="1436">301500</cx:pt>
          <cx:pt idx="1437">180000</cx:pt>
          <cx:pt idx="1438">157500</cx:pt>
          <cx:pt idx="1439">225000</cx:pt>
          <cx:pt idx="1440">90000</cx:pt>
          <cx:pt idx="1441">112500</cx:pt>
          <cx:pt idx="1442">247500</cx:pt>
          <cx:pt idx="1443">90000</cx:pt>
          <cx:pt idx="1444">270000</cx:pt>
          <cx:pt idx="1445">292500</cx:pt>
          <cx:pt idx="1446">360000</cx:pt>
          <cx:pt idx="1447">225000</cx:pt>
          <cx:pt idx="1448">202500</cx:pt>
          <cx:pt idx="1449">157500</cx:pt>
          <cx:pt idx="1450">675000</cx:pt>
          <cx:pt idx="1451">157500</cx:pt>
          <cx:pt idx="1452">135000</cx:pt>
          <cx:pt idx="1453">189000</cx:pt>
          <cx:pt idx="1454">144000</cx:pt>
          <cx:pt idx="1455">67500</cx:pt>
          <cx:pt idx="1456">76500</cx:pt>
          <cx:pt idx="1457">202500</cx:pt>
          <cx:pt idx="1458">225000</cx:pt>
          <cx:pt idx="1459">202500</cx:pt>
          <cx:pt idx="1460">157500</cx:pt>
          <cx:pt idx="1461">139500</cx:pt>
          <cx:pt idx="1462">112500</cx:pt>
          <cx:pt idx="1463">175500</cx:pt>
          <cx:pt idx="1464">202500</cx:pt>
          <cx:pt idx="1465">135000</cx:pt>
          <cx:pt idx="1466">126000</cx:pt>
          <cx:pt idx="1467">360000</cx:pt>
          <cx:pt idx="1468">157500</cx:pt>
          <cx:pt idx="1469">67500</cx:pt>
          <cx:pt idx="1470">126000</cx:pt>
          <cx:pt idx="1471">90000</cx:pt>
          <cx:pt idx="1472">202500</cx:pt>
          <cx:pt idx="1473">225000</cx:pt>
          <cx:pt idx="1474">180000</cx:pt>
          <cx:pt idx="1475">292500</cx:pt>
          <cx:pt idx="1476">157500</cx:pt>
          <cx:pt idx="1477">166500</cx:pt>
          <cx:pt idx="1478">157500</cx:pt>
          <cx:pt idx="1479">157500</cx:pt>
          <cx:pt idx="1480">360000</cx:pt>
          <cx:pt idx="1481">115200</cx:pt>
          <cx:pt idx="1482">81000</cx:pt>
          <cx:pt idx="1483">76500</cx:pt>
          <cx:pt idx="1484">135000</cx:pt>
          <cx:pt idx="1485">76500</cx:pt>
          <cx:pt idx="1486">126000</cx:pt>
          <cx:pt idx="1487">198000</cx:pt>
          <cx:pt idx="1488">189000</cx:pt>
          <cx:pt idx="1489">90000</cx:pt>
          <cx:pt idx="1490">90000</cx:pt>
          <cx:pt idx="1491">157500</cx:pt>
          <cx:pt idx="1492">67500</cx:pt>
          <cx:pt idx="1493">112500</cx:pt>
          <cx:pt idx="1494">126000</cx:pt>
          <cx:pt idx="1495">112500</cx:pt>
          <cx:pt idx="1496">202500</cx:pt>
          <cx:pt idx="1497">112500</cx:pt>
          <cx:pt idx="1498">90000</cx:pt>
          <cx:pt idx="1499">117000</cx:pt>
          <cx:pt idx="1500">180000</cx:pt>
          <cx:pt idx="1501">135000</cx:pt>
          <cx:pt idx="1502">292500</cx:pt>
          <cx:pt idx="1503">135000</cx:pt>
          <cx:pt idx="1504">1080000</cx:pt>
          <cx:pt idx="1505">112500</cx:pt>
          <cx:pt idx="1506">157500</cx:pt>
          <cx:pt idx="1507">76500</cx:pt>
          <cx:pt idx="1508">180000</cx:pt>
          <cx:pt idx="1509">135000</cx:pt>
          <cx:pt idx="1510">90000</cx:pt>
          <cx:pt idx="1511">112500</cx:pt>
          <cx:pt idx="1512">112500</cx:pt>
          <cx:pt idx="1513">202500</cx:pt>
          <cx:pt idx="1514">202500</cx:pt>
          <cx:pt idx="1515">157500</cx:pt>
          <cx:pt idx="1516">135000</cx:pt>
          <cx:pt idx="1517">157500</cx:pt>
          <cx:pt idx="1518">135000</cx:pt>
          <cx:pt idx="1519">225000</cx:pt>
          <cx:pt idx="1520">225000</cx:pt>
          <cx:pt idx="1521">126000</cx:pt>
          <cx:pt idx="1522">135000</cx:pt>
          <cx:pt idx="1523">112500</cx:pt>
          <cx:pt idx="1524">121500</cx:pt>
          <cx:pt idx="1525">247500</cx:pt>
          <cx:pt idx="1526">112500</cx:pt>
          <cx:pt idx="1527">405000</cx:pt>
          <cx:pt idx="1528">121500</cx:pt>
          <cx:pt idx="1529">90000</cx:pt>
          <cx:pt idx="1530">337500</cx:pt>
          <cx:pt idx="1531">202500</cx:pt>
          <cx:pt idx="1532">112500</cx:pt>
          <cx:pt idx="1533">180000</cx:pt>
          <cx:pt idx="1534">225000</cx:pt>
          <cx:pt idx="1535">157500</cx:pt>
          <cx:pt idx="1536">90000</cx:pt>
          <cx:pt idx="1537">135000</cx:pt>
          <cx:pt idx="1538">112500</cx:pt>
          <cx:pt idx="1539">99000</cx:pt>
          <cx:pt idx="1540">67500</cx:pt>
          <cx:pt idx="1541">180000</cx:pt>
          <cx:pt idx="1542">135000</cx:pt>
          <cx:pt idx="1543">202500</cx:pt>
          <cx:pt idx="1544">180000</cx:pt>
          <cx:pt idx="1545">382500</cx:pt>
          <cx:pt idx="1546">225000</cx:pt>
          <cx:pt idx="1547">126000</cx:pt>
          <cx:pt idx="1548">180000</cx:pt>
          <cx:pt idx="1549">238500</cx:pt>
          <cx:pt idx="1550">292500</cx:pt>
          <cx:pt idx="1551">202500</cx:pt>
          <cx:pt idx="1552">126000</cx:pt>
          <cx:pt idx="1553">112500</cx:pt>
          <cx:pt idx="1554">270000</cx:pt>
          <cx:pt idx="1555">54000</cx:pt>
          <cx:pt idx="1556">81000</cx:pt>
          <cx:pt idx="1557">202500</cx:pt>
          <cx:pt idx="1558">157500</cx:pt>
          <cx:pt idx="1559">112500</cx:pt>
          <cx:pt idx="1560">144000</cx:pt>
          <cx:pt idx="1561">180000</cx:pt>
          <cx:pt idx="1562">157500</cx:pt>
          <cx:pt idx="1563">157500</cx:pt>
          <cx:pt idx="1564">225000</cx:pt>
          <cx:pt idx="1565">90000</cx:pt>
          <cx:pt idx="1566">450000</cx:pt>
          <cx:pt idx="1567">67500</cx:pt>
          <cx:pt idx="1568">630000</cx:pt>
          <cx:pt idx="1569">76500</cx:pt>
          <cx:pt idx="1570">315000</cx:pt>
          <cx:pt idx="1571">112500</cx:pt>
          <cx:pt idx="1572">234135</cx:pt>
          <cx:pt idx="1573">76500</cx:pt>
          <cx:pt idx="1574">135000</cx:pt>
          <cx:pt idx="1575">135000</cx:pt>
          <cx:pt idx="1576">171000</cx:pt>
          <cx:pt idx="1577">270000</cx:pt>
          <cx:pt idx="1578">112500</cx:pt>
          <cx:pt idx="1579">157500</cx:pt>
          <cx:pt idx="1580">90000</cx:pt>
          <cx:pt idx="1581">292500</cx:pt>
          <cx:pt idx="1582">247500</cx:pt>
          <cx:pt idx="1583">202500</cx:pt>
          <cx:pt idx="1584">405000</cx:pt>
          <cx:pt idx="1585">157500</cx:pt>
          <cx:pt idx="1586">720000</cx:pt>
          <cx:pt idx="1587">292500</cx:pt>
          <cx:pt idx="1588">220500</cx:pt>
          <cx:pt idx="1589">67500</cx:pt>
          <cx:pt idx="1590">112500</cx:pt>
          <cx:pt idx="1591">180000</cx:pt>
          <cx:pt idx="1592">112500</cx:pt>
          <cx:pt idx="1593">247500</cx:pt>
          <cx:pt idx="1594">180000</cx:pt>
          <cx:pt idx="1595">225000</cx:pt>
          <cx:pt idx="1596">112500</cx:pt>
          <cx:pt idx="1597">202500</cx:pt>
          <cx:pt idx="1598">270000</cx:pt>
          <cx:pt idx="1599">135000</cx:pt>
          <cx:pt idx="1600">157500</cx:pt>
          <cx:pt idx="1601">135000</cx:pt>
          <cx:pt idx="1602">157500</cx:pt>
          <cx:pt idx="1603">99000</cx:pt>
          <cx:pt idx="1604">171000</cx:pt>
          <cx:pt idx="1605">157500</cx:pt>
          <cx:pt idx="1606">292500</cx:pt>
          <cx:pt idx="1607">139500</cx:pt>
          <cx:pt idx="1608">90000</cx:pt>
          <cx:pt idx="1609">153000</cx:pt>
          <cx:pt idx="1610">202500</cx:pt>
          <cx:pt idx="1611">315000</cx:pt>
          <cx:pt idx="1612">157500</cx:pt>
          <cx:pt idx="1613">81000</cx:pt>
          <cx:pt idx="1614">157500</cx:pt>
          <cx:pt idx="1615">130500</cx:pt>
          <cx:pt idx="1616">157500</cx:pt>
          <cx:pt idx="1617">202500</cx:pt>
          <cx:pt idx="1618">216000</cx:pt>
          <cx:pt idx="1619">135000</cx:pt>
          <cx:pt idx="1620">90000</cx:pt>
          <cx:pt idx="1621">126000</cx:pt>
          <cx:pt idx="1622">135000</cx:pt>
          <cx:pt idx="1623">72000</cx:pt>
          <cx:pt idx="1624">202500</cx:pt>
          <cx:pt idx="1625">450000</cx:pt>
          <cx:pt idx="1626">90000</cx:pt>
          <cx:pt idx="1627">157500</cx:pt>
          <cx:pt idx="1628">81000</cx:pt>
          <cx:pt idx="1629">292500</cx:pt>
          <cx:pt idx="1630">270000</cx:pt>
          <cx:pt idx="1631">157500</cx:pt>
          <cx:pt idx="1632">315000</cx:pt>
          <cx:pt idx="1633">315000</cx:pt>
          <cx:pt idx="1634">54000</cx:pt>
          <cx:pt idx="1635">135000</cx:pt>
          <cx:pt idx="1636">117000</cx:pt>
          <cx:pt idx="1637">139500</cx:pt>
          <cx:pt idx="1638">180000</cx:pt>
          <cx:pt idx="1639">67500</cx:pt>
          <cx:pt idx="1640">90000</cx:pt>
          <cx:pt idx="1641">90000</cx:pt>
          <cx:pt idx="1642">67500</cx:pt>
          <cx:pt idx="1643">67500</cx:pt>
          <cx:pt idx="1644">697500</cx:pt>
          <cx:pt idx="1645">180000</cx:pt>
          <cx:pt idx="1646">292500</cx:pt>
          <cx:pt idx="1647">360000</cx:pt>
          <cx:pt idx="1648">247500</cx:pt>
          <cx:pt idx="1649">360000</cx:pt>
          <cx:pt idx="1650">247500</cx:pt>
          <cx:pt idx="1651">225000</cx:pt>
          <cx:pt idx="1652">225000</cx:pt>
          <cx:pt idx="1653">112500</cx:pt>
          <cx:pt idx="1654">270000</cx:pt>
          <cx:pt idx="1655">315000</cx:pt>
          <cx:pt idx="1656">54000</cx:pt>
          <cx:pt idx="1657">166500</cx:pt>
          <cx:pt idx="1658">130500</cx:pt>
          <cx:pt idx="1659">202500</cx:pt>
          <cx:pt idx="1660">90000</cx:pt>
          <cx:pt idx="1661">225000</cx:pt>
          <cx:pt idx="1662">360000</cx:pt>
          <cx:pt idx="1663">157500</cx:pt>
          <cx:pt idx="1664">180000</cx:pt>
          <cx:pt idx="1665">112500</cx:pt>
          <cx:pt idx="1666">112500</cx:pt>
          <cx:pt idx="1667">112500</cx:pt>
          <cx:pt idx="1668">135000</cx:pt>
          <cx:pt idx="1669">153000</cx:pt>
          <cx:pt idx="1670">180000</cx:pt>
          <cx:pt idx="1671">225000</cx:pt>
          <cx:pt idx="1672">225000</cx:pt>
          <cx:pt idx="1673">180000</cx:pt>
          <cx:pt idx="1674">378000</cx:pt>
          <cx:pt idx="1675">202500</cx:pt>
          <cx:pt idx="1676">76500</cx:pt>
          <cx:pt idx="1677">360000</cx:pt>
          <cx:pt idx="1678">25650</cx:pt>
          <cx:pt idx="1679">112500</cx:pt>
          <cx:pt idx="1680">202500</cx:pt>
          <cx:pt idx="1681">247500</cx:pt>
          <cx:pt idx="1682">121500</cx:pt>
          <cx:pt idx="1683">315000</cx:pt>
          <cx:pt idx="1684">315000</cx:pt>
          <cx:pt idx="1685">90000</cx:pt>
          <cx:pt idx="1686">157500</cx:pt>
          <cx:pt idx="1687">112500</cx:pt>
          <cx:pt idx="1688">135000</cx:pt>
          <cx:pt idx="1689">112500</cx:pt>
          <cx:pt idx="1690">67500</cx:pt>
          <cx:pt idx="1691">135000</cx:pt>
          <cx:pt idx="1692">450000</cx:pt>
          <cx:pt idx="1693">315000</cx:pt>
          <cx:pt idx="1694">76500</cx:pt>
          <cx:pt idx="1695">112500</cx:pt>
          <cx:pt idx="1696">306000</cx:pt>
          <cx:pt idx="1697">135000</cx:pt>
          <cx:pt idx="1698">135000</cx:pt>
          <cx:pt idx="1699">135000</cx:pt>
          <cx:pt idx="1700">67500</cx:pt>
          <cx:pt idx="1701">292500</cx:pt>
          <cx:pt idx="1702">189000</cx:pt>
          <cx:pt idx="1703">225000</cx:pt>
          <cx:pt idx="1704">121500</cx:pt>
          <cx:pt idx="1705">180000</cx:pt>
          <cx:pt idx="1706">189000</cx:pt>
          <cx:pt idx="1707">247500</cx:pt>
          <cx:pt idx="1708">225000</cx:pt>
          <cx:pt idx="1709">171000</cx:pt>
          <cx:pt idx="1710">76500</cx:pt>
          <cx:pt idx="1711">112500</cx:pt>
          <cx:pt idx="1712">99000</cx:pt>
          <cx:pt idx="1713">126000</cx:pt>
          <cx:pt idx="1714">135000</cx:pt>
          <cx:pt idx="1715">112500</cx:pt>
          <cx:pt idx="1716">90000</cx:pt>
          <cx:pt idx="1717">202500</cx:pt>
          <cx:pt idx="1718">180000</cx:pt>
          <cx:pt idx="1719">135000</cx:pt>
          <cx:pt idx="1720">157500</cx:pt>
          <cx:pt idx="1721">112500</cx:pt>
          <cx:pt idx="1722">135000</cx:pt>
          <cx:pt idx="1723">1935000</cx:pt>
          <cx:pt idx="1724">121500</cx:pt>
          <cx:pt idx="1725">157500</cx:pt>
          <cx:pt idx="1726">81000</cx:pt>
          <cx:pt idx="1727">157500</cx:pt>
          <cx:pt idx="1728">135000</cx:pt>
          <cx:pt idx="1729">135000</cx:pt>
          <cx:pt idx="1730">130500</cx:pt>
          <cx:pt idx="1731">135000</cx:pt>
          <cx:pt idx="1732">135000</cx:pt>
          <cx:pt idx="1733">76500</cx:pt>
          <cx:pt idx="1734">126000</cx:pt>
          <cx:pt idx="1735">67500</cx:pt>
          <cx:pt idx="1736">135000</cx:pt>
          <cx:pt idx="1737">225000</cx:pt>
          <cx:pt idx="1738">63000</cx:pt>
          <cx:pt idx="1739">180000</cx:pt>
          <cx:pt idx="1740">67500</cx:pt>
          <cx:pt idx="1741">135000</cx:pt>
          <cx:pt idx="1742">90000</cx:pt>
          <cx:pt idx="1743">337500</cx:pt>
          <cx:pt idx="1744">360000</cx:pt>
          <cx:pt idx="1745">112500</cx:pt>
          <cx:pt idx="1746">315000</cx:pt>
          <cx:pt idx="1747">225000</cx:pt>
          <cx:pt idx="1748">180000</cx:pt>
          <cx:pt idx="1749">135000</cx:pt>
          <cx:pt idx="1750">247500</cx:pt>
          <cx:pt idx="1751">234000</cx:pt>
          <cx:pt idx="1752">54000</cx:pt>
          <cx:pt idx="1753">90000</cx:pt>
          <cx:pt idx="1754">112500</cx:pt>
          <cx:pt idx="1755">171000</cx:pt>
          <cx:pt idx="1756">157500</cx:pt>
          <cx:pt idx="1757">76675.5</cx:pt>
          <cx:pt idx="1758">135000</cx:pt>
          <cx:pt idx="1759">90000</cx:pt>
          <cx:pt idx="1760">112500</cx:pt>
          <cx:pt idx="1761">157500</cx:pt>
          <cx:pt idx="1762">81000</cx:pt>
          <cx:pt idx="1763">157500</cx:pt>
          <cx:pt idx="1764">67500</cx:pt>
          <cx:pt idx="1765">99000</cx:pt>
          <cx:pt idx="1766">121500</cx:pt>
          <cx:pt idx="1767">157500</cx:pt>
          <cx:pt idx="1768">65250</cx:pt>
          <cx:pt idx="1769">270000</cx:pt>
          <cx:pt idx="1770">99000</cx:pt>
          <cx:pt idx="1771">247500</cx:pt>
          <cx:pt idx="1772">225000</cx:pt>
          <cx:pt idx="1773">135000</cx:pt>
          <cx:pt idx="1774">90000</cx:pt>
          <cx:pt idx="1775">135000</cx:pt>
          <cx:pt idx="1776">90000</cx:pt>
          <cx:pt idx="1777">315000</cx:pt>
          <cx:pt idx="1778">112500</cx:pt>
          <cx:pt idx="1779">81000</cx:pt>
          <cx:pt idx="1780">180000</cx:pt>
          <cx:pt idx="1781">157500</cx:pt>
          <cx:pt idx="1782">112500</cx:pt>
          <cx:pt idx="1783">256500</cx:pt>
          <cx:pt idx="1784">225000</cx:pt>
          <cx:pt idx="1785">112500</cx:pt>
          <cx:pt idx="1786">360000</cx:pt>
          <cx:pt idx="1787">144000</cx:pt>
          <cx:pt idx="1788">216000</cx:pt>
          <cx:pt idx="1789">157500</cx:pt>
          <cx:pt idx="1790">292500</cx:pt>
          <cx:pt idx="1791">225000</cx:pt>
          <cx:pt idx="1792">135000</cx:pt>
          <cx:pt idx="1793">540000</cx:pt>
          <cx:pt idx="1794">180000</cx:pt>
          <cx:pt idx="1795">225000</cx:pt>
          <cx:pt idx="1796">202500</cx:pt>
          <cx:pt idx="1797">405000</cx:pt>
          <cx:pt idx="1798">108000</cx:pt>
          <cx:pt idx="1799">270000</cx:pt>
          <cx:pt idx="1800">180000</cx:pt>
          <cx:pt idx="1801">225000</cx:pt>
          <cx:pt idx="1802">315000</cx:pt>
          <cx:pt idx="1803">148500</cx:pt>
          <cx:pt idx="1804">135000</cx:pt>
          <cx:pt idx="1805">270000</cx:pt>
          <cx:pt idx="1806">90000</cx:pt>
          <cx:pt idx="1807">247500</cx:pt>
          <cx:pt idx="1808">405000</cx:pt>
          <cx:pt idx="1809">315000</cx:pt>
          <cx:pt idx="1810">180000</cx:pt>
          <cx:pt idx="1811">108000</cx:pt>
          <cx:pt idx="1812">105750</cx:pt>
          <cx:pt idx="1813">135000</cx:pt>
          <cx:pt idx="1814">157500</cx:pt>
          <cx:pt idx="1815">112500</cx:pt>
          <cx:pt idx="1816">90000</cx:pt>
          <cx:pt idx="1817">270000</cx:pt>
          <cx:pt idx="1818">157500</cx:pt>
          <cx:pt idx="1819">171000</cx:pt>
          <cx:pt idx="1820">157500</cx:pt>
          <cx:pt idx="1821">90000</cx:pt>
          <cx:pt idx="1822">78750</cx:pt>
          <cx:pt idx="1823">360000</cx:pt>
          <cx:pt idx="1824">225000</cx:pt>
          <cx:pt idx="1825">157500</cx:pt>
          <cx:pt idx="1826">135000</cx:pt>
          <cx:pt idx="1827">180000</cx:pt>
          <cx:pt idx="1828">121500</cx:pt>
          <cx:pt idx="1829">112500</cx:pt>
          <cx:pt idx="1830">225000</cx:pt>
          <cx:pt idx="1831">396000</cx:pt>
          <cx:pt idx="1832">135000</cx:pt>
          <cx:pt idx="1833">153000</cx:pt>
          <cx:pt idx="1834">99000</cx:pt>
          <cx:pt idx="1835">90000</cx:pt>
          <cx:pt idx="1836">171000</cx:pt>
          <cx:pt idx="1837">121500</cx:pt>
          <cx:pt idx="1838">67500</cx:pt>
          <cx:pt idx="1839">81000</cx:pt>
          <cx:pt idx="1840">157500</cx:pt>
          <cx:pt idx="1841">225000</cx:pt>
          <cx:pt idx="1842">189000</cx:pt>
          <cx:pt idx="1843">81000</cx:pt>
          <cx:pt idx="1844">90000</cx:pt>
          <cx:pt idx="1845">202500</cx:pt>
          <cx:pt idx="1846">121500</cx:pt>
          <cx:pt idx="1847">112500</cx:pt>
          <cx:pt idx="1848">112500</cx:pt>
          <cx:pt idx="1849">112500</cx:pt>
          <cx:pt idx="1850">157500</cx:pt>
          <cx:pt idx="1851">126000</cx:pt>
          <cx:pt idx="1852">126000</cx:pt>
          <cx:pt idx="1853">67500</cx:pt>
          <cx:pt idx="1854">103500</cx:pt>
          <cx:pt idx="1855">112500</cx:pt>
          <cx:pt idx="1856">166500</cx:pt>
          <cx:pt idx="1857">117000</cx:pt>
          <cx:pt idx="1858">112500</cx:pt>
          <cx:pt idx="1859">157500</cx:pt>
          <cx:pt idx="1860">112500</cx:pt>
          <cx:pt idx="1861">135000</cx:pt>
          <cx:pt idx="1862">121500</cx:pt>
          <cx:pt idx="1863">180000</cx:pt>
          <cx:pt idx="1864">189000</cx:pt>
          <cx:pt idx="1865">180000</cx:pt>
          <cx:pt idx="1866">135000</cx:pt>
          <cx:pt idx="1867">64080</cx:pt>
          <cx:pt idx="1868">112500</cx:pt>
          <cx:pt idx="1869">166500</cx:pt>
          <cx:pt idx="1870">135000</cx:pt>
          <cx:pt idx="1871">135000</cx:pt>
          <cx:pt idx="1872">90000</cx:pt>
          <cx:pt idx="1873">103500</cx:pt>
          <cx:pt idx="1874">180000</cx:pt>
          <cx:pt idx="1875">112500</cx:pt>
          <cx:pt idx="1876">67500</cx:pt>
          <cx:pt idx="1877">369000</cx:pt>
          <cx:pt idx="1878">168750</cx:pt>
          <cx:pt idx="1879">360000</cx:pt>
          <cx:pt idx="1880">112500</cx:pt>
          <cx:pt idx="1881">90000</cx:pt>
          <cx:pt idx="1882">81000</cx:pt>
          <cx:pt idx="1883">180000</cx:pt>
          <cx:pt idx="1884">81000</cx:pt>
          <cx:pt idx="1885">157500</cx:pt>
          <cx:pt idx="1886">112500</cx:pt>
          <cx:pt idx="1887">180000</cx:pt>
          <cx:pt idx="1888">56700</cx:pt>
          <cx:pt idx="1889">157500</cx:pt>
          <cx:pt idx="1890">112500</cx:pt>
          <cx:pt idx="1891">222750</cx:pt>
          <cx:pt idx="1892">117000</cx:pt>
          <cx:pt idx="1893">135000</cx:pt>
          <cx:pt idx="1894">360000</cx:pt>
          <cx:pt idx="1895">180000</cx:pt>
          <cx:pt idx="1896">157500</cx:pt>
          <cx:pt idx="1897">270000</cx:pt>
          <cx:pt idx="1898">180000</cx:pt>
          <cx:pt idx="1899">337500</cx:pt>
          <cx:pt idx="1900">135000</cx:pt>
          <cx:pt idx="1901">108000</cx:pt>
          <cx:pt idx="1902">135000</cx:pt>
          <cx:pt idx="1903">62100</cx:pt>
          <cx:pt idx="1904">247500</cx:pt>
          <cx:pt idx="1905">315000</cx:pt>
          <cx:pt idx="1906">135000</cx:pt>
          <cx:pt idx="1907">135000</cx:pt>
          <cx:pt idx="1908">225000</cx:pt>
          <cx:pt idx="1909">157500</cx:pt>
          <cx:pt idx="1910">270000</cx:pt>
          <cx:pt idx="1911">180000</cx:pt>
          <cx:pt idx="1912">112500</cx:pt>
          <cx:pt idx="1913">90000</cx:pt>
          <cx:pt idx="1914">90000</cx:pt>
          <cx:pt idx="1915">90000</cx:pt>
          <cx:pt idx="1916">270000</cx:pt>
          <cx:pt idx="1917">135000</cx:pt>
          <cx:pt idx="1918">157500</cx:pt>
          <cx:pt idx="1919">180000</cx:pt>
          <cx:pt idx="1920">180000</cx:pt>
          <cx:pt idx="1921">135000</cx:pt>
          <cx:pt idx="1922">211500</cx:pt>
          <cx:pt idx="1923">180000</cx:pt>
          <cx:pt idx="1924">288000</cx:pt>
          <cx:pt idx="1925">202500</cx:pt>
          <cx:pt idx="1926">112500</cx:pt>
          <cx:pt idx="1927">112500</cx:pt>
          <cx:pt idx="1928">225000</cx:pt>
          <cx:pt idx="1929">171000</cx:pt>
          <cx:pt idx="1930">157500</cx:pt>
          <cx:pt idx="1931">63000</cx:pt>
          <cx:pt idx="1932">90000</cx:pt>
          <cx:pt idx="1933">180000</cx:pt>
          <cx:pt idx="1934">157500</cx:pt>
          <cx:pt idx="1935">90000</cx:pt>
          <cx:pt idx="1936">49500</cx:pt>
          <cx:pt idx="1937">112500</cx:pt>
          <cx:pt idx="1938">211500</cx:pt>
          <cx:pt idx="1939">450000</cx:pt>
          <cx:pt idx="1940">270000</cx:pt>
          <cx:pt idx="1941">135000</cx:pt>
          <cx:pt idx="1942">540000</cx:pt>
          <cx:pt idx="1943">72000</cx:pt>
          <cx:pt idx="1944">90000</cx:pt>
          <cx:pt idx="1945">157500</cx:pt>
          <cx:pt idx="1946">135000</cx:pt>
          <cx:pt idx="1947">112500</cx:pt>
          <cx:pt idx="1948">108000</cx:pt>
          <cx:pt idx="1949">67500</cx:pt>
          <cx:pt idx="1950">90000</cx:pt>
          <cx:pt idx="1951">90000</cx:pt>
          <cx:pt idx="1952">112500</cx:pt>
          <cx:pt idx="1953">211500</cx:pt>
          <cx:pt idx="1954">225000</cx:pt>
          <cx:pt idx="1955">234000</cx:pt>
          <cx:pt idx="1956">247500</cx:pt>
          <cx:pt idx="1957">225000</cx:pt>
          <cx:pt idx="1958">202500</cx:pt>
          <cx:pt idx="1959">675000</cx:pt>
          <cx:pt idx="1960">112500</cx:pt>
          <cx:pt idx="1961">49500</cx:pt>
          <cx:pt idx="1962">157500</cx:pt>
          <cx:pt idx="1963">144000</cx:pt>
          <cx:pt idx="1964">90000</cx:pt>
          <cx:pt idx="1965">157500</cx:pt>
          <cx:pt idx="1966">157500</cx:pt>
          <cx:pt idx="1967">117000</cx:pt>
          <cx:pt idx="1968">202500</cx:pt>
          <cx:pt idx="1969">270000</cx:pt>
          <cx:pt idx="1970">270000</cx:pt>
          <cx:pt idx="1971">81000</cx:pt>
          <cx:pt idx="1972">171000</cx:pt>
          <cx:pt idx="1973">225000</cx:pt>
          <cx:pt idx="1974">270000</cx:pt>
          <cx:pt idx="1975">360000</cx:pt>
          <cx:pt idx="1976">112500</cx:pt>
          <cx:pt idx="1977">135000</cx:pt>
          <cx:pt idx="1978">165150</cx:pt>
          <cx:pt idx="1979">99000</cx:pt>
          <cx:pt idx="1980">202500</cx:pt>
          <cx:pt idx="1981">270000</cx:pt>
          <cx:pt idx="1982">261000</cx:pt>
          <cx:pt idx="1983">157500</cx:pt>
          <cx:pt idx="1984">45000</cx:pt>
          <cx:pt idx="1985">180000</cx:pt>
          <cx:pt idx="1986">94500</cx:pt>
          <cx:pt idx="1987">225000</cx:pt>
          <cx:pt idx="1988">67500</cx:pt>
          <cx:pt idx="1989">54000</cx:pt>
          <cx:pt idx="1990">112500</cx:pt>
          <cx:pt idx="1991">135000</cx:pt>
          <cx:pt idx="1992">229500</cx:pt>
          <cx:pt idx="1993">189000</cx:pt>
          <cx:pt idx="1994">315000</cx:pt>
          <cx:pt idx="1995">49500</cx:pt>
          <cx:pt idx="1996">135000</cx:pt>
          <cx:pt idx="1997">135000</cx:pt>
          <cx:pt idx="1998">202500</cx:pt>
          <cx:pt idx="1999">180000</cx:pt>
          <cx:pt idx="2000">225000</cx:pt>
          <cx:pt idx="2001">54000</cx:pt>
          <cx:pt idx="2002">234000</cx:pt>
          <cx:pt idx="2003">247500</cx:pt>
          <cx:pt idx="2004">297000</cx:pt>
          <cx:pt idx="2005">180000</cx:pt>
          <cx:pt idx="2006">157500</cx:pt>
          <cx:pt idx="2007">144000</cx:pt>
          <cx:pt idx="2008">112500</cx:pt>
          <cx:pt idx="2009">765000</cx:pt>
          <cx:pt idx="2010">157500</cx:pt>
          <cx:pt idx="2011">171000</cx:pt>
          <cx:pt idx="2012">54000</cx:pt>
          <cx:pt idx="2013">128250</cx:pt>
          <cx:pt idx="2014">112500</cx:pt>
          <cx:pt idx="2015">171000</cx:pt>
          <cx:pt idx="2016">144000</cx:pt>
          <cx:pt idx="2017">252000</cx:pt>
          <cx:pt idx="2018">225000</cx:pt>
          <cx:pt idx="2019">166500</cx:pt>
          <cx:pt idx="2020">173250</cx:pt>
          <cx:pt idx="2021">126000</cx:pt>
          <cx:pt idx="2022">148500</cx:pt>
          <cx:pt idx="2023">450000</cx:pt>
          <cx:pt idx="2024">189000</cx:pt>
          <cx:pt idx="2025">270000</cx:pt>
          <cx:pt idx="2026">202500</cx:pt>
          <cx:pt idx="2027">135000</cx:pt>
          <cx:pt idx="2028">135000</cx:pt>
          <cx:pt idx="2029">135000</cx:pt>
          <cx:pt idx="2030">180000</cx:pt>
          <cx:pt idx="2031">112500</cx:pt>
          <cx:pt idx="2032">171000</cx:pt>
          <cx:pt idx="2033">90000</cx:pt>
          <cx:pt idx="2034">108000</cx:pt>
          <cx:pt idx="2035">58500</cx:pt>
          <cx:pt idx="2036">81000</cx:pt>
          <cx:pt idx="2037">90000</cx:pt>
          <cx:pt idx="2038">135000</cx:pt>
          <cx:pt idx="2039">157500</cx:pt>
          <cx:pt idx="2040">135000</cx:pt>
          <cx:pt idx="2041">90000</cx:pt>
          <cx:pt idx="2042">67500</cx:pt>
          <cx:pt idx="2043">90000</cx:pt>
          <cx:pt idx="2044">135000</cx:pt>
          <cx:pt idx="2045">225000</cx:pt>
          <cx:pt idx="2046">121500</cx:pt>
          <cx:pt idx="2047">112500</cx:pt>
          <cx:pt idx="2048">135000</cx:pt>
          <cx:pt idx="2049">54000</cx:pt>
          <cx:pt idx="2050">337500</cx:pt>
          <cx:pt idx="2051">135000</cx:pt>
          <cx:pt idx="2052">211500</cx:pt>
          <cx:pt idx="2053">157500</cx:pt>
          <cx:pt idx="2054">144000</cx:pt>
          <cx:pt idx="2055">108000</cx:pt>
          <cx:pt idx="2056">112500</cx:pt>
          <cx:pt idx="2057">180000</cx:pt>
          <cx:pt idx="2058">315000</cx:pt>
          <cx:pt idx="2059">157500</cx:pt>
          <cx:pt idx="2060">135000</cx:pt>
          <cx:pt idx="2061">225000</cx:pt>
          <cx:pt idx="2062">270000</cx:pt>
          <cx:pt idx="2063">144000</cx:pt>
          <cx:pt idx="2064">90000</cx:pt>
          <cx:pt idx="2065">135000</cx:pt>
          <cx:pt idx="2066">112500</cx:pt>
          <cx:pt idx="2067">144000</cx:pt>
          <cx:pt idx="2068">90000</cx:pt>
          <cx:pt idx="2069">292500</cx:pt>
          <cx:pt idx="2070">315000</cx:pt>
          <cx:pt idx="2071">180000</cx:pt>
          <cx:pt idx="2072">108000</cx:pt>
          <cx:pt idx="2073">135000</cx:pt>
          <cx:pt idx="2074">126000</cx:pt>
          <cx:pt idx="2075">180000</cx:pt>
          <cx:pt idx="2076">180000</cx:pt>
          <cx:pt idx="2077">90000</cx:pt>
          <cx:pt idx="2078">67500</cx:pt>
          <cx:pt idx="2079">256500</cx:pt>
          <cx:pt idx="2080">135000</cx:pt>
          <cx:pt idx="2081">315000</cx:pt>
          <cx:pt idx="2082">157500</cx:pt>
          <cx:pt idx="2083">135000</cx:pt>
          <cx:pt idx="2084">180000</cx:pt>
          <cx:pt idx="2085">90000</cx:pt>
          <cx:pt idx="2086">90000</cx:pt>
          <cx:pt idx="2087">382500</cx:pt>
          <cx:pt idx="2088">364500</cx:pt>
          <cx:pt idx="2089">247500</cx:pt>
          <cx:pt idx="2090">225000</cx:pt>
          <cx:pt idx="2091">108000</cx:pt>
          <cx:pt idx="2092">247500</cx:pt>
          <cx:pt idx="2093">157500</cx:pt>
          <cx:pt idx="2094">157500</cx:pt>
          <cx:pt idx="2095">202500</cx:pt>
          <cx:pt idx="2096">81000</cx:pt>
          <cx:pt idx="2097">135000</cx:pt>
          <cx:pt idx="2098">135000</cx:pt>
          <cx:pt idx="2099">382500</cx:pt>
          <cx:pt idx="2100">270000</cx:pt>
          <cx:pt idx="2101">171000</cx:pt>
          <cx:pt idx="2102">90000</cx:pt>
          <cx:pt idx="2103">90000</cx:pt>
          <cx:pt idx="2104">94500</cx:pt>
          <cx:pt idx="2105">270000</cx:pt>
          <cx:pt idx="2106">180000</cx:pt>
          <cx:pt idx="2107">90000</cx:pt>
          <cx:pt idx="2108">135000</cx:pt>
          <cx:pt idx="2109">126000</cx:pt>
          <cx:pt idx="2110">180000</cx:pt>
          <cx:pt idx="2111">225000</cx:pt>
          <cx:pt idx="2112">225000</cx:pt>
          <cx:pt idx="2113">90000</cx:pt>
          <cx:pt idx="2114">112500</cx:pt>
          <cx:pt idx="2115">166500</cx:pt>
          <cx:pt idx="2116">126000</cx:pt>
          <cx:pt idx="2117">112500</cx:pt>
          <cx:pt idx="2118">296100</cx:pt>
          <cx:pt idx="2119">180000</cx:pt>
          <cx:pt idx="2120">112500</cx:pt>
          <cx:pt idx="2121">166500</cx:pt>
          <cx:pt idx="2122">162000</cx:pt>
          <cx:pt idx="2123">229500</cx:pt>
          <cx:pt idx="2124">180000</cx:pt>
          <cx:pt idx="2125">112500</cx:pt>
          <cx:pt idx="2126">148500</cx:pt>
          <cx:pt idx="2127">90000</cx:pt>
          <cx:pt idx="2128">130500</cx:pt>
          <cx:pt idx="2129">144000</cx:pt>
          <cx:pt idx="2130">292500</cx:pt>
          <cx:pt idx="2131">157500</cx:pt>
          <cx:pt idx="2132">157500</cx:pt>
          <cx:pt idx="2133">180000</cx:pt>
          <cx:pt idx="2134">180000</cx:pt>
          <cx:pt idx="2135">180000</cx:pt>
          <cx:pt idx="2136">135000</cx:pt>
          <cx:pt idx="2137">270000</cx:pt>
          <cx:pt idx="2138">112500</cx:pt>
          <cx:pt idx="2139">292500</cx:pt>
          <cx:pt idx="2140">112500</cx:pt>
          <cx:pt idx="2141">130500</cx:pt>
          <cx:pt idx="2142">121500</cx:pt>
          <cx:pt idx="2143">112500</cx:pt>
          <cx:pt idx="2144">157500</cx:pt>
          <cx:pt idx="2145">117000</cx:pt>
          <cx:pt idx="2146">112500</cx:pt>
          <cx:pt idx="2147">202500</cx:pt>
          <cx:pt idx="2148">90000</cx:pt>
          <cx:pt idx="2149">76500</cx:pt>
          <cx:pt idx="2150">67500</cx:pt>
          <cx:pt idx="2151">48181.5</cx:pt>
          <cx:pt idx="2152">135000</cx:pt>
          <cx:pt idx="2153">130500</cx:pt>
          <cx:pt idx="2154">193500</cx:pt>
          <cx:pt idx="2155">135000</cx:pt>
          <cx:pt idx="2156">391500</cx:pt>
          <cx:pt idx="2157">112500</cx:pt>
          <cx:pt idx="2158">103500</cx:pt>
          <cx:pt idx="2159">112500</cx:pt>
          <cx:pt idx="2160">247500</cx:pt>
          <cx:pt idx="2161">67500</cx:pt>
          <cx:pt idx="2162">157500</cx:pt>
          <cx:pt idx="2163">76500</cx:pt>
          <cx:pt idx="2164">112500</cx:pt>
          <cx:pt idx="2165">90000</cx:pt>
          <cx:pt idx="2166">202500</cx:pt>
          <cx:pt idx="2167">202500</cx:pt>
          <cx:pt idx="2168">135000</cx:pt>
          <cx:pt idx="2169">135000</cx:pt>
          <cx:pt idx="2170">270000</cx:pt>
          <cx:pt idx="2171">202500</cx:pt>
          <cx:pt idx="2172">81000</cx:pt>
          <cx:pt idx="2173">135000</cx:pt>
          <cx:pt idx="2174">270000</cx:pt>
          <cx:pt idx="2175">112500</cx:pt>
          <cx:pt idx="2176">135000</cx:pt>
          <cx:pt idx="2177">180000</cx:pt>
          <cx:pt idx="2178">180000</cx:pt>
          <cx:pt idx="2179">67500</cx:pt>
          <cx:pt idx="2180">157500</cx:pt>
          <cx:pt idx="2181">450000</cx:pt>
          <cx:pt idx="2182">135000</cx:pt>
          <cx:pt idx="2183">180000</cx:pt>
          <cx:pt idx="2184">225000</cx:pt>
          <cx:pt idx="2185">225000</cx:pt>
          <cx:pt idx="2186">270000</cx:pt>
          <cx:pt idx="2187">90000</cx:pt>
          <cx:pt idx="2188">180000</cx:pt>
          <cx:pt idx="2189">112500</cx:pt>
          <cx:pt idx="2190">112500</cx:pt>
          <cx:pt idx="2191">90000</cx:pt>
          <cx:pt idx="2192">202500</cx:pt>
          <cx:pt idx="2193">81000</cx:pt>
          <cx:pt idx="2194">54000</cx:pt>
          <cx:pt idx="2195">157500</cx:pt>
          <cx:pt idx="2196">117000</cx:pt>
          <cx:pt idx="2197">112500</cx:pt>
          <cx:pt idx="2198">112500</cx:pt>
          <cx:pt idx="2199">315000</cx:pt>
          <cx:pt idx="2200">112500</cx:pt>
          <cx:pt idx="2201">270000</cx:pt>
          <cx:pt idx="2202">243000</cx:pt>
          <cx:pt idx="2203">180000</cx:pt>
          <cx:pt idx="2204">135000</cx:pt>
          <cx:pt idx="2205">270000</cx:pt>
          <cx:pt idx="2206">153900</cx:pt>
          <cx:pt idx="2207">450000</cx:pt>
          <cx:pt idx="2208">148500</cx:pt>
          <cx:pt idx="2209">99000</cx:pt>
          <cx:pt idx="2210">202500</cx:pt>
          <cx:pt idx="2211">157500</cx:pt>
          <cx:pt idx="2212">90000</cx:pt>
          <cx:pt idx="2213">225000</cx:pt>
          <cx:pt idx="2214">157500</cx:pt>
          <cx:pt idx="2215">180000</cx:pt>
          <cx:pt idx="2216">315000</cx:pt>
          <cx:pt idx="2217">90000</cx:pt>
          <cx:pt idx="2218">157500</cx:pt>
          <cx:pt idx="2219">90000</cx:pt>
          <cx:pt idx="2220">225000</cx:pt>
          <cx:pt idx="2221">90000</cx:pt>
          <cx:pt idx="2222">225000</cx:pt>
          <cx:pt idx="2223">157500</cx:pt>
          <cx:pt idx="2224">171000</cx:pt>
          <cx:pt idx="2225">180000</cx:pt>
          <cx:pt idx="2226">135000</cx:pt>
          <cx:pt idx="2227">90000</cx:pt>
          <cx:pt idx="2228">117000</cx:pt>
          <cx:pt idx="2229">382500</cx:pt>
          <cx:pt idx="2230">157500</cx:pt>
          <cx:pt idx="2231">207000</cx:pt>
          <cx:pt idx="2232">103500</cx:pt>
          <cx:pt idx="2233">144000</cx:pt>
          <cx:pt idx="2234">135000</cx:pt>
          <cx:pt idx="2235">157500</cx:pt>
          <cx:pt idx="2236">270000</cx:pt>
          <cx:pt idx="2237">112500</cx:pt>
          <cx:pt idx="2238">121500</cx:pt>
          <cx:pt idx="2239">112500</cx:pt>
          <cx:pt idx="2240">351000</cx:pt>
          <cx:pt idx="2241">144000</cx:pt>
          <cx:pt idx="2242">112500</cx:pt>
          <cx:pt idx="2243">90000</cx:pt>
          <cx:pt idx="2244">225000</cx:pt>
          <cx:pt idx="2245">112500</cx:pt>
          <cx:pt idx="2246">112500</cx:pt>
          <cx:pt idx="2247">270000</cx:pt>
          <cx:pt idx="2248">270000</cx:pt>
          <cx:pt idx="2249">58500</cx:pt>
          <cx:pt idx="2250">72000</cx:pt>
          <cx:pt idx="2251">315000</cx:pt>
          <cx:pt idx="2252">112500</cx:pt>
          <cx:pt idx="2253">405000</cx:pt>
          <cx:pt idx="2254">112500</cx:pt>
          <cx:pt idx="2255">157500</cx:pt>
          <cx:pt idx="2256">157500</cx:pt>
          <cx:pt idx="2257">292500</cx:pt>
          <cx:pt idx="2258">180000</cx:pt>
          <cx:pt idx="2259">63000</cx:pt>
          <cx:pt idx="2260">45000</cx:pt>
          <cx:pt idx="2261">135000</cx:pt>
          <cx:pt idx="2262">135000</cx:pt>
          <cx:pt idx="2263">157500</cx:pt>
          <cx:pt idx="2264">135000</cx:pt>
          <cx:pt idx="2265">180000</cx:pt>
          <cx:pt idx="2266">54000</cx:pt>
          <cx:pt idx="2267">319500</cx:pt>
          <cx:pt idx="2268">270000</cx:pt>
          <cx:pt idx="2269">157500</cx:pt>
          <cx:pt idx="2270">157500</cx:pt>
          <cx:pt idx="2271">225000</cx:pt>
          <cx:pt idx="2272">135000</cx:pt>
          <cx:pt idx="2273">76500</cx:pt>
          <cx:pt idx="2274">85500</cx:pt>
          <cx:pt idx="2275">67500</cx:pt>
          <cx:pt idx="2276">103500</cx:pt>
          <cx:pt idx="2277">315000</cx:pt>
          <cx:pt idx="2278">83250</cx:pt>
          <cx:pt idx="2279">157500</cx:pt>
          <cx:pt idx="2280">45000</cx:pt>
          <cx:pt idx="2281">180000</cx:pt>
          <cx:pt idx="2282">270000</cx:pt>
          <cx:pt idx="2283">112500</cx:pt>
          <cx:pt idx="2284">270000</cx:pt>
          <cx:pt idx="2285">356625</cx:pt>
          <cx:pt idx="2286">157500</cx:pt>
          <cx:pt idx="2287">468823.5</cx:pt>
          <cx:pt idx="2288">180000</cx:pt>
          <cx:pt idx="2289">157500</cx:pt>
          <cx:pt idx="2290">360000</cx:pt>
          <cx:pt idx="2291">112500</cx:pt>
          <cx:pt idx="2292">157500</cx:pt>
          <cx:pt idx="2293">180000</cx:pt>
          <cx:pt idx="2294">180000</cx:pt>
          <cx:pt idx="2295">162000</cx:pt>
          <cx:pt idx="2296">81000</cx:pt>
          <cx:pt idx="2297">139500</cx:pt>
          <cx:pt idx="2298">247500</cx:pt>
          <cx:pt idx="2299">58500</cx:pt>
          <cx:pt idx="2300">135000</cx:pt>
          <cx:pt idx="2301">180000</cx:pt>
          <cx:pt idx="2302">171000</cx:pt>
          <cx:pt idx="2303">112500</cx:pt>
          <cx:pt idx="2304">157500</cx:pt>
          <cx:pt idx="2305">67500</cx:pt>
          <cx:pt idx="2306">202500</cx:pt>
          <cx:pt idx="2307">135000</cx:pt>
          <cx:pt idx="2308">117000</cx:pt>
          <cx:pt idx="2309">292500</cx:pt>
          <cx:pt idx="2310">126000</cx:pt>
          <cx:pt idx="2311">337500</cx:pt>
          <cx:pt idx="2312">292500</cx:pt>
          <cx:pt idx="2313">292500</cx:pt>
          <cx:pt idx="2314">202500</cx:pt>
          <cx:pt idx="2315">67500</cx:pt>
          <cx:pt idx="2316">90000</cx:pt>
          <cx:pt idx="2317">67500</cx:pt>
          <cx:pt idx="2318">135000</cx:pt>
          <cx:pt idx="2319">117000</cx:pt>
          <cx:pt idx="2320">225000</cx:pt>
          <cx:pt idx="2321">225000</cx:pt>
          <cx:pt idx="2322">157500</cx:pt>
          <cx:pt idx="2323">112500</cx:pt>
          <cx:pt idx="2324">90000</cx:pt>
          <cx:pt idx="2325">148500</cx:pt>
          <cx:pt idx="2326">112500</cx:pt>
          <cx:pt idx="2327">90000</cx:pt>
          <cx:pt idx="2328">315000</cx:pt>
          <cx:pt idx="2329">78930</cx:pt>
          <cx:pt idx="2330">270000</cx:pt>
          <cx:pt idx="2331">270000</cx:pt>
          <cx:pt idx="2332">270000</cx:pt>
          <cx:pt idx="2333">103500</cx:pt>
          <cx:pt idx="2334">301500</cx:pt>
          <cx:pt idx="2335">135000</cx:pt>
          <cx:pt idx="2336">54000</cx:pt>
          <cx:pt idx="2337">180000</cx:pt>
          <cx:pt idx="2338">202500</cx:pt>
          <cx:pt idx="2339">157500</cx:pt>
          <cx:pt idx="2340">180000</cx:pt>
          <cx:pt idx="2341">157500</cx:pt>
          <cx:pt idx="2342">202500</cx:pt>
          <cx:pt idx="2343">270000</cx:pt>
          <cx:pt idx="2344">103500</cx:pt>
          <cx:pt idx="2345">157500</cx:pt>
          <cx:pt idx="2346">202500</cx:pt>
          <cx:pt idx="2347">180000</cx:pt>
          <cx:pt idx="2348">67500</cx:pt>
          <cx:pt idx="2349">67500</cx:pt>
          <cx:pt idx="2350">225000</cx:pt>
          <cx:pt idx="2351">67500</cx:pt>
          <cx:pt idx="2352">135000</cx:pt>
          <cx:pt idx="2353">69750</cx:pt>
          <cx:pt idx="2354">157500</cx:pt>
          <cx:pt idx="2355">90000</cx:pt>
          <cx:pt idx="2356">67500</cx:pt>
          <cx:pt idx="2357">292500</cx:pt>
          <cx:pt idx="2358">135000</cx:pt>
          <cx:pt idx="2359">139500</cx:pt>
          <cx:pt idx="2360">157500</cx:pt>
          <cx:pt idx="2361">35550</cx:pt>
          <cx:pt idx="2362">99000</cx:pt>
          <cx:pt idx="2363">157500</cx:pt>
          <cx:pt idx="2364">135000</cx:pt>
          <cx:pt idx="2365">90000</cx:pt>
          <cx:pt idx="2366">180000</cx:pt>
          <cx:pt idx="2367">90000</cx:pt>
          <cx:pt idx="2368">121500</cx:pt>
          <cx:pt idx="2369">157500</cx:pt>
          <cx:pt idx="2370">103500</cx:pt>
          <cx:pt idx="2371">67500</cx:pt>
          <cx:pt idx="2372">180000</cx:pt>
          <cx:pt idx="2373">58500</cx:pt>
          <cx:pt idx="2374">67500</cx:pt>
          <cx:pt idx="2375">29250</cx:pt>
          <cx:pt idx="2376">180000</cx:pt>
          <cx:pt idx="2377">135000</cx:pt>
          <cx:pt idx="2378">693000</cx:pt>
          <cx:pt idx="2379">76500</cx:pt>
          <cx:pt idx="2380">171000</cx:pt>
          <cx:pt idx="2381">202500</cx:pt>
          <cx:pt idx="2382">157500</cx:pt>
          <cx:pt idx="2383">360000</cx:pt>
          <cx:pt idx="2384">99000</cx:pt>
          <cx:pt idx="2385">90000</cx:pt>
          <cx:pt idx="2386">144000</cx:pt>
          <cx:pt idx="2387">225000</cx:pt>
          <cx:pt idx="2388">90000</cx:pt>
          <cx:pt idx="2389">202500</cx:pt>
          <cx:pt idx="2390">157500</cx:pt>
          <cx:pt idx="2391">135000</cx:pt>
          <cx:pt idx="2392">76500</cx:pt>
          <cx:pt idx="2393">112500</cx:pt>
          <cx:pt idx="2394">135000</cx:pt>
          <cx:pt idx="2395">90000</cx:pt>
          <cx:pt idx="2396">450000</cx:pt>
          <cx:pt idx="2397">292500</cx:pt>
          <cx:pt idx="2398">135000</cx:pt>
          <cx:pt idx="2399">171000</cx:pt>
          <cx:pt idx="2400">270000</cx:pt>
          <cx:pt idx="2401">162000</cx:pt>
          <cx:pt idx="2402">157500</cx:pt>
          <cx:pt idx="2403">112500</cx:pt>
          <cx:pt idx="2404">112500</cx:pt>
          <cx:pt idx="2405">112500</cx:pt>
          <cx:pt idx="2406">90000</cx:pt>
          <cx:pt idx="2407">76500</cx:pt>
          <cx:pt idx="2408">157500</cx:pt>
          <cx:pt idx="2409">315000</cx:pt>
          <cx:pt idx="2410">112500</cx:pt>
          <cx:pt idx="2411">225000</cx:pt>
          <cx:pt idx="2412">225000</cx:pt>
          <cx:pt idx="2413">211500</cx:pt>
          <cx:pt idx="2414">225000</cx:pt>
          <cx:pt idx="2415">135000</cx:pt>
          <cx:pt idx="2416">202500</cx:pt>
          <cx:pt idx="2417">207000</cx:pt>
          <cx:pt idx="2418">450000</cx:pt>
          <cx:pt idx="2419">67500</cx:pt>
          <cx:pt idx="2420">90000</cx:pt>
          <cx:pt idx="2421">225000</cx:pt>
          <cx:pt idx="2422">450000</cx:pt>
          <cx:pt idx="2423">112500</cx:pt>
          <cx:pt idx="2424">112500</cx:pt>
          <cx:pt idx="2425">135000</cx:pt>
          <cx:pt idx="2426">49500</cx:pt>
          <cx:pt idx="2427">202500</cx:pt>
          <cx:pt idx="2428">117000</cx:pt>
          <cx:pt idx="2429">247500</cx:pt>
          <cx:pt idx="2430">405000</cx:pt>
          <cx:pt idx="2431">135000</cx:pt>
          <cx:pt idx="2432">202500</cx:pt>
          <cx:pt idx="2433">225000</cx:pt>
          <cx:pt idx="2434">103500</cx:pt>
          <cx:pt idx="2435">54000</cx:pt>
          <cx:pt idx="2436">225000</cx:pt>
          <cx:pt idx="2437">81000</cx:pt>
          <cx:pt idx="2438">247500</cx:pt>
          <cx:pt idx="2439">157500</cx:pt>
          <cx:pt idx="2440">51750</cx:pt>
          <cx:pt idx="2441">157500</cx:pt>
          <cx:pt idx="2442">103500</cx:pt>
          <cx:pt idx="2443">99000</cx:pt>
          <cx:pt idx="2444">112500</cx:pt>
          <cx:pt idx="2445">216000</cx:pt>
          <cx:pt idx="2446">90000</cx:pt>
          <cx:pt idx="2447">90000</cx:pt>
          <cx:pt idx="2448">202500</cx:pt>
          <cx:pt idx="2449">135000</cx:pt>
          <cx:pt idx="2450">180000</cx:pt>
          <cx:pt idx="2451">67500</cx:pt>
          <cx:pt idx="2452">180000</cx:pt>
          <cx:pt idx="2453">67500</cx:pt>
          <cx:pt idx="2454">202500</cx:pt>
          <cx:pt idx="2455">157500</cx:pt>
          <cx:pt idx="2456">108000</cx:pt>
          <cx:pt idx="2457">202500</cx:pt>
          <cx:pt idx="2458">360000</cx:pt>
          <cx:pt idx="2459">157500</cx:pt>
          <cx:pt idx="2460">202500</cx:pt>
          <cx:pt idx="2461">112500</cx:pt>
          <cx:pt idx="2462">112500</cx:pt>
          <cx:pt idx="2463">90000</cx:pt>
          <cx:pt idx="2464">112500</cx:pt>
          <cx:pt idx="2465">112500</cx:pt>
          <cx:pt idx="2466">135000</cx:pt>
          <cx:pt idx="2467">225000</cx:pt>
          <cx:pt idx="2468">47250</cx:pt>
          <cx:pt idx="2469">112500</cx:pt>
          <cx:pt idx="2470">85500</cx:pt>
          <cx:pt idx="2471">67500</cx:pt>
          <cx:pt idx="2472">180000</cx:pt>
          <cx:pt idx="2473">337500</cx:pt>
          <cx:pt idx="2474">99000</cx:pt>
          <cx:pt idx="2475">112500</cx:pt>
          <cx:pt idx="2476">202500</cx:pt>
          <cx:pt idx="2477">157500</cx:pt>
          <cx:pt idx="2478">315000</cx:pt>
          <cx:pt idx="2479">157500</cx:pt>
          <cx:pt idx="2480">180000</cx:pt>
          <cx:pt idx="2481">360000</cx:pt>
          <cx:pt idx="2482">90000</cx:pt>
          <cx:pt idx="2483">180000</cx:pt>
          <cx:pt idx="2484">202500</cx:pt>
          <cx:pt idx="2485">157500</cx:pt>
          <cx:pt idx="2486">360000</cx:pt>
          <cx:pt idx="2487">202500</cx:pt>
          <cx:pt idx="2488">90000</cx:pt>
          <cx:pt idx="2489">90000</cx:pt>
          <cx:pt idx="2490">112500</cx:pt>
          <cx:pt idx="2491">180000</cx:pt>
          <cx:pt idx="2492">112500</cx:pt>
          <cx:pt idx="2493">225000</cx:pt>
          <cx:pt idx="2494">157500</cx:pt>
          <cx:pt idx="2495">90000</cx:pt>
          <cx:pt idx="2496">135000</cx:pt>
          <cx:pt idx="2497">99000</cx:pt>
          <cx:pt idx="2498">112500</cx:pt>
          <cx:pt idx="2499">180000</cx:pt>
          <cx:pt idx="2500">67500</cx:pt>
          <cx:pt idx="2501">157500</cx:pt>
          <cx:pt idx="2502">202500</cx:pt>
          <cx:pt idx="2503">180000</cx:pt>
          <cx:pt idx="2504">135000</cx:pt>
          <cx:pt idx="2505">135000</cx:pt>
          <cx:pt idx="2506">90000</cx:pt>
          <cx:pt idx="2507">184500</cx:pt>
          <cx:pt idx="2508">112500</cx:pt>
          <cx:pt idx="2509">202500</cx:pt>
          <cx:pt idx="2510">157500</cx:pt>
          <cx:pt idx="2511">130500</cx:pt>
          <cx:pt idx="2512">72000</cx:pt>
          <cx:pt idx="2513">292500</cx:pt>
          <cx:pt idx="2514">225000</cx:pt>
          <cx:pt idx="2515">99000</cx:pt>
          <cx:pt idx="2516">270000</cx:pt>
          <cx:pt idx="2517">112500</cx:pt>
          <cx:pt idx="2518">157500</cx:pt>
          <cx:pt idx="2519">162000</cx:pt>
          <cx:pt idx="2520">90000</cx:pt>
          <cx:pt idx="2521">112500</cx:pt>
          <cx:pt idx="2522">63000</cx:pt>
          <cx:pt idx="2523">81000</cx:pt>
          <cx:pt idx="2524">112500</cx:pt>
          <cx:pt idx="2525">202500</cx:pt>
          <cx:pt idx="2526">121500</cx:pt>
          <cx:pt idx="2527">202500</cx:pt>
          <cx:pt idx="2528">126000</cx:pt>
          <cx:pt idx="2529">234000</cx:pt>
          <cx:pt idx="2530">112500</cx:pt>
          <cx:pt idx="2531">157500</cx:pt>
          <cx:pt idx="2532">90000</cx:pt>
          <cx:pt idx="2533">135000</cx:pt>
          <cx:pt idx="2534">94500</cx:pt>
          <cx:pt idx="2535">157500</cx:pt>
          <cx:pt idx="2536">315000</cx:pt>
          <cx:pt idx="2537">333000</cx:pt>
          <cx:pt idx="2538">135000</cx:pt>
          <cx:pt idx="2539">72000</cx:pt>
          <cx:pt idx="2540">292500</cx:pt>
          <cx:pt idx="2541">202500</cx:pt>
          <cx:pt idx="2542">202500</cx:pt>
          <cx:pt idx="2543">90000</cx:pt>
          <cx:pt idx="2544">180000</cx:pt>
          <cx:pt idx="2545">81000</cx:pt>
          <cx:pt idx="2546">144000</cx:pt>
          <cx:pt idx="2547">135000</cx:pt>
          <cx:pt idx="2548">180000</cx:pt>
          <cx:pt idx="2549">270000</cx:pt>
          <cx:pt idx="2550">67500</cx:pt>
          <cx:pt idx="2551">90000</cx:pt>
          <cx:pt idx="2552">225000</cx:pt>
          <cx:pt idx="2553">252000</cx:pt>
          <cx:pt idx="2554">225000</cx:pt>
          <cx:pt idx="2555">175500</cx:pt>
          <cx:pt idx="2556">112500</cx:pt>
          <cx:pt idx="2557">63000</cx:pt>
          <cx:pt idx="2558">117000</cx:pt>
          <cx:pt idx="2559">175500</cx:pt>
          <cx:pt idx="2560">112500</cx:pt>
          <cx:pt idx="2561">225000</cx:pt>
          <cx:pt idx="2562">56997</cx:pt>
          <cx:pt idx="2563">180000</cx:pt>
          <cx:pt idx="2564">157500</cx:pt>
          <cx:pt idx="2565">54000</cx:pt>
          <cx:pt idx="2566">112500</cx:pt>
          <cx:pt idx="2567">135000</cx:pt>
          <cx:pt idx="2568">135000</cx:pt>
          <cx:pt idx="2569">225000</cx:pt>
          <cx:pt idx="2570">270000</cx:pt>
          <cx:pt idx="2571">157500</cx:pt>
          <cx:pt idx="2572">216000</cx:pt>
          <cx:pt idx="2573">85500</cx:pt>
          <cx:pt idx="2574">157500</cx:pt>
          <cx:pt idx="2575">90000</cx:pt>
          <cx:pt idx="2576">144000</cx:pt>
          <cx:pt idx="2577">202500</cx:pt>
          <cx:pt idx="2578">247500</cx:pt>
          <cx:pt idx="2579">112500</cx:pt>
          <cx:pt idx="2580">180000</cx:pt>
          <cx:pt idx="2581">157500</cx:pt>
          <cx:pt idx="2582">63000</cx:pt>
          <cx:pt idx="2583">270000</cx:pt>
          <cx:pt idx="2584">67500</cx:pt>
          <cx:pt idx="2585">112500</cx:pt>
          <cx:pt idx="2586">90000</cx:pt>
          <cx:pt idx="2587">180000</cx:pt>
          <cx:pt idx="2588">157500</cx:pt>
          <cx:pt idx="2589">225000</cx:pt>
          <cx:pt idx="2590">162000</cx:pt>
          <cx:pt idx="2591">144000</cx:pt>
          <cx:pt idx="2592">126000</cx:pt>
          <cx:pt idx="2593">90000</cx:pt>
          <cx:pt idx="2594">180000</cx:pt>
          <cx:pt idx="2595">121500</cx:pt>
          <cx:pt idx="2596">225000</cx:pt>
          <cx:pt idx="2597">271800</cx:pt>
          <cx:pt idx="2598">121500</cx:pt>
          <cx:pt idx="2599">135000</cx:pt>
          <cx:pt idx="2600">135000</cx:pt>
          <cx:pt idx="2601">243900</cx:pt>
          <cx:pt idx="2602">225000</cx:pt>
          <cx:pt idx="2603">90000</cx:pt>
          <cx:pt idx="2604">135000</cx:pt>
          <cx:pt idx="2605">126000</cx:pt>
          <cx:pt idx="2606">144000</cx:pt>
          <cx:pt idx="2607">135000</cx:pt>
          <cx:pt idx="2608">202500</cx:pt>
          <cx:pt idx="2609">157500</cx:pt>
          <cx:pt idx="2610">112500</cx:pt>
          <cx:pt idx="2611">180000</cx:pt>
          <cx:pt idx="2612">202500</cx:pt>
          <cx:pt idx="2613">112500</cx:pt>
          <cx:pt idx="2614">135000</cx:pt>
          <cx:pt idx="2615">225000</cx:pt>
          <cx:pt idx="2616">315000</cx:pt>
          <cx:pt idx="2617">90000</cx:pt>
          <cx:pt idx="2618">216000</cx:pt>
          <cx:pt idx="2619">135000</cx:pt>
          <cx:pt idx="2620">135000</cx:pt>
          <cx:pt idx="2621">81000</cx:pt>
          <cx:pt idx="2622">135000</cx:pt>
          <cx:pt idx="2623">157500</cx:pt>
          <cx:pt idx="2624">225000</cx:pt>
          <cx:pt idx="2625">112500</cx:pt>
          <cx:pt idx="2626">315000</cx:pt>
          <cx:pt idx="2627">180000</cx:pt>
          <cx:pt idx="2628">54000</cx:pt>
          <cx:pt idx="2629">180000</cx:pt>
          <cx:pt idx="2630">225000</cx:pt>
          <cx:pt idx="2631">90000</cx:pt>
          <cx:pt idx="2632">90000</cx:pt>
          <cx:pt idx="2633">94500</cx:pt>
          <cx:pt idx="2634">337500</cx:pt>
          <cx:pt idx="2635">166500</cx:pt>
          <cx:pt idx="2636">121500</cx:pt>
          <cx:pt idx="2637">157500</cx:pt>
          <cx:pt idx="2638">135000</cx:pt>
          <cx:pt idx="2639">202500</cx:pt>
          <cx:pt idx="2640">405000</cx:pt>
          <cx:pt idx="2641">67500</cx:pt>
          <cx:pt idx="2642">450000</cx:pt>
          <cx:pt idx="2643">391500</cx:pt>
          <cx:pt idx="2644">315000</cx:pt>
          <cx:pt idx="2645">180000</cx:pt>
          <cx:pt idx="2646">180000</cx:pt>
          <cx:pt idx="2647">77625</cx:pt>
          <cx:pt idx="2648">135000</cx:pt>
          <cx:pt idx="2649">99000</cx:pt>
          <cx:pt idx="2650">360000</cx:pt>
          <cx:pt idx="2651">108000</cx:pt>
          <cx:pt idx="2652">180000</cx:pt>
          <cx:pt idx="2653">180000</cx:pt>
          <cx:pt idx="2654">202500</cx:pt>
          <cx:pt idx="2655">81000</cx:pt>
          <cx:pt idx="2656">121500</cx:pt>
          <cx:pt idx="2657">171000</cx:pt>
          <cx:pt idx="2658">108000</cx:pt>
          <cx:pt idx="2659">54000</cx:pt>
          <cx:pt idx="2660">81000</cx:pt>
          <cx:pt idx="2661">162000</cx:pt>
          <cx:pt idx="2662">180000</cx:pt>
          <cx:pt idx="2663">427500</cx:pt>
          <cx:pt idx="2664">270000</cx:pt>
          <cx:pt idx="2665">54000</cx:pt>
          <cx:pt idx="2666">45000</cx:pt>
          <cx:pt idx="2667">180000</cx:pt>
          <cx:pt idx="2668">135000</cx:pt>
          <cx:pt idx="2669">45000</cx:pt>
          <cx:pt idx="2670">67500</cx:pt>
          <cx:pt idx="2671">49500</cx:pt>
          <cx:pt idx="2672">225000</cx:pt>
          <cx:pt idx="2673">90000</cx:pt>
          <cx:pt idx="2674">135000</cx:pt>
          <cx:pt idx="2675">108000</cx:pt>
          <cx:pt idx="2676">90000</cx:pt>
          <cx:pt idx="2677">90000</cx:pt>
          <cx:pt idx="2678">270000</cx:pt>
          <cx:pt idx="2679">90000</cx:pt>
          <cx:pt idx="2680">135000</cx:pt>
          <cx:pt idx="2681">315000</cx:pt>
          <cx:pt idx="2682">292500</cx:pt>
          <cx:pt idx="2683">112500</cx:pt>
          <cx:pt idx="2684">112500</cx:pt>
          <cx:pt idx="2685">157500</cx:pt>
          <cx:pt idx="2686">112500</cx:pt>
          <cx:pt idx="2687">112500</cx:pt>
          <cx:pt idx="2688">157500</cx:pt>
          <cx:pt idx="2689">225000</cx:pt>
          <cx:pt idx="2690">112500</cx:pt>
          <cx:pt idx="2691">135000</cx:pt>
          <cx:pt idx="2692">135000</cx:pt>
          <cx:pt idx="2693">180000</cx:pt>
          <cx:pt idx="2694">112500</cx:pt>
          <cx:pt idx="2695">418500</cx:pt>
          <cx:pt idx="2696">180000</cx:pt>
          <cx:pt idx="2697">157500</cx:pt>
          <cx:pt idx="2698">112500</cx:pt>
          <cx:pt idx="2699">202500</cx:pt>
          <cx:pt idx="2700">180000</cx:pt>
          <cx:pt idx="2701">157500</cx:pt>
          <cx:pt idx="2702">121500</cx:pt>
          <cx:pt idx="2703">76500</cx:pt>
          <cx:pt idx="2704">67500</cx:pt>
          <cx:pt idx="2705">180000</cx:pt>
          <cx:pt idx="2706">103500</cx:pt>
          <cx:pt idx="2707">121500</cx:pt>
          <cx:pt idx="2708">337500</cx:pt>
          <cx:pt idx="2709">247675.5</cx:pt>
          <cx:pt idx="2710">171000</cx:pt>
          <cx:pt idx="2711">292500</cx:pt>
          <cx:pt idx="2712">173250</cx:pt>
          <cx:pt idx="2713">202500</cx:pt>
          <cx:pt idx="2714">405000</cx:pt>
          <cx:pt idx="2715">382500</cx:pt>
          <cx:pt idx="2716">81000</cx:pt>
          <cx:pt idx="2717">202500</cx:pt>
          <cx:pt idx="2718">270000</cx:pt>
          <cx:pt idx="2719">135000</cx:pt>
          <cx:pt idx="2720">135000</cx:pt>
          <cx:pt idx="2721">180000</cx:pt>
          <cx:pt idx="2722">337500</cx:pt>
          <cx:pt idx="2723">99000</cx:pt>
          <cx:pt idx="2724">135000</cx:pt>
          <cx:pt idx="2725">261000</cx:pt>
          <cx:pt idx="2726">157500</cx:pt>
          <cx:pt idx="2727">247500</cx:pt>
          <cx:pt idx="2728">157500</cx:pt>
          <cx:pt idx="2729">202500</cx:pt>
          <cx:pt idx="2730">99000</cx:pt>
          <cx:pt idx="2731">121500</cx:pt>
          <cx:pt idx="2732">103500</cx:pt>
          <cx:pt idx="2733">225000</cx:pt>
          <cx:pt idx="2734">315000</cx:pt>
          <cx:pt idx="2735">270000</cx:pt>
          <cx:pt idx="2736">112500</cx:pt>
          <cx:pt idx="2737">112500</cx:pt>
          <cx:pt idx="2738">202500</cx:pt>
          <cx:pt idx="2739">135000</cx:pt>
          <cx:pt idx="2740">85500</cx:pt>
          <cx:pt idx="2741">157500</cx:pt>
          <cx:pt idx="2742">81000</cx:pt>
          <cx:pt idx="2743">180000</cx:pt>
          <cx:pt idx="2744">112500</cx:pt>
          <cx:pt idx="2745">180000</cx:pt>
          <cx:pt idx="2746">135000</cx:pt>
          <cx:pt idx="2747">90000</cx:pt>
          <cx:pt idx="2748">112500</cx:pt>
          <cx:pt idx="2749">135000</cx:pt>
          <cx:pt idx="2750">67500</cx:pt>
          <cx:pt idx="2751">157500</cx:pt>
          <cx:pt idx="2752">112500</cx:pt>
          <cx:pt idx="2753">90000</cx:pt>
          <cx:pt idx="2754">112500</cx:pt>
          <cx:pt idx="2755">67500</cx:pt>
          <cx:pt idx="2756">112500</cx:pt>
          <cx:pt idx="2757">135000</cx:pt>
          <cx:pt idx="2758">90000</cx:pt>
          <cx:pt idx="2759">90000</cx:pt>
          <cx:pt idx="2760">67500</cx:pt>
          <cx:pt idx="2761">112500</cx:pt>
          <cx:pt idx="2762">90000</cx:pt>
          <cx:pt idx="2763">112500</cx:pt>
          <cx:pt idx="2764">72000</cx:pt>
          <cx:pt idx="2765">189000</cx:pt>
          <cx:pt idx="2766">90000</cx:pt>
          <cx:pt idx="2767">225000</cx:pt>
          <cx:pt idx="2768">90000</cx:pt>
          <cx:pt idx="2769">144000</cx:pt>
          <cx:pt idx="2770">360000</cx:pt>
          <cx:pt idx="2771">58500</cx:pt>
          <cx:pt idx="2772">180000</cx:pt>
          <cx:pt idx="2773">202500</cx:pt>
          <cx:pt idx="2774">112500</cx:pt>
          <cx:pt idx="2775">202500</cx:pt>
          <cx:pt idx="2776">103500</cx:pt>
          <cx:pt idx="2777">103500</cx:pt>
          <cx:pt idx="2778">202500</cx:pt>
          <cx:pt idx="2779">83250</cx:pt>
          <cx:pt idx="2780">270000</cx:pt>
          <cx:pt idx="2781">270000</cx:pt>
          <cx:pt idx="2782">67500</cx:pt>
          <cx:pt idx="2783">202500</cx:pt>
          <cx:pt idx="2784">189000</cx:pt>
          <cx:pt idx="2785">262503</cx:pt>
          <cx:pt idx="2786">112500</cx:pt>
          <cx:pt idx="2787">90000</cx:pt>
          <cx:pt idx="2788">63000</cx:pt>
          <cx:pt idx="2789">112500</cx:pt>
          <cx:pt idx="2790">76500</cx:pt>
          <cx:pt idx="2791">225000</cx:pt>
          <cx:pt idx="2792">225000</cx:pt>
          <cx:pt idx="2793">360000</cx:pt>
          <cx:pt idx="2794">171000</cx:pt>
          <cx:pt idx="2795">180000</cx:pt>
          <cx:pt idx="2796">90000</cx:pt>
          <cx:pt idx="2797">103500</cx:pt>
          <cx:pt idx="2798">157500</cx:pt>
          <cx:pt idx="2799">103500</cx:pt>
          <cx:pt idx="2800">202500</cx:pt>
          <cx:pt idx="2801">247500</cx:pt>
          <cx:pt idx="2802">90000</cx:pt>
          <cx:pt idx="2803">112500</cx:pt>
          <cx:pt idx="2804">67500</cx:pt>
          <cx:pt idx="2805">225000</cx:pt>
          <cx:pt idx="2806">112500</cx:pt>
          <cx:pt idx="2807">225000</cx:pt>
          <cx:pt idx="2808">189000</cx:pt>
          <cx:pt idx="2809">180000</cx:pt>
          <cx:pt idx="2810">162000</cx:pt>
          <cx:pt idx="2811">90000</cx:pt>
          <cx:pt idx="2812">306000</cx:pt>
          <cx:pt idx="2813">202500</cx:pt>
          <cx:pt idx="2814">360000</cx:pt>
          <cx:pt idx="2815">157500</cx:pt>
          <cx:pt idx="2816">135000</cx:pt>
          <cx:pt idx="2817">225000</cx:pt>
          <cx:pt idx="2818">112500</cx:pt>
          <cx:pt idx="2819">180000</cx:pt>
          <cx:pt idx="2820">108000</cx:pt>
          <cx:pt idx="2821">180000</cx:pt>
          <cx:pt idx="2822">360000</cx:pt>
          <cx:pt idx="2823">135000</cx:pt>
          <cx:pt idx="2824">202500</cx:pt>
          <cx:pt idx="2825">81000</cx:pt>
          <cx:pt idx="2826">270000</cx:pt>
          <cx:pt idx="2827">315000</cx:pt>
          <cx:pt idx="2828">72000</cx:pt>
          <cx:pt idx="2829">135000</cx:pt>
          <cx:pt idx="2830">81000</cx:pt>
          <cx:pt idx="2831">81000</cx:pt>
          <cx:pt idx="2832">121500</cx:pt>
          <cx:pt idx="2833">360000</cx:pt>
          <cx:pt idx="2834">135000</cx:pt>
          <cx:pt idx="2835">202500</cx:pt>
          <cx:pt idx="2836">270000</cx:pt>
          <cx:pt idx="2837">80383.5</cx:pt>
          <cx:pt idx="2838">256500</cx:pt>
          <cx:pt idx="2839">112500</cx:pt>
          <cx:pt idx="2840">247500</cx:pt>
          <cx:pt idx="2841">180000</cx:pt>
          <cx:pt idx="2842">202500</cx:pt>
          <cx:pt idx="2843">540000</cx:pt>
          <cx:pt idx="2844">144000</cx:pt>
          <cx:pt idx="2845">135000</cx:pt>
          <cx:pt idx="2846">121500</cx:pt>
          <cx:pt idx="2847">270000</cx:pt>
          <cx:pt idx="2848">112500</cx:pt>
          <cx:pt idx="2849">112500</cx:pt>
          <cx:pt idx="2850">180000</cx:pt>
          <cx:pt idx="2851">135000</cx:pt>
          <cx:pt idx="2852">540000</cx:pt>
          <cx:pt idx="2853">135000</cx:pt>
          <cx:pt idx="2854">81000</cx:pt>
          <cx:pt idx="2855">130500</cx:pt>
          <cx:pt idx="2856">112500</cx:pt>
          <cx:pt idx="2857">135000</cx:pt>
          <cx:pt idx="2858">54000</cx:pt>
          <cx:pt idx="2859">81000</cx:pt>
          <cx:pt idx="2860">292500</cx:pt>
          <cx:pt idx="2861">135000</cx:pt>
          <cx:pt idx="2862">135000</cx:pt>
          <cx:pt idx="2863">135000</cx:pt>
          <cx:pt idx="2864">202500</cx:pt>
          <cx:pt idx="2865">180000</cx:pt>
          <cx:pt idx="2866">54000</cx:pt>
          <cx:pt idx="2867">90000</cx:pt>
          <cx:pt idx="2868">90000</cx:pt>
          <cx:pt idx="2869">112500</cx:pt>
          <cx:pt idx="2870">180000</cx:pt>
          <cx:pt idx="2871">315000</cx:pt>
          <cx:pt idx="2872">189000</cx:pt>
          <cx:pt idx="2873">171000</cx:pt>
          <cx:pt idx="2874">90000</cx:pt>
          <cx:pt idx="2875">112500</cx:pt>
          <cx:pt idx="2876">99000</cx:pt>
          <cx:pt idx="2877">157500</cx:pt>
          <cx:pt idx="2878">270000</cx:pt>
          <cx:pt idx="2879">112500</cx:pt>
          <cx:pt idx="2880">135000</cx:pt>
          <cx:pt idx="2881">234000</cx:pt>
          <cx:pt idx="2882">135000</cx:pt>
          <cx:pt idx="2883">135000</cx:pt>
          <cx:pt idx="2884">135000</cx:pt>
          <cx:pt idx="2885">360000</cx:pt>
          <cx:pt idx="2886">157500</cx:pt>
          <cx:pt idx="2887">351000</cx:pt>
          <cx:pt idx="2888">225000</cx:pt>
          <cx:pt idx="2889">54000</cx:pt>
          <cx:pt idx="2890">202500</cx:pt>
          <cx:pt idx="2891">60750</cx:pt>
          <cx:pt idx="2892">112500</cx:pt>
          <cx:pt idx="2893">180000</cx:pt>
          <cx:pt idx="2894">180000</cx:pt>
          <cx:pt idx="2895">112500</cx:pt>
          <cx:pt idx="2896">112500</cx:pt>
          <cx:pt idx="2897">171000</cx:pt>
          <cx:pt idx="2898">99000</cx:pt>
          <cx:pt idx="2899">292500</cx:pt>
          <cx:pt idx="2900">40500</cx:pt>
          <cx:pt idx="2901">121500</cx:pt>
          <cx:pt idx="2902">121500</cx:pt>
          <cx:pt idx="2903">112500</cx:pt>
          <cx:pt idx="2904">124650</cx:pt>
          <cx:pt idx="2905">162000</cx:pt>
          <cx:pt idx="2906">72000</cx:pt>
          <cx:pt idx="2907">90000</cx:pt>
          <cx:pt idx="2908">292500</cx:pt>
          <cx:pt idx="2909">135000</cx:pt>
          <cx:pt idx="2910">83250</cx:pt>
          <cx:pt idx="2911">180000</cx:pt>
          <cx:pt idx="2912">108000</cx:pt>
          <cx:pt idx="2913">180000</cx:pt>
          <cx:pt idx="2914">315000</cx:pt>
          <cx:pt idx="2915">64557</cx:pt>
          <cx:pt idx="2916">90000</cx:pt>
          <cx:pt idx="2917">112500</cx:pt>
          <cx:pt idx="2918">225000</cx:pt>
          <cx:pt idx="2919">112500</cx:pt>
          <cx:pt idx="2920">225000</cx:pt>
          <cx:pt idx="2921">90000</cx:pt>
          <cx:pt idx="2922">405000</cx:pt>
          <cx:pt idx="2923">135000</cx:pt>
          <cx:pt idx="2924">112500</cx:pt>
          <cx:pt idx="2925">202500</cx:pt>
          <cx:pt idx="2926">135000</cx:pt>
          <cx:pt idx="2927">112500</cx:pt>
          <cx:pt idx="2928">112500</cx:pt>
          <cx:pt idx="2929">90000</cx:pt>
          <cx:pt idx="2930">99000</cx:pt>
          <cx:pt idx="2931">225000</cx:pt>
          <cx:pt idx="2932">112500</cx:pt>
          <cx:pt idx="2933">90000</cx:pt>
          <cx:pt idx="2934">112500</cx:pt>
          <cx:pt idx="2935">54000</cx:pt>
          <cx:pt idx="2936">270000</cx:pt>
          <cx:pt idx="2937">81000</cx:pt>
          <cx:pt idx="2938">301500</cx:pt>
          <cx:pt idx="2939">112500</cx:pt>
          <cx:pt idx="2940">90000</cx:pt>
          <cx:pt idx="2941">229500</cx:pt>
          <cx:pt idx="2942">135000</cx:pt>
          <cx:pt idx="2943">72000</cx:pt>
          <cx:pt idx="2944">76500</cx:pt>
          <cx:pt idx="2945">67500</cx:pt>
          <cx:pt idx="2946">58500</cx:pt>
          <cx:pt idx="2947">135000</cx:pt>
          <cx:pt idx="2948">315000</cx:pt>
          <cx:pt idx="2949">202500</cx:pt>
          <cx:pt idx="2950">81000</cx:pt>
          <cx:pt idx="2951">180000</cx:pt>
          <cx:pt idx="2952">270000</cx:pt>
          <cx:pt idx="2953">202500</cx:pt>
          <cx:pt idx="2954">247500</cx:pt>
          <cx:pt idx="2955">121500</cx:pt>
          <cx:pt idx="2956">180000</cx:pt>
          <cx:pt idx="2957">247500</cx:pt>
          <cx:pt idx="2958">202500</cx:pt>
          <cx:pt idx="2959">67500</cx:pt>
          <cx:pt idx="2960">94500</cx:pt>
          <cx:pt idx="2961">180000</cx:pt>
          <cx:pt idx="2962">405000</cx:pt>
          <cx:pt idx="2963">306000</cx:pt>
          <cx:pt idx="2964">252000</cx:pt>
          <cx:pt idx="2965">117000</cx:pt>
          <cx:pt idx="2966">180000</cx:pt>
          <cx:pt idx="2967">135000</cx:pt>
          <cx:pt idx="2968">270000</cx:pt>
          <cx:pt idx="2969">157500</cx:pt>
          <cx:pt idx="2970">247500</cx:pt>
          <cx:pt idx="2971">130500</cx:pt>
          <cx:pt idx="2972">405000</cx:pt>
          <cx:pt idx="2973">135000</cx:pt>
          <cx:pt idx="2974">180000</cx:pt>
          <cx:pt idx="2975">135000</cx:pt>
          <cx:pt idx="2976">585000</cx:pt>
          <cx:pt idx="2977">58500</cx:pt>
          <cx:pt idx="2978">90000</cx:pt>
          <cx:pt idx="2979">45000</cx:pt>
          <cx:pt idx="2980">337500</cx:pt>
          <cx:pt idx="2981">45000</cx:pt>
          <cx:pt idx="2982">162000</cx:pt>
          <cx:pt idx="2983">166500</cx:pt>
          <cx:pt idx="2984">54000</cx:pt>
          <cx:pt idx="2985">135000</cx:pt>
          <cx:pt idx="2986">144000</cx:pt>
          <cx:pt idx="2987">225000</cx:pt>
          <cx:pt idx="2988">202500</cx:pt>
          <cx:pt idx="2989">114750</cx:pt>
          <cx:pt idx="2990">225000</cx:pt>
          <cx:pt idx="2991">202500</cx:pt>
          <cx:pt idx="2992">135000</cx:pt>
          <cx:pt idx="2993">135000</cx:pt>
          <cx:pt idx="2994">90000</cx:pt>
          <cx:pt idx="2995">225000</cx:pt>
          <cx:pt idx="2996">225000</cx:pt>
          <cx:pt idx="2997">112500</cx:pt>
          <cx:pt idx="2998">135000</cx:pt>
          <cx:pt idx="2999">135000</cx:pt>
          <cx:pt idx="3000">56250</cx:pt>
          <cx:pt idx="3001">121500</cx:pt>
          <cx:pt idx="3002">184500</cx:pt>
          <cx:pt idx="3003">225000</cx:pt>
          <cx:pt idx="3004">112500</cx:pt>
          <cx:pt idx="3005">135000</cx:pt>
          <cx:pt idx="3006">270000</cx:pt>
          <cx:pt idx="3007">153000</cx:pt>
          <cx:pt idx="3008">157500</cx:pt>
          <cx:pt idx="3009">135000</cx:pt>
          <cx:pt idx="3010">135000</cx:pt>
          <cx:pt idx="3011">180000</cx:pt>
          <cx:pt idx="3012">135000</cx:pt>
          <cx:pt idx="3013">81000</cx:pt>
          <cx:pt idx="3014">90000</cx:pt>
          <cx:pt idx="3015">112500</cx:pt>
          <cx:pt idx="3016">315000</cx:pt>
          <cx:pt idx="3017">112500</cx:pt>
          <cx:pt idx="3018">157500</cx:pt>
          <cx:pt idx="3019">171000</cx:pt>
          <cx:pt idx="3020">157500</cx:pt>
          <cx:pt idx="3021">112500</cx:pt>
          <cx:pt idx="3022">135000</cx:pt>
          <cx:pt idx="3023">171000</cx:pt>
          <cx:pt idx="3024">225000</cx:pt>
          <cx:pt idx="3025">117000</cx:pt>
          <cx:pt idx="3026">225000</cx:pt>
          <cx:pt idx="3027">117000</cx:pt>
          <cx:pt idx="3028">112500</cx:pt>
          <cx:pt idx="3029">180000</cx:pt>
          <cx:pt idx="3030">112500</cx:pt>
          <cx:pt idx="3031">157500</cx:pt>
          <cx:pt idx="3032">315000</cx:pt>
          <cx:pt idx="3033">135000</cx:pt>
          <cx:pt idx="3034">112500</cx:pt>
          <cx:pt idx="3035">40500</cx:pt>
          <cx:pt idx="3036">87750</cx:pt>
          <cx:pt idx="3037">225000</cx:pt>
          <cx:pt idx="3038">112500</cx:pt>
          <cx:pt idx="3039">202500</cx:pt>
          <cx:pt idx="3040">70470</cx:pt>
          <cx:pt idx="3041">211500</cx:pt>
          <cx:pt idx="3042">193500</cx:pt>
          <cx:pt idx="3043">105750</cx:pt>
          <cx:pt idx="3044">112500</cx:pt>
          <cx:pt idx="3045">135000</cx:pt>
          <cx:pt idx="3046">216000</cx:pt>
          <cx:pt idx="3047">63000</cx:pt>
          <cx:pt idx="3048">135000</cx:pt>
          <cx:pt idx="3049">144000</cx:pt>
          <cx:pt idx="3050">225000</cx:pt>
          <cx:pt idx="3051">135000</cx:pt>
          <cx:pt idx="3052">180000</cx:pt>
          <cx:pt idx="3053">90000</cx:pt>
          <cx:pt idx="3054">135000</cx:pt>
          <cx:pt idx="3055">36000</cx:pt>
          <cx:pt idx="3056">225000</cx:pt>
          <cx:pt idx="3057">90000</cx:pt>
          <cx:pt idx="3058">292500</cx:pt>
          <cx:pt idx="3059">54000</cx:pt>
          <cx:pt idx="3060">121500</cx:pt>
          <cx:pt idx="3061">67500</cx:pt>
          <cx:pt idx="3062">81000</cx:pt>
          <cx:pt idx="3063">135000</cx:pt>
          <cx:pt idx="3064">315000</cx:pt>
          <cx:pt idx="3065">54000</cx:pt>
          <cx:pt idx="3066">337500</cx:pt>
          <cx:pt idx="3067">135000</cx:pt>
          <cx:pt idx="3068">270000</cx:pt>
          <cx:pt idx="3069">675000</cx:pt>
          <cx:pt idx="3070">67500</cx:pt>
          <cx:pt idx="3071">229500</cx:pt>
          <cx:pt idx="3072">112500</cx:pt>
          <cx:pt idx="3073">157500</cx:pt>
          <cx:pt idx="3074">67500</cx:pt>
          <cx:pt idx="3075">157500</cx:pt>
          <cx:pt idx="3076">157500</cx:pt>
          <cx:pt idx="3077">180000</cx:pt>
          <cx:pt idx="3078">180000</cx:pt>
          <cx:pt idx="3079">85500</cx:pt>
          <cx:pt idx="3080">306000</cx:pt>
          <cx:pt idx="3081">157500</cx:pt>
          <cx:pt idx="3082">180000</cx:pt>
          <cx:pt idx="3083">144000</cx:pt>
          <cx:pt idx="3084">252000</cx:pt>
          <cx:pt idx="3085">67500</cx:pt>
          <cx:pt idx="3086">112500</cx:pt>
          <cx:pt idx="3087">180000</cx:pt>
          <cx:pt idx="3088">112500</cx:pt>
          <cx:pt idx="3089">99000</cx:pt>
          <cx:pt idx="3090">67500</cx:pt>
          <cx:pt idx="3091">67500</cx:pt>
          <cx:pt idx="3092">162000</cx:pt>
          <cx:pt idx="3093">252000</cx:pt>
          <cx:pt idx="3094">225000</cx:pt>
          <cx:pt idx="3095">90000</cx:pt>
          <cx:pt idx="3096">135000</cx:pt>
          <cx:pt idx="3097">90000</cx:pt>
          <cx:pt idx="3098">382500</cx:pt>
          <cx:pt idx="3099">225000</cx:pt>
          <cx:pt idx="3100">112500</cx:pt>
          <cx:pt idx="3101">135000</cx:pt>
          <cx:pt idx="3102">292500</cx:pt>
          <cx:pt idx="3103">81000</cx:pt>
          <cx:pt idx="3104">90000</cx:pt>
          <cx:pt idx="3105">112500</cx:pt>
          <cx:pt idx="3106">166500</cx:pt>
          <cx:pt idx="3107">135000</cx:pt>
          <cx:pt idx="3108">202500</cx:pt>
          <cx:pt idx="3109">292500</cx:pt>
          <cx:pt idx="3110">83304</cx:pt>
          <cx:pt idx="3111">675000</cx:pt>
          <cx:pt idx="3112">72000</cx:pt>
          <cx:pt idx="3113">103500</cx:pt>
          <cx:pt idx="3114">49500</cx:pt>
          <cx:pt idx="3115">157500</cx:pt>
          <cx:pt idx="3116">90000</cx:pt>
          <cx:pt idx="3117">247500</cx:pt>
          <cx:pt idx="3118">90000</cx:pt>
          <cx:pt idx="3119">27000</cx:pt>
          <cx:pt idx="3120">292500</cx:pt>
          <cx:pt idx="3121">180000</cx:pt>
          <cx:pt idx="3122">99000</cx:pt>
          <cx:pt idx="3123">202500</cx:pt>
          <cx:pt idx="3124">112500</cx:pt>
          <cx:pt idx="3125">198000</cx:pt>
          <cx:pt idx="3126">202500</cx:pt>
          <cx:pt idx="3127">90000</cx:pt>
          <cx:pt idx="3128">99000</cx:pt>
          <cx:pt idx="3129">225000</cx:pt>
          <cx:pt idx="3130">300379.5</cx:pt>
          <cx:pt idx="3131">90000</cx:pt>
          <cx:pt idx="3132">112500</cx:pt>
          <cx:pt idx="3133">90000</cx:pt>
          <cx:pt idx="3134">157500</cx:pt>
          <cx:pt idx="3135">315000</cx:pt>
          <cx:pt idx="3136">202500</cx:pt>
          <cx:pt idx="3137">112500</cx:pt>
          <cx:pt idx="3138">148500</cx:pt>
          <cx:pt idx="3139">112500</cx:pt>
          <cx:pt idx="3140">414000</cx:pt>
          <cx:pt idx="3141">67500</cx:pt>
          <cx:pt idx="3142">67500</cx:pt>
          <cx:pt idx="3143">112500</cx:pt>
          <cx:pt idx="3144">162000</cx:pt>
          <cx:pt idx="3145">202500</cx:pt>
          <cx:pt idx="3146">90000</cx:pt>
          <cx:pt idx="3147">225000</cx:pt>
          <cx:pt idx="3148">157500</cx:pt>
          <cx:pt idx="3149">90000</cx:pt>
          <cx:pt idx="3150">90000</cx:pt>
          <cx:pt idx="3151">225000</cx:pt>
          <cx:pt idx="3152">135000</cx:pt>
          <cx:pt idx="3153">247500</cx:pt>
          <cx:pt idx="3154">81000</cx:pt>
          <cx:pt idx="3155">90000</cx:pt>
          <cx:pt idx="3156">157500</cx:pt>
          <cx:pt idx="3157">202500</cx:pt>
          <cx:pt idx="3158">166500</cx:pt>
          <cx:pt idx="3159">247500</cx:pt>
          <cx:pt idx="3160">76500</cx:pt>
          <cx:pt idx="3161">76500</cx:pt>
          <cx:pt idx="3162">157500</cx:pt>
          <cx:pt idx="3163">112500</cx:pt>
          <cx:pt idx="3164">180000</cx:pt>
          <cx:pt idx="3165">90000</cx:pt>
          <cx:pt idx="3166">148500</cx:pt>
          <cx:pt idx="3167">225000</cx:pt>
          <cx:pt idx="3168">103500</cx:pt>
          <cx:pt idx="3169">81000</cx:pt>
          <cx:pt idx="3170">90000</cx:pt>
          <cx:pt idx="3171">135000</cx:pt>
          <cx:pt idx="3172">269100</cx:pt>
          <cx:pt idx="3173">360000</cx:pt>
          <cx:pt idx="3174">270000</cx:pt>
          <cx:pt idx="3175">450000</cx:pt>
          <cx:pt idx="3176">67500</cx:pt>
          <cx:pt idx="3177">162000</cx:pt>
          <cx:pt idx="3178">126000</cx:pt>
          <cx:pt idx="3179">166500</cx:pt>
          <cx:pt idx="3180">135000</cx:pt>
          <cx:pt idx="3181">292500</cx:pt>
          <cx:pt idx="3182">292500</cx:pt>
          <cx:pt idx="3183">157500</cx:pt>
          <cx:pt idx="3184">189000</cx:pt>
          <cx:pt idx="3185">74250</cx:pt>
          <cx:pt idx="3186">157500</cx:pt>
          <cx:pt idx="3187">247500</cx:pt>
          <cx:pt idx="3188">67500</cx:pt>
          <cx:pt idx="3189">135000</cx:pt>
          <cx:pt idx="3190">166500</cx:pt>
          <cx:pt idx="3191">270000</cx:pt>
          <cx:pt idx="3192">202500</cx:pt>
          <cx:pt idx="3193">112500</cx:pt>
          <cx:pt idx="3194">157500</cx:pt>
          <cx:pt idx="3195">225000</cx:pt>
          <cx:pt idx="3196">90000</cx:pt>
          <cx:pt idx="3197">135000</cx:pt>
          <cx:pt idx="3198">157500</cx:pt>
          <cx:pt idx="3199">360000</cx:pt>
          <cx:pt idx="3200">99000</cx:pt>
          <cx:pt idx="3201">90000</cx:pt>
          <cx:pt idx="3202">135000</cx:pt>
          <cx:pt idx="3203">36000</cx:pt>
          <cx:pt idx="3204">180000</cx:pt>
          <cx:pt idx="3205">202500</cx:pt>
          <cx:pt idx="3206">112500</cx:pt>
          <cx:pt idx="3207">202500</cx:pt>
          <cx:pt idx="3208">103500</cx:pt>
          <cx:pt idx="3209">810000</cx:pt>
          <cx:pt idx="3210">360000</cx:pt>
          <cx:pt idx="3211">90000</cx:pt>
          <cx:pt idx="3212">54000</cx:pt>
          <cx:pt idx="3213">292500</cx:pt>
          <cx:pt idx="3214">405000</cx:pt>
          <cx:pt idx="3215">157500</cx:pt>
          <cx:pt idx="3216">121500</cx:pt>
          <cx:pt idx="3217">216000</cx:pt>
          <cx:pt idx="3218">112500</cx:pt>
          <cx:pt idx="3219">292500</cx:pt>
          <cx:pt idx="3220">112500</cx:pt>
          <cx:pt idx="3221">184500</cx:pt>
          <cx:pt idx="3222">67500</cx:pt>
          <cx:pt idx="3223">94500</cx:pt>
          <cx:pt idx="3224">180000</cx:pt>
          <cx:pt idx="3225">180000</cx:pt>
          <cx:pt idx="3226">157500</cx:pt>
          <cx:pt idx="3227">135000</cx:pt>
          <cx:pt idx="3228">468000</cx:pt>
          <cx:pt idx="3229">540000</cx:pt>
          <cx:pt idx="3230">63000</cx:pt>
          <cx:pt idx="3231">270000</cx:pt>
          <cx:pt idx="3232">270000</cx:pt>
          <cx:pt idx="3233">360000</cx:pt>
          <cx:pt idx="3234">103500</cx:pt>
          <cx:pt idx="3235">135000</cx:pt>
          <cx:pt idx="3236">112500</cx:pt>
          <cx:pt idx="3237">202500</cx:pt>
          <cx:pt idx="3238">225000</cx:pt>
          <cx:pt idx="3239">135000</cx:pt>
          <cx:pt idx="3240">225000</cx:pt>
          <cx:pt idx="3241">90000</cx:pt>
          <cx:pt idx="3242">112500</cx:pt>
          <cx:pt idx="3243">202500</cx:pt>
          <cx:pt idx="3244">135000</cx:pt>
          <cx:pt idx="3245">180000</cx:pt>
          <cx:pt idx="3246">202500</cx:pt>
          <cx:pt idx="3247">90000</cx:pt>
          <cx:pt idx="3248">202500</cx:pt>
          <cx:pt idx="3249">90000</cx:pt>
          <cx:pt idx="3250">81000</cx:pt>
          <cx:pt idx="3251">81000</cx:pt>
          <cx:pt idx="3252">135000</cx:pt>
          <cx:pt idx="3253">103500</cx:pt>
          <cx:pt idx="3254">128407.5</cx:pt>
          <cx:pt idx="3255">112500</cx:pt>
          <cx:pt idx="3256">202500</cx:pt>
          <cx:pt idx="3257">270000</cx:pt>
          <cx:pt idx="3258">112500</cx:pt>
          <cx:pt idx="3259">67500</cx:pt>
          <cx:pt idx="3260">166500</cx:pt>
          <cx:pt idx="3261">112500</cx:pt>
          <cx:pt idx="3262">225000</cx:pt>
          <cx:pt idx="3263">270000</cx:pt>
          <cx:pt idx="3264">67500</cx:pt>
          <cx:pt idx="3265">202500</cx:pt>
          <cx:pt idx="3266">81000</cx:pt>
          <cx:pt idx="3267">186750</cx:pt>
          <cx:pt idx="3268">47250</cx:pt>
          <cx:pt idx="3269">135000</cx:pt>
          <cx:pt idx="3270">243000</cx:pt>
          <cx:pt idx="3271">180000</cx:pt>
          <cx:pt idx="3272">157500</cx:pt>
          <cx:pt idx="3273">180000</cx:pt>
          <cx:pt idx="3274">292500</cx:pt>
          <cx:pt idx="3275">247500</cx:pt>
          <cx:pt idx="3276">315000</cx:pt>
          <cx:pt idx="3277">180000</cx:pt>
          <cx:pt idx="3278">135000</cx:pt>
          <cx:pt idx="3279">103500</cx:pt>
          <cx:pt idx="3280">90000</cx:pt>
          <cx:pt idx="3281">112500</cx:pt>
          <cx:pt idx="3282">180000</cx:pt>
          <cx:pt idx="3283">135000</cx:pt>
          <cx:pt idx="3284">56250</cx:pt>
          <cx:pt idx="3285">67500</cx:pt>
          <cx:pt idx="3286">247500</cx:pt>
          <cx:pt idx="3287">810000</cx:pt>
          <cx:pt idx="3288">135000</cx:pt>
          <cx:pt idx="3289">180000</cx:pt>
          <cx:pt idx="3290">76500</cx:pt>
          <cx:pt idx="3291">90000</cx:pt>
          <cx:pt idx="3292">135000</cx:pt>
          <cx:pt idx="3293">144000</cx:pt>
          <cx:pt idx="3294">202500</cx:pt>
          <cx:pt idx="3295">90000</cx:pt>
          <cx:pt idx="3296">135000</cx:pt>
          <cx:pt idx="3297">90000</cx:pt>
          <cx:pt idx="3298">450000</cx:pt>
          <cx:pt idx="3299">225000</cx:pt>
          <cx:pt idx="3300">238500</cx:pt>
          <cx:pt idx="3301">130500</cx:pt>
          <cx:pt idx="3302">90000</cx:pt>
          <cx:pt idx="3303">36000</cx:pt>
          <cx:pt idx="3304">360000</cx:pt>
          <cx:pt idx="3305">382500</cx:pt>
          <cx:pt idx="3306">108000</cx:pt>
          <cx:pt idx="3307">225000</cx:pt>
          <cx:pt idx="3308">247500</cx:pt>
          <cx:pt idx="3309">112500</cx:pt>
          <cx:pt idx="3310">94500</cx:pt>
          <cx:pt idx="3311">157500</cx:pt>
          <cx:pt idx="3312">180000</cx:pt>
          <cx:pt idx="3313">225000</cx:pt>
          <cx:pt idx="3314">90000</cx:pt>
          <cx:pt idx="3315">171000</cx:pt>
          <cx:pt idx="3316">225000</cx:pt>
          <cx:pt idx="3317">270000</cx:pt>
          <cx:pt idx="3318">112500</cx:pt>
          <cx:pt idx="3319">94500</cx:pt>
          <cx:pt idx="3320">103500</cx:pt>
          <cx:pt idx="3321">180000</cx:pt>
          <cx:pt idx="3322">337500</cx:pt>
          <cx:pt idx="3323">360000</cx:pt>
          <cx:pt idx="3324">189000</cx:pt>
          <cx:pt idx="3325">135000</cx:pt>
          <cx:pt idx="3326">216000</cx:pt>
          <cx:pt idx="3327">180000</cx:pt>
          <cx:pt idx="3328">171000</cx:pt>
          <cx:pt idx="3329">450000</cx:pt>
          <cx:pt idx="3330">126000</cx:pt>
          <cx:pt idx="3331">67500</cx:pt>
          <cx:pt idx="3332">225000</cx:pt>
          <cx:pt idx="3333">157500</cx:pt>
          <cx:pt idx="3334">144000</cx:pt>
          <cx:pt idx="3335">135000</cx:pt>
          <cx:pt idx="3336">90000</cx:pt>
          <cx:pt idx="3337">270000</cx:pt>
          <cx:pt idx="3338">135000</cx:pt>
          <cx:pt idx="3339">405000</cx:pt>
          <cx:pt idx="3340">112500</cx:pt>
          <cx:pt idx="3341">45000</cx:pt>
          <cx:pt idx="3342">36900</cx:pt>
          <cx:pt idx="3343">225000</cx:pt>
          <cx:pt idx="3344">225000</cx:pt>
          <cx:pt idx="3345">72000</cx:pt>
          <cx:pt idx="3346">405000</cx:pt>
          <cx:pt idx="3347">315000</cx:pt>
          <cx:pt idx="3348">382500</cx:pt>
          <cx:pt idx="3349">171000</cx:pt>
          <cx:pt idx="3350">90000</cx:pt>
          <cx:pt idx="3351">180000</cx:pt>
          <cx:pt idx="3352">135000</cx:pt>
          <cx:pt idx="3353">112500</cx:pt>
          <cx:pt idx="3354">126000</cx:pt>
          <cx:pt idx="3355">81000</cx:pt>
          <cx:pt idx="3356">135000</cx:pt>
          <cx:pt idx="3357">126000</cx:pt>
          <cx:pt idx="3358">67500</cx:pt>
          <cx:pt idx="3359">157500</cx:pt>
          <cx:pt idx="3360">139500</cx:pt>
          <cx:pt idx="3361">135000</cx:pt>
          <cx:pt idx="3362">157500</cx:pt>
          <cx:pt idx="3363">135000</cx:pt>
          <cx:pt idx="3364">90000</cx:pt>
          <cx:pt idx="3365">81000</cx:pt>
          <cx:pt idx="3366">247500</cx:pt>
          <cx:pt idx="3367">112500</cx:pt>
          <cx:pt idx="3368">202500</cx:pt>
          <cx:pt idx="3369">153000</cx:pt>
          <cx:pt idx="3370">90000</cx:pt>
          <cx:pt idx="3371">1350000</cx:pt>
          <cx:pt idx="3372">135000</cx:pt>
          <cx:pt idx="3373">135000</cx:pt>
          <cx:pt idx="3374">67500</cx:pt>
          <cx:pt idx="3375">76500</cx:pt>
          <cx:pt idx="3376">135000</cx:pt>
          <cx:pt idx="3377">157500</cx:pt>
          <cx:pt idx="3378">166500</cx:pt>
          <cx:pt idx="3379">90000</cx:pt>
          <cx:pt idx="3380">198000</cx:pt>
          <cx:pt idx="3381">81000</cx:pt>
          <cx:pt idx="3382">90000</cx:pt>
          <cx:pt idx="3383">270000</cx:pt>
          <cx:pt idx="3384">360000</cx:pt>
          <cx:pt idx="3385">171000</cx:pt>
          <cx:pt idx="3386">270000</cx:pt>
          <cx:pt idx="3387">225000</cx:pt>
          <cx:pt idx="3388">99000</cx:pt>
          <cx:pt idx="3389">225450</cx:pt>
          <cx:pt idx="3390">292500</cx:pt>
          <cx:pt idx="3391">94500</cx:pt>
          <cx:pt idx="3392">270000</cx:pt>
          <cx:pt idx="3393">126000</cx:pt>
          <cx:pt idx="3394">225000</cx:pt>
          <cx:pt idx="3395">121500</cx:pt>
          <cx:pt idx="3396">225000</cx:pt>
          <cx:pt idx="3397">337500</cx:pt>
          <cx:pt idx="3398">112500</cx:pt>
          <cx:pt idx="3399">315000</cx:pt>
          <cx:pt idx="3400">90000</cx:pt>
          <cx:pt idx="3401">135000</cx:pt>
          <cx:pt idx="3402">90000</cx:pt>
          <cx:pt idx="3403">540000</cx:pt>
          <cx:pt idx="3404">72000</cx:pt>
          <cx:pt idx="3405">90000</cx:pt>
          <cx:pt idx="3406">81000</cx:pt>
          <cx:pt idx="3407">112500</cx:pt>
          <cx:pt idx="3408">135000</cx:pt>
          <cx:pt idx="3409">126000</cx:pt>
          <cx:pt idx="3410">225000</cx:pt>
          <cx:pt idx="3411">180000</cx:pt>
          <cx:pt idx="3412">135000</cx:pt>
          <cx:pt idx="3413">99000</cx:pt>
          <cx:pt idx="3414">90000</cx:pt>
          <cx:pt idx="3415">135000</cx:pt>
          <cx:pt idx="3416">157500</cx:pt>
          <cx:pt idx="3417">90000</cx:pt>
          <cx:pt idx="3418">450000</cx:pt>
          <cx:pt idx="3419">180000</cx:pt>
          <cx:pt idx="3420">99000</cx:pt>
          <cx:pt idx="3421">149850</cx:pt>
          <cx:pt idx="3422">103500</cx:pt>
          <cx:pt idx="3423">157500</cx:pt>
          <cx:pt idx="3424">157500</cx:pt>
          <cx:pt idx="3425">112500</cx:pt>
          <cx:pt idx="3426">127890</cx:pt>
          <cx:pt idx="3427">81000</cx:pt>
          <cx:pt idx="3428">180000</cx:pt>
          <cx:pt idx="3429">202500</cx:pt>
          <cx:pt idx="3430">157500</cx:pt>
          <cx:pt idx="3431">90000</cx:pt>
          <cx:pt idx="3432">72000</cx:pt>
          <cx:pt idx="3433">112500</cx:pt>
          <cx:pt idx="3434">247500</cx:pt>
          <cx:pt idx="3435">225000</cx:pt>
          <cx:pt idx="3436">135000</cx:pt>
          <cx:pt idx="3437">360000</cx:pt>
          <cx:pt idx="3438">117000</cx:pt>
          <cx:pt idx="3439">261000</cx:pt>
          <cx:pt idx="3440">180000</cx:pt>
          <cx:pt idx="3441">270000</cx:pt>
          <cx:pt idx="3442">135000</cx:pt>
          <cx:pt idx="3443">112500</cx:pt>
          <cx:pt idx="3444">225000</cx:pt>
          <cx:pt idx="3445">157500</cx:pt>
          <cx:pt idx="3446">112500</cx:pt>
          <cx:pt idx="3447">270000</cx:pt>
          <cx:pt idx="3448">135000</cx:pt>
          <cx:pt idx="3449">54000</cx:pt>
          <cx:pt idx="3450">180000</cx:pt>
          <cx:pt idx="3451">202500</cx:pt>
          <cx:pt idx="3452">279000</cx:pt>
          <cx:pt idx="3453">270000</cx:pt>
          <cx:pt idx="3454">45000</cx:pt>
          <cx:pt idx="3455">112500</cx:pt>
          <cx:pt idx="3456">112500</cx:pt>
          <cx:pt idx="3457">202500</cx:pt>
          <cx:pt idx="3458">90000</cx:pt>
          <cx:pt idx="3459">67500</cx:pt>
          <cx:pt idx="3460">391500</cx:pt>
          <cx:pt idx="3461">292500</cx:pt>
          <cx:pt idx="3462">180000</cx:pt>
          <cx:pt idx="3463">202500</cx:pt>
          <cx:pt idx="3464">247500</cx:pt>
          <cx:pt idx="3465">180000</cx:pt>
          <cx:pt idx="3466">225000</cx:pt>
          <cx:pt idx="3467">157500</cx:pt>
          <cx:pt idx="3468">135000</cx:pt>
          <cx:pt idx="3469">103500</cx:pt>
          <cx:pt idx="3470">81000</cx:pt>
          <cx:pt idx="3471">225000</cx:pt>
          <cx:pt idx="3472">99000</cx:pt>
          <cx:pt idx="3473">90000</cx:pt>
          <cx:pt idx="3474">135000</cx:pt>
          <cx:pt idx="3475">251325</cx:pt>
          <cx:pt idx="3476">67500</cx:pt>
          <cx:pt idx="3477">67500</cx:pt>
          <cx:pt idx="3478">540000</cx:pt>
          <cx:pt idx="3479">130500</cx:pt>
          <cx:pt idx="3480">202500</cx:pt>
          <cx:pt idx="3481">90000</cx:pt>
          <cx:pt idx="3482">135000</cx:pt>
          <cx:pt idx="3483">90000</cx:pt>
          <cx:pt idx="3484">180000</cx:pt>
          <cx:pt idx="3485">157500</cx:pt>
          <cx:pt idx="3486">121500</cx:pt>
          <cx:pt idx="3487">157500</cx:pt>
          <cx:pt idx="3488">90000</cx:pt>
          <cx:pt idx="3489">90000</cx:pt>
          <cx:pt idx="3490">112500</cx:pt>
          <cx:pt idx="3491">180000</cx:pt>
          <cx:pt idx="3492">360000</cx:pt>
          <cx:pt idx="3493">135000</cx:pt>
          <cx:pt idx="3494">247500</cx:pt>
          <cx:pt idx="3495">90000</cx:pt>
          <cx:pt idx="3496">157500</cx:pt>
          <cx:pt idx="3497">94500</cx:pt>
          <cx:pt idx="3498">99000</cx:pt>
          <cx:pt idx="3499">202500</cx:pt>
          <cx:pt idx="3500">270000</cx:pt>
          <cx:pt idx="3501">112500</cx:pt>
          <cx:pt idx="3502">90000</cx:pt>
          <cx:pt idx="3503">121500</cx:pt>
          <cx:pt idx="3504">333000</cx:pt>
          <cx:pt idx="3505">225000</cx:pt>
          <cx:pt idx="3506">180000</cx:pt>
          <cx:pt idx="3507">180000</cx:pt>
          <cx:pt idx="3508">67500</cx:pt>
          <cx:pt idx="3509">157500</cx:pt>
          <cx:pt idx="3510">90000</cx:pt>
          <cx:pt idx="3511">112500</cx:pt>
          <cx:pt idx="3512">67500</cx:pt>
          <cx:pt idx="3513">67500</cx:pt>
          <cx:pt idx="3514">252000</cx:pt>
          <cx:pt idx="3515">81000</cx:pt>
          <cx:pt idx="3516">117000</cx:pt>
          <cx:pt idx="3517">112500</cx:pt>
          <cx:pt idx="3518">90000</cx:pt>
          <cx:pt idx="3519">247500</cx:pt>
          <cx:pt idx="3520">135000</cx:pt>
          <cx:pt idx="3521">112500</cx:pt>
          <cx:pt idx="3522">315000</cx:pt>
          <cx:pt idx="3523">90000</cx:pt>
          <cx:pt idx="3524">270000</cx:pt>
          <cx:pt idx="3525">65025</cx:pt>
          <cx:pt idx="3526">180000</cx:pt>
          <cx:pt idx="3527">67500</cx:pt>
          <cx:pt idx="3528">225000</cx:pt>
          <cx:pt idx="3529">135000</cx:pt>
          <cx:pt idx="3530">121500</cx:pt>
          <cx:pt idx="3531">112500</cx:pt>
          <cx:pt idx="3532">121500</cx:pt>
          <cx:pt idx="3533">202500</cx:pt>
          <cx:pt idx="3534">157500</cx:pt>
          <cx:pt idx="3535">189000</cx:pt>
          <cx:pt idx="3536">270000</cx:pt>
          <cx:pt idx="3537">180000</cx:pt>
          <cx:pt idx="3538">112500</cx:pt>
          <cx:pt idx="3539">135000</cx:pt>
          <cx:pt idx="3540">144000</cx:pt>
          <cx:pt idx="3541">99000</cx:pt>
          <cx:pt idx="3542">67500</cx:pt>
          <cx:pt idx="3543">270000</cx:pt>
          <cx:pt idx="3544">787500</cx:pt>
          <cx:pt idx="3545">90000</cx:pt>
          <cx:pt idx="3546">76500</cx:pt>
          <cx:pt idx="3547">202500</cx:pt>
          <cx:pt idx="3548">45000</cx:pt>
          <cx:pt idx="3549">85500</cx:pt>
          <cx:pt idx="3550">382500</cx:pt>
          <cx:pt idx="3551">382500</cx:pt>
          <cx:pt idx="3552">135000</cx:pt>
          <cx:pt idx="3553">270000</cx:pt>
          <cx:pt idx="3554">103500</cx:pt>
          <cx:pt idx="3555">180000</cx:pt>
          <cx:pt idx="3556">202500</cx:pt>
          <cx:pt idx="3557">135000</cx:pt>
          <cx:pt idx="3558">135000</cx:pt>
          <cx:pt idx="3559">270000</cx:pt>
          <cx:pt idx="3560">72000</cx:pt>
          <cx:pt idx="3561">135000</cx:pt>
          <cx:pt idx="3562">157500</cx:pt>
          <cx:pt idx="3563">157500</cx:pt>
          <cx:pt idx="3564">90000</cx:pt>
          <cx:pt idx="3565">225000</cx:pt>
          <cx:pt idx="3566">99000</cx:pt>
          <cx:pt idx="3567">351000</cx:pt>
          <cx:pt idx="3568">157500</cx:pt>
          <cx:pt idx="3569">315000</cx:pt>
          <cx:pt idx="3570">135000</cx:pt>
          <cx:pt idx="3571">157500</cx:pt>
          <cx:pt idx="3572">247500</cx:pt>
          <cx:pt idx="3573">112500</cx:pt>
          <cx:pt idx="3574">157500</cx:pt>
          <cx:pt idx="3575">166500</cx:pt>
          <cx:pt idx="3576">36000</cx:pt>
          <cx:pt idx="3577">225000</cx:pt>
          <cx:pt idx="3578">90000</cx:pt>
          <cx:pt idx="3579">111640.5</cx:pt>
          <cx:pt idx="3580">157500</cx:pt>
          <cx:pt idx="3581">112500</cx:pt>
          <cx:pt idx="3582">360000</cx:pt>
          <cx:pt idx="3583">112500</cx:pt>
          <cx:pt idx="3584">63000</cx:pt>
          <cx:pt idx="3585">135000</cx:pt>
          <cx:pt idx="3586">135000</cx:pt>
          <cx:pt idx="3587">247500</cx:pt>
          <cx:pt idx="3588">81000</cx:pt>
          <cx:pt idx="3589">157500</cx:pt>
          <cx:pt idx="3590">112500</cx:pt>
          <cx:pt idx="3591">171000</cx:pt>
          <cx:pt idx="3592">112500</cx:pt>
          <cx:pt idx="3593">216000</cx:pt>
          <cx:pt idx="3594">67500</cx:pt>
          <cx:pt idx="3595">103500</cx:pt>
          <cx:pt idx="3596">180000</cx:pt>
          <cx:pt idx="3597">202500</cx:pt>
          <cx:pt idx="3598">135000</cx:pt>
          <cx:pt idx="3599">202500</cx:pt>
          <cx:pt idx="3600">180000</cx:pt>
          <cx:pt idx="3601">135000</cx:pt>
          <cx:pt idx="3602">126000</cx:pt>
          <cx:pt idx="3603">360000</cx:pt>
          <cx:pt idx="3604">270000</cx:pt>
          <cx:pt idx="3605">135000</cx:pt>
          <cx:pt idx="3606">112500</cx:pt>
          <cx:pt idx="3607">202500</cx:pt>
          <cx:pt idx="3608">81000</cx:pt>
          <cx:pt idx="3609">225000</cx:pt>
          <cx:pt idx="3610">202500</cx:pt>
          <cx:pt idx="3611">180000</cx:pt>
          <cx:pt idx="3612">144000</cx:pt>
          <cx:pt idx="3613">180000</cx:pt>
          <cx:pt idx="3614">315000</cx:pt>
          <cx:pt idx="3615">180000</cx:pt>
          <cx:pt idx="3616">180000</cx:pt>
          <cx:pt idx="3617">135000</cx:pt>
          <cx:pt idx="3618">90000</cx:pt>
          <cx:pt idx="3619">99000</cx:pt>
          <cx:pt idx="3620">40500</cx:pt>
          <cx:pt idx="3621">90000</cx:pt>
          <cx:pt idx="3622">90000</cx:pt>
          <cx:pt idx="3623">81000</cx:pt>
          <cx:pt idx="3624">126000</cx:pt>
          <cx:pt idx="3625">135000</cx:pt>
          <cx:pt idx="3626">315000</cx:pt>
          <cx:pt idx="3627">270000</cx:pt>
          <cx:pt idx="3628">315000</cx:pt>
          <cx:pt idx="3629">90000</cx:pt>
          <cx:pt idx="3630">225000</cx:pt>
          <cx:pt idx="3631">112500</cx:pt>
          <cx:pt idx="3632">67500</cx:pt>
          <cx:pt idx="3633">56250</cx:pt>
          <cx:pt idx="3634">234000</cx:pt>
          <cx:pt idx="3635">121500</cx:pt>
          <cx:pt idx="3636">382500</cx:pt>
          <cx:pt idx="3637">90000</cx:pt>
          <cx:pt idx="3638">90000</cx:pt>
          <cx:pt idx="3639">135000</cx:pt>
          <cx:pt idx="3640">225000</cx:pt>
          <cx:pt idx="3641">180000</cx:pt>
          <cx:pt idx="3642">157500</cx:pt>
          <cx:pt idx="3643">112500</cx:pt>
          <cx:pt idx="3644">153000</cx:pt>
          <cx:pt idx="3645">180000</cx:pt>
          <cx:pt idx="3646">270000</cx:pt>
          <cx:pt idx="3647">292500</cx:pt>
          <cx:pt idx="3648">202500</cx:pt>
          <cx:pt idx="3649">157500</cx:pt>
          <cx:pt idx="3650">135000</cx:pt>
          <cx:pt idx="3651">103500</cx:pt>
          <cx:pt idx="3652">144000</cx:pt>
          <cx:pt idx="3653">108000</cx:pt>
          <cx:pt idx="3654">157500</cx:pt>
          <cx:pt idx="3655">108000</cx:pt>
          <cx:pt idx="3656">720000</cx:pt>
          <cx:pt idx="3657">135000</cx:pt>
          <cx:pt idx="3658">360000</cx:pt>
          <cx:pt idx="3659">50274</cx:pt>
          <cx:pt idx="3660">220500</cx:pt>
          <cx:pt idx="3661">270000</cx:pt>
          <cx:pt idx="3662">112500</cx:pt>
          <cx:pt idx="3663">90000</cx:pt>
          <cx:pt idx="3664">135000</cx:pt>
          <cx:pt idx="3665">90000</cx:pt>
          <cx:pt idx="3666">135000</cx:pt>
          <cx:pt idx="3667">315000</cx:pt>
          <cx:pt idx="3668">90000</cx:pt>
          <cx:pt idx="3669">90000</cx:pt>
          <cx:pt idx="3670">112500</cx:pt>
          <cx:pt idx="3671">67500</cx:pt>
          <cx:pt idx="3672">180000</cx:pt>
          <cx:pt idx="3673">72000</cx:pt>
          <cx:pt idx="3674">247500</cx:pt>
          <cx:pt idx="3675">90000</cx:pt>
          <cx:pt idx="3676">81000</cx:pt>
          <cx:pt idx="3677">90000</cx:pt>
          <cx:pt idx="3678">225000</cx:pt>
          <cx:pt idx="3679">135000</cx:pt>
          <cx:pt idx="3680">72000</cx:pt>
          <cx:pt idx="3681">157500</cx:pt>
          <cx:pt idx="3682">90000</cx:pt>
          <cx:pt idx="3683">135000</cx:pt>
          <cx:pt idx="3684">225000</cx:pt>
          <cx:pt idx="3685">405000</cx:pt>
          <cx:pt idx="3686">202500</cx:pt>
          <cx:pt idx="3687">202500</cx:pt>
          <cx:pt idx="3688">157500</cx:pt>
          <cx:pt idx="3689">135000</cx:pt>
          <cx:pt idx="3690">90000</cx:pt>
          <cx:pt idx="3691">135000</cx:pt>
          <cx:pt idx="3692">144000</cx:pt>
          <cx:pt idx="3693">157500</cx:pt>
          <cx:pt idx="3694">270000</cx:pt>
          <cx:pt idx="3695">81000</cx:pt>
          <cx:pt idx="3696">90000</cx:pt>
          <cx:pt idx="3697">135000</cx:pt>
          <cx:pt idx="3698">180000</cx:pt>
          <cx:pt idx="3699">157500</cx:pt>
          <cx:pt idx="3700">126000</cx:pt>
          <cx:pt idx="3701">49500</cx:pt>
          <cx:pt idx="3702">135000</cx:pt>
          <cx:pt idx="3703">112500</cx:pt>
          <cx:pt idx="3704">90000</cx:pt>
          <cx:pt idx="3705">112500</cx:pt>
          <cx:pt idx="3706">67500</cx:pt>
          <cx:pt idx="3707">112500</cx:pt>
          <cx:pt idx="3708">81000</cx:pt>
          <cx:pt idx="3709">157500</cx:pt>
          <cx:pt idx="3710">157500</cx:pt>
          <cx:pt idx="3711">202500</cx:pt>
          <cx:pt idx="3712">382500</cx:pt>
          <cx:pt idx="3713">225000</cx:pt>
          <cx:pt idx="3714">160200</cx:pt>
          <cx:pt idx="3715">157500</cx:pt>
          <cx:pt idx="3716">72000</cx:pt>
          <cx:pt idx="3717">114300</cx:pt>
          <cx:pt idx="3718">225000</cx:pt>
          <cx:pt idx="3719">414000</cx:pt>
          <cx:pt idx="3720">256500</cx:pt>
          <cx:pt idx="3721">90000</cx:pt>
          <cx:pt idx="3722">162000</cx:pt>
          <cx:pt idx="3723">292500</cx:pt>
          <cx:pt idx="3724">139500</cx:pt>
          <cx:pt idx="3725">81000</cx:pt>
          <cx:pt idx="3726">270000</cx:pt>
          <cx:pt idx="3727">180000</cx:pt>
          <cx:pt idx="3728">90000</cx:pt>
          <cx:pt idx="3729">211500</cx:pt>
          <cx:pt idx="3730">157500</cx:pt>
          <cx:pt idx="3731">117000</cx:pt>
          <cx:pt idx="3732">135000</cx:pt>
          <cx:pt idx="3733">315000</cx:pt>
          <cx:pt idx="3734">153000</cx:pt>
          <cx:pt idx="3735">90000</cx:pt>
          <cx:pt idx="3736">135000</cx:pt>
          <cx:pt idx="3737">188667</cx:pt>
          <cx:pt idx="3738">180000</cx:pt>
          <cx:pt idx="3739">108000</cx:pt>
          <cx:pt idx="3740">112500</cx:pt>
          <cx:pt idx="3741">90000</cx:pt>
          <cx:pt idx="3742">90000</cx:pt>
          <cx:pt idx="3743">112500</cx:pt>
          <cx:pt idx="3744">135000</cx:pt>
          <cx:pt idx="3745">247500</cx:pt>
          <cx:pt idx="3746">90000</cx:pt>
          <cx:pt idx="3747">67500</cx:pt>
          <cx:pt idx="3748">157500</cx:pt>
          <cx:pt idx="3749">157500</cx:pt>
          <cx:pt idx="3750">157500</cx:pt>
          <cx:pt idx="3751">202500</cx:pt>
          <cx:pt idx="3752">81000</cx:pt>
          <cx:pt idx="3753">135000</cx:pt>
          <cx:pt idx="3754">157500</cx:pt>
          <cx:pt idx="3755">202500</cx:pt>
          <cx:pt idx="3756">162000</cx:pt>
          <cx:pt idx="3757">135000</cx:pt>
          <cx:pt idx="3758">112500</cx:pt>
          <cx:pt idx="3759">157500</cx:pt>
          <cx:pt idx="3760">202500</cx:pt>
          <cx:pt idx="3761">135000</cx:pt>
          <cx:pt idx="3762">157500</cx:pt>
          <cx:pt idx="3763">180000</cx:pt>
          <cx:pt idx="3764">450000</cx:pt>
          <cx:pt idx="3765">90000</cx:pt>
          <cx:pt idx="3766">450000</cx:pt>
          <cx:pt idx="3767">270000</cx:pt>
          <cx:pt idx="3768">225000</cx:pt>
          <cx:pt idx="3769">112500</cx:pt>
          <cx:pt idx="3770">202500</cx:pt>
          <cx:pt idx="3771">171000</cx:pt>
          <cx:pt idx="3772">139500</cx:pt>
          <cx:pt idx="3773">225000</cx:pt>
          <cx:pt idx="3774">112500</cx:pt>
          <cx:pt idx="3775">157500</cx:pt>
          <cx:pt idx="3776">67500</cx:pt>
          <cx:pt idx="3777">157500</cx:pt>
          <cx:pt idx="3778">112500</cx:pt>
          <cx:pt idx="3779">225000</cx:pt>
          <cx:pt idx="3780">171000</cx:pt>
          <cx:pt idx="3781">675000</cx:pt>
          <cx:pt idx="3782">67500</cx:pt>
          <cx:pt idx="3783">135000</cx:pt>
          <cx:pt idx="3784">585000</cx:pt>
          <cx:pt idx="3785">81751.5</cx:pt>
          <cx:pt idx="3786">135000</cx:pt>
          <cx:pt idx="3787">225000</cx:pt>
          <cx:pt idx="3788">121500</cx:pt>
          <cx:pt idx="3789">94500</cx:pt>
          <cx:pt idx="3790">135000</cx:pt>
          <cx:pt idx="3791">126000</cx:pt>
          <cx:pt idx="3792">112500</cx:pt>
          <cx:pt idx="3793">90000</cx:pt>
          <cx:pt idx="3794">135000</cx:pt>
          <cx:pt idx="3795">121500</cx:pt>
          <cx:pt idx="3796">112500</cx:pt>
          <cx:pt idx="3797">112500</cx:pt>
          <cx:pt idx="3798">144000</cx:pt>
          <cx:pt idx="3799">135000</cx:pt>
          <cx:pt idx="3800">90000</cx:pt>
          <cx:pt idx="3801">202500</cx:pt>
          <cx:pt idx="3802">85500</cx:pt>
          <cx:pt idx="3803">81000</cx:pt>
          <cx:pt idx="3804">85500</cx:pt>
          <cx:pt idx="3805">157500</cx:pt>
          <cx:pt idx="3806">135000</cx:pt>
          <cx:pt idx="3807">135000</cx:pt>
          <cx:pt idx="3808">405000</cx:pt>
          <cx:pt idx="3809">126000</cx:pt>
          <cx:pt idx="3810">270000</cx:pt>
          <cx:pt idx="3811">157500</cx:pt>
          <cx:pt idx="3812">101250</cx:pt>
          <cx:pt idx="3813">90000</cx:pt>
          <cx:pt idx="3814">94500</cx:pt>
          <cx:pt idx="3815">76500</cx:pt>
          <cx:pt idx="3816">270000</cx:pt>
          <cx:pt idx="3817">247500</cx:pt>
          <cx:pt idx="3818">315000</cx:pt>
          <cx:pt idx="3819">157500</cx:pt>
          <cx:pt idx="3820">202500</cx:pt>
          <cx:pt idx="3821">180000</cx:pt>
          <cx:pt idx="3822">405000</cx:pt>
          <cx:pt idx="3823">76500</cx:pt>
          <cx:pt idx="3824">63000</cx:pt>
          <cx:pt idx="3825">112500</cx:pt>
          <cx:pt idx="3826">157500</cx:pt>
          <cx:pt idx="3827">189000</cx:pt>
          <cx:pt idx="3828">180000</cx:pt>
          <cx:pt idx="3829">270000</cx:pt>
          <cx:pt idx="3830">270000</cx:pt>
          <cx:pt idx="3831">112500</cx:pt>
          <cx:pt idx="3832">202500</cx:pt>
          <cx:pt idx="3833">180000</cx:pt>
          <cx:pt idx="3834">157500</cx:pt>
          <cx:pt idx="3835">135000</cx:pt>
          <cx:pt idx="3836">45000</cx:pt>
          <cx:pt idx="3837">292500</cx:pt>
          <cx:pt idx="3838">166500</cx:pt>
          <cx:pt idx="3839">315000</cx:pt>
          <cx:pt idx="3840">135000</cx:pt>
          <cx:pt idx="3841">121500</cx:pt>
          <cx:pt idx="3842">144000</cx:pt>
          <cx:pt idx="3843">301500</cx:pt>
          <cx:pt idx="3844">130500</cx:pt>
          <cx:pt idx="3845">135000</cx:pt>
          <cx:pt idx="3846">112500</cx:pt>
          <cx:pt idx="3847">90000</cx:pt>
          <cx:pt idx="3848">72000</cx:pt>
          <cx:pt idx="3849">220500</cx:pt>
          <cx:pt idx="3850">112500</cx:pt>
          <cx:pt idx="3851">112500</cx:pt>
          <cx:pt idx="3852">202500</cx:pt>
          <cx:pt idx="3853">135000</cx:pt>
          <cx:pt idx="3854">135000</cx:pt>
          <cx:pt idx="3855">67500</cx:pt>
          <cx:pt idx="3856">112500</cx:pt>
          <cx:pt idx="3857">225000</cx:pt>
          <cx:pt idx="3858">45000</cx:pt>
          <cx:pt idx="3859">112500</cx:pt>
          <cx:pt idx="3860">90000</cx:pt>
          <cx:pt idx="3861">78750</cx:pt>
          <cx:pt idx="3862">270000</cx:pt>
          <cx:pt idx="3863">225000</cx:pt>
          <cx:pt idx="3864">54000</cx:pt>
          <cx:pt idx="3865">112500</cx:pt>
          <cx:pt idx="3866">180000</cx:pt>
          <cx:pt idx="3867">67500</cx:pt>
          <cx:pt idx="3868">225000</cx:pt>
          <cx:pt idx="3869">175500</cx:pt>
          <cx:pt idx="3870">90000</cx:pt>
          <cx:pt idx="3871">112500</cx:pt>
          <cx:pt idx="3872">180000</cx:pt>
          <cx:pt idx="3873">81000</cx:pt>
          <cx:pt idx="3874">112500</cx:pt>
          <cx:pt idx="3875">180000</cx:pt>
          <cx:pt idx="3876">180000</cx:pt>
          <cx:pt idx="3877">157500</cx:pt>
          <cx:pt idx="3878">130500</cx:pt>
          <cx:pt idx="3879">225000</cx:pt>
          <cx:pt idx="3880">225000</cx:pt>
          <cx:pt idx="3881">65250</cx:pt>
          <cx:pt idx="3882">180000</cx:pt>
          <cx:pt idx="3883">90000</cx:pt>
          <cx:pt idx="3884">90000</cx:pt>
          <cx:pt idx="3885">225000</cx:pt>
          <cx:pt idx="3886">90000</cx:pt>
          <cx:pt idx="3887">315000</cx:pt>
          <cx:pt idx="3888">135000</cx:pt>
          <cx:pt idx="3889">112500</cx:pt>
          <cx:pt idx="3890">78750</cx:pt>
          <cx:pt idx="3891">135000</cx:pt>
          <cx:pt idx="3892">135000</cx:pt>
          <cx:pt idx="3893">90000</cx:pt>
          <cx:pt idx="3894">90000</cx:pt>
          <cx:pt idx="3895">360000</cx:pt>
          <cx:pt idx="3896">81000</cx:pt>
          <cx:pt idx="3897">112500</cx:pt>
          <cx:pt idx="3898">225000</cx:pt>
          <cx:pt idx="3899">157500</cx:pt>
          <cx:pt idx="3900">135000</cx:pt>
          <cx:pt idx="3901">81000</cx:pt>
          <cx:pt idx="3902">135000</cx:pt>
          <cx:pt idx="3903">135000</cx:pt>
          <cx:pt idx="3904">112500</cx:pt>
          <cx:pt idx="3905">216000</cx:pt>
          <cx:pt idx="3906">135000</cx:pt>
          <cx:pt idx="3907">67500</cx:pt>
          <cx:pt idx="3908">135000</cx:pt>
          <cx:pt idx="3909">135000</cx:pt>
          <cx:pt idx="3910">225000</cx:pt>
          <cx:pt idx="3911">157500</cx:pt>
          <cx:pt idx="3912">180000</cx:pt>
          <cx:pt idx="3913">202500</cx:pt>
          <cx:pt idx="3914">157500</cx:pt>
          <cx:pt idx="3915">81000</cx:pt>
          <cx:pt idx="3916">180000</cx:pt>
          <cx:pt idx="3917">144000</cx:pt>
          <cx:pt idx="3918">225000</cx:pt>
          <cx:pt idx="3919">67500</cx:pt>
          <cx:pt idx="3920">90000</cx:pt>
          <cx:pt idx="3921">189000</cx:pt>
          <cx:pt idx="3922">157500</cx:pt>
          <cx:pt idx="3923">171000</cx:pt>
          <cx:pt idx="3924">54000</cx:pt>
          <cx:pt idx="3925">112500</cx:pt>
          <cx:pt idx="3926">135000</cx:pt>
          <cx:pt idx="3927">76500</cx:pt>
          <cx:pt idx="3928">135000</cx:pt>
          <cx:pt idx="3929">180000</cx:pt>
          <cx:pt idx="3930">135000</cx:pt>
          <cx:pt idx="3931">225000</cx:pt>
          <cx:pt idx="3932">112500</cx:pt>
          <cx:pt idx="3933">270000</cx:pt>
          <cx:pt idx="3934">96750</cx:pt>
          <cx:pt idx="3935">180000</cx:pt>
          <cx:pt idx="3936">135000</cx:pt>
          <cx:pt idx="3937">135000</cx:pt>
          <cx:pt idx="3938">225000</cx:pt>
          <cx:pt idx="3939">202500</cx:pt>
          <cx:pt idx="3940">67500</cx:pt>
          <cx:pt idx="3941">121500</cx:pt>
          <cx:pt idx="3942">144000</cx:pt>
          <cx:pt idx="3943">202500</cx:pt>
          <cx:pt idx="3944">81000</cx:pt>
          <cx:pt idx="3945">90000</cx:pt>
          <cx:pt idx="3946">135000</cx:pt>
          <cx:pt idx="3947">67500</cx:pt>
          <cx:pt idx="3948">540000</cx:pt>
          <cx:pt idx="3949">72000</cx:pt>
          <cx:pt idx="3950">157500</cx:pt>
          <cx:pt idx="3951">360000</cx:pt>
          <cx:pt idx="3952">135000</cx:pt>
          <cx:pt idx="3953">157500</cx:pt>
          <cx:pt idx="3954">292500</cx:pt>
          <cx:pt idx="3955">270000</cx:pt>
          <cx:pt idx="3956">157500</cx:pt>
          <cx:pt idx="3957">58500</cx:pt>
          <cx:pt idx="3958">360000</cx:pt>
          <cx:pt idx="3959">225000</cx:pt>
          <cx:pt idx="3960">135000</cx:pt>
          <cx:pt idx="3961">157500</cx:pt>
          <cx:pt idx="3962">180000</cx:pt>
          <cx:pt idx="3963">162000</cx:pt>
          <cx:pt idx="3964">81000</cx:pt>
          <cx:pt idx="3965">157500</cx:pt>
          <cx:pt idx="3966">216000</cx:pt>
          <cx:pt idx="3967">243000</cx:pt>
          <cx:pt idx="3968">216000</cx:pt>
          <cx:pt idx="3969">180000</cx:pt>
          <cx:pt idx="3970">135000</cx:pt>
          <cx:pt idx="3971">157500</cx:pt>
          <cx:pt idx="3972">135000</cx:pt>
          <cx:pt idx="3973">157500</cx:pt>
          <cx:pt idx="3974">211500</cx:pt>
          <cx:pt idx="3975">99000</cx:pt>
          <cx:pt idx="3976">144000</cx:pt>
          <cx:pt idx="3977">112500</cx:pt>
          <cx:pt idx="3978">99000</cx:pt>
          <cx:pt idx="3979">83250</cx:pt>
          <cx:pt idx="3980">76500</cx:pt>
          <cx:pt idx="3981">270000</cx:pt>
          <cx:pt idx="3982">180000</cx:pt>
          <cx:pt idx="3983">90000</cx:pt>
          <cx:pt idx="3984">67500</cx:pt>
          <cx:pt idx="3985">121500</cx:pt>
          <cx:pt idx="3986">135000</cx:pt>
          <cx:pt idx="3987">193500</cx:pt>
          <cx:pt idx="3988">112500</cx:pt>
          <cx:pt idx="3989">180000</cx:pt>
          <cx:pt idx="3990">180000</cx:pt>
          <cx:pt idx="3991">180000</cx:pt>
          <cx:pt idx="3992">121500</cx:pt>
          <cx:pt idx="3993">90000</cx:pt>
          <cx:pt idx="3994">126000</cx:pt>
          <cx:pt idx="3995">157500</cx:pt>
          <cx:pt idx="3996">157500</cx:pt>
          <cx:pt idx="3997">126000</cx:pt>
          <cx:pt idx="3998">157500</cx:pt>
          <cx:pt idx="3999">180000</cx:pt>
          <cx:pt idx="4000">148500</cx:pt>
          <cx:pt idx="4001">157500</cx:pt>
          <cx:pt idx="4002">67500</cx:pt>
          <cx:pt idx="4003">189000</cx:pt>
          <cx:pt idx="4004">225000</cx:pt>
          <cx:pt idx="4005">112500</cx:pt>
          <cx:pt idx="4006">157500</cx:pt>
          <cx:pt idx="4007">202500</cx:pt>
          <cx:pt idx="4008">67500</cx:pt>
          <cx:pt idx="4009">112500</cx:pt>
          <cx:pt idx="4010">36000</cx:pt>
          <cx:pt idx="4011">112500</cx:pt>
          <cx:pt idx="4012">67500</cx:pt>
          <cx:pt idx="4013">103500</cx:pt>
          <cx:pt idx="4014">117000</cx:pt>
          <cx:pt idx="4015">135000</cx:pt>
          <cx:pt idx="4016">180000</cx:pt>
          <cx:pt idx="4017">171000</cx:pt>
          <cx:pt idx="4018">180000</cx:pt>
          <cx:pt idx="4019">112500</cx:pt>
          <cx:pt idx="4020">85500</cx:pt>
          <cx:pt idx="4021">90000</cx:pt>
          <cx:pt idx="4022">112500</cx:pt>
          <cx:pt idx="4023">90000</cx:pt>
          <cx:pt idx="4024">247500</cx:pt>
          <cx:pt idx="4025">202500</cx:pt>
          <cx:pt idx="4026">202500</cx:pt>
          <cx:pt idx="4027">225000</cx:pt>
          <cx:pt idx="4028">67500</cx:pt>
          <cx:pt idx="4029">135000</cx:pt>
          <cx:pt idx="4030">49500</cx:pt>
          <cx:pt idx="4031">135000</cx:pt>
          <cx:pt idx="4032">315000</cx:pt>
          <cx:pt idx="4033">121500</cx:pt>
          <cx:pt idx="4034">112500</cx:pt>
          <cx:pt idx="4035">94500</cx:pt>
          <cx:pt idx="4036">63000</cx:pt>
          <cx:pt idx="4037">90000</cx:pt>
          <cx:pt idx="4038">148500</cx:pt>
          <cx:pt idx="4039">81000</cx:pt>
          <cx:pt idx="4040">112500</cx:pt>
          <cx:pt idx="4041">382500</cx:pt>
          <cx:pt idx="4042">112500</cx:pt>
          <cx:pt idx="4043">292500</cx:pt>
          <cx:pt idx="4044">135000</cx:pt>
          <cx:pt idx="4045">220500</cx:pt>
          <cx:pt idx="4046">247500</cx:pt>
          <cx:pt idx="4047">112500</cx:pt>
          <cx:pt idx="4048">135000</cx:pt>
          <cx:pt idx="4049">90000</cx:pt>
          <cx:pt idx="4050">207000</cx:pt>
          <cx:pt idx="4051">202500</cx:pt>
          <cx:pt idx="4052">157500</cx:pt>
          <cx:pt idx="4053">216000</cx:pt>
          <cx:pt idx="4054">360000</cx:pt>
          <cx:pt idx="4055">54000</cx:pt>
          <cx:pt idx="4056">117000</cx:pt>
          <cx:pt idx="4057">175500</cx:pt>
          <cx:pt idx="4058">180000</cx:pt>
          <cx:pt idx="4059">90000</cx:pt>
          <cx:pt idx="4060">157500</cx:pt>
          <cx:pt idx="4061">180000</cx:pt>
          <cx:pt idx="4062">180000</cx:pt>
          <cx:pt idx="4063">112500</cx:pt>
          <cx:pt idx="4064">81000</cx:pt>
          <cx:pt idx="4065">121500</cx:pt>
          <cx:pt idx="4066">90000</cx:pt>
          <cx:pt idx="4067">135000</cx:pt>
          <cx:pt idx="4068">47700</cx:pt>
          <cx:pt idx="4069">54000</cx:pt>
          <cx:pt idx="4070">157500</cx:pt>
          <cx:pt idx="4071">90000</cx:pt>
          <cx:pt idx="4072">117000</cx:pt>
          <cx:pt idx="4073">202500</cx:pt>
          <cx:pt idx="4074">76500</cx:pt>
          <cx:pt idx="4075">157500</cx:pt>
          <cx:pt idx="4076">135000</cx:pt>
          <cx:pt idx="4077">103500</cx:pt>
          <cx:pt idx="4078">112500</cx:pt>
          <cx:pt idx="4079">225000</cx:pt>
          <cx:pt idx="4080">180000</cx:pt>
          <cx:pt idx="4081">382500</cx:pt>
          <cx:pt idx="4082">360000</cx:pt>
          <cx:pt idx="4083">157500</cx:pt>
          <cx:pt idx="4084">126000</cx:pt>
          <cx:pt idx="4085">202500</cx:pt>
          <cx:pt idx="4086">121500</cx:pt>
          <cx:pt idx="4087">270000</cx:pt>
          <cx:pt idx="4088">337500</cx:pt>
          <cx:pt idx="4089">315000</cx:pt>
          <cx:pt idx="4090">90000</cx:pt>
          <cx:pt idx="4091">135000</cx:pt>
          <cx:pt idx="4092">90000</cx:pt>
          <cx:pt idx="4093">337500</cx:pt>
          <cx:pt idx="4094">157500</cx:pt>
          <cx:pt idx="4095">337500</cx:pt>
          <cx:pt idx="4096">180000</cx:pt>
          <cx:pt idx="4097">162000</cx:pt>
          <cx:pt idx="4098">112500</cx:pt>
          <cx:pt idx="4099">112500</cx:pt>
          <cx:pt idx="4100">135000</cx:pt>
          <cx:pt idx="4101">54000</cx:pt>
          <cx:pt idx="4102">135000</cx:pt>
          <cx:pt idx="4103">112500</cx:pt>
          <cx:pt idx="4104">135000</cx:pt>
          <cx:pt idx="4105">175500</cx:pt>
          <cx:pt idx="4106">144000</cx:pt>
          <cx:pt idx="4107">166500</cx:pt>
          <cx:pt idx="4108">315000</cx:pt>
          <cx:pt idx="4109">180000</cx:pt>
          <cx:pt idx="4110">99000</cx:pt>
          <cx:pt idx="4111">315000</cx:pt>
          <cx:pt idx="4112">112500</cx:pt>
          <cx:pt idx="4113">157500</cx:pt>
          <cx:pt idx="4114">135000</cx:pt>
          <cx:pt idx="4115">180000</cx:pt>
          <cx:pt idx="4116">99000</cx:pt>
          <cx:pt idx="4117">225000</cx:pt>
          <cx:pt idx="4118">198000</cx:pt>
          <cx:pt idx="4119">76500</cx:pt>
          <cx:pt idx="4120">148500</cx:pt>
          <cx:pt idx="4121">121500</cx:pt>
          <cx:pt idx="4122">90000</cx:pt>
          <cx:pt idx="4123">58500</cx:pt>
          <cx:pt idx="4124">148500</cx:pt>
          <cx:pt idx="4125">225000</cx:pt>
          <cx:pt idx="4126">112500</cx:pt>
          <cx:pt idx="4127">90000</cx:pt>
          <cx:pt idx="4128">247500</cx:pt>
          <cx:pt idx="4129">263700</cx:pt>
          <cx:pt idx="4130">90000</cx:pt>
          <cx:pt idx="4131">166500</cx:pt>
          <cx:pt idx="4132">112500</cx:pt>
          <cx:pt idx="4133">90000</cx:pt>
          <cx:pt idx="4134">90000</cx:pt>
          <cx:pt idx="4135">112500</cx:pt>
          <cx:pt idx="4136">180000</cx:pt>
          <cx:pt idx="4137">180000</cx:pt>
          <cx:pt idx="4138">54000</cx:pt>
          <cx:pt idx="4139">135000</cx:pt>
          <cx:pt idx="4140">112500</cx:pt>
          <cx:pt idx="4141">90000</cx:pt>
          <cx:pt idx="4142">157500</cx:pt>
          <cx:pt idx="4143">360000</cx:pt>
          <cx:pt idx="4144">216000</cx:pt>
          <cx:pt idx="4145">112500</cx:pt>
          <cx:pt idx="4146">426019.5</cx:pt>
          <cx:pt idx="4147">180000</cx:pt>
          <cx:pt idx="4148">135000</cx:pt>
          <cx:pt idx="4149">202500</cx:pt>
          <cx:pt idx="4150">180000</cx:pt>
          <cx:pt idx="4151">135000</cx:pt>
          <cx:pt idx="4152">202500</cx:pt>
          <cx:pt idx="4153">202500</cx:pt>
          <cx:pt idx="4154">225000</cx:pt>
          <cx:pt idx="4155">202500</cx:pt>
          <cx:pt idx="4156">220500</cx:pt>
          <cx:pt idx="4157">157500</cx:pt>
          <cx:pt idx="4158">202500</cx:pt>
          <cx:pt idx="4159">265500</cx:pt>
          <cx:pt idx="4160">157500</cx:pt>
          <cx:pt idx="4161">81000</cx:pt>
          <cx:pt idx="4162">135000</cx:pt>
          <cx:pt idx="4163">157500</cx:pt>
          <cx:pt idx="4164">135000</cx:pt>
          <cx:pt idx="4165">180000</cx:pt>
          <cx:pt idx="4166">225000</cx:pt>
          <cx:pt idx="4167">180000</cx:pt>
          <cx:pt idx="4168">112500</cx:pt>
          <cx:pt idx="4169">60750</cx:pt>
          <cx:pt idx="4170">157500</cx:pt>
          <cx:pt idx="4171">76500</cx:pt>
          <cx:pt idx="4172">202500</cx:pt>
          <cx:pt idx="4173">63000</cx:pt>
          <cx:pt idx="4174">117000</cx:pt>
          <cx:pt idx="4175">157500</cx:pt>
          <cx:pt idx="4176">112500</cx:pt>
          <cx:pt idx="4177">225000</cx:pt>
          <cx:pt idx="4178">180000</cx:pt>
          <cx:pt idx="4179">436500</cx:pt>
          <cx:pt idx="4180">112500</cx:pt>
          <cx:pt idx="4181">121500</cx:pt>
          <cx:pt idx="4182">90000</cx:pt>
          <cx:pt idx="4183">103500</cx:pt>
          <cx:pt idx="4184">315000</cx:pt>
          <cx:pt idx="4185">121500</cx:pt>
          <cx:pt idx="4186">90000</cx:pt>
          <cx:pt idx="4187">54000</cx:pt>
          <cx:pt idx="4188">147600</cx:pt>
          <cx:pt idx="4189">225000</cx:pt>
          <cx:pt idx="4190">67500</cx:pt>
          <cx:pt idx="4191">306000</cx:pt>
          <cx:pt idx="4192">225000</cx:pt>
          <cx:pt idx="4193">157500</cx:pt>
          <cx:pt idx="4194">135000</cx:pt>
          <cx:pt idx="4195">180000</cx:pt>
          <cx:pt idx="4196">121500</cx:pt>
          <cx:pt idx="4197">135000</cx:pt>
          <cx:pt idx="4198">180000</cx:pt>
          <cx:pt idx="4199">360000</cx:pt>
          <cx:pt idx="4200">103500</cx:pt>
          <cx:pt idx="4201">157500</cx:pt>
          <cx:pt idx="4202">202500</cx:pt>
          <cx:pt idx="4203">58500</cx:pt>
          <cx:pt idx="4204">180000</cx:pt>
          <cx:pt idx="4205">67500</cx:pt>
          <cx:pt idx="4206">225000</cx:pt>
          <cx:pt idx="4207">225000</cx:pt>
          <cx:pt idx="4208">90000</cx:pt>
          <cx:pt idx="4209">67500</cx:pt>
          <cx:pt idx="4210">72000</cx:pt>
          <cx:pt idx="4211">126000</cx:pt>
          <cx:pt idx="4212">180000</cx:pt>
          <cx:pt idx="4213">112500</cx:pt>
          <cx:pt idx="4214">117000</cx:pt>
          <cx:pt idx="4215">315000</cx:pt>
          <cx:pt idx="4216">225000</cx:pt>
          <cx:pt idx="4217">67500</cx:pt>
          <cx:pt idx="4218">76500</cx:pt>
          <cx:pt idx="4219">157500</cx:pt>
          <cx:pt idx="4220">360000</cx:pt>
          <cx:pt idx="4221">202500</cx:pt>
          <cx:pt idx="4222">225000</cx:pt>
          <cx:pt idx="4223">157500</cx:pt>
          <cx:pt idx="4224">144900</cx:pt>
          <cx:pt idx="4225">247500</cx:pt>
          <cx:pt idx="4226">225000</cx:pt>
          <cx:pt idx="4227">65250</cx:pt>
          <cx:pt idx="4228">180000</cx:pt>
          <cx:pt idx="4229">157500</cx:pt>
          <cx:pt idx="4230">292500</cx:pt>
          <cx:pt idx="4231">225000</cx:pt>
          <cx:pt idx="4232">76500</cx:pt>
          <cx:pt idx="4233">180000</cx:pt>
          <cx:pt idx="4234">135000</cx:pt>
          <cx:pt idx="4235">103500</cx:pt>
          <cx:pt idx="4236">67500</cx:pt>
          <cx:pt idx="4237">99000</cx:pt>
          <cx:pt idx="4238">157500</cx:pt>
          <cx:pt idx="4239">247500</cx:pt>
          <cx:pt idx="4240">90000</cx:pt>
          <cx:pt idx="4241">270000</cx:pt>
          <cx:pt idx="4242">270000</cx:pt>
          <cx:pt idx="4243">216000</cx:pt>
          <cx:pt idx="4244">121500</cx:pt>
          <cx:pt idx="4245">157500</cx:pt>
          <cx:pt idx="4246">157500</cx:pt>
          <cx:pt idx="4247">45000</cx:pt>
          <cx:pt idx="4248">270000</cx:pt>
          <cx:pt idx="4249">72000</cx:pt>
          <cx:pt idx="4250">292500</cx:pt>
          <cx:pt idx="4251">90000</cx:pt>
          <cx:pt idx="4252">90000</cx:pt>
          <cx:pt idx="4253">157500</cx:pt>
          <cx:pt idx="4254">180000</cx:pt>
          <cx:pt idx="4255">157500</cx:pt>
          <cx:pt idx="4256">202500</cx:pt>
          <cx:pt idx="4257">135000</cx:pt>
          <cx:pt idx="4258">157500</cx:pt>
          <cx:pt idx="4259">180000</cx:pt>
          <cx:pt idx="4260">225000</cx:pt>
          <cx:pt idx="4261">112500</cx:pt>
          <cx:pt idx="4262">135000</cx:pt>
          <cx:pt idx="4263">180000</cx:pt>
          <cx:pt idx="4264">157500</cx:pt>
          <cx:pt idx="4265">45000</cx:pt>
          <cx:pt idx="4266">144000</cx:pt>
          <cx:pt idx="4267">99000</cx:pt>
          <cx:pt idx="4268">189000</cx:pt>
          <cx:pt idx="4269">292500</cx:pt>
          <cx:pt idx="4270">315000</cx:pt>
          <cx:pt idx="4271">360000</cx:pt>
          <cx:pt idx="4272">45000</cx:pt>
          <cx:pt idx="4273">337500</cx:pt>
          <cx:pt idx="4274">225000</cx:pt>
          <cx:pt idx="4275">225000</cx:pt>
          <cx:pt idx="4276">72000</cx:pt>
          <cx:pt idx="4277">148500</cx:pt>
          <cx:pt idx="4278">135000</cx:pt>
          <cx:pt idx="4279">90000</cx:pt>
          <cx:pt idx="4280">135000</cx:pt>
          <cx:pt idx="4281">270000</cx:pt>
          <cx:pt idx="4282">81000</cx:pt>
          <cx:pt idx="4283">157500</cx:pt>
          <cx:pt idx="4284">202500</cx:pt>
          <cx:pt idx="4285">101250</cx:pt>
          <cx:pt idx="4286">126000</cx:pt>
          <cx:pt idx="4287">540000</cx:pt>
          <cx:pt idx="4288">115200</cx:pt>
          <cx:pt idx="4289">202500</cx:pt>
          <cx:pt idx="4290">135000</cx:pt>
          <cx:pt idx="4291">225000</cx:pt>
          <cx:pt idx="4292">157500</cx:pt>
          <cx:pt idx="4293">67500</cx:pt>
          <cx:pt idx="4294">85500</cx:pt>
          <cx:pt idx="4295">112500</cx:pt>
          <cx:pt idx="4296">135000</cx:pt>
          <cx:pt idx="4297">58500</cx:pt>
          <cx:pt idx="4298">216000</cx:pt>
          <cx:pt idx="4299">90000</cx:pt>
          <cx:pt idx="4300">112500</cx:pt>
          <cx:pt idx="4301">157500</cx:pt>
          <cx:pt idx="4302">81000</cx:pt>
          <cx:pt idx="4303">135000</cx:pt>
          <cx:pt idx="4304">108000</cx:pt>
          <cx:pt idx="4305">270000</cx:pt>
          <cx:pt idx="4306">90000</cx:pt>
          <cx:pt idx="4307">180000</cx:pt>
          <cx:pt idx="4308">90000</cx:pt>
          <cx:pt idx="4309">90000</cx:pt>
          <cx:pt idx="4310">67500</cx:pt>
          <cx:pt idx="4311">180000</cx:pt>
          <cx:pt idx="4312">54000</cx:pt>
          <cx:pt idx="4313">360000</cx:pt>
          <cx:pt idx="4314">382500</cx:pt>
          <cx:pt idx="4315">189000</cx:pt>
          <cx:pt idx="4316">47700</cx:pt>
          <cx:pt idx="4317">225000</cx:pt>
          <cx:pt idx="4318">45000</cx:pt>
          <cx:pt idx="4319">135000</cx:pt>
          <cx:pt idx="4320">90000</cx:pt>
          <cx:pt idx="4321">112500</cx:pt>
          <cx:pt idx="4322">247500</cx:pt>
          <cx:pt idx="4323">90000</cx:pt>
          <cx:pt idx="4324">99000</cx:pt>
          <cx:pt idx="4325">112500</cx:pt>
          <cx:pt idx="4326">225000</cx:pt>
          <cx:pt idx="4327">90000</cx:pt>
          <cx:pt idx="4328">112500</cx:pt>
          <cx:pt idx="4329">67500</cx:pt>
          <cx:pt idx="4330">171000</cx:pt>
          <cx:pt idx="4331">225000</cx:pt>
          <cx:pt idx="4332">112500</cx:pt>
          <cx:pt idx="4333">112500</cx:pt>
          <cx:pt idx="4334">135000</cx:pt>
          <cx:pt idx="4335">180000</cx:pt>
          <cx:pt idx="4336">90000</cx:pt>
          <cx:pt idx="4337">112500</cx:pt>
          <cx:pt idx="4338">315000</cx:pt>
          <cx:pt idx="4339">135000</cx:pt>
          <cx:pt idx="4340">157500</cx:pt>
          <cx:pt idx="4341">315000</cx:pt>
          <cx:pt idx="4342">51750</cx:pt>
          <cx:pt idx="4343">157500</cx:pt>
          <cx:pt idx="4344">103500</cx:pt>
          <cx:pt idx="4345">180000</cx:pt>
          <cx:pt idx="4346">108859.5</cx:pt>
          <cx:pt idx="4347">135000</cx:pt>
          <cx:pt idx="4348">135000</cx:pt>
          <cx:pt idx="4349">121500</cx:pt>
          <cx:pt idx="4350">81000</cx:pt>
          <cx:pt idx="4351">162000</cx:pt>
          <cx:pt idx="4352">90000</cx:pt>
          <cx:pt idx="4353">72000</cx:pt>
          <cx:pt idx="4354">135000</cx:pt>
          <cx:pt idx="4355">225000</cx:pt>
          <cx:pt idx="4356">202500</cx:pt>
          <cx:pt idx="4357">130500</cx:pt>
          <cx:pt idx="4358">247500</cx:pt>
          <cx:pt idx="4359">315000</cx:pt>
          <cx:pt idx="4360">180000</cx:pt>
          <cx:pt idx="4361">157500</cx:pt>
          <cx:pt idx="4362">202500</cx:pt>
          <cx:pt idx="4363">58500</cx:pt>
          <cx:pt idx="4364">67500</cx:pt>
          <cx:pt idx="4365">112500</cx:pt>
          <cx:pt idx="4366">225000</cx:pt>
          <cx:pt idx="4367">202500</cx:pt>
          <cx:pt idx="4368">202500</cx:pt>
          <cx:pt idx="4369">108000</cx:pt>
          <cx:pt idx="4370">270000</cx:pt>
          <cx:pt idx="4371">225000</cx:pt>
          <cx:pt idx="4372">252000</cx:pt>
          <cx:pt idx="4373">117000</cx:pt>
          <cx:pt idx="4374">180000</cx:pt>
          <cx:pt idx="4375">112500</cx:pt>
          <cx:pt idx="4376">112500</cx:pt>
          <cx:pt idx="4377">270000</cx:pt>
          <cx:pt idx="4378">180000</cx:pt>
          <cx:pt idx="4379">301500</cx:pt>
          <cx:pt idx="4380">149323.5</cx:pt>
          <cx:pt idx="4381">67500</cx:pt>
          <cx:pt idx="4382">225000</cx:pt>
          <cx:pt idx="4383">157500</cx:pt>
          <cx:pt idx="4384">157500</cx:pt>
          <cx:pt idx="4385">166500</cx:pt>
          <cx:pt idx="4386">90000</cx:pt>
          <cx:pt idx="4387">112500</cx:pt>
          <cx:pt idx="4388">162000</cx:pt>
          <cx:pt idx="4389">67500</cx:pt>
          <cx:pt idx="4390">270000</cx:pt>
          <cx:pt idx="4391">94500</cx:pt>
          <cx:pt idx="4392">144000</cx:pt>
          <cx:pt idx="4393">135000</cx:pt>
          <cx:pt idx="4394">112500</cx:pt>
          <cx:pt idx="4395">270000</cx:pt>
          <cx:pt idx="4396">180000</cx:pt>
          <cx:pt idx="4397">202500</cx:pt>
          <cx:pt idx="4398">292500</cx:pt>
          <cx:pt idx="4399">67500</cx:pt>
          <cx:pt idx="4400">396000</cx:pt>
          <cx:pt idx="4401">112500</cx:pt>
          <cx:pt idx="4402">225000</cx:pt>
          <cx:pt idx="4403">220500</cx:pt>
          <cx:pt idx="4404">315000</cx:pt>
          <cx:pt idx="4405">180000</cx:pt>
          <cx:pt idx="4406">261000</cx:pt>
          <cx:pt idx="4407">225000</cx:pt>
          <cx:pt idx="4408">135000</cx:pt>
          <cx:pt idx="4409">153000</cx:pt>
          <cx:pt idx="4410">157500</cx:pt>
          <cx:pt idx="4411">54000</cx:pt>
          <cx:pt idx="4412">90000</cx:pt>
          <cx:pt idx="4413">90000</cx:pt>
          <cx:pt idx="4414">157500</cx:pt>
          <cx:pt idx="4415">90000</cx:pt>
          <cx:pt idx="4416">176400</cx:pt>
          <cx:pt idx="4417">112500</cx:pt>
          <cx:pt idx="4418">171000</cx:pt>
          <cx:pt idx="4419">112500</cx:pt>
          <cx:pt idx="4420">67500</cx:pt>
          <cx:pt idx="4421">99000</cx:pt>
          <cx:pt idx="4422">225000</cx:pt>
          <cx:pt idx="4423">90000</cx:pt>
          <cx:pt idx="4424">144000</cx:pt>
          <cx:pt idx="4425">225000</cx:pt>
          <cx:pt idx="4426">90000</cx:pt>
          <cx:pt idx="4427">157500</cx:pt>
          <cx:pt idx="4428">195750</cx:pt>
          <cx:pt idx="4429">180000</cx:pt>
          <cx:pt idx="4430">157500</cx:pt>
          <cx:pt idx="4431">90000</cx:pt>
          <cx:pt idx="4432">135000</cx:pt>
          <cx:pt idx="4433">166500</cx:pt>
          <cx:pt idx="4434">180000</cx:pt>
          <cx:pt idx="4435">112500</cx:pt>
          <cx:pt idx="4436">157500</cx:pt>
          <cx:pt idx="4437">382500</cx:pt>
          <cx:pt idx="4438">180000</cx:pt>
          <cx:pt idx="4439">252000</cx:pt>
          <cx:pt idx="4440">202500</cx:pt>
          <cx:pt idx="4441">450000</cx:pt>
          <cx:pt idx="4442">270000</cx:pt>
          <cx:pt idx="4443">270000</cx:pt>
          <cx:pt idx="4444">112500</cx:pt>
          <cx:pt idx="4445">202500</cx:pt>
          <cx:pt idx="4446">112500</cx:pt>
          <cx:pt idx="4447">90000</cx:pt>
          <cx:pt idx="4448">157500</cx:pt>
          <cx:pt idx="4449">270000</cx:pt>
          <cx:pt idx="4450">135000</cx:pt>
          <cx:pt idx="4451">225000</cx:pt>
          <cx:pt idx="4452">67500</cx:pt>
          <cx:pt idx="4453">180000</cx:pt>
          <cx:pt idx="4454">171000</cx:pt>
          <cx:pt idx="4455">405000</cx:pt>
          <cx:pt idx="4456">90000</cx:pt>
          <cx:pt idx="4457">112500</cx:pt>
          <cx:pt idx="4458">171000</cx:pt>
          <cx:pt idx="4459">225000</cx:pt>
          <cx:pt idx="4460">112500</cx:pt>
          <cx:pt idx="4461">292500</cx:pt>
          <cx:pt idx="4462">112500</cx:pt>
          <cx:pt idx="4463">180000</cx:pt>
          <cx:pt idx="4464">121500</cx:pt>
          <cx:pt idx="4465">157500</cx:pt>
          <cx:pt idx="4466">90000</cx:pt>
          <cx:pt idx="4467">157500</cx:pt>
          <cx:pt idx="4468">607500</cx:pt>
          <cx:pt idx="4469">378000</cx:pt>
          <cx:pt idx="4470">315000</cx:pt>
          <cx:pt idx="4471">180000</cx:pt>
          <cx:pt idx="4472">121500</cx:pt>
          <cx:pt idx="4473">135000</cx:pt>
          <cx:pt idx="4474">247500</cx:pt>
          <cx:pt idx="4475">225000</cx:pt>
          <cx:pt idx="4476">117000</cx:pt>
          <cx:pt idx="4477">202500</cx:pt>
          <cx:pt idx="4478">135000</cx:pt>
          <cx:pt idx="4479">90000</cx:pt>
          <cx:pt idx="4480">135000</cx:pt>
          <cx:pt idx="4481">112500</cx:pt>
          <cx:pt idx="4482">157500</cx:pt>
          <cx:pt idx="4483">202500</cx:pt>
          <cx:pt idx="4484">144000</cx:pt>
          <cx:pt idx="4485">90000</cx:pt>
          <cx:pt idx="4486">67500</cx:pt>
          <cx:pt idx="4487">225000</cx:pt>
          <cx:pt idx="4488">157500</cx:pt>
          <cx:pt idx="4489">157500</cx:pt>
          <cx:pt idx="4490">157500</cx:pt>
          <cx:pt idx="4491">180000</cx:pt>
          <cx:pt idx="4492">315000</cx:pt>
          <cx:pt idx="4493">81000</cx:pt>
          <cx:pt idx="4494">171000</cx:pt>
          <cx:pt idx="4495">121500</cx:pt>
          <cx:pt idx="4496">40500</cx:pt>
          <cx:pt idx="4497">135000</cx:pt>
          <cx:pt idx="4498">225000</cx:pt>
          <cx:pt idx="4499">157500</cx:pt>
          <cx:pt idx="4500">112500</cx:pt>
          <cx:pt idx="4501">112500</cx:pt>
          <cx:pt idx="4502">117000</cx:pt>
          <cx:pt idx="4503">337500</cx:pt>
          <cx:pt idx="4504">135000</cx:pt>
          <cx:pt idx="4505">342000</cx:pt>
          <cx:pt idx="4506">117000</cx:pt>
          <cx:pt idx="4507">135000</cx:pt>
          <cx:pt idx="4508">360000</cx:pt>
          <cx:pt idx="4509">135000</cx:pt>
          <cx:pt idx="4510">49500</cx:pt>
          <cx:pt idx="4511">112500</cx:pt>
          <cx:pt idx="4512">157500</cx:pt>
          <cx:pt idx="4513">112500</cx:pt>
          <cx:pt idx="4514">126000</cx:pt>
          <cx:pt idx="4515">292500</cx:pt>
          <cx:pt idx="4516">54000</cx:pt>
          <cx:pt idx="4517">225000</cx:pt>
          <cx:pt idx="4518">450000</cx:pt>
          <cx:pt idx="4519">337500</cx:pt>
          <cx:pt idx="4520">225000</cx:pt>
          <cx:pt idx="4521">112500</cx:pt>
          <cx:pt idx="4522">135000</cx:pt>
          <cx:pt idx="4523">99000</cx:pt>
          <cx:pt idx="4524">90000</cx:pt>
          <cx:pt idx="4525">157500</cx:pt>
          <cx:pt idx="4526">90000</cx:pt>
          <cx:pt idx="4527">112500</cx:pt>
          <cx:pt idx="4528">99000</cx:pt>
          <cx:pt idx="4529">157500</cx:pt>
          <cx:pt idx="4530">135000</cx:pt>
          <cx:pt idx="4531">270000</cx:pt>
          <cx:pt idx="4532">202500</cx:pt>
          <cx:pt idx="4533">193500</cx:pt>
          <cx:pt idx="4534">225000</cx:pt>
          <cx:pt idx="4535">135000</cx:pt>
          <cx:pt idx="4536">202500</cx:pt>
          <cx:pt idx="4537">225000</cx:pt>
          <cx:pt idx="4538">112500</cx:pt>
          <cx:pt idx="4539">135000</cx:pt>
          <cx:pt idx="4540">67500</cx:pt>
          <cx:pt idx="4541">450000</cx:pt>
          <cx:pt idx="4542">135000</cx:pt>
          <cx:pt idx="4543">135000</cx:pt>
          <cx:pt idx="4544">112500</cx:pt>
          <cx:pt idx="4545">405000</cx:pt>
          <cx:pt idx="4546">157500</cx:pt>
          <cx:pt idx="4547">315000</cx:pt>
          <cx:pt idx="4548">112500</cx:pt>
          <cx:pt idx="4549">84150</cx:pt>
          <cx:pt idx="4550">171000</cx:pt>
          <cx:pt idx="4551">67500</cx:pt>
          <cx:pt idx="4552">67500</cx:pt>
          <cx:pt idx="4553">157500</cx:pt>
          <cx:pt idx="4554">135000</cx:pt>
          <cx:pt idx="4555">247500</cx:pt>
          <cx:pt idx="4556">157500</cx:pt>
          <cx:pt idx="4557">135000</cx:pt>
          <cx:pt idx="4558">157500</cx:pt>
          <cx:pt idx="4559">207000</cx:pt>
          <cx:pt idx="4560">171000</cx:pt>
          <cx:pt idx="4561">81000</cx:pt>
          <cx:pt idx="4562">99000</cx:pt>
          <cx:pt idx="4563">135000</cx:pt>
          <cx:pt idx="4564">90000</cx:pt>
          <cx:pt idx="4565">202500</cx:pt>
          <cx:pt idx="4566">270000</cx:pt>
          <cx:pt idx="4567">142200</cx:pt>
          <cx:pt idx="4568">193500</cx:pt>
          <cx:pt idx="4569">225000</cx:pt>
          <cx:pt idx="4570">135000</cx:pt>
          <cx:pt idx="4571">202500</cx:pt>
          <cx:pt idx="4572">76500</cx:pt>
          <cx:pt idx="4573">157500</cx:pt>
          <cx:pt idx="4574">135000</cx:pt>
          <cx:pt idx="4575">270000</cx:pt>
          <cx:pt idx="4576">180000</cx:pt>
          <cx:pt idx="4577">85500</cx:pt>
          <cx:pt idx="4578">202500</cx:pt>
          <cx:pt idx="4579">45000</cx:pt>
          <cx:pt idx="4580">112500</cx:pt>
          <cx:pt idx="4581">135000</cx:pt>
          <cx:pt idx="4582">112500</cx:pt>
          <cx:pt idx="4583">157500</cx:pt>
          <cx:pt idx="4584">202500</cx:pt>
          <cx:pt idx="4585">90000</cx:pt>
          <cx:pt idx="4586">112500</cx:pt>
          <cx:pt idx="4587">135000</cx:pt>
          <cx:pt idx="4588">157500</cx:pt>
          <cx:pt idx="4589">135000</cx:pt>
          <cx:pt idx="4590">247500</cx:pt>
          <cx:pt idx="4591">117000</cx:pt>
          <cx:pt idx="4592">90000</cx:pt>
          <cx:pt idx="4593">157500</cx:pt>
          <cx:pt idx="4594">270000</cx:pt>
          <cx:pt idx="4595">180000</cx:pt>
          <cx:pt idx="4596">162000</cx:pt>
          <cx:pt idx="4597">135000</cx:pt>
          <cx:pt idx="4598">189000</cx:pt>
          <cx:pt idx="4599">180000</cx:pt>
          <cx:pt idx="4600">36000</cx:pt>
          <cx:pt idx="4601">112500</cx:pt>
          <cx:pt idx="4602">202500</cx:pt>
          <cx:pt idx="4603">1350000</cx:pt>
          <cx:pt idx="4604">135000</cx:pt>
          <cx:pt idx="4605">225000</cx:pt>
          <cx:pt idx="4606">27000</cx:pt>
          <cx:pt idx="4607">112500</cx:pt>
          <cx:pt idx="4608">247500</cx:pt>
          <cx:pt idx="4609">135000</cx:pt>
          <cx:pt idx="4610">193500</cx:pt>
          <cx:pt idx="4611">180000</cx:pt>
          <cx:pt idx="4612">108000</cx:pt>
          <cx:pt idx="4613">112500</cx:pt>
          <cx:pt idx="4614">180000</cx:pt>
          <cx:pt idx="4615">180000</cx:pt>
          <cx:pt idx="4616">135000</cx:pt>
          <cx:pt idx="4617">292500</cx:pt>
          <cx:pt idx="4618">270000</cx:pt>
          <cx:pt idx="4619">67500</cx:pt>
          <cx:pt idx="4620">166500</cx:pt>
          <cx:pt idx="4621">135000</cx:pt>
          <cx:pt idx="4622">126000</cx:pt>
          <cx:pt idx="4623">121500</cx:pt>
          <cx:pt idx="4624">67500</cx:pt>
          <cx:pt idx="4625">157500</cx:pt>
          <cx:pt idx="4626">157500</cx:pt>
          <cx:pt idx="4627">58500</cx:pt>
          <cx:pt idx="4628">180000</cx:pt>
          <cx:pt idx="4629">315000</cx:pt>
          <cx:pt idx="4630">56250</cx:pt>
          <cx:pt idx="4631">135000</cx:pt>
          <cx:pt idx="4632">180000</cx:pt>
          <cx:pt idx="4633">135000</cx:pt>
          <cx:pt idx="4634">157500</cx:pt>
          <cx:pt idx="4635">90000</cx:pt>
          <cx:pt idx="4636">67500</cx:pt>
          <cx:pt idx="4637">112500</cx:pt>
          <cx:pt idx="4638">112500</cx:pt>
          <cx:pt idx="4639">81000</cx:pt>
          <cx:pt idx="4640">229500</cx:pt>
          <cx:pt idx="4641">157500</cx:pt>
          <cx:pt idx="4642">112500</cx:pt>
          <cx:pt idx="4643">450000</cx:pt>
          <cx:pt idx="4644">126000</cx:pt>
          <cx:pt idx="4645">135000</cx:pt>
          <cx:pt idx="4646">135000</cx:pt>
          <cx:pt idx="4647">112500</cx:pt>
          <cx:pt idx="4648">135000</cx:pt>
          <cx:pt idx="4649">405000</cx:pt>
          <cx:pt idx="4650">112500</cx:pt>
          <cx:pt idx="4651">180000</cx:pt>
          <cx:pt idx="4652">117000</cx:pt>
          <cx:pt idx="4653">148500</cx:pt>
          <cx:pt idx="4654">450000</cx:pt>
          <cx:pt idx="4655">180000</cx:pt>
          <cx:pt idx="4656">157500</cx:pt>
          <cx:pt idx="4657">225000</cx:pt>
          <cx:pt idx="4658">112500</cx:pt>
          <cx:pt idx="4659">90000</cx:pt>
          <cx:pt idx="4660">184500</cx:pt>
          <cx:pt idx="4661">135000</cx:pt>
          <cx:pt idx="4662">135000</cx:pt>
          <cx:pt idx="4663">270000</cx:pt>
          <cx:pt idx="4664">270000</cx:pt>
          <cx:pt idx="4665">270000</cx:pt>
          <cx:pt idx="4666">135000</cx:pt>
          <cx:pt idx="4667">202500</cx:pt>
          <cx:pt idx="4668">180000</cx:pt>
          <cx:pt idx="4669">135000</cx:pt>
          <cx:pt idx="4670">99000</cx:pt>
          <cx:pt idx="4671">225000</cx:pt>
          <cx:pt idx="4672">81000</cx:pt>
          <cx:pt idx="4673">135000</cx:pt>
          <cx:pt idx="4674">126000</cx:pt>
          <cx:pt idx="4675">162000</cx:pt>
          <cx:pt idx="4676">112500</cx:pt>
          <cx:pt idx="4677">180000</cx:pt>
          <cx:pt idx="4678">315000</cx:pt>
          <cx:pt idx="4679">126000</cx:pt>
          <cx:pt idx="4680">270000</cx:pt>
          <cx:pt idx="4681">68886</cx:pt>
          <cx:pt idx="4682">81000</cx:pt>
          <cx:pt idx="4683">90000</cx:pt>
          <cx:pt idx="4684">157500</cx:pt>
          <cx:pt idx="4685">148500</cx:pt>
          <cx:pt idx="4686">90000</cx:pt>
          <cx:pt idx="4687">99000</cx:pt>
          <cx:pt idx="4688">207000</cx:pt>
          <cx:pt idx="4689">445500</cx:pt>
          <cx:pt idx="4690">135000</cx:pt>
          <cx:pt idx="4691">112500</cx:pt>
          <cx:pt idx="4692">450000</cx:pt>
          <cx:pt idx="4693">180000</cx:pt>
          <cx:pt idx="4694">135000</cx:pt>
          <cx:pt idx="4695">720000</cx:pt>
          <cx:pt idx="4696">225000</cx:pt>
          <cx:pt idx="4697">90000</cx:pt>
          <cx:pt idx="4698">90000</cx:pt>
          <cx:pt idx="4699">135000</cx:pt>
          <cx:pt idx="4700">135000</cx:pt>
          <cx:pt idx="4701">135000</cx:pt>
          <cx:pt idx="4702">112500</cx:pt>
          <cx:pt idx="4703">144000</cx:pt>
          <cx:pt idx="4704">121500</cx:pt>
          <cx:pt idx="4705">270000</cx:pt>
          <cx:pt idx="4706">135000</cx:pt>
          <cx:pt idx="4707">157500</cx:pt>
          <cx:pt idx="4708">441000</cx:pt>
          <cx:pt idx="4709">202500</cx:pt>
          <cx:pt idx="4710">315000</cx:pt>
          <cx:pt idx="4711">162000</cx:pt>
          <cx:pt idx="4712">445500</cx:pt>
          <cx:pt idx="4713">135000</cx:pt>
          <cx:pt idx="4714">76500</cx:pt>
          <cx:pt idx="4715">225000</cx:pt>
          <cx:pt idx="4716">270000</cx:pt>
          <cx:pt idx="4717">135000</cx:pt>
          <cx:pt idx="4718">180000</cx:pt>
          <cx:pt idx="4719">90000</cx:pt>
          <cx:pt idx="4720">157500</cx:pt>
          <cx:pt idx="4721">112500</cx:pt>
          <cx:pt idx="4722">225000</cx:pt>
          <cx:pt idx="4723">112500</cx:pt>
          <cx:pt idx="4724">157500</cx:pt>
          <cx:pt idx="4725">247500</cx:pt>
          <cx:pt idx="4726">157500</cx:pt>
          <cx:pt idx="4727">112500</cx:pt>
          <cx:pt idx="4728">229500</cx:pt>
          <cx:pt idx="4729">135000</cx:pt>
          <cx:pt idx="4730">225000</cx:pt>
          <cx:pt idx="4731">427500</cx:pt>
          <cx:pt idx="4732">180000</cx:pt>
          <cx:pt idx="4733">112500</cx:pt>
          <cx:pt idx="4734">180000</cx:pt>
          <cx:pt idx="4735">27000</cx:pt>
          <cx:pt idx="4736">144000</cx:pt>
          <cx:pt idx="4737">112500</cx:pt>
          <cx:pt idx="4738">112500</cx:pt>
          <cx:pt idx="4739">292500</cx:pt>
          <cx:pt idx="4740">225000</cx:pt>
          <cx:pt idx="4741">144000</cx:pt>
          <cx:pt idx="4742">76500</cx:pt>
          <cx:pt idx="4743">112500</cx:pt>
          <cx:pt idx="4744">135000</cx:pt>
          <cx:pt idx="4745">63000</cx:pt>
          <cx:pt idx="4746">112500</cx:pt>
          <cx:pt idx="4747">126000</cx:pt>
          <cx:pt idx="4748">94500</cx:pt>
          <cx:pt idx="4749">166500</cx:pt>
          <cx:pt idx="4750">112500</cx:pt>
          <cx:pt idx="4751">450000</cx:pt>
          <cx:pt idx="4752">157500</cx:pt>
          <cx:pt idx="4753">157500</cx:pt>
          <cx:pt idx="4754">157500</cx:pt>
          <cx:pt idx="4755">112500</cx:pt>
          <cx:pt idx="4756">67500</cx:pt>
          <cx:pt idx="4757">67500</cx:pt>
          <cx:pt idx="4758">144000</cx:pt>
          <cx:pt idx="4759">157500</cx:pt>
          <cx:pt idx="4760">81000</cx:pt>
          <cx:pt idx="4761">157500</cx:pt>
          <cx:pt idx="4762">90000</cx:pt>
          <cx:pt idx="4763">315000</cx:pt>
          <cx:pt idx="4764">67500</cx:pt>
          <cx:pt idx="4765">90000</cx:pt>
          <cx:pt idx="4766">90000</cx:pt>
          <cx:pt idx="4767">180000</cx:pt>
          <cx:pt idx="4768">450000</cx:pt>
          <cx:pt idx="4769">292500</cx:pt>
          <cx:pt idx="4770">202500</cx:pt>
          <cx:pt idx="4771">144000</cx:pt>
          <cx:pt idx="4772">78750</cx:pt>
          <cx:pt idx="4773">180000</cx:pt>
          <cx:pt idx="4774">135000</cx:pt>
          <cx:pt idx="4775">200250</cx:pt>
          <cx:pt idx="4776">99000</cx:pt>
          <cx:pt idx="4777">180000</cx:pt>
          <cx:pt idx="4778">76500</cx:pt>
          <cx:pt idx="4779">135000</cx:pt>
          <cx:pt idx="4780">180000</cx:pt>
          <cx:pt idx="4781">81000</cx:pt>
          <cx:pt idx="4782">225000</cx:pt>
          <cx:pt idx="4783">135000</cx:pt>
          <cx:pt idx="4784">225000</cx:pt>
          <cx:pt idx="4785">180000</cx:pt>
          <cx:pt idx="4786">171000</cx:pt>
          <cx:pt idx="4787">94500</cx:pt>
          <cx:pt idx="4788">135000</cx:pt>
          <cx:pt idx="4789">225000</cx:pt>
          <cx:pt idx="4790">94500</cx:pt>
          <cx:pt idx="4791">225000</cx:pt>
          <cx:pt idx="4792">202500</cx:pt>
          <cx:pt idx="4793">270000</cx:pt>
          <cx:pt idx="4794">135000</cx:pt>
          <cx:pt idx="4795">202500</cx:pt>
          <cx:pt idx="4796">112500</cx:pt>
          <cx:pt idx="4797">112500</cx:pt>
          <cx:pt idx="4798">135000</cx:pt>
          <cx:pt idx="4799">202500</cx:pt>
          <cx:pt idx="4800">67500</cx:pt>
          <cx:pt idx="4801">135000</cx:pt>
          <cx:pt idx="4802">225000</cx:pt>
          <cx:pt idx="4803">270000</cx:pt>
          <cx:pt idx="4804">252000</cx:pt>
          <cx:pt idx="4805">202500</cx:pt>
          <cx:pt idx="4806">202500</cx:pt>
          <cx:pt idx="4807">67500</cx:pt>
          <cx:pt idx="4808">135000</cx:pt>
          <cx:pt idx="4809">225000</cx:pt>
          <cx:pt idx="4810">103500</cx:pt>
          <cx:pt idx="4811">432000</cx:pt>
          <cx:pt idx="4812">450000</cx:pt>
          <cx:pt idx="4813">180000</cx:pt>
          <cx:pt idx="4814">67500</cx:pt>
          <cx:pt idx="4815">90000</cx:pt>
          <cx:pt idx="4816">202500</cx:pt>
          <cx:pt idx="4817">117000</cx:pt>
          <cx:pt idx="4818">135000</cx:pt>
          <cx:pt idx="4819">202500</cx:pt>
          <cx:pt idx="4820">90000</cx:pt>
          <cx:pt idx="4821">171000</cx:pt>
          <cx:pt idx="4822">157500</cx:pt>
          <cx:pt idx="4823">90000</cx:pt>
          <cx:pt idx="4824">135000</cx:pt>
          <cx:pt idx="4825">117000</cx:pt>
          <cx:pt idx="4826">247500</cx:pt>
          <cx:pt idx="4827">252000</cx:pt>
          <cx:pt idx="4828">207000</cx:pt>
          <cx:pt idx="4829">135000</cx:pt>
          <cx:pt idx="4830">180000</cx:pt>
          <cx:pt idx="4831">81000</cx:pt>
          <cx:pt idx="4832">270000</cx:pt>
          <cx:pt idx="4833">67500</cx:pt>
          <cx:pt idx="4834">139500</cx:pt>
          <cx:pt idx="4835">315000</cx:pt>
          <cx:pt idx="4836">225000</cx:pt>
          <cx:pt idx="4837">157500</cx:pt>
          <cx:pt idx="4838">270000</cx:pt>
          <cx:pt idx="4839">135000</cx:pt>
          <cx:pt idx="4840">180000</cx:pt>
          <cx:pt idx="4841">270000</cx:pt>
          <cx:pt idx="4842">90000</cx:pt>
          <cx:pt idx="4843">180000</cx:pt>
          <cx:pt idx="4844">157500</cx:pt>
          <cx:pt idx="4845">180000</cx:pt>
          <cx:pt idx="4846">135000</cx:pt>
          <cx:pt idx="4847">189000</cx:pt>
          <cx:pt idx="4848">135000</cx:pt>
          <cx:pt idx="4849">180000</cx:pt>
          <cx:pt idx="4850">112500</cx:pt>
          <cx:pt idx="4851">247500</cx:pt>
          <cx:pt idx="4852">90000</cx:pt>
          <cx:pt idx="4853">225000</cx:pt>
          <cx:pt idx="4854">54000</cx:pt>
          <cx:pt idx="4855">189000</cx:pt>
          <cx:pt idx="4856">157500</cx:pt>
          <cx:pt idx="4857">427500</cx:pt>
          <cx:pt idx="4858">67500</cx:pt>
          <cx:pt idx="4859">472500</cx:pt>
          <cx:pt idx="4860">135000</cx:pt>
          <cx:pt idx="4861">166500</cx:pt>
          <cx:pt idx="4862">90000</cx:pt>
          <cx:pt idx="4863">157500</cx:pt>
          <cx:pt idx="4864">117000</cx:pt>
          <cx:pt idx="4865">90000</cx:pt>
          <cx:pt idx="4866">126000</cx:pt>
          <cx:pt idx="4867">225000</cx:pt>
          <cx:pt idx="4868">157500</cx:pt>
          <cx:pt idx="4869">112500</cx:pt>
          <cx:pt idx="4870">157500</cx:pt>
          <cx:pt idx="4871">135000</cx:pt>
          <cx:pt idx="4872">135000</cx:pt>
          <cx:pt idx="4873">112500</cx:pt>
          <cx:pt idx="4874">67500</cx:pt>
          <cx:pt idx="4875">270000</cx:pt>
          <cx:pt idx="4876">225000</cx:pt>
          <cx:pt idx="4877">90000</cx:pt>
          <cx:pt idx="4878">315000</cx:pt>
          <cx:pt idx="4879">189000</cx:pt>
          <cx:pt idx="4880">157500</cx:pt>
          <cx:pt idx="4881">202500</cx:pt>
          <cx:pt idx="4882">112500</cx:pt>
          <cx:pt idx="4883">135000</cx:pt>
          <cx:pt idx="4884">157500</cx:pt>
          <cx:pt idx="4885">112500</cx:pt>
          <cx:pt idx="4886">247500</cx:pt>
          <cx:pt idx="4887">225000</cx:pt>
          <cx:pt idx="4888">135000</cx:pt>
          <cx:pt idx="4889">157500</cx:pt>
          <cx:pt idx="4890">135000</cx:pt>
          <cx:pt idx="4891">360000</cx:pt>
          <cx:pt idx="4892">117000</cx:pt>
          <cx:pt idx="4893">135000</cx:pt>
          <cx:pt idx="4894">49500</cx:pt>
          <cx:pt idx="4895">225000</cx:pt>
          <cx:pt idx="4896">157500</cx:pt>
          <cx:pt idx="4897">99000</cx:pt>
          <cx:pt idx="4898">270000</cx:pt>
          <cx:pt idx="4899">90000</cx:pt>
          <cx:pt idx="4900">270000</cx:pt>
          <cx:pt idx="4901">234000</cx:pt>
          <cx:pt idx="4902">90000</cx:pt>
          <cx:pt idx="4903">238500</cx:pt>
          <cx:pt idx="4904">135000</cx:pt>
          <cx:pt idx="4905">157500</cx:pt>
          <cx:pt idx="4906">247500</cx:pt>
          <cx:pt idx="4907">180000</cx:pt>
          <cx:pt idx="4908">135000</cx:pt>
          <cx:pt idx="4909">90000</cx:pt>
          <cx:pt idx="4910">135000</cx:pt>
          <cx:pt idx="4911">270000</cx:pt>
          <cx:pt idx="4912">90000</cx:pt>
          <cx:pt idx="4913">202500</cx:pt>
          <cx:pt idx="4914">292500</cx:pt>
          <cx:pt idx="4915">157500</cx:pt>
          <cx:pt idx="4916">135000</cx:pt>
          <cx:pt idx="4917">126000</cx:pt>
          <cx:pt idx="4918">135000</cx:pt>
          <cx:pt idx="4919">135000</cx:pt>
          <cx:pt idx="4920">85500</cx:pt>
          <cx:pt idx="4921">315000</cx:pt>
          <cx:pt idx="4922">135000</cx:pt>
          <cx:pt idx="4923">157500</cx:pt>
          <cx:pt idx="4924">270000</cx:pt>
          <cx:pt idx="4925">339750</cx:pt>
          <cx:pt idx="4926">360000</cx:pt>
          <cx:pt idx="4927">162000</cx:pt>
          <cx:pt idx="4928">76500</cx:pt>
          <cx:pt idx="4929">180000</cx:pt>
          <cx:pt idx="4930">360000</cx:pt>
          <cx:pt idx="4931">135000</cx:pt>
          <cx:pt idx="4932">144000</cx:pt>
          <cx:pt idx="4933">157500</cx:pt>
          <cx:pt idx="4934">135000</cx:pt>
          <cx:pt idx="4935">567000</cx:pt>
          <cx:pt idx="4936">90000</cx:pt>
          <cx:pt idx="4937">238500</cx:pt>
          <cx:pt idx="4938">51750</cx:pt>
          <cx:pt idx="4939">225000</cx:pt>
          <cx:pt idx="4940">157500</cx:pt>
          <cx:pt idx="4941">675000</cx:pt>
          <cx:pt idx="4942">247500</cx:pt>
          <cx:pt idx="4943">247500</cx:pt>
          <cx:pt idx="4944">81000</cx:pt>
          <cx:pt idx="4945">81000</cx:pt>
          <cx:pt idx="4946">180000</cx:pt>
          <cx:pt idx="4947">110250</cx:pt>
          <cx:pt idx="4948">90000</cx:pt>
          <cx:pt idx="4949">157500</cx:pt>
          <cx:pt idx="4950">90000</cx:pt>
          <cx:pt idx="4951">112500</cx:pt>
          <cx:pt idx="4952">90000</cx:pt>
          <cx:pt idx="4953">72000</cx:pt>
          <cx:pt idx="4954">193500</cx:pt>
          <cx:pt idx="4955">135000</cx:pt>
          <cx:pt idx="4956">135000</cx:pt>
          <cx:pt idx="4957">306000</cx:pt>
          <cx:pt idx="4958">292500</cx:pt>
          <cx:pt idx="4959">135000</cx:pt>
          <cx:pt idx="4960">112500</cx:pt>
          <cx:pt idx="4961">202500</cx:pt>
          <cx:pt idx="4962">67500</cx:pt>
          <cx:pt idx="4963">112500</cx:pt>
          <cx:pt idx="4964">202500</cx:pt>
          <cx:pt idx="4965">90000</cx:pt>
          <cx:pt idx="4966">144000</cx:pt>
          <cx:pt idx="4967">135000</cx:pt>
          <cx:pt idx="4968">112500</cx:pt>
          <cx:pt idx="4969">243000</cx:pt>
          <cx:pt idx="4970">180000</cx:pt>
          <cx:pt idx="4971">247500</cx:pt>
          <cx:pt idx="4972">139500</cx:pt>
          <cx:pt idx="4973">112500</cx:pt>
          <cx:pt idx="4974">81000</cx:pt>
          <cx:pt idx="4975">225000</cx:pt>
          <cx:pt idx="4976">157500</cx:pt>
          <cx:pt idx="4977">225000</cx:pt>
          <cx:pt idx="4978">180000</cx:pt>
          <cx:pt idx="4979">90000</cx:pt>
          <cx:pt idx="4980">54000</cx:pt>
          <cx:pt idx="4981">360000</cx:pt>
          <cx:pt idx="4982">135000</cx:pt>
          <cx:pt idx="4983">225000</cx:pt>
          <cx:pt idx="4984">135000</cx:pt>
          <cx:pt idx="4985">157500</cx:pt>
          <cx:pt idx="4986">112500</cx:pt>
          <cx:pt idx="4987">270000</cx:pt>
          <cx:pt idx="4988">135000</cx:pt>
          <cx:pt idx="4989">270000</cx:pt>
          <cx:pt idx="4990">45000</cx:pt>
          <cx:pt idx="4991">180000</cx:pt>
          <cx:pt idx="4992">157500</cx:pt>
          <cx:pt idx="4993">67500</cx:pt>
          <cx:pt idx="4994">135000</cx:pt>
          <cx:pt idx="4995">157500</cx:pt>
          <cx:pt idx="4996">225000</cx:pt>
          <cx:pt idx="4997">202500</cx:pt>
          <cx:pt idx="4998">202500</cx:pt>
          <cx:pt idx="4999">315000</cx:pt>
          <cx:pt idx="5000">135000</cx:pt>
          <cx:pt idx="5001">247500</cx:pt>
          <cx:pt idx="5002">103500</cx:pt>
          <cx:pt idx="5003">135000</cx:pt>
          <cx:pt idx="5004">90000</cx:pt>
          <cx:pt idx="5005">225000</cx:pt>
          <cx:pt idx="5006">225000</cx:pt>
          <cx:pt idx="5007">202500</cx:pt>
          <cx:pt idx="5008">90000</cx:pt>
          <cx:pt idx="5009">247500</cx:pt>
          <cx:pt idx="5010">225000</cx:pt>
          <cx:pt idx="5011">49500</cx:pt>
          <cx:pt idx="5012">45000</cx:pt>
          <cx:pt idx="5013">180000</cx:pt>
          <cx:pt idx="5014">99000</cx:pt>
          <cx:pt idx="5015">76500</cx:pt>
          <cx:pt idx="5016">90000</cx:pt>
          <cx:pt idx="5017">99000</cx:pt>
          <cx:pt idx="5018">112500</cx:pt>
          <cx:pt idx="5019">135000</cx:pt>
          <cx:pt idx="5020">144000</cx:pt>
          <cx:pt idx="5021">157500</cx:pt>
          <cx:pt idx="5022">157500</cx:pt>
          <cx:pt idx="5023">261000</cx:pt>
          <cx:pt idx="5024">67500</cx:pt>
          <cx:pt idx="5025">47250</cx:pt>
          <cx:pt idx="5026">193500</cx:pt>
          <cx:pt idx="5027">112500</cx:pt>
          <cx:pt idx="5028">31500</cx:pt>
          <cx:pt idx="5029">225000</cx:pt>
          <cx:pt idx="5030">112500</cx:pt>
          <cx:pt idx="5031">81000</cx:pt>
          <cx:pt idx="5032">89100</cx:pt>
          <cx:pt idx="5033">81000</cx:pt>
          <cx:pt idx="5034">225000</cx:pt>
          <cx:pt idx="5035">135000</cx:pt>
          <cx:pt idx="5036">315000</cx:pt>
          <cx:pt idx="5037">112500</cx:pt>
          <cx:pt idx="5038">157500</cx:pt>
          <cx:pt idx="5039">157500</cx:pt>
          <cx:pt idx="5040">157500</cx:pt>
          <cx:pt idx="5041">90000</cx:pt>
          <cx:pt idx="5042">90000</cx:pt>
          <cx:pt idx="5043">202500</cx:pt>
          <cx:pt idx="5044">112500</cx:pt>
          <cx:pt idx="5045">112500</cx:pt>
          <cx:pt idx="5046">135000</cx:pt>
          <cx:pt idx="5047">99000</cx:pt>
          <cx:pt idx="5048">112500</cx:pt>
          <cx:pt idx="5049">270000</cx:pt>
          <cx:pt idx="5050">126000</cx:pt>
          <cx:pt idx="5051">315000</cx:pt>
          <cx:pt idx="5052">184500</cx:pt>
          <cx:pt idx="5053">148500</cx:pt>
          <cx:pt idx="5054">225000</cx:pt>
          <cx:pt idx="5055">180000</cx:pt>
          <cx:pt idx="5056">61650</cx:pt>
          <cx:pt idx="5057">90000</cx:pt>
          <cx:pt idx="5058">270000</cx:pt>
          <cx:pt idx="5059">112500</cx:pt>
          <cx:pt idx="5060">225000</cx:pt>
          <cx:pt idx="5061">112500</cx:pt>
          <cx:pt idx="5062">135000</cx:pt>
          <cx:pt idx="5063">90000</cx:pt>
          <cx:pt idx="5064">180000</cx:pt>
          <cx:pt idx="5065">337500</cx:pt>
          <cx:pt idx="5066">180000</cx:pt>
          <cx:pt idx="5067">45000</cx:pt>
          <cx:pt idx="5068">126000</cx:pt>
          <cx:pt idx="5069">247500</cx:pt>
          <cx:pt idx="5070">112500</cx:pt>
          <cx:pt idx="5071">135000</cx:pt>
          <cx:pt idx="5072">180000</cx:pt>
          <cx:pt idx="5073">135000</cx:pt>
          <cx:pt idx="5074">103500</cx:pt>
          <cx:pt idx="5075">180000</cx:pt>
          <cx:pt idx="5076">193500</cx:pt>
          <cx:pt idx="5077">90000</cx:pt>
          <cx:pt idx="5078">180000</cx:pt>
          <cx:pt idx="5079">270000</cx:pt>
          <cx:pt idx="5080">135000</cx:pt>
          <cx:pt idx="5081">225000</cx:pt>
          <cx:pt idx="5082">112500</cx:pt>
          <cx:pt idx="5083">157500</cx:pt>
          <cx:pt idx="5084">157500</cx:pt>
          <cx:pt idx="5085">247500</cx:pt>
          <cx:pt idx="5086">108000</cx:pt>
          <cx:pt idx="5087">76500</cx:pt>
          <cx:pt idx="5088">29250</cx:pt>
          <cx:pt idx="5089">180000</cx:pt>
          <cx:pt idx="5090">90000</cx:pt>
          <cx:pt idx="5091">180000</cx:pt>
          <cx:pt idx="5092">63000</cx:pt>
          <cx:pt idx="5093">135000</cx:pt>
          <cx:pt idx="5094">360000</cx:pt>
          <cx:pt idx="5095">135000</cx:pt>
          <cx:pt idx="5096">270000</cx:pt>
          <cx:pt idx="5097">112500</cx:pt>
          <cx:pt idx="5098">225000</cx:pt>
          <cx:pt idx="5099">225000</cx:pt>
          <cx:pt idx="5100">67500</cx:pt>
          <cx:pt idx="5101">157500</cx:pt>
          <cx:pt idx="5102">180000</cx:pt>
          <cx:pt idx="5103">225000</cx:pt>
          <cx:pt idx="5104">90000</cx:pt>
          <cx:pt idx="5105">225000</cx:pt>
          <cx:pt idx="5106">225000</cx:pt>
          <cx:pt idx="5107">270000</cx:pt>
          <cx:pt idx="5108">90000</cx:pt>
          <cx:pt idx="5109">270000</cx:pt>
          <cx:pt idx="5110">171000</cx:pt>
          <cx:pt idx="5111">90000</cx:pt>
          <cx:pt idx="5112">81000</cx:pt>
          <cx:pt idx="5113">270000</cx:pt>
          <cx:pt idx="5114">67500</cx:pt>
          <cx:pt idx="5115">112500</cx:pt>
          <cx:pt idx="5116">157500</cx:pt>
          <cx:pt idx="5117">270000</cx:pt>
          <cx:pt idx="5118">180000</cx:pt>
          <cx:pt idx="5119">270000</cx:pt>
          <cx:pt idx="5120">72000</cx:pt>
          <cx:pt idx="5121">225000</cx:pt>
          <cx:pt idx="5122">157500</cx:pt>
          <cx:pt idx="5123">126000</cx:pt>
          <cx:pt idx="5124">135000</cx:pt>
          <cx:pt idx="5125">202500</cx:pt>
          <cx:pt idx="5126">112500</cx:pt>
          <cx:pt idx="5127">180000</cx:pt>
          <cx:pt idx="5128">67500</cx:pt>
          <cx:pt idx="5129">90000</cx:pt>
          <cx:pt idx="5130">157500</cx:pt>
          <cx:pt idx="5131">135000</cx:pt>
          <cx:pt idx="5132">94500</cx:pt>
          <cx:pt idx="5133">135000</cx:pt>
          <cx:pt idx="5134">175500</cx:pt>
          <cx:pt idx="5135">112500</cx:pt>
          <cx:pt idx="5136">135000</cx:pt>
          <cx:pt idx="5137">157500</cx:pt>
          <cx:pt idx="5138">55350</cx:pt>
          <cx:pt idx="5139">202500</cx:pt>
          <cx:pt idx="5140">292500</cx:pt>
          <cx:pt idx="5141">157500</cx:pt>
          <cx:pt idx="5142">225000</cx:pt>
          <cx:pt idx="5143">283500</cx:pt>
          <cx:pt idx="5144">49500</cx:pt>
          <cx:pt idx="5145">202500</cx:pt>
          <cx:pt idx="5146">144000</cx:pt>
          <cx:pt idx="5147">67500</cx:pt>
          <cx:pt idx="5148">189000</cx:pt>
          <cx:pt idx="5149">247500</cx:pt>
          <cx:pt idx="5150">112500</cx:pt>
          <cx:pt idx="5151">157500</cx:pt>
          <cx:pt idx="5152">117000</cx:pt>
          <cx:pt idx="5153">225000</cx:pt>
          <cx:pt idx="5154">135000</cx:pt>
          <cx:pt idx="5155">135000</cx:pt>
          <cx:pt idx="5156">76500</cx:pt>
          <cx:pt idx="5157">247500</cx:pt>
          <cx:pt idx="5158">337500</cx:pt>
          <cx:pt idx="5159">225000</cx:pt>
          <cx:pt idx="5160">157500</cx:pt>
          <cx:pt idx="5161">202500</cx:pt>
          <cx:pt idx="5162">202500</cx:pt>
          <cx:pt idx="5163">270000</cx:pt>
          <cx:pt idx="5164">129600</cx:pt>
          <cx:pt idx="5165">135000</cx:pt>
          <cx:pt idx="5166">225000</cx:pt>
          <cx:pt idx="5167">180000</cx:pt>
          <cx:pt idx="5168">112500</cx:pt>
          <cx:pt idx="5169">90000</cx:pt>
          <cx:pt idx="5170">153000</cx:pt>
          <cx:pt idx="5171">180000</cx:pt>
          <cx:pt idx="5172">99000</cx:pt>
          <cx:pt idx="5173">180000</cx:pt>
          <cx:pt idx="5174">112500</cx:pt>
          <cx:pt idx="5175">94500</cx:pt>
          <cx:pt idx="5176">157500</cx:pt>
          <cx:pt idx="5177">342000</cx:pt>
          <cx:pt idx="5178">135000</cx:pt>
          <cx:pt idx="5179">112500</cx:pt>
          <cx:pt idx="5180">112500</cx:pt>
          <cx:pt idx="5181">162000</cx:pt>
          <cx:pt idx="5182">112500</cx:pt>
          <cx:pt idx="5183">315000</cx:pt>
          <cx:pt idx="5184">81000</cx:pt>
          <cx:pt idx="5185">202500</cx:pt>
          <cx:pt idx="5186">180000</cx:pt>
          <cx:pt idx="5187">112500</cx:pt>
          <cx:pt idx="5188">157500</cx:pt>
          <cx:pt idx="5189">247500</cx:pt>
          <cx:pt idx="5190">315000</cx:pt>
          <cx:pt idx="5191">337500</cx:pt>
          <cx:pt idx="5192">135000</cx:pt>
          <cx:pt idx="5193">45000</cx:pt>
          <cx:pt idx="5194">31500</cx:pt>
          <cx:pt idx="5195">225000</cx:pt>
          <cx:pt idx="5196">114750</cx:pt>
          <cx:pt idx="5197">126000</cx:pt>
          <cx:pt idx="5198">90000</cx:pt>
          <cx:pt idx="5199">112500</cx:pt>
          <cx:pt idx="5200">180000</cx:pt>
          <cx:pt idx="5201">90000</cx:pt>
          <cx:pt idx="5202">90000</cx:pt>
          <cx:pt idx="5203">292500</cx:pt>
          <cx:pt idx="5204">315000</cx:pt>
          <cx:pt idx="5205">405000</cx:pt>
          <cx:pt idx="5206">90000</cx:pt>
          <cx:pt idx="5207">112500</cx:pt>
          <cx:pt idx="5208">112500</cx:pt>
          <cx:pt idx="5209">85500</cx:pt>
          <cx:pt idx="5210">157500</cx:pt>
          <cx:pt idx="5211">99000</cx:pt>
          <cx:pt idx="5212">157500</cx:pt>
          <cx:pt idx="5213">76500</cx:pt>
          <cx:pt idx="5214">72000</cx:pt>
          <cx:pt idx="5215">270000</cx:pt>
          <cx:pt idx="5216">135000</cx:pt>
          <cx:pt idx="5217">99000</cx:pt>
          <cx:pt idx="5218">225000</cx:pt>
          <cx:pt idx="5219">67500</cx:pt>
          <cx:pt idx="5220">52200</cx:pt>
          <cx:pt idx="5221">63000</cx:pt>
          <cx:pt idx="5222">405000</cx:pt>
          <cx:pt idx="5223">157500</cx:pt>
          <cx:pt idx="5224">337500</cx:pt>
          <cx:pt idx="5225">157500</cx:pt>
          <cx:pt idx="5226">108000</cx:pt>
          <cx:pt idx="5227">135000</cx:pt>
          <cx:pt idx="5228">67500</cx:pt>
          <cx:pt idx="5229">180000</cx:pt>
          <cx:pt idx="5230">202500</cx:pt>
          <cx:pt idx="5231">157500</cx:pt>
          <cx:pt idx="5232">202500</cx:pt>
          <cx:pt idx="5233">135000</cx:pt>
          <cx:pt idx="5234">90000</cx:pt>
          <cx:pt idx="5235">72000</cx:pt>
          <cx:pt idx="5236">382500</cx:pt>
          <cx:pt idx="5237">112500</cx:pt>
          <cx:pt idx="5238">81000</cx:pt>
          <cx:pt idx="5239">144000</cx:pt>
          <cx:pt idx="5240">180000</cx:pt>
          <cx:pt idx="5241">202500</cx:pt>
          <cx:pt idx="5242">135000</cx:pt>
          <cx:pt idx="5243">90000</cx:pt>
          <cx:pt idx="5244">270000</cx:pt>
          <cx:pt idx="5245">81000</cx:pt>
          <cx:pt idx="5246">225000</cx:pt>
          <cx:pt idx="5247">67500</cx:pt>
          <cx:pt idx="5248">81000</cx:pt>
          <cx:pt idx="5249">135000</cx:pt>
          <cx:pt idx="5250">94500</cx:pt>
          <cx:pt idx="5251">180000</cx:pt>
          <cx:pt idx="5252">135000</cx:pt>
          <cx:pt idx="5253">175500</cx:pt>
          <cx:pt idx="5254">135000</cx:pt>
          <cx:pt idx="5255">157500</cx:pt>
          <cx:pt idx="5256">99000</cx:pt>
          <cx:pt idx="5257">157500</cx:pt>
          <cx:pt idx="5258">157500</cx:pt>
          <cx:pt idx="5259">112500</cx:pt>
          <cx:pt idx="5260">157500</cx:pt>
          <cx:pt idx="5261">54000</cx:pt>
          <cx:pt idx="5262">144000</cx:pt>
          <cx:pt idx="5263">157500</cx:pt>
          <cx:pt idx="5264">112500</cx:pt>
          <cx:pt idx="5265">90000</cx:pt>
          <cx:pt idx="5266">157500</cx:pt>
          <cx:pt idx="5267">135000</cx:pt>
          <cx:pt idx="5268">157500</cx:pt>
          <cx:pt idx="5269">202500</cx:pt>
          <cx:pt idx="5270">180000</cx:pt>
          <cx:pt idx="5271">441000</cx:pt>
          <cx:pt idx="5272">157500</cx:pt>
          <cx:pt idx="5273">225000</cx:pt>
          <cx:pt idx="5274">112500</cx:pt>
          <cx:pt idx="5275">135000</cx:pt>
          <cx:pt idx="5276">148500</cx:pt>
          <cx:pt idx="5277">180000</cx:pt>
          <cx:pt idx="5278">112500</cx:pt>
          <cx:pt idx="5279">90000</cx:pt>
          <cx:pt idx="5280">130500</cx:pt>
          <cx:pt idx="5281">87750</cx:pt>
          <cx:pt idx="5282">135000</cx:pt>
          <cx:pt idx="5283">90000</cx:pt>
          <cx:pt idx="5284">112500</cx:pt>
          <cx:pt idx="5285">292500</cx:pt>
          <cx:pt idx="5286">135000</cx:pt>
          <cx:pt idx="5287">315000</cx:pt>
          <cx:pt idx="5288">202500</cx:pt>
          <cx:pt idx="5289">225000</cx:pt>
          <cx:pt idx="5290">135000</cx:pt>
          <cx:pt idx="5291">121500</cx:pt>
          <cx:pt idx="5292">166500</cx:pt>
          <cx:pt idx="5293">180000</cx:pt>
          <cx:pt idx="5294">180000</cx:pt>
          <cx:pt idx="5295">112500</cx:pt>
          <cx:pt idx="5296">81000</cx:pt>
          <cx:pt idx="5297">67500</cx:pt>
          <cx:pt idx="5298">135000</cx:pt>
          <cx:pt idx="5299">45000</cx:pt>
          <cx:pt idx="5300">144000</cx:pt>
          <cx:pt idx="5301">157500</cx:pt>
          <cx:pt idx="5302">130500</cx:pt>
          <cx:pt idx="5303">90000</cx:pt>
          <cx:pt idx="5304">117000</cx:pt>
          <cx:pt idx="5305">112500</cx:pt>
          <cx:pt idx="5306">171000</cx:pt>
          <cx:pt idx="5307">67500</cx:pt>
          <cx:pt idx="5308">148500</cx:pt>
          <cx:pt idx="5309">157500</cx:pt>
          <cx:pt idx="5310">67500</cx:pt>
          <cx:pt idx="5311">157500</cx:pt>
          <cx:pt idx="5312">126000</cx:pt>
          <cx:pt idx="5313">81000</cx:pt>
          <cx:pt idx="5314">360000</cx:pt>
          <cx:pt idx="5315">103500</cx:pt>
          <cx:pt idx="5316">99000</cx:pt>
          <cx:pt idx="5317">112500</cx:pt>
          <cx:pt idx="5318">76500</cx:pt>
          <cx:pt idx="5319">90000</cx:pt>
          <cx:pt idx="5320">90000</cx:pt>
          <cx:pt idx="5321">72000</cx:pt>
          <cx:pt idx="5322">90000</cx:pt>
          <cx:pt idx="5323">112500</cx:pt>
          <cx:pt idx="5324">171000</cx:pt>
          <cx:pt idx="5325">202500</cx:pt>
          <cx:pt idx="5326">135000</cx:pt>
          <cx:pt idx="5327">112500</cx:pt>
          <cx:pt idx="5328">180000</cx:pt>
          <cx:pt idx="5329">180000</cx:pt>
          <cx:pt idx="5330">103500</cx:pt>
          <cx:pt idx="5331">81000</cx:pt>
          <cx:pt idx="5332">157500</cx:pt>
          <cx:pt idx="5333">391500</cx:pt>
          <cx:pt idx="5334">54000</cx:pt>
          <cx:pt idx="5335">108000</cx:pt>
          <cx:pt idx="5336">157500</cx:pt>
          <cx:pt idx="5337">90000</cx:pt>
          <cx:pt idx="5338">112500</cx:pt>
          <cx:pt idx="5339">90000</cx:pt>
          <cx:pt idx="5340">211500</cx:pt>
          <cx:pt idx="5341">76500</cx:pt>
          <cx:pt idx="5342">90000</cx:pt>
          <cx:pt idx="5343">90000</cx:pt>
          <cx:pt idx="5344">157500</cx:pt>
          <cx:pt idx="5345">180000</cx:pt>
          <cx:pt idx="5346">157500</cx:pt>
          <cx:pt idx="5347">243000</cx:pt>
          <cx:pt idx="5348">144000</cx:pt>
          <cx:pt idx="5349">270000</cx:pt>
          <cx:pt idx="5350">112500</cx:pt>
          <cx:pt idx="5351">112500</cx:pt>
          <cx:pt idx="5352">128250</cx:pt>
          <cx:pt idx="5353">135000</cx:pt>
          <cx:pt idx="5354">135000</cx:pt>
          <cx:pt idx="5355">225000</cx:pt>
          <cx:pt idx="5356">103500</cx:pt>
          <cx:pt idx="5357">112500</cx:pt>
          <cx:pt idx="5358">90000</cx:pt>
          <cx:pt idx="5359">360000</cx:pt>
          <cx:pt idx="5360">189000</cx:pt>
          <cx:pt idx="5361">157500</cx:pt>
          <cx:pt idx="5362">157500</cx:pt>
          <cx:pt idx="5363">112500</cx:pt>
          <cx:pt idx="5364">56700</cx:pt>
          <cx:pt idx="5365">180000</cx:pt>
          <cx:pt idx="5366">157500</cx:pt>
          <cx:pt idx="5367">180000</cx:pt>
          <cx:pt idx="5368">202500</cx:pt>
          <cx:pt idx="5369">157500</cx:pt>
          <cx:pt idx="5370">135000</cx:pt>
          <cx:pt idx="5371">180000</cx:pt>
          <cx:pt idx="5372">157500</cx:pt>
          <cx:pt idx="5373">112500</cx:pt>
          <cx:pt idx="5374">135000</cx:pt>
          <cx:pt idx="5375">270000</cx:pt>
          <cx:pt idx="5376">33300</cx:pt>
          <cx:pt idx="5377">150750</cx:pt>
          <cx:pt idx="5378">36000</cx:pt>
          <cx:pt idx="5379">157500</cx:pt>
          <cx:pt idx="5380">76500</cx:pt>
          <cx:pt idx="5381">247500</cx:pt>
          <cx:pt idx="5382">54000</cx:pt>
          <cx:pt idx="5383">112500</cx:pt>
          <cx:pt idx="5384">103500</cx:pt>
          <cx:pt idx="5385">225000</cx:pt>
          <cx:pt idx="5386">135000</cx:pt>
          <cx:pt idx="5387">225000</cx:pt>
          <cx:pt idx="5388">112500</cx:pt>
          <cx:pt idx="5389">202500</cx:pt>
          <cx:pt idx="5390">112500</cx:pt>
          <cx:pt idx="5391">112500</cx:pt>
          <cx:pt idx="5392">202500</cx:pt>
          <cx:pt idx="5393">67500</cx:pt>
          <cx:pt idx="5394">31500</cx:pt>
          <cx:pt idx="5395">292500</cx:pt>
          <cx:pt idx="5396">112500</cx:pt>
          <cx:pt idx="5397">225000</cx:pt>
          <cx:pt idx="5398">135000</cx:pt>
          <cx:pt idx="5399">225000</cx:pt>
          <cx:pt idx="5400">112500</cx:pt>
          <cx:pt idx="5401">90000</cx:pt>
          <cx:pt idx="5402">180000</cx:pt>
          <cx:pt idx="5403">337500</cx:pt>
          <cx:pt idx="5404">157500</cx:pt>
          <cx:pt idx="5405">225000</cx:pt>
          <cx:pt idx="5406">180000</cx:pt>
          <cx:pt idx="5407">112500</cx:pt>
          <cx:pt idx="5408">144000</cx:pt>
          <cx:pt idx="5409">112500</cx:pt>
          <cx:pt idx="5410">202500</cx:pt>
          <cx:pt idx="5411">180000</cx:pt>
          <cx:pt idx="5412">135000</cx:pt>
          <cx:pt idx="5413">315000</cx:pt>
          <cx:pt idx="5414">337500</cx:pt>
          <cx:pt idx="5415">90000</cx:pt>
          <cx:pt idx="5416">225000</cx:pt>
          <cx:pt idx="5417">135000</cx:pt>
          <cx:pt idx="5418">135000</cx:pt>
          <cx:pt idx="5419">171000</cx:pt>
          <cx:pt idx="5420">225000</cx:pt>
          <cx:pt idx="5421">121500</cx:pt>
          <cx:pt idx="5422">90000</cx:pt>
          <cx:pt idx="5423">112500</cx:pt>
          <cx:pt idx="5424">126000</cx:pt>
          <cx:pt idx="5425">112500</cx:pt>
          <cx:pt idx="5426">112500</cx:pt>
          <cx:pt idx="5427">112500</cx:pt>
          <cx:pt idx="5428">180000</cx:pt>
          <cx:pt idx="5429">184500</cx:pt>
          <cx:pt idx="5430">112500</cx:pt>
          <cx:pt idx="5431">360000</cx:pt>
          <cx:pt idx="5432">90000</cx:pt>
          <cx:pt idx="5433">270000</cx:pt>
          <cx:pt idx="5434">135000</cx:pt>
          <cx:pt idx="5435">180000</cx:pt>
          <cx:pt idx="5436">148500</cx:pt>
          <cx:pt idx="5437">112500</cx:pt>
          <cx:pt idx="5438">180000</cx:pt>
          <cx:pt idx="5439">130500</cx:pt>
          <cx:pt idx="5440">166500</cx:pt>
          <cx:pt idx="5441">162000</cx:pt>
          <cx:pt idx="5442">90000</cx:pt>
          <cx:pt idx="5443">225000</cx:pt>
          <cx:pt idx="5444">112500</cx:pt>
          <cx:pt idx="5445">360000</cx:pt>
          <cx:pt idx="5446">157500</cx:pt>
          <cx:pt idx="5447">315000</cx:pt>
          <cx:pt idx="5448">225000</cx:pt>
          <cx:pt idx="5449">247500</cx:pt>
          <cx:pt idx="5450">76500</cx:pt>
          <cx:pt idx="5451">202500</cx:pt>
          <cx:pt idx="5452">135000</cx:pt>
          <cx:pt idx="5453">135000</cx:pt>
          <cx:pt idx="5454">337500</cx:pt>
          <cx:pt idx="5455">135000</cx:pt>
          <cx:pt idx="5456">216000</cx:pt>
          <cx:pt idx="5457">517500</cx:pt>
          <cx:pt idx="5458">225000</cx:pt>
          <cx:pt idx="5459">90000</cx:pt>
          <cx:pt idx="5460">189000</cx:pt>
          <cx:pt idx="5461">49500</cx:pt>
          <cx:pt idx="5462">216000</cx:pt>
          <cx:pt idx="5463">202500</cx:pt>
          <cx:pt idx="5464">157500</cx:pt>
          <cx:pt idx="5465">270000</cx:pt>
          <cx:pt idx="5466">67500</cx:pt>
          <cx:pt idx="5467">225000</cx:pt>
          <cx:pt idx="5468">162000</cx:pt>
          <cx:pt idx="5469">81000</cx:pt>
          <cx:pt idx="5470">202500</cx:pt>
          <cx:pt idx="5471">90000</cx:pt>
          <cx:pt idx="5472">72000</cx:pt>
          <cx:pt idx="5473">135000</cx:pt>
          <cx:pt idx="5474">225000</cx:pt>
          <cx:pt idx="5475">202500</cx:pt>
          <cx:pt idx="5476">135000</cx:pt>
          <cx:pt idx="5477">112500</cx:pt>
          <cx:pt idx="5478">135000</cx:pt>
          <cx:pt idx="5479">225000</cx:pt>
          <cx:pt idx="5480">135000</cx:pt>
          <cx:pt idx="5481">202500</cx:pt>
          <cx:pt idx="5482">135000</cx:pt>
          <cx:pt idx="5483">67500</cx:pt>
          <cx:pt idx="5484">157500</cx:pt>
          <cx:pt idx="5485">112500</cx:pt>
          <cx:pt idx="5486">315000</cx:pt>
          <cx:pt idx="5487">112500</cx:pt>
          <cx:pt idx="5488">247500</cx:pt>
          <cx:pt idx="5489">360000</cx:pt>
          <cx:pt idx="5490">60750</cx:pt>
          <cx:pt idx="5491">135000</cx:pt>
          <cx:pt idx="5492">360000</cx:pt>
          <cx:pt idx="5493">315000</cx:pt>
          <cx:pt idx="5494">157500</cx:pt>
          <cx:pt idx="5495">81000</cx:pt>
          <cx:pt idx="5496">202500</cx:pt>
          <cx:pt idx="5497">130500</cx:pt>
          <cx:pt idx="5498">391500</cx:pt>
          <cx:pt idx="5499">450000</cx:pt>
          <cx:pt idx="5500">225000</cx:pt>
          <cx:pt idx="5501">184500</cx:pt>
          <cx:pt idx="5502">360000</cx:pt>
          <cx:pt idx="5503">112500</cx:pt>
          <cx:pt idx="5504">225000</cx:pt>
          <cx:pt idx="5505">315000</cx:pt>
          <cx:pt idx="5506">135000</cx:pt>
          <cx:pt idx="5507">157500</cx:pt>
          <cx:pt idx="5508">99000</cx:pt>
          <cx:pt idx="5509">81000</cx:pt>
          <cx:pt idx="5510">270000</cx:pt>
          <cx:pt idx="5511">202500</cx:pt>
          <cx:pt idx="5512">90000</cx:pt>
          <cx:pt idx="5513">112500</cx:pt>
          <cx:pt idx="5514">180000</cx:pt>
          <cx:pt idx="5515">67500</cx:pt>
          <cx:pt idx="5516">90000</cx:pt>
          <cx:pt idx="5517">270000</cx:pt>
          <cx:pt idx="5518">108000</cx:pt>
          <cx:pt idx="5519">144000</cx:pt>
          <cx:pt idx="5520">157500</cx:pt>
          <cx:pt idx="5521">153000</cx:pt>
          <cx:pt idx="5522">90000</cx:pt>
          <cx:pt idx="5523">225000</cx:pt>
          <cx:pt idx="5524">65250</cx:pt>
          <cx:pt idx="5525">225000</cx:pt>
          <cx:pt idx="5526">90000</cx:pt>
          <cx:pt idx="5527">90000</cx:pt>
          <cx:pt idx="5528">180000</cx:pt>
          <cx:pt idx="5529">225000</cx:pt>
          <cx:pt idx="5530">135000</cx:pt>
          <cx:pt idx="5531">112500</cx:pt>
          <cx:pt idx="5532">157500</cx:pt>
          <cx:pt idx="5533">112500</cx:pt>
          <cx:pt idx="5534">112500</cx:pt>
          <cx:pt idx="5535">94500</cx:pt>
          <cx:pt idx="5536">90000</cx:pt>
          <cx:pt idx="5537">202500</cx:pt>
          <cx:pt idx="5538">405000</cx:pt>
          <cx:pt idx="5539">225000</cx:pt>
          <cx:pt idx="5540">110700</cx:pt>
          <cx:pt idx="5541">315000</cx:pt>
          <cx:pt idx="5542">180000</cx:pt>
          <cx:pt idx="5543">112500</cx:pt>
          <cx:pt idx="5544">103500</cx:pt>
          <cx:pt idx="5545">270000</cx:pt>
          <cx:pt idx="5546">184500</cx:pt>
          <cx:pt idx="5547">202500</cx:pt>
          <cx:pt idx="5548">67500</cx:pt>
          <cx:pt idx="5549">60750</cx:pt>
          <cx:pt idx="5550">112500</cx:pt>
          <cx:pt idx="5551">90000</cx:pt>
          <cx:pt idx="5552">99000</cx:pt>
          <cx:pt idx="5553">112500</cx:pt>
          <cx:pt idx="5554">94500</cx:pt>
          <cx:pt idx="5555">180000</cx:pt>
          <cx:pt idx="5556">112500</cx:pt>
          <cx:pt idx="5557">90000</cx:pt>
          <cx:pt idx="5558">225000</cx:pt>
          <cx:pt idx="5559">225000</cx:pt>
          <cx:pt idx="5560">225000</cx:pt>
          <cx:pt idx="5561">112500</cx:pt>
          <cx:pt idx="5562">67500</cx:pt>
          <cx:pt idx="5563">139500</cx:pt>
          <cx:pt idx="5564">180000</cx:pt>
          <cx:pt idx="5565">112500</cx:pt>
          <cx:pt idx="5566">135000</cx:pt>
          <cx:pt idx="5567">135000</cx:pt>
          <cx:pt idx="5568">45000</cx:pt>
          <cx:pt idx="5569">202500</cx:pt>
          <cx:pt idx="5570">112500</cx:pt>
          <cx:pt idx="5571">67500</cx:pt>
          <cx:pt idx="5572">135000</cx:pt>
          <cx:pt idx="5573">270000</cx:pt>
          <cx:pt idx="5574">292500</cx:pt>
          <cx:pt idx="5575">157500</cx:pt>
          <cx:pt idx="5576">225000</cx:pt>
          <cx:pt idx="5577">157500</cx:pt>
          <cx:pt idx="5578">247500</cx:pt>
          <cx:pt idx="5579">135000</cx:pt>
          <cx:pt idx="5580">202500</cx:pt>
          <cx:pt idx="5581">180000</cx:pt>
          <cx:pt idx="5582">157500</cx:pt>
          <cx:pt idx="5583">360000</cx:pt>
          <cx:pt idx="5584">90000</cx:pt>
          <cx:pt idx="5585">180000</cx:pt>
          <cx:pt idx="5586">209250</cx:pt>
          <cx:pt idx="5587">225000</cx:pt>
          <cx:pt idx="5588">135000</cx:pt>
          <cx:pt idx="5589">135000</cx:pt>
          <cx:pt idx="5590">180000</cx:pt>
          <cx:pt idx="5591">112500</cx:pt>
          <cx:pt idx="5592">135000</cx:pt>
          <cx:pt idx="5593">157500</cx:pt>
          <cx:pt idx="5594">180000</cx:pt>
          <cx:pt idx="5595">112500</cx:pt>
          <cx:pt idx="5596">94500</cx:pt>
          <cx:pt idx="5597">67500</cx:pt>
          <cx:pt idx="5598">225000</cx:pt>
          <cx:pt idx="5599">540000</cx:pt>
          <cx:pt idx="5600">135000</cx:pt>
          <cx:pt idx="5601">180000</cx:pt>
          <cx:pt idx="5602">202500</cx:pt>
          <cx:pt idx="5603">157500</cx:pt>
          <cx:pt idx="5604">135000</cx:pt>
          <cx:pt idx="5605">337500</cx:pt>
          <cx:pt idx="5606">90000</cx:pt>
          <cx:pt idx="5607">315000</cx:pt>
          <cx:pt idx="5608">225000</cx:pt>
          <cx:pt idx="5609">180000</cx:pt>
          <cx:pt idx="5610">72000</cx:pt>
          <cx:pt idx="5611">90000</cx:pt>
          <cx:pt idx="5612">180000</cx:pt>
          <cx:pt idx="5613">135000</cx:pt>
          <cx:pt idx="5614">180000</cx:pt>
          <cx:pt idx="5615">157500</cx:pt>
          <cx:pt idx="5616">121500</cx:pt>
          <cx:pt idx="5617">54000</cx:pt>
          <cx:pt idx="5618">180000</cx:pt>
          <cx:pt idx="5619">171000</cx:pt>
          <cx:pt idx="5620">180000</cx:pt>
          <cx:pt idx="5621">90000</cx:pt>
          <cx:pt idx="5622">90000</cx:pt>
          <cx:pt idx="5623">225000</cx:pt>
          <cx:pt idx="5624">180000</cx:pt>
          <cx:pt idx="5625">202500</cx:pt>
          <cx:pt idx="5626">135000</cx:pt>
          <cx:pt idx="5627">36000</cx:pt>
          <cx:pt idx="5628">134100</cx:pt>
          <cx:pt idx="5629">225000</cx:pt>
          <cx:pt idx="5630">315000</cx:pt>
          <cx:pt idx="5631">108000</cx:pt>
          <cx:pt idx="5632">112500</cx:pt>
          <cx:pt idx="5633">112500</cx:pt>
          <cx:pt idx="5634">270000</cx:pt>
          <cx:pt idx="5635">180000</cx:pt>
          <cx:pt idx="5636">135000</cx:pt>
          <cx:pt idx="5637">175500</cx:pt>
          <cx:pt idx="5638">54000</cx:pt>
          <cx:pt idx="5639">126000</cx:pt>
          <cx:pt idx="5640">94500</cx:pt>
          <cx:pt idx="5641">360000</cx:pt>
          <cx:pt idx="5642">180000</cx:pt>
          <cx:pt idx="5643">225000</cx:pt>
          <cx:pt idx="5644">252000</cx:pt>
          <cx:pt idx="5645">135000</cx:pt>
          <cx:pt idx="5646">540000</cx:pt>
          <cx:pt idx="5647">90000</cx:pt>
          <cx:pt idx="5648">90000</cx:pt>
          <cx:pt idx="5649">450000</cx:pt>
          <cx:pt idx="5650">225000</cx:pt>
          <cx:pt idx="5651">157500</cx:pt>
          <cx:pt idx="5652">135000</cx:pt>
          <cx:pt idx="5653">144000</cx:pt>
          <cx:pt idx="5654">90000</cx:pt>
          <cx:pt idx="5655">135000</cx:pt>
          <cx:pt idx="5656">315000</cx:pt>
          <cx:pt idx="5657">247500</cx:pt>
          <cx:pt idx="5658">135000</cx:pt>
          <cx:pt idx="5659">180000</cx:pt>
          <cx:pt idx="5660">157500</cx:pt>
          <cx:pt idx="5661">193500</cx:pt>
          <cx:pt idx="5662">180000</cx:pt>
          <cx:pt idx="5663">135000</cx:pt>
          <cx:pt idx="5664">225000</cx:pt>
          <cx:pt idx="5665">315000</cx:pt>
          <cx:pt idx="5666">112500</cx:pt>
          <cx:pt idx="5667">114336</cx:pt>
          <cx:pt idx="5668">90000</cx:pt>
          <cx:pt idx="5669">202500</cx:pt>
          <cx:pt idx="5670">270000</cx:pt>
          <cx:pt idx="5671">135000</cx:pt>
          <cx:pt idx="5672">180000</cx:pt>
          <cx:pt idx="5673">967500</cx:pt>
          <cx:pt idx="5674">135000</cx:pt>
          <cx:pt idx="5675">99000</cx:pt>
          <cx:pt idx="5676">675000</cx:pt>
          <cx:pt idx="5677">112500</cx:pt>
          <cx:pt idx="5678">202500</cx:pt>
          <cx:pt idx="5679">157500</cx:pt>
          <cx:pt idx="5680">121500</cx:pt>
          <cx:pt idx="5681">112500</cx:pt>
          <cx:pt idx="5682">112500</cx:pt>
          <cx:pt idx="5683">247500</cx:pt>
          <cx:pt idx="5684">270000</cx:pt>
          <cx:pt idx="5685">112500</cx:pt>
          <cx:pt idx="5686">112500</cx:pt>
          <cx:pt idx="5687">112500</cx:pt>
          <cx:pt idx="5688">40500</cx:pt>
          <cx:pt idx="5689">112500</cx:pt>
          <cx:pt idx="5690">180000</cx:pt>
          <cx:pt idx="5691">202500</cx:pt>
          <cx:pt idx="5692">288000</cx:pt>
          <cx:pt idx="5693">135000</cx:pt>
          <cx:pt idx="5694">450000</cx:pt>
          <cx:pt idx="5695">202500</cx:pt>
          <cx:pt idx="5696">135000</cx:pt>
          <cx:pt idx="5697">117000</cx:pt>
          <cx:pt idx="5698">202500</cx:pt>
          <cx:pt idx="5699">90000</cx:pt>
          <cx:pt idx="5700">54000</cx:pt>
          <cx:pt idx="5701">360000</cx:pt>
          <cx:pt idx="5702">157500</cx:pt>
          <cx:pt idx="5703">135000</cx:pt>
          <cx:pt idx="5704">180000</cx:pt>
          <cx:pt idx="5705">67500</cx:pt>
          <cx:pt idx="5706">405000</cx:pt>
          <cx:pt idx="5707">112500</cx:pt>
          <cx:pt idx="5708">180000</cx:pt>
          <cx:pt idx="5709">135000</cx:pt>
          <cx:pt idx="5710">202500</cx:pt>
          <cx:pt idx="5711">135000</cx:pt>
          <cx:pt idx="5712">225000</cx:pt>
          <cx:pt idx="5713">112500</cx:pt>
          <cx:pt idx="5714">225000</cx:pt>
          <cx:pt idx="5715">112500</cx:pt>
          <cx:pt idx="5716">49500</cx:pt>
          <cx:pt idx="5717">405000</cx:pt>
          <cx:pt idx="5718">180000</cx:pt>
          <cx:pt idx="5719">157500</cx:pt>
          <cx:pt idx="5720">315000</cx:pt>
          <cx:pt idx="5721">135000</cx:pt>
          <cx:pt idx="5722">112500</cx:pt>
          <cx:pt idx="5723">112500</cx:pt>
          <cx:pt idx="5724">157500</cx:pt>
          <cx:pt idx="5725">180000</cx:pt>
          <cx:pt idx="5726">202500</cx:pt>
          <cx:pt idx="5727">90000</cx:pt>
          <cx:pt idx="5728">225000</cx:pt>
          <cx:pt idx="5729">112500</cx:pt>
          <cx:pt idx="5730">135000</cx:pt>
          <cx:pt idx="5731">67500</cx:pt>
          <cx:pt idx="5732">180000</cx:pt>
          <cx:pt idx="5733">252000</cx:pt>
          <cx:pt idx="5734">135000</cx:pt>
          <cx:pt idx="5735">135000</cx:pt>
          <cx:pt idx="5736">67500</cx:pt>
          <cx:pt idx="5737">135000</cx:pt>
          <cx:pt idx="5738">180000</cx:pt>
          <cx:pt idx="5739">157500</cx:pt>
          <cx:pt idx="5740">180000</cx:pt>
          <cx:pt idx="5741">99000</cx:pt>
          <cx:pt idx="5742">66150</cx:pt>
          <cx:pt idx="5743">225000</cx:pt>
          <cx:pt idx="5744">135000</cx:pt>
          <cx:pt idx="5745">247500</cx:pt>
          <cx:pt idx="5746">81000</cx:pt>
          <cx:pt idx="5747">225000</cx:pt>
          <cx:pt idx="5748">225000</cx:pt>
          <cx:pt idx="5749">157500</cx:pt>
          <cx:pt idx="5750">180000</cx:pt>
          <cx:pt idx="5751">112500</cx:pt>
          <cx:pt idx="5752">108000</cx:pt>
          <cx:pt idx="5753">90000</cx:pt>
          <cx:pt idx="5754">112500</cx:pt>
          <cx:pt idx="5755">157500</cx:pt>
          <cx:pt idx="5756">112500</cx:pt>
          <cx:pt idx="5757">108000</cx:pt>
          <cx:pt idx="5758">450000</cx:pt>
          <cx:pt idx="5759">135000</cx:pt>
          <cx:pt idx="5760">247500</cx:pt>
          <cx:pt idx="5761">94500</cx:pt>
          <cx:pt idx="5762">180000</cx:pt>
          <cx:pt idx="5763">225000</cx:pt>
          <cx:pt idx="5764">144000</cx:pt>
          <cx:pt idx="5765">247500</cx:pt>
          <cx:pt idx="5766">135000</cx:pt>
          <cx:pt idx="5767">157500</cx:pt>
          <cx:pt idx="5768">351000</cx:pt>
          <cx:pt idx="5769">315000</cx:pt>
          <cx:pt idx="5770">135000</cx:pt>
          <cx:pt idx="5771">112500</cx:pt>
          <cx:pt idx="5772">225000</cx:pt>
          <cx:pt idx="5773">99000</cx:pt>
          <cx:pt idx="5774">180000</cx:pt>
          <cx:pt idx="5775">108000</cx:pt>
          <cx:pt idx="5776">450000</cx:pt>
          <cx:pt idx="5777">90000</cx:pt>
          <cx:pt idx="5778">112500</cx:pt>
          <cx:pt idx="5779">63000</cx:pt>
          <cx:pt idx="5780">148500</cx:pt>
          <cx:pt idx="5781">126000</cx:pt>
          <cx:pt idx="5782">112500</cx:pt>
          <cx:pt idx="5783">180000</cx:pt>
          <cx:pt idx="5784">112050</cx:pt>
          <cx:pt idx="5785">63000</cx:pt>
          <cx:pt idx="5786">270000</cx:pt>
          <cx:pt idx="5787">67500</cx:pt>
          <cx:pt idx="5788">180000</cx:pt>
          <cx:pt idx="5789">135000</cx:pt>
          <cx:pt idx="5790">162000</cx:pt>
          <cx:pt idx="5791">157500</cx:pt>
          <cx:pt idx="5792">270000</cx:pt>
          <cx:pt idx="5793">112500</cx:pt>
          <cx:pt idx="5794">90000</cx:pt>
          <cx:pt idx="5795">157500</cx:pt>
          <cx:pt idx="5796">90000</cx:pt>
          <cx:pt idx="5797">90000</cx:pt>
          <cx:pt idx="5798">112500</cx:pt>
          <cx:pt idx="5799">351000</cx:pt>
          <cx:pt idx="5800">157500</cx:pt>
          <cx:pt idx="5801">697500</cx:pt>
          <cx:pt idx="5802">121500</cx:pt>
          <cx:pt idx="5803">157500</cx:pt>
          <cx:pt idx="5804">157500</cx:pt>
          <cx:pt idx="5805">202500</cx:pt>
          <cx:pt idx="5806">337500</cx:pt>
          <cx:pt idx="5807">76500</cx:pt>
          <cx:pt idx="5808">202500</cx:pt>
          <cx:pt idx="5809">157500</cx:pt>
          <cx:pt idx="5810">360000</cx:pt>
          <cx:pt idx="5811">112500</cx:pt>
          <cx:pt idx="5812">180000</cx:pt>
          <cx:pt idx="5813">180000</cx:pt>
          <cx:pt idx="5814">90000</cx:pt>
          <cx:pt idx="5815">220500</cx:pt>
          <cx:pt idx="5816">157500</cx:pt>
          <cx:pt idx="5817">121500</cx:pt>
          <cx:pt idx="5818">135000</cx:pt>
          <cx:pt idx="5819">180000</cx:pt>
          <cx:pt idx="5820">180000</cx:pt>
          <cx:pt idx="5821">270000</cx:pt>
          <cx:pt idx="5822">112500</cx:pt>
          <cx:pt idx="5823">157500</cx:pt>
          <cx:pt idx="5824">90000</cx:pt>
          <cx:pt idx="5825">135000</cx:pt>
          <cx:pt idx="5826">202500</cx:pt>
          <cx:pt idx="5827">112500</cx:pt>
          <cx:pt idx="5828">351000</cx:pt>
          <cx:pt idx="5829">126000</cx:pt>
          <cx:pt idx="5830">90000</cx:pt>
          <cx:pt idx="5831">166500</cx:pt>
          <cx:pt idx="5832">54000</cx:pt>
          <cx:pt idx="5833">135000</cx:pt>
          <cx:pt idx="5834">292500</cx:pt>
          <cx:pt idx="5835">202500</cx:pt>
          <cx:pt idx="5836">405000</cx:pt>
          <cx:pt idx="5837">283500</cx:pt>
          <cx:pt idx="5838">157500</cx:pt>
          <cx:pt idx="5839">270000</cx:pt>
          <cx:pt idx="5840">157500</cx:pt>
          <cx:pt idx="5841">51750</cx:pt>
          <cx:pt idx="5842">315000</cx:pt>
          <cx:pt idx="5843">166500</cx:pt>
          <cx:pt idx="5844">157500</cx:pt>
          <cx:pt idx="5845">144000</cx:pt>
          <cx:pt idx="5846">81000</cx:pt>
          <cx:pt idx="5847">157500</cx:pt>
          <cx:pt idx="5848">157500</cx:pt>
          <cx:pt idx="5849">202500</cx:pt>
          <cx:pt idx="5850">90000</cx:pt>
          <cx:pt idx="5851">112500</cx:pt>
          <cx:pt idx="5852">540000</cx:pt>
          <cx:pt idx="5853">67500</cx:pt>
          <cx:pt idx="5854">157500</cx:pt>
          <cx:pt idx="5855">117000</cx:pt>
          <cx:pt idx="5856">112500</cx:pt>
          <cx:pt idx="5857">112500</cx:pt>
          <cx:pt idx="5858">157500</cx:pt>
          <cx:pt idx="5859">54000</cx:pt>
          <cx:pt idx="5860">225000</cx:pt>
          <cx:pt idx="5861">90000</cx:pt>
          <cx:pt idx="5862">90000</cx:pt>
          <cx:pt idx="5863">171000</cx:pt>
          <cx:pt idx="5864">67500</cx:pt>
          <cx:pt idx="5865">225000</cx:pt>
          <cx:pt idx="5866">157500</cx:pt>
          <cx:pt idx="5867">126000</cx:pt>
          <cx:pt idx="5868">112500</cx:pt>
          <cx:pt idx="5869">360000</cx:pt>
          <cx:pt idx="5870">270000</cx:pt>
          <cx:pt idx="5871">229500</cx:pt>
          <cx:pt idx="5872">63000</cx:pt>
          <cx:pt idx="5873">283500</cx:pt>
          <cx:pt idx="5874">180000</cx:pt>
          <cx:pt idx="5875">112500</cx:pt>
          <cx:pt idx="5876">239400</cx:pt>
          <cx:pt idx="5877">202500</cx:pt>
          <cx:pt idx="5878">157500</cx:pt>
          <cx:pt idx="5879">121500</cx:pt>
          <cx:pt idx="5880">112500</cx:pt>
          <cx:pt idx="5881">81000</cx:pt>
          <cx:pt idx="5882">135000</cx:pt>
          <cx:pt idx="5883">103500</cx:pt>
          <cx:pt idx="5884">157500</cx:pt>
          <cx:pt idx="5885">99000</cx:pt>
          <cx:pt idx="5886">225000</cx:pt>
          <cx:pt idx="5887">135000</cx:pt>
          <cx:pt idx="5888">135000</cx:pt>
          <cx:pt idx="5889">99000</cx:pt>
          <cx:pt idx="5890">72000</cx:pt>
          <cx:pt idx="5891">85500</cx:pt>
          <cx:pt idx="5892">180000</cx:pt>
          <cx:pt idx="5893">135000</cx:pt>
          <cx:pt idx="5894">45000</cx:pt>
          <cx:pt idx="5895">81000</cx:pt>
          <cx:pt idx="5896">157500</cx:pt>
          <cx:pt idx="5897">157500</cx:pt>
          <cx:pt idx="5898">157500</cx:pt>
          <cx:pt idx="5899">90000</cx:pt>
          <cx:pt idx="5900">135000</cx:pt>
          <cx:pt idx="5901">112500</cx:pt>
          <cx:pt idx="5902">175500</cx:pt>
          <cx:pt idx="5903">67500</cx:pt>
          <cx:pt idx="5904">67500</cx:pt>
          <cx:pt idx="5905">112500</cx:pt>
          <cx:pt idx="5906">81000</cx:pt>
          <cx:pt idx="5907">99000</cx:pt>
          <cx:pt idx="5908">121500</cx:pt>
          <cx:pt idx="5909">112500</cx:pt>
          <cx:pt idx="5910">135000</cx:pt>
          <cx:pt idx="5911">315000</cx:pt>
          <cx:pt idx="5912">81000</cx:pt>
          <cx:pt idx="5913">324000</cx:pt>
          <cx:pt idx="5914">202500</cx:pt>
          <cx:pt idx="5915">112500</cx:pt>
          <cx:pt idx="5916">139500</cx:pt>
          <cx:pt idx="5917">225000</cx:pt>
          <cx:pt idx="5918">112500</cx:pt>
          <cx:pt idx="5919">157500</cx:pt>
          <cx:pt idx="5920">67500</cx:pt>
          <cx:pt idx="5921">144000</cx:pt>
          <cx:pt idx="5922">112500</cx:pt>
          <cx:pt idx="5923">148500</cx:pt>
          <cx:pt idx="5924">180000</cx:pt>
          <cx:pt idx="5925">67500</cx:pt>
          <cx:pt idx="5926">162000</cx:pt>
          <cx:pt idx="5927">135000</cx:pt>
          <cx:pt idx="5928">121500</cx:pt>
          <cx:pt idx="5929">202500</cx:pt>
          <cx:pt idx="5930">180000</cx:pt>
          <cx:pt idx="5931">85500</cx:pt>
          <cx:pt idx="5932">67500</cx:pt>
          <cx:pt idx="5933">162000</cx:pt>
          <cx:pt idx="5934">157500</cx:pt>
          <cx:pt idx="5935">153000</cx:pt>
          <cx:pt idx="5936">247500</cx:pt>
          <cx:pt idx="5937">157500</cx:pt>
          <cx:pt idx="5938">103500</cx:pt>
          <cx:pt idx="5939">157500</cx:pt>
          <cx:pt idx="5940">117000</cx:pt>
          <cx:pt idx="5941">225000</cx:pt>
          <cx:pt idx="5942">99000</cx:pt>
          <cx:pt idx="5943">180000</cx:pt>
          <cx:pt idx="5944">427500</cx:pt>
          <cx:pt idx="5945">67500</cx:pt>
          <cx:pt idx="5946">135000</cx:pt>
          <cx:pt idx="5947">216000</cx:pt>
          <cx:pt idx="5948">135000</cx:pt>
          <cx:pt idx="5949">121500</cx:pt>
          <cx:pt idx="5950">202500</cx:pt>
          <cx:pt idx="5951">202500</cx:pt>
          <cx:pt idx="5952">85500</cx:pt>
          <cx:pt idx="5953">94500</cx:pt>
          <cx:pt idx="5954">225000</cx:pt>
          <cx:pt idx="5955">378000</cx:pt>
          <cx:pt idx="5956">112500</cx:pt>
          <cx:pt idx="5957">81000</cx:pt>
          <cx:pt idx="5958">270000</cx:pt>
          <cx:pt idx="5959">58500</cx:pt>
          <cx:pt idx="5960">180000</cx:pt>
          <cx:pt idx="5961">180000</cx:pt>
          <cx:pt idx="5962">157500</cx:pt>
          <cx:pt idx="5963">270000</cx:pt>
          <cx:pt idx="5964">58500</cx:pt>
          <cx:pt idx="5965">225000</cx:pt>
          <cx:pt idx="5966">67500</cx:pt>
          <cx:pt idx="5967">180000</cx:pt>
          <cx:pt idx="5968">157500</cx:pt>
          <cx:pt idx="5969">76500</cx:pt>
          <cx:pt idx="5970">270000</cx:pt>
          <cx:pt idx="5971">112500</cx:pt>
          <cx:pt idx="5972">90000</cx:pt>
          <cx:pt idx="5973">292500</cx:pt>
          <cx:pt idx="5974">261000</cx:pt>
          <cx:pt idx="5975">315000</cx:pt>
          <cx:pt idx="5976">270000</cx:pt>
          <cx:pt idx="5977">135000</cx:pt>
          <cx:pt idx="5978">112500</cx:pt>
          <cx:pt idx="5979">202500</cx:pt>
          <cx:pt idx="5980">180000</cx:pt>
          <cx:pt idx="5981">135000</cx:pt>
          <cx:pt idx="5982">90000</cx:pt>
          <cx:pt idx="5983">117000</cx:pt>
          <cx:pt idx="5984">67500</cx:pt>
          <cx:pt idx="5985">157500</cx:pt>
          <cx:pt idx="5986">135000</cx:pt>
          <cx:pt idx="5987">112500</cx:pt>
          <cx:pt idx="5988">148500</cx:pt>
          <cx:pt idx="5989">157500</cx:pt>
          <cx:pt idx="5990">90000</cx:pt>
          <cx:pt idx="5991">135000</cx:pt>
          <cx:pt idx="5992">126000</cx:pt>
          <cx:pt idx="5993">382500</cx:pt>
          <cx:pt idx="5994">348750</cx:pt>
          <cx:pt idx="5995">180000</cx:pt>
          <cx:pt idx="5996">202500</cx:pt>
          <cx:pt idx="5997">135000</cx:pt>
          <cx:pt idx="5998">229500</cx:pt>
          <cx:pt idx="5999">405000</cx:pt>
          <cx:pt idx="6000">225000</cx:pt>
          <cx:pt idx="6001">135000</cx:pt>
          <cx:pt idx="6002">247500</cx:pt>
          <cx:pt idx="6003">112500</cx:pt>
          <cx:pt idx="6004">90000</cx:pt>
          <cx:pt idx="6005">135000</cx:pt>
          <cx:pt idx="6006">157500</cx:pt>
          <cx:pt idx="6007">157500</cx:pt>
          <cx:pt idx="6008">292500</cx:pt>
          <cx:pt idx="6009">112500</cx:pt>
          <cx:pt idx="6010">180000</cx:pt>
          <cx:pt idx="6011">112500</cx:pt>
          <cx:pt idx="6012">121500</cx:pt>
          <cx:pt idx="6013">85500</cx:pt>
          <cx:pt idx="6014">112500</cx:pt>
          <cx:pt idx="6015">180000</cx:pt>
          <cx:pt idx="6016">450000</cx:pt>
          <cx:pt idx="6017">112500</cx:pt>
          <cx:pt idx="6018">157500</cx:pt>
          <cx:pt idx="6019">49500</cx:pt>
          <cx:pt idx="6020">225000</cx:pt>
          <cx:pt idx="6021">135000</cx:pt>
          <cx:pt idx="6022">360000</cx:pt>
          <cx:pt idx="6023">450000</cx:pt>
          <cx:pt idx="6024">121500</cx:pt>
          <cx:pt idx="6025">112500</cx:pt>
          <cx:pt idx="6026">112500</cx:pt>
          <cx:pt idx="6027">225000</cx:pt>
          <cx:pt idx="6028">225000</cx:pt>
          <cx:pt idx="6029">202500</cx:pt>
          <cx:pt idx="6030">112500</cx:pt>
          <cx:pt idx="6031">225000</cx:pt>
          <cx:pt idx="6032">225000</cx:pt>
          <cx:pt idx="6033">135000</cx:pt>
          <cx:pt idx="6034">112500</cx:pt>
          <cx:pt idx="6035">45000</cx:pt>
          <cx:pt idx="6036">180000</cx:pt>
          <cx:pt idx="6037">121500</cx:pt>
          <cx:pt idx="6038">121500</cx:pt>
          <cx:pt idx="6039">292500</cx:pt>
          <cx:pt idx="6040">90000</cx:pt>
          <cx:pt idx="6041">135000</cx:pt>
          <cx:pt idx="6042">135000</cx:pt>
          <cx:pt idx="6043">337500</cx:pt>
          <cx:pt idx="6044">225000</cx:pt>
          <cx:pt idx="6045">135000</cx:pt>
          <cx:pt idx="6046">135000</cx:pt>
          <cx:pt idx="6047">112500</cx:pt>
          <cx:pt idx="6048">135000</cx:pt>
          <cx:pt idx="6049">85500</cx:pt>
          <cx:pt idx="6050">247500</cx:pt>
          <cx:pt idx="6051">45000</cx:pt>
          <cx:pt idx="6052">85500</cx:pt>
          <cx:pt idx="6053">135000</cx:pt>
          <cx:pt idx="6054">157500</cx:pt>
          <cx:pt idx="6055">270000</cx:pt>
          <cx:pt idx="6056">180000</cx:pt>
          <cx:pt idx="6057">202500</cx:pt>
          <cx:pt idx="6058">90000</cx:pt>
          <cx:pt idx="6059">180000</cx:pt>
          <cx:pt idx="6060">58500</cx:pt>
          <cx:pt idx="6061">180000</cx:pt>
          <cx:pt idx="6062">112500</cx:pt>
          <cx:pt idx="6063">112500</cx:pt>
          <cx:pt idx="6064">157500</cx:pt>
          <cx:pt idx="6065">225000</cx:pt>
          <cx:pt idx="6066">225000</cx:pt>
          <cx:pt idx="6067">112500</cx:pt>
          <cx:pt idx="6068">157500</cx:pt>
          <cx:pt idx="6069">540000</cx:pt>
          <cx:pt idx="6070">148500</cx:pt>
          <cx:pt idx="6071">360000</cx:pt>
          <cx:pt idx="6072">36000</cx:pt>
          <cx:pt idx="6073">202500</cx:pt>
          <cx:pt idx="6074">157500</cx:pt>
          <cx:pt idx="6075">157500</cx:pt>
          <cx:pt idx="6076">391500</cx:pt>
          <cx:pt idx="6077">157500</cx:pt>
          <cx:pt idx="6078">41850</cx:pt>
          <cx:pt idx="6079">202500</cx:pt>
          <cx:pt idx="6080">211500</cx:pt>
          <cx:pt idx="6081">180000</cx:pt>
          <cx:pt idx="6082">202500</cx:pt>
          <cx:pt idx="6083">180000</cx:pt>
          <cx:pt idx="6084">225000</cx:pt>
          <cx:pt idx="6085">157500</cx:pt>
          <cx:pt idx="6086">90000</cx:pt>
          <cx:pt idx="6087">157500</cx:pt>
          <cx:pt idx="6088">135000</cx:pt>
          <cx:pt idx="6089">135000</cx:pt>
          <cx:pt idx="6090">225000</cx:pt>
          <cx:pt idx="6091">405000</cx:pt>
          <cx:pt idx="6092">135000</cx:pt>
          <cx:pt idx="6093">450000</cx:pt>
          <cx:pt idx="6094">450000</cx:pt>
          <cx:pt idx="6095">67500</cx:pt>
          <cx:pt idx="6096">90000</cx:pt>
          <cx:pt idx="6097">139500</cx:pt>
          <cx:pt idx="6098">180000</cx:pt>
          <cx:pt idx="6099">112500</cx:pt>
          <cx:pt idx="6100">58500</cx:pt>
          <cx:pt idx="6101">405000</cx:pt>
          <cx:pt idx="6102">247500</cx:pt>
          <cx:pt idx="6103">85500</cx:pt>
          <cx:pt idx="6104">90000</cx:pt>
          <cx:pt idx="6105">225000</cx:pt>
          <cx:pt idx="6106">225000</cx:pt>
          <cx:pt idx="6107">103500</cx:pt>
          <cx:pt idx="6108">553500</cx:pt>
          <cx:pt idx="6109">90000</cx:pt>
          <cx:pt idx="6110">292500</cx:pt>
          <cx:pt idx="6111">135000</cx:pt>
          <cx:pt idx="6112">135000</cx:pt>
          <cx:pt idx="6113">135000</cx:pt>
          <cx:pt idx="6114">54000</cx:pt>
          <cx:pt idx="6115">45000</cx:pt>
          <cx:pt idx="6116">166500</cx:pt>
          <cx:pt idx="6117">90000</cx:pt>
          <cx:pt idx="6118">157500</cx:pt>
          <cx:pt idx="6119">157500</cx:pt>
          <cx:pt idx="6120">225000</cx:pt>
          <cx:pt idx="6121">81000</cx:pt>
          <cx:pt idx="6122">81000</cx:pt>
          <cx:pt idx="6123">135000</cx:pt>
          <cx:pt idx="6124">202500</cx:pt>
          <cx:pt idx="6125">180000</cx:pt>
          <cx:pt idx="6126">135000</cx:pt>
          <cx:pt idx="6127">112500</cx:pt>
          <cx:pt idx="6128">225000</cx:pt>
          <cx:pt idx="6129">252000</cx:pt>
          <cx:pt idx="6130">112500</cx:pt>
          <cx:pt idx="6131">225000</cx:pt>
          <cx:pt idx="6132">135000</cx:pt>
          <cx:pt idx="6133">171000</cx:pt>
          <cx:pt idx="6134">180000</cx:pt>
          <cx:pt idx="6135">121500</cx:pt>
          <cx:pt idx="6136">180000</cx:pt>
          <cx:pt idx="6137">315000</cx:pt>
          <cx:pt idx="6138">90000</cx:pt>
          <cx:pt idx="6139">85500</cx:pt>
          <cx:pt idx="6140">315000</cx:pt>
          <cx:pt idx="6141">315000</cx:pt>
          <cx:pt idx="6142">121500</cx:pt>
          <cx:pt idx="6143">202500</cx:pt>
          <cx:pt idx="6144">112500</cx:pt>
          <cx:pt idx="6145">81000</cx:pt>
          <cx:pt idx="6146">67500</cx:pt>
          <cx:pt idx="6147">180000</cx:pt>
          <cx:pt idx="6148">126000</cx:pt>
          <cx:pt idx="6149">72000</cx:pt>
          <cx:pt idx="6150">117000</cx:pt>
          <cx:pt idx="6151">112500</cx:pt>
          <cx:pt idx="6152">72000</cx:pt>
          <cx:pt idx="6153">135000</cx:pt>
          <cx:pt idx="6154">810000</cx:pt>
          <cx:pt idx="6155">157500</cx:pt>
          <cx:pt idx="6156">180000</cx:pt>
          <cx:pt idx="6157">135000</cx:pt>
          <cx:pt idx="6158">67500</cx:pt>
          <cx:pt idx="6159">315000</cx:pt>
          <cx:pt idx="6160">90000</cx:pt>
          <cx:pt idx="6161">247500</cx:pt>
          <cx:pt idx="6162">135000</cx:pt>
          <cx:pt idx="6163">180000</cx:pt>
          <cx:pt idx="6164">243000</cx:pt>
          <cx:pt idx="6165">225000</cx:pt>
          <cx:pt idx="6166">45000</cx:pt>
          <cx:pt idx="6167">157500</cx:pt>
          <cx:pt idx="6168">90000</cx:pt>
          <cx:pt idx="6169">135000</cx:pt>
          <cx:pt idx="6170">225000</cx:pt>
          <cx:pt idx="6171">202500</cx:pt>
          <cx:pt idx="6172">112500</cx:pt>
          <cx:pt idx="6173">121500</cx:pt>
          <cx:pt idx="6174">225000</cx:pt>
          <cx:pt idx="6175">189000</cx:pt>
          <cx:pt idx="6176">121500</cx:pt>
          <cx:pt idx="6177">180000</cx:pt>
          <cx:pt idx="6178">135000</cx:pt>
          <cx:pt idx="6179">90000</cx:pt>
          <cx:pt idx="6180">180000</cx:pt>
          <cx:pt idx="6181">94500</cx:pt>
          <cx:pt idx="6182">180000</cx:pt>
          <cx:pt idx="6183">270000</cx:pt>
          <cx:pt idx="6184">112500</cx:pt>
          <cx:pt idx="6185">112500</cx:pt>
          <cx:pt idx="6186">112500</cx:pt>
          <cx:pt idx="6187">168750</cx:pt>
          <cx:pt idx="6188">54000</cx:pt>
          <cx:pt idx="6189">162000</cx:pt>
          <cx:pt idx="6190">202500</cx:pt>
          <cx:pt idx="6191">189000</cx:pt>
          <cx:pt idx="6192">405000</cx:pt>
          <cx:pt idx="6193">157500</cx:pt>
          <cx:pt idx="6194">135000</cx:pt>
          <cx:pt idx="6195">135000</cx:pt>
          <cx:pt idx="6196">99000</cx:pt>
          <cx:pt idx="6197">84069</cx:pt>
          <cx:pt idx="6198">112500</cx:pt>
          <cx:pt idx="6199">135000</cx:pt>
          <cx:pt idx="6200">144000</cx:pt>
          <cx:pt idx="6201">157500</cx:pt>
          <cx:pt idx="6202">81000</cx:pt>
          <cx:pt idx="6203">225000</cx:pt>
          <cx:pt idx="6204">225000</cx:pt>
          <cx:pt idx="6205">126000</cx:pt>
          <cx:pt idx="6206">90000</cx:pt>
          <cx:pt idx="6207">99000</cx:pt>
          <cx:pt idx="6208">225000</cx:pt>
          <cx:pt idx="6209">146250</cx:pt>
          <cx:pt idx="6210">112500</cx:pt>
          <cx:pt idx="6211">247500</cx:pt>
          <cx:pt idx="6212">108000</cx:pt>
          <cx:pt idx="6213">54000</cx:pt>
          <cx:pt idx="6214">225000</cx:pt>
          <cx:pt idx="6215">270000</cx:pt>
          <cx:pt idx="6216">117000</cx:pt>
          <cx:pt idx="6217">189000</cx:pt>
          <cx:pt idx="6218">112500</cx:pt>
          <cx:pt idx="6219">112500</cx:pt>
          <cx:pt idx="6220">193500</cx:pt>
          <cx:pt idx="6221">315000</cx:pt>
          <cx:pt idx="6222">135000</cx:pt>
          <cx:pt idx="6223">112500</cx:pt>
          <cx:pt idx="6224">157500</cx:pt>
          <cx:pt idx="6225">130500</cx:pt>
          <cx:pt idx="6226">225000</cx:pt>
          <cx:pt idx="6227">270000</cx:pt>
          <cx:pt idx="6228">40500</cx:pt>
          <cx:pt idx="6229">130500</cx:pt>
          <cx:pt idx="6230">112500</cx:pt>
          <cx:pt idx="6231">90000</cx:pt>
          <cx:pt idx="6232">202500</cx:pt>
          <cx:pt idx="6233">189000</cx:pt>
          <cx:pt idx="6234">112500</cx:pt>
          <cx:pt idx="6235">148500</cx:pt>
          <cx:pt idx="6236">270000</cx:pt>
          <cx:pt idx="6237">90000</cx:pt>
          <cx:pt idx="6238">225000</cx:pt>
          <cx:pt idx="6239">112500</cx:pt>
          <cx:pt idx="6240">180000</cx:pt>
          <cx:pt idx="6241">83250</cx:pt>
          <cx:pt idx="6242">225000</cx:pt>
          <cx:pt idx="6243">157500</cx:pt>
          <cx:pt idx="6244">283500</cx:pt>
          <cx:pt idx="6245">112500</cx:pt>
          <cx:pt idx="6246">189000</cx:pt>
          <cx:pt idx="6247">144000</cx:pt>
          <cx:pt idx="6248">495000</cx:pt>
          <cx:pt idx="6249">337500</cx:pt>
          <cx:pt idx="6250">81000</cx:pt>
          <cx:pt idx="6251">112500</cx:pt>
          <cx:pt idx="6252">247500</cx:pt>
          <cx:pt idx="6253">45000</cx:pt>
          <cx:pt idx="6254">81000</cx:pt>
          <cx:pt idx="6255">270000</cx:pt>
          <cx:pt idx="6256">81000</cx:pt>
          <cx:pt idx="6257">225000</cx:pt>
          <cx:pt idx="6258">76500</cx:pt>
          <cx:pt idx="6259">135000</cx:pt>
          <cx:pt idx="6260">113742</cx:pt>
          <cx:pt idx="6261">405000</cx:pt>
          <cx:pt idx="6262">112500</cx:pt>
          <cx:pt idx="6263">112500</cx:pt>
          <cx:pt idx="6264">135000</cx:pt>
          <cx:pt idx="6265">202500</cx:pt>
          <cx:pt idx="6266">90000</cx:pt>
          <cx:pt idx="6267">67500</cx:pt>
          <cx:pt idx="6268">225000</cx:pt>
          <cx:pt idx="6269">166500</cx:pt>
          <cx:pt idx="6270">112500</cx:pt>
          <cx:pt idx="6271">193140</cx:pt>
          <cx:pt idx="6272">157500</cx:pt>
          <cx:pt idx="6273">135000</cx:pt>
          <cx:pt idx="6274">225000</cx:pt>
          <cx:pt idx="6275">180000</cx:pt>
          <cx:pt idx="6276">90000</cx:pt>
          <cx:pt idx="6277">180000</cx:pt>
          <cx:pt idx="6278">225000</cx:pt>
          <cx:pt idx="6279">225000</cx:pt>
          <cx:pt idx="6280">315000</cx:pt>
          <cx:pt idx="6281">108000</cx:pt>
          <cx:pt idx="6282">157500</cx:pt>
          <cx:pt idx="6283">135000</cx:pt>
          <cx:pt idx="6284">72000</cx:pt>
          <cx:pt idx="6285">67500</cx:pt>
          <cx:pt idx="6286">135000</cx:pt>
          <cx:pt idx="6287">315000</cx:pt>
          <cx:pt idx="6288">40500</cx:pt>
          <cx:pt idx="6289">67500</cx:pt>
          <cx:pt idx="6290">135000</cx:pt>
          <cx:pt idx="6291">225000</cx:pt>
          <cx:pt idx="6292">652500</cx:pt>
          <cx:pt idx="6293">238500</cx:pt>
          <cx:pt idx="6294">135000</cx:pt>
          <cx:pt idx="6295">180000</cx:pt>
          <cx:pt idx="6296">157500</cx:pt>
          <cx:pt idx="6297">157500</cx:pt>
          <cx:pt idx="6298">157500</cx:pt>
          <cx:pt idx="6299">180000</cx:pt>
          <cx:pt idx="6300">112500</cx:pt>
          <cx:pt idx="6301">81000</cx:pt>
          <cx:pt idx="6302">90000</cx:pt>
          <cx:pt idx="6303">112500</cx:pt>
          <cx:pt idx="6304">225000</cx:pt>
          <cx:pt idx="6305">270000</cx:pt>
          <cx:pt idx="6306">81000</cx:pt>
          <cx:pt idx="6307">99000</cx:pt>
          <cx:pt idx="6308">135000</cx:pt>
          <cx:pt idx="6309">90000</cx:pt>
          <cx:pt idx="6310">90000</cx:pt>
          <cx:pt idx="6311">180000</cx:pt>
          <cx:pt idx="6312">202500</cx:pt>
          <cx:pt idx="6313">315000</cx:pt>
          <cx:pt idx="6314">180000</cx:pt>
          <cx:pt idx="6315">180000</cx:pt>
          <cx:pt idx="6316">157500</cx:pt>
          <cx:pt idx="6317">117000</cx:pt>
          <cx:pt idx="6318">76500</cx:pt>
          <cx:pt idx="6319">103500</cx:pt>
          <cx:pt idx="6320">252000</cx:pt>
          <cx:pt idx="6321">130500</cx:pt>
          <cx:pt idx="6322">112500</cx:pt>
          <cx:pt idx="6323">63000</cx:pt>
          <cx:pt idx="6324">135000</cx:pt>
          <cx:pt idx="6325">270000</cx:pt>
          <cx:pt idx="6326">360000</cx:pt>
          <cx:pt idx="6327">202500</cx:pt>
          <cx:pt idx="6328">112500</cx:pt>
          <cx:pt idx="6329">45000</cx:pt>
          <cx:pt idx="6330">202500</cx:pt>
          <cx:pt idx="6331">292500</cx:pt>
          <cx:pt idx="6332">135000</cx:pt>
          <cx:pt idx="6333">202500</cx:pt>
          <cx:pt idx="6334">112500</cx:pt>
          <cx:pt idx="6335">157500</cx:pt>
          <cx:pt idx="6336">450000</cx:pt>
          <cx:pt idx="6337">261000</cx:pt>
          <cx:pt idx="6338">180000</cx:pt>
          <cx:pt idx="6339">135000</cx:pt>
          <cx:pt idx="6340">90000</cx:pt>
          <cx:pt idx="6341">135000</cx:pt>
          <cx:pt idx="6342">247500</cx:pt>
          <cx:pt idx="6343">216000</cx:pt>
          <cx:pt idx="6344">157500</cx:pt>
          <cx:pt idx="6345">135000</cx:pt>
          <cx:pt idx="6346">180000</cx:pt>
          <cx:pt idx="6347">90000</cx:pt>
          <cx:pt idx="6348">90000</cx:pt>
          <cx:pt idx="6349">108000</cx:pt>
          <cx:pt idx="6350">382500</cx:pt>
          <cx:pt idx="6351">157500</cx:pt>
          <cx:pt idx="6352">180000</cx:pt>
          <cx:pt idx="6353">180000</cx:pt>
          <cx:pt idx="6354">72000</cx:pt>
          <cx:pt idx="6355">207000</cx:pt>
          <cx:pt idx="6356">315000</cx:pt>
          <cx:pt idx="6357">261000</cx:pt>
          <cx:pt idx="6358">135000</cx:pt>
          <cx:pt idx="6359">63000</cx:pt>
          <cx:pt idx="6360">252000</cx:pt>
          <cx:pt idx="6361">315000</cx:pt>
          <cx:pt idx="6362">225000</cx:pt>
          <cx:pt idx="6363">54000</cx:pt>
          <cx:pt idx="6364">135000</cx:pt>
          <cx:pt idx="6365">180000</cx:pt>
          <cx:pt idx="6366">112500</cx:pt>
          <cx:pt idx="6367">90000</cx:pt>
          <cx:pt idx="6368">270000</cx:pt>
          <cx:pt idx="6369">391500</cx:pt>
          <cx:pt idx="6370">157500</cx:pt>
          <cx:pt idx="6371">54000</cx:pt>
          <cx:pt idx="6372">135000</cx:pt>
          <cx:pt idx="6373">67500</cx:pt>
          <cx:pt idx="6374">81000</cx:pt>
          <cx:pt idx="6375">135000</cx:pt>
          <cx:pt idx="6376">324000</cx:pt>
          <cx:pt idx="6377">112500</cx:pt>
          <cx:pt idx="6378">101250</cx:pt>
          <cx:pt idx="6379">225000</cx:pt>
          <cx:pt idx="6380">180000</cx:pt>
          <cx:pt idx="6381">67500</cx:pt>
          <cx:pt idx="6382">180000</cx:pt>
          <cx:pt idx="6383">180000</cx:pt>
          <cx:pt idx="6384">135000</cx:pt>
          <cx:pt idx="6385">270000</cx:pt>
          <cx:pt idx="6386">90000</cx:pt>
          <cx:pt idx="6387">135000</cx:pt>
          <cx:pt idx="6388">157500</cx:pt>
          <cx:pt idx="6389">112500</cx:pt>
          <cx:pt idx="6390">225000</cx:pt>
          <cx:pt idx="6391">70920</cx:pt>
          <cx:pt idx="6392">121500</cx:pt>
          <cx:pt idx="6393">121500</cx:pt>
          <cx:pt idx="6394">135000</cx:pt>
          <cx:pt idx="6395">45000</cx:pt>
          <cx:pt idx="6396">90000</cx:pt>
          <cx:pt idx="6397">315000</cx:pt>
          <cx:pt idx="6398">81000</cx:pt>
          <cx:pt idx="6399">216000</cx:pt>
          <cx:pt idx="6400">157500</cx:pt>
          <cx:pt idx="6401">27000</cx:pt>
          <cx:pt idx="6402">90000</cx:pt>
          <cx:pt idx="6403">103500</cx:pt>
          <cx:pt idx="6404">31500</cx:pt>
          <cx:pt idx="6405">180000</cx:pt>
          <cx:pt idx="6406">202500</cx:pt>
          <cx:pt idx="6407">90000</cx:pt>
          <cx:pt idx="6408">90000</cx:pt>
          <cx:pt idx="6409">135000</cx:pt>
          <cx:pt idx="6410">157500</cx:pt>
          <cx:pt idx="6411">207000</cx:pt>
          <cx:pt idx="6412">135000</cx:pt>
          <cx:pt idx="6413">157500</cx:pt>
          <cx:pt idx="6414">157500</cx:pt>
          <cx:pt idx="6415">112500</cx:pt>
          <cx:pt idx="6416">99000</cx:pt>
          <cx:pt idx="6417">112500</cx:pt>
          <cx:pt idx="6418">112500</cx:pt>
          <cx:pt idx="6419">270000</cx:pt>
          <cx:pt idx="6420">180000</cx:pt>
          <cx:pt idx="6421">180000</cx:pt>
          <cx:pt idx="6422">112500</cx:pt>
          <cx:pt idx="6423">126000</cx:pt>
          <cx:pt idx="6424">202500</cx:pt>
          <cx:pt idx="6425">67500</cx:pt>
          <cx:pt idx="6426">202500</cx:pt>
          <cx:pt idx="6427">180000</cx:pt>
          <cx:pt idx="6428">144000</cx:pt>
          <cx:pt idx="6429">148500</cx:pt>
          <cx:pt idx="6430">112500</cx:pt>
          <cx:pt idx="6431">135000</cx:pt>
          <cx:pt idx="6432">135000</cx:pt>
          <cx:pt idx="6433">81000</cx:pt>
          <cx:pt idx="6434">202500</cx:pt>
          <cx:pt idx="6435">225000</cx:pt>
          <cx:pt idx="6436">67500</cx:pt>
          <cx:pt idx="6437">202500</cx:pt>
          <cx:pt idx="6438">188100</cx:pt>
          <cx:pt idx="6439">180000</cx:pt>
          <cx:pt idx="6440">36000</cx:pt>
          <cx:pt idx="6441">72000</cx:pt>
          <cx:pt idx="6442">225000</cx:pt>
          <cx:pt idx="6443">292500</cx:pt>
          <cx:pt idx="6444">315000</cx:pt>
          <cx:pt idx="6445">148500</cx:pt>
          <cx:pt idx="6446">90000</cx:pt>
          <cx:pt idx="6447">112500</cx:pt>
          <cx:pt idx="6448">90000</cx:pt>
          <cx:pt idx="6449">225000</cx:pt>
          <cx:pt idx="6450">180000</cx:pt>
          <cx:pt idx="6451">202500</cx:pt>
          <cx:pt idx="6452">157500</cx:pt>
          <cx:pt idx="6453">144000</cx:pt>
          <cx:pt idx="6454">126000</cx:pt>
          <cx:pt idx="6455">193500</cx:pt>
          <cx:pt idx="6456">67500</cx:pt>
          <cx:pt idx="6457">288000</cx:pt>
          <cx:pt idx="6458">229500</cx:pt>
          <cx:pt idx="6459">157500</cx:pt>
          <cx:pt idx="6460">94500</cx:pt>
          <cx:pt idx="6461">72000</cx:pt>
          <cx:pt idx="6462">90000</cx:pt>
          <cx:pt idx="6463">180000</cx:pt>
          <cx:pt idx="6464">112500</cx:pt>
          <cx:pt idx="6465">202500</cx:pt>
          <cx:pt idx="6466">112500</cx:pt>
          <cx:pt idx="6467">157500</cx:pt>
          <cx:pt idx="6468">117000</cx:pt>
          <cx:pt idx="6469">180000</cx:pt>
          <cx:pt idx="6470">157500</cx:pt>
          <cx:pt idx="6471">157500</cx:pt>
          <cx:pt idx="6472">135000</cx:pt>
          <cx:pt idx="6473">180000</cx:pt>
          <cx:pt idx="6474">157500</cx:pt>
          <cx:pt idx="6475">102024</cx:pt>
          <cx:pt idx="6476">157500</cx:pt>
          <cx:pt idx="6477">121500</cx:pt>
          <cx:pt idx="6478">315000</cx:pt>
          <cx:pt idx="6479">157500</cx:pt>
          <cx:pt idx="6480">315000</cx:pt>
          <cx:pt idx="6481">216000</cx:pt>
          <cx:pt idx="6482">99000</cx:pt>
          <cx:pt idx="6483">112500</cx:pt>
          <cx:pt idx="6484">292500</cx:pt>
          <cx:pt idx="6485">180000</cx:pt>
          <cx:pt idx="6486">121500</cx:pt>
          <cx:pt idx="6487">112500</cx:pt>
          <cx:pt idx="6488">121500</cx:pt>
          <cx:pt idx="6489">450000</cx:pt>
          <cx:pt idx="6490">90000</cx:pt>
          <cx:pt idx="6491">337500</cx:pt>
          <cx:pt idx="6492">162000</cx:pt>
          <cx:pt idx="6493">234000</cx:pt>
          <cx:pt idx="6494">202500</cx:pt>
          <cx:pt idx="6495">216000</cx:pt>
          <cx:pt idx="6496">135000</cx:pt>
          <cx:pt idx="6497">54000</cx:pt>
          <cx:pt idx="6498">67500</cx:pt>
          <cx:pt idx="6499">90000</cx:pt>
          <cx:pt idx="6500">202500</cx:pt>
          <cx:pt idx="6501">135000</cx:pt>
          <cx:pt idx="6502">54000</cx:pt>
          <cx:pt idx="6503">108000</cx:pt>
          <cx:pt idx="6504">135000</cx:pt>
          <cx:pt idx="6505">202500</cx:pt>
          <cx:pt idx="6506">135000</cx:pt>
          <cx:pt idx="6507">202500</cx:pt>
          <cx:pt idx="6508">180000</cx:pt>
          <cx:pt idx="6509">112500</cx:pt>
          <cx:pt idx="6510">204750</cx:pt>
          <cx:pt idx="6511">157500</cx:pt>
          <cx:pt idx="6512">153000</cx:pt>
          <cx:pt idx="6513">207000</cx:pt>
          <cx:pt idx="6514">90000</cx:pt>
          <cx:pt idx="6515">202500</cx:pt>
          <cx:pt idx="6516">189000</cx:pt>
          <cx:pt idx="6517">135000</cx:pt>
          <cx:pt idx="6518">157500</cx:pt>
          <cx:pt idx="6519">202500</cx:pt>
          <cx:pt idx="6520">112500</cx:pt>
          <cx:pt idx="6521">135000</cx:pt>
          <cx:pt idx="6522">90000</cx:pt>
          <cx:pt idx="6523">180000</cx:pt>
          <cx:pt idx="6524">157500</cx:pt>
          <cx:pt idx="6525">202500</cx:pt>
          <cx:pt idx="6526">112500</cx:pt>
          <cx:pt idx="6527">90000</cx:pt>
          <cx:pt idx="6528">315000</cx:pt>
          <cx:pt idx="6529">94500</cx:pt>
          <cx:pt idx="6530">67500</cx:pt>
          <cx:pt idx="6531">315000</cx:pt>
          <cx:pt idx="6532">315000</cx:pt>
          <cx:pt idx="6533">225000</cx:pt>
          <cx:pt idx="6534">157500</cx:pt>
          <cx:pt idx="6535">180000</cx:pt>
          <cx:pt idx="6536">117000</cx:pt>
          <cx:pt idx="6537">90000</cx:pt>
          <cx:pt idx="6538">135000</cx:pt>
          <cx:pt idx="6539">135000</cx:pt>
          <cx:pt idx="6540">112500</cx:pt>
          <cx:pt idx="6541">112500</cx:pt>
          <cx:pt idx="6542">211500</cx:pt>
          <cx:pt idx="6543">180000</cx:pt>
          <cx:pt idx="6544">180000</cx:pt>
          <cx:pt idx="6545">112500</cx:pt>
          <cx:pt idx="6546">112500</cx:pt>
          <cx:pt idx="6547">225000</cx:pt>
          <cx:pt idx="6548">270000</cx:pt>
          <cx:pt idx="6549">157500</cx:pt>
          <cx:pt idx="6550">180000</cx:pt>
          <cx:pt idx="6551">81000</cx:pt>
          <cx:pt idx="6552">180000</cx:pt>
          <cx:pt idx="6553">90000</cx:pt>
          <cx:pt idx="6554">675000</cx:pt>
          <cx:pt idx="6555">121500</cx:pt>
          <cx:pt idx="6556">162000</cx:pt>
          <cx:pt idx="6557">90000</cx:pt>
          <cx:pt idx="6558">112500</cx:pt>
          <cx:pt idx="6559">72000</cx:pt>
          <cx:pt idx="6560">202500</cx:pt>
          <cx:pt idx="6561">202500</cx:pt>
          <cx:pt idx="6562">157500</cx:pt>
          <cx:pt idx="6563">31500</cx:pt>
          <cx:pt idx="6564">121500</cx:pt>
          <cx:pt idx="6565">202500</cx:pt>
          <cx:pt idx="6566">135000</cx:pt>
          <cx:pt idx="6567">180000</cx:pt>
          <cx:pt idx="6568">157500</cx:pt>
          <cx:pt idx="6569">202500</cx:pt>
          <cx:pt idx="6570">81000</cx:pt>
          <cx:pt idx="6571">216000</cx:pt>
          <cx:pt idx="6572">112500</cx:pt>
          <cx:pt idx="6573">135000</cx:pt>
          <cx:pt idx="6574">112500</cx:pt>
          <cx:pt idx="6575">72000</cx:pt>
          <cx:pt idx="6576">90000</cx:pt>
          <cx:pt idx="6577">157500</cx:pt>
          <cx:pt idx="6578">112500</cx:pt>
          <cx:pt idx="6579">180000</cx:pt>
          <cx:pt idx="6580">270000</cx:pt>
          <cx:pt idx="6581">229500</cx:pt>
          <cx:pt idx="6582">112500</cx:pt>
          <cx:pt idx="6583">126000</cx:pt>
          <cx:pt idx="6584">135000</cx:pt>
          <cx:pt idx="6585">67500</cx:pt>
          <cx:pt idx="6586">81000</cx:pt>
          <cx:pt idx="6587">157500</cx:pt>
          <cx:pt idx="6588">90000</cx:pt>
          <cx:pt idx="6589">463500</cx:pt>
          <cx:pt idx="6590">81000</cx:pt>
          <cx:pt idx="6591">157500</cx:pt>
          <cx:pt idx="6592">270000</cx:pt>
          <cx:pt idx="6593">193500</cx:pt>
          <cx:pt idx="6594">117000</cx:pt>
          <cx:pt idx="6595">90000</cx:pt>
          <cx:pt idx="6596">202500</cx:pt>
          <cx:pt idx="6597">112500</cx:pt>
          <cx:pt idx="6598">135000</cx:pt>
          <cx:pt idx="6599">391500</cx:pt>
          <cx:pt idx="6600">112500</cx:pt>
          <cx:pt idx="6601">202500</cx:pt>
          <cx:pt idx="6602">77400</cx:pt>
          <cx:pt idx="6603">112500</cx:pt>
          <cx:pt idx="6604">135000</cx:pt>
          <cx:pt idx="6605">103500</cx:pt>
          <cx:pt idx="6606">135000</cx:pt>
          <cx:pt idx="6607">112500</cx:pt>
          <cx:pt idx="6608">180000</cx:pt>
          <cx:pt idx="6609">112500</cx:pt>
          <cx:pt idx="6610">180000</cx:pt>
          <cx:pt idx="6611">121500</cx:pt>
          <cx:pt idx="6612">135000</cx:pt>
          <cx:pt idx="6613">157500</cx:pt>
          <cx:pt idx="6614">157500</cx:pt>
          <cx:pt idx="6615">112500</cx:pt>
          <cx:pt idx="6616">202500</cx:pt>
          <cx:pt idx="6617">207000</cx:pt>
          <cx:pt idx="6618">90000</cx:pt>
          <cx:pt idx="6619">180000</cx:pt>
          <cx:pt idx="6620">112500</cx:pt>
          <cx:pt idx="6621">90000</cx:pt>
          <cx:pt idx="6622">90000</cx:pt>
          <cx:pt idx="6623">180000</cx:pt>
          <cx:pt idx="6624">45000</cx:pt>
          <cx:pt idx="6625">112500</cx:pt>
          <cx:pt idx="6626">126000</cx:pt>
          <cx:pt idx="6627">49500</cx:pt>
          <cx:pt idx="6628">180000</cx:pt>
          <cx:pt idx="6629">261000</cx:pt>
          <cx:pt idx="6630">110052</cx:pt>
          <cx:pt idx="6631">81000</cx:pt>
          <cx:pt idx="6632">450000</cx:pt>
          <cx:pt idx="6633">225000</cx:pt>
          <cx:pt idx="6634">90000</cx:pt>
          <cx:pt idx="6635">112500</cx:pt>
          <cx:pt idx="6636">180000</cx:pt>
          <cx:pt idx="6637">135000</cx:pt>
          <cx:pt idx="6638">247500</cx:pt>
          <cx:pt idx="6639">81000</cx:pt>
          <cx:pt idx="6640">216000</cx:pt>
          <cx:pt idx="6641">90000</cx:pt>
          <cx:pt idx="6642">135000</cx:pt>
          <cx:pt idx="6643">202500</cx:pt>
          <cx:pt idx="6644">270000</cx:pt>
          <cx:pt idx="6645">180000</cx:pt>
          <cx:pt idx="6646">225000</cx:pt>
          <cx:pt idx="6647">270000</cx:pt>
          <cx:pt idx="6648">54000</cx:pt>
          <cx:pt idx="6649">202500</cx:pt>
          <cx:pt idx="6650">211500</cx:pt>
          <cx:pt idx="6651">180000</cx:pt>
          <cx:pt idx="6652">283185</cx:pt>
          <cx:pt idx="6653">157500</cx:pt>
          <cx:pt idx="6654">112500</cx:pt>
          <cx:pt idx="6655">112500</cx:pt>
          <cx:pt idx="6656">135000</cx:pt>
          <cx:pt idx="6657">90000</cx:pt>
          <cx:pt idx="6658">90000</cx:pt>
          <cx:pt idx="6659">144000</cx:pt>
          <cx:pt idx="6660">166500</cx:pt>
          <cx:pt idx="6661">270000</cx:pt>
          <cx:pt idx="6662">463500</cx:pt>
          <cx:pt idx="6663">225000</cx:pt>
          <cx:pt idx="6664">135000</cx:pt>
          <cx:pt idx="6665">112500</cx:pt>
          <cx:pt idx="6666">216000</cx:pt>
          <cx:pt idx="6667">180000</cx:pt>
          <cx:pt idx="6668">225000</cx:pt>
          <cx:pt idx="6669">67500</cx:pt>
          <cx:pt idx="6670">202500</cx:pt>
          <cx:pt idx="6671">112500</cx:pt>
          <cx:pt idx="6672">90000</cx:pt>
          <cx:pt idx="6673">157500</cx:pt>
          <cx:pt idx="6674">135000</cx:pt>
          <cx:pt idx="6675">157500</cx:pt>
          <cx:pt idx="6676">112500</cx:pt>
          <cx:pt idx="6677">157500</cx:pt>
          <cx:pt idx="6678">157500</cx:pt>
          <cx:pt idx="6679">90000</cx:pt>
          <cx:pt idx="6680">270000</cx:pt>
          <cx:pt idx="6681">135000</cx:pt>
          <cx:pt idx="6682">157500</cx:pt>
          <cx:pt idx="6683">202500</cx:pt>
          <cx:pt idx="6684">63000</cx:pt>
          <cx:pt idx="6685">135000</cx:pt>
          <cx:pt idx="6686">360000</cx:pt>
          <cx:pt idx="6687">90000</cx:pt>
          <cx:pt idx="6688">157500</cx:pt>
          <cx:pt idx="6689">180000</cx:pt>
          <cx:pt idx="6690">112500</cx:pt>
          <cx:pt idx="6691">135000</cx:pt>
          <cx:pt idx="6692">112500</cx:pt>
          <cx:pt idx="6693">189000</cx:pt>
          <cx:pt idx="6694">612000</cx:pt>
          <cx:pt idx="6695">180000</cx:pt>
          <cx:pt idx="6696">45000</cx:pt>
          <cx:pt idx="6697">90000</cx:pt>
          <cx:pt idx="6698">157500</cx:pt>
          <cx:pt idx="6699">135000</cx:pt>
          <cx:pt idx="6700">135000</cx:pt>
          <cx:pt idx="6701">202500</cx:pt>
          <cx:pt idx="6702">99000</cx:pt>
          <cx:pt idx="6703">121500</cx:pt>
          <cx:pt idx="6704">405000</cx:pt>
          <cx:pt idx="6705">180000</cx:pt>
          <cx:pt idx="6706">162000</cx:pt>
          <cx:pt idx="6707">112500</cx:pt>
          <cx:pt idx="6708">360000</cx:pt>
          <cx:pt idx="6709">99000</cx:pt>
          <cx:pt idx="6710">360000</cx:pt>
          <cx:pt idx="6711">157500</cx:pt>
          <cx:pt idx="6712">135000</cx:pt>
          <cx:pt idx="6713">42750</cx:pt>
          <cx:pt idx="6714">121500</cx:pt>
          <cx:pt idx="6715">135000</cx:pt>
          <cx:pt idx="6716">225000</cx:pt>
          <cx:pt idx="6717">135000</cx:pt>
          <cx:pt idx="6718">112500</cx:pt>
          <cx:pt idx="6719">99000</cx:pt>
          <cx:pt idx="6720">270000</cx:pt>
          <cx:pt idx="6721">225000</cx:pt>
          <cx:pt idx="6722">96750</cx:pt>
          <cx:pt idx="6723">225000</cx:pt>
          <cx:pt idx="6724">157500</cx:pt>
          <cx:pt idx="6725">135000</cx:pt>
          <cx:pt idx="6726">202500</cx:pt>
          <cx:pt idx="6727">180000</cx:pt>
          <cx:pt idx="6728">270000</cx:pt>
          <cx:pt idx="6729">153000</cx:pt>
          <cx:pt idx="6730">81000</cx:pt>
          <cx:pt idx="6731">135000</cx:pt>
          <cx:pt idx="6732">180000</cx:pt>
          <cx:pt idx="6733">90000</cx:pt>
          <cx:pt idx="6734">180000</cx:pt>
          <cx:pt idx="6735">180000</cx:pt>
          <cx:pt idx="6736">288000</cx:pt>
          <cx:pt idx="6737">112500</cx:pt>
          <cx:pt idx="6738">360000</cx:pt>
          <cx:pt idx="6739">90000</cx:pt>
          <cx:pt idx="6740">90000</cx:pt>
          <cx:pt idx="6741">270000</cx:pt>
          <cx:pt idx="6742">202500</cx:pt>
          <cx:pt idx="6743">45000</cx:pt>
          <cx:pt idx="6744">139500</cx:pt>
          <cx:pt idx="6745">202500</cx:pt>
          <cx:pt idx="6746">90000</cx:pt>
          <cx:pt idx="6747">90000</cx:pt>
          <cx:pt idx="6748">225000</cx:pt>
          <cx:pt idx="6749">130500</cx:pt>
          <cx:pt idx="6750">112500</cx:pt>
          <cx:pt idx="6751">166500</cx:pt>
          <cx:pt idx="6752">162000</cx:pt>
          <cx:pt idx="6753">60750</cx:pt>
          <cx:pt idx="6754">90000</cx:pt>
          <cx:pt idx="6755">54000</cx:pt>
          <cx:pt idx="6756">135000</cx:pt>
          <cx:pt idx="6757">135000</cx:pt>
          <cx:pt idx="6758">90000</cx:pt>
          <cx:pt idx="6759">270000</cx:pt>
          <cx:pt idx="6760">270000</cx:pt>
          <cx:pt idx="6761">90000</cx:pt>
          <cx:pt idx="6762">180000</cx:pt>
          <cx:pt idx="6763">112500</cx:pt>
          <cx:pt idx="6764">675000</cx:pt>
          <cx:pt idx="6765">157500</cx:pt>
          <cx:pt idx="6766">135000</cx:pt>
          <cx:pt idx="6767">76500</cx:pt>
          <cx:pt idx="6768">162000</cx:pt>
          <cx:pt idx="6769">58500</cx:pt>
          <cx:pt idx="6770">135000</cx:pt>
          <cx:pt idx="6771">187200</cx:pt>
          <cx:pt idx="6772">315000</cx:pt>
          <cx:pt idx="6773">247500</cx:pt>
          <cx:pt idx="6774">243000</cx:pt>
          <cx:pt idx="6775">90000</cx:pt>
          <cx:pt idx="6776">135000</cx:pt>
          <cx:pt idx="6777">81000</cx:pt>
          <cx:pt idx="6778">171000</cx:pt>
          <cx:pt idx="6779">171000</cx:pt>
          <cx:pt idx="6780">135000</cx:pt>
          <cx:pt idx="6781">270000</cx:pt>
          <cx:pt idx="6782">112500</cx:pt>
          <cx:pt idx="6783">112500</cx:pt>
          <cx:pt idx="6784">562500</cx:pt>
          <cx:pt idx="6785">112500</cx:pt>
          <cx:pt idx="6786">202500</cx:pt>
          <cx:pt idx="6787">292500</cx:pt>
          <cx:pt idx="6788">126000</cx:pt>
          <cx:pt idx="6789">180000</cx:pt>
          <cx:pt idx="6790">90000</cx:pt>
          <cx:pt idx="6791">315000</cx:pt>
          <cx:pt idx="6792">112500</cx:pt>
          <cx:pt idx="6793">180000</cx:pt>
          <cx:pt idx="6794">54000</cx:pt>
          <cx:pt idx="6795">180000</cx:pt>
          <cx:pt idx="6796">270000</cx:pt>
          <cx:pt idx="6797">247500</cx:pt>
          <cx:pt idx="6798">157500</cx:pt>
          <cx:pt idx="6799">135000</cx:pt>
          <cx:pt idx="6800">112500</cx:pt>
          <cx:pt idx="6801">675000</cx:pt>
          <cx:pt idx="6802">67500</cx:pt>
          <cx:pt idx="6803">247500</cx:pt>
          <cx:pt idx="6804">135000</cx:pt>
          <cx:pt idx="6805">157500</cx:pt>
          <cx:pt idx="6806">315000</cx:pt>
          <cx:pt idx="6807">225000</cx:pt>
          <cx:pt idx="6808">292500</cx:pt>
          <cx:pt idx="6809">382500</cx:pt>
          <cx:pt idx="6810">135000</cx:pt>
          <cx:pt idx="6811">40500</cx:pt>
          <cx:pt idx="6812">225000</cx:pt>
          <cx:pt idx="6813">90000</cx:pt>
          <cx:pt idx="6814">157500</cx:pt>
          <cx:pt idx="6815">67500</cx:pt>
          <cx:pt idx="6816">450000</cx:pt>
          <cx:pt idx="6817">157500</cx:pt>
          <cx:pt idx="6818">112500</cx:pt>
          <cx:pt idx="6819">67500</cx:pt>
          <cx:pt idx="6820">157500</cx:pt>
          <cx:pt idx="6821">45000</cx:pt>
          <cx:pt idx="6822">135000</cx:pt>
          <cx:pt idx="6823">103500</cx:pt>
          <cx:pt idx="6824">135000</cx:pt>
          <cx:pt idx="6825">76500</cx:pt>
          <cx:pt idx="6826">225000</cx:pt>
          <cx:pt idx="6827">180000</cx:pt>
          <cx:pt idx="6828">112500</cx:pt>
          <cx:pt idx="6829">54000</cx:pt>
          <cx:pt idx="6830">180000</cx:pt>
          <cx:pt idx="6831">180000</cx:pt>
          <cx:pt idx="6832">135000</cx:pt>
          <cx:pt idx="6833">112500</cx:pt>
          <cx:pt idx="6834">270000</cx:pt>
          <cx:pt idx="6835">81000</cx:pt>
          <cx:pt idx="6836">180000</cx:pt>
          <cx:pt idx="6837">270000</cx:pt>
          <cx:pt idx="6838">112500</cx:pt>
          <cx:pt idx="6839">225000</cx:pt>
          <cx:pt idx="6840">67500</cx:pt>
          <cx:pt idx="6841">135000</cx:pt>
          <cx:pt idx="6842">67500</cx:pt>
          <cx:pt idx="6843">67500</cx:pt>
          <cx:pt idx="6844">112500</cx:pt>
          <cx:pt idx="6845">99000</cx:pt>
          <cx:pt idx="6846">135000</cx:pt>
          <cx:pt idx="6847">157500</cx:pt>
          <cx:pt idx="6848">139500</cx:pt>
          <cx:pt idx="6849">202500</cx:pt>
          <cx:pt idx="6850">112500</cx:pt>
          <cx:pt idx="6851">180000</cx:pt>
          <cx:pt idx="6852">157500</cx:pt>
          <cx:pt idx="6853">306000</cx:pt>
          <cx:pt idx="6854">207000</cx:pt>
          <cx:pt idx="6855">247500</cx:pt>
          <cx:pt idx="6856">234000</cx:pt>
          <cx:pt idx="6857">90000</cx:pt>
          <cx:pt idx="6858">90000</cx:pt>
          <cx:pt idx="6859">135000</cx:pt>
          <cx:pt idx="6860">180000</cx:pt>
          <cx:pt idx="6861">238500</cx:pt>
          <cx:pt idx="6862">108000</cx:pt>
          <cx:pt idx="6863">225000</cx:pt>
          <cx:pt idx="6864">135000</cx:pt>
          <cx:pt idx="6865">162000</cx:pt>
          <cx:pt idx="6866">90000</cx:pt>
          <cx:pt idx="6867">112500</cx:pt>
          <cx:pt idx="6868">174600</cx:pt>
          <cx:pt idx="6869">135000</cx:pt>
          <cx:pt idx="6870">157500</cx:pt>
          <cx:pt idx="6871">112500</cx:pt>
          <cx:pt idx="6872">225000</cx:pt>
          <cx:pt idx="6873">54000</cx:pt>
          <cx:pt idx="6874">225000</cx:pt>
          <cx:pt idx="6875">225000</cx:pt>
          <cx:pt idx="6876">157500</cx:pt>
          <cx:pt idx="6877">67500</cx:pt>
          <cx:pt idx="6878">135000</cx:pt>
          <cx:pt idx="6879">292500</cx:pt>
          <cx:pt idx="6880">144000</cx:pt>
          <cx:pt idx="6881">180000</cx:pt>
          <cx:pt idx="6882">90000</cx:pt>
          <cx:pt idx="6883">67500</cx:pt>
          <cx:pt idx="6884">54000</cx:pt>
          <cx:pt idx="6885">99000</cx:pt>
          <cx:pt idx="6886">135000</cx:pt>
          <cx:pt idx="6887">162000</cx:pt>
          <cx:pt idx="6888">180000</cx:pt>
          <cx:pt idx="6889">157500</cx:pt>
          <cx:pt idx="6890">360000</cx:pt>
          <cx:pt idx="6891">225000</cx:pt>
          <cx:pt idx="6892">90000</cx:pt>
          <cx:pt idx="6893">76500</cx:pt>
          <cx:pt idx="6894">247500</cx:pt>
          <cx:pt idx="6895">153000</cx:pt>
          <cx:pt idx="6896">112500</cx:pt>
          <cx:pt idx="6897">261000</cx:pt>
          <cx:pt idx="6898">292500</cx:pt>
          <cx:pt idx="6899">103500</cx:pt>
          <cx:pt idx="6900">126000</cx:pt>
          <cx:pt idx="6901">135000</cx:pt>
          <cx:pt idx="6902">225000</cx:pt>
          <cx:pt idx="6903">247500</cx:pt>
          <cx:pt idx="6904">144000</cx:pt>
          <cx:pt idx="6905">157500</cx:pt>
          <cx:pt idx="6906">180000</cx:pt>
          <cx:pt idx="6907">72000</cx:pt>
          <cx:pt idx="6908">180000</cx:pt>
          <cx:pt idx="6909">49500</cx:pt>
          <cx:pt idx="6910">90000</cx:pt>
          <cx:pt idx="6911">180000</cx:pt>
          <cx:pt idx="6912">180000</cx:pt>
          <cx:pt idx="6913">135000</cx:pt>
          <cx:pt idx="6914">157500</cx:pt>
          <cx:pt idx="6915">64800</cx:pt>
          <cx:pt idx="6916">157500</cx:pt>
          <cx:pt idx="6917">450000</cx:pt>
          <cx:pt idx="6918">225000</cx:pt>
          <cx:pt idx="6919">121500</cx:pt>
          <cx:pt idx="6920">144000</cx:pt>
          <cx:pt idx="6921">225000</cx:pt>
          <cx:pt idx="6922">270000</cx:pt>
          <cx:pt idx="6923">157500</cx:pt>
          <cx:pt idx="6924">202500</cx:pt>
          <cx:pt idx="6925">36000</cx:pt>
          <cx:pt idx="6926">135000</cx:pt>
          <cx:pt idx="6927">171000</cx:pt>
          <cx:pt idx="6928">135000</cx:pt>
          <cx:pt idx="6929">135000</cx:pt>
          <cx:pt idx="6930">112500</cx:pt>
          <cx:pt idx="6931">67500</cx:pt>
          <cx:pt idx="6932">180000</cx:pt>
          <cx:pt idx="6933">198000</cx:pt>
          <cx:pt idx="6934">90000</cx:pt>
          <cx:pt idx="6935">292500</cx:pt>
          <cx:pt idx="6936">90000</cx:pt>
          <cx:pt idx="6937">90000</cx:pt>
          <cx:pt idx="6938">72000</cx:pt>
          <cx:pt idx="6939">108000</cx:pt>
          <cx:pt idx="6940">45000</cx:pt>
          <cx:pt idx="6941">108000</cx:pt>
          <cx:pt idx="6942">450000</cx:pt>
          <cx:pt idx="6943">67500</cx:pt>
          <cx:pt idx="6944">112500</cx:pt>
          <cx:pt idx="6945">157500</cx:pt>
          <cx:pt idx="6946">135000</cx:pt>
          <cx:pt idx="6947">315000</cx:pt>
          <cx:pt idx="6948">90000</cx:pt>
          <cx:pt idx="6949">247500</cx:pt>
          <cx:pt idx="6950">135000</cx:pt>
          <cx:pt idx="6951">315000</cx:pt>
          <cx:pt idx="6952">135000</cx:pt>
          <cx:pt idx="6953">90000</cx:pt>
          <cx:pt idx="6954">45000</cx:pt>
          <cx:pt idx="6955">180000</cx:pt>
          <cx:pt idx="6956">76500</cx:pt>
          <cx:pt idx="6957">202500</cx:pt>
          <cx:pt idx="6958">360000</cx:pt>
          <cx:pt idx="6959">72000</cx:pt>
          <cx:pt idx="6960">180000</cx:pt>
          <cx:pt idx="6961">157500</cx:pt>
          <cx:pt idx="6962">96750</cx:pt>
          <cx:pt idx="6963">315000</cx:pt>
          <cx:pt idx="6964">134100</cx:pt>
          <cx:pt idx="6965">225000</cx:pt>
          <cx:pt idx="6966">135000</cx:pt>
          <cx:pt idx="6967">225000</cx:pt>
          <cx:pt idx="6968">81000</cx:pt>
          <cx:pt idx="6969">225000</cx:pt>
          <cx:pt idx="6970">121500</cx:pt>
          <cx:pt idx="6971">144000</cx:pt>
          <cx:pt idx="6972">157500</cx:pt>
          <cx:pt idx="6973">157500</cx:pt>
          <cx:pt idx="6974">360000</cx:pt>
          <cx:pt idx="6975">135000</cx:pt>
          <cx:pt idx="6976">117000</cx:pt>
          <cx:pt idx="6977">112500</cx:pt>
          <cx:pt idx="6978">157500</cx:pt>
          <cx:pt idx="6979">90000</cx:pt>
          <cx:pt idx="6980">225000</cx:pt>
          <cx:pt idx="6981">292500</cx:pt>
          <cx:pt idx="6982">315000</cx:pt>
          <cx:pt idx="6983">472500</cx:pt>
          <cx:pt idx="6984">180000</cx:pt>
          <cx:pt idx="6985">247500</cx:pt>
          <cx:pt idx="6986">135000</cx:pt>
          <cx:pt idx="6987">81000</cx:pt>
          <cx:pt idx="6988">135000</cx:pt>
          <cx:pt idx="6989">292500</cx:pt>
          <cx:pt idx="6990">90000</cx:pt>
          <cx:pt idx="6991">180000</cx:pt>
          <cx:pt idx="6992">135000</cx:pt>
          <cx:pt idx="6993">360000</cx:pt>
          <cx:pt idx="6994">112500</cx:pt>
          <cx:pt idx="6995">137250</cx:pt>
          <cx:pt idx="6996">157500</cx:pt>
          <cx:pt idx="6997">135000</cx:pt>
          <cx:pt idx="6998">162000</cx:pt>
          <cx:pt idx="6999">202500</cx:pt>
          <cx:pt idx="7000">112500</cx:pt>
          <cx:pt idx="7001">280350</cx:pt>
          <cx:pt idx="7002">59076</cx:pt>
          <cx:pt idx="7003">135000</cx:pt>
          <cx:pt idx="7004">117000</cx:pt>
          <cx:pt idx="7005">256500</cx:pt>
          <cx:pt idx="7006">135000</cx:pt>
          <cx:pt idx="7007">135000</cx:pt>
          <cx:pt idx="7008">135000</cx:pt>
          <cx:pt idx="7009">270000</cx:pt>
          <cx:pt idx="7010">76500</cx:pt>
          <cx:pt idx="7011">202500</cx:pt>
          <cx:pt idx="7012">67500</cx:pt>
          <cx:pt idx="7013">270000</cx:pt>
          <cx:pt idx="7014">175500</cx:pt>
          <cx:pt idx="7015">112500</cx:pt>
          <cx:pt idx="7016">157500</cx:pt>
          <cx:pt idx="7017">171000</cx:pt>
          <cx:pt idx="7018">202500</cx:pt>
          <cx:pt idx="7019">202500</cx:pt>
          <cx:pt idx="7020">180000</cx:pt>
          <cx:pt idx="7021">180000</cx:pt>
          <cx:pt idx="7022">202500</cx:pt>
          <cx:pt idx="7023">315000</cx:pt>
          <cx:pt idx="7024">139500</cx:pt>
          <cx:pt idx="7025">315000</cx:pt>
          <cx:pt idx="7026">157500</cx:pt>
          <cx:pt idx="7027">135000</cx:pt>
          <cx:pt idx="7028">157500</cx:pt>
          <cx:pt idx="7029">180000</cx:pt>
          <cx:pt idx="7030">157500</cx:pt>
          <cx:pt idx="7031">99000</cx:pt>
          <cx:pt idx="7032">135000</cx:pt>
          <cx:pt idx="7033">180000</cx:pt>
          <cx:pt idx="7034">292500</cx:pt>
          <cx:pt idx="7035">180000</cx:pt>
          <cx:pt idx="7036">184500</cx:pt>
          <cx:pt idx="7037">67500</cx:pt>
          <cx:pt idx="7038">112500</cx:pt>
          <cx:pt idx="7039">54000</cx:pt>
          <cx:pt idx="7040">247500</cx:pt>
          <cx:pt idx="7041">99000</cx:pt>
          <cx:pt idx="7042">180000</cx:pt>
          <cx:pt idx="7043">360000</cx:pt>
          <cx:pt idx="7044">135000</cx:pt>
          <cx:pt idx="7045">157500</cx:pt>
          <cx:pt idx="7046">315000</cx:pt>
          <cx:pt idx="7047">157500</cx:pt>
          <cx:pt idx="7048">157500</cx:pt>
          <cx:pt idx="7049">40500</cx:pt>
          <cx:pt idx="7050">195750</cx:pt>
          <cx:pt idx="7051">121500</cx:pt>
          <cx:pt idx="7052">94500</cx:pt>
          <cx:pt idx="7053">67500</cx:pt>
          <cx:pt idx="7054">157500</cx:pt>
          <cx:pt idx="7055">720000</cx:pt>
          <cx:pt idx="7056">67500</cx:pt>
          <cx:pt idx="7057">157500</cx:pt>
          <cx:pt idx="7058">45000</cx:pt>
          <cx:pt idx="7059">180000</cx:pt>
          <cx:pt idx="7060">90000</cx:pt>
          <cx:pt idx="7061">1035000</cx:pt>
          <cx:pt idx="7062">67500</cx:pt>
          <cx:pt idx="7063">103500</cx:pt>
          <cx:pt idx="7064">126000</cx:pt>
          <cx:pt idx="7065">180000</cx:pt>
          <cx:pt idx="7066">90000</cx:pt>
          <cx:pt idx="7067">157500</cx:pt>
          <cx:pt idx="7068">135000</cx:pt>
          <cx:pt idx="7069">180000</cx:pt>
          <cx:pt idx="7070">202500</cx:pt>
          <cx:pt idx="7071">202500</cx:pt>
          <cx:pt idx="7072">135000</cx:pt>
          <cx:pt idx="7073">135000</cx:pt>
          <cx:pt idx="7074">135000</cx:pt>
          <cx:pt idx="7075">103500</cx:pt>
          <cx:pt idx="7076">135000</cx:pt>
          <cx:pt idx="7077">90000</cx:pt>
          <cx:pt idx="7078">261000</cx:pt>
          <cx:pt idx="7079">90000</cx:pt>
          <cx:pt idx="7080">135000</cx:pt>
          <cx:pt idx="7081">135000</cx:pt>
          <cx:pt idx="7082">135000</cx:pt>
          <cx:pt idx="7083">202500</cx:pt>
          <cx:pt idx="7084">225000</cx:pt>
          <cx:pt idx="7085">90000</cx:pt>
          <cx:pt idx="7086">315000</cx:pt>
          <cx:pt idx="7087">202500</cx:pt>
          <cx:pt idx="7088">180000</cx:pt>
          <cx:pt idx="7089">202500</cx:pt>
          <cx:pt idx="7090">157500</cx:pt>
          <cx:pt idx="7091">247500</cx:pt>
          <cx:pt idx="7092">360000</cx:pt>
          <cx:pt idx="7093">292500</cx:pt>
          <cx:pt idx="7094">81000</cx:pt>
          <cx:pt idx="7095">112500</cx:pt>
          <cx:pt idx="7096">315000</cx:pt>
          <cx:pt idx="7097">180000</cx:pt>
          <cx:pt idx="7098">180000</cx:pt>
          <cx:pt idx="7099">112500</cx:pt>
          <cx:pt idx="7100">157500</cx:pt>
          <cx:pt idx="7101">135000</cx:pt>
          <cx:pt idx="7102">202500</cx:pt>
          <cx:pt idx="7103">135000</cx:pt>
          <cx:pt idx="7104">157500</cx:pt>
          <cx:pt idx="7105">153000</cx:pt>
          <cx:pt idx="7106">180000</cx:pt>
          <cx:pt idx="7107">90000</cx:pt>
          <cx:pt idx="7108">126000</cx:pt>
          <cx:pt idx="7109">171000</cx:pt>
          <cx:pt idx="7110">202500</cx:pt>
          <cx:pt idx="7111">225000</cx:pt>
          <cx:pt idx="7112">135000</cx:pt>
          <cx:pt idx="7113">247500</cx:pt>
          <cx:pt idx="7114">135000</cx:pt>
          <cx:pt idx="7115">202500</cx:pt>
          <cx:pt idx="7116">270000</cx:pt>
          <cx:pt idx="7117">157500</cx:pt>
          <cx:pt idx="7118">180000</cx:pt>
          <cx:pt idx="7119">225000</cx:pt>
          <cx:pt idx="7120">351000</cx:pt>
          <cx:pt idx="7121">157500</cx:pt>
          <cx:pt idx="7122">112500</cx:pt>
          <cx:pt idx="7123">121500</cx:pt>
          <cx:pt idx="7124">135000</cx:pt>
          <cx:pt idx="7125">135000</cx:pt>
          <cx:pt idx="7126">45000</cx:pt>
          <cx:pt idx="7127">180000</cx:pt>
          <cx:pt idx="7128">315000</cx:pt>
          <cx:pt idx="7129">112500</cx:pt>
          <cx:pt idx="7130">220500</cx:pt>
          <cx:pt idx="7131">63000</cx:pt>
          <cx:pt idx="7132">405000</cx:pt>
          <cx:pt idx="7133">202500</cx:pt>
          <cx:pt idx="7134">225000</cx:pt>
          <cx:pt idx="7135">144000</cx:pt>
          <cx:pt idx="7136">72000</cx:pt>
          <cx:pt idx="7137">337500</cx:pt>
          <cx:pt idx="7138">117000</cx:pt>
          <cx:pt idx="7139">63000</cx:pt>
          <cx:pt idx="7140">180000</cx:pt>
          <cx:pt idx="7141">54000</cx:pt>
          <cx:pt idx="7142">135000</cx:pt>
          <cx:pt idx="7143">112500</cx:pt>
          <cx:pt idx="7144">130500</cx:pt>
          <cx:pt idx="7145">90000</cx:pt>
          <cx:pt idx="7146">162000</cx:pt>
          <cx:pt idx="7147">112500</cx:pt>
          <cx:pt idx="7148">103500</cx:pt>
          <cx:pt idx="7149">72000</cx:pt>
          <cx:pt idx="7150">202500</cx:pt>
          <cx:pt idx="7151">157500</cx:pt>
          <cx:pt idx="7152">360000</cx:pt>
          <cx:pt idx="7153">81000</cx:pt>
          <cx:pt idx="7154">180000</cx:pt>
          <cx:pt idx="7155">202500</cx:pt>
          <cx:pt idx="7156">112500</cx:pt>
          <cx:pt idx="7157">162000</cx:pt>
          <cx:pt idx="7158">135000</cx:pt>
          <cx:pt idx="7159">121500</cx:pt>
          <cx:pt idx="7160">135000</cx:pt>
          <cx:pt idx="7161">135000</cx:pt>
          <cx:pt idx="7162">81000</cx:pt>
          <cx:pt idx="7163">112500</cx:pt>
          <cx:pt idx="7164">112500</cx:pt>
          <cx:pt idx="7165">270000</cx:pt>
          <cx:pt idx="7166">67500</cx:pt>
          <cx:pt idx="7167">112500</cx:pt>
          <cx:pt idx="7168">90000</cx:pt>
          <cx:pt idx="7169">29250</cx:pt>
          <cx:pt idx="7170">270000</cx:pt>
          <cx:pt idx="7171">112500</cx:pt>
          <cx:pt idx="7172">67500</cx:pt>
          <cx:pt idx="7173">225000</cx:pt>
          <cx:pt idx="7174">387000</cx:pt>
          <cx:pt idx="7175">180000</cx:pt>
          <cx:pt idx="7176">180000</cx:pt>
          <cx:pt idx="7177">220500</cx:pt>
          <cx:pt idx="7178">157500</cx:pt>
          <cx:pt idx="7179">180000</cx:pt>
          <cx:pt idx="7180">270000</cx:pt>
          <cx:pt idx="7181">83250</cx:pt>
          <cx:pt idx="7182">81000</cx:pt>
          <cx:pt idx="7183">157500</cx:pt>
          <cx:pt idx="7184">157500</cx:pt>
          <cx:pt idx="7185">202500</cx:pt>
          <cx:pt idx="7186">157500</cx:pt>
          <cx:pt idx="7187">225000</cx:pt>
          <cx:pt idx="7188">135000</cx:pt>
          <cx:pt idx="7189">153000</cx:pt>
          <cx:pt idx="7190">180000</cx:pt>
          <cx:pt idx="7191">135000</cx:pt>
          <cx:pt idx="7192">337500</cx:pt>
          <cx:pt idx="7193">225000</cx:pt>
          <cx:pt idx="7194">67500</cx:pt>
          <cx:pt idx="7195">90000</cx:pt>
          <cx:pt idx="7196">135000</cx:pt>
          <cx:pt idx="7197">180000</cx:pt>
          <cx:pt idx="7198">220500</cx:pt>
          <cx:pt idx="7199">315000</cx:pt>
          <cx:pt idx="7200">202500</cx:pt>
          <cx:pt idx="7201">157500</cx:pt>
          <cx:pt idx="7202">238500</cx:pt>
          <cx:pt idx="7203">180000</cx:pt>
          <cx:pt idx="7204">157500</cx:pt>
          <cx:pt idx="7205">112500</cx:pt>
          <cx:pt idx="7206">112500</cx:pt>
          <cx:pt idx="7207">135000</cx:pt>
          <cx:pt idx="7208">450000</cx:pt>
          <cx:pt idx="7209">225000</cx:pt>
          <cx:pt idx="7210">225000</cx:pt>
          <cx:pt idx="7211">225000</cx:pt>
          <cx:pt idx="7212">139500</cx:pt>
          <cx:pt idx="7213">135000</cx:pt>
          <cx:pt idx="7214">123750</cx:pt>
          <cx:pt idx="7215">103500</cx:pt>
          <cx:pt idx="7216">81000</cx:pt>
          <cx:pt idx="7217">225000</cx:pt>
          <cx:pt idx="7218">306000</cx:pt>
          <cx:pt idx="7219">112500</cx:pt>
          <cx:pt idx="7220">112500</cx:pt>
          <cx:pt idx="7221">100800</cx:pt>
          <cx:pt idx="7222">112500</cx:pt>
          <cx:pt idx="7223">202500</cx:pt>
          <cx:pt idx="7224">283500</cx:pt>
          <cx:pt idx="7225">180000</cx:pt>
          <cx:pt idx="7226">135000</cx:pt>
          <cx:pt idx="7227">112500</cx:pt>
          <cx:pt idx="7228">67500</cx:pt>
          <cx:pt idx="7229">292500</cx:pt>
          <cx:pt idx="7230">99000</cx:pt>
          <cx:pt idx="7231">90000</cx:pt>
          <cx:pt idx="7232">225000</cx:pt>
          <cx:pt idx="7233">90000</cx:pt>
          <cx:pt idx="7234">90000</cx:pt>
          <cx:pt idx="7235">67500</cx:pt>
          <cx:pt idx="7236">49500</cx:pt>
          <cx:pt idx="7237">157500</cx:pt>
          <cx:pt idx="7238">247500</cx:pt>
          <cx:pt idx="7239">157500</cx:pt>
          <cx:pt idx="7240">126000</cx:pt>
          <cx:pt idx="7241">63000</cx:pt>
          <cx:pt idx="7242">126000</cx:pt>
          <cx:pt idx="7243">270000</cx:pt>
          <cx:pt idx="7244">85500</cx:pt>
          <cx:pt idx="7245">49500</cx:pt>
          <cx:pt idx="7246">135000</cx:pt>
          <cx:pt idx="7247">180000</cx:pt>
          <cx:pt idx="7248">128250</cx:pt>
          <cx:pt idx="7249">180000</cx:pt>
          <cx:pt idx="7250">49500</cx:pt>
          <cx:pt idx="7251">157500</cx:pt>
          <cx:pt idx="7252">60750</cx:pt>
          <cx:pt idx="7253">144000</cx:pt>
          <cx:pt idx="7254">292500</cx:pt>
          <cx:pt idx="7255">225000</cx:pt>
          <cx:pt idx="7256">180000</cx:pt>
          <cx:pt idx="7257">90000</cx:pt>
          <cx:pt idx="7258">315000</cx:pt>
          <cx:pt idx="7259">270000</cx:pt>
          <cx:pt idx="7260">135000</cx:pt>
          <cx:pt idx="7261">292500</cx:pt>
          <cx:pt idx="7262">135000</cx:pt>
          <cx:pt idx="7263">189000</cx:pt>
          <cx:pt idx="7264">126000</cx:pt>
          <cx:pt idx="7265">261000</cx:pt>
          <cx:pt idx="7266">121500</cx:pt>
          <cx:pt idx="7267">76500</cx:pt>
          <cx:pt idx="7268">135000</cx:pt>
          <cx:pt idx="7269">112500</cx:pt>
          <cx:pt idx="7270">225000</cx:pt>
          <cx:pt idx="7271">225000</cx:pt>
          <cx:pt idx="7272">202500</cx:pt>
          <cx:pt idx="7273">90000</cx:pt>
          <cx:pt idx="7274">630000</cx:pt>
          <cx:pt idx="7275">270000</cx:pt>
          <cx:pt idx="7276">72000</cx:pt>
          <cx:pt idx="7277">180000</cx:pt>
          <cx:pt idx="7278">108000</cx:pt>
          <cx:pt idx="7279">157500</cx:pt>
          <cx:pt idx="7280">67500</cx:pt>
          <cx:pt idx="7281">180000</cx:pt>
          <cx:pt idx="7282">216000</cx:pt>
          <cx:pt idx="7283">103500</cx:pt>
          <cx:pt idx="7284">180000</cx:pt>
          <cx:pt idx="7285">112500</cx:pt>
          <cx:pt idx="7286">247500</cx:pt>
          <cx:pt idx="7287">112500</cx:pt>
          <cx:pt idx="7288">157500</cx:pt>
          <cx:pt idx="7289">67500</cx:pt>
          <cx:pt idx="7290">157500</cx:pt>
          <cx:pt idx="7291">121500</cx:pt>
          <cx:pt idx="7292">135000</cx:pt>
          <cx:pt idx="7293">315000</cx:pt>
          <cx:pt idx="7294">162000</cx:pt>
          <cx:pt idx="7295">225000</cx:pt>
          <cx:pt idx="7296">180000</cx:pt>
          <cx:pt idx="7297">112500</cx:pt>
          <cx:pt idx="7298">225000</cx:pt>
          <cx:pt idx="7299">247500</cx:pt>
          <cx:pt idx="7300">72000</cx:pt>
          <cx:pt idx="7301">130500</cx:pt>
          <cx:pt idx="7302">135000</cx:pt>
          <cx:pt idx="7303">225000</cx:pt>
          <cx:pt idx="7304">99000</cx:pt>
          <cx:pt idx="7305">225000</cx:pt>
          <cx:pt idx="7306">112500</cx:pt>
          <cx:pt idx="7307">292500</cx:pt>
          <cx:pt idx="7308">450000</cx:pt>
          <cx:pt idx="7309">99000</cx:pt>
          <cx:pt idx="7310">180000</cx:pt>
          <cx:pt idx="7311">90000</cx:pt>
          <cx:pt idx="7312">225000</cx:pt>
          <cx:pt idx="7313">171000</cx:pt>
          <cx:pt idx="7314">157500</cx:pt>
          <cx:pt idx="7315">198000</cx:pt>
          <cx:pt idx="7316">180000</cx:pt>
          <cx:pt idx="7317">202500</cx:pt>
          <cx:pt idx="7318">112500</cx:pt>
          <cx:pt idx="7319">135000</cx:pt>
          <cx:pt idx="7320">292500</cx:pt>
          <cx:pt idx="7321">261000</cx:pt>
          <cx:pt idx="7322">90000</cx:pt>
          <cx:pt idx="7323">144000</cx:pt>
          <cx:pt idx="7324">135000</cx:pt>
          <cx:pt idx="7325">270000</cx:pt>
          <cx:pt idx="7326">157500</cx:pt>
          <cx:pt idx="7327">247500</cx:pt>
          <cx:pt idx="7328">202500</cx:pt>
          <cx:pt idx="7329">157500</cx:pt>
          <cx:pt idx="7330">103500</cx:pt>
          <cx:pt idx="7331">153000</cx:pt>
          <cx:pt idx="7332">180000</cx:pt>
          <cx:pt idx="7333">180000</cx:pt>
          <cx:pt idx="7334">112500</cx:pt>
          <cx:pt idx="7335">225000</cx:pt>
          <cx:pt idx="7336">112500</cx:pt>
          <cx:pt idx="7337">45000</cx:pt>
          <cx:pt idx="7338">135000</cx:pt>
          <cx:pt idx="7339">202500</cx:pt>
          <cx:pt idx="7340">54000</cx:pt>
          <cx:pt idx="7341">72000</cx:pt>
          <cx:pt idx="7342">157500</cx:pt>
          <cx:pt idx="7343">247500</cx:pt>
          <cx:pt idx="7344">270000</cx:pt>
          <cx:pt idx="7345">157500</cx:pt>
          <cx:pt idx="7346">225000</cx:pt>
          <cx:pt idx="7347">90000</cx:pt>
          <cx:pt idx="7348">157500</cx:pt>
          <cx:pt idx="7349">270000</cx:pt>
          <cx:pt idx="7350">112500</cx:pt>
          <cx:pt idx="7351">135000</cx:pt>
          <cx:pt idx="7352">360000</cx:pt>
          <cx:pt idx="7353">270000</cx:pt>
          <cx:pt idx="7354">135000</cx:pt>
          <cx:pt idx="7355">180000</cx:pt>
          <cx:pt idx="7356">90000</cx:pt>
          <cx:pt idx="7357">180000</cx:pt>
          <cx:pt idx="7358">135000</cx:pt>
          <cx:pt idx="7359">225000</cx:pt>
          <cx:pt idx="7360">139500</cx:pt>
          <cx:pt idx="7361">112500</cx:pt>
          <cx:pt idx="7362">202500</cx:pt>
          <cx:pt idx="7363">99000</cx:pt>
          <cx:pt idx="7364">135000</cx:pt>
          <cx:pt idx="7365">292500</cx:pt>
          <cx:pt idx="7366">270000</cx:pt>
          <cx:pt idx="7367">225000</cx:pt>
          <cx:pt idx="7368">112500</cx:pt>
          <cx:pt idx="7369">180000</cx:pt>
          <cx:pt idx="7370">148500</cx:pt>
          <cx:pt idx="7371">135000</cx:pt>
          <cx:pt idx="7372">112500</cx:pt>
          <cx:pt idx="7373">202500</cx:pt>
          <cx:pt idx="7374">157500</cx:pt>
          <cx:pt idx="7375">180000</cx:pt>
          <cx:pt idx="7376">90000</cx:pt>
          <cx:pt idx="7377">189000</cx:pt>
          <cx:pt idx="7378">112500</cx:pt>
          <cx:pt idx="7379">292500</cx:pt>
          <cx:pt idx="7380">157500</cx:pt>
          <cx:pt idx="7381">108000</cx:pt>
          <cx:pt idx="7382">189000</cx:pt>
          <cx:pt idx="7383">202500</cx:pt>
          <cx:pt idx="7384">157500</cx:pt>
          <cx:pt idx="7385">450000</cx:pt>
          <cx:pt idx="7386">180000</cx:pt>
          <cx:pt idx="7387">112500</cx:pt>
          <cx:pt idx="7388">112500</cx:pt>
          <cx:pt idx="7389">117000</cx:pt>
          <cx:pt idx="7390">225000</cx:pt>
          <cx:pt idx="7391">180000</cx:pt>
          <cx:pt idx="7392">135000</cx:pt>
          <cx:pt idx="7393">72000</cx:pt>
          <cx:pt idx="7394">90000</cx:pt>
          <cx:pt idx="7395">135000</cx:pt>
          <cx:pt idx="7396">135000</cx:pt>
          <cx:pt idx="7397">90000</cx:pt>
          <cx:pt idx="7398">54000</cx:pt>
          <cx:pt idx="7399">157500</cx:pt>
          <cx:pt idx="7400">135000</cx:pt>
          <cx:pt idx="7401">260613</cx:pt>
          <cx:pt idx="7402">135000</cx:pt>
          <cx:pt idx="7403">247500</cx:pt>
          <cx:pt idx="7404">157500</cx:pt>
          <cx:pt idx="7405">315000</cx:pt>
          <cx:pt idx="7406">67500</cx:pt>
          <cx:pt idx="7407">225000</cx:pt>
          <cx:pt idx="7408">202500</cx:pt>
          <cx:pt idx="7409">405000</cx:pt>
          <cx:pt idx="7410">49500</cx:pt>
          <cx:pt idx="7411">67500</cx:pt>
          <cx:pt idx="7412">292500</cx:pt>
          <cx:pt idx="7413">112500</cx:pt>
          <cx:pt idx="7414">112500</cx:pt>
          <cx:pt idx="7415">270000</cx:pt>
          <cx:pt idx="7416">180000</cx:pt>
          <cx:pt idx="7417">135000</cx:pt>
          <cx:pt idx="7418">180000</cx:pt>
          <cx:pt idx="7419">157500</cx:pt>
          <cx:pt idx="7420">360000</cx:pt>
          <cx:pt idx="7421">135000</cx:pt>
          <cx:pt idx="7422">225000</cx:pt>
          <cx:pt idx="7423">202500</cx:pt>
          <cx:pt idx="7424">67500</cx:pt>
          <cx:pt idx="7425">202500</cx:pt>
          <cx:pt idx="7426">135000</cx:pt>
          <cx:pt idx="7427">126000</cx:pt>
          <cx:pt idx="7428">112500</cx:pt>
          <cx:pt idx="7429">292500</cx:pt>
          <cx:pt idx="7430">225000</cx:pt>
          <cx:pt idx="7431">225000</cx:pt>
          <cx:pt idx="7432">135000</cx:pt>
          <cx:pt idx="7433">157500</cx:pt>
          <cx:pt idx="7434">135000</cx:pt>
          <cx:pt idx="7435">184500</cx:pt>
          <cx:pt idx="7436">162000</cx:pt>
          <cx:pt idx="7437">112500</cx:pt>
          <cx:pt idx="7438">90000</cx:pt>
          <cx:pt idx="7439">360000</cx:pt>
          <cx:pt idx="7440">135000</cx:pt>
          <cx:pt idx="7441">225000</cx:pt>
          <cx:pt idx="7442">112500</cx:pt>
          <cx:pt idx="7443">117000</cx:pt>
          <cx:pt idx="7444">135000</cx:pt>
          <cx:pt idx="7445">90000</cx:pt>
          <cx:pt idx="7446">225000</cx:pt>
          <cx:pt idx="7447">360000</cx:pt>
          <cx:pt idx="7448">202500</cx:pt>
          <cx:pt idx="7449">90000</cx:pt>
          <cx:pt idx="7450">247500</cx:pt>
          <cx:pt idx="7451">135000</cx:pt>
          <cx:pt idx="7452">90000</cx:pt>
          <cx:pt idx="7453">108000</cx:pt>
          <cx:pt idx="7454">234000</cx:pt>
          <cx:pt idx="7455">71662.5</cx:pt>
          <cx:pt idx="7456">144000</cx:pt>
          <cx:pt idx="7457">135000</cx:pt>
          <cx:pt idx="7458">360000</cx:pt>
          <cx:pt idx="7459">135000</cx:pt>
          <cx:pt idx="7460">76500</cx:pt>
          <cx:pt idx="7461">247500</cx:pt>
          <cx:pt idx="7462">337500</cx:pt>
          <cx:pt idx="7463">112500</cx:pt>
          <cx:pt idx="7464">81000</cx:pt>
          <cx:pt idx="7465">90000</cx:pt>
          <cx:pt idx="7466">270000</cx:pt>
          <cx:pt idx="7467">157500</cx:pt>
          <cx:pt idx="7468">67500</cx:pt>
          <cx:pt idx="7469">90000</cx:pt>
          <cx:pt idx="7470">157500</cx:pt>
          <cx:pt idx="7471">180000</cx:pt>
          <cx:pt idx="7472">216000</cx:pt>
          <cx:pt idx="7473">157500</cx:pt>
          <cx:pt idx="7474">135000</cx:pt>
          <cx:pt idx="7475">202500</cx:pt>
          <cx:pt idx="7476">171000</cx:pt>
          <cx:pt idx="7477">315000</cx:pt>
          <cx:pt idx="7478">202500</cx:pt>
          <cx:pt idx="7479">135000</cx:pt>
          <cx:pt idx="7480">193500</cx:pt>
          <cx:pt idx="7481">126000</cx:pt>
          <cx:pt idx="7482">103401</cx:pt>
          <cx:pt idx="7483">99000</cx:pt>
          <cx:pt idx="7484">67500</cx:pt>
          <cx:pt idx="7485">180000</cx:pt>
          <cx:pt idx="7486">90000</cx:pt>
          <cx:pt idx="7487">117000</cx:pt>
          <cx:pt idx="7488">202500</cx:pt>
          <cx:pt idx="7489">135000</cx:pt>
          <cx:pt idx="7490">165600</cx:pt>
          <cx:pt idx="7491">135000</cx:pt>
          <cx:pt idx="7492">225000</cx:pt>
          <cx:pt idx="7493">135000</cx:pt>
          <cx:pt idx="7494">180000</cx:pt>
          <cx:pt idx="7495">180000</cx:pt>
          <cx:pt idx="7496">135000</cx:pt>
          <cx:pt idx="7497">135000</cx:pt>
          <cx:pt idx="7498">81000</cx:pt>
          <cx:pt idx="7499">135000</cx:pt>
          <cx:pt idx="7500">135000</cx:pt>
          <cx:pt idx="7501">225000</cx:pt>
          <cx:pt idx="7502">157500</cx:pt>
          <cx:pt idx="7503">81000</cx:pt>
          <cx:pt idx="7504">45000</cx:pt>
          <cx:pt idx="7505">117000</cx:pt>
          <cx:pt idx="7506">157500</cx:pt>
          <cx:pt idx="7507">112500</cx:pt>
          <cx:pt idx="7508">202500</cx:pt>
          <cx:pt idx="7509">450000</cx:pt>
          <cx:pt idx="7510">94500</cx:pt>
          <cx:pt idx="7511">112500</cx:pt>
          <cx:pt idx="7512">247500</cx:pt>
          <cx:pt idx="7513">135000</cx:pt>
          <cx:pt idx="7514">90000</cx:pt>
          <cx:pt idx="7515">180000</cx:pt>
          <cx:pt idx="7516">157500</cx:pt>
          <cx:pt idx="7517">270000</cx:pt>
          <cx:pt idx="7518">121500</cx:pt>
          <cx:pt idx="7519">202500</cx:pt>
          <cx:pt idx="7520">135000</cx:pt>
          <cx:pt idx="7521">157500</cx:pt>
          <cx:pt idx="7522">135000</cx:pt>
          <cx:pt idx="7523">157500</cx:pt>
          <cx:pt idx="7524">225000</cx:pt>
          <cx:pt idx="7525">157500</cx:pt>
          <cx:pt idx="7526">157500</cx:pt>
          <cx:pt idx="7527">180000</cx:pt>
          <cx:pt idx="7528">67500</cx:pt>
          <cx:pt idx="7529">72000</cx:pt>
          <cx:pt idx="7530">225000</cx:pt>
          <cx:pt idx="7531">540000</cx:pt>
          <cx:pt idx="7532">180000</cx:pt>
          <cx:pt idx="7533">112500</cx:pt>
          <cx:pt idx="7534">157500</cx:pt>
          <cx:pt idx="7535">153000</cx:pt>
          <cx:pt idx="7536">126000</cx:pt>
          <cx:pt idx="7537">112500</cx:pt>
          <cx:pt idx="7538">234000</cx:pt>
          <cx:pt idx="7539">180000</cx:pt>
          <cx:pt idx="7540">180000</cx:pt>
          <cx:pt idx="7541">130500</cx:pt>
          <cx:pt idx="7542">112500</cx:pt>
          <cx:pt idx="7543">90000</cx:pt>
          <cx:pt idx="7544">112500</cx:pt>
          <cx:pt idx="7545">135000</cx:pt>
          <cx:pt idx="7546">162000</cx:pt>
          <cx:pt idx="7547">180000</cx:pt>
          <cx:pt idx="7548">157500</cx:pt>
          <cx:pt idx="7549">115200</cx:pt>
          <cx:pt idx="7550">45000</cx:pt>
          <cx:pt idx="7551">225000</cx:pt>
          <cx:pt idx="7552">135000</cx:pt>
          <cx:pt idx="7553">247500</cx:pt>
          <cx:pt idx="7554">99000</cx:pt>
          <cx:pt idx="7555">135000</cx:pt>
          <cx:pt idx="7556">202500</cx:pt>
          <cx:pt idx="7557">135000</cx:pt>
          <cx:pt idx="7558">112500</cx:pt>
          <cx:pt idx="7559">90000</cx:pt>
          <cx:pt idx="7560">202500</cx:pt>
          <cx:pt idx="7561">130500</cx:pt>
          <cx:pt idx="7562">360000</cx:pt>
          <cx:pt idx="7563">202500</cx:pt>
          <cx:pt idx="7564">202500</cx:pt>
          <cx:pt idx="7565">135000</cx:pt>
          <cx:pt idx="7566">135000</cx:pt>
          <cx:pt idx="7567">171000</cx:pt>
          <cx:pt idx="7568">117000</cx:pt>
          <cx:pt idx="7569">112500</cx:pt>
          <cx:pt idx="7570">112500</cx:pt>
          <cx:pt idx="7571">126000</cx:pt>
          <cx:pt idx="7572">225000</cx:pt>
          <cx:pt idx="7573">103500</cx:pt>
          <cx:pt idx="7574">180000</cx:pt>
          <cx:pt idx="7575">99000</cx:pt>
          <cx:pt idx="7576">90000</cx:pt>
          <cx:pt idx="7577">157500</cx:pt>
          <cx:pt idx="7578">180000</cx:pt>
          <cx:pt idx="7579">90000</cx:pt>
          <cx:pt idx="7580">112500</cx:pt>
          <cx:pt idx="7581">180000</cx:pt>
          <cx:pt idx="7582">135000</cx:pt>
          <cx:pt idx="7583">153999</cx:pt>
          <cx:pt idx="7584">135000</cx:pt>
          <cx:pt idx="7585">310500</cx:pt>
          <cx:pt idx="7586">130050</cx:pt>
          <cx:pt idx="7587">211500</cx:pt>
          <cx:pt idx="7588">225000</cx:pt>
          <cx:pt idx="7589">225000</cx:pt>
          <cx:pt idx="7590">252000</cx:pt>
          <cx:pt idx="7591">112500</cx:pt>
          <cx:pt idx="7592">103500</cx:pt>
          <cx:pt idx="7593">108000</cx:pt>
          <cx:pt idx="7594">126000</cx:pt>
          <cx:pt idx="7595">87750</cx:pt>
          <cx:pt idx="7596">315000</cx:pt>
          <cx:pt idx="7597">121500</cx:pt>
          <cx:pt idx="7598">76500</cx:pt>
          <cx:pt idx="7599">45000</cx:pt>
          <cx:pt idx="7600">180000</cx:pt>
          <cx:pt idx="7601">126000</cx:pt>
          <cx:pt idx="7602">135000</cx:pt>
          <cx:pt idx="7603">67500</cx:pt>
          <cx:pt idx="7604">202500</cx:pt>
          <cx:pt idx="7605">630000</cx:pt>
          <cx:pt idx="7606">202500</cx:pt>
          <cx:pt idx="7607">90000</cx:pt>
          <cx:pt idx="7608">211500</cx:pt>
          <cx:pt idx="7609">94500</cx:pt>
          <cx:pt idx="7610">72000</cx:pt>
          <cx:pt idx="7611">157500</cx:pt>
          <cx:pt idx="7612">99000</cx:pt>
          <cx:pt idx="7613">180000</cx:pt>
          <cx:pt idx="7614">238500</cx:pt>
          <cx:pt idx="7615">193500</cx:pt>
          <cx:pt idx="7616">180000</cx:pt>
          <cx:pt idx="7617">112500</cx:pt>
          <cx:pt idx="7618">225000</cx:pt>
          <cx:pt idx="7619">67500</cx:pt>
          <cx:pt idx="7620">157500</cx:pt>
          <cx:pt idx="7621">450000</cx:pt>
          <cx:pt idx="7622">405000</cx:pt>
          <cx:pt idx="7623">180000</cx:pt>
          <cx:pt idx="7624">121500</cx:pt>
          <cx:pt idx="7625">112500</cx:pt>
          <cx:pt idx="7626">85500</cx:pt>
          <cx:pt idx="7627">67500</cx:pt>
          <cx:pt idx="7628">148500</cx:pt>
          <cx:pt idx="7629">67500</cx:pt>
          <cx:pt idx="7630">135000</cx:pt>
          <cx:pt idx="7631">117000</cx:pt>
          <cx:pt idx="7632">56250</cx:pt>
          <cx:pt idx="7633">135000</cx:pt>
          <cx:pt idx="7634">112500</cx:pt>
          <cx:pt idx="7635">405000</cx:pt>
          <cx:pt idx="7636">166500</cx:pt>
          <cx:pt idx="7637">135000</cx:pt>
          <cx:pt idx="7638">180000</cx:pt>
          <cx:pt idx="7639">103500</cx:pt>
          <cx:pt idx="7640">81000</cx:pt>
          <cx:pt idx="7641">225000</cx:pt>
          <cx:pt idx="7642">382500</cx:pt>
          <cx:pt idx="7643">135000</cx:pt>
          <cx:pt idx="7644">225000</cx:pt>
          <cx:pt idx="7645">135000</cx:pt>
          <cx:pt idx="7646">90000</cx:pt>
          <cx:pt idx="7647">180000</cx:pt>
          <cx:pt idx="7648">94500</cx:pt>
          <cx:pt idx="7649">202500</cx:pt>
          <cx:pt idx="7650">121500</cx:pt>
          <cx:pt idx="7651">225000</cx:pt>
          <cx:pt idx="7652">135000</cx:pt>
          <cx:pt idx="7653">112500</cx:pt>
          <cx:pt idx="7654">382500</cx:pt>
          <cx:pt idx="7655">180000</cx:pt>
          <cx:pt idx="7656">103500</cx:pt>
          <cx:pt idx="7657">67500</cx:pt>
          <cx:pt idx="7658">112500</cx:pt>
          <cx:pt idx="7659">67500</cx:pt>
          <cx:pt idx="7660">180000</cx:pt>
          <cx:pt idx="7661">121500</cx:pt>
          <cx:pt idx="7662">126000</cx:pt>
          <cx:pt idx="7663">112500</cx:pt>
          <cx:pt idx="7664">180000</cx:pt>
          <cx:pt idx="7665">90000</cx:pt>
          <cx:pt idx="7666">243000</cx:pt>
          <cx:pt idx="7667">220500</cx:pt>
          <cx:pt idx="7668">72000</cx:pt>
          <cx:pt idx="7669">301500</cx:pt>
          <cx:pt idx="7670">193500</cx:pt>
          <cx:pt idx="7671">180000</cx:pt>
          <cx:pt idx="7672">112500</cx:pt>
          <cx:pt idx="7673">180000</cx:pt>
          <cx:pt idx="7674">90000</cx:pt>
          <cx:pt idx="7675">270000</cx:pt>
          <cx:pt idx="7676">135000</cx:pt>
          <cx:pt idx="7677">225000</cx:pt>
          <cx:pt idx="7678">90000</cx:pt>
          <cx:pt idx="7679">126000</cx:pt>
          <cx:pt idx="7680">180000</cx:pt>
          <cx:pt idx="7681">225000</cx:pt>
          <cx:pt idx="7682">67500</cx:pt>
          <cx:pt idx="7683">225000</cx:pt>
          <cx:pt idx="7684">216000</cx:pt>
          <cx:pt idx="7685">108000</cx:pt>
          <cx:pt idx="7686">121500</cx:pt>
          <cx:pt idx="7687">270000</cx:pt>
          <cx:pt idx="7688">81000</cx:pt>
          <cx:pt idx="7689">315000</cx:pt>
          <cx:pt idx="7690">180000</cx:pt>
          <cx:pt idx="7691">225000</cx:pt>
          <cx:pt idx="7692">90000</cx:pt>
          <cx:pt idx="7693">270000</cx:pt>
          <cx:pt idx="7694">540000</cx:pt>
          <cx:pt idx="7695">135000</cx:pt>
          <cx:pt idx="7696">90000</cx:pt>
          <cx:pt idx="7697">157500</cx:pt>
          <cx:pt idx="7698">234000</cx:pt>
          <cx:pt idx="7699">225000</cx:pt>
          <cx:pt idx="7700">144000</cx:pt>
          <cx:pt idx="7701">135000</cx:pt>
          <cx:pt idx="7702">360000</cx:pt>
          <cx:pt idx="7703">94500</cx:pt>
          <cx:pt idx="7704">72000</cx:pt>
          <cx:pt idx="7705">112500</cx:pt>
          <cx:pt idx="7706">216630</cx:pt>
          <cx:pt idx="7707">67500</cx:pt>
          <cx:pt idx="7708">225000</cx:pt>
          <cx:pt idx="7709">67500</cx:pt>
          <cx:pt idx="7710">135000</cx:pt>
          <cx:pt idx="7711">270000</cx:pt>
          <cx:pt idx="7712">67500</cx:pt>
          <cx:pt idx="7713">157500</cx:pt>
          <cx:pt idx="7714">67500</cx:pt>
          <cx:pt idx="7715">54000</cx:pt>
          <cx:pt idx="7716">45000</cx:pt>
          <cx:pt idx="7717">135000</cx:pt>
          <cx:pt idx="7718">216000</cx:pt>
          <cx:pt idx="7719">157500</cx:pt>
          <cx:pt idx="7720">157500</cx:pt>
          <cx:pt idx="7721">315000</cx:pt>
          <cx:pt idx="7722">157500</cx:pt>
          <cx:pt idx="7723">315000</cx:pt>
          <cx:pt idx="7724">180000</cx:pt>
          <cx:pt idx="7725">252000</cx:pt>
          <cx:pt idx="7726">124141.5</cx:pt>
          <cx:pt idx="7727">175500</cx:pt>
          <cx:pt idx="7728">117990</cx:pt>
          <cx:pt idx="7729">180000</cx:pt>
          <cx:pt idx="7730">90000</cx:pt>
          <cx:pt idx="7731">270000</cx:pt>
          <cx:pt idx="7732">126000</cx:pt>
          <cx:pt idx="7733">126000</cx:pt>
          <cx:pt idx="7734">76500</cx:pt>
          <cx:pt idx="7735">135000</cx:pt>
          <cx:pt idx="7736">360000</cx:pt>
          <cx:pt idx="7737">90000</cx:pt>
          <cx:pt idx="7738">193500</cx:pt>
          <cx:pt idx="7739">189000</cx:pt>
          <cx:pt idx="7740">135000</cx:pt>
          <cx:pt idx="7741">157500</cx:pt>
          <cx:pt idx="7742">135000</cx:pt>
          <cx:pt idx="7743">234000</cx:pt>
          <cx:pt idx="7744">157500</cx:pt>
          <cx:pt idx="7745">270000</cx:pt>
          <cx:pt idx="7746">99000</cx:pt>
          <cx:pt idx="7747">45000</cx:pt>
          <cx:pt idx="7748">94500</cx:pt>
          <cx:pt idx="7749">90000</cx:pt>
          <cx:pt idx="7750">157500</cx:pt>
          <cx:pt idx="7751">157500</cx:pt>
          <cx:pt idx="7752">72000</cx:pt>
          <cx:pt idx="7753">135000</cx:pt>
          <cx:pt idx="7754">135000</cx:pt>
          <cx:pt idx="7755">337500</cx:pt>
          <cx:pt idx="7756">135000</cx:pt>
          <cx:pt idx="7757">58500</cx:pt>
          <cx:pt idx="7758">112500</cx:pt>
          <cx:pt idx="7759">292500</cx:pt>
          <cx:pt idx="7760">76500</cx:pt>
          <cx:pt idx="7761">162000</cx:pt>
          <cx:pt idx="7762">103500</cx:pt>
          <cx:pt idx="7763">94500</cx:pt>
          <cx:pt idx="7764">193500</cx:pt>
          <cx:pt idx="7765">135000</cx:pt>
          <cx:pt idx="7766">360000</cx:pt>
          <cx:pt idx="7767">112500</cx:pt>
          <cx:pt idx="7768">270000</cx:pt>
          <cx:pt idx="7769">157500</cx:pt>
          <cx:pt idx="7770">202500</cx:pt>
          <cx:pt idx="7771">157500</cx:pt>
          <cx:pt idx="7772">135000</cx:pt>
          <cx:pt idx="7773">76500</cx:pt>
          <cx:pt idx="7774">67500</cx:pt>
          <cx:pt idx="7775">351000</cx:pt>
          <cx:pt idx="7776">157500</cx:pt>
          <cx:pt idx="7777">76500</cx:pt>
          <cx:pt idx="7778">135000</cx:pt>
          <cx:pt idx="7779">360000</cx:pt>
          <cx:pt idx="7780">180000</cx:pt>
          <cx:pt idx="7781">135000</cx:pt>
          <cx:pt idx="7782">67500</cx:pt>
          <cx:pt idx="7783">63000</cx:pt>
          <cx:pt idx="7784">180000</cx:pt>
          <cx:pt idx="7785">157500</cx:pt>
          <cx:pt idx="7786">67500</cx:pt>
          <cx:pt idx="7787">225000</cx:pt>
          <cx:pt idx="7788">112500</cx:pt>
          <cx:pt idx="7789">405000</cx:pt>
          <cx:pt idx="7790">180000</cx:pt>
          <cx:pt idx="7791">265500</cx:pt>
          <cx:pt idx="7792">180000</cx:pt>
          <cx:pt idx="7793">121500</cx:pt>
          <cx:pt idx="7794">135000</cx:pt>
          <cx:pt idx="7795">225000</cx:pt>
          <cx:pt idx="7796">90000</cx:pt>
          <cx:pt idx="7797">126000</cx:pt>
          <cx:pt idx="7798">99000</cx:pt>
          <cx:pt idx="7799">225000</cx:pt>
          <cx:pt idx="7800">135000</cx:pt>
          <cx:pt idx="7801">90000</cx:pt>
          <cx:pt idx="7802">108000</cx:pt>
          <cx:pt idx="7803">157500</cx:pt>
          <cx:pt idx="7804">135000</cx:pt>
          <cx:pt idx="7805">234000</cx:pt>
          <cx:pt idx="7806">270000</cx:pt>
          <cx:pt idx="7807">90000</cx:pt>
          <cx:pt idx="7808">180000</cx:pt>
          <cx:pt idx="7809">81000</cx:pt>
          <cx:pt idx="7810">90000</cx:pt>
          <cx:pt idx="7811">121500</cx:pt>
          <cx:pt idx="7812">58500</cx:pt>
          <cx:pt idx="7813">90000</cx:pt>
          <cx:pt idx="7814">112500</cx:pt>
          <cx:pt idx="7815">81000</cx:pt>
          <cx:pt idx="7816">270000</cx:pt>
          <cx:pt idx="7817">90000</cx:pt>
          <cx:pt idx="7818">153000</cx:pt>
          <cx:pt idx="7819">180000</cx:pt>
          <cx:pt idx="7820">112500</cx:pt>
          <cx:pt idx="7821">51750</cx:pt>
          <cx:pt idx="7822">180000</cx:pt>
          <cx:pt idx="7823">247500</cx:pt>
          <cx:pt idx="7824">202500</cx:pt>
          <cx:pt idx="7825">234000</cx:pt>
          <cx:pt idx="7826">79200</cx:pt>
          <cx:pt idx="7827">288000</cx:pt>
          <cx:pt idx="7828">130500</cx:pt>
          <cx:pt idx="7829">180000</cx:pt>
          <cx:pt idx="7830">121500</cx:pt>
          <cx:pt idx="7831">157500</cx:pt>
          <cx:pt idx="7832">135000</cx:pt>
          <cx:pt idx="7833">85500</cx:pt>
          <cx:pt idx="7834">162000</cx:pt>
          <cx:pt idx="7835">135000</cx:pt>
          <cx:pt idx="7836">135000</cx:pt>
          <cx:pt idx="7837">90000</cx:pt>
          <cx:pt idx="7838">90000</cx:pt>
          <cx:pt idx="7839">157500</cx:pt>
          <cx:pt idx="7840">360000</cx:pt>
          <cx:pt idx="7841">180000</cx:pt>
          <cx:pt idx="7842">225000</cx:pt>
          <cx:pt idx="7843">112500</cx:pt>
          <cx:pt idx="7844">135000</cx:pt>
          <cx:pt idx="7845">135000</cx:pt>
          <cx:pt idx="7846">90000</cx:pt>
          <cx:pt idx="7847">171000</cx:pt>
          <cx:pt idx="7848">540000</cx:pt>
          <cx:pt idx="7849">202500</cx:pt>
          <cx:pt idx="7850">157500</cx:pt>
          <cx:pt idx="7851">180000</cx:pt>
          <cx:pt idx="7852">112500</cx:pt>
          <cx:pt idx="7853">112500</cx:pt>
          <cx:pt idx="7854">243000</cx:pt>
          <cx:pt idx="7855">180000</cx:pt>
          <cx:pt idx="7856">225000</cx:pt>
          <cx:pt idx="7857">144000</cx:pt>
          <cx:pt idx="7858">171000</cx:pt>
          <cx:pt idx="7859">180000</cx:pt>
          <cx:pt idx="7860">171000</cx:pt>
          <cx:pt idx="7861">225000</cx:pt>
          <cx:pt idx="7862">157500</cx:pt>
          <cx:pt idx="7863">216000</cx:pt>
          <cx:pt idx="7864">180000</cx:pt>
          <cx:pt idx="7865">148500</cx:pt>
          <cx:pt idx="7866">180000</cx:pt>
          <cx:pt idx="7867">135000</cx:pt>
          <cx:pt idx="7868">175500</cx:pt>
          <cx:pt idx="7869">90000</cx:pt>
          <cx:pt idx="7870">135000</cx:pt>
          <cx:pt idx="7871">90000</cx:pt>
          <cx:pt idx="7872">135000</cx:pt>
          <cx:pt idx="7873">90000</cx:pt>
          <cx:pt idx="7874">315000</cx:pt>
          <cx:pt idx="7875">99000</cx:pt>
          <cx:pt idx="7876">157500</cx:pt>
          <cx:pt idx="7877">90000</cx:pt>
          <cx:pt idx="7878">180000</cx:pt>
          <cx:pt idx="7879">225000</cx:pt>
          <cx:pt idx="7880">121500</cx:pt>
          <cx:pt idx="7881">225000</cx:pt>
          <cx:pt idx="7882">315000</cx:pt>
          <cx:pt idx="7883">90000</cx:pt>
          <cx:pt idx="7884">180000</cx:pt>
          <cx:pt idx="7885">132750</cx:pt>
          <cx:pt idx="7886">121500</cx:pt>
          <cx:pt idx="7887">90000</cx:pt>
          <cx:pt idx="7888">126000</cx:pt>
          <cx:pt idx="7889">112500</cx:pt>
          <cx:pt idx="7890">135000</cx:pt>
          <cx:pt idx="7891">427500</cx:pt>
          <cx:pt idx="7892">153000</cx:pt>
          <cx:pt idx="7893">135000</cx:pt>
          <cx:pt idx="7894">180000</cx:pt>
          <cx:pt idx="7895">450000</cx:pt>
          <cx:pt idx="7896">270000</cx:pt>
          <cx:pt idx="7897">157500</cx:pt>
          <cx:pt idx="7898">90000</cx:pt>
          <cx:pt idx="7899">225000</cx:pt>
          <cx:pt idx="7900">180000</cx:pt>
          <cx:pt idx="7901">121500</cx:pt>
          <cx:pt idx="7902">180000</cx:pt>
          <cx:pt idx="7903">112500</cx:pt>
          <cx:pt idx="7904">49500</cx:pt>
          <cx:pt idx="7905">135000</cx:pt>
          <cx:pt idx="7906">202500</cx:pt>
          <cx:pt idx="7907">225000</cx:pt>
          <cx:pt idx="7908">247500</cx:pt>
          <cx:pt idx="7909">180000</cx:pt>
          <cx:pt idx="7910">225000</cx:pt>
          <cx:pt idx="7911">140022</cx:pt>
          <cx:pt idx="7912">180000</cx:pt>
          <cx:pt idx="7913">112500</cx:pt>
          <cx:pt idx="7914">112500</cx:pt>
          <cx:pt idx="7915">225000</cx:pt>
          <cx:pt idx="7916">121500</cx:pt>
          <cx:pt idx="7917">202500</cx:pt>
          <cx:pt idx="7918">112500</cx:pt>
          <cx:pt idx="7919">180000</cx:pt>
          <cx:pt idx="7920">180000</cx:pt>
          <cx:pt idx="7921">135000</cx:pt>
          <cx:pt idx="7922">337500</cx:pt>
          <cx:pt idx="7923">81000</cx:pt>
          <cx:pt idx="7924">247500</cx:pt>
          <cx:pt idx="7925">45000</cx:pt>
          <cx:pt idx="7926">270000</cx:pt>
          <cx:pt idx="7927">216000</cx:pt>
          <cx:pt idx="7928">180000</cx:pt>
          <cx:pt idx="7929">81000</cx:pt>
          <cx:pt idx="7930">45000</cx:pt>
          <cx:pt idx="7931">247500</cx:pt>
          <cx:pt idx="7932">63000</cx:pt>
          <cx:pt idx="7933">135000</cx:pt>
          <cx:pt idx="7934">81000</cx:pt>
          <cx:pt idx="7935">76500</cx:pt>
          <cx:pt idx="7936">202500</cx:pt>
          <cx:pt idx="7937">99000</cx:pt>
          <cx:pt idx="7938">87750</cx:pt>
          <cx:pt idx="7939">54000</cx:pt>
          <cx:pt idx="7940">256500</cx:pt>
          <cx:pt idx="7941">162000</cx:pt>
          <cx:pt idx="7942">180000</cx:pt>
          <cx:pt idx="7943">76500</cx:pt>
          <cx:pt idx="7944">202500</cx:pt>
          <cx:pt idx="7945">90000</cx:pt>
          <cx:pt idx="7946">157500</cx:pt>
          <cx:pt idx="7947">157500</cx:pt>
          <cx:pt idx="7948">157500</cx:pt>
          <cx:pt idx="7949">67500</cx:pt>
          <cx:pt idx="7950">90000</cx:pt>
          <cx:pt idx="7951">135000</cx:pt>
          <cx:pt idx="7952">77850</cx:pt>
          <cx:pt idx="7953">36000</cx:pt>
          <cx:pt idx="7954">166500</cx:pt>
          <cx:pt idx="7955">90000</cx:pt>
          <cx:pt idx="7956">315000</cx:pt>
          <cx:pt idx="7957">211500</cx:pt>
          <cx:pt idx="7958">33300</cx:pt>
          <cx:pt idx="7959">135000</cx:pt>
          <cx:pt idx="7960">180000</cx:pt>
          <cx:pt idx="7961">126000</cx:pt>
          <cx:pt idx="7962">157500</cx:pt>
          <cx:pt idx="7963">202500</cx:pt>
          <cx:pt idx="7964">180000</cx:pt>
          <cx:pt idx="7965">157500</cx:pt>
          <cx:pt idx="7966">135000</cx:pt>
          <cx:pt idx="7967">85500</cx:pt>
          <cx:pt idx="7968">78300</cx:pt>
          <cx:pt idx="7969">117000</cx:pt>
          <cx:pt idx="7970">225000</cx:pt>
          <cx:pt idx="7971">94500</cx:pt>
          <cx:pt idx="7972">229500</cx:pt>
          <cx:pt idx="7973">108000</cx:pt>
          <cx:pt idx="7974">90000</cx:pt>
          <cx:pt idx="7975">225000</cx:pt>
          <cx:pt idx="7976">157500</cx:pt>
          <cx:pt idx="7977">180000</cx:pt>
          <cx:pt idx="7978">135000</cx:pt>
          <cx:pt idx="7979">135000</cx:pt>
          <cx:pt idx="7980">225000</cx:pt>
          <cx:pt idx="7981">270000</cx:pt>
          <cx:pt idx="7982">270000</cx:pt>
          <cx:pt idx="7983">112500</cx:pt>
          <cx:pt idx="7984">157500</cx:pt>
          <cx:pt idx="7985">202500</cx:pt>
          <cx:pt idx="7986">72000</cx:pt>
          <cx:pt idx="7987">270000</cx:pt>
          <cx:pt idx="7988">112500</cx:pt>
          <cx:pt idx="7989">225000</cx:pt>
          <cx:pt idx="7990">135000</cx:pt>
          <cx:pt idx="7991">76500</cx:pt>
          <cx:pt idx="7992">175500</cx:pt>
          <cx:pt idx="7993">135000</cx:pt>
          <cx:pt idx="7994">225000</cx:pt>
          <cx:pt idx="7995">112500</cx:pt>
          <cx:pt idx="7996">225000</cx:pt>
          <cx:pt idx="7997">225000</cx:pt>
          <cx:pt idx="7998">135000</cx:pt>
          <cx:pt idx="7999">157500</cx:pt>
          <cx:pt idx="8000">112500</cx:pt>
          <cx:pt idx="8001">81000</cx:pt>
          <cx:pt idx="8002">216000</cx:pt>
          <cx:pt idx="8003">144000</cx:pt>
          <cx:pt idx="8004">157500</cx:pt>
          <cx:pt idx="8005">76500</cx:pt>
          <cx:pt idx="8006">270000</cx:pt>
          <cx:pt idx="8007">103500</cx:pt>
          <cx:pt idx="8008">119677.5</cx:pt>
          <cx:pt idx="8009">112500</cx:pt>
          <cx:pt idx="8010">270000</cx:pt>
          <cx:pt idx="8011">247500</cx:pt>
          <cx:pt idx="8012">360000</cx:pt>
          <cx:pt idx="8013">202500</cx:pt>
          <cx:pt idx="8014">135000</cx:pt>
          <cx:pt idx="8015">310500</cx:pt>
          <cx:pt idx="8016">72000</cx:pt>
          <cx:pt idx="8017">202500</cx:pt>
          <cx:pt idx="8018">112500</cx:pt>
          <cx:pt idx="8019">144000</cx:pt>
          <cx:pt idx="8020">157500</cx:pt>
          <cx:pt idx="8021">90000</cx:pt>
          <cx:pt idx="8022">225000</cx:pt>
          <cx:pt idx="8023">157500</cx:pt>
          <cx:pt idx="8024">67500</cx:pt>
          <cx:pt idx="8025">247500</cx:pt>
          <cx:pt idx="8026">337500</cx:pt>
          <cx:pt idx="8027">225000</cx:pt>
          <cx:pt idx="8028">135000</cx:pt>
          <cx:pt idx="8029">180000</cx:pt>
          <cx:pt idx="8030">135000</cx:pt>
          <cx:pt idx="8031">171000</cx:pt>
          <cx:pt idx="8032">336835.935</cx:pt>
          <cx:pt idx="8033">270000</cx:pt>
          <cx:pt idx="8034">90000</cx:pt>
          <cx:pt idx="8035">135000</cx:pt>
          <cx:pt idx="8036">135000</cx:pt>
          <cx:pt idx="8037">121500</cx:pt>
          <cx:pt idx="8038">135000</cx:pt>
          <cx:pt idx="8039">49500</cx:pt>
          <cx:pt idx="8040">112500</cx:pt>
          <cx:pt idx="8041">157500</cx:pt>
          <cx:pt idx="8042">157500</cx:pt>
          <cx:pt idx="8043">135000</cx:pt>
          <cx:pt idx="8044">45000</cx:pt>
          <cx:pt idx="8045">90000</cx:pt>
          <cx:pt idx="8046">351000</cx:pt>
          <cx:pt idx="8047">90000</cx:pt>
          <cx:pt idx="8048">675000</cx:pt>
          <cx:pt idx="8049">144000</cx:pt>
          <cx:pt idx="8050">450000</cx:pt>
          <cx:pt idx="8051">157500</cx:pt>
          <cx:pt idx="8052">112500</cx:pt>
          <cx:pt idx="8053">211500</cx:pt>
          <cx:pt idx="8054">162000</cx:pt>
          <cx:pt idx="8055">180000</cx:pt>
          <cx:pt idx="8056">450000</cx:pt>
          <cx:pt idx="8057">112500</cx:pt>
          <cx:pt idx="8058">180000</cx:pt>
          <cx:pt idx="8059">315000</cx:pt>
          <cx:pt idx="8060">270000</cx:pt>
          <cx:pt idx="8061">108000</cx:pt>
          <cx:pt idx="8062">31860</cx:pt>
          <cx:pt idx="8063">67500</cx:pt>
          <cx:pt idx="8064">243000</cx:pt>
          <cx:pt idx="8065">180000</cx:pt>
          <cx:pt idx="8066">315000</cx:pt>
          <cx:pt idx="8067">90000</cx:pt>
          <cx:pt idx="8068">117000</cx:pt>
          <cx:pt idx="8069">117000</cx:pt>
          <cx:pt idx="8070">225000</cx:pt>
          <cx:pt idx="8071">54000</cx:pt>
          <cx:pt idx="8072">180000</cx:pt>
          <cx:pt idx="8073">112500</cx:pt>
          <cx:pt idx="8074">67500</cx:pt>
          <cx:pt idx="8075">225000</cx:pt>
          <cx:pt idx="8076">67500</cx:pt>
          <cx:pt idx="8077">202500</cx:pt>
          <cx:pt idx="8078">193500</cx:pt>
          <cx:pt idx="8079">67500</cx:pt>
          <cx:pt idx="8080">360000</cx:pt>
          <cx:pt idx="8081">157500</cx:pt>
          <cx:pt idx="8082">225000</cx:pt>
          <cx:pt idx="8083">157500</cx:pt>
          <cx:pt idx="8084">135000</cx:pt>
          <cx:pt idx="8085">157500</cx:pt>
          <cx:pt idx="8086">900000</cx:pt>
          <cx:pt idx="8087">81000</cx:pt>
          <cx:pt idx="8088">450000</cx:pt>
          <cx:pt idx="8089">112500</cx:pt>
          <cx:pt idx="8090">76500</cx:pt>
          <cx:pt idx="8091">103500</cx:pt>
          <cx:pt idx="8092">247500</cx:pt>
          <cx:pt idx="8093">135000</cx:pt>
          <cx:pt idx="8094">202500</cx:pt>
          <cx:pt idx="8095">67500</cx:pt>
          <cx:pt idx="8096">270000</cx:pt>
          <cx:pt idx="8097">135000</cx:pt>
          <cx:pt idx="8098">90000</cx:pt>
          <cx:pt idx="8099">112500</cx:pt>
          <cx:pt idx="8100">112500</cx:pt>
          <cx:pt idx="8101">247500</cx:pt>
          <cx:pt idx="8102">247500</cx:pt>
          <cx:pt idx="8103">234000</cx:pt>
          <cx:pt idx="8104">157500</cx:pt>
          <cx:pt idx="8105">157500</cx:pt>
          <cx:pt idx="8106">94500</cx:pt>
          <cx:pt idx="8107">135000</cx:pt>
          <cx:pt idx="8108">90000</cx:pt>
          <cx:pt idx="8109">67500</cx:pt>
          <cx:pt idx="8110">121500</cx:pt>
          <cx:pt idx="8111">184500</cx:pt>
          <cx:pt idx="8112">67500</cx:pt>
          <cx:pt idx="8113">225000</cx:pt>
          <cx:pt idx="8114">238500</cx:pt>
          <cx:pt idx="8115">60750</cx:pt>
          <cx:pt idx="8116">247500</cx:pt>
          <cx:pt idx="8117">211500</cx:pt>
          <cx:pt idx="8118">270000</cx:pt>
          <cx:pt idx="8119">562500</cx:pt>
          <cx:pt idx="8120">87300</cx:pt>
          <cx:pt idx="8121">157500</cx:pt>
          <cx:pt idx="8122">112500</cx:pt>
          <cx:pt idx="8123">202500</cx:pt>
          <cx:pt idx="8124">81000</cx:pt>
          <cx:pt idx="8125">171000</cx:pt>
          <cx:pt idx="8126">90000</cx:pt>
          <cx:pt idx="8127">162000</cx:pt>
          <cx:pt idx="8128">105120</cx:pt>
          <cx:pt idx="8129">90000</cx:pt>
          <cx:pt idx="8130">270000</cx:pt>
          <cx:pt idx="8131">157500</cx:pt>
          <cx:pt idx="8132">180000</cx:pt>
          <cx:pt idx="8133">67500</cx:pt>
          <cx:pt idx="8134">157500</cx:pt>
          <cx:pt idx="8135">180000</cx:pt>
          <cx:pt idx="8136">130500</cx:pt>
          <cx:pt idx="8137">112500</cx:pt>
          <cx:pt idx="8138">135000</cx:pt>
          <cx:pt idx="8139">112500</cx:pt>
          <cx:pt idx="8140">67500</cx:pt>
          <cx:pt idx="8141">90000</cx:pt>
          <cx:pt idx="8142">225000</cx:pt>
          <cx:pt idx="8143">90000</cx:pt>
          <cx:pt idx="8144">99000</cx:pt>
          <cx:pt idx="8145">135000</cx:pt>
          <cx:pt idx="8146">315000</cx:pt>
          <cx:pt idx="8147">202500</cx:pt>
          <cx:pt idx="8148">157500</cx:pt>
          <cx:pt idx="8149">315000</cx:pt>
          <cx:pt idx="8150">225000</cx:pt>
          <cx:pt idx="8151">135000</cx:pt>
          <cx:pt idx="8152">202500</cx:pt>
          <cx:pt idx="8153">63000</cx:pt>
          <cx:pt idx="8154">166500</cx:pt>
          <cx:pt idx="8155">279000</cx:pt>
          <cx:pt idx="8156">252000</cx:pt>
          <cx:pt idx="8157">135000</cx:pt>
          <cx:pt idx="8158">252000</cx:pt>
          <cx:pt idx="8159">123750</cx:pt>
          <cx:pt idx="8160">207000</cx:pt>
          <cx:pt idx="8161">180000</cx:pt>
          <cx:pt idx="8162">270000</cx:pt>
          <cx:pt idx="8163">270000</cx:pt>
          <cx:pt idx="8164">135000</cx:pt>
          <cx:pt idx="8165">103500</cx:pt>
          <cx:pt idx="8166">225000</cx:pt>
          <cx:pt idx="8167">67500</cx:pt>
          <cx:pt idx="8168">139500</cx:pt>
          <cx:pt idx="8169">90000</cx:pt>
          <cx:pt idx="8170">90000</cx:pt>
          <cx:pt idx="8171">152550</cx:pt>
          <cx:pt idx="8172">90000</cx:pt>
          <cx:pt idx="8173">112500</cx:pt>
          <cx:pt idx="8174">81000</cx:pt>
          <cx:pt idx="8175">216000</cx:pt>
          <cx:pt idx="8176">157500</cx:pt>
          <cx:pt idx="8177">99000</cx:pt>
          <cx:pt idx="8178">180000</cx:pt>
          <cx:pt idx="8179">315000</cx:pt>
          <cx:pt idx="8180">157500</cx:pt>
          <cx:pt idx="8181">315000</cx:pt>
          <cx:pt idx="8182">67500</cx:pt>
          <cx:pt idx="8183">225000</cx:pt>
          <cx:pt idx="8184">315000</cx:pt>
          <cx:pt idx="8185">225000</cx:pt>
          <cx:pt idx="8186">67500</cx:pt>
          <cx:pt idx="8187">112500</cx:pt>
          <cx:pt idx="8188">247500</cx:pt>
          <cx:pt idx="8189">472500</cx:pt>
          <cx:pt idx="8190">157500</cx:pt>
          <cx:pt idx="8191">126000</cx:pt>
          <cx:pt idx="8192">450000</cx:pt>
          <cx:pt idx="8193">360000</cx:pt>
          <cx:pt idx="8194">315000</cx:pt>
          <cx:pt idx="8195">99000</cx:pt>
          <cx:pt idx="8196">270000</cx:pt>
          <cx:pt idx="8197">144000</cx:pt>
          <cx:pt idx="8198">157500</cx:pt>
          <cx:pt idx="8199">427500</cx:pt>
          <cx:pt idx="8200">90000</cx:pt>
          <cx:pt idx="8201">90000</cx:pt>
          <cx:pt idx="8202">135000</cx:pt>
          <cx:pt idx="8203">225000</cx:pt>
          <cx:pt idx="8204">112500</cx:pt>
          <cx:pt idx="8205">112500</cx:pt>
          <cx:pt idx="8206">157500</cx:pt>
          <cx:pt idx="8207">112500</cx:pt>
          <cx:pt idx="8208">67500</cx:pt>
          <cx:pt idx="8209">121500</cx:pt>
          <cx:pt idx="8210">157500</cx:pt>
          <cx:pt idx="8211">135000</cx:pt>
          <cx:pt idx="8212">67500</cx:pt>
          <cx:pt idx="8213">90000</cx:pt>
          <cx:pt idx="8214">76500</cx:pt>
          <cx:pt idx="8215">202500</cx:pt>
          <cx:pt idx="8216">202500</cx:pt>
          <cx:pt idx="8217">243000</cx:pt>
          <cx:pt idx="8218">135000</cx:pt>
          <cx:pt idx="8219">202500</cx:pt>
          <cx:pt idx="8220">315000</cx:pt>
          <cx:pt idx="8221">135000</cx:pt>
          <cx:pt idx="8222">99000</cx:pt>
          <cx:pt idx="8223">135000</cx:pt>
          <cx:pt idx="8224">225000</cx:pt>
          <cx:pt idx="8225">171000</cx:pt>
          <cx:pt idx="8226">90000</cx:pt>
          <cx:pt idx="8227">121500</cx:pt>
          <cx:pt idx="8228">180000</cx:pt>
          <cx:pt idx="8229">166500</cx:pt>
          <cx:pt idx="8230">135000</cx:pt>
          <cx:pt idx="8231">81000</cx:pt>
          <cx:pt idx="8232">135000</cx:pt>
          <cx:pt idx="8233">202500</cx:pt>
          <cx:pt idx="8234">270000</cx:pt>
          <cx:pt idx="8235">67500</cx:pt>
          <cx:pt idx="8236">243000</cx:pt>
          <cx:pt idx="8237">54000</cx:pt>
          <cx:pt idx="8238">270000</cx:pt>
          <cx:pt idx="8239">157500</cx:pt>
          <cx:pt idx="8240">81000</cx:pt>
          <cx:pt idx="8241">252000</cx:pt>
          <cx:pt idx="8242">112500</cx:pt>
          <cx:pt idx="8243">112500</cx:pt>
          <cx:pt idx="8244">67500</cx:pt>
          <cx:pt idx="8245">67500</cx:pt>
          <cx:pt idx="8246">54000</cx:pt>
          <cx:pt idx="8247">112500</cx:pt>
          <cx:pt idx="8248">229500</cx:pt>
          <cx:pt idx="8249">112500</cx:pt>
          <cx:pt idx="8250">126000</cx:pt>
          <cx:pt idx="8251">112500</cx:pt>
          <cx:pt idx="8252">270000</cx:pt>
          <cx:pt idx="8253">67500</cx:pt>
          <cx:pt idx="8254">270000</cx:pt>
          <cx:pt idx="8255">112500</cx:pt>
          <cx:pt idx="8256">45000</cx:pt>
          <cx:pt idx="8257">90000</cx:pt>
          <cx:pt idx="8258">121500</cx:pt>
          <cx:pt idx="8259">157500</cx:pt>
          <cx:pt idx="8260">247500</cx:pt>
          <cx:pt idx="8261">135000</cx:pt>
          <cx:pt idx="8262">201267</cx:pt>
          <cx:pt idx="8263">63000</cx:pt>
          <cx:pt idx="8264">180000</cx:pt>
          <cx:pt idx="8265">180000</cx:pt>
          <cx:pt idx="8266">90000</cx:pt>
          <cx:pt idx="8267">67500</cx:pt>
          <cx:pt idx="8268">121500</cx:pt>
          <cx:pt idx="8269">270000</cx:pt>
          <cx:pt idx="8270">247500</cx:pt>
          <cx:pt idx="8271">292500</cx:pt>
          <cx:pt idx="8272">270000</cx:pt>
          <cx:pt idx="8273">225000</cx:pt>
          <cx:pt idx="8274">157500</cx:pt>
          <cx:pt idx="8275">202500</cx:pt>
          <cx:pt idx="8276">315000</cx:pt>
          <cx:pt idx="8277">121500</cx:pt>
          <cx:pt idx="8278">135000</cx:pt>
          <cx:pt idx="8279">202500</cx:pt>
          <cx:pt idx="8280">135000</cx:pt>
          <cx:pt idx="8281">157500</cx:pt>
          <cx:pt idx="8282">112500</cx:pt>
          <cx:pt idx="8283">180000</cx:pt>
          <cx:pt idx="8284">202500</cx:pt>
          <cx:pt idx="8285">180000</cx:pt>
          <cx:pt idx="8286">90000</cx:pt>
          <cx:pt idx="8287">225000</cx:pt>
          <cx:pt idx="8288">157500</cx:pt>
          <cx:pt idx="8289">121500</cx:pt>
          <cx:pt idx="8290">360000</cx:pt>
          <cx:pt idx="8291">135000</cx:pt>
          <cx:pt idx="8292">90000</cx:pt>
          <cx:pt idx="8293">180000</cx:pt>
          <cx:pt idx="8294">180000</cx:pt>
          <cx:pt idx="8295">180000</cx:pt>
          <cx:pt idx="8296">112500</cx:pt>
          <cx:pt idx="8297">315000</cx:pt>
          <cx:pt idx="8298">225000</cx:pt>
          <cx:pt idx="8299">56979</cx:pt>
          <cx:pt idx="8300">157500</cx:pt>
          <cx:pt idx="8301">112500</cx:pt>
          <cx:pt idx="8302">121500</cx:pt>
          <cx:pt idx="8303">225000</cx:pt>
          <cx:pt idx="8304">135000</cx:pt>
          <cx:pt idx="8305">135000</cx:pt>
          <cx:pt idx="8306">247500</cx:pt>
          <cx:pt idx="8307">202500</cx:pt>
          <cx:pt idx="8308">261000</cx:pt>
          <cx:pt idx="8309">157500</cx:pt>
          <cx:pt idx="8310">135000</cx:pt>
          <cx:pt idx="8311">121500</cx:pt>
          <cx:pt idx="8312">67500</cx:pt>
          <cx:pt idx="8313">202500</cx:pt>
          <cx:pt idx="8314">1350000</cx:pt>
          <cx:pt idx="8315">202500</cx:pt>
          <cx:pt idx="8316">135000</cx:pt>
          <cx:pt idx="8317">94500</cx:pt>
          <cx:pt idx="8318">112500</cx:pt>
          <cx:pt idx="8319">144000</cx:pt>
          <cx:pt idx="8320">135000</cx:pt>
          <cx:pt idx="8321">202500</cx:pt>
          <cx:pt idx="8322">180000</cx:pt>
          <cx:pt idx="8323">166500</cx:pt>
          <cx:pt idx="8324">157500</cx:pt>
          <cx:pt idx="8325">157500</cx:pt>
          <cx:pt idx="8326">90000</cx:pt>
          <cx:pt idx="8327">135000</cx:pt>
          <cx:pt idx="8328">270000</cx:pt>
          <cx:pt idx="8329">171000</cx:pt>
          <cx:pt idx="8330">225000</cx:pt>
          <cx:pt idx="8331">135000</cx:pt>
          <cx:pt idx="8332">112500</cx:pt>
          <cx:pt idx="8333">225000</cx:pt>
          <cx:pt idx="8334">112500</cx:pt>
          <cx:pt idx="8335">225000</cx:pt>
          <cx:pt idx="8336">126000</cx:pt>
          <cx:pt idx="8337">315000</cx:pt>
          <cx:pt idx="8338">90000</cx:pt>
          <cx:pt idx="8339">225000</cx:pt>
          <cx:pt idx="8340">405000</cx:pt>
          <cx:pt idx="8341">90000</cx:pt>
          <cx:pt idx="8342">112500</cx:pt>
          <cx:pt idx="8343">135000</cx:pt>
          <cx:pt idx="8344">225000</cx:pt>
          <cx:pt idx="8345">90000</cx:pt>
          <cx:pt idx="8346">85500</cx:pt>
          <cx:pt idx="8347">450000</cx:pt>
          <cx:pt idx="8348">180000</cx:pt>
          <cx:pt idx="8349">127350</cx:pt>
          <cx:pt idx="8350">45000</cx:pt>
          <cx:pt idx="8351">193500</cx:pt>
          <cx:pt idx="8352">121500</cx:pt>
          <cx:pt idx="8353">337500</cx:pt>
          <cx:pt idx="8354">112500</cx:pt>
          <cx:pt idx="8355">157500</cx:pt>
          <cx:pt idx="8356">157500</cx:pt>
          <cx:pt idx="8357">450000</cx:pt>
          <cx:pt idx="8358">225000</cx:pt>
          <cx:pt idx="8359">112500</cx:pt>
          <cx:pt idx="8360">157500</cx:pt>
          <cx:pt idx="8361">315000</cx:pt>
          <cx:pt idx="8362">81000</cx:pt>
          <cx:pt idx="8363">270000</cx:pt>
          <cx:pt idx="8364">607500</cx:pt>
          <cx:pt idx="8365">585000</cx:pt>
          <cx:pt idx="8366">202500</cx:pt>
          <cx:pt idx="8367">90000</cx:pt>
          <cx:pt idx="8368">180000</cx:pt>
          <cx:pt idx="8369">112500</cx:pt>
          <cx:pt idx="8370">135000</cx:pt>
          <cx:pt idx="8371">180000</cx:pt>
          <cx:pt idx="8372">67500</cx:pt>
          <cx:pt idx="8373">360000</cx:pt>
          <cx:pt idx="8374">360000</cx:pt>
          <cx:pt idx="8375">135000</cx:pt>
          <cx:pt idx="8376">202500</cx:pt>
          <cx:pt idx="8377">54000</cx:pt>
          <cx:pt idx="8378">121500</cx:pt>
          <cx:pt idx="8379">67500</cx:pt>
          <cx:pt idx="8380">202500</cx:pt>
          <cx:pt idx="8381">135000</cx:pt>
          <cx:pt idx="8382">90000</cx:pt>
          <cx:pt idx="8383">112500</cx:pt>
          <cx:pt idx="8384">144000</cx:pt>
          <cx:pt idx="8385">90000</cx:pt>
          <cx:pt idx="8386">180000</cx:pt>
          <cx:pt idx="8387">202500</cx:pt>
          <cx:pt idx="8388">180000</cx:pt>
          <cx:pt idx="8389">90000</cx:pt>
          <cx:pt idx="8390">180000</cx:pt>
          <cx:pt idx="8391">90000</cx:pt>
          <cx:pt idx="8392">112500</cx:pt>
          <cx:pt idx="8393">292500</cx:pt>
          <cx:pt idx="8394">315000</cx:pt>
          <cx:pt idx="8395">72000</cx:pt>
          <cx:pt idx="8396">45000</cx:pt>
          <cx:pt idx="8397">135000</cx:pt>
          <cx:pt idx="8398">135000</cx:pt>
          <cx:pt idx="8399">202500</cx:pt>
          <cx:pt idx="8400">103500</cx:pt>
          <cx:pt idx="8401">157500</cx:pt>
          <cx:pt idx="8402">225000</cx:pt>
          <cx:pt idx="8403">270000</cx:pt>
          <cx:pt idx="8404">292500</cx:pt>
          <cx:pt idx="8405">45000</cx:pt>
          <cx:pt idx="8406">108000</cx:pt>
          <cx:pt idx="8407">112500</cx:pt>
          <cx:pt idx="8408">112500</cx:pt>
          <cx:pt idx="8409">225000</cx:pt>
          <cx:pt idx="8410">315000</cx:pt>
          <cx:pt idx="8411">225000</cx:pt>
          <cx:pt idx="8412">189000</cx:pt>
          <cx:pt idx="8413">157500</cx:pt>
          <cx:pt idx="8414">252000</cx:pt>
          <cx:pt idx="8415">247500</cx:pt>
          <cx:pt idx="8416">112500</cx:pt>
          <cx:pt idx="8417">103500</cx:pt>
          <cx:pt idx="8418">225000</cx:pt>
          <cx:pt idx="8419">131850</cx:pt>
          <cx:pt idx="8420">270000</cx:pt>
          <cx:pt idx="8421">202500</cx:pt>
          <cx:pt idx="8422">157500</cx:pt>
          <cx:pt idx="8423">58500</cx:pt>
          <cx:pt idx="8424">90000</cx:pt>
          <cx:pt idx="8425">157500</cx:pt>
          <cx:pt idx="8426">90000</cx:pt>
          <cx:pt idx="8427">103500</cx:pt>
          <cx:pt idx="8428">135000</cx:pt>
          <cx:pt idx="8429">337500</cx:pt>
          <cx:pt idx="8430">135000</cx:pt>
          <cx:pt idx="8431">270000</cx:pt>
          <cx:pt idx="8432">90000</cx:pt>
          <cx:pt idx="8433">112500</cx:pt>
          <cx:pt idx="8434">135000</cx:pt>
          <cx:pt idx="8435">180000</cx:pt>
          <cx:pt idx="8436">157500</cx:pt>
          <cx:pt idx="8437">90000</cx:pt>
          <cx:pt idx="8438">180000</cx:pt>
          <cx:pt idx="8439">247500</cx:pt>
          <cx:pt idx="8440">270000</cx:pt>
          <cx:pt idx="8441">346500</cx:pt>
          <cx:pt idx="8442">112500</cx:pt>
          <cx:pt idx="8443">76500</cx:pt>
          <cx:pt idx="8444">67500</cx:pt>
          <cx:pt idx="8445">135000</cx:pt>
          <cx:pt idx="8446">126000</cx:pt>
          <cx:pt idx="8447">112500</cx:pt>
          <cx:pt idx="8448">247500</cx:pt>
          <cx:pt idx="8449">81000</cx:pt>
          <cx:pt idx="8450">157500</cx:pt>
          <cx:pt idx="8451">202500</cx:pt>
          <cx:pt idx="8452">112500</cx:pt>
          <cx:pt idx="8453">112500</cx:pt>
          <cx:pt idx="8454">90000</cx:pt>
          <cx:pt idx="8455">157500</cx:pt>
          <cx:pt idx="8456">157500</cx:pt>
          <cx:pt idx="8457">202500</cx:pt>
          <cx:pt idx="8458">90000</cx:pt>
          <cx:pt idx="8459">162000</cx:pt>
          <cx:pt idx="8460">135000</cx:pt>
          <cx:pt idx="8461">135000</cx:pt>
          <cx:pt idx="8462">292500</cx:pt>
          <cx:pt idx="8463">135000</cx:pt>
          <cx:pt idx="8464">90000</cx:pt>
          <cx:pt idx="8465">180000</cx:pt>
          <cx:pt idx="8466">270000</cx:pt>
          <cx:pt idx="8467">202500</cx:pt>
          <cx:pt idx="8468">225000</cx:pt>
          <cx:pt idx="8469">225000</cx:pt>
          <cx:pt idx="8470">171000</cx:pt>
          <cx:pt idx="8471">225000</cx:pt>
          <cx:pt idx="8472">225000</cx:pt>
          <cx:pt idx="8473">270000</cx:pt>
          <cx:pt idx="8474">157500</cx:pt>
          <cx:pt idx="8475">45000</cx:pt>
          <cx:pt idx="8476">157500</cx:pt>
          <cx:pt idx="8477">315000</cx:pt>
          <cx:pt idx="8478">144000</cx:pt>
          <cx:pt idx="8479">270000</cx:pt>
          <cx:pt idx="8480">180000</cx:pt>
          <cx:pt idx="8481">180000</cx:pt>
          <cx:pt idx="8482">157500</cx:pt>
          <cx:pt idx="8483">112500</cx:pt>
          <cx:pt idx="8484">157500</cx:pt>
          <cx:pt idx="8485">90000</cx:pt>
          <cx:pt idx="8486">144000</cx:pt>
          <cx:pt idx="8487">265500</cx:pt>
          <cx:pt idx="8488">90000</cx:pt>
          <cx:pt idx="8489">81000</cx:pt>
          <cx:pt idx="8490">67500</cx:pt>
          <cx:pt idx="8491">157500</cx:pt>
          <cx:pt idx="8492">49500</cx:pt>
          <cx:pt idx="8493">81000</cx:pt>
          <cx:pt idx="8494">270000</cx:pt>
          <cx:pt idx="8495">180000</cx:pt>
          <cx:pt idx="8496">157500</cx:pt>
          <cx:pt idx="8497">135000</cx:pt>
          <cx:pt idx="8498">180000</cx:pt>
          <cx:pt idx="8499">202500</cx:pt>
          <cx:pt idx="8500">135000</cx:pt>
          <cx:pt idx="8501">90000</cx:pt>
          <cx:pt idx="8502">202500</cx:pt>
          <cx:pt idx="8503">157500</cx:pt>
          <cx:pt idx="8504">360000</cx:pt>
          <cx:pt idx="8505">126000</cx:pt>
          <cx:pt idx="8506">337500</cx:pt>
          <cx:pt idx="8507">225000</cx:pt>
          <cx:pt idx="8508">112500</cx:pt>
          <cx:pt idx="8509">360000</cx:pt>
          <cx:pt idx="8510">90000</cx:pt>
          <cx:pt idx="8511">292500</cx:pt>
          <cx:pt idx="8512">180000</cx:pt>
          <cx:pt idx="8513">157500</cx:pt>
          <cx:pt idx="8514">54157.5</cx:pt>
          <cx:pt idx="8515">216000</cx:pt>
          <cx:pt idx="8516">157500</cx:pt>
          <cx:pt idx="8517">63000</cx:pt>
          <cx:pt idx="8518">112500</cx:pt>
          <cx:pt idx="8519">180000</cx:pt>
          <cx:pt idx="8520">180000</cx:pt>
          <cx:pt idx="8521">247500</cx:pt>
          <cx:pt idx="8522">135000</cx:pt>
          <cx:pt idx="8523">238500</cx:pt>
          <cx:pt idx="8524">112500</cx:pt>
          <cx:pt idx="8525">166500</cx:pt>
          <cx:pt idx="8526">90000</cx:pt>
          <cx:pt idx="8527">135000</cx:pt>
          <cx:pt idx="8528">247500</cx:pt>
          <cx:pt idx="8529">135000</cx:pt>
          <cx:pt idx="8530">180000</cx:pt>
          <cx:pt idx="8531">76500</cx:pt>
          <cx:pt idx="8532">180000</cx:pt>
          <cx:pt idx="8533">67500</cx:pt>
          <cx:pt idx="8534">112500</cx:pt>
          <cx:pt idx="8535">252000</cx:pt>
          <cx:pt idx="8536">112500</cx:pt>
          <cx:pt idx="8537">225000</cx:pt>
          <cx:pt idx="8538">225000</cx:pt>
          <cx:pt idx="8539">180000</cx:pt>
          <cx:pt idx="8540">157500</cx:pt>
          <cx:pt idx="8541">90000</cx:pt>
          <cx:pt idx="8542">157500</cx:pt>
          <cx:pt idx="8543">315000</cx:pt>
          <cx:pt idx="8544">135000</cx:pt>
          <cx:pt idx="8545">90000</cx:pt>
          <cx:pt idx="8546">135000</cx:pt>
          <cx:pt idx="8547">94500</cx:pt>
          <cx:pt idx="8548">193500</cx:pt>
          <cx:pt idx="8549">94500</cx:pt>
          <cx:pt idx="8550">135000</cx:pt>
          <cx:pt idx="8551">72000</cx:pt>
          <cx:pt idx="8552">180000</cx:pt>
          <cx:pt idx="8553">270000</cx:pt>
          <cx:pt idx="8554">360000</cx:pt>
          <cx:pt idx="8555">216000</cx:pt>
          <cx:pt idx="8556">135000</cx:pt>
          <cx:pt idx="8557">76500</cx:pt>
          <cx:pt idx="8558">247500</cx:pt>
          <cx:pt idx="8559">63000</cx:pt>
          <cx:pt idx="8560">225000</cx:pt>
          <cx:pt idx="8561">90000</cx:pt>
          <cx:pt idx="8562">76500</cx:pt>
          <cx:pt idx="8563">180000</cx:pt>
          <cx:pt idx="8564">135000</cx:pt>
          <cx:pt idx="8565">112500</cx:pt>
          <cx:pt idx="8566">157500</cx:pt>
          <cx:pt idx="8567">157500</cx:pt>
          <cx:pt idx="8568">225000</cx:pt>
          <cx:pt idx="8569">157500</cx:pt>
          <cx:pt idx="8570">81000</cx:pt>
          <cx:pt idx="8571">90000</cx:pt>
          <cx:pt idx="8572">247500</cx:pt>
          <cx:pt idx="8573">90000</cx:pt>
          <cx:pt idx="8574">153000</cx:pt>
          <cx:pt idx="8575">135000</cx:pt>
          <cx:pt idx="8576">202500</cx:pt>
          <cx:pt idx="8577">135000</cx:pt>
          <cx:pt idx="8578">202500</cx:pt>
          <cx:pt idx="8579">225000</cx:pt>
          <cx:pt idx="8580">270000</cx:pt>
          <cx:pt idx="8581">90000</cx:pt>
          <cx:pt idx="8582">126000</cx:pt>
          <cx:pt idx="8583">90000</cx:pt>
          <cx:pt idx="8584">225000</cx:pt>
          <cx:pt idx="8585">180000</cx:pt>
          <cx:pt idx="8586">157500</cx:pt>
          <cx:pt idx="8587">49500</cx:pt>
          <cx:pt idx="8588">270000</cx:pt>
          <cx:pt idx="8589">270000</cx:pt>
          <cx:pt idx="8590">112500</cx:pt>
          <cx:pt idx="8591">157500</cx:pt>
          <cx:pt idx="8592">90000</cx:pt>
          <cx:pt idx="8593">157500</cx:pt>
          <cx:pt idx="8594">202500</cx:pt>
          <cx:pt idx="8595">99000</cx:pt>
          <cx:pt idx="8596">180000</cx:pt>
          <cx:pt idx="8597">180000</cx:pt>
          <cx:pt idx="8598">157500</cx:pt>
          <cx:pt idx="8599">74250</cx:pt>
          <cx:pt idx="8600">202500</cx:pt>
          <cx:pt idx="8601">126000</cx:pt>
          <cx:pt idx="8602">67500</cx:pt>
          <cx:pt idx="8603">90000</cx:pt>
          <cx:pt idx="8604">135000</cx:pt>
          <cx:pt idx="8605">202500</cx:pt>
          <cx:pt idx="8606">171000</cx:pt>
          <cx:pt idx="8607">135000</cx:pt>
          <cx:pt idx="8608">135000</cx:pt>
          <cx:pt idx="8609">135000</cx:pt>
          <cx:pt idx="8610">180000</cx:pt>
          <cx:pt idx="8611">135000</cx:pt>
          <cx:pt idx="8612">90000</cx:pt>
          <cx:pt idx="8613">67500</cx:pt>
          <cx:pt idx="8614">180000</cx:pt>
          <cx:pt idx="8615">171000</cx:pt>
          <cx:pt idx="8616">252000</cx:pt>
          <cx:pt idx="8617">189000</cx:pt>
          <cx:pt idx="8618">135000</cx:pt>
          <cx:pt idx="8619">261000</cx:pt>
          <cx:pt idx="8620">112500</cx:pt>
          <cx:pt idx="8621">328500</cx:pt>
          <cx:pt idx="8622">202500</cx:pt>
          <cx:pt idx="8623">292500</cx:pt>
          <cx:pt idx="8624">270000</cx:pt>
          <cx:pt idx="8625">225000</cx:pt>
          <cx:pt idx="8626">157500</cx:pt>
          <cx:pt idx="8627">117000</cx:pt>
          <cx:pt idx="8628">225000</cx:pt>
          <cx:pt idx="8629">202500</cx:pt>
          <cx:pt idx="8630">99000</cx:pt>
          <cx:pt idx="8631">157500</cx:pt>
          <cx:pt idx="8632">202500</cx:pt>
          <cx:pt idx="8633">175500</cx:pt>
          <cx:pt idx="8634">211500</cx:pt>
          <cx:pt idx="8635">180000</cx:pt>
          <cx:pt idx="8636">90000</cx:pt>
          <cx:pt idx="8637">67500</cx:pt>
          <cx:pt idx="8638">202500</cx:pt>
          <cx:pt idx="8639">180000</cx:pt>
          <cx:pt idx="8640">540000</cx:pt>
          <cx:pt idx="8641">202500</cx:pt>
          <cx:pt idx="8642">180000</cx:pt>
          <cx:pt idx="8643">157500</cx:pt>
          <cx:pt idx="8644">135000</cx:pt>
          <cx:pt idx="8645">135000</cx:pt>
          <cx:pt idx="8646">180000</cx:pt>
          <cx:pt idx="8647">270000</cx:pt>
          <cx:pt idx="8648">135000</cx:pt>
          <cx:pt idx="8649">270000</cx:pt>
          <cx:pt idx="8650">202500</cx:pt>
          <cx:pt idx="8651">108000</cx:pt>
          <cx:pt idx="8652">117000</cx:pt>
          <cx:pt idx="8653">225000</cx:pt>
          <cx:pt idx="8654">67500</cx:pt>
          <cx:pt idx="8655">166500</cx:pt>
          <cx:pt idx="8656">72000</cx:pt>
          <cx:pt idx="8657">157500</cx:pt>
          <cx:pt idx="8658">135000</cx:pt>
          <cx:pt idx="8659">67500</cx:pt>
          <cx:pt idx="8660">180000</cx:pt>
          <cx:pt idx="8661">76500</cx:pt>
          <cx:pt idx="8662">180000</cx:pt>
          <cx:pt idx="8663">67500</cx:pt>
          <cx:pt idx="8664">180000</cx:pt>
          <cx:pt idx="8665">157500</cx:pt>
          <cx:pt idx="8666">270000</cx:pt>
          <cx:pt idx="8667">180000</cx:pt>
          <cx:pt idx="8668">135000</cx:pt>
          <cx:pt idx="8669">157500</cx:pt>
          <cx:pt idx="8670">112500</cx:pt>
          <cx:pt idx="8671">211500</cx:pt>
          <cx:pt idx="8672">90000</cx:pt>
          <cx:pt idx="8673">202500</cx:pt>
          <cx:pt idx="8674">112500</cx:pt>
          <cx:pt idx="8675">180000</cx:pt>
          <cx:pt idx="8676">130500</cx:pt>
          <cx:pt idx="8677">112500</cx:pt>
          <cx:pt idx="8678">135000</cx:pt>
          <cx:pt idx="8679">135000</cx:pt>
          <cx:pt idx="8680">81000</cx:pt>
          <cx:pt idx="8681">157500</cx:pt>
          <cx:pt idx="8682">144000</cx:pt>
          <cx:pt idx="8683">135000</cx:pt>
          <cx:pt idx="8684">225000</cx:pt>
          <cx:pt idx="8685">45000</cx:pt>
          <cx:pt idx="8686">180000</cx:pt>
          <cx:pt idx="8687">108000</cx:pt>
          <cx:pt idx="8688">180000</cx:pt>
          <cx:pt idx="8689">135000</cx:pt>
          <cx:pt idx="8690">103500</cx:pt>
          <cx:pt idx="8691">202500</cx:pt>
          <cx:pt idx="8692">180000</cx:pt>
          <cx:pt idx="8693">157500</cx:pt>
          <cx:pt idx="8694">166500</cx:pt>
          <cx:pt idx="8695">405000</cx:pt>
          <cx:pt idx="8696">90000</cx:pt>
          <cx:pt idx="8697">135000</cx:pt>
          <cx:pt idx="8698">157500</cx:pt>
          <cx:pt idx="8699">135000</cx:pt>
          <cx:pt idx="8700">72000</cx:pt>
          <cx:pt idx="8701">112500</cx:pt>
          <cx:pt idx="8702">135000</cx:pt>
          <cx:pt idx="8703">135000</cx:pt>
          <cx:pt idx="8704">135000</cx:pt>
          <cx:pt idx="8705">66600</cx:pt>
          <cx:pt idx="8706">117000</cx:pt>
          <cx:pt idx="8707">112500</cx:pt>
          <cx:pt idx="8708">90000</cx:pt>
          <cx:pt idx="8709">90000</cx:pt>
          <cx:pt idx="8710">144000</cx:pt>
          <cx:pt idx="8711">94500</cx:pt>
          <cx:pt idx="8712">103500</cx:pt>
          <cx:pt idx="8713">157500</cx:pt>
          <cx:pt idx="8714">49500</cx:pt>
          <cx:pt idx="8715">90000</cx:pt>
          <cx:pt idx="8716">216000</cx:pt>
          <cx:pt idx="8717">427500</cx:pt>
          <cx:pt idx="8718">126000</cx:pt>
          <cx:pt idx="8719">180000</cx:pt>
          <cx:pt idx="8720">99000</cx:pt>
          <cx:pt idx="8721">180000</cx:pt>
          <cx:pt idx="8722">360000</cx:pt>
          <cx:pt idx="8723">117000</cx:pt>
          <cx:pt idx="8724">180000</cx:pt>
          <cx:pt idx="8725">112500</cx:pt>
          <cx:pt idx="8726">84150</cx:pt>
          <cx:pt idx="8727">225000</cx:pt>
          <cx:pt idx="8728">270000</cx:pt>
          <cx:pt idx="8729">135000</cx:pt>
          <cx:pt idx="8730">225000</cx:pt>
          <cx:pt idx="8731">90000</cx:pt>
          <cx:pt idx="8732">292500</cx:pt>
          <cx:pt idx="8733">135000</cx:pt>
          <cx:pt idx="8734">675000</cx:pt>
          <cx:pt idx="8735">135000</cx:pt>
          <cx:pt idx="8736">112500</cx:pt>
          <cx:pt idx="8737">157500</cx:pt>
          <cx:pt idx="8738">135000</cx:pt>
          <cx:pt idx="8739">33750</cx:pt>
          <cx:pt idx="8740">126000</cx:pt>
          <cx:pt idx="8741">135000</cx:pt>
          <cx:pt idx="8742">198000</cx:pt>
          <cx:pt idx="8743">81000</cx:pt>
          <cx:pt idx="8744">450000</cx:pt>
          <cx:pt idx="8745">130500</cx:pt>
          <cx:pt idx="8746">135000</cx:pt>
          <cx:pt idx="8747">126000</cx:pt>
          <cx:pt idx="8748">103500</cx:pt>
          <cx:pt idx="8749">157500</cx:pt>
          <cx:pt idx="8750">157500</cx:pt>
          <cx:pt idx="8751">90000</cx:pt>
          <cx:pt idx="8752">135000</cx:pt>
          <cx:pt idx="8753">189000</cx:pt>
          <cx:pt idx="8754">67500</cx:pt>
          <cx:pt idx="8755">139500</cx:pt>
          <cx:pt idx="8756">135000</cx:pt>
          <cx:pt idx="8757">90000</cx:pt>
          <cx:pt idx="8758">202500</cx:pt>
          <cx:pt idx="8759">360000</cx:pt>
          <cx:pt idx="8760">180000</cx:pt>
          <cx:pt idx="8761">202500</cx:pt>
          <cx:pt idx="8762">225000</cx:pt>
          <cx:pt idx="8763">315000</cx:pt>
          <cx:pt idx="8764">121500</cx:pt>
          <cx:pt idx="8765">67500</cx:pt>
          <cx:pt idx="8766">135000</cx:pt>
          <cx:pt idx="8767">90000</cx:pt>
          <cx:pt idx="8768">157500</cx:pt>
          <cx:pt idx="8769">225000</cx:pt>
          <cx:pt idx="8770">72000</cx:pt>
          <cx:pt idx="8771">180000</cx:pt>
          <cx:pt idx="8772">247500</cx:pt>
          <cx:pt idx="8773">157500</cx:pt>
          <cx:pt idx="8774">180000</cx:pt>
          <cx:pt idx="8775">130500</cx:pt>
          <cx:pt idx="8776">49500</cx:pt>
          <cx:pt idx="8777">157500</cx:pt>
          <cx:pt idx="8778">270000</cx:pt>
          <cx:pt idx="8779">135000</cx:pt>
          <cx:pt idx="8780">67500</cx:pt>
          <cx:pt idx="8781">180000</cx:pt>
          <cx:pt idx="8782">135000</cx:pt>
          <cx:pt idx="8783">166500</cx:pt>
          <cx:pt idx="8784">180000</cx:pt>
          <cx:pt idx="8785">202500</cx:pt>
          <cx:pt idx="8786">45000</cx:pt>
          <cx:pt idx="8787">112500</cx:pt>
          <cx:pt idx="8788">180000</cx:pt>
          <cx:pt idx="8789">180000</cx:pt>
          <cx:pt idx="8790">157500</cx:pt>
          <cx:pt idx="8791">90000</cx:pt>
          <cx:pt idx="8792">135000</cx:pt>
          <cx:pt idx="8793">270000</cx:pt>
          <cx:pt idx="8794">225000</cx:pt>
          <cx:pt idx="8795">29250</cx:pt>
          <cx:pt idx="8796">135000</cx:pt>
          <cx:pt idx="8797">89100</cx:pt>
          <cx:pt idx="8798">202500</cx:pt>
          <cx:pt idx="8799">157500</cx:pt>
          <cx:pt idx="8800">90000</cx:pt>
          <cx:pt idx="8801">270000</cx:pt>
          <cx:pt idx="8802">202500</cx:pt>
          <cx:pt idx="8803">90000</cx:pt>
          <cx:pt idx="8804">180000</cx:pt>
          <cx:pt idx="8805">202500</cx:pt>
          <cx:pt idx="8806">112500</cx:pt>
          <cx:pt idx="8807">157500</cx:pt>
          <cx:pt idx="8808">135000</cx:pt>
          <cx:pt idx="8809">247500</cx:pt>
          <cx:pt idx="8810">99000</cx:pt>
          <cx:pt idx="8811">54000</cx:pt>
          <cx:pt idx="8812">90000</cx:pt>
          <cx:pt idx="8813">135000</cx:pt>
          <cx:pt idx="8814">198000</cx:pt>
          <cx:pt idx="8815">67500</cx:pt>
          <cx:pt idx="8816">157500</cx:pt>
          <cx:pt idx="8817">157500</cx:pt>
          <cx:pt idx="8818">270000</cx:pt>
          <cx:pt idx="8819">157500</cx:pt>
          <cx:pt idx="8820">45000</cx:pt>
          <cx:pt idx="8821">121500</cx:pt>
          <cx:pt idx="8822">225000</cx:pt>
          <cx:pt idx="8823">360000</cx:pt>
          <cx:pt idx="8824">112500</cx:pt>
          <cx:pt idx="8825">67500</cx:pt>
          <cx:pt idx="8826">135000</cx:pt>
          <cx:pt idx="8827">202500</cx:pt>
          <cx:pt idx="8828">54000</cx:pt>
          <cx:pt idx="8829">225000</cx:pt>
          <cx:pt idx="8830">81000</cx:pt>
          <cx:pt idx="8831">247500</cx:pt>
          <cx:pt idx="8832">90000</cx:pt>
          <cx:pt idx="8833">108000</cx:pt>
          <cx:pt idx="8834">112500</cx:pt>
          <cx:pt idx="8835">180000</cx:pt>
          <cx:pt idx="8836">90000</cx:pt>
          <cx:pt idx="8837">202500</cx:pt>
          <cx:pt idx="8838">135000</cx:pt>
          <cx:pt idx="8839">171000</cx:pt>
          <cx:pt idx="8840">225000</cx:pt>
          <cx:pt idx="8841">315000</cx:pt>
          <cx:pt idx="8842">360000</cx:pt>
          <cx:pt idx="8843">135000</cx:pt>
          <cx:pt idx="8844">67500</cx:pt>
          <cx:pt idx="8845">112500</cx:pt>
          <cx:pt idx="8846">81000</cx:pt>
          <cx:pt idx="8847">315000</cx:pt>
          <cx:pt idx="8848">103500</cx:pt>
          <cx:pt idx="8849">112500</cx:pt>
          <cx:pt idx="8850">198000</cx:pt>
          <cx:pt idx="8851">135000</cx:pt>
          <cx:pt idx="8852">180000</cx:pt>
          <cx:pt idx="8853">81000</cx:pt>
          <cx:pt idx="8854">292500</cx:pt>
          <cx:pt idx="8855">135000</cx:pt>
          <cx:pt idx="8856">225000</cx:pt>
          <cx:pt idx="8857">135000</cx:pt>
          <cx:pt idx="8858">193500</cx:pt>
          <cx:pt idx="8859">99000</cx:pt>
          <cx:pt idx="8860">180000</cx:pt>
          <cx:pt idx="8861">216000</cx:pt>
          <cx:pt idx="8862">157500</cx:pt>
          <cx:pt idx="8863">126000</cx:pt>
          <cx:pt idx="8864">225000</cx:pt>
          <cx:pt idx="8865">117000</cx:pt>
          <cx:pt idx="8866">121500</cx:pt>
          <cx:pt idx="8867">166500</cx:pt>
          <cx:pt idx="8868">225000</cx:pt>
          <cx:pt idx="8869">171000</cx:pt>
          <cx:pt idx="8870">90000</cx:pt>
          <cx:pt idx="8871">193500</cx:pt>
          <cx:pt idx="8872">225000</cx:pt>
          <cx:pt idx="8873">90000</cx:pt>
          <cx:pt idx="8874">112500</cx:pt>
          <cx:pt idx="8875">81000</cx:pt>
          <cx:pt idx="8876">112500</cx:pt>
          <cx:pt idx="8877">166500</cx:pt>
          <cx:pt idx="8878">180000</cx:pt>
          <cx:pt idx="8879">45000</cx:pt>
          <cx:pt idx="8880">315000</cx:pt>
          <cx:pt idx="8881">157500</cx:pt>
          <cx:pt idx="8882">135000</cx:pt>
          <cx:pt idx="8883">67500</cx:pt>
          <cx:pt idx="8884">157500</cx:pt>
          <cx:pt idx="8885">227250</cx:pt>
          <cx:pt idx="8886">45000</cx:pt>
          <cx:pt idx="8887">135000</cx:pt>
          <cx:pt idx="8888">90000</cx:pt>
          <cx:pt idx="8889">112500</cx:pt>
          <cx:pt idx="8890">157500</cx:pt>
          <cx:pt idx="8891">157500</cx:pt>
          <cx:pt idx="8892">247500</cx:pt>
          <cx:pt idx="8893">135000</cx:pt>
          <cx:pt idx="8894">90000</cx:pt>
          <cx:pt idx="8895">160515</cx:pt>
          <cx:pt idx="8896">135000</cx:pt>
          <cx:pt idx="8897">279000</cx:pt>
          <cx:pt idx="8898">171000</cx:pt>
          <cx:pt idx="8899">180000</cx:pt>
          <cx:pt idx="8900">315000</cx:pt>
          <cx:pt idx="8901">90000</cx:pt>
          <cx:pt idx="8902">202500</cx:pt>
          <cx:pt idx="8903">157500</cx:pt>
          <cx:pt idx="8904">225000</cx:pt>
          <cx:pt idx="8905">180000</cx:pt>
          <cx:pt idx="8906">180000</cx:pt>
          <cx:pt idx="8907">67500</cx:pt>
          <cx:pt idx="8908">99000</cx:pt>
          <cx:pt idx="8909">76500</cx:pt>
          <cx:pt idx="8910">67500</cx:pt>
          <cx:pt idx="8911">225000</cx:pt>
          <cx:pt idx="8912">261000</cx:pt>
          <cx:pt idx="8913">184500</cx:pt>
          <cx:pt idx="8914">180000</cx:pt>
          <cx:pt idx="8915">90000</cx:pt>
          <cx:pt idx="8916">112500</cx:pt>
          <cx:pt idx="8917">67500</cx:pt>
          <cx:pt idx="8918">90000</cx:pt>
          <cx:pt idx="8919">117000</cx:pt>
          <cx:pt idx="8920">112500</cx:pt>
          <cx:pt idx="8921">85500</cx:pt>
          <cx:pt idx="8922">67500</cx:pt>
          <cx:pt idx="8923">270000</cx:pt>
          <cx:pt idx="8924">157500</cx:pt>
          <cx:pt idx="8925">130500</cx:pt>
          <cx:pt idx="8926">202500</cx:pt>
          <cx:pt idx="8927">112500</cx:pt>
          <cx:pt idx="8928">90000</cx:pt>
          <cx:pt idx="8929">112500</cx:pt>
          <cx:pt idx="8930">157500</cx:pt>
          <cx:pt idx="8931">202500</cx:pt>
          <cx:pt idx="8932">225000</cx:pt>
          <cx:pt idx="8933">270000</cx:pt>
          <cx:pt idx="8934">216000</cx:pt>
          <cx:pt idx="8935">58500</cx:pt>
          <cx:pt idx="8936">135000</cx:pt>
          <cx:pt idx="8937">148500</cx:pt>
          <cx:pt idx="8938">247500</cx:pt>
          <cx:pt idx="8939">76500</cx:pt>
          <cx:pt idx="8940">315000</cx:pt>
          <cx:pt idx="8941">157500</cx:pt>
          <cx:pt idx="8942">405000</cx:pt>
          <cx:pt idx="8943">135000</cx:pt>
          <cx:pt idx="8944">148500</cx:pt>
          <cx:pt idx="8945">351000</cx:pt>
          <cx:pt idx="8946">67500</cx:pt>
          <cx:pt idx="8947">112500</cx:pt>
          <cx:pt idx="8948">315000</cx:pt>
          <cx:pt idx="8949">225000</cx:pt>
          <cx:pt idx="8950">202500</cx:pt>
          <cx:pt idx="8951">81000</cx:pt>
          <cx:pt idx="8952">135000</cx:pt>
          <cx:pt idx="8953">121500</cx:pt>
          <cx:pt idx="8954">292500</cx:pt>
          <cx:pt idx="8955">202500</cx:pt>
          <cx:pt idx="8956">180000</cx:pt>
          <cx:pt idx="8957">90000</cx:pt>
          <cx:pt idx="8958">67500</cx:pt>
          <cx:pt idx="8959">427500</cx:pt>
          <cx:pt idx="8960">180000</cx:pt>
          <cx:pt idx="8961">90000</cx:pt>
          <cx:pt idx="8962">171000</cx:pt>
          <cx:pt idx="8963">270000</cx:pt>
          <cx:pt idx="8964">360000</cx:pt>
          <cx:pt idx="8965">90900</cx:pt>
          <cx:pt idx="8966">202500</cx:pt>
          <cx:pt idx="8967">675000</cx:pt>
          <cx:pt idx="8968">450000</cx:pt>
          <cx:pt idx="8969">112500</cx:pt>
          <cx:pt idx="8970">225000</cx:pt>
          <cx:pt idx="8971">355500</cx:pt>
          <cx:pt idx="8972">103500</cx:pt>
          <cx:pt idx="8973">202500</cx:pt>
          <cx:pt idx="8974">225000</cx:pt>
          <cx:pt idx="8975">121500</cx:pt>
          <cx:pt idx="8976">157500</cx:pt>
          <cx:pt idx="8977">157500</cx:pt>
          <cx:pt idx="8978">202500</cx:pt>
          <cx:pt idx="8979">108000</cx:pt>
          <cx:pt idx="8980">135000</cx:pt>
          <cx:pt idx="8981">202500</cx:pt>
          <cx:pt idx="8982">234000</cx:pt>
          <cx:pt idx="8983">157500</cx:pt>
          <cx:pt idx="8984">67500</cx:pt>
          <cx:pt idx="8985">148500</cx:pt>
          <cx:pt idx="8986">193500</cx:pt>
          <cx:pt idx="8987">247500</cx:pt>
          <cx:pt idx="8988">45000</cx:pt>
          <cx:pt idx="8989">360000</cx:pt>
          <cx:pt idx="8990">540000</cx:pt>
          <cx:pt idx="8991">76500</cx:pt>
          <cx:pt idx="8992">157500</cx:pt>
          <cx:pt idx="8993">144000</cx:pt>
          <cx:pt idx="8994">202500</cx:pt>
          <cx:pt idx="8995">202500</cx:pt>
          <cx:pt idx="8996">126000</cx:pt>
          <cx:pt idx="8997">360000</cx:pt>
          <cx:pt idx="8998">112500</cx:pt>
          <cx:pt idx="8999">103500</cx:pt>
          <cx:pt idx="9000">112500</cx:pt>
          <cx:pt idx="9001">76500</cx:pt>
          <cx:pt idx="9002">157500</cx:pt>
          <cx:pt idx="9003">225000</cx:pt>
          <cx:pt idx="9004">157500</cx:pt>
          <cx:pt idx="9005">112500</cx:pt>
          <cx:pt idx="9006">112500</cx:pt>
          <cx:pt idx="9007">135000</cx:pt>
          <cx:pt idx="9008">189000</cx:pt>
          <cx:pt idx="9009">157500</cx:pt>
          <cx:pt idx="9010">112500</cx:pt>
          <cx:pt idx="9011">292500</cx:pt>
          <cx:pt idx="9012">202500</cx:pt>
          <cx:pt idx="9013">247500</cx:pt>
          <cx:pt idx="9014">135000</cx:pt>
          <cx:pt idx="9015">157500</cx:pt>
          <cx:pt idx="9016">90000</cx:pt>
          <cx:pt idx="9017">153000</cx:pt>
          <cx:pt idx="9018">90000</cx:pt>
          <cx:pt idx="9019">144000</cx:pt>
          <cx:pt idx="9020">112500</cx:pt>
          <cx:pt idx="9021">157500</cx:pt>
          <cx:pt idx="9022">157500</cx:pt>
          <cx:pt idx="9023">135000</cx:pt>
          <cx:pt idx="9024">157500</cx:pt>
          <cx:pt idx="9025">90000</cx:pt>
          <cx:pt idx="9026">103500</cx:pt>
          <cx:pt idx="9027">67500</cx:pt>
          <cx:pt idx="9028">90000</cx:pt>
          <cx:pt idx="9029">112500</cx:pt>
          <cx:pt idx="9030">364500</cx:pt>
          <cx:pt idx="9031">180000</cx:pt>
          <cx:pt idx="9032">90000</cx:pt>
          <cx:pt idx="9033">225000</cx:pt>
          <cx:pt idx="9034">157500</cx:pt>
          <cx:pt idx="9035">157500</cx:pt>
          <cx:pt idx="9036">112500</cx:pt>
          <cx:pt idx="9037">139500</cx:pt>
          <cx:pt idx="9038">180000</cx:pt>
          <cx:pt idx="9039">126000</cx:pt>
          <cx:pt idx="9040">144000</cx:pt>
          <cx:pt idx="9041">180000</cx:pt>
          <cx:pt idx="9042">202500</cx:pt>
          <cx:pt idx="9043">54000</cx:pt>
          <cx:pt idx="9044">74475</cx:pt>
          <cx:pt idx="9045">225000</cx:pt>
          <cx:pt idx="9046">247500</cx:pt>
          <cx:pt idx="9047">126000</cx:pt>
          <cx:pt idx="9048">180000</cx:pt>
          <cx:pt idx="9049">180000</cx:pt>
          <cx:pt idx="9050">135000</cx:pt>
          <cx:pt idx="9051">225000</cx:pt>
          <cx:pt idx="9052">117000</cx:pt>
          <cx:pt idx="9053">382500</cx:pt>
          <cx:pt idx="9054">180000</cx:pt>
          <cx:pt idx="9055">76500</cx:pt>
          <cx:pt idx="9056">67500</cx:pt>
          <cx:pt idx="9057">126000</cx:pt>
          <cx:pt idx="9058">135000</cx:pt>
          <cx:pt idx="9059">207000</cx:pt>
          <cx:pt idx="9060">180000</cx:pt>
          <cx:pt idx="9061">306000</cx:pt>
          <cx:pt idx="9062">90000</cx:pt>
          <cx:pt idx="9063">180000</cx:pt>
          <cx:pt idx="9064">337500</cx:pt>
          <cx:pt idx="9065">202500</cx:pt>
          <cx:pt idx="9066">202500</cx:pt>
          <cx:pt idx="9067">243000</cx:pt>
          <cx:pt idx="9068">90000</cx:pt>
          <cx:pt idx="9069">135000</cx:pt>
          <cx:pt idx="9070">162000</cx:pt>
          <cx:pt idx="9071">90000</cx:pt>
          <cx:pt idx="9072">220500</cx:pt>
          <cx:pt idx="9073">135000</cx:pt>
          <cx:pt idx="9074">225000</cx:pt>
          <cx:pt idx="9075">135000</cx:pt>
          <cx:pt idx="9076">99000</cx:pt>
          <cx:pt idx="9077">225000</cx:pt>
          <cx:pt idx="9078">166500</cx:pt>
          <cx:pt idx="9079">94500</cx:pt>
          <cx:pt idx="9080">243000</cx:pt>
          <cx:pt idx="9081">234000</cx:pt>
          <cx:pt idx="9082">193500</cx:pt>
          <cx:pt idx="9083">157500</cx:pt>
          <cx:pt idx="9084">405000</cx:pt>
          <cx:pt idx="9085">202500</cx:pt>
          <cx:pt idx="9086">135000</cx:pt>
          <cx:pt idx="9087">171000</cx:pt>
          <cx:pt idx="9088">135000</cx:pt>
          <cx:pt idx="9089">360000</cx:pt>
          <cx:pt idx="9090">315000</cx:pt>
          <cx:pt idx="9091">108000</cx:pt>
          <cx:pt idx="9092">90000</cx:pt>
          <cx:pt idx="9093">72000</cx:pt>
          <cx:pt idx="9094">157500</cx:pt>
          <cx:pt idx="9095">81000</cx:pt>
          <cx:pt idx="9096">162000</cx:pt>
          <cx:pt idx="9097">292500</cx:pt>
          <cx:pt idx="9098">369000</cx:pt>
          <cx:pt idx="9099">76500</cx:pt>
          <cx:pt idx="9100">135000</cx:pt>
          <cx:pt idx="9101">180000</cx:pt>
          <cx:pt idx="9102">225000</cx:pt>
          <cx:pt idx="9103">157500</cx:pt>
          <cx:pt idx="9104">202500</cx:pt>
          <cx:pt idx="9105">90000</cx:pt>
          <cx:pt idx="9106">76500</cx:pt>
          <cx:pt idx="9107">112500</cx:pt>
          <cx:pt idx="9108">45000</cx:pt>
          <cx:pt idx="9109">225000</cx:pt>
          <cx:pt idx="9110">49500</cx:pt>
          <cx:pt idx="9111">112500</cx:pt>
          <cx:pt idx="9112">135000</cx:pt>
          <cx:pt idx="9113">135000</cx:pt>
          <cx:pt idx="9114">81000</cx:pt>
          <cx:pt idx="9115">81000</cx:pt>
          <cx:pt idx="9116">81000</cx:pt>
          <cx:pt idx="9117">314100</cx:pt>
          <cx:pt idx="9118">225000</cx:pt>
          <cx:pt idx="9119">112500</cx:pt>
          <cx:pt idx="9120">135000</cx:pt>
          <cx:pt idx="9121">135000</cx:pt>
          <cx:pt idx="9122">180000</cx:pt>
          <cx:pt idx="9123">202500</cx:pt>
          <cx:pt idx="9124">135000</cx:pt>
          <cx:pt idx="9125">292500</cx:pt>
          <cx:pt idx="9126">247500</cx:pt>
          <cx:pt idx="9127">189000</cx:pt>
          <cx:pt idx="9128">112500</cx:pt>
          <cx:pt idx="9129">67500</cx:pt>
          <cx:pt idx="9130">99000</cx:pt>
          <cx:pt idx="9131">247500</cx:pt>
          <cx:pt idx="9132">112500</cx:pt>
          <cx:pt idx="9133">225000</cx:pt>
          <cx:pt idx="9134">81000</cx:pt>
          <cx:pt idx="9135">135000</cx:pt>
          <cx:pt idx="9136">157500</cx:pt>
          <cx:pt idx="9137">360000</cx:pt>
          <cx:pt idx="9138">135000</cx:pt>
          <cx:pt idx="9139">337500</cx:pt>
          <cx:pt idx="9140">225000</cx:pt>
          <cx:pt idx="9141">180000</cx:pt>
          <cx:pt idx="9142">67500</cx:pt>
          <cx:pt idx="9143">225000</cx:pt>
          <cx:pt idx="9144">90000</cx:pt>
          <cx:pt idx="9145">90000</cx:pt>
          <cx:pt idx="9146">135000</cx:pt>
          <cx:pt idx="9147">180000</cx:pt>
          <cx:pt idx="9148">90000</cx:pt>
          <cx:pt idx="9149">162000</cx:pt>
          <cx:pt idx="9150">90000</cx:pt>
          <cx:pt idx="9151">225000</cx:pt>
          <cx:pt idx="9152">157500</cx:pt>
          <cx:pt idx="9153">157500</cx:pt>
          <cx:pt idx="9154">135000</cx:pt>
          <cx:pt idx="9155">193500</cx:pt>
          <cx:pt idx="9156">202500</cx:pt>
          <cx:pt idx="9157">40500</cx:pt>
          <cx:pt idx="9158">112500</cx:pt>
          <cx:pt idx="9159">225000</cx:pt>
          <cx:pt idx="9160">135000</cx:pt>
          <cx:pt idx="9161">67500</cx:pt>
          <cx:pt idx="9162">135000</cx:pt>
          <cx:pt idx="9163">157500</cx:pt>
          <cx:pt idx="9164">135000</cx:pt>
          <cx:pt idx="9165">180000</cx:pt>
          <cx:pt idx="9166">45000</cx:pt>
          <cx:pt idx="9167">180000</cx:pt>
          <cx:pt idx="9168">202500</cx:pt>
          <cx:pt idx="9169">90000</cx:pt>
          <cx:pt idx="9170">135000</cx:pt>
          <cx:pt idx="9171">180000</cx:pt>
          <cx:pt idx="9172">130500</cx:pt>
          <cx:pt idx="9173">630000</cx:pt>
          <cx:pt idx="9174">126000</cx:pt>
          <cx:pt idx="9175">199498.5</cx:pt>
          <cx:pt idx="9176">67500</cx:pt>
          <cx:pt idx="9177">225000</cx:pt>
          <cx:pt idx="9178">103500</cx:pt>
          <cx:pt idx="9179">112500</cx:pt>
          <cx:pt idx="9180">94500</cx:pt>
          <cx:pt idx="9181">180000</cx:pt>
          <cx:pt idx="9182">540000</cx:pt>
          <cx:pt idx="9183">90000</cx:pt>
          <cx:pt idx="9184">279000</cx:pt>
          <cx:pt idx="9185">103500</cx:pt>
          <cx:pt idx="9186">337500</cx:pt>
          <cx:pt idx="9187">225000</cx:pt>
          <cx:pt idx="9188">112500</cx:pt>
          <cx:pt idx="9189">202500</cx:pt>
          <cx:pt idx="9190">67500</cx:pt>
          <cx:pt idx="9191">112500</cx:pt>
          <cx:pt idx="9192">247500</cx:pt>
          <cx:pt idx="9193">135000</cx:pt>
          <cx:pt idx="9194">261000</cx:pt>
          <cx:pt idx="9195">157500</cx:pt>
          <cx:pt idx="9196">157500</cx:pt>
          <cx:pt idx="9197">112500</cx:pt>
          <cx:pt idx="9198">112500</cx:pt>
          <cx:pt idx="9199">117000</cx:pt>
          <cx:pt idx="9200">247500</cx:pt>
          <cx:pt idx="9201">90000</cx:pt>
          <cx:pt idx="9202">135000</cx:pt>
          <cx:pt idx="9203">90000</cx:pt>
          <cx:pt idx="9204">247500</cx:pt>
          <cx:pt idx="9205">99000</cx:pt>
          <cx:pt idx="9206">135000</cx:pt>
          <cx:pt idx="9207">225000</cx:pt>
          <cx:pt idx="9208">405000</cx:pt>
          <cx:pt idx="9209">157500</cx:pt>
          <cx:pt idx="9210">135000</cx:pt>
          <cx:pt idx="9211">270000</cx:pt>
          <cx:pt idx="9212">225000</cx:pt>
          <cx:pt idx="9213">112500</cx:pt>
          <cx:pt idx="9214">337500</cx:pt>
          <cx:pt idx="9215">225000</cx:pt>
          <cx:pt idx="9216">270000</cx:pt>
          <cx:pt idx="9217">112500</cx:pt>
          <cx:pt idx="9218">254250</cx:pt>
          <cx:pt idx="9219">67500</cx:pt>
          <cx:pt idx="9220">90000</cx:pt>
          <cx:pt idx="9221">157500</cx:pt>
          <cx:pt idx="9222">225000</cx:pt>
          <cx:pt idx="9223">607500</cx:pt>
          <cx:pt idx="9224">90000</cx:pt>
          <cx:pt idx="9225">193500</cx:pt>
          <cx:pt idx="9226">157500</cx:pt>
          <cx:pt idx="9227">202500</cx:pt>
          <cx:pt idx="9228">157500</cx:pt>
          <cx:pt idx="9229">180000</cx:pt>
          <cx:pt idx="9230">225000</cx:pt>
          <cx:pt idx="9231">45900</cx:pt>
          <cx:pt idx="9232">81000</cx:pt>
          <cx:pt idx="9233">135000</cx:pt>
          <cx:pt idx="9234">315000</cx:pt>
          <cx:pt idx="9235">225000</cx:pt>
          <cx:pt idx="9236">360000</cx:pt>
          <cx:pt idx="9237">117000</cx:pt>
          <cx:pt idx="9238">315000</cx:pt>
          <cx:pt idx="9239">126000</cx:pt>
          <cx:pt idx="9240">157500</cx:pt>
          <cx:pt idx="9241">225000</cx:pt>
          <cx:pt idx="9242">225000</cx:pt>
          <cx:pt idx="9243">94500</cx:pt>
          <cx:pt idx="9244">247500</cx:pt>
          <cx:pt idx="9245">202500</cx:pt>
          <cx:pt idx="9246">247500</cx:pt>
          <cx:pt idx="9247">135000</cx:pt>
          <cx:pt idx="9248">135000</cx:pt>
          <cx:pt idx="9249">135000</cx:pt>
          <cx:pt idx="9250">360000</cx:pt>
          <cx:pt idx="9251">292500</cx:pt>
          <cx:pt idx="9252">180000</cx:pt>
          <cx:pt idx="9253">180000</cx:pt>
          <cx:pt idx="9254">90000</cx:pt>
          <cx:pt idx="9255">49500</cx:pt>
          <cx:pt idx="9256">135000</cx:pt>
          <cx:pt idx="9257">135000</cx:pt>
          <cx:pt idx="9258">225000</cx:pt>
          <cx:pt idx="9259">234000</cx:pt>
          <cx:pt idx="9260">135000</cx:pt>
          <cx:pt idx="9261">157500</cx:pt>
          <cx:pt idx="9262">157500</cx:pt>
          <cx:pt idx="9263">90000</cx:pt>
          <cx:pt idx="9264">112500</cx:pt>
          <cx:pt idx="9265">81000</cx:pt>
          <cx:pt idx="9266">103500</cx:pt>
          <cx:pt idx="9267">135000</cx:pt>
          <cx:pt idx="9268">60750</cx:pt>
          <cx:pt idx="9269">112500</cx:pt>
          <cx:pt idx="9270">202500</cx:pt>
          <cx:pt idx="9271">225000</cx:pt>
          <cx:pt idx="9272">90000</cx:pt>
          <cx:pt idx="9273">130500</cx:pt>
          <cx:pt idx="9274">225000</cx:pt>
          <cx:pt idx="9275">121500</cx:pt>
          <cx:pt idx="9276">76500</cx:pt>
          <cx:pt idx="9277">103500</cx:pt>
          <cx:pt idx="9278">135000</cx:pt>
          <cx:pt idx="9279">90000</cx:pt>
          <cx:pt idx="9280">297000</cx:pt>
          <cx:pt idx="9281">225000</cx:pt>
          <cx:pt idx="9282">90000</cx:pt>
          <cx:pt idx="9283">81000</cx:pt>
          <cx:pt idx="9284">202500</cx:pt>
          <cx:pt idx="9285">157500</cx:pt>
          <cx:pt idx="9286">121500</cx:pt>
          <cx:pt idx="9287">148500</cx:pt>
          <cx:pt idx="9288">90000</cx:pt>
          <cx:pt idx="9289">225000</cx:pt>
          <cx:pt idx="9290">148500</cx:pt>
          <cx:pt idx="9291">180000</cx:pt>
          <cx:pt idx="9292">202500</cx:pt>
          <cx:pt idx="9293">225000</cx:pt>
          <cx:pt idx="9294">67500</cx:pt>
          <cx:pt idx="9295">202500</cx:pt>
          <cx:pt idx="9296">135000</cx:pt>
          <cx:pt idx="9297">247500</cx:pt>
          <cx:pt idx="9298">76500</cx:pt>
          <cx:pt idx="9299">180000</cx:pt>
          <cx:pt idx="9300">108000</cx:pt>
          <cx:pt idx="9301">85500</cx:pt>
          <cx:pt idx="9302">112500</cx:pt>
          <cx:pt idx="9303">135000</cx:pt>
          <cx:pt idx="9304">90000</cx:pt>
          <cx:pt idx="9305">112500</cx:pt>
          <cx:pt idx="9306">135000</cx:pt>
          <cx:pt idx="9307">90000</cx:pt>
          <cx:pt idx="9308">135000</cx:pt>
          <cx:pt idx="9309">157500</cx:pt>
          <cx:pt idx="9310">157500</cx:pt>
          <cx:pt idx="9311">247500</cx:pt>
          <cx:pt idx="9312">450000</cx:pt>
          <cx:pt idx="9313">270000</cx:pt>
          <cx:pt idx="9314">94500</cx:pt>
          <cx:pt idx="9315">180000</cx:pt>
          <cx:pt idx="9316">99000</cx:pt>
          <cx:pt idx="9317">90000</cx:pt>
          <cx:pt idx="9318">180000</cx:pt>
          <cx:pt idx="9319">90000</cx:pt>
          <cx:pt idx="9320">126000</cx:pt>
          <cx:pt idx="9321">180000</cx:pt>
          <cx:pt idx="9322">247500</cx:pt>
          <cx:pt idx="9323">166500</cx:pt>
          <cx:pt idx="9324">135000</cx:pt>
          <cx:pt idx="9325">76500</cx:pt>
          <cx:pt idx="9326">675000</cx:pt>
          <cx:pt idx="9327">315000</cx:pt>
          <cx:pt idx="9328">90000</cx:pt>
          <cx:pt idx="9329">112500</cx:pt>
          <cx:pt idx="9330">90000</cx:pt>
          <cx:pt idx="9331">441000</cx:pt>
          <cx:pt idx="9332">225000</cx:pt>
          <cx:pt idx="9333">67500</cx:pt>
          <cx:pt idx="9334">135000</cx:pt>
          <cx:pt idx="9335">270000</cx:pt>
          <cx:pt idx="9336">315000</cx:pt>
          <cx:pt idx="9337">195750</cx:pt>
          <cx:pt idx="9338">135000</cx:pt>
          <cx:pt idx="9339">270000</cx:pt>
          <cx:pt idx="9340">157500</cx:pt>
          <cx:pt idx="9341">193500</cx:pt>
          <cx:pt idx="9342">900000</cx:pt>
          <cx:pt idx="9343">121500</cx:pt>
          <cx:pt idx="9344">135000</cx:pt>
          <cx:pt idx="9345">49500</cx:pt>
          <cx:pt idx="9346">171000</cx:pt>
          <cx:pt idx="9347">135000</cx:pt>
          <cx:pt idx="9348">315000</cx:pt>
          <cx:pt idx="9349">126000</cx:pt>
          <cx:pt idx="9350">126000</cx:pt>
          <cx:pt idx="9351">202500</cx:pt>
          <cx:pt idx="9352">315000</cx:pt>
          <cx:pt idx="9353">112500</cx:pt>
          <cx:pt idx="9354">157500</cx:pt>
          <cx:pt idx="9355">90000</cx:pt>
          <cx:pt idx="9356">315000</cx:pt>
          <cx:pt idx="9357">202500</cx:pt>
          <cx:pt idx="9358">225000</cx:pt>
          <cx:pt idx="9359">180000</cx:pt>
          <cx:pt idx="9360">315000</cx:pt>
          <cx:pt idx="9361">112500</cx:pt>
          <cx:pt idx="9362">202500</cx:pt>
          <cx:pt idx="9363">112500</cx:pt>
          <cx:pt idx="9364">148500</cx:pt>
          <cx:pt idx="9365">355500</cx:pt>
          <cx:pt idx="9366">450000</cx:pt>
          <cx:pt idx="9367">94500</cx:pt>
          <cx:pt idx="9368">135000</cx:pt>
          <cx:pt idx="9369">166500</cx:pt>
          <cx:pt idx="9370">225000</cx:pt>
          <cx:pt idx="9371">157500</cx:pt>
          <cx:pt idx="9372">135000</cx:pt>
          <cx:pt idx="9373">157500</cx:pt>
          <cx:pt idx="9374">67500</cx:pt>
          <cx:pt idx="9375">157500</cx:pt>
          <cx:pt idx="9376">135000</cx:pt>
          <cx:pt idx="9377">180000</cx:pt>
          <cx:pt idx="9378">157500</cx:pt>
          <cx:pt idx="9379">225000</cx:pt>
          <cx:pt idx="9380">292500</cx:pt>
          <cx:pt idx="9381">148500</cx:pt>
          <cx:pt idx="9382">126000</cx:pt>
          <cx:pt idx="9383">202500</cx:pt>
          <cx:pt idx="9384">112500</cx:pt>
          <cx:pt idx="9385">180000</cx:pt>
          <cx:pt idx="9386">180000</cx:pt>
          <cx:pt idx="9387">112500</cx:pt>
          <cx:pt idx="9388">112500</cx:pt>
          <cx:pt idx="9389">247500</cx:pt>
          <cx:pt idx="9390">382500</cx:pt>
          <cx:pt idx="9391">90000</cx:pt>
          <cx:pt idx="9392">166500</cx:pt>
          <cx:pt idx="9393">112500</cx:pt>
          <cx:pt idx="9394">135000</cx:pt>
          <cx:pt idx="9395">270000</cx:pt>
          <cx:pt idx="9396">225000</cx:pt>
          <cx:pt idx="9397">202500</cx:pt>
          <cx:pt idx="9398">252000</cx:pt>
          <cx:pt idx="9399">202500</cx:pt>
          <cx:pt idx="9400">225000</cx:pt>
          <cx:pt idx="9401">202500</cx:pt>
          <cx:pt idx="9402">225000</cx:pt>
          <cx:pt idx="9403">54000</cx:pt>
          <cx:pt idx="9404">270000</cx:pt>
          <cx:pt idx="9405">270000</cx:pt>
          <cx:pt idx="9406">135000</cx:pt>
          <cx:pt idx="9407">135000</cx:pt>
          <cx:pt idx="9408">67500</cx:pt>
          <cx:pt idx="9409">180000</cx:pt>
          <cx:pt idx="9410">135000</cx:pt>
          <cx:pt idx="9411">238500</cx:pt>
          <cx:pt idx="9412">270000</cx:pt>
          <cx:pt idx="9413">72000</cx:pt>
          <cx:pt idx="9414">90000</cx:pt>
          <cx:pt idx="9415">247500</cx:pt>
          <cx:pt idx="9416">450000</cx:pt>
          <cx:pt idx="9417">382500</cx:pt>
          <cx:pt idx="9418">99000</cx:pt>
          <cx:pt idx="9419">135000</cx:pt>
          <cx:pt idx="9420">157500</cx:pt>
          <cx:pt idx="9421">112500</cx:pt>
          <cx:pt idx="9422">126000</cx:pt>
          <cx:pt idx="9423">54000</cx:pt>
          <cx:pt idx="9424">126000</cx:pt>
          <cx:pt idx="9425">45000</cx:pt>
          <cx:pt idx="9426">135000</cx:pt>
          <cx:pt idx="9427">76500</cx:pt>
          <cx:pt idx="9428">67500</cx:pt>
          <cx:pt idx="9429">67500</cx:pt>
          <cx:pt idx="9430">135000</cx:pt>
          <cx:pt idx="9431">67500</cx:pt>
          <cx:pt idx="9432">382500</cx:pt>
          <cx:pt idx="9433">405000</cx:pt>
          <cx:pt idx="9434">292500</cx:pt>
          <cx:pt idx="9435">135000</cx:pt>
          <cx:pt idx="9436">103500</cx:pt>
          <cx:pt idx="9437">270000</cx:pt>
          <cx:pt idx="9438">112500</cx:pt>
          <cx:pt idx="9439">197158.5</cx:pt>
          <cx:pt idx="9440">135000</cx:pt>
          <cx:pt idx="9441">189000</cx:pt>
          <cx:pt idx="9442">112500</cx:pt>
          <cx:pt idx="9443">90000</cx:pt>
          <cx:pt idx="9444">112500</cx:pt>
          <cx:pt idx="9445">225000</cx:pt>
          <cx:pt idx="9446">189000</cx:pt>
          <cx:pt idx="9447">90000</cx:pt>
          <cx:pt idx="9448">76500</cx:pt>
          <cx:pt idx="9449">103500</cx:pt>
          <cx:pt idx="9450">112500</cx:pt>
          <cx:pt idx="9451">360000</cx:pt>
          <cx:pt idx="9452">180000</cx:pt>
          <cx:pt idx="9453">135000</cx:pt>
          <cx:pt idx="9454">202500</cx:pt>
          <cx:pt idx="9455">247500</cx:pt>
          <cx:pt idx="9456">135000</cx:pt>
          <cx:pt idx="9457">270000</cx:pt>
          <cx:pt idx="9458">189000</cx:pt>
          <cx:pt idx="9459">247500</cx:pt>
          <cx:pt idx="9460">135000</cx:pt>
          <cx:pt idx="9461">135000</cx:pt>
          <cx:pt idx="9462">90000</cx:pt>
          <cx:pt idx="9463">112500</cx:pt>
          <cx:pt idx="9464">270000</cx:pt>
          <cx:pt idx="9465">117000</cx:pt>
          <cx:pt idx="9466">90000</cx:pt>
          <cx:pt idx="9467">360000</cx:pt>
          <cx:pt idx="9468">225000</cx:pt>
          <cx:pt idx="9469">67500</cx:pt>
          <cx:pt idx="9470">112500</cx:pt>
          <cx:pt idx="9471">148500</cx:pt>
          <cx:pt idx="9472">135000</cx:pt>
          <cx:pt idx="9473">166500</cx:pt>
          <cx:pt idx="9474">225000</cx:pt>
          <cx:pt idx="9475">135000</cx:pt>
          <cx:pt idx="9476">99000</cx:pt>
          <cx:pt idx="9477">90000</cx:pt>
          <cx:pt idx="9478">292500</cx:pt>
          <cx:pt idx="9479">157500</cx:pt>
          <cx:pt idx="9480">135000</cx:pt>
          <cx:pt idx="9481">157500</cx:pt>
          <cx:pt idx="9482">180000</cx:pt>
          <cx:pt idx="9483">135000</cx:pt>
          <cx:pt idx="9484">45000</cx:pt>
          <cx:pt idx="9485">157500</cx:pt>
          <cx:pt idx="9486">135000</cx:pt>
          <cx:pt idx="9487">108000</cx:pt>
          <cx:pt idx="9488">157500</cx:pt>
          <cx:pt idx="9489">202500</cx:pt>
          <cx:pt idx="9490">225000</cx:pt>
          <cx:pt idx="9491">427500</cx:pt>
          <cx:pt idx="9492">135000</cx:pt>
          <cx:pt idx="9493">675000</cx:pt>
          <cx:pt idx="9494">112500</cx:pt>
          <cx:pt idx="9495">67500</cx:pt>
          <cx:pt idx="9496">135000</cx:pt>
          <cx:pt idx="9497">180000</cx:pt>
          <cx:pt idx="9498">171000</cx:pt>
          <cx:pt idx="9499">99000</cx:pt>
          <cx:pt idx="9500">180000</cx:pt>
          <cx:pt idx="9501">112500</cx:pt>
          <cx:pt idx="9502">139500</cx:pt>
          <cx:pt idx="9503">270000</cx:pt>
          <cx:pt idx="9504">315000</cx:pt>
          <cx:pt idx="9505">144000</cx:pt>
          <cx:pt idx="9506">202500</cx:pt>
          <cx:pt idx="9507">67500</cx:pt>
          <cx:pt idx="9508">112500</cx:pt>
          <cx:pt idx="9509">121500</cx:pt>
          <cx:pt idx="9510">180000</cx:pt>
          <cx:pt idx="9511">76500</cx:pt>
          <cx:pt idx="9512">157500</cx:pt>
          <cx:pt idx="9513">67500</cx:pt>
          <cx:pt idx="9514">67500</cx:pt>
          <cx:pt idx="9515">157500</cx:pt>
          <cx:pt idx="9516">67500</cx:pt>
          <cx:pt idx="9517">112500</cx:pt>
          <cx:pt idx="9518">180000</cx:pt>
          <cx:pt idx="9519">202500</cx:pt>
          <cx:pt idx="9520">90000</cx:pt>
          <cx:pt idx="9521">112500</cx:pt>
          <cx:pt idx="9522">315000</cx:pt>
          <cx:pt idx="9523">225000</cx:pt>
          <cx:pt idx="9524">135000</cx:pt>
          <cx:pt idx="9525">202500</cx:pt>
          <cx:pt idx="9526">225000</cx:pt>
          <cx:pt idx="9527">157500</cx:pt>
          <cx:pt idx="9528">180000</cx:pt>
          <cx:pt idx="9529">135000</cx:pt>
          <cx:pt idx="9530">90000</cx:pt>
          <cx:pt idx="9531">270000</cx:pt>
          <cx:pt idx="9532">157500</cx:pt>
          <cx:pt idx="9533">225000</cx:pt>
          <cx:pt idx="9534">126000</cx:pt>
          <cx:pt idx="9535">270000</cx:pt>
          <cx:pt idx="9536">157500</cx:pt>
          <cx:pt idx="9537">157500</cx:pt>
          <cx:pt idx="9538">157500</cx:pt>
          <cx:pt idx="9539">450000</cx:pt>
          <cx:pt idx="9540">252000</cx:pt>
          <cx:pt idx="9541">112500</cx:pt>
          <cx:pt idx="9542">135000</cx:pt>
          <cx:pt idx="9543">112500</cx:pt>
          <cx:pt idx="9544">180000</cx:pt>
          <cx:pt idx="9545">202500</cx:pt>
          <cx:pt idx="9546">180000</cx:pt>
          <cx:pt idx="9547">315000</cx:pt>
          <cx:pt idx="9548">225000</cx:pt>
          <cx:pt idx="9549">225000</cx:pt>
          <cx:pt idx="9550">180000</cx:pt>
          <cx:pt idx="9551">360000</cx:pt>
          <cx:pt idx="9552">112500</cx:pt>
          <cx:pt idx="9553">112500</cx:pt>
          <cx:pt idx="9554">225000</cx:pt>
          <cx:pt idx="9555">135000</cx:pt>
          <cx:pt idx="9556">126000</cx:pt>
          <cx:pt idx="9557">135000</cx:pt>
          <cx:pt idx="9558">315000</cx:pt>
          <cx:pt idx="9559">225000</cx:pt>
          <cx:pt idx="9560">225000</cx:pt>
          <cx:pt idx="9561">112500</cx:pt>
          <cx:pt idx="9562">202500</cx:pt>
          <cx:pt idx="9563">135000</cx:pt>
          <cx:pt idx="9564">202500</cx:pt>
          <cx:pt idx="9565">177750</cx:pt>
          <cx:pt idx="9566">85500</cx:pt>
          <cx:pt idx="9567">108000</cx:pt>
          <cx:pt idx="9568">157500</cx:pt>
          <cx:pt idx="9569">63000</cx:pt>
          <cx:pt idx="9570">90000</cx:pt>
          <cx:pt idx="9571">112500</cx:pt>
          <cx:pt idx="9572">292500</cx:pt>
          <cx:pt idx="9573">225000</cx:pt>
          <cx:pt idx="9574">135000</cx:pt>
          <cx:pt idx="9575">202500</cx:pt>
          <cx:pt idx="9576">225000</cx:pt>
          <cx:pt idx="9577">360000</cx:pt>
          <cx:pt idx="9578">202500</cx:pt>
          <cx:pt idx="9579">121500</cx:pt>
          <cx:pt idx="9580">292500</cx:pt>
          <cx:pt idx="9581">247500</cx:pt>
          <cx:pt idx="9582">225000</cx:pt>
          <cx:pt idx="9583">135000</cx:pt>
          <cx:pt idx="9584">270000</cx:pt>
          <cx:pt idx="9585">81000</cx:pt>
          <cx:pt idx="9586">180000</cx:pt>
          <cx:pt idx="9587">250200</cx:pt>
          <cx:pt idx="9588">135000</cx:pt>
          <cx:pt idx="9589">67500</cx:pt>
          <cx:pt idx="9590">180000</cx:pt>
          <cx:pt idx="9591">135000</cx:pt>
          <cx:pt idx="9592">112500</cx:pt>
          <cx:pt idx="9593">112500</cx:pt>
          <cx:pt idx="9594">90000</cx:pt>
          <cx:pt idx="9595">112500</cx:pt>
          <cx:pt idx="9596">315000</cx:pt>
          <cx:pt idx="9597">180000</cx:pt>
          <cx:pt idx="9598">270000</cx:pt>
          <cx:pt idx="9599">189000</cx:pt>
          <cx:pt idx="9600">126000</cx:pt>
          <cx:pt idx="9601">202500</cx:pt>
          <cx:pt idx="9602">103500</cx:pt>
          <cx:pt idx="9603">180000</cx:pt>
          <cx:pt idx="9604">157500</cx:pt>
          <cx:pt idx="9605">112500</cx:pt>
          <cx:pt idx="9606">72000</cx:pt>
          <cx:pt idx="9607">135000</cx:pt>
          <cx:pt idx="9608">225000</cx:pt>
          <cx:pt idx="9609">112500</cx:pt>
          <cx:pt idx="9610">90000</cx:pt>
          <cx:pt idx="9611">135000</cx:pt>
          <cx:pt idx="9612">81000</cx:pt>
          <cx:pt idx="9613">112500</cx:pt>
          <cx:pt idx="9614">157500</cx:pt>
          <cx:pt idx="9615">99000</cx:pt>
          <cx:pt idx="9616">180000</cx:pt>
          <cx:pt idx="9617">103500</cx:pt>
          <cx:pt idx="9618">112500</cx:pt>
          <cx:pt idx="9619">157500</cx:pt>
          <cx:pt idx="9620">157500</cx:pt>
          <cx:pt idx="9621">225000</cx:pt>
          <cx:pt idx="9622">135000</cx:pt>
          <cx:pt idx="9623">135000</cx:pt>
          <cx:pt idx="9624">135000</cx:pt>
          <cx:pt idx="9625">189000</cx:pt>
          <cx:pt idx="9626">112500</cx:pt>
          <cx:pt idx="9627">45000</cx:pt>
          <cx:pt idx="9628">157500</cx:pt>
          <cx:pt idx="9629">112500</cx:pt>
          <cx:pt idx="9630">67500</cx:pt>
          <cx:pt idx="9631">126000</cx:pt>
          <cx:pt idx="9632">67500</cx:pt>
          <cx:pt idx="9633">67500</cx:pt>
          <cx:pt idx="9634">67500</cx:pt>
          <cx:pt idx="9635">180000</cx:pt>
          <cx:pt idx="9636">135000</cx:pt>
          <cx:pt idx="9637">202500</cx:pt>
          <cx:pt idx="9638">202500</cx:pt>
          <cx:pt idx="9639">112500</cx:pt>
          <cx:pt idx="9640">247500</cx:pt>
          <cx:pt idx="9641">157500</cx:pt>
          <cx:pt idx="9642">67500</cx:pt>
          <cx:pt idx="9643">171000</cx:pt>
          <cx:pt idx="9644">72000</cx:pt>
          <cx:pt idx="9645">72000</cx:pt>
          <cx:pt idx="9646">112500</cx:pt>
          <cx:pt idx="9647">112500</cx:pt>
          <cx:pt idx="9648">270000</cx:pt>
          <cx:pt idx="9649">225000</cx:pt>
          <cx:pt idx="9650">225000</cx:pt>
          <cx:pt idx="9651">128250</cx:pt>
          <cx:pt idx="9652">157500</cx:pt>
          <cx:pt idx="9653">157500</cx:pt>
          <cx:pt idx="9654">112500</cx:pt>
          <cx:pt idx="9655">148500</cx:pt>
          <cx:pt idx="9656">135000</cx:pt>
          <cx:pt idx="9657">67500</cx:pt>
          <cx:pt idx="9658">157500</cx:pt>
          <cx:pt idx="9659">135000</cx:pt>
          <cx:pt idx="9660">247500</cx:pt>
          <cx:pt idx="9661">81000</cx:pt>
          <cx:pt idx="9662">67500</cx:pt>
          <cx:pt idx="9663">67500</cx:pt>
          <cx:pt idx="9664">225000</cx:pt>
          <cx:pt idx="9665">157500</cx:pt>
          <cx:pt idx="9666">211500</cx:pt>
          <cx:pt idx="9667">157500</cx:pt>
          <cx:pt idx="9668">135000</cx:pt>
          <cx:pt idx="9669">225000</cx:pt>
          <cx:pt idx="9670">117000</cx:pt>
          <cx:pt idx="9671">405000</cx:pt>
          <cx:pt idx="9672">180000</cx:pt>
          <cx:pt idx="9673">117000</cx:pt>
          <cx:pt idx="9674">135000</cx:pt>
          <cx:pt idx="9675">540000</cx:pt>
          <cx:pt idx="9676">202500</cx:pt>
          <cx:pt idx="9677">450000</cx:pt>
          <cx:pt idx="9678">225000</cx:pt>
          <cx:pt idx="9679">180000</cx:pt>
          <cx:pt idx="9680">135000</cx:pt>
          <cx:pt idx="9681">105241.5</cx:pt>
          <cx:pt idx="9682">135000</cx:pt>
          <cx:pt idx="9683">202500</cx:pt>
          <cx:pt idx="9684">58500</cx:pt>
          <cx:pt idx="9685">36000</cx:pt>
          <cx:pt idx="9686">112500</cx:pt>
          <cx:pt idx="9687">315000</cx:pt>
          <cx:pt idx="9688">225000</cx:pt>
          <cx:pt idx="9689">193792.5</cx:pt>
          <cx:pt idx="9690">157500</cx:pt>
          <cx:pt idx="9691">99000</cx:pt>
          <cx:pt idx="9692">157500</cx:pt>
          <cx:pt idx="9693">157500</cx:pt>
          <cx:pt idx="9694">121500</cx:pt>
          <cx:pt idx="9695">94500</cx:pt>
          <cx:pt idx="9696">180000</cx:pt>
          <cx:pt idx="9697">270000</cx:pt>
          <cx:pt idx="9698">202500</cx:pt>
          <cx:pt idx="9699">202500</cx:pt>
          <cx:pt idx="9700">135000</cx:pt>
          <cx:pt idx="9701">202500</cx:pt>
          <cx:pt idx="9702">180000</cx:pt>
          <cx:pt idx="9703">90000</cx:pt>
          <cx:pt idx="9704">180000</cx:pt>
          <cx:pt idx="9705">315000</cx:pt>
          <cx:pt idx="9706">202500</cx:pt>
          <cx:pt idx="9707">90000</cx:pt>
          <cx:pt idx="9708">405000</cx:pt>
          <cx:pt idx="9709">216000</cx:pt>
          <cx:pt idx="9710">81000</cx:pt>
          <cx:pt idx="9711">157500</cx:pt>
          <cx:pt idx="9712">162000</cx:pt>
          <cx:pt idx="9713">315000</cx:pt>
          <cx:pt idx="9714">247500</cx:pt>
          <cx:pt idx="9715">270000</cx:pt>
          <cx:pt idx="9716">144000</cx:pt>
          <cx:pt idx="9717">112500</cx:pt>
          <cx:pt idx="9718">67500</cx:pt>
          <cx:pt idx="9719">202500</cx:pt>
          <cx:pt idx="9720">166500</cx:pt>
          <cx:pt idx="9721">247500</cx:pt>
          <cx:pt idx="9722">157500</cx:pt>
          <cx:pt idx="9723">87300</cx:pt>
          <cx:pt idx="9724">184500</cx:pt>
          <cx:pt idx="9725">166500</cx:pt>
          <cx:pt idx="9726">81000</cx:pt>
          <cx:pt idx="9727">225000</cx:pt>
          <cx:pt idx="9728">76500</cx:pt>
          <cx:pt idx="9729">135000</cx:pt>
          <cx:pt idx="9730">225000</cx:pt>
          <cx:pt idx="9731">90000</cx:pt>
          <cx:pt idx="9732">207000</cx:pt>
          <cx:pt idx="9733">256500</cx:pt>
          <cx:pt idx="9734">112500</cx:pt>
          <cx:pt idx="9735">96750</cx:pt>
          <cx:pt idx="9736">112500</cx:pt>
          <cx:pt idx="9737">184500</cx:pt>
          <cx:pt idx="9738">157500</cx:pt>
          <cx:pt idx="9739">193500</cx:pt>
          <cx:pt idx="9740">166500</cx:pt>
          <cx:pt idx="9741">247500</cx:pt>
          <cx:pt idx="9742">202500</cx:pt>
          <cx:pt idx="9743">90000</cx:pt>
          <cx:pt idx="9744">148500</cx:pt>
          <cx:pt idx="9745">121500</cx:pt>
          <cx:pt idx="9746">67500</cx:pt>
          <cx:pt idx="9747">225000</cx:pt>
          <cx:pt idx="9748">225000</cx:pt>
          <cx:pt idx="9749">135000</cx:pt>
          <cx:pt idx="9750">292500</cx:pt>
          <cx:pt idx="9751">112500</cx:pt>
          <cx:pt idx="9752">202500</cx:pt>
          <cx:pt idx="9753">180000</cx:pt>
          <cx:pt idx="9754">211500</cx:pt>
          <cx:pt idx="9755">112500</cx:pt>
          <cx:pt idx="9756">225000</cx:pt>
          <cx:pt idx="9757">112500</cx:pt>
          <cx:pt idx="9758">225000</cx:pt>
          <cx:pt idx="9759">81000</cx:pt>
          <cx:pt idx="9760">135000</cx:pt>
          <cx:pt idx="9761">270000</cx:pt>
          <cx:pt idx="9762">67500</cx:pt>
          <cx:pt idx="9763">121500</cx:pt>
          <cx:pt idx="9764">166500</cx:pt>
          <cx:pt idx="9765">135000</cx:pt>
          <cx:pt idx="9766">225000</cx:pt>
          <cx:pt idx="9767">90000</cx:pt>
          <cx:pt idx="9768">112500</cx:pt>
          <cx:pt idx="9769">90000</cx:pt>
          <cx:pt idx="9770">121500</cx:pt>
          <cx:pt idx="9771">225000</cx:pt>
          <cx:pt idx="9772">315000</cx:pt>
          <cx:pt idx="9773">135000</cx:pt>
          <cx:pt idx="9774">135000</cx:pt>
          <cx:pt idx="9775">180000</cx:pt>
          <cx:pt idx="9776">157500</cx:pt>
          <cx:pt idx="9777">202500</cx:pt>
          <cx:pt idx="9778">112500</cx:pt>
          <cx:pt idx="9779">315000</cx:pt>
          <cx:pt idx="9780">67500</cx:pt>
          <cx:pt idx="9781">157500</cx:pt>
          <cx:pt idx="9782">90000</cx:pt>
          <cx:pt idx="9783">225000</cx:pt>
          <cx:pt idx="9784">157500</cx:pt>
          <cx:pt idx="9785">157500</cx:pt>
          <cx:pt idx="9786">112500</cx:pt>
          <cx:pt idx="9787">135000</cx:pt>
          <cx:pt idx="9788">180000</cx:pt>
          <cx:pt idx="9789">121500</cx:pt>
          <cx:pt idx="9790">148500</cx:pt>
          <cx:pt idx="9791">157500</cx:pt>
          <cx:pt idx="9792">225000</cx:pt>
          <cx:pt idx="9793">121500</cx:pt>
          <cx:pt idx="9794">90000</cx:pt>
          <cx:pt idx="9795">157500</cx:pt>
          <cx:pt idx="9796">72000</cx:pt>
          <cx:pt idx="9797">112500</cx:pt>
          <cx:pt idx="9798">135000</cx:pt>
          <cx:pt idx="9799">45000</cx:pt>
          <cx:pt idx="9800">112500</cx:pt>
          <cx:pt idx="9801">270000</cx:pt>
          <cx:pt idx="9802">157500</cx:pt>
          <cx:pt idx="9803">135000</cx:pt>
          <cx:pt idx="9804">135000</cx:pt>
          <cx:pt idx="9805">112500</cx:pt>
          <cx:pt idx="9806">32139</cx:pt>
          <cx:pt idx="9807">99000</cx:pt>
          <cx:pt idx="9808">81000</cx:pt>
          <cx:pt idx="9809">450000</cx:pt>
          <cx:pt idx="9810">180000</cx:pt>
          <cx:pt idx="9811">112500</cx:pt>
          <cx:pt idx="9812">270000</cx:pt>
          <cx:pt idx="9813">270000</cx:pt>
          <cx:pt idx="9814">157500</cx:pt>
          <cx:pt idx="9815">90000</cx:pt>
          <cx:pt idx="9816">202500</cx:pt>
          <cx:pt idx="9817">225000</cx:pt>
          <cx:pt idx="9818">157500</cx:pt>
          <cx:pt idx="9819">180000</cx:pt>
          <cx:pt idx="9820">247500</cx:pt>
          <cx:pt idx="9821">225000</cx:pt>
          <cx:pt idx="9822">180000</cx:pt>
          <cx:pt idx="9823">90000</cx:pt>
          <cx:pt idx="9824">90000</cx:pt>
          <cx:pt idx="9825">112500</cx:pt>
          <cx:pt idx="9826">112500</cx:pt>
          <cx:pt idx="9827">225000</cx:pt>
          <cx:pt idx="9828">135000</cx:pt>
          <cx:pt idx="9829">67500</cx:pt>
          <cx:pt idx="9830">121500</cx:pt>
          <cx:pt idx="9831">112500</cx:pt>
          <cx:pt idx="9832">112500</cx:pt>
          <cx:pt idx="9833">94500</cx:pt>
          <cx:pt idx="9834">157500</cx:pt>
          <cx:pt idx="9835">171000</cx:pt>
          <cx:pt idx="9836">405000</cx:pt>
          <cx:pt idx="9837">135000</cx:pt>
          <cx:pt idx="9838">270000</cx:pt>
          <cx:pt idx="9839">157500</cx:pt>
          <cx:pt idx="9840">90000</cx:pt>
          <cx:pt idx="9841">108000</cx:pt>
          <cx:pt idx="9842">157500</cx:pt>
          <cx:pt idx="9843">76500</cx:pt>
          <cx:pt idx="9844">42750</cx:pt>
          <cx:pt idx="9845">49500</cx:pt>
          <cx:pt idx="9846">90000</cx:pt>
          <cx:pt idx="9847">225000</cx:pt>
          <cx:pt idx="9848">72000</cx:pt>
          <cx:pt idx="9849">157500</cx:pt>
          <cx:pt idx="9850">450000</cx:pt>
          <cx:pt idx="9851">112500</cx:pt>
          <cx:pt idx="9852">135000</cx:pt>
          <cx:pt idx="9853">270000</cx:pt>
          <cx:pt idx="9854">225000</cx:pt>
          <cx:pt idx="9855">189000</cx:pt>
          <cx:pt idx="9856">135000</cx:pt>
          <cx:pt idx="9857">67500</cx:pt>
          <cx:pt idx="9858">193500</cx:pt>
          <cx:pt idx="9859">144000</cx:pt>
          <cx:pt idx="9860">270000</cx:pt>
          <cx:pt idx="9861">135000</cx:pt>
          <cx:pt idx="9862">112500</cx:pt>
          <cx:pt idx="9863">90000</cx:pt>
          <cx:pt idx="9864">247500</cx:pt>
          <cx:pt idx="9865">90000</cx:pt>
          <cx:pt idx="9866">202500</cx:pt>
          <cx:pt idx="9867">337500</cx:pt>
          <cx:pt idx="9868">112500</cx:pt>
          <cx:pt idx="9869">81000</cx:pt>
          <cx:pt idx="9870">90000</cx:pt>
          <cx:pt idx="9871">135000</cx:pt>
          <cx:pt idx="9872">450000</cx:pt>
          <cx:pt idx="9873">45000</cx:pt>
          <cx:pt idx="9874">103500</cx:pt>
          <cx:pt idx="9875">67500</cx:pt>
          <cx:pt idx="9876">36000</cx:pt>
          <cx:pt idx="9877">202500</cx:pt>
          <cx:pt idx="9878">112500</cx:pt>
          <cx:pt idx="9879">126000</cx:pt>
          <cx:pt idx="9880">126000</cx:pt>
          <cx:pt idx="9881">90000</cx:pt>
          <cx:pt idx="9882">90000</cx:pt>
          <cx:pt idx="9883">180000</cx:pt>
          <cx:pt idx="9884">225000</cx:pt>
          <cx:pt idx="9885">63000</cx:pt>
          <cx:pt idx="9886">216000</cx:pt>
          <cx:pt idx="9887">180000</cx:pt>
          <cx:pt idx="9888">135000</cx:pt>
          <cx:pt idx="9889">270000</cx:pt>
          <cx:pt idx="9890">139500</cx:pt>
          <cx:pt idx="9891">90000</cx:pt>
          <cx:pt idx="9892">247500</cx:pt>
          <cx:pt idx="9893">99000</cx:pt>
          <cx:pt idx="9894">252000</cx:pt>
          <cx:pt idx="9895">103500</cx:pt>
          <cx:pt idx="9896">112500</cx:pt>
          <cx:pt idx="9897">67500</cx:pt>
          <cx:pt idx="9898">85500</cx:pt>
          <cx:pt idx="9899">373500</cx:pt>
          <cx:pt idx="9900">112500</cx:pt>
          <cx:pt idx="9901">202500</cx:pt>
          <cx:pt idx="9902">135000</cx:pt>
          <cx:pt idx="9903">67500</cx:pt>
          <cx:pt idx="9904">112500</cx:pt>
          <cx:pt idx="9905">157500</cx:pt>
          <cx:pt idx="9906">180000</cx:pt>
          <cx:pt idx="9907">90000</cx:pt>
          <cx:pt idx="9908">495000</cx:pt>
          <cx:pt idx="9909">67500</cx:pt>
          <cx:pt idx="9910">135000</cx:pt>
          <cx:pt idx="9911">157500</cx:pt>
          <cx:pt idx="9912">45000</cx:pt>
          <cx:pt idx="9913">90000</cx:pt>
          <cx:pt idx="9914">135000</cx:pt>
          <cx:pt idx="9915">121500</cx:pt>
          <cx:pt idx="9916">135000</cx:pt>
          <cx:pt idx="9917">72000</cx:pt>
          <cx:pt idx="9918">135000</cx:pt>
          <cx:pt idx="9919">247500</cx:pt>
          <cx:pt idx="9920">90000</cx:pt>
          <cx:pt idx="9921">135000</cx:pt>
          <cx:pt idx="9922">90000</cx:pt>
          <cx:pt idx="9923">54000</cx:pt>
          <cx:pt idx="9924">121500</cx:pt>
          <cx:pt idx="9925">225000</cx:pt>
          <cx:pt idx="9926">90000</cx:pt>
          <cx:pt idx="9927">225000</cx:pt>
          <cx:pt idx="9928">202500</cx:pt>
          <cx:pt idx="9929">315000</cx:pt>
          <cx:pt idx="9930">141750</cx:pt>
          <cx:pt idx="9931">315000</cx:pt>
          <cx:pt idx="9932">81000</cx:pt>
          <cx:pt idx="9933">315000</cx:pt>
          <cx:pt idx="9934">270000</cx:pt>
          <cx:pt idx="9935">180000</cx:pt>
          <cx:pt idx="9936">90000</cx:pt>
          <cx:pt idx="9937">144000</cx:pt>
          <cx:pt idx="9938">225000</cx:pt>
          <cx:pt idx="9939">189000</cx:pt>
          <cx:pt idx="9940">157500</cx:pt>
          <cx:pt idx="9941">76500</cx:pt>
          <cx:pt idx="9942">225000</cx:pt>
          <cx:pt idx="9943">360000</cx:pt>
          <cx:pt idx="9944">67500</cx:pt>
          <cx:pt idx="9945">247500</cx:pt>
          <cx:pt idx="9946">247500</cx:pt>
          <cx:pt idx="9947">141912</cx:pt>
          <cx:pt idx="9948">159750</cx:pt>
          <cx:pt idx="9949">135000</cx:pt>
          <cx:pt idx="9950">112500</cx:pt>
          <cx:pt idx="9951">112500</cx:pt>
          <cx:pt idx="9952">135000</cx:pt>
          <cx:pt idx="9953">270000</cx:pt>
          <cx:pt idx="9954">135000</cx:pt>
          <cx:pt idx="9955">135000</cx:pt>
          <cx:pt idx="9956">157500</cx:pt>
          <cx:pt idx="9957">103500</cx:pt>
          <cx:pt idx="9958">180000</cx:pt>
          <cx:pt idx="9959">180000</cx:pt>
          <cx:pt idx="9960">180000</cx:pt>
          <cx:pt idx="9961">135000</cx:pt>
          <cx:pt idx="9962">81000</cx:pt>
          <cx:pt idx="9963">135000</cx:pt>
          <cx:pt idx="9964">135000</cx:pt>
          <cx:pt idx="9965">63000</cx:pt>
          <cx:pt idx="9966">157500</cx:pt>
          <cx:pt idx="9967">202500</cx:pt>
          <cx:pt idx="9968">112500</cx:pt>
          <cx:pt idx="9969">90000</cx:pt>
          <cx:pt idx="9970">225000</cx:pt>
          <cx:pt idx="9971">247500</cx:pt>
          <cx:pt idx="9972">225000</cx:pt>
          <cx:pt idx="9973">72000</cx:pt>
          <cx:pt idx="9974">81000</cx:pt>
          <cx:pt idx="9975">139500</cx:pt>
          <cx:pt idx="9976">207000</cx:pt>
          <cx:pt idx="9977">202500</cx:pt>
          <cx:pt idx="9978">67500</cx:pt>
          <cx:pt idx="9979">157500</cx:pt>
          <cx:pt idx="9980">180000</cx:pt>
          <cx:pt idx="9981">112500</cx:pt>
          <cx:pt idx="9982">184500</cx:pt>
          <cx:pt idx="9983">135000</cx:pt>
          <cx:pt idx="9984">180000</cx:pt>
          <cx:pt idx="9985">67500</cx:pt>
          <cx:pt idx="9986">292500</cx:pt>
          <cx:pt idx="9987">180000</cx:pt>
          <cx:pt idx="9988">112500</cx:pt>
          <cx:pt idx="9989">180000</cx:pt>
          <cx:pt idx="9990">139500</cx:pt>
          <cx:pt idx="9991">315000</cx:pt>
          <cx:pt idx="9992">180000</cx:pt>
          <cx:pt idx="9993">333000</cx:pt>
          <cx:pt idx="9994">112500</cx:pt>
          <cx:pt idx="9995">135000</cx:pt>
          <cx:pt idx="9996">166500</cx:pt>
          <cx:pt idx="9997">225000</cx:pt>
          <cx:pt idx="9998">360000</cx:pt>
          <cx:pt idx="9999">94500</cx:pt>
          <cx:pt idx="10000">225000</cx:pt>
          <cx:pt idx="10001">270000</cx:pt>
          <cx:pt idx="10002">315000</cx:pt>
          <cx:pt idx="10003">189000</cx:pt>
          <cx:pt idx="10004">67500</cx:pt>
          <cx:pt idx="10005">144000</cx:pt>
          <cx:pt idx="10006">247500</cx:pt>
          <cx:pt idx="10007">270000</cx:pt>
          <cx:pt idx="10008">157500</cx:pt>
          <cx:pt idx="10009">202500</cx:pt>
          <cx:pt idx="10010">202500</cx:pt>
          <cx:pt idx="10011">90000</cx:pt>
          <cx:pt idx="10012">135000</cx:pt>
          <cx:pt idx="10013">135000</cx:pt>
          <cx:pt idx="10014">180000</cx:pt>
          <cx:pt idx="10015">135000</cx:pt>
          <cx:pt idx="10016">450000</cx:pt>
          <cx:pt idx="10017">180000</cx:pt>
          <cx:pt idx="10018">135000</cx:pt>
          <cx:pt idx="10019">202500</cx:pt>
          <cx:pt idx="10020">135000</cx:pt>
          <cx:pt idx="10021">112500</cx:pt>
          <cx:pt idx="10022">81000</cx:pt>
          <cx:pt idx="10023">76500</cx:pt>
          <cx:pt idx="10024">135000</cx:pt>
          <cx:pt idx="10025">202500</cx:pt>
          <cx:pt idx="10026">135000</cx:pt>
          <cx:pt idx="10027">162000</cx:pt>
          <cx:pt idx="10028">135000</cx:pt>
          <cx:pt idx="10029">180000</cx:pt>
          <cx:pt idx="10030">180000</cx:pt>
          <cx:pt idx="10031">135000</cx:pt>
          <cx:pt idx="10032">67500</cx:pt>
          <cx:pt idx="10033">90000</cx:pt>
          <cx:pt idx="10034">126000</cx:pt>
          <cx:pt idx="10035">270000</cx:pt>
          <cx:pt idx="10036">247500</cx:pt>
          <cx:pt idx="10037">45000</cx:pt>
          <cx:pt idx="10038">225000</cx:pt>
          <cx:pt idx="10039">225000</cx:pt>
          <cx:pt idx="10040">180000</cx:pt>
          <cx:pt idx="10041">175500</cx:pt>
          <cx:pt idx="10042">121500</cx:pt>
          <cx:pt idx="10043">157500</cx:pt>
          <cx:pt idx="10044">112500</cx:pt>
          <cx:pt idx="10045">135000</cx:pt>
          <cx:pt idx="10046">135000</cx:pt>
          <cx:pt idx="10047">247500</cx:pt>
          <cx:pt idx="10048">202500</cx:pt>
          <cx:pt idx="10049">360000</cx:pt>
          <cx:pt idx="10050">180000</cx:pt>
          <cx:pt idx="10051">135000</cx:pt>
          <cx:pt idx="10052">157500</cx:pt>
          <cx:pt idx="10053">292500</cx:pt>
          <cx:pt idx="10054">90000</cx:pt>
          <cx:pt idx="10055">90000</cx:pt>
          <cx:pt idx="10056">90000</cx:pt>
          <cx:pt idx="10057">247500</cx:pt>
          <cx:pt idx="10058">180000</cx:pt>
          <cx:pt idx="10059">67500</cx:pt>
          <cx:pt idx="10060">157500</cx:pt>
          <cx:pt idx="10061">157500</cx:pt>
          <cx:pt idx="10062">90000</cx:pt>
          <cx:pt idx="10063">225000</cx:pt>
          <cx:pt idx="10064">315000</cx:pt>
          <cx:pt idx="10065">112500</cx:pt>
          <cx:pt idx="10066">180000</cx:pt>
          <cx:pt idx="10067">135000</cx:pt>
          <cx:pt idx="10068">96750</cx:pt>
          <cx:pt idx="10069">157500</cx:pt>
          <cx:pt idx="10070">202500</cx:pt>
          <cx:pt idx="10071">247500</cx:pt>
          <cx:pt idx="10072">180000</cx:pt>
          <cx:pt idx="10073">121500</cx:pt>
          <cx:pt idx="10074">292500</cx:pt>
          <cx:pt idx="10075">90000</cx:pt>
          <cx:pt idx="10076">37350</cx:pt>
          <cx:pt idx="10077">247500</cx:pt>
          <cx:pt idx="10078">157500</cx:pt>
          <cx:pt idx="10079">270000</cx:pt>
          <cx:pt idx="10080">202500</cx:pt>
          <cx:pt idx="10081">180000</cx:pt>
          <cx:pt idx="10082">247500</cx:pt>
          <cx:pt idx="10083">157500</cx:pt>
          <cx:pt idx="10084">157500</cx:pt>
          <cx:pt idx="10085">135000</cx:pt>
          <cx:pt idx="10086">94500</cx:pt>
          <cx:pt idx="10087">135000</cx:pt>
          <cx:pt idx="10088">157500</cx:pt>
          <cx:pt idx="10089">112500</cx:pt>
          <cx:pt idx="10090">225000</cx:pt>
          <cx:pt idx="10091">157500</cx:pt>
          <cx:pt idx="10092">157500</cx:pt>
          <cx:pt idx="10093">112500</cx:pt>
          <cx:pt idx="10094">90000</cx:pt>
          <cx:pt idx="10095">216000</cx:pt>
          <cx:pt idx="10096">67500</cx:pt>
          <cx:pt idx="10097">135000</cx:pt>
          <cx:pt idx="10098">360000</cx:pt>
          <cx:pt idx="10099">85500</cx:pt>
          <cx:pt idx="10100">135000</cx:pt>
          <cx:pt idx="10101">112500</cx:pt>
          <cx:pt idx="10102">67500</cx:pt>
          <cx:pt idx="10103">180000</cx:pt>
          <cx:pt idx="10104">90000</cx:pt>
          <cx:pt idx="10105">162000</cx:pt>
          <cx:pt idx="10106">202500</cx:pt>
          <cx:pt idx="10107">76536</cx:pt>
          <cx:pt idx="10108">121500</cx:pt>
          <cx:pt idx="10109">157500</cx:pt>
          <cx:pt idx="10110">180000</cx:pt>
          <cx:pt idx="10111">202500</cx:pt>
          <cx:pt idx="10112">180000</cx:pt>
          <cx:pt idx="10113">202500</cx:pt>
          <cx:pt idx="10114">103500</cx:pt>
          <cx:pt idx="10115">90000</cx:pt>
          <cx:pt idx="10116">135000</cx:pt>
          <cx:pt idx="10117">243000</cx:pt>
          <cx:pt idx="10118">157500</cx:pt>
          <cx:pt idx="10119">220500</cx:pt>
          <cx:pt idx="10120">180000</cx:pt>
          <cx:pt idx="10121">94500</cx:pt>
          <cx:pt idx="10122">121500</cx:pt>
          <cx:pt idx="10123">450000</cx:pt>
          <cx:pt idx="10124">157500</cx:pt>
          <cx:pt idx="10125">229500</cx:pt>
          <cx:pt idx="10126">180000</cx:pt>
          <cx:pt idx="10127">171000</cx:pt>
          <cx:pt idx="10128">148500</cx:pt>
          <cx:pt idx="10129">180000</cx:pt>
          <cx:pt idx="10130">135000</cx:pt>
          <cx:pt idx="10131">180000</cx:pt>
          <cx:pt idx="10132">72000</cx:pt>
          <cx:pt idx="10133">225000</cx:pt>
          <cx:pt idx="10134">135000</cx:pt>
          <cx:pt idx="10135">58500</cx:pt>
          <cx:pt idx="10136">112500</cx:pt>
          <cx:pt idx="10137">112500</cx:pt>
          <cx:pt idx="10138">112500</cx:pt>
          <cx:pt idx="10139">90000</cx:pt>
          <cx:pt idx="10140">126000</cx:pt>
          <cx:pt idx="10141">202500</cx:pt>
          <cx:pt idx="10142">382500</cx:pt>
          <cx:pt idx="10143">112500</cx:pt>
          <cx:pt idx="10144">112500</cx:pt>
          <cx:pt idx="10145">180000</cx:pt>
          <cx:pt idx="10146">157500</cx:pt>
          <cx:pt idx="10147">103500</cx:pt>
          <cx:pt idx="10148">72000</cx:pt>
          <cx:pt idx="10149">318690</cx:pt>
          <cx:pt idx="10150">157500</cx:pt>
          <cx:pt idx="10151">247500</cx:pt>
          <cx:pt idx="10152">108000</cx:pt>
          <cx:pt idx="10153">202500</cx:pt>
          <cx:pt idx="10154">135000</cx:pt>
          <cx:pt idx="10155">135000</cx:pt>
          <cx:pt idx="10156">135000</cx:pt>
          <cx:pt idx="10157">112500</cx:pt>
          <cx:pt idx="10158">360000</cx:pt>
          <cx:pt idx="10159">103500</cx:pt>
          <cx:pt idx="10160">157500</cx:pt>
          <cx:pt idx="10161">171000</cx:pt>
          <cx:pt idx="10162">157500</cx:pt>
          <cx:pt idx="10163">202500</cx:pt>
          <cx:pt idx="10164">157500</cx:pt>
          <cx:pt idx="10165">157500</cx:pt>
          <cx:pt idx="10166">225000</cx:pt>
          <cx:pt idx="10167">270000</cx:pt>
          <cx:pt idx="10168">135000</cx:pt>
          <cx:pt idx="10169">193500</cx:pt>
          <cx:pt idx="10170">157500</cx:pt>
          <cx:pt idx="10171">351000</cx:pt>
          <cx:pt idx="10172">157500</cx:pt>
          <cx:pt idx="10173">180000</cx:pt>
          <cx:pt idx="10174">315000</cx:pt>
          <cx:pt idx="10175">360000</cx:pt>
          <cx:pt idx="10176">112500</cx:pt>
          <cx:pt idx="10177">225000</cx:pt>
          <cx:pt idx="10178">202500</cx:pt>
          <cx:pt idx="10179">189000</cx:pt>
          <cx:pt idx="10180">180000</cx:pt>
          <cx:pt idx="10181">315000</cx:pt>
          <cx:pt idx="10182">135000</cx:pt>
          <cx:pt idx="10183">90000</cx:pt>
          <cx:pt idx="10184">180000</cx:pt>
          <cx:pt idx="10185">211500</cx:pt>
          <cx:pt idx="10186">90000</cx:pt>
          <cx:pt idx="10187">135000</cx:pt>
          <cx:pt idx="10188">225000</cx:pt>
          <cx:pt idx="10189">202500</cx:pt>
          <cx:pt idx="10190">103500</cx:pt>
          <cx:pt idx="10191">308250</cx:pt>
          <cx:pt idx="10192">90000</cx:pt>
          <cx:pt idx="10193">256500</cx:pt>
          <cx:pt idx="10194">135000</cx:pt>
          <cx:pt idx="10195">90000</cx:pt>
          <cx:pt idx="10196">189000</cx:pt>
          <cx:pt idx="10197">67500</cx:pt>
          <cx:pt idx="10198">157500</cx:pt>
          <cx:pt idx="10199">292500</cx:pt>
          <cx:pt idx="10200">112500</cx:pt>
          <cx:pt idx="10201">225000</cx:pt>
          <cx:pt idx="10202">211500</cx:pt>
          <cx:pt idx="10203">270000</cx:pt>
          <cx:pt idx="10204">126000</cx:pt>
          <cx:pt idx="10205">108855</cx:pt>
          <cx:pt idx="10206">90000</cx:pt>
          <cx:pt idx="10207">90000</cx:pt>
          <cx:pt idx="10208">135000</cx:pt>
          <cx:pt idx="10209">211500</cx:pt>
          <cx:pt idx="10210">90000</cx:pt>
          <cx:pt idx="10211">135000</cx:pt>
          <cx:pt idx="10212">67500</cx:pt>
          <cx:pt idx="10213">112500</cx:pt>
          <cx:pt idx="10214">81000</cx:pt>
          <cx:pt idx="10215">135000</cx:pt>
          <cx:pt idx="10216">175500</cx:pt>
          <cx:pt idx="10217">234000</cx:pt>
          <cx:pt idx="10218">189000</cx:pt>
          <cx:pt idx="10219">202500</cx:pt>
          <cx:pt idx="10220">270000</cx:pt>
          <cx:pt idx="10221">90000</cx:pt>
          <cx:pt idx="10222">2250000</cx:pt>
          <cx:pt idx="10223">184500</cx:pt>
          <cx:pt idx="10224">135000</cx:pt>
          <cx:pt idx="10225">225000</cx:pt>
          <cx:pt idx="10226">126000</cx:pt>
          <cx:pt idx="10227">157500</cx:pt>
          <cx:pt idx="10228">174348</cx:pt>
          <cx:pt idx="10229">225000</cx:pt>
          <cx:pt idx="10230">81000</cx:pt>
          <cx:pt idx="10231">67500</cx:pt>
          <cx:pt idx="10232">81000</cx:pt>
          <cx:pt idx="10233">103500</cx:pt>
          <cx:pt idx="10234">157500</cx:pt>
          <cx:pt idx="10235">157500</cx:pt>
          <cx:pt idx="10236">135000</cx:pt>
          <cx:pt idx="10237">180000</cx:pt>
          <cx:pt idx="10238">202500</cx:pt>
          <cx:pt idx="10239">45000</cx:pt>
          <cx:pt idx="10240">130500</cx:pt>
          <cx:pt idx="10241">180000</cx:pt>
          <cx:pt idx="10242">112500</cx:pt>
          <cx:pt idx="10243">166500</cx:pt>
          <cx:pt idx="10244">157500</cx:pt>
          <cx:pt idx="10245">202500</cx:pt>
          <cx:pt idx="10246">157500</cx:pt>
          <cx:pt idx="10247">225000</cx:pt>
          <cx:pt idx="10248">225000</cx:pt>
          <cx:pt idx="10249">855000</cx:pt>
          <cx:pt idx="10250">112500</cx:pt>
          <cx:pt idx="10251">153000</cx:pt>
          <cx:pt idx="10252">126000</cx:pt>
          <cx:pt idx="10253">85500</cx:pt>
          <cx:pt idx="10254">135000</cx:pt>
          <cx:pt idx="10255">112500</cx:pt>
          <cx:pt idx="10256">202500</cx:pt>
          <cx:pt idx="10257">45000</cx:pt>
          <cx:pt idx="10258">240750</cx:pt>
          <cx:pt idx="10259">157500</cx:pt>
          <cx:pt idx="10260">270000</cx:pt>
          <cx:pt idx="10261">220500</cx:pt>
          <cx:pt idx="10262">180000</cx:pt>
          <cx:pt idx="10263">112500</cx:pt>
          <cx:pt idx="10264">36000</cx:pt>
          <cx:pt idx="10265">112500</cx:pt>
          <cx:pt idx="10266">675000</cx:pt>
          <cx:pt idx="10267">166050</cx:pt>
          <cx:pt idx="10268">202500</cx:pt>
          <cx:pt idx="10269">148500</cx:pt>
          <cx:pt idx="10270">225000</cx:pt>
          <cx:pt idx="10271">112500</cx:pt>
          <cx:pt idx="10272">360000</cx:pt>
          <cx:pt idx="10273">54000</cx:pt>
          <cx:pt idx="10274">180000</cx:pt>
          <cx:pt idx="10275">247500</cx:pt>
          <cx:pt idx="10276">270000</cx:pt>
          <cx:pt idx="10277">180000</cx:pt>
          <cx:pt idx="10278">99000</cx:pt>
          <cx:pt idx="10279">103500</cx:pt>
          <cx:pt idx="10280">67500</cx:pt>
          <cx:pt idx="10281">184500</cx:pt>
          <cx:pt idx="10282">76500</cx:pt>
          <cx:pt idx="10283">135000</cx:pt>
          <cx:pt idx="10284">225000</cx:pt>
          <cx:pt idx="10285">135000</cx:pt>
          <cx:pt idx="10286">202500</cx:pt>
          <cx:pt idx="10287">180000</cx:pt>
          <cx:pt idx="10288">135000</cx:pt>
          <cx:pt idx="10289">90000</cx:pt>
          <cx:pt idx="10290">202500</cx:pt>
          <cx:pt idx="10291">270000</cx:pt>
          <cx:pt idx="10292">270000</cx:pt>
          <cx:pt idx="10293">126000</cx:pt>
          <cx:pt idx="10294">112500</cx:pt>
          <cx:pt idx="10295">360000</cx:pt>
          <cx:pt idx="10296">135000</cx:pt>
          <cx:pt idx="10297">58500</cx:pt>
          <cx:pt idx="10298">117000</cx:pt>
          <cx:pt idx="10299">135000</cx:pt>
          <cx:pt idx="10300">382500</cx:pt>
          <cx:pt idx="10301">225000</cx:pt>
          <cx:pt idx="10302">126000</cx:pt>
          <cx:pt idx="10303">90000</cx:pt>
          <cx:pt idx="10304">180000</cx:pt>
          <cx:pt idx="10305">112500</cx:pt>
          <cx:pt idx="10306">121500</cx:pt>
          <cx:pt idx="10307">112500</cx:pt>
          <cx:pt idx="10308">225000</cx:pt>
          <cx:pt idx="10309">135000</cx:pt>
          <cx:pt idx="10310">112500</cx:pt>
          <cx:pt idx="10311">90000</cx:pt>
          <cx:pt idx="10312">202500</cx:pt>
          <cx:pt idx="10313">135000</cx:pt>
          <cx:pt idx="10314">157500</cx:pt>
          <cx:pt idx="10315">135000</cx:pt>
          <cx:pt idx="10316">450000</cx:pt>
          <cx:pt idx="10317">252000</cx:pt>
          <cx:pt idx="10318">99000</cx:pt>
          <cx:pt idx="10319">76500</cx:pt>
          <cx:pt idx="10320">202500</cx:pt>
          <cx:pt idx="10321">153000</cx:pt>
          <cx:pt idx="10322">157500</cx:pt>
          <cx:pt idx="10323">135000</cx:pt>
          <cx:pt idx="10324">211500</cx:pt>
          <cx:pt idx="10325">157500</cx:pt>
          <cx:pt idx="10326">292500</cx:pt>
          <cx:pt idx="10327">270000</cx:pt>
          <cx:pt idx="10328">90000</cx:pt>
          <cx:pt idx="10329">157500</cx:pt>
          <cx:pt idx="10330">81000</cx:pt>
          <cx:pt idx="10331">247500</cx:pt>
          <cx:pt idx="10332">45000</cx:pt>
          <cx:pt idx="10333">117000</cx:pt>
          <cx:pt idx="10334">157500</cx:pt>
          <cx:pt idx="10335">157500</cx:pt>
          <cx:pt idx="10336">360000</cx:pt>
          <cx:pt idx="10337">90000</cx:pt>
          <cx:pt idx="10338">90000</cx:pt>
          <cx:pt idx="10339">135000</cx:pt>
          <cx:pt idx="10340">225000</cx:pt>
          <cx:pt idx="10341">180000</cx:pt>
          <cx:pt idx="10342">225000</cx:pt>
          <cx:pt idx="10343">135000</cx:pt>
          <cx:pt idx="10344">135000</cx:pt>
          <cx:pt idx="10345">90000</cx:pt>
          <cx:pt idx="10346">135000</cx:pt>
          <cx:pt idx="10347">234000</cx:pt>
          <cx:pt idx="10348">247500</cx:pt>
          <cx:pt idx="10349">166500</cx:pt>
          <cx:pt idx="10350">135000</cx:pt>
          <cx:pt idx="10351">90000</cx:pt>
          <cx:pt idx="10352">315000</cx:pt>
          <cx:pt idx="10353">157500</cx:pt>
          <cx:pt idx="10354">405000</cx:pt>
          <cx:pt idx="10355">54000</cx:pt>
          <cx:pt idx="10356">337500</cx:pt>
          <cx:pt idx="10357">112500</cx:pt>
          <cx:pt idx="10358">193500</cx:pt>
          <cx:pt idx="10359">112500</cx:pt>
          <cx:pt idx="10360">112500</cx:pt>
          <cx:pt idx="10361">180000</cx:pt>
          <cx:pt idx="10362">202500</cx:pt>
          <cx:pt idx="10363">202500</cx:pt>
          <cx:pt idx="10364">135000</cx:pt>
          <cx:pt idx="10365">225000</cx:pt>
          <cx:pt idx="10366">225000</cx:pt>
          <cx:pt idx="10367">135000</cx:pt>
          <cx:pt idx="10368">315000</cx:pt>
          <cx:pt idx="10369">225000</cx:pt>
          <cx:pt idx="10370">360000</cx:pt>
          <cx:pt idx="10371">270000</cx:pt>
          <cx:pt idx="10372">157500</cx:pt>
          <cx:pt idx="10373">202500</cx:pt>
          <cx:pt idx="10374">225000</cx:pt>
          <cx:pt idx="10375">90000</cx:pt>
          <cx:pt idx="10376">229500</cx:pt>
          <cx:pt idx="10377">157500</cx:pt>
          <cx:pt idx="10378">373500</cx:pt>
          <cx:pt idx="10379">157500</cx:pt>
          <cx:pt idx="10380">225000</cx:pt>
          <cx:pt idx="10381">180000</cx:pt>
          <cx:pt idx="10382">144000</cx:pt>
          <cx:pt idx="10383">126000</cx:pt>
          <cx:pt idx="10384">135000</cx:pt>
          <cx:pt idx="10385">261000</cx:pt>
          <cx:pt idx="10386">90000</cx:pt>
          <cx:pt idx="10387">90000</cx:pt>
          <cx:pt idx="10388">202500</cx:pt>
          <cx:pt idx="10389">157500</cx:pt>
          <cx:pt idx="10390">184500</cx:pt>
          <cx:pt idx="10391">53100</cx:pt>
          <cx:pt idx="10392">234000</cx:pt>
          <cx:pt idx="10393">450000</cx:pt>
          <cx:pt idx="10394">112500</cx:pt>
          <cx:pt idx="10395">135000</cx:pt>
          <cx:pt idx="10396">66150</cx:pt>
          <cx:pt idx="10397">202500</cx:pt>
          <cx:pt idx="10398">135000</cx:pt>
          <cx:pt idx="10399">67500</cx:pt>
          <cx:pt idx="10400">54000</cx:pt>
          <cx:pt idx="10401">180000</cx:pt>
          <cx:pt idx="10402">180000</cx:pt>
          <cx:pt idx="10403">90000</cx:pt>
          <cx:pt idx="10404">90000</cx:pt>
          <cx:pt idx="10405">135000</cx:pt>
          <cx:pt idx="10406">90000</cx:pt>
          <cx:pt idx="10407">135000</cx:pt>
          <cx:pt idx="10408">112500</cx:pt>
          <cx:pt idx="10409">135000</cx:pt>
          <cx:pt idx="10410">225000</cx:pt>
          <cx:pt idx="10411">135000</cx:pt>
          <cx:pt idx="10412">67500</cx:pt>
          <cx:pt idx="10413">180000</cx:pt>
          <cx:pt idx="10414">180000</cx:pt>
          <cx:pt idx="10415">157500</cx:pt>
          <cx:pt idx="10416">351000</cx:pt>
          <cx:pt idx="10417">67500</cx:pt>
          <cx:pt idx="10418">387000</cx:pt>
          <cx:pt idx="10419">135000</cx:pt>
          <cx:pt idx="10420">112500</cx:pt>
          <cx:pt idx="10421">117000</cx:pt>
          <cx:pt idx="10422">90000</cx:pt>
          <cx:pt idx="10423">135000</cx:pt>
          <cx:pt idx="10424">180000</cx:pt>
          <cx:pt idx="10425">157500</cx:pt>
          <cx:pt idx="10426">202500</cx:pt>
          <cx:pt idx="10427">135000</cx:pt>
          <cx:pt idx="10428">112500</cx:pt>
          <cx:pt idx="10429">72000</cx:pt>
          <cx:pt idx="10430">90000</cx:pt>
          <cx:pt idx="10431">90000</cx:pt>
          <cx:pt idx="10432">112500</cx:pt>
          <cx:pt idx="10433">144000</cx:pt>
          <cx:pt idx="10434">225000</cx:pt>
          <cx:pt idx="10435">157500</cx:pt>
          <cx:pt idx="10436">117000</cx:pt>
          <cx:pt idx="10437">157500</cx:pt>
          <cx:pt idx="10438">94500</cx:pt>
          <cx:pt idx="10439">180000</cx:pt>
          <cx:pt idx="10440">135000</cx:pt>
          <cx:pt idx="10441">67500</cx:pt>
          <cx:pt idx="10442">225000</cx:pt>
          <cx:pt idx="10443">450000</cx:pt>
          <cx:pt idx="10444">202500</cx:pt>
          <cx:pt idx="10445">58500</cx:pt>
          <cx:pt idx="10446">238500</cx:pt>
          <cx:pt idx="10447">112500</cx:pt>
          <cx:pt idx="10448">99000</cx:pt>
          <cx:pt idx="10449">103500</cx:pt>
          <cx:pt idx="10450">135000</cx:pt>
          <cx:pt idx="10451">94500</cx:pt>
          <cx:pt idx="10452">270000</cx:pt>
          <cx:pt idx="10453">103500</cx:pt>
          <cx:pt idx="10454">67500</cx:pt>
          <cx:pt idx="10455">67500</cx:pt>
          <cx:pt idx="10456">157500</cx:pt>
          <cx:pt idx="10457">180000</cx:pt>
          <cx:pt idx="10458">90000</cx:pt>
          <cx:pt idx="10459">166500</cx:pt>
          <cx:pt idx="10460">225000</cx:pt>
          <cx:pt idx="10461">180000</cx:pt>
          <cx:pt idx="10462">85500</cx:pt>
          <cx:pt idx="10463">121500</cx:pt>
          <cx:pt idx="10464">67500</cx:pt>
          <cx:pt idx="10465">337500</cx:pt>
          <cx:pt idx="10466">45000</cx:pt>
          <cx:pt idx="10467">292500</cx:pt>
          <cx:pt idx="10468">112500</cx:pt>
          <cx:pt idx="10469">432000</cx:pt>
          <cx:pt idx="10470">126000</cx:pt>
          <cx:pt idx="10471">292500</cx:pt>
          <cx:pt idx="10472">360000</cx:pt>
          <cx:pt idx="10473">180000</cx:pt>
          <cx:pt idx="10474">112500</cx:pt>
          <cx:pt idx="10475">90000</cx:pt>
          <cx:pt idx="10476">85500</cx:pt>
          <cx:pt idx="10477">112500</cx:pt>
          <cx:pt idx="10478">315000</cx:pt>
          <cx:pt idx="10479">180000</cx:pt>
          <cx:pt idx="10480">360000</cx:pt>
          <cx:pt idx="10481">90000</cx:pt>
          <cx:pt idx="10482">346500</cx:pt>
          <cx:pt idx="10483">171000</cx:pt>
          <cx:pt idx="10484">90000</cx:pt>
          <cx:pt idx="10485">180000</cx:pt>
          <cx:pt idx="10486">450000</cx:pt>
          <cx:pt idx="10487">270000</cx:pt>
          <cx:pt idx="10488">90000</cx:pt>
          <cx:pt idx="10489">202500</cx:pt>
          <cx:pt idx="10490">157500</cx:pt>
          <cx:pt idx="10491">135000</cx:pt>
          <cx:pt idx="10492">130500</cx:pt>
          <cx:pt idx="10493">225000</cx:pt>
          <cx:pt idx="10494">202500</cx:pt>
          <cx:pt idx="10495">117000</cx:pt>
          <cx:pt idx="10496">270000</cx:pt>
          <cx:pt idx="10497">216000</cx:pt>
          <cx:pt idx="10498">81000</cx:pt>
          <cx:pt idx="10499">247500</cx:pt>
          <cx:pt idx="10500">540000</cx:pt>
          <cx:pt idx="10501">90000</cx:pt>
          <cx:pt idx="10502">234000</cx:pt>
          <cx:pt idx="10503">90000</cx:pt>
          <cx:pt idx="10504">126000</cx:pt>
          <cx:pt idx="10505">54000</cx:pt>
          <cx:pt idx="10506">360000</cx:pt>
          <cx:pt idx="10507">270000</cx:pt>
          <cx:pt idx="10508">256500</cx:pt>
          <cx:pt idx="10509">94950</cx:pt>
          <cx:pt idx="10510">171000</cx:pt>
          <cx:pt idx="10511">135000</cx:pt>
          <cx:pt idx="10512">90000</cx:pt>
          <cx:pt idx="10513">112500</cx:pt>
          <cx:pt idx="10514">202500</cx:pt>
          <cx:pt idx="10515">157500</cx:pt>
          <cx:pt idx="10516">67500</cx:pt>
          <cx:pt idx="10517">270000</cx:pt>
          <cx:pt idx="10518">270000</cx:pt>
          <cx:pt idx="10519">202500</cx:pt>
          <cx:pt idx="10520">112500</cx:pt>
          <cx:pt idx="10521">157500</cx:pt>
          <cx:pt idx="10522">157500</cx:pt>
          <cx:pt idx="10523">76500</cx:pt>
          <cx:pt idx="10524">153000</cx:pt>
          <cx:pt idx="10525">135000</cx:pt>
          <cx:pt idx="10526">207000</cx:pt>
          <cx:pt idx="10527">90000</cx:pt>
          <cx:pt idx="10528">67500</cx:pt>
          <cx:pt idx="10529">112500</cx:pt>
          <cx:pt idx="10530">301500</cx:pt>
          <cx:pt idx="10531">180000</cx:pt>
          <cx:pt idx="10532">157500</cx:pt>
          <cx:pt idx="10533">391500</cx:pt>
          <cx:pt idx="10534">90000</cx:pt>
          <cx:pt idx="10535">67500</cx:pt>
          <cx:pt idx="10536">180000</cx:pt>
          <cx:pt idx="10537">112500</cx:pt>
          <cx:pt idx="10538">166500</cx:pt>
          <cx:pt idx="10539">225000</cx:pt>
          <cx:pt idx="10540">135000</cx:pt>
          <cx:pt idx="10541">112500</cx:pt>
          <cx:pt idx="10542">157500</cx:pt>
          <cx:pt idx="10543">270000</cx:pt>
          <cx:pt idx="10544">72000</cx:pt>
          <cx:pt idx="10545">112500</cx:pt>
          <cx:pt idx="10546">126000</cx:pt>
          <cx:pt idx="10547">126000</cx:pt>
          <cx:pt idx="10548">85500</cx:pt>
          <cx:pt idx="10549">202500</cx:pt>
          <cx:pt idx="10550">202500</cx:pt>
          <cx:pt idx="10551">90000</cx:pt>
          <cx:pt idx="10552">135000</cx:pt>
          <cx:pt idx="10553">211500</cx:pt>
          <cx:pt idx="10554">135000</cx:pt>
          <cx:pt idx="10555">78750</cx:pt>
          <cx:pt idx="10556">67500</cx:pt>
          <cx:pt idx="10557">157500</cx:pt>
          <cx:pt idx="10558">135000</cx:pt>
          <cx:pt idx="10559">54000</cx:pt>
          <cx:pt idx="10560">157500</cx:pt>
          <cx:pt idx="10561">94500</cx:pt>
          <cx:pt idx="10562">88515</cx:pt>
          <cx:pt idx="10563">90000</cx:pt>
          <cx:pt idx="10564">225000</cx:pt>
          <cx:pt idx="10565">90000</cx:pt>
          <cx:pt idx="10566">90000</cx:pt>
          <cx:pt idx="10567">225000</cx:pt>
          <cx:pt idx="10568">45000</cx:pt>
          <cx:pt idx="10569">135000</cx:pt>
          <cx:pt idx="10570">92250</cx:pt>
          <cx:pt idx="10571">360000</cx:pt>
          <cx:pt idx="10572">495000</cx:pt>
          <cx:pt idx="10573">202500</cx:pt>
          <cx:pt idx="10574">135000</cx:pt>
          <cx:pt idx="10575">135000</cx:pt>
          <cx:pt idx="10576">225000</cx:pt>
          <cx:pt idx="10577">225000</cx:pt>
          <cx:pt idx="10578">90000</cx:pt>
          <cx:pt idx="10579">54000</cx:pt>
          <cx:pt idx="10580">315000</cx:pt>
          <cx:pt idx="10581">202500</cx:pt>
          <cx:pt idx="10582">90000</cx:pt>
          <cx:pt idx="10583">171000</cx:pt>
          <cx:pt idx="10584">180000</cx:pt>
          <cx:pt idx="10585">27000</cx:pt>
          <cx:pt idx="10586">247500</cx:pt>
          <cx:pt idx="10587">135000</cx:pt>
          <cx:pt idx="10588">157500</cx:pt>
          <cx:pt idx="10589">405000</cx:pt>
          <cx:pt idx="10590">112500</cx:pt>
          <cx:pt idx="10591">225000</cx:pt>
          <cx:pt idx="10592">315000</cx:pt>
          <cx:pt idx="10593">225000</cx:pt>
          <cx:pt idx="10594">135000</cx:pt>
          <cx:pt idx="10595">135000</cx:pt>
          <cx:pt idx="10596">72000</cx:pt>
          <cx:pt idx="10597">99000</cx:pt>
          <cx:pt idx="10598">270000</cx:pt>
          <cx:pt idx="10599">315000</cx:pt>
          <cx:pt idx="10600">121500</cx:pt>
          <cx:pt idx="10601">180000</cx:pt>
          <cx:pt idx="10602">90000</cx:pt>
          <cx:pt idx="10603">112500</cx:pt>
          <cx:pt idx="10604">157500</cx:pt>
          <cx:pt idx="10605">225000</cx:pt>
          <cx:pt idx="10606">225000</cx:pt>
          <cx:pt idx="10607">180000</cx:pt>
          <cx:pt idx="10608">765000</cx:pt>
          <cx:pt idx="10609">112500</cx:pt>
          <cx:pt idx="10610">58500</cx:pt>
          <cx:pt idx="10611">112500</cx:pt>
          <cx:pt idx="10612">67500</cx:pt>
          <cx:pt idx="10613">76500</cx:pt>
          <cx:pt idx="10614">135000</cx:pt>
          <cx:pt idx="10615">405000</cx:pt>
          <cx:pt idx="10616">450000</cx:pt>
          <cx:pt idx="10617">112500</cx:pt>
          <cx:pt idx="10618">72000</cx:pt>
          <cx:pt idx="10619">202500</cx:pt>
          <cx:pt idx="10620">112500</cx:pt>
          <cx:pt idx="10621">117000</cx:pt>
          <cx:pt idx="10622">157500</cx:pt>
          <cx:pt idx="10623">81000</cx:pt>
          <cx:pt idx="10624">247500</cx:pt>
          <cx:pt idx="10625">90000</cx:pt>
          <cx:pt idx="10626">90000</cx:pt>
          <cx:pt idx="10627">270000</cx:pt>
          <cx:pt idx="10628">180000</cx:pt>
          <cx:pt idx="10629">213750</cx:pt>
          <cx:pt idx="10630">225000</cx:pt>
          <cx:pt idx="10631">225000</cx:pt>
          <cx:pt idx="10632">126000</cx:pt>
          <cx:pt idx="10633">99000</cx:pt>
          <cx:pt idx="10634">90000</cx:pt>
          <cx:pt idx="10635">585000</cx:pt>
          <cx:pt idx="10636">135000</cx:pt>
          <cx:pt idx="10637">110250</cx:pt>
          <cx:pt idx="10638">52650</cx:pt>
          <cx:pt idx="10639">360000</cx:pt>
          <cx:pt idx="10640">135000</cx:pt>
          <cx:pt idx="10641">157500</cx:pt>
          <cx:pt idx="10642">315000</cx:pt>
          <cx:pt idx="10643">157500</cx:pt>
          <cx:pt idx="10644">157500</cx:pt>
          <cx:pt idx="10645">175500</cx:pt>
          <cx:pt idx="10646">90000</cx:pt>
          <cx:pt idx="10647">112500</cx:pt>
          <cx:pt idx="10648">90000</cx:pt>
          <cx:pt idx="10649">202500</cx:pt>
          <cx:pt idx="10650">189000</cx:pt>
          <cx:pt idx="10651">225000</cx:pt>
          <cx:pt idx="10652">225000</cx:pt>
          <cx:pt idx="10653">166500</cx:pt>
          <cx:pt idx="10654">103500</cx:pt>
          <cx:pt idx="10655">180000</cx:pt>
          <cx:pt idx="10656">90000</cx:pt>
          <cx:pt idx="10657">112500</cx:pt>
          <cx:pt idx="10658">63000</cx:pt>
          <cx:pt idx="10659">117000</cx:pt>
          <cx:pt idx="10660">135000</cx:pt>
          <cx:pt idx="10661">360000</cx:pt>
          <cx:pt idx="10662">157500</cx:pt>
          <cx:pt idx="10663">135000</cx:pt>
          <cx:pt idx="10664">157500</cx:pt>
          <cx:pt idx="10665">324000</cx:pt>
          <cx:pt idx="10666">270000</cx:pt>
          <cx:pt idx="10667">135000</cx:pt>
          <cx:pt idx="10668">292500</cx:pt>
          <cx:pt idx="10669">225000</cx:pt>
          <cx:pt idx="10670">103500</cx:pt>
          <cx:pt idx="10671">180000</cx:pt>
          <cx:pt idx="10672">90000</cx:pt>
          <cx:pt idx="10673">202500</cx:pt>
          <cx:pt idx="10674">270000</cx:pt>
          <cx:pt idx="10675">90000</cx:pt>
          <cx:pt idx="10676">112500</cx:pt>
          <cx:pt idx="10677">180000</cx:pt>
          <cx:pt idx="10678">135000</cx:pt>
          <cx:pt idx="10679">180000</cx:pt>
          <cx:pt idx="10680">315000</cx:pt>
          <cx:pt idx="10681">157500</cx:pt>
          <cx:pt idx="10682">225000</cx:pt>
          <cx:pt idx="10683">171000</cx:pt>
          <cx:pt idx="10684">76500</cx:pt>
          <cx:pt idx="10685">112500</cx:pt>
          <cx:pt idx="10686">157500</cx:pt>
          <cx:pt idx="10687">180000</cx:pt>
          <cx:pt idx="10688">225000</cx:pt>
          <cx:pt idx="10689">76500</cx:pt>
          <cx:pt idx="10690">81000</cx:pt>
          <cx:pt idx="10691">225000</cx:pt>
          <cx:pt idx="10692">112500</cx:pt>
          <cx:pt idx="10693">90000</cx:pt>
          <cx:pt idx="10694">225000</cx:pt>
          <cx:pt idx="10695">180000</cx:pt>
          <cx:pt idx="10696">90000</cx:pt>
          <cx:pt idx="10697">135000</cx:pt>
          <cx:pt idx="10698">90000</cx:pt>
          <cx:pt idx="10699">85500</cx:pt>
          <cx:pt idx="10700">112500</cx:pt>
          <cx:pt idx="10701">90000</cx:pt>
          <cx:pt idx="10702">135000</cx:pt>
          <cx:pt idx="10703">76500</cx:pt>
          <cx:pt idx="10704">292500</cx:pt>
          <cx:pt idx="10705">225000</cx:pt>
          <cx:pt idx="10706">112500</cx:pt>
          <cx:pt idx="10707">90000</cx:pt>
          <cx:pt idx="10708">135000</cx:pt>
          <cx:pt idx="10709">180000</cx:pt>
          <cx:pt idx="10710">135000</cx:pt>
          <cx:pt idx="10711">112500</cx:pt>
          <cx:pt idx="10712">103500</cx:pt>
          <cx:pt idx="10713">315000</cx:pt>
          <cx:pt idx="10714">180000</cx:pt>
          <cx:pt idx="10715">112500</cx:pt>
          <cx:pt idx="10716">225000</cx:pt>
          <cx:pt idx="10717">121500</cx:pt>
          <cx:pt idx="10718">81000</cx:pt>
          <cx:pt idx="10719">112500</cx:pt>
          <cx:pt idx="10720">121500</cx:pt>
          <cx:pt idx="10721">202500</cx:pt>
          <cx:pt idx="10722">94500</cx:pt>
          <cx:pt idx="10723">247500</cx:pt>
          <cx:pt idx="10724">225000</cx:pt>
          <cx:pt idx="10725">180000</cx:pt>
          <cx:pt idx="10726">135000</cx:pt>
          <cx:pt idx="10727">189000</cx:pt>
          <cx:pt idx="10728">180000</cx:pt>
          <cx:pt idx="10729">112500</cx:pt>
          <cx:pt idx="10730">225000</cx:pt>
          <cx:pt idx="10731">180000</cx:pt>
          <cx:pt idx="10732">225000</cx:pt>
          <cx:pt idx="10733">225000</cx:pt>
          <cx:pt idx="10734">180000</cx:pt>
          <cx:pt idx="10735">135000</cx:pt>
          <cx:pt idx="10736">76500</cx:pt>
          <cx:pt idx="10737">153000</cx:pt>
          <cx:pt idx="10738">180000</cx:pt>
          <cx:pt idx="10739">157500</cx:pt>
          <cx:pt idx="10740">112500</cx:pt>
          <cx:pt idx="10741">135000</cx:pt>
          <cx:pt idx="10742">157500</cx:pt>
          <cx:pt idx="10743">58500</cx:pt>
          <cx:pt idx="10744">225000</cx:pt>
          <cx:pt idx="10745">90000</cx:pt>
          <cx:pt idx="10746">90000</cx:pt>
          <cx:pt idx="10747">157500</cx:pt>
          <cx:pt idx="10748">45000</cx:pt>
          <cx:pt idx="10749">315000</cx:pt>
          <cx:pt idx="10750">112500</cx:pt>
          <cx:pt idx="10751">135000</cx:pt>
          <cx:pt idx="10752">256500</cx:pt>
          <cx:pt idx="10753">202500</cx:pt>
          <cx:pt idx="10754">157500</cx:pt>
          <cx:pt idx="10755">135000</cx:pt>
          <cx:pt idx="10756">126000</cx:pt>
          <cx:pt idx="10757">180000</cx:pt>
          <cx:pt idx="10758">54000</cx:pt>
          <cx:pt idx="10759">90000</cx:pt>
          <cx:pt idx="10760">270000</cx:pt>
          <cx:pt idx="10761">283500</cx:pt>
          <cx:pt idx="10762">112500</cx:pt>
          <cx:pt idx="10763">180000</cx:pt>
          <cx:pt idx="10764">247500</cx:pt>
          <cx:pt idx="10765">135000</cx:pt>
          <cx:pt idx="10766">180000</cx:pt>
          <cx:pt idx="10767">135000</cx:pt>
          <cx:pt idx="10768">157500</cx:pt>
          <cx:pt idx="10769">90000</cx:pt>
          <cx:pt idx="10770">112500</cx:pt>
          <cx:pt idx="10771">157500</cx:pt>
          <cx:pt idx="10772">135000</cx:pt>
          <cx:pt idx="10773">135000</cx:pt>
          <cx:pt idx="10774">103500</cx:pt>
          <cx:pt idx="10775">180000</cx:pt>
          <cx:pt idx="10776">202500</cx:pt>
          <cx:pt idx="10777">112500</cx:pt>
          <cx:pt idx="10778">90000</cx:pt>
          <cx:pt idx="10779">180000</cx:pt>
          <cx:pt idx="10780">157500</cx:pt>
          <cx:pt idx="10781">193500</cx:pt>
          <cx:pt idx="10782">270000</cx:pt>
          <cx:pt idx="10783">283500</cx:pt>
          <cx:pt idx="10784">270000</cx:pt>
          <cx:pt idx="10785">175500</cx:pt>
          <cx:pt idx="10786">157500</cx:pt>
          <cx:pt idx="10787">157500</cx:pt>
          <cx:pt idx="10788">112500</cx:pt>
          <cx:pt idx="10789">112500</cx:pt>
          <cx:pt idx="10790">94500</cx:pt>
          <cx:pt idx="10791">90000</cx:pt>
          <cx:pt idx="10792">265500</cx:pt>
          <cx:pt idx="10793">135000</cx:pt>
          <cx:pt idx="10794">103500</cx:pt>
          <cx:pt idx="10795">265500</cx:pt>
          <cx:pt idx="10796">135000</cx:pt>
          <cx:pt idx="10797">180000</cx:pt>
          <cx:pt idx="10798">112500</cx:pt>
          <cx:pt idx="10799">40500</cx:pt>
          <cx:pt idx="10800">495000</cx:pt>
          <cx:pt idx="10801">81000</cx:pt>
          <cx:pt idx="10802">99000</cx:pt>
          <cx:pt idx="10803">130500</cx:pt>
          <cx:pt idx="10804">144000</cx:pt>
          <cx:pt idx="10805">90000</cx:pt>
          <cx:pt idx="10806">270000</cx:pt>
          <cx:pt idx="10807">270000</cx:pt>
          <cx:pt idx="10808">157500</cx:pt>
          <cx:pt idx="10809">81000</cx:pt>
          <cx:pt idx="10810">225000</cx:pt>
          <cx:pt idx="10811">135000</cx:pt>
          <cx:pt idx="10812">135000</cx:pt>
          <cx:pt idx="10813">270000</cx:pt>
          <cx:pt idx="10814">126000</cx:pt>
          <cx:pt idx="10815">90000</cx:pt>
          <cx:pt idx="10816">135000</cx:pt>
          <cx:pt idx="10817">76500</cx:pt>
          <cx:pt idx="10818">112500</cx:pt>
          <cx:pt idx="10819">90000</cx:pt>
          <cx:pt idx="10820">103500</cx:pt>
          <cx:pt idx="10821">353250</cx:pt>
          <cx:pt idx="10822">270000</cx:pt>
          <cx:pt idx="10823">135000</cx:pt>
          <cx:pt idx="10824">90000</cx:pt>
          <cx:pt idx="10825">135000</cx:pt>
          <cx:pt idx="10826">225000</cx:pt>
          <cx:pt idx="10827">135000</cx:pt>
          <cx:pt idx="10828">90000</cx:pt>
          <cx:pt idx="10829">405000</cx:pt>
          <cx:pt idx="10830">180000</cx:pt>
          <cx:pt idx="10831">67500</cx:pt>
          <cx:pt idx="10832">135000</cx:pt>
          <cx:pt idx="10833">135000</cx:pt>
          <cx:pt idx="10834">166500</cx:pt>
          <cx:pt idx="10835">90000</cx:pt>
          <cx:pt idx="10836">675000</cx:pt>
          <cx:pt idx="10837">144000</cx:pt>
          <cx:pt idx="10838">171000</cx:pt>
          <cx:pt idx="10839">202500</cx:pt>
          <cx:pt idx="10840">150750</cx:pt>
          <cx:pt idx="10841">180000</cx:pt>
          <cx:pt idx="10842">63000</cx:pt>
          <cx:pt idx="10843">225000</cx:pt>
          <cx:pt idx="10844">135000</cx:pt>
          <cx:pt idx="10845">144000</cx:pt>
          <cx:pt idx="10846">270000</cx:pt>
          <cx:pt idx="10847">180000</cx:pt>
          <cx:pt idx="10848">99450</cx:pt>
          <cx:pt idx="10849">90000</cx:pt>
          <cx:pt idx="10850">112500</cx:pt>
          <cx:pt idx="10851">270000</cx:pt>
          <cx:pt idx="10852">90000</cx:pt>
          <cx:pt idx="10853">202500</cx:pt>
          <cx:pt idx="10854">198000</cx:pt>
          <cx:pt idx="10855">157500</cx:pt>
          <cx:pt idx="10856">180000</cx:pt>
          <cx:pt idx="10857">202500</cx:pt>
          <cx:pt idx="10858">90000</cx:pt>
          <cx:pt idx="10859">450000</cx:pt>
          <cx:pt idx="10860">81000</cx:pt>
          <cx:pt idx="10861">130500</cx:pt>
          <cx:pt idx="10862">157500</cx:pt>
          <cx:pt idx="10863">135000</cx:pt>
          <cx:pt idx="10864">211500</cx:pt>
          <cx:pt idx="10865">189000</cx:pt>
          <cx:pt idx="10866">112500</cx:pt>
          <cx:pt idx="10867">270000</cx:pt>
          <cx:pt idx="10868">157500</cx:pt>
          <cx:pt idx="10869">225000</cx:pt>
          <cx:pt idx="10870">112500</cx:pt>
          <cx:pt idx="10871">85500</cx:pt>
          <cx:pt idx="10872">135000</cx:pt>
          <cx:pt idx="10873">90000</cx:pt>
          <cx:pt idx="10874">135000</cx:pt>
          <cx:pt idx="10875">225000</cx:pt>
          <cx:pt idx="10876">135000</cx:pt>
          <cx:pt idx="10877">189000</cx:pt>
          <cx:pt idx="10878">141750</cx:pt>
          <cx:pt idx="10879">157500</cx:pt>
          <cx:pt idx="10880">112500</cx:pt>
          <cx:pt idx="10881">157500</cx:pt>
          <cx:pt idx="10882">112500</cx:pt>
          <cx:pt idx="10883">90000</cx:pt>
          <cx:pt idx="10884">90000</cx:pt>
          <cx:pt idx="10885">112500</cx:pt>
          <cx:pt idx="10886">270000</cx:pt>
          <cx:pt idx="10887">112500</cx:pt>
          <cx:pt idx="10888">67500</cx:pt>
          <cx:pt idx="10889">189000</cx:pt>
          <cx:pt idx="10890">135000</cx:pt>
          <cx:pt idx="10891">90000</cx:pt>
          <cx:pt idx="10892">202500</cx:pt>
          <cx:pt idx="10893">76500</cx:pt>
          <cx:pt idx="10894">112500</cx:pt>
          <cx:pt idx="10895">135000</cx:pt>
          <cx:pt idx="10896">112500</cx:pt>
          <cx:pt idx="10897">112500</cx:pt>
          <cx:pt idx="10898">94500</cx:pt>
          <cx:pt idx="10899">337500</cx:pt>
          <cx:pt idx="10900">202500</cx:pt>
          <cx:pt idx="10901">540000</cx:pt>
          <cx:pt idx="10902">67500</cx:pt>
          <cx:pt idx="10903">315000</cx:pt>
          <cx:pt idx="10904">157500</cx:pt>
          <cx:pt idx="10905">90000</cx:pt>
          <cx:pt idx="10906">157500</cx:pt>
          <cx:pt idx="10907">279000</cx:pt>
          <cx:pt idx="10908">247500</cx:pt>
          <cx:pt idx="10909">157500</cx:pt>
          <cx:pt idx="10910">45000</cx:pt>
          <cx:pt idx="10911">135000</cx:pt>
          <cx:pt idx="10912">67500</cx:pt>
          <cx:pt idx="10913">180000</cx:pt>
          <cx:pt idx="10914">135000</cx:pt>
          <cx:pt idx="10915">180000</cx:pt>
          <cx:pt idx="10916">157500</cx:pt>
          <cx:pt idx="10917">90000</cx:pt>
          <cx:pt idx="10918">90000</cx:pt>
          <cx:pt idx="10919">180000</cx:pt>
          <cx:pt idx="10920">270000</cx:pt>
          <cx:pt idx="10921">157500</cx:pt>
          <cx:pt idx="10922">81000</cx:pt>
          <cx:pt idx="10923">135000</cx:pt>
          <cx:pt idx="10924">90000</cx:pt>
          <cx:pt idx="10925">180000</cx:pt>
          <cx:pt idx="10926">108000</cx:pt>
          <cx:pt idx="10927">247500</cx:pt>
          <cx:pt idx="10928">180000</cx:pt>
          <cx:pt idx="10929">90000</cx:pt>
          <cx:pt idx="10930">225000</cx:pt>
          <cx:pt idx="10931">67500</cx:pt>
          <cx:pt idx="10932">157500</cx:pt>
          <cx:pt idx="10933">157500</cx:pt>
          <cx:pt idx="10934">157500</cx:pt>
          <cx:pt idx="10935">157500</cx:pt>
          <cx:pt idx="10936">193500</cx:pt>
          <cx:pt idx="10937">247500</cx:pt>
          <cx:pt idx="10938">225000</cx:pt>
          <cx:pt idx="10939">180000</cx:pt>
          <cx:pt idx="10940">135000</cx:pt>
          <cx:pt idx="10941">76500</cx:pt>
          <cx:pt idx="10942">157500</cx:pt>
          <cx:pt idx="10943">126000</cx:pt>
          <cx:pt idx="10944">40500</cx:pt>
          <cx:pt idx="10945">67500</cx:pt>
          <cx:pt idx="10946">225000</cx:pt>
          <cx:pt idx="10947">157500</cx:pt>
          <cx:pt idx="10948">90000</cx:pt>
          <cx:pt idx="10949">166500</cx:pt>
          <cx:pt idx="10950">225000</cx:pt>
          <cx:pt idx="10951">130500</cx:pt>
          <cx:pt idx="10952">112500</cx:pt>
          <cx:pt idx="10953">180000</cx:pt>
          <cx:pt idx="10954">360000</cx:pt>
          <cx:pt idx="10955">135000</cx:pt>
          <cx:pt idx="10956">270000</cx:pt>
          <cx:pt idx="10957">238500</cx:pt>
          <cx:pt idx="10958">103500</cx:pt>
          <cx:pt idx="10959">315000</cx:pt>
          <cx:pt idx="10960">157500</cx:pt>
          <cx:pt idx="10961">135000</cx:pt>
          <cx:pt idx="10962">193500</cx:pt>
          <cx:pt idx="10963">225000</cx:pt>
          <cx:pt idx="10964">72000</cx:pt>
          <cx:pt idx="10965">225000</cx:pt>
          <cx:pt idx="10966">99000</cx:pt>
          <cx:pt idx="10967">157500</cx:pt>
          <cx:pt idx="10968">54000</cx:pt>
          <cx:pt idx="10969">225000</cx:pt>
          <cx:pt idx="10970">180000</cx:pt>
          <cx:pt idx="10971">81000</cx:pt>
          <cx:pt idx="10972">189000</cx:pt>
          <cx:pt idx="10973">202500</cx:pt>
          <cx:pt idx="10974">45000</cx:pt>
          <cx:pt idx="10975">103500</cx:pt>
          <cx:pt idx="10976">157500</cx:pt>
          <cx:pt idx="10977">112500</cx:pt>
          <cx:pt idx="10978">67500</cx:pt>
          <cx:pt idx="10979">720000</cx:pt>
          <cx:pt idx="10980">85500</cx:pt>
          <cx:pt idx="10981">166500</cx:pt>
          <cx:pt idx="10982">180000</cx:pt>
          <cx:pt idx="10983">135000</cx:pt>
          <cx:pt idx="10984">225000</cx:pt>
          <cx:pt idx="10985">180000</cx:pt>
          <cx:pt idx="10986">193500</cx:pt>
          <cx:pt idx="10987">306000</cx:pt>
          <cx:pt idx="10988">168300</cx:pt>
          <cx:pt idx="10989">270000</cx:pt>
          <cx:pt idx="10990">81000</cx:pt>
          <cx:pt idx="10991">270000</cx:pt>
          <cx:pt idx="10992">90000</cx:pt>
          <cx:pt idx="10993">135000</cx:pt>
          <cx:pt idx="10994">99000</cx:pt>
          <cx:pt idx="10995">90000</cx:pt>
          <cx:pt idx="10996">225000</cx:pt>
          <cx:pt idx="10997">270000</cx:pt>
          <cx:pt idx="10998">270000</cx:pt>
          <cx:pt idx="10999">103500</cx:pt>
          <cx:pt idx="11000">67500</cx:pt>
          <cx:pt idx="11001">112500</cx:pt>
          <cx:pt idx="11002">135000</cx:pt>
          <cx:pt idx="11003">90000</cx:pt>
          <cx:pt idx="11004">90000</cx:pt>
          <cx:pt idx="11005">166500</cx:pt>
          <cx:pt idx="11006">225000</cx:pt>
          <cx:pt idx="11007">180000</cx:pt>
          <cx:pt idx="11008">157500</cx:pt>
          <cx:pt idx="11009">180000</cx:pt>
          <cx:pt idx="11010">337500</cx:pt>
          <cx:pt idx="11011">202500</cx:pt>
          <cx:pt idx="11012">112500</cx:pt>
          <cx:pt idx="11013">112500</cx:pt>
          <cx:pt idx="11014">202500</cx:pt>
          <cx:pt idx="11015">315000</cx:pt>
          <cx:pt idx="11016">202500</cx:pt>
          <cx:pt idx="11017">90000</cx:pt>
          <cx:pt idx="11018">117000</cx:pt>
          <cx:pt idx="11019">315000</cx:pt>
          <cx:pt idx="11020">135000</cx:pt>
          <cx:pt idx="11021">202500</cx:pt>
          <cx:pt idx="11022">315000</cx:pt>
          <cx:pt idx="11023">157500</cx:pt>
          <cx:pt idx="11024">135000</cx:pt>
          <cx:pt idx="11025">135000</cx:pt>
          <cx:pt idx="11026">247500</cx:pt>
          <cx:pt idx="11027">180000</cx:pt>
          <cx:pt idx="11028">126000</cx:pt>
          <cx:pt idx="11029">112500</cx:pt>
          <cx:pt idx="11030">225000</cx:pt>
          <cx:pt idx="11031">81000</cx:pt>
          <cx:pt idx="11032">126000</cx:pt>
          <cx:pt idx="11033">90000</cx:pt>
          <cx:pt idx="11034">202500</cx:pt>
          <cx:pt idx="11035">135000</cx:pt>
          <cx:pt idx="11036">99000</cx:pt>
          <cx:pt idx="11037">45000</cx:pt>
          <cx:pt idx="11038">112500</cx:pt>
          <cx:pt idx="11039">225000</cx:pt>
          <cx:pt idx="11040">180000</cx:pt>
          <cx:pt idx="11041">270000</cx:pt>
          <cx:pt idx="11042">90000</cx:pt>
          <cx:pt idx="11043">180000</cx:pt>
          <cx:pt idx="11044">135000</cx:pt>
          <cx:pt idx="11045">81000</cx:pt>
          <cx:pt idx="11046">202500</cx:pt>
          <cx:pt idx="11047">153000</cx:pt>
          <cx:pt idx="11048">274500</cx:pt>
          <cx:pt idx="11049">225000</cx:pt>
          <cx:pt idx="11050">160200</cx:pt>
          <cx:pt idx="11051">157500</cx:pt>
          <cx:pt idx="11052">202500</cx:pt>
          <cx:pt idx="11053">180000</cx:pt>
          <cx:pt idx="11054">157500</cx:pt>
          <cx:pt idx="11055">157500</cx:pt>
          <cx:pt idx="11056">171000</cx:pt>
          <cx:pt idx="11057">36000</cx:pt>
          <cx:pt idx="11058">139500</cx:pt>
          <cx:pt idx="11059">103500</cx:pt>
          <cx:pt idx="11060">112500</cx:pt>
          <cx:pt idx="11061">99000</cx:pt>
          <cx:pt idx="11062">67500</cx:pt>
          <cx:pt idx="11063">261000</cx:pt>
          <cx:pt idx="11064">112500</cx:pt>
          <cx:pt idx="11065">225000</cx:pt>
          <cx:pt idx="11066">135000</cx:pt>
          <cx:pt idx="11067">157500</cx:pt>
          <cx:pt idx="11068">1350000</cx:pt>
          <cx:pt idx="11069">112500</cx:pt>
          <cx:pt idx="11070">90000</cx:pt>
          <cx:pt idx="11071">130050</cx:pt>
          <cx:pt idx="11072">189000</cx:pt>
          <cx:pt idx="11073">130500</cx:pt>
          <cx:pt idx="11074">675000</cx:pt>
          <cx:pt idx="11075">450000</cx:pt>
          <cx:pt idx="11076">315000</cx:pt>
          <cx:pt idx="11077">135000</cx:pt>
          <cx:pt idx="11078">135000</cx:pt>
          <cx:pt idx="11079">85500</cx:pt>
          <cx:pt idx="11080">315000</cx:pt>
          <cx:pt idx="11081">81000</cx:pt>
          <cx:pt idx="11082">157500</cx:pt>
          <cx:pt idx="11083">157500</cx:pt>
          <cx:pt idx="11084">225000</cx:pt>
          <cx:pt idx="11085">67500</cx:pt>
          <cx:pt idx="11086">171000</cx:pt>
          <cx:pt idx="11087">180000</cx:pt>
          <cx:pt idx="11088">162000</cx:pt>
          <cx:pt idx="11089">180000</cx:pt>
          <cx:pt idx="11090">54000</cx:pt>
          <cx:pt idx="11091">180000</cx:pt>
          <cx:pt idx="11092">157500</cx:pt>
          <cx:pt idx="11093">135000</cx:pt>
          <cx:pt idx="11094">180000</cx:pt>
          <cx:pt idx="11095">108000</cx:pt>
          <cx:pt idx="11096">247500</cx:pt>
          <cx:pt idx="11097">90000</cx:pt>
          <cx:pt idx="11098">202500</cx:pt>
          <cx:pt idx="11099">180000</cx:pt>
          <cx:pt idx="11100">180000</cx:pt>
          <cx:pt idx="11101">157500</cx:pt>
          <cx:pt idx="11102">148500</cx:pt>
          <cx:pt idx="11103">180000</cx:pt>
          <cx:pt idx="11104">270000</cx:pt>
          <cx:pt idx="11105">90000</cx:pt>
          <cx:pt idx="11106">157500</cx:pt>
          <cx:pt idx="11107">112500</cx:pt>
          <cx:pt idx="11108">63000</cx:pt>
          <cx:pt idx="11109">90000</cx:pt>
          <cx:pt idx="11110">67500</cx:pt>
          <cx:pt idx="11111">189000</cx:pt>
          <cx:pt idx="11112">90000</cx:pt>
          <cx:pt idx="11113">112500</cx:pt>
          <cx:pt idx="11114">270000</cx:pt>
          <cx:pt idx="11115">112500</cx:pt>
          <cx:pt idx="11116">76500</cx:pt>
          <cx:pt idx="11117">45000</cx:pt>
          <cx:pt idx="11118">202500</cx:pt>
          <cx:pt idx="11119">171000</cx:pt>
          <cx:pt idx="11120">157500</cx:pt>
          <cx:pt idx="11121">96750</cx:pt>
          <cx:pt idx="11122">92592</cx:pt>
          <cx:pt idx="11123">180000</cx:pt>
          <cx:pt idx="11124">67500</cx:pt>
          <cx:pt idx="11125">225000</cx:pt>
          <cx:pt idx="11126">42750</cx:pt>
          <cx:pt idx="11127">157500</cx:pt>
          <cx:pt idx="11128">121500</cx:pt>
          <cx:pt idx="11129">202500</cx:pt>
          <cx:pt idx="11130">202500</cx:pt>
          <cx:pt idx="11131">90000</cx:pt>
          <cx:pt idx="11132">121500</cx:pt>
          <cx:pt idx="11133">135000</cx:pt>
          <cx:pt idx="11134">270000</cx:pt>
          <cx:pt idx="11135">323968.5</cx:pt>
          <cx:pt idx="11136">270000</cx:pt>
          <cx:pt idx="11137">67500</cx:pt>
          <cx:pt idx="11138">73575</cx:pt>
          <cx:pt idx="11139">202500</cx:pt>
          <cx:pt idx="11140">67500</cx:pt>
          <cx:pt idx="11141">225000</cx:pt>
          <cx:pt idx="11142">166500</cx:pt>
          <cx:pt idx="11143">135000</cx:pt>
          <cx:pt idx="11144">225000</cx:pt>
          <cx:pt idx="11145">112500</cx:pt>
          <cx:pt idx="11146">63000</cx:pt>
          <cx:pt idx="11147">135000</cx:pt>
          <cx:pt idx="11148">72000</cx:pt>
          <cx:pt idx="11149">135000</cx:pt>
          <cx:pt idx="11150">292500</cx:pt>
          <cx:pt idx="11151">360000</cx:pt>
          <cx:pt idx="11152">270000</cx:pt>
          <cx:pt idx="11153">81000</cx:pt>
          <cx:pt idx="11154">157500</cx:pt>
          <cx:pt idx="11155">202500</cx:pt>
          <cx:pt idx="11156">112500</cx:pt>
          <cx:pt idx="11157">225000</cx:pt>
          <cx:pt idx="11158">135000</cx:pt>
          <cx:pt idx="11159">67500</cx:pt>
          <cx:pt idx="11160">112500</cx:pt>
          <cx:pt idx="11161">180000</cx:pt>
          <cx:pt idx="11162">144000</cx:pt>
          <cx:pt idx="11163">112500</cx:pt>
          <cx:pt idx="11164">112500</cx:pt>
          <cx:pt idx="11165">157500</cx:pt>
          <cx:pt idx="11166">135000</cx:pt>
          <cx:pt idx="11167">112500</cx:pt>
          <cx:pt idx="11168">270000</cx:pt>
          <cx:pt idx="11169">202500</cx:pt>
          <cx:pt idx="11170">135000</cx:pt>
          <cx:pt idx="11171">202500</cx:pt>
          <cx:pt idx="11172">180000</cx:pt>
          <cx:pt idx="11173">135000</cx:pt>
          <cx:pt idx="11174">135000</cx:pt>
          <cx:pt idx="11175">121500</cx:pt>
          <cx:pt idx="11176">67500</cx:pt>
          <cx:pt idx="11177">193500</cx:pt>
          <cx:pt idx="11178">135000</cx:pt>
          <cx:pt idx="11179">157500</cx:pt>
          <cx:pt idx="11180">157500</cx:pt>
          <cx:pt idx="11181">468000</cx:pt>
          <cx:pt idx="11182">76500</cx:pt>
          <cx:pt idx="11183">450000</cx:pt>
          <cx:pt idx="11184">202500</cx:pt>
          <cx:pt idx="11185">337500</cx:pt>
          <cx:pt idx="11186">225000</cx:pt>
          <cx:pt idx="11187">135000</cx:pt>
          <cx:pt idx="11188">202500</cx:pt>
          <cx:pt idx="11189">247500</cx:pt>
          <cx:pt idx="11190">139500</cx:pt>
          <cx:pt idx="11191">157500</cx:pt>
          <cx:pt idx="11192">90000</cx:pt>
          <cx:pt idx="11193">193500</cx:pt>
          <cx:pt idx="11194">54000</cx:pt>
          <cx:pt idx="11195">180000</cx:pt>
          <cx:pt idx="11196">157500</cx:pt>
          <cx:pt idx="11197">76500</cx:pt>
          <cx:pt idx="11198">72000</cx:pt>
          <cx:pt idx="11199">130500</cx:pt>
          <cx:pt idx="11200">360000</cx:pt>
          <cx:pt idx="11201">90000</cx:pt>
          <cx:pt idx="11202">360000</cx:pt>
          <cx:pt idx="11203">135000</cx:pt>
          <cx:pt idx="11204">315000</cx:pt>
          <cx:pt idx="11205">90000</cx:pt>
          <cx:pt idx="11206">270000</cx:pt>
          <cx:pt idx="11207">135000</cx:pt>
          <cx:pt idx="11208">135000</cx:pt>
          <cx:pt idx="11209">67500</cx:pt>
          <cx:pt idx="11210">225000</cx:pt>
          <cx:pt idx="11211">135000</cx:pt>
          <cx:pt idx="11212">405000</cx:pt>
          <cx:pt idx="11213">292500</cx:pt>
          <cx:pt idx="11214">72000</cx:pt>
          <cx:pt idx="11215">135000</cx:pt>
          <cx:pt idx="11216">337500</cx:pt>
          <cx:pt idx="11217">283500</cx:pt>
          <cx:pt idx="11218">112500</cx:pt>
          <cx:pt idx="11219">306000</cx:pt>
          <cx:pt idx="11220">202500</cx:pt>
          <cx:pt idx="11221">157500</cx:pt>
          <cx:pt idx="11222">135000</cx:pt>
          <cx:pt idx="11223">90000</cx:pt>
          <cx:pt idx="11224">360000</cx:pt>
          <cx:pt idx="11225">81000</cx:pt>
          <cx:pt idx="11226">112500</cx:pt>
          <cx:pt idx="11227">225000</cx:pt>
          <cx:pt idx="11228">112500</cx:pt>
          <cx:pt idx="11229">81000</cx:pt>
          <cx:pt idx="11230">135000</cx:pt>
          <cx:pt idx="11231">288000</cx:pt>
          <cx:pt idx="11232">112500</cx:pt>
          <cx:pt idx="11233">112500</cx:pt>
          <cx:pt idx="11234">112500</cx:pt>
          <cx:pt idx="11235">180000</cx:pt>
          <cx:pt idx="11236">112500</cx:pt>
          <cx:pt idx="11237">112500</cx:pt>
          <cx:pt idx="11238">67500</cx:pt>
          <cx:pt idx="11239">139500</cx:pt>
          <cx:pt idx="11240">270000</cx:pt>
          <cx:pt idx="11241">180000</cx:pt>
          <cx:pt idx="11242">112500</cx:pt>
          <cx:pt idx="11243">112500</cx:pt>
          <cx:pt idx="11244">135000</cx:pt>
          <cx:pt idx="11245">157500</cx:pt>
          <cx:pt idx="11246">135000</cx:pt>
          <cx:pt idx="11247">157500</cx:pt>
          <cx:pt idx="11248">103500</cx:pt>
          <cx:pt idx="11249">103500</cx:pt>
          <cx:pt idx="11250">72000</cx:pt>
          <cx:pt idx="11251">112500</cx:pt>
          <cx:pt idx="11252">202500</cx:pt>
          <cx:pt idx="11253">76500</cx:pt>
          <cx:pt idx="11254">67500</cx:pt>
          <cx:pt idx="11255">90000</cx:pt>
          <cx:pt idx="11256">112500</cx:pt>
          <cx:pt idx="11257">175500</cx:pt>
          <cx:pt idx="11258">112500</cx:pt>
          <cx:pt idx="11259">81000</cx:pt>
          <cx:pt idx="11260">157500</cx:pt>
          <cx:pt idx="11261">157500</cx:pt>
          <cx:pt idx="11262">180000</cx:pt>
          <cx:pt idx="11263">180000</cx:pt>
          <cx:pt idx="11264">225000</cx:pt>
          <cx:pt idx="11265">112500</cx:pt>
          <cx:pt idx="11266">90000</cx:pt>
          <cx:pt idx="11267">202500</cx:pt>
          <cx:pt idx="11268">135000</cx:pt>
          <cx:pt idx="11269">157500</cx:pt>
          <cx:pt idx="11270">58500</cx:pt>
          <cx:pt idx="11271">450000</cx:pt>
          <cx:pt idx="11272">112500</cx:pt>
          <cx:pt idx="11273">67500</cx:pt>
          <cx:pt idx="11274">112500</cx:pt>
          <cx:pt idx="11275">292500</cx:pt>
          <cx:pt idx="11276">202500</cx:pt>
          <cx:pt idx="11277">270000</cx:pt>
          <cx:pt idx="11278">90000</cx:pt>
          <cx:pt idx="11279">90000</cx:pt>
          <cx:pt idx="11280">400500</cx:pt>
          <cx:pt idx="11281">173250</cx:pt>
          <cx:pt idx="11282">450000</cx:pt>
          <cx:pt idx="11283">202500</cx:pt>
          <cx:pt idx="11284">328500</cx:pt>
          <cx:pt idx="11285">237577.5</cx:pt>
          <cx:pt idx="11286">135000</cx:pt>
          <cx:pt idx="11287">225000</cx:pt>
          <cx:pt idx="11288">270000</cx:pt>
          <cx:pt idx="11289">135000</cx:pt>
          <cx:pt idx="11290">40500</cx:pt>
          <cx:pt idx="11291">202500</cx:pt>
          <cx:pt idx="11292">90000</cx:pt>
          <cx:pt idx="11293">405000</cx:pt>
          <cx:pt idx="11294">225000</cx:pt>
          <cx:pt idx="11295">112500</cx:pt>
          <cx:pt idx="11296">225000</cx:pt>
          <cx:pt idx="11297">130837.5</cx:pt>
          <cx:pt idx="11298">45000</cx:pt>
          <cx:pt idx="11299">202500</cx:pt>
          <cx:pt idx="11300">90000</cx:pt>
          <cx:pt idx="11301">166500</cx:pt>
          <cx:pt idx="11302">76500</cx:pt>
          <cx:pt idx="11303">90000</cx:pt>
          <cx:pt idx="11304">450000</cx:pt>
          <cx:pt idx="11305">45000</cx:pt>
          <cx:pt idx="11306">45000</cx:pt>
          <cx:pt idx="11307">99000</cx:pt>
          <cx:pt idx="11308">225000</cx:pt>
          <cx:pt idx="11309">112500</cx:pt>
          <cx:pt idx="11310">180000</cx:pt>
          <cx:pt idx="11311">166500</cx:pt>
          <cx:pt idx="11312">382500</cx:pt>
          <cx:pt idx="11313">315000</cx:pt>
          <cx:pt idx="11314">90000</cx:pt>
          <cx:pt idx="11315">117000</cx:pt>
          <cx:pt idx="11316">360000</cx:pt>
          <cx:pt idx="11317">247500</cx:pt>
          <cx:pt idx="11318">270000</cx:pt>
          <cx:pt idx="11319">247500</cx:pt>
          <cx:pt idx="11320">157500</cx:pt>
          <cx:pt idx="11321">225000</cx:pt>
          <cx:pt idx="11322">112500</cx:pt>
          <cx:pt idx="11323">112500</cx:pt>
          <cx:pt idx="11324">135000</cx:pt>
          <cx:pt idx="11325">108000</cx:pt>
          <cx:pt idx="11326">90000</cx:pt>
          <cx:pt idx="11327">450000</cx:pt>
          <cx:pt idx="11328">180000</cx:pt>
          <cx:pt idx="11329">315000</cx:pt>
          <cx:pt idx="11330">121500</cx:pt>
          <cx:pt idx="11331">56250</cx:pt>
          <cx:pt idx="11332">427500</cx:pt>
          <cx:pt idx="11333">157500</cx:pt>
          <cx:pt idx="11334">157500</cx:pt>
          <cx:pt idx="11335">180000</cx:pt>
          <cx:pt idx="11336">135000</cx:pt>
          <cx:pt idx="11337">135000</cx:pt>
          <cx:pt idx="11338">121500</cx:pt>
          <cx:pt idx="11339">225000</cx:pt>
          <cx:pt idx="11340">180000</cx:pt>
          <cx:pt idx="11341">130500</cx:pt>
          <cx:pt idx="11342">135000</cx:pt>
          <cx:pt idx="11343">270000</cx:pt>
          <cx:pt idx="11344">1125000</cx:pt>
          <cx:pt idx="11345">99000</cx:pt>
          <cx:pt idx="11346">117900</cx:pt>
          <cx:pt idx="11347">90000</cx:pt>
          <cx:pt idx="11348">225000</cx:pt>
          <cx:pt idx="11349">202500</cx:pt>
          <cx:pt idx="11350">180000</cx:pt>
          <cx:pt idx="11351">112500</cx:pt>
          <cx:pt idx="11352">112500</cx:pt>
          <cx:pt idx="11353">126000</cx:pt>
          <cx:pt idx="11354">90000</cx:pt>
          <cx:pt idx="11355">112500</cx:pt>
          <cx:pt idx="11356">112500</cx:pt>
          <cx:pt idx="11357">121500</cx:pt>
          <cx:pt idx="11358">121500</cx:pt>
          <cx:pt idx="11359">292500</cx:pt>
          <cx:pt idx="11360">112500</cx:pt>
          <cx:pt idx="11361">81000</cx:pt>
          <cx:pt idx="11362">270000</cx:pt>
          <cx:pt idx="11363">270000</cx:pt>
          <cx:pt idx="11364">175500</cx:pt>
          <cx:pt idx="11365">90000</cx:pt>
          <cx:pt idx="11366">112500</cx:pt>
          <cx:pt idx="11367">180000</cx:pt>
          <cx:pt idx="11368">225000</cx:pt>
          <cx:pt idx="11369">153000</cx:pt>
          <cx:pt idx="11370">67500</cx:pt>
          <cx:pt idx="11371">126000</cx:pt>
          <cx:pt idx="11372">180000</cx:pt>
          <cx:pt idx="11373">135000</cx:pt>
          <cx:pt idx="11374">135000</cx:pt>
          <cx:pt idx="11375">157500</cx:pt>
          <cx:pt idx="11376">67500</cx:pt>
          <cx:pt idx="11377">126000</cx:pt>
          <cx:pt idx="11378">112500</cx:pt>
          <cx:pt idx="11379">112500</cx:pt>
          <cx:pt idx="11380">202500</cx:pt>
          <cx:pt idx="11381">162000</cx:pt>
          <cx:pt idx="11382">45000</cx:pt>
          <cx:pt idx="11383">54000</cx:pt>
          <cx:pt idx="11384">76500</cx:pt>
          <cx:pt idx="11385">360000</cx:pt>
          <cx:pt idx="11386">180000</cx:pt>
          <cx:pt idx="11387">270000</cx:pt>
          <cx:pt idx="11388">54000</cx:pt>
          <cx:pt idx="11389">63000</cx:pt>
          <cx:pt idx="11390">315000</cx:pt>
          <cx:pt idx="11391">270000</cx:pt>
          <cx:pt idx="11392">270000</cx:pt>
          <cx:pt idx="11393">54000</cx:pt>
          <cx:pt idx="11394">202500</cx:pt>
          <cx:pt idx="11395">180000</cx:pt>
          <cx:pt idx="11396">135000</cx:pt>
          <cx:pt idx="11397">202500</cx:pt>
          <cx:pt idx="11398">148500</cx:pt>
          <cx:pt idx="11399">148500</cx:pt>
          <cx:pt idx="11400">202500</cx:pt>
          <cx:pt idx="11401">135000</cx:pt>
          <cx:pt idx="11402">256500</cx:pt>
          <cx:pt idx="11403">68400</cx:pt>
          <cx:pt idx="11404">108000</cx:pt>
          <cx:pt idx="11405">202500</cx:pt>
          <cx:pt idx="11406">67500</cx:pt>
          <cx:pt idx="11407">225000</cx:pt>
          <cx:pt idx="11408">76500</cx:pt>
          <cx:pt idx="11409">90000</cx:pt>
          <cx:pt idx="11410">130500</cx:pt>
          <cx:pt idx="11411">225000</cx:pt>
          <cx:pt idx="11412">135000</cx:pt>
          <cx:pt idx="11413">216000</cx:pt>
          <cx:pt idx="11414">135000</cx:pt>
          <cx:pt idx="11415">54000</cx:pt>
          <cx:pt idx="11416">270000</cx:pt>
          <cx:pt idx="11417">112500</cx:pt>
          <cx:pt idx="11418">121500</cx:pt>
          <cx:pt idx="11419">225000</cx:pt>
          <cx:pt idx="11420">180000</cx:pt>
          <cx:pt idx="11421">450000</cx:pt>
          <cx:pt idx="11422">180000</cx:pt>
          <cx:pt idx="11423">112500</cx:pt>
          <cx:pt idx="11424">135000</cx:pt>
          <cx:pt idx="11425">81000</cx:pt>
          <cx:pt idx="11426">360000</cx:pt>
          <cx:pt idx="11427">180000</cx:pt>
          <cx:pt idx="11428">270000</cx:pt>
          <cx:pt idx="11429">180000</cx:pt>
          <cx:pt idx="11430">117000</cx:pt>
          <cx:pt idx="11431">67500</cx:pt>
          <cx:pt idx="11432">180000</cx:pt>
          <cx:pt idx="11433">112500</cx:pt>
          <cx:pt idx="11434">144261</cx:pt>
          <cx:pt idx="11435">72000</cx:pt>
          <cx:pt idx="11436">90000</cx:pt>
          <cx:pt idx="11437">180000</cx:pt>
          <cx:pt idx="11438">81000</cx:pt>
          <cx:pt idx="11439">193500</cx:pt>
          <cx:pt idx="11440">247500</cx:pt>
          <cx:pt idx="11441">144000</cx:pt>
          <cx:pt idx="11442">135000</cx:pt>
          <cx:pt idx="11443">67500</cx:pt>
          <cx:pt idx="11444">63000</cx:pt>
          <cx:pt idx="11445">450000</cx:pt>
          <cx:pt idx="11446">157500</cx:pt>
          <cx:pt idx="11447">225000</cx:pt>
          <cx:pt idx="11448">67500</cx:pt>
          <cx:pt idx="11449">180000</cx:pt>
          <cx:pt idx="11450">135000</cx:pt>
          <cx:pt idx="11451">126000</cx:pt>
          <cx:pt idx="11452">135000</cx:pt>
          <cx:pt idx="11453">90000</cx:pt>
          <cx:pt idx="11454">90000</cx:pt>
          <cx:pt idx="11455">112500</cx:pt>
          <cx:pt idx="11456">81000</cx:pt>
          <cx:pt idx="11457">90000</cx:pt>
          <cx:pt idx="11458">162000</cx:pt>
          <cx:pt idx="11459">180000</cx:pt>
          <cx:pt idx="11460">135000</cx:pt>
          <cx:pt idx="11461">202500</cx:pt>
          <cx:pt idx="11462">157500</cx:pt>
          <cx:pt idx="11463">238500</cx:pt>
          <cx:pt idx="11464">180000</cx:pt>
          <cx:pt idx="11465">180000</cx:pt>
          <cx:pt idx="11466">157500</cx:pt>
          <cx:pt idx="11467">157500</cx:pt>
          <cx:pt idx="11468">157500</cx:pt>
          <cx:pt idx="11469">67500</cx:pt>
          <cx:pt idx="11470">225000</cx:pt>
          <cx:pt idx="11471">112500</cx:pt>
          <cx:pt idx="11472">112500</cx:pt>
          <cx:pt idx="11473">135000</cx:pt>
          <cx:pt idx="11474">315000</cx:pt>
          <cx:pt idx="11475">225000</cx:pt>
          <cx:pt idx="11476">135000</cx:pt>
          <cx:pt idx="11477">202500</cx:pt>
          <cx:pt idx="11478">90000</cx:pt>
          <cx:pt idx="11479">180000</cx:pt>
          <cx:pt idx="11480">67500</cx:pt>
          <cx:pt idx="11481">225000</cx:pt>
          <cx:pt idx="11482">90000</cx:pt>
          <cx:pt idx="11483">119700</cx:pt>
          <cx:pt idx="11484">135000</cx:pt>
          <cx:pt idx="11485">315000</cx:pt>
          <cx:pt idx="11486">90000</cx:pt>
          <cx:pt idx="11487">112500</cx:pt>
          <cx:pt idx="11488">225000</cx:pt>
          <cx:pt idx="11489">90000</cx:pt>
          <cx:pt idx="11490">190350</cx:pt>
          <cx:pt idx="11491">126000</cx:pt>
          <cx:pt idx="11492">315000</cx:pt>
          <cx:pt idx="11493">135000</cx:pt>
          <cx:pt idx="11494">135000</cx:pt>
          <cx:pt idx="11495">157500</cx:pt>
          <cx:pt idx="11496">112500</cx:pt>
          <cx:pt idx="11497">81000</cx:pt>
          <cx:pt idx="11498">225000</cx:pt>
          <cx:pt idx="11499">112500</cx:pt>
          <cx:pt idx="11500">144000</cx:pt>
          <cx:pt idx="11501">202500</cx:pt>
          <cx:pt idx="11502">360000</cx:pt>
          <cx:pt idx="11503">67500</cx:pt>
          <cx:pt idx="11504">112500</cx:pt>
          <cx:pt idx="11505">405000</cx:pt>
          <cx:pt idx="11506">337500</cx:pt>
          <cx:pt idx="11507">72000</cx:pt>
          <cx:pt idx="11508">225000</cx:pt>
          <cx:pt idx="11509">99000</cx:pt>
          <cx:pt idx="11510">90000</cx:pt>
          <cx:pt idx="11511">157500</cx:pt>
          <cx:pt idx="11512">180000</cx:pt>
          <cx:pt idx="11513">247500</cx:pt>
          <cx:pt idx="11514">112500</cx:pt>
          <cx:pt idx="11515">180000</cx:pt>
          <cx:pt idx="11516">67500</cx:pt>
          <cx:pt idx="11517">67500</cx:pt>
          <cx:pt idx="11518">135000</cx:pt>
          <cx:pt idx="11519">292500</cx:pt>
          <cx:pt idx="11520">270000</cx:pt>
          <cx:pt idx="11521">157500</cx:pt>
          <cx:pt idx="11522">157500</cx:pt>
          <cx:pt idx="11523">225000</cx:pt>
          <cx:pt idx="11524">315000</cx:pt>
          <cx:pt idx="11525">112500</cx:pt>
          <cx:pt idx="11526">180000</cx:pt>
          <cx:pt idx="11527">126000</cx:pt>
          <cx:pt idx="11528">81000</cx:pt>
          <cx:pt idx="11529">112500</cx:pt>
          <cx:pt idx="11530">135000</cx:pt>
          <cx:pt idx="11531">225000</cx:pt>
          <cx:pt idx="11532">81000</cx:pt>
          <cx:pt idx="11533">180000</cx:pt>
          <cx:pt idx="11534">112500</cx:pt>
          <cx:pt idx="11535">315000</cx:pt>
          <cx:pt idx="11536">139500</cx:pt>
          <cx:pt idx="11537">112500</cx:pt>
          <cx:pt idx="11538">270000</cx:pt>
          <cx:pt idx="11539">270000</cx:pt>
          <cx:pt idx="11540">117000</cx:pt>
          <cx:pt idx="11541">171000</cx:pt>
          <cx:pt idx="11542">292500</cx:pt>
          <cx:pt idx="11543">157500</cx:pt>
          <cx:pt idx="11544">360000</cx:pt>
          <cx:pt idx="11545">112500</cx:pt>
          <cx:pt idx="11546">45000</cx:pt>
          <cx:pt idx="11547">112500</cx:pt>
          <cx:pt idx="11548">112500</cx:pt>
          <cx:pt idx="11549">135000</cx:pt>
          <cx:pt idx="11550">135000</cx:pt>
          <cx:pt idx="11551">112500</cx:pt>
          <cx:pt idx="11552">202500</cx:pt>
          <cx:pt idx="11553">135000</cx:pt>
          <cx:pt idx="11554">157500</cx:pt>
          <cx:pt idx="11555">130500</cx:pt>
          <cx:pt idx="11556">135000</cx:pt>
          <cx:pt idx="11557">292500</cx:pt>
          <cx:pt idx="11558">90000</cx:pt>
          <cx:pt idx="11559">157500</cx:pt>
          <cx:pt idx="11560">225000</cx:pt>
          <cx:pt idx="11561">225000</cx:pt>
          <cx:pt idx="11562">180000</cx:pt>
          <cx:pt idx="11563">112500</cx:pt>
          <cx:pt idx="11564">112500</cx:pt>
          <cx:pt idx="11565">63000</cx:pt>
          <cx:pt idx="11566">225000</cx:pt>
          <cx:pt idx="11567">90000</cx:pt>
          <cx:pt idx="11568">90000</cx:pt>
          <cx:pt idx="11569">85500</cx:pt>
          <cx:pt idx="11570">90000</cx:pt>
          <cx:pt idx="11571">202500</cx:pt>
          <cx:pt idx="11572">45000</cx:pt>
          <cx:pt idx="11573">112500</cx:pt>
          <cx:pt idx="11574">405000</cx:pt>
          <cx:pt idx="11575">108000</cx:pt>
          <cx:pt idx="11576">139500</cx:pt>
          <cx:pt idx="11577">225000</cx:pt>
          <cx:pt idx="11578">337500</cx:pt>
          <cx:pt idx="11579">202500</cx:pt>
          <cx:pt idx="11580">450000</cx:pt>
          <cx:pt idx="11581">112500</cx:pt>
          <cx:pt idx="11582">90000</cx:pt>
          <cx:pt idx="11583">270000</cx:pt>
          <cx:pt idx="11584">135000</cx:pt>
          <cx:pt idx="11585">337500</cx:pt>
          <cx:pt idx="11586">180000</cx:pt>
          <cx:pt idx="11587">225000</cx:pt>
          <cx:pt idx="11588">225000</cx:pt>
          <cx:pt idx="11589">202500</cx:pt>
          <cx:pt idx="11590">247500</cx:pt>
          <cx:pt idx="11591">225000</cx:pt>
          <cx:pt idx="11592">180000</cx:pt>
          <cx:pt idx="11593">270000</cx:pt>
          <cx:pt idx="11594">90000</cx:pt>
          <cx:pt idx="11595">67500</cx:pt>
          <cx:pt idx="11596">47250</cx:pt>
          <cx:pt idx="11597">63000</cx:pt>
          <cx:pt idx="11598">360000</cx:pt>
          <cx:pt idx="11599">180000</cx:pt>
          <cx:pt idx="11600">135000</cx:pt>
          <cx:pt idx="11601">180000</cx:pt>
          <cx:pt idx="11602">135000</cx:pt>
          <cx:pt idx="11603">90000</cx:pt>
          <cx:pt idx="11604">135000</cx:pt>
          <cx:pt idx="11605">266085</cx:pt>
          <cx:pt idx="11606">270000</cx:pt>
          <cx:pt idx="11607">121500</cx:pt>
          <cx:pt idx="11608">207000</cx:pt>
          <cx:pt idx="11609">202500</cx:pt>
          <cx:pt idx="11610">270000</cx:pt>
          <cx:pt idx="11611">247500</cx:pt>
          <cx:pt idx="11612">247500</cx:pt>
          <cx:pt idx="11613">112500</cx:pt>
          <cx:pt idx="11614">135000</cx:pt>
          <cx:pt idx="11615">126000</cx:pt>
          <cx:pt idx="11616">405000</cx:pt>
          <cx:pt idx="11617">180000</cx:pt>
          <cx:pt idx="11618">81000</cx:pt>
          <cx:pt idx="11619">180000</cx:pt>
          <cx:pt idx="11620">135000</cx:pt>
          <cx:pt idx="11621">112500</cx:pt>
          <cx:pt idx="11622">135000</cx:pt>
          <cx:pt idx="11623">157500</cx:pt>
          <cx:pt idx="11624">157500</cx:pt>
          <cx:pt idx="11625">180000</cx:pt>
          <cx:pt idx="11626">135000</cx:pt>
          <cx:pt idx="11627">225000</cx:pt>
          <cx:pt idx="11628">89100</cx:pt>
          <cx:pt idx="11629">126000</cx:pt>
          <cx:pt idx="11630">148500</cx:pt>
          <cx:pt idx="11631">90000</cx:pt>
          <cx:pt idx="11632">225000</cx:pt>
          <cx:pt idx="11633">90000</cx:pt>
          <cx:pt idx="11634">270000</cx:pt>
          <cx:pt idx="11635">54000</cx:pt>
          <cx:pt idx="11636">405000</cx:pt>
          <cx:pt idx="11637">135000</cx:pt>
          <cx:pt idx="11638">247500</cx:pt>
          <cx:pt idx="11639">270000</cx:pt>
          <cx:pt idx="11640">247500</cx:pt>
          <cx:pt idx="11641">135000</cx:pt>
          <cx:pt idx="11642">225000</cx:pt>
          <cx:pt idx="11643">72000</cx:pt>
          <cx:pt idx="11644">76500</cx:pt>
          <cx:pt idx="11645">180000</cx:pt>
          <cx:pt idx="11646">135000</cx:pt>
          <cx:pt idx="11647">180000</cx:pt>
          <cx:pt idx="11648">90000</cx:pt>
          <cx:pt idx="11649">157500</cx:pt>
          <cx:pt idx="11650">247500</cx:pt>
          <cx:pt idx="11651">292500</cx:pt>
          <cx:pt idx="11652">117000</cx:pt>
          <cx:pt idx="11653">108000</cx:pt>
          <cx:pt idx="11654">148500</cx:pt>
          <cx:pt idx="11655">180000</cx:pt>
          <cx:pt idx="11656">135000</cx:pt>
          <cx:pt idx="11657">135000</cx:pt>
          <cx:pt idx="11658">202500</cx:pt>
          <cx:pt idx="11659">112500</cx:pt>
          <cx:pt idx="11660">90000</cx:pt>
          <cx:pt idx="11661">81000</cx:pt>
          <cx:pt idx="11662">180000</cx:pt>
          <cx:pt idx="11663">135000</cx:pt>
          <cx:pt idx="11664">54000</cx:pt>
          <cx:pt idx="11665">270000</cx:pt>
          <cx:pt idx="11666">135000</cx:pt>
          <cx:pt idx="11667">247500</cx:pt>
          <cx:pt idx="11668">72000</cx:pt>
          <cx:pt idx="11669">270000</cx:pt>
          <cx:pt idx="11670">135000</cx:pt>
          <cx:pt idx="11671">135000</cx:pt>
          <cx:pt idx="11672">135000</cx:pt>
          <cx:pt idx="11673">112500</cx:pt>
          <cx:pt idx="11674">414000</cx:pt>
          <cx:pt idx="11675">225000</cx:pt>
          <cx:pt idx="11676">112500</cx:pt>
          <cx:pt idx="11677">90000</cx:pt>
          <cx:pt idx="11678">126000</cx:pt>
          <cx:pt idx="11679">405000</cx:pt>
          <cx:pt idx="11680">135000</cx:pt>
          <cx:pt idx="11681">180000</cx:pt>
          <cx:pt idx="11682">112500</cx:pt>
          <cx:pt idx="11683">135000</cx:pt>
          <cx:pt idx="11684">135000</cx:pt>
          <cx:pt idx="11685">92250</cx:pt>
          <cx:pt idx="11686">157500</cx:pt>
          <cx:pt idx="11687">180000</cx:pt>
          <cx:pt idx="11688">180000</cx:pt>
          <cx:pt idx="11689">180000</cx:pt>
          <cx:pt idx="11690">225000</cx:pt>
          <cx:pt idx="11691">135000</cx:pt>
          <cx:pt idx="11692">83970</cx:pt>
          <cx:pt idx="11693">180000</cx:pt>
          <cx:pt idx="11694">135000</cx:pt>
          <cx:pt idx="11695">45000</cx:pt>
          <cx:pt idx="11696">180000</cx:pt>
          <cx:pt idx="11697">121500</cx:pt>
          <cx:pt idx="11698">117000</cx:pt>
          <cx:pt idx="11699">180000</cx:pt>
          <cx:pt idx="11700">67500</cx:pt>
          <cx:pt idx="11701">139500</cx:pt>
          <cx:pt idx="11702">72000</cx:pt>
          <cx:pt idx="11703">202500</cx:pt>
          <cx:pt idx="11704">202500</cx:pt>
          <cx:pt idx="11705">225000</cx:pt>
          <cx:pt idx="11706">225000</cx:pt>
          <cx:pt idx="11707">94500</cx:pt>
          <cx:pt idx="11708">36000</cx:pt>
          <cx:pt idx="11709">103500</cx:pt>
          <cx:pt idx="11710">90000</cx:pt>
          <cx:pt idx="11711">121500</cx:pt>
          <cx:pt idx="11712">90000</cx:pt>
          <cx:pt idx="11713">202500</cx:pt>
          <cx:pt idx="11714">225000</cx:pt>
          <cx:pt idx="11715">157500</cx:pt>
          <cx:pt idx="11716">157500</cx:pt>
          <cx:pt idx="11717">108000</cx:pt>
          <cx:pt idx="11718">76500</cx:pt>
          <cx:pt idx="11719">112500</cx:pt>
          <cx:pt idx="11720">247500</cx:pt>
          <cx:pt idx="11721">180000</cx:pt>
          <cx:pt idx="11722">121500</cx:pt>
          <cx:pt idx="11723">81000</cx:pt>
          <cx:pt idx="11724">360000</cx:pt>
          <cx:pt idx="11725">76500</cx:pt>
          <cx:pt idx="11726">112500</cx:pt>
          <cx:pt idx="11727">315000</cx:pt>
          <cx:pt idx="11728">81000</cx:pt>
          <cx:pt idx="11729">135000</cx:pt>
          <cx:pt idx="11730">135000</cx:pt>
          <cx:pt idx="11731">202500</cx:pt>
          <cx:pt idx="11732">45000</cx:pt>
          <cx:pt idx="11733">112500</cx:pt>
          <cx:pt idx="11734">265500</cx:pt>
          <cx:pt idx="11735">81000</cx:pt>
          <cx:pt idx="11736">112500</cx:pt>
          <cx:pt idx="11737">67500</cx:pt>
          <cx:pt idx="11738">135000</cx:pt>
          <cx:pt idx="11739">90000</cx:pt>
          <cx:pt idx="11740">247500</cx:pt>
          <cx:pt idx="11741">270000</cx:pt>
          <cx:pt idx="11742">67500</cx:pt>
          <cx:pt idx="11743">121500</cx:pt>
          <cx:pt idx="11744">67500</cx:pt>
          <cx:pt idx="11745">90000</cx:pt>
          <cx:pt idx="11746">202500</cx:pt>
          <cx:pt idx="11747">180000</cx:pt>
          <cx:pt idx="11748">225000</cx:pt>
          <cx:pt idx="11749">162000</cx:pt>
          <cx:pt idx="11750">45000</cx:pt>
          <cx:pt idx="11751">225000</cx:pt>
          <cx:pt idx="11752">112500</cx:pt>
          <cx:pt idx="11753">112500</cx:pt>
          <cx:pt idx="11754">270000</cx:pt>
          <cx:pt idx="11755">202500</cx:pt>
          <cx:pt idx="11756">135000</cx:pt>
          <cx:pt idx="11757">67500</cx:pt>
          <cx:pt idx="11758">148500</cx:pt>
          <cx:pt idx="11759">135000</cx:pt>
          <cx:pt idx="11760">225000</cx:pt>
          <cx:pt idx="11761">202500</cx:pt>
          <cx:pt idx="11762">225000</cx:pt>
          <cx:pt idx="11763">112500</cx:pt>
          <cx:pt idx="11764">225000</cx:pt>
          <cx:pt idx="11765">270000</cx:pt>
          <cx:pt idx="11766">67500</cx:pt>
          <cx:pt idx="11767">225000</cx:pt>
          <cx:pt idx="11768">270000</cx:pt>
          <cx:pt idx="11769">180000</cx:pt>
          <cx:pt idx="11770">135000</cx:pt>
          <cx:pt idx="11771">126000</cx:pt>
          <cx:pt idx="11772">135000</cx:pt>
          <cx:pt idx="11773">157500</cx:pt>
          <cx:pt idx="11774">67500</cx:pt>
          <cx:pt idx="11775">112500</cx:pt>
          <cx:pt idx="11776">90000</cx:pt>
          <cx:pt idx="11777">225000</cx:pt>
          <cx:pt idx="11778">90000</cx:pt>
          <cx:pt idx="11779">90000</cx:pt>
          <cx:pt idx="11780">135000</cx:pt>
          <cx:pt idx="11781">157500</cx:pt>
          <cx:pt idx="11782">81000</cx:pt>
          <cx:pt idx="11783">135000</cx:pt>
          <cx:pt idx="11784">270000</cx:pt>
          <cx:pt idx="11785">135000</cx:pt>
          <cx:pt idx="11786">135000</cx:pt>
          <cx:pt idx="11787">180000</cx:pt>
          <cx:pt idx="11788">144000</cx:pt>
          <cx:pt idx="11789">225000</cx:pt>
          <cx:pt idx="11790">202500</cx:pt>
          <cx:pt idx="11791">225000</cx:pt>
          <cx:pt idx="11792">45000</cx:pt>
          <cx:pt idx="11793">171000</cx:pt>
          <cx:pt idx="11794">112500</cx:pt>
          <cx:pt idx="11795">103500</cx:pt>
          <cx:pt idx="11796">225000</cx:pt>
          <cx:pt idx="11797">112500</cx:pt>
          <cx:pt idx="11798">180000</cx:pt>
          <cx:pt idx="11799">270000</cx:pt>
          <cx:pt idx="11800">135000</cx:pt>
          <cx:pt idx="11801">180000</cx:pt>
          <cx:pt idx="11802">157500</cx:pt>
          <cx:pt idx="11803">171000</cx:pt>
          <cx:pt idx="11804">174681</cx:pt>
          <cx:pt idx="11805">157500</cx:pt>
          <cx:pt idx="11806">297000</cx:pt>
          <cx:pt idx="11807">157500</cx:pt>
          <cx:pt idx="11808">202500</cx:pt>
          <cx:pt idx="11809">229500</cx:pt>
          <cx:pt idx="11810">247500</cx:pt>
          <cx:pt idx="11811">180000</cx:pt>
          <cx:pt idx="11812">225000</cx:pt>
          <cx:pt idx="11813">315000</cx:pt>
          <cx:pt idx="11814">270000</cx:pt>
          <cx:pt idx="11815">135000</cx:pt>
          <cx:pt idx="11816">58500</cx:pt>
          <cx:pt idx="11817">157500</cx:pt>
          <cx:pt idx="11818">49500</cx:pt>
          <cx:pt idx="11819">150750</cx:pt>
          <cx:pt idx="11820">292500</cx:pt>
          <cx:pt idx="11821">202500</cx:pt>
          <cx:pt idx="11822">540000</cx:pt>
          <cx:pt idx="11823">225000</cx:pt>
          <cx:pt idx="11824">270000</cx:pt>
          <cx:pt idx="11825">67500</cx:pt>
          <cx:pt idx="11826">90000</cx:pt>
          <cx:pt idx="11827">112500</cx:pt>
          <cx:pt idx="11828">247500</cx:pt>
          <cx:pt idx="11829">126000</cx:pt>
          <cx:pt idx="11830">180000</cx:pt>
          <cx:pt idx="11831">157500</cx:pt>
          <cx:pt idx="11832">90000</cx:pt>
          <cx:pt idx="11833">180000</cx:pt>
          <cx:pt idx="11834">279000</cx:pt>
          <cx:pt idx="11835">180000</cx:pt>
          <cx:pt idx="11836">270000</cx:pt>
          <cx:pt idx="11837">112500</cx:pt>
          <cx:pt idx="11838">315000</cx:pt>
          <cx:pt idx="11839">180000</cx:pt>
          <cx:pt idx="11840">112500</cx:pt>
          <cx:pt idx="11841">72000</cx:pt>
          <cx:pt idx="11842">202500</cx:pt>
          <cx:pt idx="11843">292500</cx:pt>
          <cx:pt idx="11844">256500</cx:pt>
          <cx:pt idx="11845">135000</cx:pt>
          <cx:pt idx="11846">94500</cx:pt>
          <cx:pt idx="11847">67500</cx:pt>
          <cx:pt idx="11848">225000</cx:pt>
          <cx:pt idx="11849">225000</cx:pt>
          <cx:pt idx="11850">157500</cx:pt>
          <cx:pt idx="11851">270000</cx:pt>
          <cx:pt idx="11852">225000</cx:pt>
          <cx:pt idx="11853">360000</cx:pt>
          <cx:pt idx="11854">229500</cx:pt>
          <cx:pt idx="11855">148500</cx:pt>
          <cx:pt idx="11856">189000</cx:pt>
          <cx:pt idx="11857">243000</cx:pt>
          <cx:pt idx="11858">135000</cx:pt>
          <cx:pt idx="11859">180000</cx:pt>
          <cx:pt idx="11860">189000</cx:pt>
          <cx:pt idx="11861">72000</cx:pt>
          <cx:pt idx="11862">225000</cx:pt>
          <cx:pt idx="11863">157500</cx:pt>
          <cx:pt idx="11864">292500</cx:pt>
          <cx:pt idx="11865">135000</cx:pt>
          <cx:pt idx="11866">157500</cx:pt>
          <cx:pt idx="11867">405000</cx:pt>
          <cx:pt idx="11868">576000</cx:pt>
          <cx:pt idx="11869">76500</cx:pt>
          <cx:pt idx="11870">315000</cx:pt>
          <cx:pt idx="11871">225000</cx:pt>
          <cx:pt idx="11872">54000</cx:pt>
          <cx:pt idx="11873">180000</cx:pt>
          <cx:pt idx="11874">81000</cx:pt>
          <cx:pt idx="11875">270000</cx:pt>
          <cx:pt idx="11876">270000</cx:pt>
          <cx:pt idx="11877">157500</cx:pt>
          <cx:pt idx="11878">180000</cx:pt>
          <cx:pt idx="11879">234000</cx:pt>
          <cx:pt idx="11880">225000</cx:pt>
          <cx:pt idx="11881">256500</cx:pt>
          <cx:pt idx="11882">157500</cx:pt>
          <cx:pt idx="11883">157500</cx:pt>
          <cx:pt idx="11884">337500</cx:pt>
          <cx:pt idx="11885">225000</cx:pt>
          <cx:pt idx="11886">94500</cx:pt>
          <cx:pt idx="11887">180000</cx:pt>
          <cx:pt idx="11888">270000</cx:pt>
          <cx:pt idx="11889">234000</cx:pt>
          <cx:pt idx="11890">135000</cx:pt>
          <cx:pt idx="11891">130500</cx:pt>
          <cx:pt idx="11892">216000</cx:pt>
          <cx:pt idx="11893">450000</cx:pt>
          <cx:pt idx="11894">67500</cx:pt>
          <cx:pt idx="11895">99000</cx:pt>
          <cx:pt idx="11896">67500</cx:pt>
          <cx:pt idx="11897">198000</cx:pt>
          <cx:pt idx="11898">139500</cx:pt>
          <cx:pt idx="11899">81000</cx:pt>
          <cx:pt idx="11900">409500</cx:pt>
          <cx:pt idx="11901">180000</cx:pt>
          <cx:pt idx="11902">360000</cx:pt>
          <cx:pt idx="11903">315000</cx:pt>
          <cx:pt idx="11904">55746</cx:pt>
          <cx:pt idx="11905">216000</cx:pt>
          <cx:pt idx="11906">202500</cx:pt>
          <cx:pt idx="11907">54000</cx:pt>
          <cx:pt idx="11908">225000</cx:pt>
          <cx:pt idx="11909">117000</cx:pt>
          <cx:pt idx="11910">112500</cx:pt>
          <cx:pt idx="11911">225000</cx:pt>
          <cx:pt idx="11912">202500</cx:pt>
          <cx:pt idx="11913">180000</cx:pt>
          <cx:pt idx="11914">265500</cx:pt>
          <cx:pt idx="11915">157500</cx:pt>
          <cx:pt idx="11916">90000</cx:pt>
          <cx:pt idx="11917">180000</cx:pt>
          <cx:pt idx="11918">157500</cx:pt>
          <cx:pt idx="11919">157500</cx:pt>
          <cx:pt idx="11920">157500</cx:pt>
          <cx:pt idx="11921">76500</cx:pt>
          <cx:pt idx="11922">108000</cx:pt>
          <cx:pt idx="11923">292500</cx:pt>
          <cx:pt idx="11924">90000</cx:pt>
          <cx:pt idx="11925">202500</cx:pt>
          <cx:pt idx="11926">180000</cx:pt>
          <cx:pt idx="11927">202500</cx:pt>
          <cx:pt idx="11928">135000</cx:pt>
          <cx:pt idx="11929">360000</cx:pt>
          <cx:pt idx="11930">112500</cx:pt>
          <cx:pt idx="11931">90000</cx:pt>
          <cx:pt idx="11932">171000</cx:pt>
          <cx:pt idx="11933">90000</cx:pt>
          <cx:pt idx="11934">225000</cx:pt>
          <cx:pt idx="11935">112500</cx:pt>
          <cx:pt idx="11936">67500</cx:pt>
          <cx:pt idx="11937">91620</cx:pt>
          <cx:pt idx="11938">225000</cx:pt>
          <cx:pt idx="11939">135000</cx:pt>
          <cx:pt idx="11940">67500</cx:pt>
          <cx:pt idx="11941">176458.5</cx:pt>
          <cx:pt idx="11942">144000</cx:pt>
          <cx:pt idx="11943">90000</cx:pt>
          <cx:pt idx="11944">225000</cx:pt>
          <cx:pt idx="11945">112500</cx:pt>
          <cx:pt idx="11946">112500</cx:pt>
          <cx:pt idx="11947">315000</cx:pt>
          <cx:pt idx="11948">157500</cx:pt>
          <cx:pt idx="11949">49500</cx:pt>
          <cx:pt idx="11950">315000</cx:pt>
          <cx:pt idx="11951">67500</cx:pt>
          <cx:pt idx="11952">90000</cx:pt>
          <cx:pt idx="11953">135000</cx:pt>
          <cx:pt idx="11954">81000</cx:pt>
          <cx:pt idx="11955">157500</cx:pt>
          <cx:pt idx="11956">135000</cx:pt>
          <cx:pt idx="11957">103500</cx:pt>
          <cx:pt idx="11958">112500</cx:pt>
          <cx:pt idx="11959">270000</cx:pt>
          <cx:pt idx="11960">450000</cx:pt>
          <cx:pt idx="11961">387000</cx:pt>
          <cx:pt idx="11962">270000</cx:pt>
          <cx:pt idx="11963">202500</cx:pt>
          <cx:pt idx="11964">90000</cx:pt>
          <cx:pt idx="11965">90000</cx:pt>
          <cx:pt idx="11966">360000</cx:pt>
          <cx:pt idx="11967">135000</cx:pt>
          <cx:pt idx="11968">135000</cx:pt>
          <cx:pt idx="11969">360000</cx:pt>
          <cx:pt idx="11970">360000</cx:pt>
          <cx:pt idx="11971">202500</cx:pt>
          <cx:pt idx="11972">135000</cx:pt>
          <cx:pt idx="11973">225000</cx:pt>
          <cx:pt idx="11974">135000</cx:pt>
          <cx:pt idx="11975">135000</cx:pt>
          <cx:pt idx="11976">157500</cx:pt>
          <cx:pt idx="11977">121500</cx:pt>
          <cx:pt idx="11978">225000</cx:pt>
          <cx:pt idx="11979">585000</cx:pt>
          <cx:pt idx="11980">157500</cx:pt>
          <cx:pt idx="11981">292500</cx:pt>
          <cx:pt idx="11982">112500</cx:pt>
          <cx:pt idx="11983">76500</cx:pt>
          <cx:pt idx="11984">54000</cx:pt>
          <cx:pt idx="11985">315000</cx:pt>
          <cx:pt idx="11986">180000</cx:pt>
          <cx:pt idx="11987">135000</cx:pt>
          <cx:pt idx="11988">337500</cx:pt>
          <cx:pt idx="11989">112500</cx:pt>
          <cx:pt idx="11990">112500</cx:pt>
          <cx:pt idx="11991">67500</cx:pt>
          <cx:pt idx="11992">126000</cx:pt>
          <cx:pt idx="11993">135000</cx:pt>
          <cx:pt idx="11994">112500</cx:pt>
          <cx:pt idx="11995">112500</cx:pt>
          <cx:pt idx="11996">135000</cx:pt>
          <cx:pt idx="11997">121500</cx:pt>
          <cx:pt idx="11998">675000</cx:pt>
          <cx:pt idx="11999">157500</cx:pt>
          <cx:pt idx="12000">585000</cx:pt>
          <cx:pt idx="12001">180000</cx:pt>
          <cx:pt idx="12002">315000</cx:pt>
          <cx:pt idx="12003">76500</cx:pt>
          <cx:pt idx="12004">112500</cx:pt>
          <cx:pt idx="12005">1125000</cx:pt>
          <cx:pt idx="12006">112500</cx:pt>
          <cx:pt idx="12007">315000</cx:pt>
          <cx:pt idx="12008">180000</cx:pt>
          <cx:pt idx="12009">103500</cx:pt>
          <cx:pt idx="12010">112500</cx:pt>
          <cx:pt idx="12011">180000</cx:pt>
          <cx:pt idx="12012">90000</cx:pt>
          <cx:pt idx="12013">90000</cx:pt>
          <cx:pt idx="12014">126000</cx:pt>
          <cx:pt idx="12015">135000</cx:pt>
          <cx:pt idx="12016">135000</cx:pt>
          <cx:pt idx="12017">157500</cx:pt>
          <cx:pt idx="12018">279000</cx:pt>
          <cx:pt idx="12019">202500</cx:pt>
          <cx:pt idx="12020">139500</cx:pt>
          <cx:pt idx="12021">157500</cx:pt>
          <cx:pt idx="12022">112500</cx:pt>
          <cx:pt idx="12023">225000</cx:pt>
          <cx:pt idx="12024">148500</cx:pt>
          <cx:pt idx="12025">135000</cx:pt>
          <cx:pt idx="12026">157500</cx:pt>
          <cx:pt idx="12027">157500</cx:pt>
          <cx:pt idx="12028">67500</cx:pt>
          <cx:pt idx="12029">112500</cx:pt>
          <cx:pt idx="12030">180000</cx:pt>
          <cx:pt idx="12031">292500</cx:pt>
          <cx:pt idx="12032">67500</cx:pt>
          <cx:pt idx="12033">337500</cx:pt>
          <cx:pt idx="12034">270000</cx:pt>
          <cx:pt idx="12035">360000</cx:pt>
          <cx:pt idx="12036">202500</cx:pt>
          <cx:pt idx="12037">148500</cx:pt>
          <cx:pt idx="12038">157500</cx:pt>
          <cx:pt idx="12039">112500</cx:pt>
          <cx:pt idx="12040">157500</cx:pt>
          <cx:pt idx="12041">81000</cx:pt>
          <cx:pt idx="12042">225000</cx:pt>
          <cx:pt idx="12043">135000</cx:pt>
          <cx:pt idx="12044">135000</cx:pt>
          <cx:pt idx="12045">202500</cx:pt>
          <cx:pt idx="12046">144000</cx:pt>
          <cx:pt idx="12047">157500</cx:pt>
          <cx:pt idx="12048">76500</cx:pt>
          <cx:pt idx="12049">135000</cx:pt>
          <cx:pt idx="12050">202500</cx:pt>
          <cx:pt idx="12051">225000</cx:pt>
          <cx:pt idx="12052">225000</cx:pt>
          <cx:pt idx="12053">157500</cx:pt>
          <cx:pt idx="12054">90000</cx:pt>
          <cx:pt idx="12055">112500</cx:pt>
          <cx:pt idx="12056">162000</cx:pt>
          <cx:pt idx="12057">135000</cx:pt>
          <cx:pt idx="12058">81000</cx:pt>
          <cx:pt idx="12059">81000</cx:pt>
          <cx:pt idx="12060">99000</cx:pt>
          <cx:pt idx="12061">135000</cx:pt>
          <cx:pt idx="12062">67500</cx:pt>
          <cx:pt idx="12063">189000</cx:pt>
          <cx:pt idx="12064">112500</cx:pt>
          <cx:pt idx="12065">180000</cx:pt>
          <cx:pt idx="12066">67500</cx:pt>
          <cx:pt idx="12067">135000</cx:pt>
          <cx:pt idx="12068">202500</cx:pt>
          <cx:pt idx="12069">81000</cx:pt>
          <cx:pt idx="12070">67500</cx:pt>
          <cx:pt idx="12071">103500</cx:pt>
          <cx:pt idx="12072">202500</cx:pt>
          <cx:pt idx="12073">135000</cx:pt>
          <cx:pt idx="12074">225000</cx:pt>
          <cx:pt idx="12075">166500</cx:pt>
          <cx:pt idx="12076">225000</cx:pt>
          <cx:pt idx="12077">180000</cx:pt>
          <cx:pt idx="12078">135000</cx:pt>
          <cx:pt idx="12079">67500</cx:pt>
          <cx:pt idx="12080">270000</cx:pt>
          <cx:pt idx="12081">135000</cx:pt>
          <cx:pt idx="12082">225000</cx:pt>
          <cx:pt idx="12083">225000</cx:pt>
          <cx:pt idx="12084">450000</cx:pt>
          <cx:pt idx="12085">81000</cx:pt>
          <cx:pt idx="12086">112500</cx:pt>
          <cx:pt idx="12087">315000</cx:pt>
          <cx:pt idx="12088">76500</cx:pt>
          <cx:pt idx="12089">81000</cx:pt>
          <cx:pt idx="12090">58500</cx:pt>
          <cx:pt idx="12091">189000</cx:pt>
          <cx:pt idx="12092">225000</cx:pt>
          <cx:pt idx="12093">90000</cx:pt>
          <cx:pt idx="12094">67500</cx:pt>
          <cx:pt idx="12095">202500</cx:pt>
          <cx:pt idx="12096">450000</cx:pt>
          <cx:pt idx="12097">112500</cx:pt>
          <cx:pt idx="12098">112500</cx:pt>
          <cx:pt idx="12099">135000</cx:pt>
          <cx:pt idx="12100">157500</cx:pt>
          <cx:pt idx="12101">180000</cx:pt>
          <cx:pt idx="12102">270000</cx:pt>
          <cx:pt idx="12103">135000</cx:pt>
          <cx:pt idx="12104">202500</cx:pt>
          <cx:pt idx="12105">135000</cx:pt>
          <cx:pt idx="12106">67500</cx:pt>
          <cx:pt idx="12107">157500</cx:pt>
          <cx:pt idx="12108">1080000</cx:pt>
          <cx:pt idx="12109">315000</cx:pt>
          <cx:pt idx="12110">202500</cx:pt>
          <cx:pt idx="12111">67500</cx:pt>
          <cx:pt idx="12112">90000</cx:pt>
          <cx:pt idx="12113">135000</cx:pt>
          <cx:pt idx="12114">112500</cx:pt>
          <cx:pt idx="12115">90000</cx:pt>
          <cx:pt idx="12116">45000</cx:pt>
          <cx:pt idx="12117">67500</cx:pt>
          <cx:pt idx="12118">90000</cx:pt>
          <cx:pt idx="12119">45000</cx:pt>
          <cx:pt idx="12120">126000</cx:pt>
          <cx:pt idx="12121">157500</cx:pt>
          <cx:pt idx="12122">180000</cx:pt>
          <cx:pt idx="12123">306000</cx:pt>
          <cx:pt idx="12124">135000</cx:pt>
          <cx:pt idx="12125">405000</cx:pt>
          <cx:pt idx="12126">126000</cx:pt>
          <cx:pt idx="12127">189000</cx:pt>
          <cx:pt idx="12128">85500</cx:pt>
          <cx:pt idx="12129">112500</cx:pt>
          <cx:pt idx="12130">220500</cx:pt>
          <cx:pt idx="12131">108000</cx:pt>
          <cx:pt idx="12132">81000</cx:pt>
          <cx:pt idx="12133">112500</cx:pt>
          <cx:pt idx="12134">90000</cx:pt>
          <cx:pt idx="12135">157500</cx:pt>
          <cx:pt idx="12136">180000</cx:pt>
          <cx:pt idx="12137">202500</cx:pt>
          <cx:pt idx="12138">90000</cx:pt>
          <cx:pt idx="12139">168750</cx:pt>
          <cx:pt idx="12140">337500</cx:pt>
          <cx:pt idx="12141">225000</cx:pt>
          <cx:pt idx="12142">202500</cx:pt>
          <cx:pt idx="12143">211500</cx:pt>
          <cx:pt idx="12144">49500</cx:pt>
          <cx:pt idx="12145">180000</cx:pt>
          <cx:pt idx="12146">157500</cx:pt>
          <cx:pt idx="12147">157500</cx:pt>
          <cx:pt idx="12148">450000</cx:pt>
          <cx:pt idx="12149">225000</cx:pt>
          <cx:pt idx="12150">135000</cx:pt>
          <cx:pt idx="12151">247500</cx:pt>
          <cx:pt idx="12152">180000</cx:pt>
          <cx:pt idx="12153">157500</cx:pt>
          <cx:pt idx="12154">225000</cx:pt>
          <cx:pt idx="12155">166500</cx:pt>
          <cx:pt idx="12156">162000</cx:pt>
          <cx:pt idx="12157">130500</cx:pt>
          <cx:pt idx="12158">83250</cx:pt>
          <cx:pt idx="12159">270000</cx:pt>
          <cx:pt idx="12160">180000</cx:pt>
          <cx:pt idx="12161">108000</cx:pt>
          <cx:pt idx="12162">135000</cx:pt>
          <cx:pt idx="12163">202500</cx:pt>
          <cx:pt idx="12164">157500</cx:pt>
          <cx:pt idx="12165">315000</cx:pt>
          <cx:pt idx="12166">45000</cx:pt>
          <cx:pt idx="12167">180000</cx:pt>
          <cx:pt idx="12168">180000</cx:pt>
          <cx:pt idx="12169">202500</cx:pt>
          <cx:pt idx="12170">247500</cx:pt>
          <cx:pt idx="12171">292500</cx:pt>
          <cx:pt idx="12172">540000</cx:pt>
          <cx:pt idx="12173">180000</cx:pt>
          <cx:pt idx="12174">81000</cx:pt>
          <cx:pt idx="12175">135000</cx:pt>
          <cx:pt idx="12176">90000</cx:pt>
          <cx:pt idx="12177">162000</cx:pt>
          <cx:pt idx="12178">270000</cx:pt>
          <cx:pt idx="12179">292500</cx:pt>
          <cx:pt idx="12180">157500</cx:pt>
          <cx:pt idx="12181">63000</cx:pt>
          <cx:pt idx="12182">135000</cx:pt>
          <cx:pt idx="12183">157500</cx:pt>
          <cx:pt idx="12184">180000</cx:pt>
          <cx:pt idx="12185">180000</cx:pt>
          <cx:pt idx="12186">51750</cx:pt>
          <cx:pt idx="12187">180000</cx:pt>
          <cx:pt idx="12188">135000</cx:pt>
          <cx:pt idx="12189">225000</cx:pt>
          <cx:pt idx="12190">225000</cx:pt>
          <cx:pt idx="12191">238500</cx:pt>
          <cx:pt idx="12192">135000</cx:pt>
          <cx:pt idx="12193">360000</cx:pt>
          <cx:pt idx="12194">135000</cx:pt>
          <cx:pt idx="12195">157500</cx:pt>
          <cx:pt idx="12196">135000</cx:pt>
          <cx:pt idx="12197">315000</cx:pt>
          <cx:pt idx="12198">112500</cx:pt>
          <cx:pt idx="12199">225000</cx:pt>
          <cx:pt idx="12200">337500</cx:pt>
          <cx:pt idx="12201">103500</cx:pt>
          <cx:pt idx="12202">166500</cx:pt>
          <cx:pt idx="12203">81000</cx:pt>
          <cx:pt idx="12204">436500</cx:pt>
          <cx:pt idx="12205">126000</cx:pt>
          <cx:pt idx="12206">90000</cx:pt>
          <cx:pt idx="12207">450000</cx:pt>
          <cx:pt idx="12208">135000</cx:pt>
          <cx:pt idx="12209">247500</cx:pt>
          <cx:pt idx="12210">247500</cx:pt>
          <cx:pt idx="12211">180000</cx:pt>
          <cx:pt idx="12212">225000</cx:pt>
          <cx:pt idx="12213">135000</cx:pt>
          <cx:pt idx="12214">90000</cx:pt>
          <cx:pt idx="12215">180000</cx:pt>
          <cx:pt idx="12216">135000</cx:pt>
          <cx:pt idx="12217">112500</cx:pt>
          <cx:pt idx="12218">202500</cx:pt>
          <cx:pt idx="12219">72000</cx:pt>
          <cx:pt idx="12220">180000</cx:pt>
          <cx:pt idx="12221">252000</cx:pt>
          <cx:pt idx="12222">94500</cx:pt>
          <cx:pt idx="12223">90000</cx:pt>
          <cx:pt idx="12224">225000</cx:pt>
          <cx:pt idx="12225">99000</cx:pt>
          <cx:pt idx="12226">157500</cx:pt>
          <cx:pt idx="12227">112500</cx:pt>
          <cx:pt idx="12228">115515</cx:pt>
          <cx:pt idx="12229">112500</cx:pt>
          <cx:pt idx="12230">225000</cx:pt>
          <cx:pt idx="12231">157500</cx:pt>
          <cx:pt idx="12232">405000</cx:pt>
          <cx:pt idx="12233">81000</cx:pt>
          <cx:pt idx="12234">225000</cx:pt>
          <cx:pt idx="12235">90000</cx:pt>
          <cx:pt idx="12236">135000</cx:pt>
          <cx:pt idx="12237">135000</cx:pt>
          <cx:pt idx="12238">270000</cx:pt>
          <cx:pt idx="12239">202500</cx:pt>
          <cx:pt idx="12240">180000</cx:pt>
          <cx:pt idx="12241">337500</cx:pt>
          <cx:pt idx="12242">180000</cx:pt>
          <cx:pt idx="12243">67500</cx:pt>
          <cx:pt idx="12244">135000</cx:pt>
          <cx:pt idx="12245">180000</cx:pt>
          <cx:pt idx="12246">180000</cx:pt>
          <cx:pt idx="12247">67500</cx:pt>
          <cx:pt idx="12248">157500</cx:pt>
          <cx:pt idx="12249">81000</cx:pt>
          <cx:pt idx="12250">171000</cx:pt>
          <cx:pt idx="12251">90000</cx:pt>
          <cx:pt idx="12252">112500</cx:pt>
          <cx:pt idx="12253">337500</cx:pt>
          <cx:pt idx="12254">495000</cx:pt>
          <cx:pt idx="12255">117000</cx:pt>
          <cx:pt idx="12256">67500</cx:pt>
          <cx:pt idx="12257">135000</cx:pt>
          <cx:pt idx="12258">135000</cx:pt>
          <cx:pt idx="12259">99000</cx:pt>
          <cx:pt idx="12260">99000</cx:pt>
          <cx:pt idx="12261">225000</cx:pt>
          <cx:pt idx="12262">157500</cx:pt>
          <cx:pt idx="12263">112500</cx:pt>
          <cx:pt idx="12264">90000</cx:pt>
          <cx:pt idx="12265">247500</cx:pt>
          <cx:pt idx="12266">67500</cx:pt>
          <cx:pt idx="12267">54000</cx:pt>
          <cx:pt idx="12268">225000</cx:pt>
          <cx:pt idx="12269">202500</cx:pt>
          <cx:pt idx="12270">90000</cx:pt>
          <cx:pt idx="12271">562500</cx:pt>
          <cx:pt idx="12272">135000</cx:pt>
          <cx:pt idx="12273">157500</cx:pt>
          <cx:pt idx="12274">382500</cx:pt>
          <cx:pt idx="12275">270000</cx:pt>
          <cx:pt idx="12276">225000</cx:pt>
          <cx:pt idx="12277">112500</cx:pt>
          <cx:pt idx="12278">90000</cx:pt>
          <cx:pt idx="12279">225000</cx:pt>
          <cx:pt idx="12280">270000</cx:pt>
          <cx:pt idx="12281">675000</cx:pt>
          <cx:pt idx="12282">292500</cx:pt>
          <cx:pt idx="12283">135000</cx:pt>
          <cx:pt idx="12284">112500</cx:pt>
          <cx:pt idx="12285">112500</cx:pt>
          <cx:pt idx="12286">193500</cx:pt>
          <cx:pt idx="12287">189000</cx:pt>
          <cx:pt idx="12288">112500</cx:pt>
          <cx:pt idx="12289">112500</cx:pt>
          <cx:pt idx="12290">135000</cx:pt>
          <cx:pt idx="12291">315000</cx:pt>
          <cx:pt idx="12292">85500</cx:pt>
          <cx:pt idx="12293">90000</cx:pt>
          <cx:pt idx="12294">135000</cx:pt>
          <cx:pt idx="12295">112500</cx:pt>
          <cx:pt idx="12296">405000</cx:pt>
          <cx:pt idx="12297">90000</cx:pt>
          <cx:pt idx="12298">360000</cx:pt>
          <cx:pt idx="12299">202500</cx:pt>
          <cx:pt idx="12300">157500</cx:pt>
          <cx:pt idx="12301">83700</cx:pt>
          <cx:pt idx="12302">540000</cx:pt>
          <cx:pt idx="12303">135000</cx:pt>
          <cx:pt idx="12304">225000</cx:pt>
          <cx:pt idx="12305">117000</cx:pt>
          <cx:pt idx="12306">90000</cx:pt>
          <cx:pt idx="12307">90000</cx:pt>
          <cx:pt idx="12308">270000</cx:pt>
          <cx:pt idx="12309">157500</cx:pt>
          <cx:pt idx="12310">72000</cx:pt>
          <cx:pt idx="12311">180000</cx:pt>
          <cx:pt idx="12312">189000</cx:pt>
          <cx:pt idx="12313">157500</cx:pt>
          <cx:pt idx="12314">247500</cx:pt>
          <cx:pt idx="12315">270000</cx:pt>
          <cx:pt idx="12316">180000</cx:pt>
          <cx:pt idx="12317">112500</cx:pt>
          <cx:pt idx="12318">162000</cx:pt>
          <cx:pt idx="12319">157500</cx:pt>
          <cx:pt idx="12320">306000</cx:pt>
          <cx:pt idx="12321">90000</cx:pt>
          <cx:pt idx="12322">90000</cx:pt>
          <cx:pt idx="12323">90000</cx:pt>
          <cx:pt idx="12324">315000</cx:pt>
          <cx:pt idx="12325">67500</cx:pt>
          <cx:pt idx="12326">108000</cx:pt>
          <cx:pt idx="12327">135000</cx:pt>
          <cx:pt idx="12328">540000</cx:pt>
          <cx:pt idx="12329">90000</cx:pt>
          <cx:pt idx="12330">247500</cx:pt>
          <cx:pt idx="12331">315000</cx:pt>
          <cx:pt idx="12332">157500</cx:pt>
          <cx:pt idx="12333">112500</cx:pt>
          <cx:pt idx="12334">202500</cx:pt>
          <cx:pt idx="12335">238500</cx:pt>
          <cx:pt idx="12336">94500</cx:pt>
          <cx:pt idx="12337">90000</cx:pt>
          <cx:pt idx="12338">292500</cx:pt>
          <cx:pt idx="12339">202500</cx:pt>
          <cx:pt idx="12340">157500</cx:pt>
          <cx:pt idx="12341">292500</cx:pt>
          <cx:pt idx="12342">270000</cx:pt>
          <cx:pt idx="12343">180000</cx:pt>
          <cx:pt idx="12344">135000</cx:pt>
          <cx:pt idx="12345">292500</cx:pt>
          <cx:pt idx="12346">126000</cx:pt>
          <cx:pt idx="12347">202500</cx:pt>
          <cx:pt idx="12348">292500</cx:pt>
          <cx:pt idx="12349">688500</cx:pt>
          <cx:pt idx="12350">157500</cx:pt>
          <cx:pt idx="12351">157500</cx:pt>
          <cx:pt idx="12352">67500</cx:pt>
          <cx:pt idx="12353">99000</cx:pt>
          <cx:pt idx="12354">180000</cx:pt>
          <cx:pt idx="12355">225000</cx:pt>
          <cx:pt idx="12356">135000</cx:pt>
          <cx:pt idx="12357">135000</cx:pt>
          <cx:pt idx="12358">157500</cx:pt>
          <cx:pt idx="12359">202500</cx:pt>
          <cx:pt idx="12360">112500</cx:pt>
          <cx:pt idx="12361">112500</cx:pt>
          <cx:pt idx="12362">202500</cx:pt>
          <cx:pt idx="12363">247500</cx:pt>
          <cx:pt idx="12364">126000</cx:pt>
          <cx:pt idx="12365">139500</cx:pt>
          <cx:pt idx="12366">157500</cx:pt>
          <cx:pt idx="12367">135000</cx:pt>
          <cx:pt idx="12368">315000</cx:pt>
          <cx:pt idx="12369">262800</cx:pt>
          <cx:pt idx="12370">225000</cx:pt>
          <cx:pt idx="12371">103500</cx:pt>
          <cx:pt idx="12372">225000</cx:pt>
          <cx:pt idx="12373">157500</cx:pt>
          <cx:pt idx="12374">900000</cx:pt>
          <cx:pt idx="12375">135000</cx:pt>
          <cx:pt idx="12376">135000</cx:pt>
          <cx:pt idx="12377">225000</cx:pt>
          <cx:pt idx="12378">135000</cx:pt>
          <cx:pt idx="12379">270000</cx:pt>
          <cx:pt idx="12380">119250</cx:pt>
          <cx:pt idx="12381">202500</cx:pt>
          <cx:pt idx="12382">112500</cx:pt>
          <cx:pt idx="12383">202500</cx:pt>
          <cx:pt idx="12384">157500</cx:pt>
          <cx:pt idx="12385">180000</cx:pt>
          <cx:pt idx="12386">225000</cx:pt>
          <cx:pt idx="12387">202500</cx:pt>
          <cx:pt idx="12388">67500</cx:pt>
          <cx:pt idx="12389">67500</cx:pt>
          <cx:pt idx="12390">135000</cx:pt>
          <cx:pt idx="12391">508500</cx:pt>
          <cx:pt idx="12392">112500</cx:pt>
          <cx:pt idx="12393">157500</cx:pt>
          <cx:pt idx="12394">103500</cx:pt>
          <cx:pt idx="12395">112500</cx:pt>
          <cx:pt idx="12396">157500</cx:pt>
          <cx:pt idx="12397">126000</cx:pt>
          <cx:pt idx="12398">99000</cx:pt>
          <cx:pt idx="12399">112500</cx:pt>
          <cx:pt idx="12400">135000</cx:pt>
          <cx:pt idx="12401">202500</cx:pt>
          <cx:pt idx="12402">99000</cx:pt>
          <cx:pt idx="12403">117000</cx:pt>
          <cx:pt idx="12404">112500</cx:pt>
          <cx:pt idx="12405">117000</cx:pt>
          <cx:pt idx="12406">67500</cx:pt>
          <cx:pt idx="12407">229500</cx:pt>
          <cx:pt idx="12408">112500</cx:pt>
          <cx:pt idx="12409">315000</cx:pt>
          <cx:pt idx="12410">450000</cx:pt>
          <cx:pt idx="12411">225000</cx:pt>
          <cx:pt idx="12412">103500</cx:pt>
          <cx:pt idx="12413">90000</cx:pt>
          <cx:pt idx="12414">103500</cx:pt>
          <cx:pt idx="12415">72000</cx:pt>
          <cx:pt idx="12416">495000</cx:pt>
          <cx:pt idx="12417">193500</cx:pt>
          <cx:pt idx="12418">135000</cx:pt>
          <cx:pt idx="12419">315000</cx:pt>
          <cx:pt idx="12420">315000</cx:pt>
          <cx:pt idx="12421">189000</cx:pt>
          <cx:pt idx="12422">157500</cx:pt>
          <cx:pt idx="12423">135000</cx:pt>
          <cx:pt idx="12424">315000</cx:pt>
          <cx:pt idx="12425">135000</cx:pt>
          <cx:pt idx="12426">135000</cx:pt>
          <cx:pt idx="12427">112500</cx:pt>
          <cx:pt idx="12428">80100</cx:pt>
          <cx:pt idx="12429">166500</cx:pt>
          <cx:pt idx="12430">225000</cx:pt>
          <cx:pt idx="12431">202500</cx:pt>
          <cx:pt idx="12432">202500</cx:pt>
          <cx:pt idx="12433">72000</cx:pt>
          <cx:pt idx="12434">157500</cx:pt>
          <cx:pt idx="12435">117450</cx:pt>
          <cx:pt idx="12436">112500</cx:pt>
          <cx:pt idx="12437">58500</cx:pt>
          <cx:pt idx="12438">90000</cx:pt>
          <cx:pt idx="12439">202500</cx:pt>
          <cx:pt idx="12440">270000</cx:pt>
          <cx:pt idx="12441">112500</cx:pt>
          <cx:pt idx="12442">315000</cx:pt>
          <cx:pt idx="12443">157500</cx:pt>
          <cx:pt idx="12444">67500</cx:pt>
          <cx:pt idx="12445">90000</cx:pt>
          <cx:pt idx="12446">112500</cx:pt>
          <cx:pt idx="12447">135000</cx:pt>
          <cx:pt idx="12448">202500</cx:pt>
          <cx:pt idx="12449">180000</cx:pt>
          <cx:pt idx="12450">157500</cx:pt>
          <cx:pt idx="12451">112500</cx:pt>
          <cx:pt idx="12452">238500</cx:pt>
          <cx:pt idx="12453">198000</cx:pt>
          <cx:pt idx="12454">58500</cx:pt>
          <cx:pt idx="12455">130500</cx:pt>
          <cx:pt idx="12456">180000</cx:pt>
          <cx:pt idx="12457">292500</cx:pt>
          <cx:pt idx="12458">229500</cx:pt>
          <cx:pt idx="12459">135000</cx:pt>
          <cx:pt idx="12460">90000</cx:pt>
          <cx:pt idx="12461">202500</cx:pt>
          <cx:pt idx="12462">94500</cx:pt>
          <cx:pt idx="12463">135000</cx:pt>
          <cx:pt idx="12464">112500</cx:pt>
          <cx:pt idx="12465">135000</cx:pt>
          <cx:pt idx="12466">292500</cx:pt>
          <cx:pt idx="12467">382500</cx:pt>
          <cx:pt idx="12468">63000</cx:pt>
          <cx:pt idx="12469">121500</cx:pt>
          <cx:pt idx="12470">270000</cx:pt>
          <cx:pt idx="12471">247500</cx:pt>
          <cx:pt idx="12472">180000</cx:pt>
          <cx:pt idx="12473">180000</cx:pt>
          <cx:pt idx="12474">360000</cx:pt>
          <cx:pt idx="12475">85500</cx:pt>
          <cx:pt idx="12476">103500</cx:pt>
          <cx:pt idx="12477">225000</cx:pt>
          <cx:pt idx="12478">85500</cx:pt>
          <cx:pt idx="12479">184500</cx:pt>
          <cx:pt idx="12480">180000</cx:pt>
          <cx:pt idx="12481">225000</cx:pt>
          <cx:pt idx="12482">135000</cx:pt>
          <cx:pt idx="12483">112500</cx:pt>
          <cx:pt idx="12484">112500</cx:pt>
          <cx:pt idx="12485">135000</cx:pt>
          <cx:pt idx="12486">135000</cx:pt>
          <cx:pt idx="12487">135000</cx:pt>
          <cx:pt idx="12488">108000</cx:pt>
          <cx:pt idx="12489">90000</cx:pt>
          <cx:pt idx="12490">108000</cx:pt>
          <cx:pt idx="12491">180000</cx:pt>
          <cx:pt idx="12492">58500</cx:pt>
          <cx:pt idx="12493">202500</cx:pt>
          <cx:pt idx="12494">90000</cx:pt>
          <cx:pt idx="12495">112500</cx:pt>
          <cx:pt idx="12496">247500</cx:pt>
          <cx:pt idx="12497">225000</cx:pt>
          <cx:pt idx="12498">180000</cx:pt>
          <cx:pt idx="12499">315000</cx:pt>
          <cx:pt idx="12500">81000</cx:pt>
          <cx:pt idx="12501">180000</cx:pt>
          <cx:pt idx="12502">202500</cx:pt>
          <cx:pt idx="12503">180000</cx:pt>
          <cx:pt idx="12504">157500</cx:pt>
          <cx:pt idx="12505">157500</cx:pt>
          <cx:pt idx="12506">103500</cx:pt>
          <cx:pt idx="12507">225000</cx:pt>
          <cx:pt idx="12508">112500</cx:pt>
          <cx:pt idx="12509">180000</cx:pt>
          <cx:pt idx="12510">202500</cx:pt>
          <cx:pt idx="12511">225000</cx:pt>
          <cx:pt idx="12512">225000</cx:pt>
          <cx:pt idx="12513">157500</cx:pt>
          <cx:pt idx="12514">157500</cx:pt>
          <cx:pt idx="12515">189000</cx:pt>
          <cx:pt idx="12516">112500</cx:pt>
          <cx:pt idx="12517">202500</cx:pt>
          <cx:pt idx="12518">108000</cx:pt>
          <cx:pt idx="12519">202500</cx:pt>
          <cx:pt idx="12520">180000</cx:pt>
          <cx:pt idx="12521">202500</cx:pt>
          <cx:pt idx="12522">112500</cx:pt>
          <cx:pt idx="12523">157500</cx:pt>
          <cx:pt idx="12524">76500</cx:pt>
          <cx:pt idx="12525">135000</cx:pt>
          <cx:pt idx="12526">112500</cx:pt>
          <cx:pt idx="12527">90000</cx:pt>
          <cx:pt idx="12528">67500</cx:pt>
          <cx:pt idx="12529">135000</cx:pt>
          <cx:pt idx="12530">180000</cx:pt>
          <cx:pt idx="12531">153000</cx:pt>
          <cx:pt idx="12532">328500</cx:pt>
          <cx:pt idx="12533">90000</cx:pt>
          <cx:pt idx="12534">180000</cx:pt>
          <cx:pt idx="12535">180000</cx:pt>
          <cx:pt idx="12536">157500</cx:pt>
          <cx:pt idx="12537">135000</cx:pt>
          <cx:pt idx="12538">112500</cx:pt>
          <cx:pt idx="12539">45000</cx:pt>
          <cx:pt idx="12540">157500</cx:pt>
          <cx:pt idx="12541">225000</cx:pt>
          <cx:pt idx="12542">157500</cx:pt>
          <cx:pt idx="12543">81000</cx:pt>
          <cx:pt idx="12544">225000</cx:pt>
          <cx:pt idx="12545">121500</cx:pt>
          <cx:pt idx="12546">166500</cx:pt>
          <cx:pt idx="12547">126000</cx:pt>
          <cx:pt idx="12548">225000</cx:pt>
          <cx:pt idx="12549">202500</cx:pt>
          <cx:pt idx="12550">90000</cx:pt>
          <cx:pt idx="12551">63000</cx:pt>
          <cx:pt idx="12552">405000</cx:pt>
          <cx:pt idx="12553">81000</cx:pt>
          <cx:pt idx="12554">292500</cx:pt>
          <cx:pt idx="12555">180000</cx:pt>
          <cx:pt idx="12556">225000</cx:pt>
          <cx:pt idx="12557">189000</cx:pt>
          <cx:pt idx="12558">67500</cx:pt>
          <cx:pt idx="12559">297000</cx:pt>
          <cx:pt idx="12560">157500</cx:pt>
          <cx:pt idx="12561">193500</cx:pt>
          <cx:pt idx="12562">247500</cx:pt>
          <cx:pt idx="12563">315000</cx:pt>
          <cx:pt idx="12564">135000</cx:pt>
          <cx:pt idx="12565">166500</cx:pt>
          <cx:pt idx="12566">112500</cx:pt>
          <cx:pt idx="12567">216000</cx:pt>
          <cx:pt idx="12568">211500</cx:pt>
          <cx:pt idx="12569">270000</cx:pt>
          <cx:pt idx="12570">135000</cx:pt>
          <cx:pt idx="12571">76500</cx:pt>
          <cx:pt idx="12572">76500</cx:pt>
          <cx:pt idx="12573">157500</cx:pt>
          <cx:pt idx="12574">202500</cx:pt>
          <cx:pt idx="12575">121500</cx:pt>
          <cx:pt idx="12576">47700</cx:pt>
          <cx:pt idx="12577">225000</cx:pt>
          <cx:pt idx="12578">270000</cx:pt>
          <cx:pt idx="12579">157500</cx:pt>
          <cx:pt idx="12580">72000</cx:pt>
          <cx:pt idx="12581">67500</cx:pt>
          <cx:pt idx="12582">85500</cx:pt>
          <cx:pt idx="12583">225000</cx:pt>
          <cx:pt idx="12584">270000</cx:pt>
          <cx:pt idx="12585">112500</cx:pt>
          <cx:pt idx="12586">225000</cx:pt>
          <cx:pt idx="12587">180000</cx:pt>
          <cx:pt idx="12588">76500</cx:pt>
          <cx:pt idx="12589">135000</cx:pt>
          <cx:pt idx="12590">116550</cx:pt>
          <cx:pt idx="12591">67500</cx:pt>
          <cx:pt idx="12592">103500</cx:pt>
          <cx:pt idx="12593">180000</cx:pt>
          <cx:pt idx="12594">180000</cx:pt>
          <cx:pt idx="12595">180000</cx:pt>
          <cx:pt idx="12596">157500</cx:pt>
          <cx:pt idx="12597">135000</cx:pt>
          <cx:pt idx="12598">108000</cx:pt>
          <cx:pt idx="12599">126000</cx:pt>
          <cx:pt idx="12600">103500</cx:pt>
          <cx:pt idx="12601">148500</cx:pt>
          <cx:pt idx="12602">81000</cx:pt>
          <cx:pt idx="12603">157500</cx:pt>
          <cx:pt idx="12604">112500</cx:pt>
          <cx:pt idx="12605">112500</cx:pt>
          <cx:pt idx="12606">60750</cx:pt>
          <cx:pt idx="12607">121500</cx:pt>
          <cx:pt idx="12608">180000</cx:pt>
          <cx:pt idx="12609">225000</cx:pt>
          <cx:pt idx="12610">157500</cx:pt>
          <cx:pt idx="12611">54000</cx:pt>
          <cx:pt idx="12612">225000</cx:pt>
          <cx:pt idx="12613">180000</cx:pt>
          <cx:pt idx="12614">202500</cx:pt>
          <cx:pt idx="12615">112500</cx:pt>
          <cx:pt idx="12616">40500</cx:pt>
          <cx:pt idx="12617">180000</cx:pt>
          <cx:pt idx="12618">225000</cx:pt>
          <cx:pt idx="12619">265234.5</cx:pt>
          <cx:pt idx="12620">180000</cx:pt>
          <cx:pt idx="12621">157500</cx:pt>
          <cx:pt idx="12622">225000</cx:pt>
          <cx:pt idx="12623">157500</cx:pt>
          <cx:pt idx="12624">81000</cx:pt>
          <cx:pt idx="12625">90000</cx:pt>
          <cx:pt idx="12626">121500</cx:pt>
          <cx:pt idx="12627">67500</cx:pt>
          <cx:pt idx="12628">135000</cx:pt>
          <cx:pt idx="12629">72000</cx:pt>
          <cx:pt idx="12630">292500</cx:pt>
          <cx:pt idx="12631">202500</cx:pt>
          <cx:pt idx="12632">67500</cx:pt>
          <cx:pt idx="12633">225000</cx:pt>
          <cx:pt idx="12634">135000</cx:pt>
          <cx:pt idx="12635">247500</cx:pt>
          <cx:pt idx="12636">180000</cx:pt>
          <cx:pt idx="12637">148500</cx:pt>
          <cx:pt idx="12638">180000</cx:pt>
          <cx:pt idx="12639">180000</cx:pt>
          <cx:pt idx="12640">148500</cx:pt>
          <cx:pt idx="12641">135000</cx:pt>
          <cx:pt idx="12642">225000</cx:pt>
          <cx:pt idx="12643">112500</cx:pt>
          <cx:pt idx="12644">225000</cx:pt>
          <cx:pt idx="12645">63000</cx:pt>
          <cx:pt idx="12646">256500</cx:pt>
          <cx:pt idx="12647">135000</cx:pt>
          <cx:pt idx="12648">40500</cx:pt>
          <cx:pt idx="12649">225000</cx:pt>
          <cx:pt idx="12650">247500</cx:pt>
          <cx:pt idx="12651">157500</cx:pt>
          <cx:pt idx="12652">67500</cx:pt>
          <cx:pt idx="12653">135000</cx:pt>
          <cx:pt idx="12654">112500</cx:pt>
          <cx:pt idx="12655">225000</cx:pt>
          <cx:pt idx="12656">135000</cx:pt>
          <cx:pt idx="12657">135000</cx:pt>
          <cx:pt idx="12658">157500</cx:pt>
          <cx:pt idx="12659">90000</cx:pt>
          <cx:pt idx="12660">135000</cx:pt>
          <cx:pt idx="12661">72000</cx:pt>
          <cx:pt idx="12662">202500</cx:pt>
          <cx:pt idx="12663">157500</cx:pt>
          <cx:pt idx="12664">85500</cx:pt>
          <cx:pt idx="12665">144000</cx:pt>
          <cx:pt idx="12666">157500</cx:pt>
          <cx:pt idx="12667">81000</cx:pt>
          <cx:pt idx="12668">119250</cx:pt>
          <cx:pt idx="12669">135000</cx:pt>
          <cx:pt idx="12670">130500</cx:pt>
          <cx:pt idx="12671">157500</cx:pt>
          <cx:pt idx="12672">225000</cx:pt>
          <cx:pt idx="12673">166500</cx:pt>
          <cx:pt idx="12674">112500</cx:pt>
          <cx:pt idx="12675">112500</cx:pt>
          <cx:pt idx="12676">45000</cx:pt>
          <cx:pt idx="12677">139500</cx:pt>
          <cx:pt idx="12678">157500</cx:pt>
          <cx:pt idx="12679">180000</cx:pt>
          <cx:pt idx="12680">225000</cx:pt>
          <cx:pt idx="12681">180000</cx:pt>
          <cx:pt idx="12682">135000</cx:pt>
          <cx:pt idx="12683">180000</cx:pt>
          <cx:pt idx="12684">112500</cx:pt>
          <cx:pt idx="12685">180000</cx:pt>
          <cx:pt idx="12686">112500</cx:pt>
          <cx:pt idx="12687">135000</cx:pt>
          <cx:pt idx="12688">360000</cx:pt>
          <cx:pt idx="12689">180000</cx:pt>
          <cx:pt idx="12690">157500</cx:pt>
          <cx:pt idx="12691">81000</cx:pt>
          <cx:pt idx="12692">175500</cx:pt>
          <cx:pt idx="12693">63000</cx:pt>
          <cx:pt idx="12694">180000</cx:pt>
          <cx:pt idx="12695">117000</cx:pt>
          <cx:pt idx="12696">247500</cx:pt>
          <cx:pt idx="12697">112500</cx:pt>
          <cx:pt idx="12698">180000</cx:pt>
          <cx:pt idx="12699">270000</cx:pt>
          <cx:pt idx="12700">135000</cx:pt>
          <cx:pt idx="12701">90000</cx:pt>
          <cx:pt idx="12702">225000</cx:pt>
          <cx:pt idx="12703">37350</cx:pt>
          <cx:pt idx="12704">90000</cx:pt>
          <cx:pt idx="12705">94050</cx:pt>
          <cx:pt idx="12706">252000</cx:pt>
          <cx:pt idx="12707">180000</cx:pt>
          <cx:pt idx="12708">157500</cx:pt>
          <cx:pt idx="12709">157500</cx:pt>
          <cx:pt idx="12710">180000</cx:pt>
          <cx:pt idx="12711">135000</cx:pt>
          <cx:pt idx="12712">247500</cx:pt>
          <cx:pt idx="12713">157500</cx:pt>
          <cx:pt idx="12714">135000</cx:pt>
          <cx:pt idx="12715">108000</cx:pt>
          <cx:pt idx="12716">112500</cx:pt>
          <cx:pt idx="12717">121500</cx:pt>
          <cx:pt idx="12718">157500</cx:pt>
          <cx:pt idx="12719">157500</cx:pt>
          <cx:pt idx="12720">135000</cx:pt>
          <cx:pt idx="12721">90000</cx:pt>
          <cx:pt idx="12722">360000</cx:pt>
          <cx:pt idx="12723">112500</cx:pt>
          <cx:pt idx="12724">270000</cx:pt>
          <cx:pt idx="12725">144000</cx:pt>
          <cx:pt idx="12726">202500</cx:pt>
          <cx:pt idx="12727">157500</cx:pt>
          <cx:pt idx="12728">157500</cx:pt>
          <cx:pt idx="12729">135000</cx:pt>
          <cx:pt idx="12730">112500</cx:pt>
          <cx:pt idx="12731">112500</cx:pt>
          <cx:pt idx="12732">58500</cx:pt>
          <cx:pt idx="12733">180000</cx:pt>
          <cx:pt idx="12734">418500</cx:pt>
          <cx:pt idx="12735">135000</cx:pt>
          <cx:pt idx="12736">112500</cx:pt>
          <cx:pt idx="12737">135000</cx:pt>
          <cx:pt idx="12738">382500</cx:pt>
          <cx:pt idx="12739">90000</cx:pt>
          <cx:pt idx="12740">67500</cx:pt>
          <cx:pt idx="12741">72000</cx:pt>
          <cx:pt idx="12742">112500</cx:pt>
          <cx:pt idx="12743">121500</cx:pt>
          <cx:pt idx="12744">90000</cx:pt>
          <cx:pt idx="12745">112500</cx:pt>
          <cx:pt idx="12746">81000</cx:pt>
          <cx:pt idx="12747">211500</cx:pt>
          <cx:pt idx="12748">121500</cx:pt>
          <cx:pt idx="12749">49500</cx:pt>
          <cx:pt idx="12750">234000</cx:pt>
          <cx:pt idx="12751">180000</cx:pt>
          <cx:pt idx="12752">67500</cx:pt>
          <cx:pt idx="12753">180000</cx:pt>
          <cx:pt idx="12754">87750</cx:pt>
          <cx:pt idx="12755">135000</cx:pt>
          <cx:pt idx="12756">252000</cx:pt>
          <cx:pt idx="12757">90000</cx:pt>
          <cx:pt idx="12758">135000</cx:pt>
          <cx:pt idx="12759">135000</cx:pt>
          <cx:pt idx="12760">121500</cx:pt>
          <cx:pt idx="12761">202500</cx:pt>
          <cx:pt idx="12762">117000</cx:pt>
          <cx:pt idx="12763">157500</cx:pt>
          <cx:pt idx="12764">306000</cx:pt>
          <cx:pt idx="12765">171000</cx:pt>
          <cx:pt idx="12766">135000</cx:pt>
          <cx:pt idx="12767">112500</cx:pt>
          <cx:pt idx="12768">225000</cx:pt>
          <cx:pt idx="12769">112500</cx:pt>
          <cx:pt idx="12770">135000</cx:pt>
          <cx:pt idx="12771">166500</cx:pt>
          <cx:pt idx="12772">67500</cx:pt>
          <cx:pt idx="12773">315000</cx:pt>
          <cx:pt idx="12774">157500</cx:pt>
          <cx:pt idx="12775">81000</cx:pt>
          <cx:pt idx="12776">112500</cx:pt>
          <cx:pt idx="12777">157500</cx:pt>
          <cx:pt idx="12778">54000</cx:pt>
          <cx:pt idx="12779">81000</cx:pt>
          <cx:pt idx="12780">198000</cx:pt>
          <cx:pt idx="12781">157500</cx:pt>
          <cx:pt idx="12782">103500</cx:pt>
          <cx:pt idx="12783">135000</cx:pt>
          <cx:pt idx="12784">135000</cx:pt>
          <cx:pt idx="12785">157500</cx:pt>
          <cx:pt idx="12786">90000</cx:pt>
          <cx:pt idx="12787">76500</cx:pt>
          <cx:pt idx="12788">112500</cx:pt>
          <cx:pt idx="12789">270000</cx:pt>
          <cx:pt idx="12790">360000</cx:pt>
          <cx:pt idx="12791">81000</cx:pt>
          <cx:pt idx="12792">157500</cx:pt>
          <cx:pt idx="12793">157500</cx:pt>
          <cx:pt idx="12794">166500</cx:pt>
          <cx:pt idx="12795">126000</cx:pt>
          <cx:pt idx="12796">157500</cx:pt>
          <cx:pt idx="12797">90000</cx:pt>
          <cx:pt idx="12798">90000</cx:pt>
          <cx:pt idx="12799">157500</cx:pt>
          <cx:pt idx="12800">72000</cx:pt>
          <cx:pt idx="12801">90000</cx:pt>
          <cx:pt idx="12802">211500</cx:pt>
          <cx:pt idx="12803">157500</cx:pt>
          <cx:pt idx="12804">193500</cx:pt>
          <cx:pt idx="12805">180000</cx:pt>
          <cx:pt idx="12806">180000</cx:pt>
          <cx:pt idx="12807">112500</cx:pt>
          <cx:pt idx="12808">337500</cx:pt>
          <cx:pt idx="12809">202500</cx:pt>
          <cx:pt idx="12810">202500</cx:pt>
          <cx:pt idx="12811">112500</cx:pt>
          <cx:pt idx="12812">306000</cx:pt>
          <cx:pt idx="12813">135000</cx:pt>
          <cx:pt idx="12814">135000</cx:pt>
          <cx:pt idx="12815">166500</cx:pt>
          <cx:pt idx="12816">135000</cx:pt>
          <cx:pt idx="12817">436500</cx:pt>
          <cx:pt idx="12818">157500</cx:pt>
          <cx:pt idx="12819">292500</cx:pt>
          <cx:pt idx="12820">126000</cx:pt>
          <cx:pt idx="12821">270000</cx:pt>
          <cx:pt idx="12822">252675</cx:pt>
          <cx:pt idx="12823">78916.5</cx:pt>
          <cx:pt idx="12824">162000</cx:pt>
          <cx:pt idx="12825">202500</cx:pt>
          <cx:pt idx="12826">157500</cx:pt>
          <cx:pt idx="12827">126000</cx:pt>
          <cx:pt idx="12828">112500</cx:pt>
          <cx:pt idx="12829">135000</cx:pt>
          <cx:pt idx="12830">76500</cx:pt>
          <cx:pt idx="12831">90000</cx:pt>
          <cx:pt idx="12832">202500</cx:pt>
          <cx:pt idx="12833">211500</cx:pt>
          <cx:pt idx="12834">225000</cx:pt>
          <cx:pt idx="12835">135000</cx:pt>
          <cx:pt idx="12836">175500</cx:pt>
          <cx:pt idx="12837">135000</cx:pt>
          <cx:pt idx="12838">76500</cx:pt>
          <cx:pt idx="12839">337500</cx:pt>
          <cx:pt idx="12840">145800</cx:pt>
          <cx:pt idx="12841">135000</cx:pt>
          <cx:pt idx="12842">180000</cx:pt>
          <cx:pt idx="12843">129600</cx:pt>
          <cx:pt idx="12844">103500</cx:pt>
          <cx:pt idx="12845">157500</cx:pt>
          <cx:pt idx="12846">261000</cx:pt>
          <cx:pt idx="12847">135000</cx:pt>
          <cx:pt idx="12848">121500</cx:pt>
          <cx:pt idx="12849">225000</cx:pt>
          <cx:pt idx="12850">135000</cx:pt>
          <cx:pt idx="12851">90000</cx:pt>
          <cx:pt idx="12852">247500</cx:pt>
          <cx:pt idx="12853">112500</cx:pt>
          <cx:pt idx="12854">180000</cx:pt>
          <cx:pt idx="12855">67500</cx:pt>
          <cx:pt idx="12856">135000</cx:pt>
          <cx:pt idx="12857">202500</cx:pt>
          <cx:pt idx="12858">157500</cx:pt>
          <cx:pt idx="12859">135000</cx:pt>
          <cx:pt idx="12860">90000</cx:pt>
          <cx:pt idx="12861">202500</cx:pt>
          <cx:pt idx="12862">180000</cx:pt>
          <cx:pt idx="12863">135000</cx:pt>
          <cx:pt idx="12864">157500</cx:pt>
          <cx:pt idx="12865">81000</cx:pt>
          <cx:pt idx="12866">189000</cx:pt>
          <cx:pt idx="12867">427500</cx:pt>
          <cx:pt idx="12868">180000</cx:pt>
          <cx:pt idx="12869">180000</cx:pt>
          <cx:pt idx="12870">382500</cx:pt>
          <cx:pt idx="12871">148500</cx:pt>
          <cx:pt idx="12872">81000</cx:pt>
          <cx:pt idx="12873">405000</cx:pt>
          <cx:pt idx="12874">180000</cx:pt>
          <cx:pt idx="12875">47250</cx:pt>
          <cx:pt idx="12876">450000</cx:pt>
          <cx:pt idx="12877">157500</cx:pt>
          <cx:pt idx="12878">202500</cx:pt>
          <cx:pt idx="12879">67500</cx:pt>
          <cx:pt idx="12880">117000</cx:pt>
          <cx:pt idx="12881">135000</cx:pt>
          <cx:pt idx="12882">98100</cx:pt>
          <cx:pt idx="12883">135000</cx:pt>
          <cx:pt idx="12884">315000</cx:pt>
          <cx:pt idx="12885">112500</cx:pt>
          <cx:pt idx="12886">157500</cx:pt>
          <cx:pt idx="12887">135000</cx:pt>
          <cx:pt idx="12888">112500</cx:pt>
          <cx:pt idx="12889">156150</cx:pt>
          <cx:pt idx="12890">135000</cx:pt>
          <cx:pt idx="12891">126000</cx:pt>
          <cx:pt idx="12892">346275</cx:pt>
          <cx:pt idx="12893">135000</cx:pt>
          <cx:pt idx="12894">112500</cx:pt>
          <cx:pt idx="12895">157500</cx:pt>
          <cx:pt idx="12896">247500</cx:pt>
          <cx:pt idx="12897">112500</cx:pt>
          <cx:pt idx="12898">90000</cx:pt>
          <cx:pt idx="12899">112500</cx:pt>
          <cx:pt idx="12900">135000</cx:pt>
          <cx:pt idx="12901">270000</cx:pt>
          <cx:pt idx="12902">270000</cx:pt>
          <cx:pt idx="12903">135000</cx:pt>
          <cx:pt idx="12904">112500</cx:pt>
          <cx:pt idx="12905">135000</cx:pt>
          <cx:pt idx="12906">135000</cx:pt>
          <cx:pt idx="12907">76500</cx:pt>
          <cx:pt idx="12908">94500</cx:pt>
          <cx:pt idx="12909">85500</cx:pt>
          <cx:pt idx="12910">90000</cx:pt>
          <cx:pt idx="12911">90000</cx:pt>
          <cx:pt idx="12912">180000</cx:pt>
          <cx:pt idx="12913">225000</cx:pt>
          <cx:pt idx="12914">49500</cx:pt>
          <cx:pt idx="12915">76500</cx:pt>
          <cx:pt idx="12916">135000</cx:pt>
          <cx:pt idx="12917">290250</cx:pt>
          <cx:pt idx="12918">180000</cx:pt>
          <cx:pt idx="12919">81000</cx:pt>
          <cx:pt idx="12920">168241.5</cx:pt>
          <cx:pt idx="12921">247500</cx:pt>
          <cx:pt idx="12922">270000</cx:pt>
          <cx:pt idx="12923">112500</cx:pt>
          <cx:pt idx="12924">157500</cx:pt>
          <cx:pt idx="12925">202500</cx:pt>
          <cx:pt idx="12926">292500</cx:pt>
          <cx:pt idx="12927">112500</cx:pt>
          <cx:pt idx="12928">225000</cx:pt>
          <cx:pt idx="12929">180000</cx:pt>
          <cx:pt idx="12930">162000</cx:pt>
          <cx:pt idx="12931">135000</cx:pt>
          <cx:pt idx="12932">360000</cx:pt>
          <cx:pt idx="12933">135000</cx:pt>
          <cx:pt idx="12934">135000</cx:pt>
          <cx:pt idx="12935">157500</cx:pt>
          <cx:pt idx="12936">112500</cx:pt>
          <cx:pt idx="12937">67500</cx:pt>
          <cx:pt idx="12938">207000</cx:pt>
          <cx:pt idx="12939">225000</cx:pt>
          <cx:pt idx="12940">225000</cx:pt>
          <cx:pt idx="12941">234000</cx:pt>
          <cx:pt idx="12942">157500</cx:pt>
          <cx:pt idx="12943">90000</cx:pt>
          <cx:pt idx="12944">225000</cx:pt>
          <cx:pt idx="12945">67500</cx:pt>
          <cx:pt idx="12946">144000</cx:pt>
          <cx:pt idx="12947">315000</cx:pt>
          <cx:pt idx="12948">112500</cx:pt>
          <cx:pt idx="12949">180000</cx:pt>
          <cx:pt idx="12950">157500</cx:pt>
          <cx:pt idx="12951">315000</cx:pt>
          <cx:pt idx="12952">72000</cx:pt>
          <cx:pt idx="12953">112500</cx:pt>
          <cx:pt idx="12954">347400</cx:pt>
          <cx:pt idx="12955">135000</cx:pt>
          <cx:pt idx="12956">103500</cx:pt>
          <cx:pt idx="12957">238500</cx:pt>
          <cx:pt idx="12958">90000</cx:pt>
          <cx:pt idx="12959">180000</cx:pt>
          <cx:pt idx="12960">157500</cx:pt>
          <cx:pt idx="12961">135000</cx:pt>
          <cx:pt idx="12962">193500</cx:pt>
          <cx:pt idx="12963">63000</cx:pt>
          <cx:pt idx="12964">90000</cx:pt>
          <cx:pt idx="12965">225000</cx:pt>
          <cx:pt idx="12966">81000</cx:pt>
          <cx:pt idx="12967">180000</cx:pt>
          <cx:pt idx="12968">180000</cx:pt>
          <cx:pt idx="12969">202500</cx:pt>
          <cx:pt idx="12970">112500</cx:pt>
          <cx:pt idx="12971">180000</cx:pt>
          <cx:pt idx="12972">58500</cx:pt>
          <cx:pt idx="12973">157500</cx:pt>
          <cx:pt idx="12974">139500</cx:pt>
          <cx:pt idx="12975">360000</cx:pt>
          <cx:pt idx="12976">180000</cx:pt>
          <cx:pt idx="12977">117000</cx:pt>
          <cx:pt idx="12978">112500</cx:pt>
          <cx:pt idx="12979">90000</cx:pt>
          <cx:pt idx="12980">180000</cx:pt>
          <cx:pt idx="12981">49500</cx:pt>
          <cx:pt idx="12982">121500</cx:pt>
          <cx:pt idx="12983">225000</cx:pt>
          <cx:pt idx="12984">126000</cx:pt>
          <cx:pt idx="12985">81000</cx:pt>
          <cx:pt idx="12986">270000</cx:pt>
          <cx:pt idx="12987">76500</cx:pt>
          <cx:pt idx="12988">112500</cx:pt>
          <cx:pt idx="12989">103500</cx:pt>
          <cx:pt idx="12990">180000</cx:pt>
          <cx:pt idx="12991">382500</cx:pt>
          <cx:pt idx="12992">90000</cx:pt>
          <cx:pt idx="12993">45000</cx:pt>
          <cx:pt idx="12994">225000</cx:pt>
          <cx:pt idx="12995">135000</cx:pt>
          <cx:pt idx="12996">270000</cx:pt>
          <cx:pt idx="12997">135000</cx:pt>
          <cx:pt idx="12998">45000</cx:pt>
          <cx:pt idx="12999">180000</cx:pt>
          <cx:pt idx="13000">112500</cx:pt>
          <cx:pt idx="13001">81000</cx:pt>
          <cx:pt idx="13002">270000</cx:pt>
          <cx:pt idx="13003">270000</cx:pt>
          <cx:pt idx="13004">112500</cx:pt>
          <cx:pt idx="13005">180000</cx:pt>
          <cx:pt idx="13006">157500</cx:pt>
          <cx:pt idx="13007">112500</cx:pt>
          <cx:pt idx="13008">157500</cx:pt>
          <cx:pt idx="13009">180000</cx:pt>
          <cx:pt idx="13010">157500</cx:pt>
          <cx:pt idx="13011">193500</cx:pt>
          <cx:pt idx="13012">112500</cx:pt>
          <cx:pt idx="13013">157500</cx:pt>
          <cx:pt idx="13014">292500</cx:pt>
          <cx:pt idx="13015">315000</cx:pt>
          <cx:pt idx="13016">292500</cx:pt>
          <cx:pt idx="13017">147600</cx:pt>
          <cx:pt idx="13018">112500</cx:pt>
          <cx:pt idx="13019">270000</cx:pt>
          <cx:pt idx="13020">247500</cx:pt>
          <cx:pt idx="13021">135000</cx:pt>
          <cx:pt idx="13022">112500</cx:pt>
          <cx:pt idx="13023">99000</cx:pt>
          <cx:pt idx="13024">112500</cx:pt>
          <cx:pt idx="13025">135000</cx:pt>
          <cx:pt idx="13026">135000</cx:pt>
          <cx:pt idx="13027">90000</cx:pt>
          <cx:pt idx="13028">157500</cx:pt>
          <cx:pt idx="13029">90000</cx:pt>
          <cx:pt idx="13030">126000</cx:pt>
          <cx:pt idx="13031">135000</cx:pt>
          <cx:pt idx="13032">157500</cx:pt>
          <cx:pt idx="13033">157500</cx:pt>
          <cx:pt idx="13034">211500</cx:pt>
          <cx:pt idx="13035">270000</cx:pt>
          <cx:pt idx="13036">135000</cx:pt>
          <cx:pt idx="13037">157500</cx:pt>
          <cx:pt idx="13038">180000</cx:pt>
          <cx:pt idx="13039">112500</cx:pt>
          <cx:pt idx="13040">117000</cx:pt>
          <cx:pt idx="13041">112500</cx:pt>
          <cx:pt idx="13042">450000</cx:pt>
          <cx:pt idx="13043">202500</cx:pt>
          <cx:pt idx="13044">207000</cx:pt>
          <cx:pt idx="13045">247500</cx:pt>
          <cx:pt idx="13046">121500</cx:pt>
          <cx:pt idx="13047">157500</cx:pt>
          <cx:pt idx="13048">144000</cx:pt>
          <cx:pt idx="13049">360000</cx:pt>
          <cx:pt idx="13050">202500</cx:pt>
          <cx:pt idx="13051">90000</cx:pt>
          <cx:pt idx="13052">112500</cx:pt>
          <cx:pt idx="13053">135000</cx:pt>
          <cx:pt idx="13054">126000</cx:pt>
          <cx:pt idx="13055">225000</cx:pt>
          <cx:pt idx="13056">240750</cx:pt>
          <cx:pt idx="13057">90000</cx:pt>
          <cx:pt idx="13058">112500</cx:pt>
          <cx:pt idx="13059">157500</cx:pt>
          <cx:pt idx="13060">76500</cx:pt>
          <cx:pt idx="13061">360000</cx:pt>
          <cx:pt idx="13062">225000</cx:pt>
          <cx:pt idx="13063">180000</cx:pt>
          <cx:pt idx="13064">157500</cx:pt>
          <cx:pt idx="13065">90000</cx:pt>
          <cx:pt idx="13066">90000</cx:pt>
          <cx:pt idx="13067">76500</cx:pt>
          <cx:pt idx="13068">135000</cx:pt>
          <cx:pt idx="13069">99000</cx:pt>
          <cx:pt idx="13070">225000</cx:pt>
          <cx:pt idx="13071">121500</cx:pt>
          <cx:pt idx="13072">157500</cx:pt>
          <cx:pt idx="13073">157500</cx:pt>
          <cx:pt idx="13074">270000</cx:pt>
          <cx:pt idx="13075">126000</cx:pt>
          <cx:pt idx="13076">40500</cx:pt>
          <cx:pt idx="13077">225000</cx:pt>
          <cx:pt idx="13078">117000</cx:pt>
          <cx:pt idx="13079">99000</cx:pt>
          <cx:pt idx="13080">90000</cx:pt>
          <cx:pt idx="13081">112500</cx:pt>
          <cx:pt idx="13082">157500</cx:pt>
          <cx:pt idx="13083">90000</cx:pt>
          <cx:pt idx="13084">315000</cx:pt>
          <cx:pt idx="13085">202500</cx:pt>
          <cx:pt idx="13086">112500</cx:pt>
          <cx:pt idx="13087">81000</cx:pt>
          <cx:pt idx="13088">112500</cx:pt>
          <cx:pt idx="13089">112500</cx:pt>
          <cx:pt idx="13090">180000</cx:pt>
          <cx:pt idx="13091">135000</cx:pt>
          <cx:pt idx="13092">90000</cx:pt>
          <cx:pt idx="13093">225000</cx:pt>
          <cx:pt idx="13094">157500</cx:pt>
          <cx:pt idx="13095">130500</cx:pt>
          <cx:pt idx="13096">112500</cx:pt>
          <cx:pt idx="13097">45000</cx:pt>
          <cx:pt idx="13098">126000</cx:pt>
          <cx:pt idx="13099">90000</cx:pt>
          <cx:pt idx="13100">202500</cx:pt>
          <cx:pt idx="13101">180000</cx:pt>
          <cx:pt idx="13102">90000</cx:pt>
          <cx:pt idx="13103">76500</cx:pt>
          <cx:pt idx="13104">54000</cx:pt>
          <cx:pt idx="13105">135000</cx:pt>
          <cx:pt idx="13106">90612</cx:pt>
          <cx:pt idx="13107">103500</cx:pt>
          <cx:pt idx="13108">180000</cx:pt>
          <cx:pt idx="13109">112500</cx:pt>
          <cx:pt idx="13110">112500</cx:pt>
          <cx:pt idx="13111">135000</cx:pt>
          <cx:pt idx="13112">166500</cx:pt>
          <cx:pt idx="13113">180000</cx:pt>
          <cx:pt idx="13114">225000</cx:pt>
          <cx:pt idx="13115">76500</cx:pt>
          <cx:pt idx="13116">36000</cx:pt>
          <cx:pt idx="13117">274500</cx:pt>
          <cx:pt idx="13118">90000</cx:pt>
          <cx:pt idx="13119">234000</cx:pt>
          <cx:pt idx="13120">202500</cx:pt>
          <cx:pt idx="13121">112500</cx:pt>
          <cx:pt idx="13122">108000</cx:pt>
          <cx:pt idx="13123">225000</cx:pt>
          <cx:pt idx="13124">202500</cx:pt>
          <cx:pt idx="13125">189000</cx:pt>
          <cx:pt idx="13126">135000</cx:pt>
          <cx:pt idx="13127">90000</cx:pt>
          <cx:pt idx="13128">76500</cx:pt>
          <cx:pt idx="13129">157500</cx:pt>
          <cx:pt idx="13130">112500</cx:pt>
          <cx:pt idx="13131">135000</cx:pt>
          <cx:pt idx="13132">126000</cx:pt>
          <cx:pt idx="13133">270000</cx:pt>
          <cx:pt idx="13134">112500</cx:pt>
          <cx:pt idx="13135">135000</cx:pt>
          <cx:pt idx="13136">135000</cx:pt>
          <cx:pt idx="13137">144000</cx:pt>
          <cx:pt idx="13138">112500</cx:pt>
          <cx:pt idx="13139">135000</cx:pt>
          <cx:pt idx="13140">81000</cx:pt>
          <cx:pt idx="13141">76500</cx:pt>
          <cx:pt idx="13142">144000</cx:pt>
          <cx:pt idx="13143">405000</cx:pt>
          <cx:pt idx="13144">157500</cx:pt>
          <cx:pt idx="13145">121500</cx:pt>
          <cx:pt idx="13146">135000</cx:pt>
          <cx:pt idx="13147">225000</cx:pt>
          <cx:pt idx="13148">112500</cx:pt>
          <cx:pt idx="13149">76500</cx:pt>
          <cx:pt idx="13150">270000</cx:pt>
          <cx:pt idx="13151">211500</cx:pt>
          <cx:pt idx="13152">67500</cx:pt>
          <cx:pt idx="13153">90000</cx:pt>
          <cx:pt idx="13154">180000</cx:pt>
          <cx:pt idx="13155">112500</cx:pt>
          <cx:pt idx="13156">215100</cx:pt>
          <cx:pt idx="13157">157500</cx:pt>
          <cx:pt idx="13158">112500</cx:pt>
          <cx:pt idx="13159">135000</cx:pt>
          <cx:pt idx="13160">180000</cx:pt>
          <cx:pt idx="13161">189000</cx:pt>
          <cx:pt idx="13162">67500</cx:pt>
          <cx:pt idx="13163">189000</cx:pt>
          <cx:pt idx="13164">180000</cx:pt>
          <cx:pt idx="13165">135000</cx:pt>
          <cx:pt idx="13166">157500</cx:pt>
          <cx:pt idx="13167">157500</cx:pt>
          <cx:pt idx="13168">72000</cx:pt>
          <cx:pt idx="13169">135000</cx:pt>
          <cx:pt idx="13170">157500</cx:pt>
          <cx:pt idx="13171">157500</cx:pt>
          <cx:pt idx="13172">202500</cx:pt>
          <cx:pt idx="13173">202500</cx:pt>
          <cx:pt idx="13174">121500</cx:pt>
          <cx:pt idx="13175">270000</cx:pt>
          <cx:pt idx="13176">112500</cx:pt>
          <cx:pt idx="13177">45000</cx:pt>
          <cx:pt idx="13178">135000</cx:pt>
          <cx:pt idx="13179">202500</cx:pt>
          <cx:pt idx="13180">90000</cx:pt>
          <cx:pt idx="13181">238500</cx:pt>
          <cx:pt idx="13182">180000</cx:pt>
          <cx:pt idx="13183">67500</cx:pt>
          <cx:pt idx="13184">103500</cx:pt>
          <cx:pt idx="13185">270000</cx:pt>
          <cx:pt idx="13186">67500</cx:pt>
          <cx:pt idx="13187">117000</cx:pt>
          <cx:pt idx="13188">112500</cx:pt>
          <cx:pt idx="13189">247500</cx:pt>
          <cx:pt idx="13190">54000</cx:pt>
          <cx:pt idx="13191">90000</cx:pt>
          <cx:pt idx="13192">135000</cx:pt>
          <cx:pt idx="13193">117000</cx:pt>
          <cx:pt idx="13194">126000</cx:pt>
          <cx:pt idx="13195">135000</cx:pt>
          <cx:pt idx="13196">67500</cx:pt>
          <cx:pt idx="13197">67500</cx:pt>
          <cx:pt idx="13198">175500</cx:pt>
          <cx:pt idx="13199">135000</cx:pt>
          <cx:pt idx="13200">112500</cx:pt>
          <cx:pt idx="13201">99000</cx:pt>
          <cx:pt idx="13202">148500</cx:pt>
          <cx:pt idx="13203">103500</cx:pt>
          <cx:pt idx="13204">67500</cx:pt>
          <cx:pt idx="13205">157500</cx:pt>
          <cx:pt idx="13206">225000</cx:pt>
          <cx:pt idx="13207">90000</cx:pt>
          <cx:pt idx="13208">157500</cx:pt>
          <cx:pt idx="13209">225000</cx:pt>
          <cx:pt idx="13210">360000</cx:pt>
          <cx:pt idx="13211">135000</cx:pt>
          <cx:pt idx="13212">360000</cx:pt>
          <cx:pt idx="13213">90000</cx:pt>
          <cx:pt idx="13214">81000</cx:pt>
          <cx:pt idx="13215">90000</cx:pt>
          <cx:pt idx="13216">117000</cx:pt>
          <cx:pt idx="13217">135000</cx:pt>
          <cx:pt idx="13218">90000</cx:pt>
          <cx:pt idx="13219">76500</cx:pt>
          <cx:pt idx="13220">243000</cx:pt>
          <cx:pt idx="13221">67500</cx:pt>
          <cx:pt idx="13222">450000</cx:pt>
          <cx:pt idx="13223">117000</cx:pt>
          <cx:pt idx="13224">270000</cx:pt>
          <cx:pt idx="13225">135000</cx:pt>
          <cx:pt idx="13226">135000</cx:pt>
          <cx:pt idx="13227">135000</cx:pt>
          <cx:pt idx="13228">202500</cx:pt>
          <cx:pt idx="13229">112500</cx:pt>
          <cx:pt idx="13230">103500</cx:pt>
          <cx:pt idx="13231">382500</cx:pt>
          <cx:pt idx="13232">315000</cx:pt>
          <cx:pt idx="13233">180000</cx:pt>
          <cx:pt idx="13234">135000</cx:pt>
          <cx:pt idx="13235">540000</cx:pt>
          <cx:pt idx="13236">675000</cx:pt>
          <cx:pt idx="13237">157500</cx:pt>
          <cx:pt idx="13238">103500</cx:pt>
          <cx:pt idx="13239">315000</cx:pt>
          <cx:pt idx="13240">171000</cx:pt>
          <cx:pt idx="13241">180000</cx:pt>
          <cx:pt idx="13242">157500</cx:pt>
          <cx:pt idx="13243">157500</cx:pt>
          <cx:pt idx="13244">67500</cx:pt>
          <cx:pt idx="13245">256500</cx:pt>
          <cx:pt idx="13246">67500</cx:pt>
          <cx:pt idx="13247">202500</cx:pt>
          <cx:pt idx="13248">180000</cx:pt>
          <cx:pt idx="13249">225000</cx:pt>
          <cx:pt idx="13250">202500</cx:pt>
          <cx:pt idx="13251">270000</cx:pt>
          <cx:pt idx="13252">90000</cx:pt>
          <cx:pt idx="13253">90000</cx:pt>
          <cx:pt idx="13254">180000</cx:pt>
          <cx:pt idx="13255">247500</cx:pt>
          <cx:pt idx="13256">112500</cx:pt>
          <cx:pt idx="13257">234000</cx:pt>
          <cx:pt idx="13258">202500</cx:pt>
          <cx:pt idx="13259">112500</cx:pt>
          <cx:pt idx="13260">180000</cx:pt>
          <cx:pt idx="13261">180000</cx:pt>
          <cx:pt idx="13262">247500</cx:pt>
          <cx:pt idx="13263">225000</cx:pt>
          <cx:pt idx="13264">112500</cx:pt>
          <cx:pt idx="13265">180000</cx:pt>
          <cx:pt idx="13266">135000</cx:pt>
          <cx:pt idx="13267">360000</cx:pt>
          <cx:pt idx="13268">135000</cx:pt>
          <cx:pt idx="13269">112500</cx:pt>
          <cx:pt idx="13270">90000</cx:pt>
          <cx:pt idx="13271">144000</cx:pt>
          <cx:pt idx="13272">135000</cx:pt>
          <cx:pt idx="13273">247500</cx:pt>
          <cx:pt idx="13274">90000</cx:pt>
          <cx:pt idx="13275">112500</cx:pt>
          <cx:pt idx="13276">247500</cx:pt>
          <cx:pt idx="13277">202500</cx:pt>
          <cx:pt idx="13278">112500</cx:pt>
          <cx:pt idx="13279">135000</cx:pt>
          <cx:pt idx="13280">135000</cx:pt>
          <cx:pt idx="13281">135000</cx:pt>
          <cx:pt idx="13282">157500</cx:pt>
          <cx:pt idx="13283">67500</cx:pt>
          <cx:pt idx="13284">112500</cx:pt>
          <cx:pt idx="13285">135000</cx:pt>
          <cx:pt idx="13286">112500</cx:pt>
          <cx:pt idx="13287">112500</cx:pt>
          <cx:pt idx="13288">45000</cx:pt>
          <cx:pt idx="13289">171000</cx:pt>
          <cx:pt idx="13290">180000</cx:pt>
          <cx:pt idx="13291">180000</cx:pt>
          <cx:pt idx="13292">337500</cx:pt>
          <cx:pt idx="13293">135000</cx:pt>
          <cx:pt idx="13294">112500</cx:pt>
          <cx:pt idx="13295">121500</cx:pt>
          <cx:pt idx="13296">85500</cx:pt>
          <cx:pt idx="13297">135000</cx:pt>
          <cx:pt idx="13298">270000</cx:pt>
          <cx:pt idx="13299">180000</cx:pt>
          <cx:pt idx="13300">56250</cx:pt>
          <cx:pt idx="13301">180000</cx:pt>
          <cx:pt idx="13302">45000</cx:pt>
          <cx:pt idx="13303">90000</cx:pt>
          <cx:pt idx="13304">87750</cx:pt>
          <cx:pt idx="13305">135000</cx:pt>
          <cx:pt idx="13306">148500</cx:pt>
          <cx:pt idx="13307">103500</cx:pt>
          <cx:pt idx="13308">103500</cx:pt>
          <cx:pt idx="13309">90000</cx:pt>
          <cx:pt idx="13310">153000</cx:pt>
          <cx:pt idx="13311">135000</cx:pt>
          <cx:pt idx="13312">292500</cx:pt>
          <cx:pt idx="13313">166500</cx:pt>
          <cx:pt idx="13314">225000</cx:pt>
          <cx:pt idx="13315">180000</cx:pt>
          <cx:pt idx="13316">135000</cx:pt>
          <cx:pt idx="13317">121500</cx:pt>
          <cx:pt idx="13318">135000</cx:pt>
          <cx:pt idx="13319">202500</cx:pt>
          <cx:pt idx="13320">126000</cx:pt>
          <cx:pt idx="13321">157500</cx:pt>
          <cx:pt idx="13322">175500</cx:pt>
          <cx:pt idx="13323">157500</cx:pt>
          <cx:pt idx="13324">135000</cx:pt>
          <cx:pt idx="13325">157500</cx:pt>
          <cx:pt idx="13326">180000</cx:pt>
          <cx:pt idx="13327">121500</cx:pt>
          <cx:pt idx="13328">112500</cx:pt>
          <cx:pt idx="13329">166500</cx:pt>
          <cx:pt idx="13330">135000</cx:pt>
          <cx:pt idx="13331">126000</cx:pt>
          <cx:pt idx="13332">180000</cx:pt>
          <cx:pt idx="13333">72000</cx:pt>
          <cx:pt idx="13334">202500</cx:pt>
          <cx:pt idx="13335">157500</cx:pt>
          <cx:pt idx="13336">90000</cx:pt>
          <cx:pt idx="13337">112500</cx:pt>
          <cx:pt idx="13338">112500</cx:pt>
          <cx:pt idx="13339">112500</cx:pt>
          <cx:pt idx="13340">81000</cx:pt>
          <cx:pt idx="13341">49500</cx:pt>
          <cx:pt idx="13342">157500</cx:pt>
          <cx:pt idx="13343">270000</cx:pt>
          <cx:pt idx="13344">90000</cx:pt>
          <cx:pt idx="13345">157500</cx:pt>
          <cx:pt idx="13346">135000</cx:pt>
          <cx:pt idx="13347">207000</cx:pt>
          <cx:pt idx="13348">180000</cx:pt>
          <cx:pt idx="13349">85500</cx:pt>
          <cx:pt idx="13350">225000</cx:pt>
          <cx:pt idx="13351">157500</cx:pt>
          <cx:pt idx="13352">225000</cx:pt>
          <cx:pt idx="13353">157500</cx:pt>
          <cx:pt idx="13354">180000</cx:pt>
          <cx:pt idx="13355">157500</cx:pt>
          <cx:pt idx="13356">135000</cx:pt>
          <cx:pt idx="13357">112500</cx:pt>
          <cx:pt idx="13358">270000</cx:pt>
          <cx:pt idx="13359">135000</cx:pt>
          <cx:pt idx="13360">135000</cx:pt>
          <cx:pt idx="13361">112500</cx:pt>
          <cx:pt idx="13362">65250</cx:pt>
          <cx:pt idx="13363">67500</cx:pt>
          <cx:pt idx="13364">99000</cx:pt>
          <cx:pt idx="13365">225000</cx:pt>
          <cx:pt idx="13366">180000</cx:pt>
          <cx:pt idx="13367">180000</cx:pt>
          <cx:pt idx="13368">360000</cx:pt>
          <cx:pt idx="13369">225000</cx:pt>
          <cx:pt idx="13370">180000</cx:pt>
          <cx:pt idx="13371">103500</cx:pt>
          <cx:pt idx="13372">67500</cx:pt>
          <cx:pt idx="13373">180000</cx:pt>
          <cx:pt idx="13374">90000</cx:pt>
          <cx:pt idx="13375">112500</cx:pt>
          <cx:pt idx="13376">81000</cx:pt>
          <cx:pt idx="13377">135000</cx:pt>
          <cx:pt idx="13378">90000</cx:pt>
          <cx:pt idx="13379">67500</cx:pt>
          <cx:pt idx="13380">135000</cx:pt>
          <cx:pt idx="13381">135000</cx:pt>
          <cx:pt idx="13382">171000</cx:pt>
          <cx:pt idx="13383">202500</cx:pt>
          <cx:pt idx="13384">166500</cx:pt>
          <cx:pt idx="13385">112500</cx:pt>
          <cx:pt idx="13386">225000</cx:pt>
          <cx:pt idx="13387">32400</cx:pt>
          <cx:pt idx="13388">112500</cx:pt>
          <cx:pt idx="13389">225000</cx:pt>
          <cx:pt idx="13390">135000</cx:pt>
          <cx:pt idx="13391">90000</cx:pt>
          <cx:pt idx="13392">157500</cx:pt>
          <cx:pt idx="13393">112500</cx:pt>
          <cx:pt idx="13394">72000</cx:pt>
          <cx:pt idx="13395">337500</cx:pt>
          <cx:pt idx="13396">100278</cx:pt>
          <cx:pt idx="13397">202500</cx:pt>
          <cx:pt idx="13398">99000</cx:pt>
          <cx:pt idx="13399">90000</cx:pt>
          <cx:pt idx="13400">315000</cx:pt>
          <cx:pt idx="13401">38700</cx:pt>
          <cx:pt idx="13402">112500</cx:pt>
          <cx:pt idx="13403">157500</cx:pt>
          <cx:pt idx="13404">108000</cx:pt>
          <cx:pt idx="13405">180000</cx:pt>
          <cx:pt idx="13406">90000</cx:pt>
          <cx:pt idx="13407">135000</cx:pt>
          <cx:pt idx="13408">157500</cx:pt>
          <cx:pt idx="13409">135000</cx:pt>
          <cx:pt idx="13410">67500</cx:pt>
          <cx:pt idx="13411">81000</cx:pt>
          <cx:pt idx="13412">90000</cx:pt>
          <cx:pt idx="13413">225000</cx:pt>
          <cx:pt idx="13414">157500</cx:pt>
          <cx:pt idx="13415">157500</cx:pt>
          <cx:pt idx="13416">135000</cx:pt>
          <cx:pt idx="13417">90000</cx:pt>
          <cx:pt idx="13418">225000</cx:pt>
          <cx:pt idx="13419">157500</cx:pt>
          <cx:pt idx="13420">157500</cx:pt>
          <cx:pt idx="13421">202500</cx:pt>
          <cx:pt idx="13422">225000</cx:pt>
          <cx:pt idx="13423">112500</cx:pt>
          <cx:pt idx="13424">112500</cx:pt>
          <cx:pt idx="13425">45000</cx:pt>
          <cx:pt idx="13426">250200</cx:pt>
          <cx:pt idx="13427">247500</cx:pt>
          <cx:pt idx="13428">90000</cx:pt>
          <cx:pt idx="13429">112500</cx:pt>
          <cx:pt idx="13430">90000</cx:pt>
          <cx:pt idx="13431">112500</cx:pt>
          <cx:pt idx="13432">90000</cx:pt>
          <cx:pt idx="13433">207000</cx:pt>
          <cx:pt idx="13434">216000</cx:pt>
          <cx:pt idx="13435">60750</cx:pt>
          <cx:pt idx="13436">157500</cx:pt>
          <cx:pt idx="13437">99000</cx:pt>
          <cx:pt idx="13438">67500</cx:pt>
          <cx:pt idx="13439">180000</cx:pt>
          <cx:pt idx="13440">405000</cx:pt>
          <cx:pt idx="13441">270000</cx:pt>
          <cx:pt idx="13442">67500</cx:pt>
          <cx:pt idx="13443">67500</cx:pt>
          <cx:pt idx="13444">225000</cx:pt>
          <cx:pt idx="13445">81000</cx:pt>
          <cx:pt idx="13446">135000</cx:pt>
          <cx:pt idx="13447">202500</cx:pt>
          <cx:pt idx="13448">99000</cx:pt>
          <cx:pt idx="13449">121500</cx:pt>
          <cx:pt idx="13450">67500</cx:pt>
          <cx:pt idx="13451">157500</cx:pt>
          <cx:pt idx="13452">360000</cx:pt>
          <cx:pt idx="13453">202500</cx:pt>
          <cx:pt idx="13454">90000</cx:pt>
          <cx:pt idx="13455">90000</cx:pt>
          <cx:pt idx="13456">180000</cx:pt>
          <cx:pt idx="13457">63000</cx:pt>
          <cx:pt idx="13458">202500</cx:pt>
          <cx:pt idx="13459">405000</cx:pt>
          <cx:pt idx="13460">135000</cx:pt>
          <cx:pt idx="13461">135000</cx:pt>
          <cx:pt idx="13462">90000</cx:pt>
          <cx:pt idx="13463">67500</cx:pt>
          <cx:pt idx="13464">270000</cx:pt>
          <cx:pt idx="13465">180000</cx:pt>
          <cx:pt idx="13466">157500</cx:pt>
          <cx:pt idx="13467">121500</cx:pt>
          <cx:pt idx="13468">216000</cx:pt>
          <cx:pt idx="13469">360000</cx:pt>
          <cx:pt idx="13470">315000</cx:pt>
          <cx:pt idx="13471">198256.5</cx:pt>
          <cx:pt idx="13472">180000</cx:pt>
          <cx:pt idx="13473">189000</cx:pt>
          <cx:pt idx="13474">90000</cx:pt>
          <cx:pt idx="13475">36000</cx:pt>
          <cx:pt idx="13476">112500</cx:pt>
          <cx:pt idx="13477">225000</cx:pt>
          <cx:pt idx="13478">292500</cx:pt>
          <cx:pt idx="13479">193500</cx:pt>
          <cx:pt idx="13480">58500</cx:pt>
          <cx:pt idx="13481">99000</cx:pt>
          <cx:pt idx="13482">225000</cx:pt>
          <cx:pt idx="13483">180000</cx:pt>
          <cx:pt idx="13484">90000</cx:pt>
          <cx:pt idx="13485">126000</cx:pt>
          <cx:pt idx="13486">180000</cx:pt>
          <cx:pt idx="13487">202500</cx:pt>
          <cx:pt idx="13488">270000</cx:pt>
          <cx:pt idx="13489">81000</cx:pt>
          <cx:pt idx="13490">121500</cx:pt>
          <cx:pt idx="13491">157500</cx:pt>
          <cx:pt idx="13492">270000</cx:pt>
          <cx:pt idx="13493">90000</cx:pt>
          <cx:pt idx="13494">171000</cx:pt>
          <cx:pt idx="13495">135000</cx:pt>
          <cx:pt idx="13496">135000</cx:pt>
          <cx:pt idx="13497">90000</cx:pt>
          <cx:pt idx="13498">45000</cx:pt>
          <cx:pt idx="13499">135000</cx:pt>
          <cx:pt idx="13500">202500</cx:pt>
          <cx:pt idx="13501">99000</cx:pt>
          <cx:pt idx="13502">135000</cx:pt>
          <cx:pt idx="13503">157500</cx:pt>
          <cx:pt idx="13504">135000</cx:pt>
          <cx:pt idx="13505">270000</cx:pt>
          <cx:pt idx="13506">270000</cx:pt>
          <cx:pt idx="13507">90000</cx:pt>
          <cx:pt idx="13508">180000</cx:pt>
          <cx:pt idx="13509">103500</cx:pt>
          <cx:pt idx="13510">90000</cx:pt>
          <cx:pt idx="13511">49500</cx:pt>
          <cx:pt idx="13512">157500</cx:pt>
          <cx:pt idx="13513">135000</cx:pt>
          <cx:pt idx="13514">112500</cx:pt>
          <cx:pt idx="13515">207000</cx:pt>
          <cx:pt idx="13516">135000</cx:pt>
          <cx:pt idx="13517">157500</cx:pt>
          <cx:pt idx="13518">247500</cx:pt>
          <cx:pt idx="13519">58500</cx:pt>
          <cx:pt idx="13520">148500</cx:pt>
          <cx:pt idx="13521">180000</cx:pt>
          <cx:pt idx="13522">225000</cx:pt>
          <cx:pt idx="13523">112500</cx:pt>
          <cx:pt idx="13524">225000</cx:pt>
          <cx:pt idx="13525">270000</cx:pt>
          <cx:pt idx="13526">135000</cx:pt>
          <cx:pt idx="13527">67500</cx:pt>
          <cx:pt idx="13528">270000</cx:pt>
          <cx:pt idx="13529">99000</cx:pt>
          <cx:pt idx="13530">135000</cx:pt>
          <cx:pt idx="13531">67500</cx:pt>
          <cx:pt idx="13532">121500</cx:pt>
          <cx:pt idx="13533">202500</cx:pt>
          <cx:pt idx="13534">180000</cx:pt>
          <cx:pt idx="13535">126000</cx:pt>
          <cx:pt idx="13536">171000</cx:pt>
          <cx:pt idx="13537">153000</cx:pt>
          <cx:pt idx="13538">157500</cx:pt>
          <cx:pt idx="13539">270000</cx:pt>
          <cx:pt idx="13540">292500</cx:pt>
          <cx:pt idx="13541">225000</cx:pt>
          <cx:pt idx="13542">135000</cx:pt>
          <cx:pt idx="13543">202500</cx:pt>
          <cx:pt idx="13544">135000</cx:pt>
          <cx:pt idx="13545">225000</cx:pt>
          <cx:pt idx="13546">166500</cx:pt>
          <cx:pt idx="13547">270000</cx:pt>
          <cx:pt idx="13548">103500</cx:pt>
          <cx:pt idx="13549">202500</cx:pt>
          <cx:pt idx="13550">180000</cx:pt>
          <cx:pt idx="13551">225000</cx:pt>
          <cx:pt idx="13552">279000</cx:pt>
          <cx:pt idx="13553">135000</cx:pt>
          <cx:pt idx="13554">157500</cx:pt>
          <cx:pt idx="13555">180000</cx:pt>
          <cx:pt idx="13556">135000</cx:pt>
          <cx:pt idx="13557">135000</cx:pt>
          <cx:pt idx="13558">216000</cx:pt>
          <cx:pt idx="13559">454500</cx:pt>
          <cx:pt idx="13560">157500</cx:pt>
          <cx:pt idx="13561">90000</cx:pt>
          <cx:pt idx="13562">148500</cx:pt>
          <cx:pt idx="13563">225000</cx:pt>
          <cx:pt idx="13564">135000</cx:pt>
          <cx:pt idx="13565">112500</cx:pt>
          <cx:pt idx="13566">112500</cx:pt>
          <cx:pt idx="13567">135000</cx:pt>
          <cx:pt idx="13568">81000</cx:pt>
          <cx:pt idx="13569">157500</cx:pt>
          <cx:pt idx="13570">54000</cx:pt>
          <cx:pt idx="13571">225000</cx:pt>
          <cx:pt idx="13572">112500</cx:pt>
          <cx:pt idx="13573">90000</cx:pt>
          <cx:pt idx="13574">58500</cx:pt>
          <cx:pt idx="13575">90000</cx:pt>
          <cx:pt idx="13576">202500</cx:pt>
          <cx:pt idx="13577">157500</cx:pt>
          <cx:pt idx="13578">180000</cx:pt>
          <cx:pt idx="13579">360000</cx:pt>
          <cx:pt idx="13580">103500</cx:pt>
          <cx:pt idx="13581">112500</cx:pt>
          <cx:pt idx="13582">85500</cx:pt>
          <cx:pt idx="13583">427500</cx:pt>
          <cx:pt idx="13584">76500</cx:pt>
          <cx:pt idx="13585">247500</cx:pt>
          <cx:pt idx="13586">135000</cx:pt>
          <cx:pt idx="13587">90000</cx:pt>
          <cx:pt idx="13588">225000</cx:pt>
          <cx:pt idx="13589">202500</cx:pt>
          <cx:pt idx="13590">225000</cx:pt>
          <cx:pt idx="13591">112500</cx:pt>
          <cx:pt idx="13592">252000</cx:pt>
          <cx:pt idx="13593">81000</cx:pt>
          <cx:pt idx="13594">292500</cx:pt>
          <cx:pt idx="13595">135000</cx:pt>
          <cx:pt idx="13596">112500</cx:pt>
          <cx:pt idx="13597">202500</cx:pt>
          <cx:pt idx="13598">270000</cx:pt>
          <cx:pt idx="13599">135000</cx:pt>
          <cx:pt idx="13600">63000</cx:pt>
          <cx:pt idx="13601">135000</cx:pt>
          <cx:pt idx="13602">90000</cx:pt>
          <cx:pt idx="13603">139500</cx:pt>
          <cx:pt idx="13604">180000</cx:pt>
          <cx:pt idx="13605">202500</cx:pt>
          <cx:pt idx="13606">112500</cx:pt>
          <cx:pt idx="13607">76500</cx:pt>
          <cx:pt idx="13608">40500</cx:pt>
          <cx:pt idx="13609">162000</cx:pt>
          <cx:pt idx="13610">157500</cx:pt>
          <cx:pt idx="13611">90000</cx:pt>
          <cx:pt idx="13612">67500</cx:pt>
          <cx:pt idx="13613">405000</cx:pt>
          <cx:pt idx="13614">450000</cx:pt>
          <cx:pt idx="13615">270000</cx:pt>
          <cx:pt idx="13616">157500</cx:pt>
          <cx:pt idx="13617">247500</cx:pt>
          <cx:pt idx="13618">90000</cx:pt>
          <cx:pt idx="13619">81000</cx:pt>
          <cx:pt idx="13620">90000</cx:pt>
          <cx:pt idx="13621">225000</cx:pt>
          <cx:pt idx="13622">855000</cx:pt>
          <cx:pt idx="13623">180000</cx:pt>
          <cx:pt idx="13624">112500</cx:pt>
          <cx:pt idx="13625">180000</cx:pt>
          <cx:pt idx="13626">112500</cx:pt>
          <cx:pt idx="13627">90000</cx:pt>
          <cx:pt idx="13628">67500</cx:pt>
          <cx:pt idx="13629">157500</cx:pt>
          <cx:pt idx="13630">247500</cx:pt>
          <cx:pt idx="13631">135000</cx:pt>
          <cx:pt idx="13632">157500</cx:pt>
          <cx:pt idx="13633">135000</cx:pt>
          <cx:pt idx="13634">144000</cx:pt>
          <cx:pt idx="13635">135000</cx:pt>
          <cx:pt idx="13636">126000</cx:pt>
          <cx:pt idx="13637">180000</cx:pt>
          <cx:pt idx="13638">225000</cx:pt>
          <cx:pt idx="13639">49500</cx:pt>
          <cx:pt idx="13640">112500</cx:pt>
          <cx:pt idx="13641">247500</cx:pt>
          <cx:pt idx="13642">315000</cx:pt>
          <cx:pt idx="13643">315000</cx:pt>
          <cx:pt idx="13644">63000</cx:pt>
          <cx:pt idx="13645">90000</cx:pt>
          <cx:pt idx="13646">32400</cx:pt>
          <cx:pt idx="13647">112500</cx:pt>
          <cx:pt idx="13648">180000</cx:pt>
          <cx:pt idx="13649">180000</cx:pt>
          <cx:pt idx="13650">112500</cx:pt>
          <cx:pt idx="13651">202500</cx:pt>
          <cx:pt idx="13652">270000</cx:pt>
          <cx:pt idx="13653">112500</cx:pt>
          <cx:pt idx="13654">126000</cx:pt>
          <cx:pt idx="13655">157500</cx:pt>
          <cx:pt idx="13656">225000</cx:pt>
          <cx:pt idx="13657">157500</cx:pt>
          <cx:pt idx="13658">112500</cx:pt>
          <cx:pt idx="13659">148500</cx:pt>
          <cx:pt idx="13660">405000</cx:pt>
          <cx:pt idx="13661">225000</cx:pt>
          <cx:pt idx="13662">225000</cx:pt>
          <cx:pt idx="13663">135000</cx:pt>
          <cx:pt idx="13664">90000</cx:pt>
          <cx:pt idx="13665">63000</cx:pt>
          <cx:pt idx="13666">135000</cx:pt>
          <cx:pt idx="13667">90000</cx:pt>
          <cx:pt idx="13668">157500</cx:pt>
          <cx:pt idx="13669">630000</cx:pt>
          <cx:pt idx="13670">292500</cx:pt>
          <cx:pt idx="13671">180000</cx:pt>
          <cx:pt idx="13672">157500</cx:pt>
          <cx:pt idx="13673">49500</cx:pt>
          <cx:pt idx="13674">247500</cx:pt>
          <cx:pt idx="13675">270000</cx:pt>
          <cx:pt idx="13676">112500</cx:pt>
          <cx:pt idx="13677">112500</cx:pt>
          <cx:pt idx="13678">225000</cx:pt>
          <cx:pt idx="13679">144000</cx:pt>
          <cx:pt idx="13680">112500</cx:pt>
          <cx:pt idx="13681">112500</cx:pt>
          <cx:pt idx="13682">106200</cx:pt>
          <cx:pt idx="13683">220500</cx:pt>
          <cx:pt idx="13684">135000</cx:pt>
          <cx:pt idx="13685">112500</cx:pt>
          <cx:pt idx="13686">157500</cx:pt>
          <cx:pt idx="13687">112500</cx:pt>
          <cx:pt idx="13688">220500</cx:pt>
          <cx:pt idx="13689">180000</cx:pt>
          <cx:pt idx="13690">112500</cx:pt>
          <cx:pt idx="13691">157500</cx:pt>
          <cx:pt idx="13692">180000</cx:pt>
          <cx:pt idx="13693">117000</cx:pt>
          <cx:pt idx="13694">90000</cx:pt>
          <cx:pt idx="13695">180000</cx:pt>
          <cx:pt idx="13696">81000</cx:pt>
          <cx:pt idx="13697">148500</cx:pt>
          <cx:pt idx="13698">90000</cx:pt>
          <cx:pt idx="13699">225000</cx:pt>
          <cx:pt idx="13700">112500</cx:pt>
          <cx:pt idx="13701">171000</cx:pt>
          <cx:pt idx="13702">126000</cx:pt>
          <cx:pt idx="13703">67500</cx:pt>
          <cx:pt idx="13704">225000</cx:pt>
          <cx:pt idx="13705">202500</cx:pt>
          <cx:pt idx="13706">112500</cx:pt>
          <cx:pt idx="13707">202500</cx:pt>
          <cx:pt idx="13708">81000</cx:pt>
          <cx:pt idx="13709">247500</cx:pt>
          <cx:pt idx="13710">166500</cx:pt>
          <cx:pt idx="13711">76500</cx:pt>
          <cx:pt idx="13712">180000</cx:pt>
          <cx:pt idx="13713">135000</cx:pt>
          <cx:pt idx="13714">180000</cx:pt>
          <cx:pt idx="13715">157500</cx:pt>
          <cx:pt idx="13716">225000</cx:pt>
          <cx:pt idx="13717">112500</cx:pt>
          <cx:pt idx="13718">157500</cx:pt>
          <cx:pt idx="13719">360000</cx:pt>
          <cx:pt idx="13720">225000</cx:pt>
          <cx:pt idx="13721">225000</cx:pt>
          <cx:pt idx="13722">315000</cx:pt>
          <cx:pt idx="13723">180000</cx:pt>
          <cx:pt idx="13724">157500</cx:pt>
          <cx:pt idx="13725">135000</cx:pt>
          <cx:pt idx="13726">135000</cx:pt>
          <cx:pt idx="13727">157500</cx:pt>
          <cx:pt idx="13728">126000</cx:pt>
          <cx:pt idx="13729">225000</cx:pt>
          <cx:pt idx="13730">180000</cx:pt>
          <cx:pt idx="13731">139500</cx:pt>
          <cx:pt idx="13732">135000</cx:pt>
          <cx:pt idx="13733">193500</cx:pt>
          <cx:pt idx="13734">112500</cx:pt>
          <cx:pt idx="13735">202500</cx:pt>
          <cx:pt idx="13736">157500</cx:pt>
          <cx:pt idx="13737">81000</cx:pt>
          <cx:pt idx="13738">112500</cx:pt>
          <cx:pt idx="13739">103500</cx:pt>
          <cx:pt idx="13740">202500</cx:pt>
          <cx:pt idx="13741">112500</cx:pt>
          <cx:pt idx="13742">180000</cx:pt>
          <cx:pt idx="13743">180000</cx:pt>
          <cx:pt idx="13744">54000</cx:pt>
          <cx:pt idx="13745">112500</cx:pt>
          <cx:pt idx="13746">270000</cx:pt>
          <cx:pt idx="13747">157500</cx:pt>
          <cx:pt idx="13748">315000</cx:pt>
          <cx:pt idx="13749">112500</cx:pt>
          <cx:pt idx="13750">58500</cx:pt>
          <cx:pt idx="13751">315000</cx:pt>
          <cx:pt idx="13752">112500</cx:pt>
          <cx:pt idx="13753">157500</cx:pt>
          <cx:pt idx="13754">292500</cx:pt>
          <cx:pt idx="13755">360000</cx:pt>
          <cx:pt idx="13756">180000</cx:pt>
          <cx:pt idx="13757">148500</cx:pt>
          <cx:pt idx="13758">112500</cx:pt>
          <cx:pt idx="13759">157500</cx:pt>
          <cx:pt idx="13760">315000</cx:pt>
          <cx:pt idx="13761">90000</cx:pt>
          <cx:pt idx="13762">157500</cx:pt>
          <cx:pt idx="13763">67500</cx:pt>
          <cx:pt idx="13764">112500</cx:pt>
          <cx:pt idx="13765">121500</cx:pt>
          <cx:pt idx="13766">180000</cx:pt>
          <cx:pt idx="13767">225000</cx:pt>
          <cx:pt idx="13768">90000</cx:pt>
          <cx:pt idx="13769">112500</cx:pt>
          <cx:pt idx="13770">144000</cx:pt>
          <cx:pt idx="13771">148500</cx:pt>
          <cx:pt idx="13772">99000</cx:pt>
          <cx:pt idx="13773">234000</cx:pt>
          <cx:pt idx="13774">121500</cx:pt>
          <cx:pt idx="13775">360000</cx:pt>
          <cx:pt idx="13776">112500</cx:pt>
          <cx:pt idx="13777">99000</cx:pt>
          <cx:pt idx="13778">85500</cx:pt>
          <cx:pt idx="13779">247500</cx:pt>
          <cx:pt idx="13780">112500</cx:pt>
          <cx:pt idx="13781">126000</cx:pt>
          <cx:pt idx="13782">54000</cx:pt>
          <cx:pt idx="13783">90000</cx:pt>
          <cx:pt idx="13784">99000</cx:pt>
          <cx:pt idx="13785">112500</cx:pt>
          <cx:pt idx="13786">180000</cx:pt>
          <cx:pt idx="13787">207000</cx:pt>
          <cx:pt idx="13788">157500</cx:pt>
          <cx:pt idx="13789">225000</cx:pt>
          <cx:pt idx="13790">135000</cx:pt>
          <cx:pt idx="13791">135000</cx:pt>
          <cx:pt idx="13792">112500</cx:pt>
          <cx:pt idx="13793">135000</cx:pt>
          <cx:pt idx="13794">81000</cx:pt>
          <cx:pt idx="13795">112500</cx:pt>
          <cx:pt idx="13796">270000</cx:pt>
          <cx:pt idx="13797">108000</cx:pt>
          <cx:pt idx="13798">225000</cx:pt>
          <cx:pt idx="13799">180000</cx:pt>
          <cx:pt idx="13800">202500</cx:pt>
          <cx:pt idx="13801">175500</cx:pt>
          <cx:pt idx="13802">180000</cx:pt>
          <cx:pt idx="13803">37800</cx:pt>
          <cx:pt idx="13804">85500</cx:pt>
          <cx:pt idx="13805">81000</cx:pt>
          <cx:pt idx="13806">135000</cx:pt>
          <cx:pt idx="13807">180000</cx:pt>
          <cx:pt idx="13808">90000</cx:pt>
          <cx:pt idx="13809">247500</cx:pt>
          <cx:pt idx="13810">157500</cx:pt>
          <cx:pt idx="13811">112500</cx:pt>
          <cx:pt idx="13812">112500</cx:pt>
          <cx:pt idx="13813">180000</cx:pt>
          <cx:pt idx="13814">112500</cx:pt>
          <cx:pt idx="13815">112500</cx:pt>
          <cx:pt idx="13816">180000</cx:pt>
          <cx:pt idx="13817">171000</cx:pt>
          <cx:pt idx="13818">292500</cx:pt>
          <cx:pt idx="13819">45000</cx:pt>
          <cx:pt idx="13820">81000</cx:pt>
          <cx:pt idx="13821">67500</cx:pt>
          <cx:pt idx="13822">360000</cx:pt>
          <cx:pt idx="13823">135000</cx:pt>
          <cx:pt idx="13824">67500</cx:pt>
          <cx:pt idx="13825">67500</cx:pt>
          <cx:pt idx="13826">270000</cx:pt>
          <cx:pt idx="13827">135000</cx:pt>
          <cx:pt idx="13828">157500</cx:pt>
          <cx:pt idx="13829">135000</cx:pt>
          <cx:pt idx="13830">157500</cx:pt>
          <cx:pt idx="13831">112500</cx:pt>
          <cx:pt idx="13832">45000</cx:pt>
          <cx:pt idx="13833">81000</cx:pt>
          <cx:pt idx="13834">90000</cx:pt>
          <cx:pt idx="13835">90000</cx:pt>
          <cx:pt idx="13836">216000</cx:pt>
          <cx:pt idx="13837">144000</cx:pt>
          <cx:pt idx="13838">112500</cx:pt>
          <cx:pt idx="13839">157500</cx:pt>
          <cx:pt idx="13840">112500</cx:pt>
          <cx:pt idx="13841">90000</cx:pt>
          <cx:pt idx="13842">162000</cx:pt>
          <cx:pt idx="13843">83250</cx:pt>
          <cx:pt idx="13844">67500</cx:pt>
          <cx:pt idx="13845">99000</cx:pt>
          <cx:pt idx="13846">90000</cx:pt>
          <cx:pt idx="13847">360000</cx:pt>
          <cx:pt idx="13848">90000</cx:pt>
          <cx:pt idx="13849">202050</cx:pt>
          <cx:pt idx="13850">270000</cx:pt>
          <cx:pt idx="13851">234000</cx:pt>
          <cx:pt idx="13852">225000</cx:pt>
          <cx:pt idx="13853">67500</cx:pt>
          <cx:pt idx="13854">292500</cx:pt>
          <cx:pt idx="13855">112500</cx:pt>
          <cx:pt idx="13856">139500</cx:pt>
          <cx:pt idx="13857">90000</cx:pt>
          <cx:pt idx="13858">112500</cx:pt>
          <cx:pt idx="13859">225000</cx:pt>
          <cx:pt idx="13860">112500</cx:pt>
          <cx:pt idx="13861">108000</cx:pt>
          <cx:pt idx="13862">225000</cx:pt>
          <cx:pt idx="13863">135000</cx:pt>
          <cx:pt idx="13864">180000</cx:pt>
          <cx:pt idx="13865">81000</cx:pt>
          <cx:pt idx="13866">50850</cx:pt>
          <cx:pt idx="13867">135000</cx:pt>
          <cx:pt idx="13868">112500</cx:pt>
          <cx:pt idx="13869">202500</cx:pt>
          <cx:pt idx="13870">270000</cx:pt>
          <cx:pt idx="13871">360000</cx:pt>
          <cx:pt idx="13872">99000</cx:pt>
          <cx:pt idx="13873">112500</cx:pt>
          <cx:pt idx="13874">270000</cx:pt>
          <cx:pt idx="13875">67500</cx:pt>
          <cx:pt idx="13876">135000</cx:pt>
          <cx:pt idx="13877">112500</cx:pt>
          <cx:pt idx="13878">216000</cx:pt>
          <cx:pt idx="13879">94500</cx:pt>
          <cx:pt idx="13880">157500</cx:pt>
          <cx:pt idx="13881">58500</cx:pt>
          <cx:pt idx="13882">225000</cx:pt>
          <cx:pt idx="13883">90000</cx:pt>
          <cx:pt idx="13884">112500</cx:pt>
          <cx:pt idx="13885">135000</cx:pt>
          <cx:pt idx="13886">184500</cx:pt>
          <cx:pt idx="13887">135000</cx:pt>
          <cx:pt idx="13888">144000</cx:pt>
          <cx:pt idx="13889">112500</cx:pt>
          <cx:pt idx="13890">69300</cx:pt>
          <cx:pt idx="13891">157500</cx:pt>
          <cx:pt idx="13892">270000</cx:pt>
          <cx:pt idx="13893">117000</cx:pt>
          <cx:pt idx="13894">405000</cx:pt>
          <cx:pt idx="13895">90000</cx:pt>
          <cx:pt idx="13896">94500</cx:pt>
          <cx:pt idx="13897">315000</cx:pt>
          <cx:pt idx="13898">180000</cx:pt>
          <cx:pt idx="13899">126000</cx:pt>
          <cx:pt idx="13900">135000</cx:pt>
          <cx:pt idx="13901">112500</cx:pt>
          <cx:pt idx="13902">180000</cx:pt>
          <cx:pt idx="13903">112500</cx:pt>
          <cx:pt idx="13904">135000</cx:pt>
          <cx:pt idx="13905">157500</cx:pt>
          <cx:pt idx="13906">85500</cx:pt>
          <cx:pt idx="13907">67500</cx:pt>
          <cx:pt idx="13908">157500</cx:pt>
          <cx:pt idx="13909">90000</cx:pt>
          <cx:pt idx="13910">135000</cx:pt>
          <cx:pt idx="13911">135000</cx:pt>
          <cx:pt idx="13912">247500</cx:pt>
          <cx:pt idx="13913">90000</cx:pt>
          <cx:pt idx="13914">121500</cx:pt>
          <cx:pt idx="13915">135000</cx:pt>
          <cx:pt idx="13916">180000</cx:pt>
          <cx:pt idx="13917">315000</cx:pt>
          <cx:pt idx="13918">76500</cx:pt>
          <cx:pt idx="13919">144000</cx:pt>
          <cx:pt idx="13920">72000</cx:pt>
          <cx:pt idx="13921">225000</cx:pt>
          <cx:pt idx="13922">135000</cx:pt>
          <cx:pt idx="13923">675000</cx:pt>
          <cx:pt idx="13924">90000</cx:pt>
          <cx:pt idx="13925">180000</cx:pt>
          <cx:pt idx="13926">148500</cx:pt>
          <cx:pt idx="13927">157500</cx:pt>
          <cx:pt idx="13928">270000</cx:pt>
          <cx:pt idx="13929">225000</cx:pt>
          <cx:pt idx="13930">270000</cx:pt>
          <cx:pt idx="13931">382500</cx:pt>
          <cx:pt idx="13932">90000</cx:pt>
          <cx:pt idx="13933">225000</cx:pt>
          <cx:pt idx="13934">225000</cx:pt>
          <cx:pt idx="13935">157500</cx:pt>
          <cx:pt idx="13936">112500</cx:pt>
          <cx:pt idx="13937">67500</cx:pt>
          <cx:pt idx="13938">427500</cx:pt>
          <cx:pt idx="13939">157500</cx:pt>
          <cx:pt idx="13940">90000</cx:pt>
          <cx:pt idx="13941">270000</cx:pt>
          <cx:pt idx="13942">157500</cx:pt>
          <cx:pt idx="13943">135000</cx:pt>
          <cx:pt idx="13944">225000</cx:pt>
          <cx:pt idx="13945">180000</cx:pt>
          <cx:pt idx="13946">216000</cx:pt>
          <cx:pt idx="13947">135000</cx:pt>
          <cx:pt idx="13948">315000</cx:pt>
          <cx:pt idx="13949">112500</cx:pt>
          <cx:pt idx="13950">63000</cx:pt>
          <cx:pt idx="13951">67500</cx:pt>
          <cx:pt idx="13952">337500</cx:pt>
          <cx:pt idx="13953">112500</cx:pt>
          <cx:pt idx="13954">112500</cx:pt>
          <cx:pt idx="13955">180000</cx:pt>
          <cx:pt idx="13956">225000</cx:pt>
          <cx:pt idx="13957">211500</cx:pt>
          <cx:pt idx="13958">112500</cx:pt>
          <cx:pt idx="13959">121500</cx:pt>
          <cx:pt idx="13960">292500</cx:pt>
          <cx:pt idx="13961">90000</cx:pt>
          <cx:pt idx="13962">135000</cx:pt>
          <cx:pt idx="13963">90000</cx:pt>
          <cx:pt idx="13964">180000</cx:pt>
          <cx:pt idx="13965">144000</cx:pt>
          <cx:pt idx="13966">90000</cx:pt>
          <cx:pt idx="13967">157500</cx:pt>
          <cx:pt idx="13968">216000</cx:pt>
          <cx:pt idx="13969">202500</cx:pt>
          <cx:pt idx="13970">126000</cx:pt>
          <cx:pt idx="13971">202500</cx:pt>
          <cx:pt idx="13972">81000</cx:pt>
          <cx:pt idx="13973">225000</cx:pt>
          <cx:pt idx="13974">135000</cx:pt>
          <cx:pt idx="13975">292500</cx:pt>
          <cx:pt idx="13976">85500</cx:pt>
          <cx:pt idx="13977">76500</cx:pt>
          <cx:pt idx="13978">135000</cx:pt>
          <cx:pt idx="13979">180000</cx:pt>
          <cx:pt idx="13980">225000</cx:pt>
          <cx:pt idx="13981">67500</cx:pt>
          <cx:pt idx="13982">225000</cx:pt>
          <cx:pt idx="13983">112500</cx:pt>
          <cx:pt idx="13984">90000</cx:pt>
          <cx:pt idx="13985">94500</cx:pt>
          <cx:pt idx="13986">225000</cx:pt>
          <cx:pt idx="13987">247500</cx:pt>
          <cx:pt idx="13988">74511</cx:pt>
          <cx:pt idx="13989">90000</cx:pt>
          <cx:pt idx="13990">99000</cx:pt>
          <cx:pt idx="13991">315000</cx:pt>
          <cx:pt idx="13992">112500</cx:pt>
          <cx:pt idx="13993">117000</cx:pt>
          <cx:pt idx="13994">166500</cx:pt>
          <cx:pt idx="13995">76500</cx:pt>
          <cx:pt idx="13996">180000</cx:pt>
          <cx:pt idx="13997">225000</cx:pt>
          <cx:pt idx="13998">36000</cx:pt>
          <cx:pt idx="13999">283500</cx:pt>
          <cx:pt idx="14000">157500</cx:pt>
          <cx:pt idx="14001">180000</cx:pt>
          <cx:pt idx="14002">337500</cx:pt>
          <cx:pt idx="14003">90000</cx:pt>
          <cx:pt idx="14004">225000</cx:pt>
          <cx:pt idx="14005">135000</cx:pt>
          <cx:pt idx="14006">157500</cx:pt>
          <cx:pt idx="14007">157500</cx:pt>
          <cx:pt idx="14008">270000</cx:pt>
          <cx:pt idx="14009">211500</cx:pt>
          <cx:pt idx="14010">135000</cx:pt>
          <cx:pt idx="14011">180000</cx:pt>
          <cx:pt idx="14012">225000</cx:pt>
          <cx:pt idx="14013">247500</cx:pt>
          <cx:pt idx="14014">117000</cx:pt>
          <cx:pt idx="14015">396000</cx:pt>
          <cx:pt idx="14016">67500</cx:pt>
          <cx:pt idx="14017">112500</cx:pt>
          <cx:pt idx="14018">225000</cx:pt>
          <cx:pt idx="14019">180000</cx:pt>
          <cx:pt idx="14020">67500</cx:pt>
          <cx:pt idx="14021">144000</cx:pt>
          <cx:pt idx="14022">292500</cx:pt>
          <cx:pt idx="14023">157500</cx:pt>
          <cx:pt idx="14024">202500</cx:pt>
          <cx:pt idx="14025">90000</cx:pt>
          <cx:pt idx="14026">112500</cx:pt>
          <cx:pt idx="14027">90000</cx:pt>
          <cx:pt idx="14028">46800</cx:pt>
          <cx:pt idx="14029">292500</cx:pt>
          <cx:pt idx="14030">112500</cx:pt>
          <cx:pt idx="14031">112500</cx:pt>
          <cx:pt idx="14032">157500</cx:pt>
          <cx:pt idx="14033">117000</cx:pt>
          <cx:pt idx="14034">112500</cx:pt>
          <cx:pt idx="14035">180000</cx:pt>
          <cx:pt idx="14036">180000</cx:pt>
          <cx:pt idx="14037">202500</cx:pt>
          <cx:pt idx="14038">180000</cx:pt>
          <cx:pt idx="14039">180000</cx:pt>
          <cx:pt idx="14040">112500</cx:pt>
          <cx:pt idx="14041">157500</cx:pt>
          <cx:pt idx="14042">202500</cx:pt>
          <cx:pt idx="14043">76500</cx:pt>
          <cx:pt idx="14044">126000</cx:pt>
          <cx:pt idx="14045">72000</cx:pt>
          <cx:pt idx="14046">270000</cx:pt>
          <cx:pt idx="14047">270000</cx:pt>
          <cx:pt idx="14048">1125000</cx:pt>
          <cx:pt idx="14049">108000</cx:pt>
          <cx:pt idx="14050">171000</cx:pt>
          <cx:pt idx="14051">144000</cx:pt>
          <cx:pt idx="14052">310500</cx:pt>
          <cx:pt idx="14053">126000</cx:pt>
          <cx:pt idx="14054">135000</cx:pt>
          <cx:pt idx="14055">135000</cx:pt>
          <cx:pt idx="14056">225000</cx:pt>
          <cx:pt idx="14057">135000</cx:pt>
          <cx:pt idx="14058">74700</cx:pt>
          <cx:pt idx="14059">112500</cx:pt>
          <cx:pt idx="14060">360000</cx:pt>
          <cx:pt idx="14061">207000</cx:pt>
          <cx:pt idx="14062">225000</cx:pt>
          <cx:pt idx="14063">238500</cx:pt>
          <cx:pt idx="14064">157500</cx:pt>
          <cx:pt idx="14065">112500</cx:pt>
          <cx:pt idx="14066">225000</cx:pt>
          <cx:pt idx="14067">135000</cx:pt>
          <cx:pt idx="14068">202500</cx:pt>
          <cx:pt idx="14069">81000</cx:pt>
          <cx:pt idx="14070">112500</cx:pt>
          <cx:pt idx="14071">337500</cx:pt>
          <cx:pt idx="14072">202500</cx:pt>
          <cx:pt idx="14073">180000</cx:pt>
          <cx:pt idx="14074">180000</cx:pt>
          <cx:pt idx="14075">189000</cx:pt>
          <cx:pt idx="14076">157500</cx:pt>
          <cx:pt idx="14077">166500</cx:pt>
          <cx:pt idx="14078">99000</cx:pt>
          <cx:pt idx="14079">225000</cx:pt>
          <cx:pt idx="14080">342000</cx:pt>
          <cx:pt idx="14081">90000</cx:pt>
          <cx:pt idx="14082">99000</cx:pt>
          <cx:pt idx="14083">157500</cx:pt>
          <cx:pt idx="14084">63000</cx:pt>
          <cx:pt idx="14085">103500</cx:pt>
          <cx:pt idx="14086">94500</cx:pt>
          <cx:pt idx="14087">225000</cx:pt>
          <cx:pt idx="14088">292500</cx:pt>
          <cx:pt idx="14089">135000</cx:pt>
          <cx:pt idx="14090">135000</cx:pt>
          <cx:pt idx="14091">216000</cx:pt>
          <cx:pt idx="14092">270000</cx:pt>
          <cx:pt idx="14093">180000</cx:pt>
          <cx:pt idx="14094">117000</cx:pt>
          <cx:pt idx="14095">270000</cx:pt>
          <cx:pt idx="14096">270000</cx:pt>
          <cx:pt idx="14097">180000</cx:pt>
          <cx:pt idx="14098">112500</cx:pt>
          <cx:pt idx="14099">225000</cx:pt>
          <cx:pt idx="14100">292500</cx:pt>
          <cx:pt idx="14101">148500</cx:pt>
          <cx:pt idx="14102">157500</cx:pt>
          <cx:pt idx="14103">90000</cx:pt>
          <cx:pt idx="14104">67500</cx:pt>
          <cx:pt idx="14105">270000</cx:pt>
          <cx:pt idx="14106">90000</cx:pt>
          <cx:pt idx="14107">225000</cx:pt>
          <cx:pt idx="14108">180000</cx:pt>
          <cx:pt idx="14109">157500</cx:pt>
          <cx:pt idx="14110">171000</cx:pt>
          <cx:pt idx="14111">67500</cx:pt>
          <cx:pt idx="14112">157500</cx:pt>
          <cx:pt idx="14113">292500</cx:pt>
          <cx:pt idx="14114">189000</cx:pt>
          <cx:pt idx="14115">180000</cx:pt>
          <cx:pt idx="14116">180000</cx:pt>
          <cx:pt idx="14117">180000</cx:pt>
          <cx:pt idx="14118">112500</cx:pt>
          <cx:pt idx="14119">225000</cx:pt>
          <cx:pt idx="14120">99000</cx:pt>
          <cx:pt idx="14121">202500</cx:pt>
          <cx:pt idx="14122">292500</cx:pt>
          <cx:pt idx="14123">130500</cx:pt>
          <cx:pt idx="14124">90000</cx:pt>
          <cx:pt idx="14125">135000</cx:pt>
          <cx:pt idx="14126">81000</cx:pt>
          <cx:pt idx="14127">157500</cx:pt>
          <cx:pt idx="14128">237753</cx:pt>
          <cx:pt idx="14129">112500</cx:pt>
          <cx:pt idx="14130">90000</cx:pt>
          <cx:pt idx="14131">189000</cx:pt>
          <cx:pt idx="14132">373500</cx:pt>
          <cx:pt idx="14133">315000</cx:pt>
          <cx:pt idx="14134">90000</cx:pt>
          <cx:pt idx="14135">90000</cx:pt>
          <cx:pt idx="14136">90000</cx:pt>
          <cx:pt idx="14137">151281</cx:pt>
          <cx:pt idx="14138">45000</cx:pt>
          <cx:pt idx="14139">130500</cx:pt>
          <cx:pt idx="14140">225000</cx:pt>
          <cx:pt idx="14141">126000</cx:pt>
          <cx:pt idx="14142">126000</cx:pt>
          <cx:pt idx="14143">112500</cx:pt>
          <cx:pt idx="14144">81000</cx:pt>
          <cx:pt idx="14145">57600</cx:pt>
          <cx:pt idx="14146">45000</cx:pt>
          <cx:pt idx="14147">135000</cx:pt>
          <cx:pt idx="14148">135000</cx:pt>
          <cx:pt idx="14149">108000</cx:pt>
          <cx:pt idx="14150">225000</cx:pt>
          <cx:pt idx="14151">180000</cx:pt>
          <cx:pt idx="14152">112500</cx:pt>
          <cx:pt idx="14153">450000</cx:pt>
          <cx:pt idx="14154">135000</cx:pt>
          <cx:pt idx="14155">585000</cx:pt>
          <cx:pt idx="14156">157500</cx:pt>
          <cx:pt idx="14157">112500</cx:pt>
          <cx:pt idx="14158">90000</cx:pt>
          <cx:pt idx="14159">135000</cx:pt>
          <cx:pt idx="14160">90000</cx:pt>
          <cx:pt idx="14161">59400</cx:pt>
          <cx:pt idx="14162">202500</cx:pt>
          <cx:pt idx="14163">135000</cx:pt>
          <cx:pt idx="14164">405000</cx:pt>
          <cx:pt idx="14165">90000</cx:pt>
          <cx:pt idx="14166">90000</cx:pt>
          <cx:pt idx="14167">180000</cx:pt>
          <cx:pt idx="14168">225000</cx:pt>
          <cx:pt idx="14169">171000</cx:pt>
          <cx:pt idx="14170">180000</cx:pt>
          <cx:pt idx="14171">135000</cx:pt>
          <cx:pt idx="14172">360000</cx:pt>
          <cx:pt idx="14173">180000</cx:pt>
          <cx:pt idx="14174">85500</cx:pt>
          <cx:pt idx="14175">189000</cx:pt>
          <cx:pt idx="14176">90000</cx:pt>
          <cx:pt idx="14177">157500</cx:pt>
          <cx:pt idx="14178">135000</cx:pt>
          <cx:pt idx="14179">135000</cx:pt>
          <cx:pt idx="14180">90000</cx:pt>
          <cx:pt idx="14181">135000</cx:pt>
          <cx:pt idx="14182">135000</cx:pt>
          <cx:pt idx="14183">180000</cx:pt>
          <cx:pt idx="14184">135000</cx:pt>
          <cx:pt idx="14185">225000</cx:pt>
          <cx:pt idx="14186">112500</cx:pt>
          <cx:pt idx="14187">45000</cx:pt>
          <cx:pt idx="14188">135000</cx:pt>
          <cx:pt idx="14189">180000</cx:pt>
          <cx:pt idx="14190">99000</cx:pt>
          <cx:pt idx="14191">180000</cx:pt>
          <cx:pt idx="14192">225000</cx:pt>
          <cx:pt idx="14193">121500</cx:pt>
          <cx:pt idx="14194">112500</cx:pt>
          <cx:pt idx="14195">72000</cx:pt>
          <cx:pt idx="14196">157500</cx:pt>
          <cx:pt idx="14197">225000</cx:pt>
          <cx:pt idx="14198">135000</cx:pt>
          <cx:pt idx="14199">202500</cx:pt>
          <cx:pt idx="14200">225000</cx:pt>
          <cx:pt idx="14201">126000</cx:pt>
          <cx:pt idx="14202">58500</cx:pt>
          <cx:pt idx="14203">90000</cx:pt>
          <cx:pt idx="14204">76500</cx:pt>
          <cx:pt idx="14205">202500</cx:pt>
          <cx:pt idx="14206">171000</cx:pt>
          <cx:pt idx="14207">103500</cx:pt>
          <cx:pt idx="14208">67500</cx:pt>
          <cx:pt idx="14209">148500</cx:pt>
          <cx:pt idx="14210">112500</cx:pt>
          <cx:pt idx="14211">157500</cx:pt>
          <cx:pt idx="14212">90000</cx:pt>
          <cx:pt idx="14213">225000</cx:pt>
          <cx:pt idx="14214">108000</cx:pt>
          <cx:pt idx="14215">65250</cx:pt>
          <cx:pt idx="14216">247500</cx:pt>
          <cx:pt idx="14217">157500</cx:pt>
          <cx:pt idx="14218">225000</cx:pt>
          <cx:pt idx="14219">90000</cx:pt>
          <cx:pt idx="14220">135000</cx:pt>
          <cx:pt idx="14221">31500</cx:pt>
          <cx:pt idx="14222">148500</cx:pt>
          <cx:pt idx="14223">67500</cx:pt>
          <cx:pt idx="14224">270000</cx:pt>
          <cx:pt idx="14225">225000</cx:pt>
          <cx:pt idx="14226">112500</cx:pt>
          <cx:pt idx="14227">90000</cx:pt>
          <cx:pt idx="14228">135000</cx:pt>
          <cx:pt idx="14229">270000</cx:pt>
          <cx:pt idx="14230">270000</cx:pt>
          <cx:pt idx="14231">225000</cx:pt>
          <cx:pt idx="14232">67500</cx:pt>
          <cx:pt idx="14233">85500</cx:pt>
          <cx:pt idx="14234">135000</cx:pt>
          <cx:pt idx="14235">157500</cx:pt>
          <cx:pt idx="14236">202500</cx:pt>
          <cx:pt idx="14237">144000</cx:pt>
          <cx:pt idx="14238">90000</cx:pt>
          <cx:pt idx="14239">225000</cx:pt>
          <cx:pt idx="14240">76500</cx:pt>
          <cx:pt idx="14241">180000</cx:pt>
          <cx:pt idx="14242">72000</cx:pt>
          <cx:pt idx="14243">135000</cx:pt>
          <cx:pt idx="14244">103500</cx:pt>
          <cx:pt idx="14245">225000</cx:pt>
          <cx:pt idx="14246">90000</cx:pt>
          <cx:pt idx="14247">157500</cx:pt>
          <cx:pt idx="14248">315000</cx:pt>
          <cx:pt idx="14249">292500</cx:pt>
          <cx:pt idx="14250">45000</cx:pt>
          <cx:pt idx="14251">81000</cx:pt>
          <cx:pt idx="14252">225000</cx:pt>
          <cx:pt idx="14253">247500</cx:pt>
          <cx:pt idx="14254">74700</cx:pt>
          <cx:pt idx="14255">202500</cx:pt>
          <cx:pt idx="14256">126000</cx:pt>
          <cx:pt idx="14257">175500</cx:pt>
          <cx:pt idx="14258">90000</cx:pt>
          <cx:pt idx="14259">121500</cx:pt>
          <cx:pt idx="14260">157500</cx:pt>
          <cx:pt idx="14261">90000</cx:pt>
          <cx:pt idx="14262">424350</cx:pt>
          <cx:pt idx="14263">157500</cx:pt>
          <cx:pt idx="14264">225000</cx:pt>
          <cx:pt idx="14265">135000</cx:pt>
          <cx:pt idx="14266">180000</cx:pt>
          <cx:pt idx="14267">189000</cx:pt>
          <cx:pt idx="14268">135000</cx:pt>
          <cx:pt idx="14269">225000</cx:pt>
          <cx:pt idx="14270">315000</cx:pt>
          <cx:pt idx="14271">135000</cx:pt>
          <cx:pt idx="14272">180000</cx:pt>
          <cx:pt idx="14273">90000</cx:pt>
          <cx:pt idx="14274">270000</cx:pt>
          <cx:pt idx="14275">171000</cx:pt>
          <cx:pt idx="14276">225000</cx:pt>
          <cx:pt idx="14277">157500</cx:pt>
          <cx:pt idx="14278">180000</cx:pt>
          <cx:pt idx="14279">180000</cx:pt>
          <cx:pt idx="14280">135000</cx:pt>
          <cx:pt idx="14281">126000</cx:pt>
          <cx:pt idx="14282">112500</cx:pt>
          <cx:pt idx="14283">675000</cx:pt>
          <cx:pt idx="14284">90000</cx:pt>
          <cx:pt idx="14285">292500</cx:pt>
          <cx:pt idx="14286">319500</cx:pt>
          <cx:pt idx="14287">81000</cx:pt>
          <cx:pt idx="14288">270000</cx:pt>
          <cx:pt idx="14289">292500</cx:pt>
          <cx:pt idx="14290">112500</cx:pt>
          <cx:pt idx="14291">67500</cx:pt>
          <cx:pt idx="14292">157500</cx:pt>
          <cx:pt idx="14293">189000</cx:pt>
          <cx:pt idx="14294">72000</cx:pt>
          <cx:pt idx="14295">315000</cx:pt>
          <cx:pt idx="14296">112500</cx:pt>
          <cx:pt idx="14297">202500</cx:pt>
          <cx:pt idx="14298">315000</cx:pt>
          <cx:pt idx="14299">180000</cx:pt>
          <cx:pt idx="14300">121500</cx:pt>
          <cx:pt idx="14301">225000</cx:pt>
          <cx:pt idx="14302">90000</cx:pt>
          <cx:pt idx="14303">94500</cx:pt>
          <cx:pt idx="14304">54000</cx:pt>
          <cx:pt idx="14305">306000</cx:pt>
          <cx:pt idx="14306">135000</cx:pt>
          <cx:pt idx="14307">202500</cx:pt>
          <cx:pt idx="14308">193500</cx:pt>
          <cx:pt idx="14309">364500</cx:pt>
          <cx:pt idx="14310">130500</cx:pt>
          <cx:pt idx="14311">166500</cx:pt>
          <cx:pt idx="14312">135000</cx:pt>
          <cx:pt idx="14313">67500</cx:pt>
          <cx:pt idx="14314">225000</cx:pt>
          <cx:pt idx="14315">157500</cx:pt>
          <cx:pt idx="14316">202500</cx:pt>
          <cx:pt idx="14317">144000</cx:pt>
          <cx:pt idx="14318">67500</cx:pt>
          <cx:pt idx="14319">202500</cx:pt>
          <cx:pt idx="14320">225000</cx:pt>
          <cx:pt idx="14321">112500</cx:pt>
          <cx:pt idx="14322">85500</cx:pt>
          <cx:pt idx="14323">202500</cx:pt>
          <cx:pt idx="14324">135000</cx:pt>
          <cx:pt idx="14325">135000</cx:pt>
          <cx:pt idx="14326">90000</cx:pt>
          <cx:pt idx="14327">225000</cx:pt>
          <cx:pt idx="14328">247500</cx:pt>
          <cx:pt idx="14329">112500</cx:pt>
          <cx:pt idx="14330">166500</cx:pt>
          <cx:pt idx="14331">90000</cx:pt>
          <cx:pt idx="14332">157500</cx:pt>
          <cx:pt idx="14333">81000</cx:pt>
          <cx:pt idx="14334">130500</cx:pt>
          <cx:pt idx="14335">189000</cx:pt>
          <cx:pt idx="14336">135000</cx:pt>
          <cx:pt idx="14337">315000</cx:pt>
          <cx:pt idx="14338">90000</cx:pt>
          <cx:pt idx="14339">270000</cx:pt>
          <cx:pt idx="14340">157500</cx:pt>
          <cx:pt idx="14341">112500</cx:pt>
          <cx:pt idx="14342">157500</cx:pt>
          <cx:pt idx="14343">270000</cx:pt>
          <cx:pt idx="14344">270000</cx:pt>
          <cx:pt idx="14345">99000</cx:pt>
          <cx:pt idx="14346">67500</cx:pt>
          <cx:pt idx="14347">112500</cx:pt>
          <cx:pt idx="14348">157500</cx:pt>
          <cx:pt idx="14349">171000</cx:pt>
          <cx:pt idx="14350">121500</cx:pt>
          <cx:pt idx="14351">360000</cx:pt>
          <cx:pt idx="14352">99000</cx:pt>
          <cx:pt idx="14353">270000</cx:pt>
          <cx:pt idx="14354">112500</cx:pt>
          <cx:pt idx="14355">99000</cx:pt>
          <cx:pt idx="14356">81000</cx:pt>
          <cx:pt idx="14357">315000</cx:pt>
          <cx:pt idx="14358">157500</cx:pt>
          <cx:pt idx="14359">126000</cx:pt>
          <cx:pt idx="14360">135000</cx:pt>
          <cx:pt idx="14361">180000</cx:pt>
          <cx:pt idx="14362">90000</cx:pt>
          <cx:pt idx="14363">270000</cx:pt>
          <cx:pt idx="14364">135000</cx:pt>
          <cx:pt idx="14365">350392.5</cx:pt>
          <cx:pt idx="14366">90000</cx:pt>
          <cx:pt idx="14367">135000</cx:pt>
          <cx:pt idx="14368">180000</cx:pt>
          <cx:pt idx="14369">135000</cx:pt>
          <cx:pt idx="14370">180000</cx:pt>
          <cx:pt idx="14371">135000</cx:pt>
          <cx:pt idx="14372">270000</cx:pt>
          <cx:pt idx="14373">81000</cx:pt>
          <cx:pt idx="14374">90000</cx:pt>
          <cx:pt idx="14375">90000</cx:pt>
          <cx:pt idx="14376">112500</cx:pt>
          <cx:pt idx="14377">81000</cx:pt>
          <cx:pt idx="14378">81000</cx:pt>
          <cx:pt idx="14379">202500</cx:pt>
          <cx:pt idx="14380">270000</cx:pt>
          <cx:pt idx="14381">225000</cx:pt>
          <cx:pt idx="14382">166500</cx:pt>
          <cx:pt idx="14383">202500</cx:pt>
          <cx:pt idx="14384">171000</cx:pt>
          <cx:pt idx="14385">85500</cx:pt>
          <cx:pt idx="14386">76500</cx:pt>
          <cx:pt idx="14387">360000</cx:pt>
          <cx:pt idx="14388">202500</cx:pt>
          <cx:pt idx="14389">202500</cx:pt>
          <cx:pt idx="14390">387000</cx:pt>
          <cx:pt idx="14391">225000</cx:pt>
          <cx:pt idx="14392">135000</cx:pt>
          <cx:pt idx="14393">103500</cx:pt>
          <cx:pt idx="14394">135000</cx:pt>
          <cx:pt idx="14395">202500</cx:pt>
          <cx:pt idx="14396">81000</cx:pt>
          <cx:pt idx="14397">157500</cx:pt>
          <cx:pt idx="14398">157500</cx:pt>
          <cx:pt idx="14399">157500</cx:pt>
          <cx:pt idx="14400">112500</cx:pt>
          <cx:pt idx="14401">157500</cx:pt>
          <cx:pt idx="14402">112500</cx:pt>
          <cx:pt idx="14403">112500</cx:pt>
          <cx:pt idx="14404">148500</cx:pt>
          <cx:pt idx="14405">171000</cx:pt>
          <cx:pt idx="14406">585000</cx:pt>
          <cx:pt idx="14407">301500</cx:pt>
          <cx:pt idx="14408">112500</cx:pt>
          <cx:pt idx="14409">90000</cx:pt>
          <cx:pt idx="14410">81000</cx:pt>
          <cx:pt idx="14411">112500</cx:pt>
          <cx:pt idx="14412">90000</cx:pt>
          <cx:pt idx="14413">135000</cx:pt>
          <cx:pt idx="14414">63000</cx:pt>
          <cx:pt idx="14415">135000</cx:pt>
          <cx:pt idx="14416">157500</cx:pt>
          <cx:pt idx="14417">135000</cx:pt>
          <cx:pt idx="14418">54000</cx:pt>
          <cx:pt idx="14419">54000</cx:pt>
          <cx:pt idx="14420">351000</cx:pt>
          <cx:pt idx="14421">126000</cx:pt>
          <cx:pt idx="14422">112500</cx:pt>
          <cx:pt idx="14423">450000</cx:pt>
          <cx:pt idx="14424">135000</cx:pt>
          <cx:pt idx="14425">225000</cx:pt>
          <cx:pt idx="14426">180000</cx:pt>
          <cx:pt idx="14427">112500</cx:pt>
          <cx:pt idx="14428">225000</cx:pt>
          <cx:pt idx="14429">76500</cx:pt>
          <cx:pt idx="14430">112500</cx:pt>
          <cx:pt idx="14431">157500</cx:pt>
          <cx:pt idx="14432">112500</cx:pt>
          <cx:pt idx="14433">247500</cx:pt>
          <cx:pt idx="14434">171000</cx:pt>
          <cx:pt idx="14435">90000</cx:pt>
          <cx:pt idx="14436">157500</cx:pt>
          <cx:pt idx="14437">112500</cx:pt>
          <cx:pt idx="14438">112500</cx:pt>
          <cx:pt idx="14439">166500</cx:pt>
          <cx:pt idx="14440">112500</cx:pt>
          <cx:pt idx="14441">166500</cx:pt>
          <cx:pt idx="14442">171000</cx:pt>
          <cx:pt idx="14443">202500</cx:pt>
          <cx:pt idx="14444">157500</cx:pt>
          <cx:pt idx="14445">135000</cx:pt>
          <cx:pt idx="14446">76500</cx:pt>
          <cx:pt idx="14447">67500</cx:pt>
          <cx:pt idx="14448">112500</cx:pt>
          <cx:pt idx="14449">40500</cx:pt>
          <cx:pt idx="14450">135000</cx:pt>
          <cx:pt idx="14451">90000</cx:pt>
          <cx:pt idx="14452">90000</cx:pt>
          <cx:pt idx="14453">103500</cx:pt>
          <cx:pt idx="14454">225000</cx:pt>
          <cx:pt idx="14455">202500</cx:pt>
          <cx:pt idx="14456">112500</cx:pt>
          <cx:pt idx="14457">85500</cx:pt>
          <cx:pt idx="14458">225000</cx:pt>
          <cx:pt idx="14459">135000</cx:pt>
          <cx:pt idx="14460">225000</cx:pt>
          <cx:pt idx="14461">540000</cx:pt>
          <cx:pt idx="14462">135000</cx:pt>
          <cx:pt idx="14463">112500</cx:pt>
          <cx:pt idx="14464">157500</cx:pt>
          <cx:pt idx="14465">99000</cx:pt>
          <cx:pt idx="14466">157500</cx:pt>
          <cx:pt idx="14467">112500</cx:pt>
          <cx:pt idx="14468">135000</cx:pt>
          <cx:pt idx="14469">135000</cx:pt>
          <cx:pt idx="14470">112500</cx:pt>
          <cx:pt idx="14471">138226.5</cx:pt>
          <cx:pt idx="14472">292500</cx:pt>
          <cx:pt idx="14473">225000</cx:pt>
          <cx:pt idx="14474">225000</cx:pt>
          <cx:pt idx="14475">112500</cx:pt>
          <cx:pt idx="14476">99000</cx:pt>
          <cx:pt idx="14477">112500</cx:pt>
          <cx:pt idx="14478">67500</cx:pt>
          <cx:pt idx="14479">225000</cx:pt>
          <cx:pt idx="14480">157500</cx:pt>
          <cx:pt idx="14481">67500</cx:pt>
          <cx:pt idx="14482">72000</cx:pt>
          <cx:pt idx="14483">337500</cx:pt>
          <cx:pt idx="14484">81000</cx:pt>
          <cx:pt idx="14485">585000</cx:pt>
          <cx:pt idx="14486">168718.5</cx:pt>
          <cx:pt idx="14487">72000</cx:pt>
          <cx:pt idx="14488">270000</cx:pt>
          <cx:pt idx="14489">157500</cx:pt>
          <cx:pt idx="14490">180000</cx:pt>
          <cx:pt idx="14491">225000</cx:pt>
          <cx:pt idx="14492">135000</cx:pt>
          <cx:pt idx="14493">220500</cx:pt>
          <cx:pt idx="14494">112500</cx:pt>
          <cx:pt idx="14495">90000</cx:pt>
          <cx:pt idx="14496">225000</cx:pt>
          <cx:pt idx="14497">112500</cx:pt>
          <cx:pt idx="14498">76500</cx:pt>
          <cx:pt idx="14499">270000</cx:pt>
          <cx:pt idx="14500">157500</cx:pt>
          <cx:pt idx="14501">225000</cx:pt>
          <cx:pt idx="14502">157500</cx:pt>
          <cx:pt idx="14503">73350</cx:pt>
          <cx:pt idx="14504">144000</cx:pt>
          <cx:pt idx="14505">630000</cx:pt>
          <cx:pt idx="14506">72000</cx:pt>
          <cx:pt idx="14507">180000</cx:pt>
          <cx:pt idx="14508">180000</cx:pt>
          <cx:pt idx="14509">270000</cx:pt>
          <cx:pt idx="14510">112500</cx:pt>
          <cx:pt idx="14511">265500</cx:pt>
          <cx:pt idx="14512">67500</cx:pt>
          <cx:pt idx="14513">90000</cx:pt>
          <cx:pt idx="14514">112500</cx:pt>
          <cx:pt idx="14515">135000</cx:pt>
          <cx:pt idx="14516">135000</cx:pt>
          <cx:pt idx="14517">121500</cx:pt>
          <cx:pt idx="14518">90000</cx:pt>
          <cx:pt idx="14519">225000</cx:pt>
          <cx:pt idx="14520">90000</cx:pt>
          <cx:pt idx="14521">157500</cx:pt>
          <cx:pt idx="14522">225000</cx:pt>
          <cx:pt idx="14523">157500</cx:pt>
          <cx:pt idx="14524">306000</cx:pt>
          <cx:pt idx="14525">225000</cx:pt>
          <cx:pt idx="14526">112500</cx:pt>
          <cx:pt idx="14527">225000</cx:pt>
          <cx:pt idx="14528">171000</cx:pt>
          <cx:pt idx="14529">90000</cx:pt>
          <cx:pt idx="14530">81000</cx:pt>
          <cx:pt idx="14531">211500</cx:pt>
          <cx:pt idx="14532">54000</cx:pt>
          <cx:pt idx="14533">180000</cx:pt>
          <cx:pt idx="14534">292500</cx:pt>
          <cx:pt idx="14535">202500</cx:pt>
          <cx:pt idx="14536">135000</cx:pt>
          <cx:pt idx="14537">202500</cx:pt>
          <cx:pt idx="14538">112500</cx:pt>
          <cx:pt idx="14539">135000</cx:pt>
          <cx:pt idx="14540">630000</cx:pt>
          <cx:pt idx="14541">148500</cx:pt>
          <cx:pt idx="14542">315000</cx:pt>
          <cx:pt idx="14543">292500</cx:pt>
          <cx:pt idx="14544">270000</cx:pt>
          <cx:pt idx="14545">315000</cx:pt>
          <cx:pt idx="14546">112500</cx:pt>
          <cx:pt idx="14547">67500</cx:pt>
          <cx:pt idx="14548">270000</cx:pt>
          <cx:pt idx="14549">315000</cx:pt>
          <cx:pt idx="14550">225000</cx:pt>
          <cx:pt idx="14551">180000</cx:pt>
          <cx:pt idx="14552">450000</cx:pt>
          <cx:pt idx="14553">180000</cx:pt>
          <cx:pt idx="14554">103500</cx:pt>
          <cx:pt idx="14555">180000</cx:pt>
          <cx:pt idx="14556">67500</cx:pt>
          <cx:pt idx="14557">180000</cx:pt>
          <cx:pt idx="14558">216000</cx:pt>
          <cx:pt idx="14559">58500</cx:pt>
          <cx:pt idx="14560">126000</cx:pt>
          <cx:pt idx="14561">63000</cx:pt>
          <cx:pt idx="14562">157500</cx:pt>
          <cx:pt idx="14563">90000</cx:pt>
          <cx:pt idx="14564">67500</cx:pt>
          <cx:pt idx="14565">270000</cx:pt>
          <cx:pt idx="14566">157500</cx:pt>
          <cx:pt idx="14567">90000</cx:pt>
          <cx:pt idx="14568">270000</cx:pt>
          <cx:pt idx="14569">225000</cx:pt>
          <cx:pt idx="14570">135000</cx:pt>
          <cx:pt idx="14571">225000</cx:pt>
          <cx:pt idx="14572">51750</cx:pt>
          <cx:pt idx="14573">135000</cx:pt>
          <cx:pt idx="14574">270000</cx:pt>
          <cx:pt idx="14575">211500</cx:pt>
          <cx:pt idx="14576">405000</cx:pt>
          <cx:pt idx="14577">90000</cx:pt>
          <cx:pt idx="14578">270000</cx:pt>
          <cx:pt idx="14579">225000</cx:pt>
          <cx:pt idx="14580">202500</cx:pt>
          <cx:pt idx="14581">81000</cx:pt>
          <cx:pt idx="14582">270000</cx:pt>
          <cx:pt idx="14583">135000</cx:pt>
          <cx:pt idx="14584">135000</cx:pt>
          <cx:pt idx="14585">382500</cx:pt>
          <cx:pt idx="14586">112500</cx:pt>
          <cx:pt idx="14587">90000</cx:pt>
          <cx:pt idx="14588">157500</cx:pt>
          <cx:pt idx="14589">135000</cx:pt>
          <cx:pt idx="14590">135000</cx:pt>
          <cx:pt idx="14591">234000</cx:pt>
          <cx:pt idx="14592">180000</cx:pt>
          <cx:pt idx="14593">157500</cx:pt>
          <cx:pt idx="14594">157500</cx:pt>
          <cx:pt idx="14595">157500</cx:pt>
          <cx:pt idx="14596">135000</cx:pt>
          <cx:pt idx="14597">135000</cx:pt>
          <cx:pt idx="14598">117000</cx:pt>
          <cx:pt idx="14599">405000</cx:pt>
          <cx:pt idx="14600">270000</cx:pt>
          <cx:pt idx="14601">144000</cx:pt>
          <cx:pt idx="14602">81000</cx:pt>
          <cx:pt idx="14603">90000</cx:pt>
          <cx:pt idx="14604">135000</cx:pt>
          <cx:pt idx="14605">112500</cx:pt>
          <cx:pt idx="14606">67500</cx:pt>
          <cx:pt idx="14607">130500</cx:pt>
          <cx:pt idx="14608">112500</cx:pt>
          <cx:pt idx="14609">112500</cx:pt>
          <cx:pt idx="14610">112500</cx:pt>
          <cx:pt idx="14611">67500</cx:pt>
          <cx:pt idx="14612">117000</cx:pt>
          <cx:pt idx="14613">81000</cx:pt>
          <cx:pt idx="14614">166500</cx:pt>
          <cx:pt idx="14615">135000</cx:pt>
          <cx:pt idx="14616">225000</cx:pt>
          <cx:pt idx="14617">99000</cx:pt>
          <cx:pt idx="14618">132750</cx:pt>
          <cx:pt idx="14619">225000</cx:pt>
          <cx:pt idx="14620">108000</cx:pt>
          <cx:pt idx="14621">180000</cx:pt>
          <cx:pt idx="14622">90000</cx:pt>
          <cx:pt idx="14623">157500</cx:pt>
          <cx:pt idx="14624">67500</cx:pt>
          <cx:pt idx="14625">225000</cx:pt>
          <cx:pt idx="14626">112500</cx:pt>
          <cx:pt idx="14627">202500</cx:pt>
          <cx:pt idx="14628">135000</cx:pt>
          <cx:pt idx="14629">157500</cx:pt>
          <cx:pt idx="14630">90000</cx:pt>
          <cx:pt idx="14631">157500</cx:pt>
          <cx:pt idx="14632">90000</cx:pt>
          <cx:pt idx="14633">270000</cx:pt>
          <cx:pt idx="14634">72000</cx:pt>
          <cx:pt idx="14635">67500</cx:pt>
          <cx:pt idx="14636">117000</cx:pt>
          <cx:pt idx="14637">180000</cx:pt>
          <cx:pt idx="14638">90000</cx:pt>
          <cx:pt idx="14639">112500</cx:pt>
          <cx:pt idx="14640">73350</cx:pt>
          <cx:pt idx="14641">292500</cx:pt>
          <cx:pt idx="14642">112500</cx:pt>
          <cx:pt idx="14643">749331</cx:pt>
          <cx:pt idx="14644">135000</cx:pt>
          <cx:pt idx="14645">54000</cx:pt>
          <cx:pt idx="14646">427500</cx:pt>
          <cx:pt idx="14647">360000</cx:pt>
          <cx:pt idx="14648">139500</cx:pt>
          <cx:pt idx="14649">81000</cx:pt>
          <cx:pt idx="14650">157500</cx:pt>
          <cx:pt idx="14651">202500</cx:pt>
          <cx:pt idx="14652">117000</cx:pt>
          <cx:pt idx="14653">67500</cx:pt>
          <cx:pt idx="14654">135000</cx:pt>
          <cx:pt idx="14655">270000</cx:pt>
          <cx:pt idx="14656">225000</cx:pt>
          <cx:pt idx="14657">202500</cx:pt>
          <cx:pt idx="14658">495000</cx:pt>
          <cx:pt idx="14659">189000</cx:pt>
          <cx:pt idx="14660">112500</cx:pt>
          <cx:pt idx="14661">207000</cx:pt>
          <cx:pt idx="14662">94500</cx:pt>
          <cx:pt idx="14663">67500</cx:pt>
          <cx:pt idx="14664">135000</cx:pt>
          <cx:pt idx="14665">225000</cx:pt>
          <cx:pt idx="14666">67500</cx:pt>
          <cx:pt idx="14667">112500</cx:pt>
          <cx:pt idx="14668">247500</cx:pt>
          <cx:pt idx="14669">90000</cx:pt>
          <cx:pt idx="14670">247500</cx:pt>
          <cx:pt idx="14671">54000</cx:pt>
          <cx:pt idx="14672">157500</cx:pt>
          <cx:pt idx="14673">315000</cx:pt>
          <cx:pt idx="14674">54000</cx:pt>
          <cx:pt idx="14675">90000</cx:pt>
          <cx:pt idx="14676">130500</cx:pt>
          <cx:pt idx="14677">157500</cx:pt>
          <cx:pt idx="14678">81000</cx:pt>
          <cx:pt idx="14679">180000</cx:pt>
          <cx:pt idx="14680">202500</cx:pt>
          <cx:pt idx="14681">157500</cx:pt>
          <cx:pt idx="14682">135000</cx:pt>
          <cx:pt idx="14683">225000</cx:pt>
          <cx:pt idx="14684">274500</cx:pt>
          <cx:pt idx="14685">180000</cx:pt>
          <cx:pt idx="14686">54000</cx:pt>
          <cx:pt idx="14687">90000</cx:pt>
          <cx:pt idx="14688">94500</cx:pt>
          <cx:pt idx="14689">180000</cx:pt>
          <cx:pt idx="14690">112500</cx:pt>
          <cx:pt idx="14691">135000</cx:pt>
          <cx:pt idx="14692">148500</cx:pt>
          <cx:pt idx="14693">225000</cx:pt>
          <cx:pt idx="14694">202500</cx:pt>
          <cx:pt idx="14695">207000</cx:pt>
          <cx:pt idx="14696">225000</cx:pt>
          <cx:pt idx="14697">81000</cx:pt>
          <cx:pt idx="14698">202500</cx:pt>
          <cx:pt idx="14699">135000</cx:pt>
          <cx:pt idx="14700">51691.5</cx:pt>
          <cx:pt idx="14701">160560</cx:pt>
          <cx:pt idx="14702">202500</cx:pt>
          <cx:pt idx="14703">175500</cx:pt>
          <cx:pt idx="14704">180000</cx:pt>
          <cx:pt idx="14705">135000</cx:pt>
          <cx:pt idx="14706">180000</cx:pt>
          <cx:pt idx="14707">360000</cx:pt>
          <cx:pt idx="14708">252000</cx:pt>
          <cx:pt idx="14709">135000</cx:pt>
          <cx:pt idx="14710">180000</cx:pt>
          <cx:pt idx="14711">146250</cx:pt>
          <cx:pt idx="14712">180000</cx:pt>
          <cx:pt idx="14713">211500</cx:pt>
          <cx:pt idx="14714">135000</cx:pt>
          <cx:pt idx="14715">157500</cx:pt>
          <cx:pt idx="14716">99000</cx:pt>
          <cx:pt idx="14717">378000</cx:pt>
          <cx:pt idx="14718">180000</cx:pt>
          <cx:pt idx="14719">135000</cx:pt>
          <cx:pt idx="14720">112500</cx:pt>
          <cx:pt idx="14721">144000</cx:pt>
          <cx:pt idx="14722">225000</cx:pt>
          <cx:pt idx="14723">157500</cx:pt>
          <cx:pt idx="14724">135000</cx:pt>
          <cx:pt idx="14725">315000</cx:pt>
          <cx:pt idx="14726">225000</cx:pt>
          <cx:pt idx="14727">180000</cx:pt>
          <cx:pt idx="14728">99000</cx:pt>
          <cx:pt idx="14729">45000</cx:pt>
          <cx:pt idx="14730">126000</cx:pt>
          <cx:pt idx="14731">135000</cx:pt>
          <cx:pt idx="14732">360000</cx:pt>
          <cx:pt idx="14733">157500</cx:pt>
          <cx:pt idx="14734">180000</cx:pt>
          <cx:pt idx="14735">180000</cx:pt>
          <cx:pt idx="14736">202500</cx:pt>
          <cx:pt idx="14737">720000</cx:pt>
          <cx:pt idx="14738">90000</cx:pt>
          <cx:pt idx="14739">225000</cx:pt>
          <cx:pt idx="14740">81000</cx:pt>
          <cx:pt idx="14741">112500</cx:pt>
          <cx:pt idx="14742">135000</cx:pt>
          <cx:pt idx="14743">900000</cx:pt>
          <cx:pt idx="14744">112500</cx:pt>
          <cx:pt idx="14745">135000</cx:pt>
          <cx:pt idx="14746">112500</cx:pt>
          <cx:pt idx="14747">135000</cx:pt>
          <cx:pt idx="14748">292500</cx:pt>
          <cx:pt idx="14749">135000</cx:pt>
          <cx:pt idx="14750">247500</cx:pt>
          <cx:pt idx="14751">112500</cx:pt>
          <cx:pt idx="14752">607500</cx:pt>
          <cx:pt idx="14753">166500</cx:pt>
          <cx:pt idx="14754">126000</cx:pt>
          <cx:pt idx="14755">57150</cx:pt>
          <cx:pt idx="14756">72000</cx:pt>
          <cx:pt idx="14757">225000</cx:pt>
          <cx:pt idx="14758">67500</cx:pt>
          <cx:pt idx="14759">103500</cx:pt>
          <cx:pt idx="14760">225000</cx:pt>
          <cx:pt idx="14761">90000</cx:pt>
          <cx:pt idx="14762">225000</cx:pt>
          <cx:pt idx="14763">126000</cx:pt>
          <cx:pt idx="14764">247500</cx:pt>
          <cx:pt idx="14765">157500</cx:pt>
          <cx:pt idx="14766">202500</cx:pt>
          <cx:pt idx="14767">148500</cx:pt>
          <cx:pt idx="14768">58500</cx:pt>
          <cx:pt idx="14769">135000</cx:pt>
          <cx:pt idx="14770">112500</cx:pt>
          <cx:pt idx="14771">225000</cx:pt>
          <cx:pt idx="14772">90000</cx:pt>
          <cx:pt idx="14773">225000</cx:pt>
          <cx:pt idx="14774">135000</cx:pt>
          <cx:pt idx="14775">126000</cx:pt>
          <cx:pt idx="14776">112500</cx:pt>
          <cx:pt idx="14777">225000</cx:pt>
          <cx:pt idx="14778">135000</cx:pt>
          <cx:pt idx="14779">157500</cx:pt>
          <cx:pt idx="14780">157500</cx:pt>
          <cx:pt idx="14781">73125</cx:pt>
          <cx:pt idx="14782">193500</cx:pt>
          <cx:pt idx="14783">225000</cx:pt>
          <cx:pt idx="14784">270000</cx:pt>
          <cx:pt idx="14785">225000</cx:pt>
          <cx:pt idx="14786">171000</cx:pt>
          <cx:pt idx="14787">96300</cx:pt>
          <cx:pt idx="14788">135000</cx:pt>
          <cx:pt idx="14789">112500</cx:pt>
          <cx:pt idx="14790">117000</cx:pt>
          <cx:pt idx="14791">112500</cx:pt>
          <cx:pt idx="14792">292500</cx:pt>
          <cx:pt idx="14793">166500</cx:pt>
          <cx:pt idx="14794">292500</cx:pt>
          <cx:pt idx="14795">450000</cx:pt>
          <cx:pt idx="14796">144000</cx:pt>
          <cx:pt idx="14797">202500</cx:pt>
          <cx:pt idx="14798">225000</cx:pt>
          <cx:pt idx="14799">225000</cx:pt>
          <cx:pt idx="14800">202500</cx:pt>
          <cx:pt idx="14801">180000</cx:pt>
          <cx:pt idx="14802">337500</cx:pt>
          <cx:pt idx="14803">117000</cx:pt>
          <cx:pt idx="14804">157500</cx:pt>
          <cx:pt idx="14805">135000</cx:pt>
          <cx:pt idx="14806">99000</cx:pt>
          <cx:pt idx="14807">157500</cx:pt>
          <cx:pt idx="14808">202500</cx:pt>
          <cx:pt idx="14809">247500</cx:pt>
          <cx:pt idx="14810">180000</cx:pt>
          <cx:pt idx="14811">135000</cx:pt>
          <cx:pt idx="14812">360000</cx:pt>
          <cx:pt idx="14813">112500</cx:pt>
          <cx:pt idx="14814">75150</cx:pt>
          <cx:pt idx="14815">135000</cx:pt>
          <cx:pt idx="14816">225000</cx:pt>
          <cx:pt idx="14817">90000</cx:pt>
          <cx:pt idx="14818">157500</cx:pt>
          <cx:pt idx="14819">225000</cx:pt>
          <cx:pt idx="14820">112500</cx:pt>
          <cx:pt idx="14821">108000</cx:pt>
          <cx:pt idx="14822">112500</cx:pt>
          <cx:pt idx="14823">247500</cx:pt>
          <cx:pt idx="14824">112500</cx:pt>
          <cx:pt idx="14825">157500</cx:pt>
          <cx:pt idx="14826">76500</cx:pt>
          <cx:pt idx="14827">157500</cx:pt>
          <cx:pt idx="14828">202500</cx:pt>
          <cx:pt idx="14829">189000</cx:pt>
          <cx:pt idx="14830">76500</cx:pt>
          <cx:pt idx="14831">495000</cx:pt>
          <cx:pt idx="14832">81000</cx:pt>
          <cx:pt idx="14833">117000</cx:pt>
          <cx:pt idx="14834">450000</cx:pt>
          <cx:pt idx="14835">180000</cx:pt>
          <cx:pt idx="14836">225000</cx:pt>
          <cx:pt idx="14837">103500</cx:pt>
          <cx:pt idx="14838">90000</cx:pt>
          <cx:pt idx="14839">126000</cx:pt>
          <cx:pt idx="14840">85500</cx:pt>
          <cx:pt idx="14841">135000</cx:pt>
          <cx:pt idx="14842">90000</cx:pt>
          <cx:pt idx="14843">67500</cx:pt>
          <cx:pt idx="14844">180000</cx:pt>
          <cx:pt idx="14845">90000</cx:pt>
          <cx:pt idx="14846">180000</cx:pt>
          <cx:pt idx="14847">90000</cx:pt>
          <cx:pt idx="14848">112500</cx:pt>
          <cx:pt idx="14849">396000</cx:pt>
          <cx:pt idx="14850">189000</cx:pt>
          <cx:pt idx="14851">225000</cx:pt>
          <cx:pt idx="14852">760846.5</cx:pt>
          <cx:pt idx="14853">180000</cx:pt>
          <cx:pt idx="14854">202500</cx:pt>
          <cx:pt idx="14855">135000</cx:pt>
          <cx:pt idx="14856">139500</cx:pt>
          <cx:pt idx="14857">112500</cx:pt>
          <cx:pt idx="14858">72000</cx:pt>
          <cx:pt idx="14859">180000</cx:pt>
          <cx:pt idx="14860">382500</cx:pt>
          <cx:pt idx="14861">135000</cx:pt>
          <cx:pt idx="14862">31500</cx:pt>
          <cx:pt idx="14863">202500</cx:pt>
          <cx:pt idx="14864">270000</cx:pt>
          <cx:pt idx="14865">261000</cx:pt>
          <cx:pt idx="14866">180000</cx:pt>
          <cx:pt idx="14867">90000</cx:pt>
          <cx:pt idx="14868">112500</cx:pt>
          <cx:pt idx="14869">157500</cx:pt>
          <cx:pt idx="14870">81000</cx:pt>
          <cx:pt idx="14871">90000</cx:pt>
          <cx:pt idx="14872">360000</cx:pt>
          <cx:pt idx="14873">450000</cx:pt>
          <cx:pt idx="14874">157500</cx:pt>
          <cx:pt idx="14875">135000</cx:pt>
          <cx:pt idx="14876">112500</cx:pt>
          <cx:pt idx="14877">135000</cx:pt>
          <cx:pt idx="14878">180000</cx:pt>
          <cx:pt idx="14879">112500</cx:pt>
          <cx:pt idx="14880">157500</cx:pt>
          <cx:pt idx="14881">256500</cx:pt>
          <cx:pt idx="14882">81000</cx:pt>
          <cx:pt idx="14883">103500</cx:pt>
          <cx:pt idx="14884">117000</cx:pt>
          <cx:pt idx="14885">225000</cx:pt>
          <cx:pt idx="14886">130500</cx:pt>
          <cx:pt idx="14887">202500</cx:pt>
          <cx:pt idx="14888">315000</cx:pt>
          <cx:pt idx="14889">207000</cx:pt>
          <cx:pt idx="14890">225000</cx:pt>
          <cx:pt idx="14891">180000</cx:pt>
          <cx:pt idx="14892">157500</cx:pt>
          <cx:pt idx="14893">53100</cx:pt>
          <cx:pt idx="14894">67500</cx:pt>
          <cx:pt idx="14895">360000</cx:pt>
          <cx:pt idx="14896">135000</cx:pt>
          <cx:pt idx="14897">270000</cx:pt>
          <cx:pt idx="14898">157500</cx:pt>
          <cx:pt idx="14899">90000</cx:pt>
          <cx:pt idx="14900">112500</cx:pt>
          <cx:pt idx="14901">202500</cx:pt>
          <cx:pt idx="14902">225000</cx:pt>
          <cx:pt idx="14903">112500</cx:pt>
          <cx:pt idx="14904">135000</cx:pt>
          <cx:pt idx="14905">135000</cx:pt>
          <cx:pt idx="14906">112500</cx:pt>
          <cx:pt idx="14907">135000</cx:pt>
          <cx:pt idx="14908">225000</cx:pt>
          <cx:pt idx="14909">270000</cx:pt>
          <cx:pt idx="14910">90000</cx:pt>
          <cx:pt idx="14911">135000</cx:pt>
          <cx:pt idx="14912">202500</cx:pt>
          <cx:pt idx="14913">171000</cx:pt>
          <cx:pt idx="14914">90000</cx:pt>
          <cx:pt idx="14915">270000</cx:pt>
          <cx:pt idx="14916">144000</cx:pt>
          <cx:pt idx="14917">162000</cx:pt>
          <cx:pt idx="14918">135000</cx:pt>
          <cx:pt idx="14919">207000</cx:pt>
          <cx:pt idx="14920">117000</cx:pt>
          <cx:pt idx="14921">67500</cx:pt>
          <cx:pt idx="14922">157500</cx:pt>
          <cx:pt idx="14923">157500</cx:pt>
          <cx:pt idx="14924">270000</cx:pt>
          <cx:pt idx="14925">108000</cx:pt>
          <cx:pt idx="14926">135000</cx:pt>
          <cx:pt idx="14927">112500</cx:pt>
          <cx:pt idx="14928">94500</cx:pt>
          <cx:pt idx="14929">112500</cx:pt>
          <cx:pt idx="14930">40050</cx:pt>
          <cx:pt idx="14931">103500</cx:pt>
          <cx:pt idx="14932">360000</cx:pt>
          <cx:pt idx="14933">180000</cx:pt>
          <cx:pt idx="14934">171000</cx:pt>
          <cx:pt idx="14935">225000</cx:pt>
          <cx:pt idx="14936">225000</cx:pt>
          <cx:pt idx="14937">143100</cx:pt>
          <cx:pt idx="14938">112500</cx:pt>
          <cx:pt idx="14939">121500</cx:pt>
          <cx:pt idx="14940">202500</cx:pt>
          <cx:pt idx="14941">36000</cx:pt>
          <cx:pt idx="14942">90000</cx:pt>
          <cx:pt idx="14943">135000</cx:pt>
          <cx:pt idx="14944">90000</cx:pt>
          <cx:pt idx="14945">225000</cx:pt>
          <cx:pt idx="14946">126000</cx:pt>
          <cx:pt idx="14947">139500</cx:pt>
          <cx:pt idx="14948">157500</cx:pt>
          <cx:pt idx="14949">427500</cx:pt>
          <cx:pt idx="14950">450000</cx:pt>
          <cx:pt idx="14951">112500</cx:pt>
          <cx:pt idx="14952">193500</cx:pt>
          <cx:pt idx="14953">256500</cx:pt>
          <cx:pt idx="14954">270000</cx:pt>
          <cx:pt idx="14955">135000</cx:pt>
          <cx:pt idx="14956">112500</cx:pt>
          <cx:pt idx="14957">90000</cx:pt>
          <cx:pt idx="14958">90000</cx:pt>
          <cx:pt idx="14959">256500</cx:pt>
          <cx:pt idx="14960">675000</cx:pt>
          <cx:pt idx="14961">270000</cx:pt>
          <cx:pt idx="14962">112500</cx:pt>
          <cx:pt idx="14963">41940</cx:pt>
          <cx:pt idx="14964">225000</cx:pt>
          <cx:pt idx="14965">112500</cx:pt>
          <cx:pt idx="14966">234000</cx:pt>
          <cx:pt idx="14967">67500</cx:pt>
          <cx:pt idx="14968">225000</cx:pt>
          <cx:pt idx="14969">90000</cx:pt>
          <cx:pt idx="14970">90000</cx:pt>
          <cx:pt idx="14971">90000</cx:pt>
          <cx:pt idx="14972">94500</cx:pt>
          <cx:pt idx="14973">90000</cx:pt>
          <cx:pt idx="14974">67500</cx:pt>
          <cx:pt idx="14975">360000</cx:pt>
          <cx:pt idx="14976">144000</cx:pt>
          <cx:pt idx="14977">202500</cx:pt>
          <cx:pt idx="14978">112500</cx:pt>
          <cx:pt idx="14979">112500</cx:pt>
          <cx:pt idx="14980">112500</cx:pt>
          <cx:pt idx="14981">157500</cx:pt>
          <cx:pt idx="14982">135000</cx:pt>
          <cx:pt idx="14983">234000</cx:pt>
          <cx:pt idx="14984">144000</cx:pt>
          <cx:pt idx="14985">315000</cx:pt>
          <cx:pt idx="14986">162900</cx:pt>
          <cx:pt idx="14987">153000</cx:pt>
          <cx:pt idx="14988">900000</cx:pt>
          <cx:pt idx="14989">292500</cx:pt>
          <cx:pt idx="14990">112500</cx:pt>
          <cx:pt idx="14991">94500</cx:pt>
          <cx:pt idx="14992">74700</cx:pt>
          <cx:pt idx="14993">351000</cx:pt>
          <cx:pt idx="14994">103500</cx:pt>
          <cx:pt idx="14995">157500</cx:pt>
          <cx:pt idx="14996">180000</cx:pt>
          <cx:pt idx="14997">81000</cx:pt>
          <cx:pt idx="14998">202500</cx:pt>
          <cx:pt idx="14999">126000</cx:pt>
          <cx:pt idx="15000">360000</cx:pt>
          <cx:pt idx="15001">225000</cx:pt>
          <cx:pt idx="15002">90000</cx:pt>
          <cx:pt idx="15003">225000</cx:pt>
          <cx:pt idx="15004">90000</cx:pt>
          <cx:pt idx="15005">225000</cx:pt>
          <cx:pt idx="15006">126000</cx:pt>
          <cx:pt idx="15007">166500</cx:pt>
          <cx:pt idx="15008">202500</cx:pt>
          <cx:pt idx="15009">252000</cx:pt>
          <cx:pt idx="15010">180000</cx:pt>
          <cx:pt idx="15011">90000</cx:pt>
          <cx:pt idx="15012">157500</cx:pt>
          <cx:pt idx="15013">112500</cx:pt>
          <cx:pt idx="15014">157500</cx:pt>
          <cx:pt idx="15015">180000</cx:pt>
          <cx:pt idx="15016">249750</cx:pt>
          <cx:pt idx="15017">67500</cx:pt>
          <cx:pt idx="15018">90000</cx:pt>
          <cx:pt idx="15019">83700</cx:pt>
          <cx:pt idx="15020">99000</cx:pt>
          <cx:pt idx="15021">180000</cx:pt>
          <cx:pt idx="15022">135000</cx:pt>
          <cx:pt idx="15023">90000</cx:pt>
          <cx:pt idx="15024">90000</cx:pt>
          <cx:pt idx="15025">225000</cx:pt>
          <cx:pt idx="15026">292500</cx:pt>
          <cx:pt idx="15027">81000</cx:pt>
          <cx:pt idx="15028">135000</cx:pt>
          <cx:pt idx="15029">112500</cx:pt>
          <cx:pt idx="15030">301500</cx:pt>
          <cx:pt idx="15031">135000</cx:pt>
          <cx:pt idx="15032">225000</cx:pt>
          <cx:pt idx="15033">225000</cx:pt>
          <cx:pt idx="15034">180000</cx:pt>
          <cx:pt idx="15035">225000</cx:pt>
          <cx:pt idx="15036">202500</cx:pt>
          <cx:pt idx="15037">99000</cx:pt>
          <cx:pt idx="15038">135000</cx:pt>
          <cx:pt idx="15039">112500</cx:pt>
          <cx:pt idx="15040">135000</cx:pt>
          <cx:pt idx="15041">247500</cx:pt>
          <cx:pt idx="15042">121500</cx:pt>
          <cx:pt idx="15043">90000</cx:pt>
          <cx:pt idx="15044">135000</cx:pt>
          <cx:pt idx="15045">360000</cx:pt>
          <cx:pt idx="15046">144000</cx:pt>
          <cx:pt idx="15047">157500</cx:pt>
          <cx:pt idx="15048">337500</cx:pt>
          <cx:pt idx="15049">337500</cx:pt>
          <cx:pt idx="15050">90000</cx:pt>
          <cx:pt idx="15051">135000</cx:pt>
          <cx:pt idx="15052">135000</cx:pt>
          <cx:pt idx="15053">193500</cx:pt>
          <cx:pt idx="15054">166500</cx:pt>
          <cx:pt idx="15055">247500</cx:pt>
          <cx:pt idx="15056">90000</cx:pt>
          <cx:pt idx="15057">135000</cx:pt>
          <cx:pt idx="15058">65250</cx:pt>
          <cx:pt idx="15059">157500</cx:pt>
          <cx:pt idx="15060">360000</cx:pt>
          <cx:pt idx="15061">189000</cx:pt>
          <cx:pt idx="15062">54000</cx:pt>
          <cx:pt idx="15063">180000</cx:pt>
          <cx:pt idx="15064">247500</cx:pt>
          <cx:pt idx="15065">180000</cx:pt>
          <cx:pt idx="15066">382500</cx:pt>
          <cx:pt idx="15067">157500</cx:pt>
          <cx:pt idx="15068">157500</cx:pt>
          <cx:pt idx="15069">157500</cx:pt>
          <cx:pt idx="15070">117000</cx:pt>
          <cx:pt idx="15071">90000</cx:pt>
          <cx:pt idx="15072">108000</cx:pt>
          <cx:pt idx="15073">225000</cx:pt>
          <cx:pt idx="15074">382500</cx:pt>
          <cx:pt idx="15075">225000</cx:pt>
          <cx:pt idx="15076">67500</cx:pt>
          <cx:pt idx="15077">135000</cx:pt>
          <cx:pt idx="15078">675000</cx:pt>
          <cx:pt idx="15079">157500</cx:pt>
          <cx:pt idx="15080">157500</cx:pt>
          <cx:pt idx="15081">225000</cx:pt>
          <cx:pt idx="15082">315000</cx:pt>
          <cx:pt idx="15083">157500</cx:pt>
          <cx:pt idx="15084">225000</cx:pt>
          <cx:pt idx="15085">360000</cx:pt>
          <cx:pt idx="15086">117000</cx:pt>
          <cx:pt idx="15087">180000</cx:pt>
          <cx:pt idx="15088">90000</cx:pt>
          <cx:pt idx="15089">292500</cx:pt>
          <cx:pt idx="15090">189000</cx:pt>
          <cx:pt idx="15091">202500</cx:pt>
          <cx:pt idx="15092">180000</cx:pt>
          <cx:pt idx="15093">112500</cx:pt>
          <cx:pt idx="15094">180000</cx:pt>
          <cx:pt idx="15095">135000</cx:pt>
          <cx:pt idx="15096">67500</cx:pt>
          <cx:pt idx="15097">135000</cx:pt>
          <cx:pt idx="15098">126000</cx:pt>
          <cx:pt idx="15099">360000</cx:pt>
          <cx:pt idx="15100">220500</cx:pt>
          <cx:pt idx="15101">180000</cx:pt>
          <cx:pt idx="15102">60750</cx:pt>
          <cx:pt idx="15103">135000</cx:pt>
          <cx:pt idx="15104">252000</cx:pt>
          <cx:pt idx="15105">202500</cx:pt>
          <cx:pt idx="15106">144000</cx:pt>
          <cx:pt idx="15107">135000</cx:pt>
          <cx:pt idx="15108">128250</cx:pt>
          <cx:pt idx="15109">675000</cx:pt>
          <cx:pt idx="15110">90000</cx:pt>
          <cx:pt idx="15111">76500</cx:pt>
          <cx:pt idx="15112">67500</cx:pt>
          <cx:pt idx="15113">234000</cx:pt>
          <cx:pt idx="15114">40500</cx:pt>
          <cx:pt idx="15115">157500</cx:pt>
          <cx:pt idx="15116">202500</cx:pt>
          <cx:pt idx="15117">112500</cx:pt>
          <cx:pt idx="15118">157500</cx:pt>
          <cx:pt idx="15119">171000</cx:pt>
          <cx:pt idx="15120">45000</cx:pt>
          <cx:pt idx="15121">292500</cx:pt>
          <cx:pt idx="15122">157500</cx:pt>
          <cx:pt idx="15123">207000</cx:pt>
          <cx:pt idx="15124">72000</cx:pt>
          <cx:pt idx="15125">225000</cx:pt>
          <cx:pt idx="15126">157500</cx:pt>
          <cx:pt idx="15127">247500</cx:pt>
          <cx:pt idx="15128">81000</cx:pt>
          <cx:pt idx="15129">76500</cx:pt>
          <cx:pt idx="15130">180000</cx:pt>
          <cx:pt idx="15131">112500</cx:pt>
          <cx:pt idx="15132">202500</cx:pt>
          <cx:pt idx="15133">157500</cx:pt>
          <cx:pt idx="15134">112500</cx:pt>
          <cx:pt idx="15135">265500</cx:pt>
          <cx:pt idx="15136">76500</cx:pt>
          <cx:pt idx="15137">225000</cx:pt>
          <cx:pt idx="15138">315000</cx:pt>
          <cx:pt idx="15139">202500</cx:pt>
          <cx:pt idx="15140">360000</cx:pt>
          <cx:pt idx="15141">202500</cx:pt>
          <cx:pt idx="15142">225000</cx:pt>
          <cx:pt idx="15143">180000</cx:pt>
          <cx:pt idx="15144">427500</cx:pt>
          <cx:pt idx="15145">135000</cx:pt>
          <cx:pt idx="15146">90000</cx:pt>
          <cx:pt idx="15147">216000</cx:pt>
          <cx:pt idx="15148">202500</cx:pt>
          <cx:pt idx="15149">90000</cx:pt>
          <cx:pt idx="15150">180000</cx:pt>
          <cx:pt idx="15151">180000</cx:pt>
          <cx:pt idx="15152">270000</cx:pt>
          <cx:pt idx="15153">85500</cx:pt>
          <cx:pt idx="15154">135000</cx:pt>
          <cx:pt idx="15155">180000</cx:pt>
          <cx:pt idx="15156">189000</cx:pt>
          <cx:pt idx="15157">126000</cx:pt>
          <cx:pt idx="15158">81000</cx:pt>
          <cx:pt idx="15159">67500</cx:pt>
          <cx:pt idx="15160">90000</cx:pt>
          <cx:pt idx="15161">360000</cx:pt>
          <cx:pt idx="15162">202500</cx:pt>
          <cx:pt idx="15163">202500</cx:pt>
          <cx:pt idx="15164">72000</cx:pt>
          <cx:pt idx="15165">67500</cx:pt>
          <cx:pt idx="15166">157500</cx:pt>
          <cx:pt idx="15167">112500</cx:pt>
          <cx:pt idx="15168">135000</cx:pt>
          <cx:pt idx="15169">157500</cx:pt>
          <cx:pt idx="15170">202500</cx:pt>
          <cx:pt idx="15171">112500</cx:pt>
          <cx:pt idx="15172">148500</cx:pt>
          <cx:pt idx="15173">157500</cx:pt>
          <cx:pt idx="15174">103500</cx:pt>
          <cx:pt idx="15175">67500</cx:pt>
          <cx:pt idx="15176">157500</cx:pt>
          <cx:pt idx="15177">90000</cx:pt>
          <cx:pt idx="15178">180000</cx:pt>
          <cx:pt idx="15179">180000</cx:pt>
          <cx:pt idx="15180">112500</cx:pt>
          <cx:pt idx="15181">337500</cx:pt>
          <cx:pt idx="15182">112500</cx:pt>
          <cx:pt idx="15183">198000</cx:pt>
          <cx:pt idx="15184">90000</cx:pt>
          <cx:pt idx="15185">49500</cx:pt>
          <cx:pt idx="15186">121500</cx:pt>
          <cx:pt idx="15187">261000</cx:pt>
          <cx:pt idx="15188">135000</cx:pt>
          <cx:pt idx="15189">202500</cx:pt>
          <cx:pt idx="15190">121500</cx:pt>
          <cx:pt idx="15191">171000</cx:pt>
          <cx:pt idx="15192">202500</cx:pt>
          <cx:pt idx="15193">90000</cx:pt>
          <cx:pt idx="15194">171000</cx:pt>
          <cx:pt idx="15195">225000</cx:pt>
          <cx:pt idx="15196">135000</cx:pt>
          <cx:pt idx="15197">135000</cx:pt>
          <cx:pt idx="15198">225000</cx:pt>
          <cx:pt idx="15199">112500</cx:pt>
          <cx:pt idx="15200">148500</cx:pt>
          <cx:pt idx="15201">135000</cx:pt>
          <cx:pt idx="15202">180000</cx:pt>
          <cx:pt idx="15203">337500</cx:pt>
          <cx:pt idx="15204">270000</cx:pt>
          <cx:pt idx="15205">270000</cx:pt>
          <cx:pt idx="15206">157500</cx:pt>
          <cx:pt idx="15207">193500</cx:pt>
          <cx:pt idx="15208">144000</cx:pt>
          <cx:pt idx="15209">135000</cx:pt>
          <cx:pt idx="15210">108000</cx:pt>
          <cx:pt idx="15211">157500</cx:pt>
          <cx:pt idx="15212">157500</cx:pt>
          <cx:pt idx="15213">148500</cx:pt>
          <cx:pt idx="15214">130500</cx:pt>
          <cx:pt idx="15215">90000</cx:pt>
          <cx:pt idx="15216">157500</cx:pt>
          <cx:pt idx="15217">225000</cx:pt>
          <cx:pt idx="15218">135000</cx:pt>
          <cx:pt idx="15219">180000</cx:pt>
          <cx:pt idx="15220">135000</cx:pt>
          <cx:pt idx="15221">315000</cx:pt>
          <cx:pt idx="15222">90000</cx:pt>
          <cx:pt idx="15223">315000</cx:pt>
          <cx:pt idx="15224">103500</cx:pt>
          <cx:pt idx="15225">157500</cx:pt>
          <cx:pt idx="15226">139500</cx:pt>
          <cx:pt idx="15227">112500</cx:pt>
          <cx:pt idx="15228">112500</cx:pt>
          <cx:pt idx="15229">135000</cx:pt>
          <cx:pt idx="15230">135000</cx:pt>
          <cx:pt idx="15231">54000</cx:pt>
          <cx:pt idx="15232">135000</cx:pt>
          <cx:pt idx="15233">270000</cx:pt>
          <cx:pt idx="15234">45000</cx:pt>
          <cx:pt idx="15235">58500</cx:pt>
          <cx:pt idx="15236">225000</cx:pt>
          <cx:pt idx="15237">112500</cx:pt>
          <cx:pt idx="15238">135000</cx:pt>
          <cx:pt idx="15239">137700</cx:pt>
          <cx:pt idx="15240">112500</cx:pt>
          <cx:pt idx="15241">90000</cx:pt>
          <cx:pt idx="15242">225000</cx:pt>
          <cx:pt idx="15243">184500</cx:pt>
          <cx:pt idx="15244">108000</cx:pt>
          <cx:pt idx="15245">135000</cx:pt>
          <cx:pt idx="15246">225000</cx:pt>
          <cx:pt idx="15247">180000</cx:pt>
          <cx:pt idx="15248">81000</cx:pt>
          <cx:pt idx="15249">270000</cx:pt>
          <cx:pt idx="15250">135000</cx:pt>
          <cx:pt idx="15251">67500</cx:pt>
          <cx:pt idx="15252">202500</cx:pt>
          <cx:pt idx="15253">126000</cx:pt>
          <cx:pt idx="15254">148500</cx:pt>
          <cx:pt idx="15255">180000</cx:pt>
          <cx:pt idx="15256">112500</cx:pt>
          <cx:pt idx="15257">99000</cx:pt>
          <cx:pt idx="15258">148500</cx:pt>
          <cx:pt idx="15259">157500</cx:pt>
          <cx:pt idx="15260">135000</cx:pt>
          <cx:pt idx="15261">292500</cx:pt>
          <cx:pt idx="15262">81000</cx:pt>
          <cx:pt idx="15263">112500</cx:pt>
          <cx:pt idx="15264">135000</cx:pt>
          <cx:pt idx="15265">112500</cx:pt>
          <cx:pt idx="15266">337500</cx:pt>
          <cx:pt idx="15267">202500</cx:pt>
          <cx:pt idx="15268">360000</cx:pt>
          <cx:pt idx="15269">90000</cx:pt>
          <cx:pt idx="15270">315000</cx:pt>
          <cx:pt idx="15271">61650</cx:pt>
          <cx:pt idx="15272">126000</cx:pt>
          <cx:pt idx="15273">112500</cx:pt>
          <cx:pt idx="15274">247500</cx:pt>
          <cx:pt idx="15275">270000</cx:pt>
          <cx:pt idx="15276">229500</cx:pt>
          <cx:pt idx="15277">112500</cx:pt>
          <cx:pt idx="15278">135000</cx:pt>
          <cx:pt idx="15279">67500</cx:pt>
          <cx:pt idx="15280">67500</cx:pt>
          <cx:pt idx="15281">180000</cx:pt>
          <cx:pt idx="15282">247500</cx:pt>
          <cx:pt idx="15283">90000</cx:pt>
          <cx:pt idx="15284">360000</cx:pt>
          <cx:pt idx="15285">472500</cx:pt>
          <cx:pt idx="15286">112500</cx:pt>
          <cx:pt idx="15287">121500</cx:pt>
          <cx:pt idx="15288">99000</cx:pt>
          <cx:pt idx="15289">90000</cx:pt>
          <cx:pt idx="15290">135000</cx:pt>
          <cx:pt idx="15291">90000</cx:pt>
          <cx:pt idx="15292">450000</cx:pt>
          <cx:pt idx="15293">315000</cx:pt>
          <cx:pt idx="15294">225000</cx:pt>
          <cx:pt idx="15295">58500</cx:pt>
          <cx:pt idx="15296">292500</cx:pt>
          <cx:pt idx="15297">301500</cx:pt>
          <cx:pt idx="15298">35100</cx:pt>
          <cx:pt idx="15299">270000</cx:pt>
          <cx:pt idx="15300">67500</cx:pt>
          <cx:pt idx="15301">189000</cx:pt>
          <cx:pt idx="15302">225000</cx:pt>
          <cx:pt idx="15303">67500</cx:pt>
          <cx:pt idx="15304">54000</cx:pt>
          <cx:pt idx="15305">247500</cx:pt>
          <cx:pt idx="15306">112500</cx:pt>
          <cx:pt idx="15307">135000</cx:pt>
          <cx:pt idx="15308">157500</cx:pt>
          <cx:pt idx="15309">121500</cx:pt>
          <cx:pt idx="15310">67500</cx:pt>
          <cx:pt idx="15311">225000</cx:pt>
          <cx:pt idx="15312">162000</cx:pt>
          <cx:pt idx="15313">157500</cx:pt>
          <cx:pt idx="15314">134100</cx:pt>
          <cx:pt idx="15315">90000</cx:pt>
          <cx:pt idx="15316">135000</cx:pt>
          <cx:pt idx="15317">81000</cx:pt>
          <cx:pt idx="15318">157500</cx:pt>
          <cx:pt idx="15319">360000</cx:pt>
          <cx:pt idx="15320">225000</cx:pt>
          <cx:pt idx="15321">67500</cx:pt>
          <cx:pt idx="15322">99000</cx:pt>
          <cx:pt idx="15323">315000</cx:pt>
          <cx:pt idx="15324">157500</cx:pt>
          <cx:pt idx="15325">247500</cx:pt>
          <cx:pt idx="15326">135000</cx:pt>
          <cx:pt idx="15327">135000</cx:pt>
          <cx:pt idx="15328">90000</cx:pt>
          <cx:pt idx="15329">63000</cx:pt>
          <cx:pt idx="15330">90000</cx:pt>
          <cx:pt idx="15331">112500</cx:pt>
          <cx:pt idx="15332">157500</cx:pt>
          <cx:pt idx="15333">112500</cx:pt>
          <cx:pt idx="15334">148500</cx:pt>
          <cx:pt idx="15335">157500</cx:pt>
          <cx:pt idx="15336">270000</cx:pt>
          <cx:pt idx="15337">112500</cx:pt>
          <cx:pt idx="15338">157500</cx:pt>
          <cx:pt idx="15339">180000</cx:pt>
          <cx:pt idx="15340">58500</cx:pt>
          <cx:pt idx="15341">67500</cx:pt>
          <cx:pt idx="15342">77400</cx:pt>
          <cx:pt idx="15343">180000</cx:pt>
          <cx:pt idx="15344">135000</cx:pt>
          <cx:pt idx="15345">157500</cx:pt>
          <cx:pt idx="15346">270000</cx:pt>
          <cx:pt idx="15347">90000</cx:pt>
          <cx:pt idx="15348">261000</cx:pt>
          <cx:pt idx="15349">270000</cx:pt>
          <cx:pt idx="15350">180000</cx:pt>
          <cx:pt idx="15351">180000</cx:pt>
          <cx:pt idx="15352">450000</cx:pt>
          <cx:pt idx="15353">351000</cx:pt>
          <cx:pt idx="15354">157500</cx:pt>
          <cx:pt idx="15355">180000</cx:pt>
          <cx:pt idx="15356">202500</cx:pt>
          <cx:pt idx="15357">157500</cx:pt>
          <cx:pt idx="15358">877500</cx:pt>
          <cx:pt idx="15359">216000</cx:pt>
          <cx:pt idx="15360">135000</cx:pt>
          <cx:pt idx="15361">112500</cx:pt>
          <cx:pt idx="15362">135000</cx:pt>
          <cx:pt idx="15363">85500</cx:pt>
          <cx:pt idx="15364">135000</cx:pt>
          <cx:pt idx="15365">90000</cx:pt>
          <cx:pt idx="15366">180000</cx:pt>
          <cx:pt idx="15367">112500</cx:pt>
          <cx:pt idx="15368">225000</cx:pt>
          <cx:pt idx="15369">135000</cx:pt>
          <cx:pt idx="15370">292500</cx:pt>
          <cx:pt idx="15371">58500</cx:pt>
          <cx:pt idx="15372">162000</cx:pt>
          <cx:pt idx="15373">72000</cx:pt>
          <cx:pt idx="15374">234000</cx:pt>
          <cx:pt idx="15375">112500</cx:pt>
          <cx:pt idx="15376">112500</cx:pt>
          <cx:pt idx="15377">90000</cx:pt>
          <cx:pt idx="15378">202500</cx:pt>
          <cx:pt idx="15379">112500</cx:pt>
          <cx:pt idx="15380">108000</cx:pt>
          <cx:pt idx="15381">157500</cx:pt>
          <cx:pt idx="15382">157500</cx:pt>
          <cx:pt idx="15383">157500</cx:pt>
          <cx:pt idx="15384">90000</cx:pt>
          <cx:pt idx="15385">148500</cx:pt>
          <cx:pt idx="15386">135000</cx:pt>
          <cx:pt idx="15387">112500</cx:pt>
          <cx:pt idx="15388">157500</cx:pt>
          <cx:pt idx="15389">90000</cx:pt>
          <cx:pt idx="15390">67500</cx:pt>
          <cx:pt idx="15391">135000</cx:pt>
          <cx:pt idx="15392">157500</cx:pt>
          <cx:pt idx="15393">90000</cx:pt>
          <cx:pt idx="15394">378900</cx:pt>
          <cx:pt idx="15395">90000</cx:pt>
          <cx:pt idx="15396">112500</cx:pt>
          <cx:pt idx="15397">103500</cx:pt>
          <cx:pt idx="15398">270000</cx:pt>
          <cx:pt idx="15399">90000</cx:pt>
          <cx:pt idx="15400">234000</cx:pt>
          <cx:pt idx="15401">225000</cx:pt>
          <cx:pt idx="15402">90000</cx:pt>
          <cx:pt idx="15403">270000</cx:pt>
          <cx:pt idx="15404">405000</cx:pt>
          <cx:pt idx="15405">270000</cx:pt>
          <cx:pt idx="15406">81000</cx:pt>
          <cx:pt idx="15407">126000</cx:pt>
          <cx:pt idx="15408">135000</cx:pt>
          <cx:pt idx="15409">54000</cx:pt>
          <cx:pt idx="15410">337500</cx:pt>
          <cx:pt idx="15411">103500</cx:pt>
          <cx:pt idx="15412">225000</cx:pt>
          <cx:pt idx="15413">180000</cx:pt>
          <cx:pt idx="15414">31500</cx:pt>
          <cx:pt idx="15415">405000</cx:pt>
          <cx:pt idx="15416">112500</cx:pt>
          <cx:pt idx="15417">76500</cx:pt>
          <cx:pt idx="15418">112500</cx:pt>
          <cx:pt idx="15419">99000</cx:pt>
          <cx:pt idx="15420">157500</cx:pt>
          <cx:pt idx="15421">135927</cx:pt>
          <cx:pt idx="15422">180000</cx:pt>
          <cx:pt idx="15423">225000</cx:pt>
          <cx:pt idx="15424">45000</cx:pt>
          <cx:pt idx="15425">225000</cx:pt>
          <cx:pt idx="15426">225000</cx:pt>
          <cx:pt idx="15427">202500</cx:pt>
          <cx:pt idx="15428">67500</cx:pt>
          <cx:pt idx="15429">157500</cx:pt>
          <cx:pt idx="15430">157500</cx:pt>
          <cx:pt idx="15431">171000</cx:pt>
          <cx:pt idx="15432">180000</cx:pt>
          <cx:pt idx="15433">427500</cx:pt>
          <cx:pt idx="15434">297000</cx:pt>
          <cx:pt idx="15435">180000</cx:pt>
          <cx:pt idx="15436">360000</cx:pt>
          <cx:pt idx="15437">360000</cx:pt>
          <cx:pt idx="15438">112500</cx:pt>
          <cx:pt idx="15439">225000</cx:pt>
          <cx:pt idx="15440">202500</cx:pt>
          <cx:pt idx="15441">211500</cx:pt>
          <cx:pt idx="15442">90000</cx:pt>
          <cx:pt idx="15443">117000</cx:pt>
          <cx:pt idx="15444">90000</cx:pt>
          <cx:pt idx="15445">157500</cx:pt>
          <cx:pt idx="15446">180000</cx:pt>
          <cx:pt idx="15447">135000</cx:pt>
          <cx:pt idx="15448">337500</cx:pt>
          <cx:pt idx="15449">112500</cx:pt>
          <cx:pt idx="15450">225000</cx:pt>
          <cx:pt idx="15451">112500</cx:pt>
          <cx:pt idx="15452">180000</cx:pt>
          <cx:pt idx="15453">112500</cx:pt>
          <cx:pt idx="15454">103500</cx:pt>
          <cx:pt idx="15455">216000</cx:pt>
          <cx:pt idx="15456">135000</cx:pt>
          <cx:pt idx="15457">157500</cx:pt>
          <cx:pt idx="15458">135000</cx:pt>
          <cx:pt idx="15459">144000</cx:pt>
          <cx:pt idx="15460">202500</cx:pt>
          <cx:pt idx="15461">135000</cx:pt>
          <cx:pt idx="15462">72000</cx:pt>
          <cx:pt idx="15463">112500</cx:pt>
          <cx:pt idx="15464">216000</cx:pt>
          <cx:pt idx="15465">495000</cx:pt>
          <cx:pt idx="15466">135000</cx:pt>
          <cx:pt idx="15467">144000</cx:pt>
          <cx:pt idx="15468">90000</cx:pt>
          <cx:pt idx="15469">247500</cx:pt>
          <cx:pt idx="15470">225000</cx:pt>
          <cx:pt idx="15471">112500</cx:pt>
          <cx:pt idx="15472">225000</cx:pt>
          <cx:pt idx="15473">157500</cx:pt>
          <cx:pt idx="15474">114075</cx:pt>
          <cx:pt idx="15475">225000</cx:pt>
          <cx:pt idx="15476">157500</cx:pt>
          <cx:pt idx="15477">63000</cx:pt>
          <cx:pt idx="15478">157500</cx:pt>
          <cx:pt idx="15479">135000</cx:pt>
          <cx:pt idx="15480">135000</cx:pt>
          <cx:pt idx="15481">135000</cx:pt>
          <cx:pt idx="15482">157500</cx:pt>
          <cx:pt idx="15483">121500</cx:pt>
          <cx:pt idx="15484">315000</cx:pt>
          <cx:pt idx="15485">81000</cx:pt>
          <cx:pt idx="15486">42750</cx:pt>
          <cx:pt idx="15487">202500</cx:pt>
          <cx:pt idx="15488">45000</cx:pt>
          <cx:pt idx="15489">58500</cx:pt>
          <cx:pt idx="15490">90000</cx:pt>
          <cx:pt idx="15491">156150</cx:pt>
          <cx:pt idx="15492">93010.5</cx:pt>
          <cx:pt idx="15493">162000</cx:pt>
          <cx:pt idx="15494">112500</cx:pt>
          <cx:pt idx="15495">112500</cx:pt>
          <cx:pt idx="15496">137025</cx:pt>
          <cx:pt idx="15497">112500</cx:pt>
          <cx:pt idx="15498">270000</cx:pt>
          <cx:pt idx="15499">243000</cx:pt>
          <cx:pt idx="15500">121500</cx:pt>
          <cx:pt idx="15501">270000</cx:pt>
          <cx:pt idx="15502">157500</cx:pt>
          <cx:pt idx="15503">180000</cx:pt>
          <cx:pt idx="15504">112500</cx:pt>
          <cx:pt idx="15505">112500</cx:pt>
          <cx:pt idx="15506">90000</cx:pt>
          <cx:pt idx="15507">96750</cx:pt>
          <cx:pt idx="15508">247500</cx:pt>
          <cx:pt idx="15509">72000</cx:pt>
          <cx:pt idx="15510">283500</cx:pt>
          <cx:pt idx="15511">225000</cx:pt>
          <cx:pt idx="15512">112500</cx:pt>
          <cx:pt idx="15513">90000</cx:pt>
          <cx:pt idx="15514">135000</cx:pt>
          <cx:pt idx="15515">180000</cx:pt>
          <cx:pt idx="15516">112500</cx:pt>
          <cx:pt idx="15517">135000</cx:pt>
          <cx:pt idx="15518">54000</cx:pt>
          <cx:pt idx="15519">202500</cx:pt>
          <cx:pt idx="15520">360000</cx:pt>
          <cx:pt idx="15521">135000</cx:pt>
          <cx:pt idx="15522">40500</cx:pt>
          <cx:pt idx="15523">81000</cx:pt>
          <cx:pt idx="15524">112500</cx:pt>
          <cx:pt idx="15525">202500</cx:pt>
          <cx:pt idx="15526">157500</cx:pt>
          <cx:pt idx="15527">225000</cx:pt>
          <cx:pt idx="15528">229500</cx:pt>
          <cx:pt idx="15529">130500</cx:pt>
          <cx:pt idx="15530">180000</cx:pt>
          <cx:pt idx="15531">135000</cx:pt>
          <cx:pt idx="15532">126000</cx:pt>
          <cx:pt idx="15533">112500</cx:pt>
          <cx:pt idx="15534">157500</cx:pt>
          <cx:pt idx="15535">81000</cx:pt>
          <cx:pt idx="15536">135000</cx:pt>
          <cx:pt idx="15537">67500</cx:pt>
          <cx:pt idx="15538">112500</cx:pt>
          <cx:pt idx="15539">270000</cx:pt>
          <cx:pt idx="15540">171000</cx:pt>
          <cx:pt idx="15541">121500</cx:pt>
          <cx:pt idx="15542">135000</cx:pt>
          <cx:pt idx="15543">135000</cx:pt>
          <cx:pt idx="15544">387000</cx:pt>
          <cx:pt idx="15545">76500</cx:pt>
          <cx:pt idx="15546">162000</cx:pt>
          <cx:pt idx="15547">292500</cx:pt>
          <cx:pt idx="15548">135000</cx:pt>
          <cx:pt idx="15549">90000</cx:pt>
          <cx:pt idx="15550">351000</cx:pt>
          <cx:pt idx="15551">225000</cx:pt>
          <cx:pt idx="15552">112500</cx:pt>
          <cx:pt idx="15553">157500</cx:pt>
          <cx:pt idx="15554">94500</cx:pt>
          <cx:pt idx="15555">225000</cx:pt>
          <cx:pt idx="15556">54000</cx:pt>
          <cx:pt idx="15557">180000</cx:pt>
          <cx:pt idx="15558">157500</cx:pt>
          <cx:pt idx="15559">157500</cx:pt>
          <cx:pt idx="15560">247500</cx:pt>
          <cx:pt idx="15561">81000</cx:pt>
          <cx:pt idx="15562">360000</cx:pt>
          <cx:pt idx="15563">157500</cx:pt>
          <cx:pt idx="15564">202500</cx:pt>
          <cx:pt idx="15565">337500</cx:pt>
          <cx:pt idx="15566">202500</cx:pt>
          <cx:pt idx="15567">292500</cx:pt>
          <cx:pt idx="15568">90000</cx:pt>
          <cx:pt idx="15569">675000</cx:pt>
          <cx:pt idx="15570">69750</cx:pt>
          <cx:pt idx="15571">135000</cx:pt>
          <cx:pt idx="15572">126000</cx:pt>
          <cx:pt idx="15573">90000</cx:pt>
          <cx:pt idx="15574">202500</cx:pt>
          <cx:pt idx="15575">112500</cx:pt>
          <cx:pt idx="15576">99000</cx:pt>
          <cx:pt idx="15577">225000</cx:pt>
          <cx:pt idx="15578">126000</cx:pt>
          <cx:pt idx="15579">225000</cx:pt>
          <cx:pt idx="15580">157500</cx:pt>
          <cx:pt idx="15581">247500</cx:pt>
          <cx:pt idx="15582">360000</cx:pt>
          <cx:pt idx="15583">225000</cx:pt>
          <cx:pt idx="15584">315000</cx:pt>
          <cx:pt idx="15585">202500</cx:pt>
          <cx:pt idx="15586">256500</cx:pt>
          <cx:pt idx="15587">180000</cx:pt>
          <cx:pt idx="15588">90000</cx:pt>
          <cx:pt idx="15589">112500</cx:pt>
          <cx:pt idx="15590">292500</cx:pt>
          <cx:pt idx="15591">202500</cx:pt>
          <cx:pt idx="15592">157500</cx:pt>
          <cx:pt idx="15593">225000</cx:pt>
          <cx:pt idx="15594">54000</cx:pt>
          <cx:pt idx="15595">135000</cx:pt>
          <cx:pt idx="15596">157500</cx:pt>
          <cx:pt idx="15597">157500</cx:pt>
          <cx:pt idx="15598">166500</cx:pt>
          <cx:pt idx="15599">292500</cx:pt>
          <cx:pt idx="15600">405000</cx:pt>
          <cx:pt idx="15601">72000</cx:pt>
          <cx:pt idx="15602">180000</cx:pt>
          <cx:pt idx="15603">180000</cx:pt>
          <cx:pt idx="15604">81000</cx:pt>
          <cx:pt idx="15605">144000</cx:pt>
          <cx:pt idx="15606">180000</cx:pt>
          <cx:pt idx="15607">135000</cx:pt>
          <cx:pt idx="15608">45000</cx:pt>
          <cx:pt idx="15609">459000</cx:pt>
          <cx:pt idx="15610">112500</cx:pt>
          <cx:pt idx="15611">157500</cx:pt>
          <cx:pt idx="15612">157500</cx:pt>
          <cx:pt idx="15613">76500</cx:pt>
          <cx:pt idx="15614">112500</cx:pt>
          <cx:pt idx="15615">225000</cx:pt>
          <cx:pt idx="15616">90000</cx:pt>
          <cx:pt idx="15617">180000</cx:pt>
          <cx:pt idx="15618">225000</cx:pt>
          <cx:pt idx="15619">180000</cx:pt>
          <cx:pt idx="15620">76500</cx:pt>
          <cx:pt idx="15621">270000</cx:pt>
          <cx:pt idx="15622">225000</cx:pt>
          <cx:pt idx="15623">216000</cx:pt>
          <cx:pt idx="15624">171000</cx:pt>
          <cx:pt idx="15625">216000</cx:pt>
          <cx:pt idx="15626">202500</cx:pt>
          <cx:pt idx="15627">225000</cx:pt>
          <cx:pt idx="15628">157500</cx:pt>
          <cx:pt idx="15629">135000</cx:pt>
          <cx:pt idx="15630">157500</cx:pt>
          <cx:pt idx="15631">855000</cx:pt>
          <cx:pt idx="15632">225000</cx:pt>
          <cx:pt idx="15633">382500</cx:pt>
          <cx:pt idx="15634">157500</cx:pt>
          <cx:pt idx="15635">157500</cx:pt>
          <cx:pt idx="15636">90000</cx:pt>
          <cx:pt idx="15637">202500</cx:pt>
          <cx:pt idx="15638">270000</cx:pt>
          <cx:pt idx="15639">135000</cx:pt>
          <cx:pt idx="15640">180000</cx:pt>
          <cx:pt idx="15641">81000</cx:pt>
          <cx:pt idx="15642">247500</cx:pt>
          <cx:pt idx="15643">112500</cx:pt>
          <cx:pt idx="15644">90000</cx:pt>
          <cx:pt idx="15645">225000</cx:pt>
          <cx:pt idx="15646">81000</cx:pt>
          <cx:pt idx="15647">112500</cx:pt>
          <cx:pt idx="15648">315000</cx:pt>
          <cx:pt idx="15649">333000</cx:pt>
          <cx:pt idx="15650">135000</cx:pt>
          <cx:pt idx="15651">157500</cx:pt>
          <cx:pt idx="15652">157500</cx:pt>
          <cx:pt idx="15653">202500</cx:pt>
          <cx:pt idx="15654">135000</cx:pt>
          <cx:pt idx="15655">247500</cx:pt>
          <cx:pt idx="15656">90000</cx:pt>
          <cx:pt idx="15657">90000</cx:pt>
          <cx:pt idx="15658">112500</cx:pt>
          <cx:pt idx="15659">202500</cx:pt>
          <cx:pt idx="15660">99000</cx:pt>
          <cx:pt idx="15661">135000</cx:pt>
          <cx:pt idx="15662">180000</cx:pt>
          <cx:pt idx="15663">360000</cx:pt>
          <cx:pt idx="15664">180000</cx:pt>
          <cx:pt idx="15665">180000</cx:pt>
          <cx:pt idx="15666">135000</cx:pt>
          <cx:pt idx="15667">207000</cx:pt>
          <cx:pt idx="15668">126000</cx:pt>
          <cx:pt idx="15669">94500</cx:pt>
          <cx:pt idx="15670">157500</cx:pt>
          <cx:pt idx="15671">121500</cx:pt>
          <cx:pt idx="15672">157500</cx:pt>
          <cx:pt idx="15673">72000</cx:pt>
          <cx:pt idx="15674">81000</cx:pt>
          <cx:pt idx="15675">90000</cx:pt>
          <cx:pt idx="15676">112500</cx:pt>
          <cx:pt idx="15677">202500</cx:pt>
          <cx:pt idx="15678">157500</cx:pt>
          <cx:pt idx="15679">225000</cx:pt>
          <cx:pt idx="15680">157500</cx:pt>
          <cx:pt idx="15681">135000</cx:pt>
          <cx:pt idx="15682">76500</cx:pt>
          <cx:pt idx="15683">90000</cx:pt>
          <cx:pt idx="15684">202500</cx:pt>
          <cx:pt idx="15685">202500</cx:pt>
          <cx:pt idx="15686">90000</cx:pt>
          <cx:pt idx="15687">112500</cx:pt>
          <cx:pt idx="15688">630000</cx:pt>
          <cx:pt idx="15689">67500</cx:pt>
          <cx:pt idx="15690">121500</cx:pt>
          <cx:pt idx="15691">180000</cx:pt>
          <cx:pt idx="15692">297000</cx:pt>
          <cx:pt idx="15693">157500</cx:pt>
          <cx:pt idx="15694">90000</cx:pt>
          <cx:pt idx="15695">112500</cx:pt>
          <cx:pt idx="15696">121500</cx:pt>
          <cx:pt idx="15697">225000</cx:pt>
          <cx:pt idx="15698">135000</cx:pt>
          <cx:pt idx="15699">90000</cx:pt>
          <cx:pt idx="15700">180000</cx:pt>
          <cx:pt idx="15701">180000</cx:pt>
          <cx:pt idx="15702">135000</cx:pt>
          <cx:pt idx="15703">180000</cx:pt>
          <cx:pt idx="15704">112500</cx:pt>
          <cx:pt idx="15705">148500</cx:pt>
          <cx:pt idx="15706">126000</cx:pt>
          <cx:pt idx="15707">112500</cx:pt>
          <cx:pt idx="15708">135000</cx:pt>
          <cx:pt idx="15709">126000</cx:pt>
          <cx:pt idx="15710">117000</cx:pt>
          <cx:pt idx="15711">99000</cx:pt>
          <cx:pt idx="15712">445500</cx:pt>
          <cx:pt idx="15713">157500</cx:pt>
          <cx:pt idx="15714">94500</cx:pt>
          <cx:pt idx="15715">292500</cx:pt>
          <cx:pt idx="15716">135000</cx:pt>
          <cx:pt idx="15717">184500</cx:pt>
          <cx:pt idx="15718">202500</cx:pt>
          <cx:pt idx="15719">135000</cx:pt>
          <cx:pt idx="15720">171000</cx:pt>
          <cx:pt idx="15721">234000</cx:pt>
          <cx:pt idx="15722">103500</cx:pt>
          <cx:pt idx="15723">135000</cx:pt>
          <cx:pt idx="15724">202500</cx:pt>
          <cx:pt idx="15725">157500</cx:pt>
          <cx:pt idx="15726">157500</cx:pt>
          <cx:pt idx="15727">135000</cx:pt>
          <cx:pt idx="15728">135000</cx:pt>
          <cx:pt idx="15729">207000</cx:pt>
          <cx:pt idx="15730">225000</cx:pt>
          <cx:pt idx="15731">391500</cx:pt>
          <cx:pt idx="15732">180000</cx:pt>
          <cx:pt idx="15733">72000</cx:pt>
          <cx:pt idx="15734">135000</cx:pt>
          <cx:pt idx="15735">180000</cx:pt>
          <cx:pt idx="15736">180000</cx:pt>
          <cx:pt idx="15737">112500</cx:pt>
          <cx:pt idx="15738">63000</cx:pt>
          <cx:pt idx="15739">157500</cx:pt>
          <cx:pt idx="15740">67500</cx:pt>
          <cx:pt idx="15741">270000</cx:pt>
          <cx:pt idx="15742">112500</cx:pt>
          <cx:pt idx="15743">112500</cx:pt>
          <cx:pt idx="15744">450000</cx:pt>
          <cx:pt idx="15745">81000</cx:pt>
          <cx:pt idx="15746">225000</cx:pt>
          <cx:pt idx="15747">157500</cx:pt>
          <cx:pt idx="15748">135000</cx:pt>
          <cx:pt idx="15749">225000</cx:pt>
          <cx:pt idx="15750">112500</cx:pt>
          <cx:pt idx="15751">81000</cx:pt>
          <cx:pt idx="15752">54000</cx:pt>
          <cx:pt idx="15753">54000</cx:pt>
          <cx:pt idx="15754">128250</cx:pt>
          <cx:pt idx="15755">166500</cx:pt>
          <cx:pt idx="15756">202500</cx:pt>
          <cx:pt idx="15757">202500</cx:pt>
          <cx:pt idx="15758">157500</cx:pt>
          <cx:pt idx="15759">450000</cx:pt>
          <cx:pt idx="15760">180000</cx:pt>
          <cx:pt idx="15761">135000</cx:pt>
          <cx:pt idx="15762">90000</cx:pt>
          <cx:pt idx="15763">135000</cx:pt>
          <cx:pt idx="15764">67500</cx:pt>
          <cx:pt idx="15765">135000</cx:pt>
          <cx:pt idx="15766">675000</cx:pt>
          <cx:pt idx="15767">135000</cx:pt>
          <cx:pt idx="15768">171000</cx:pt>
          <cx:pt idx="15769">157500</cx:pt>
          <cx:pt idx="15770">270000</cx:pt>
          <cx:pt idx="15771">270000</cx:pt>
          <cx:pt idx="15772">202500</cx:pt>
          <cx:pt idx="15773">90000</cx:pt>
          <cx:pt idx="15774">225000</cx:pt>
          <cx:pt idx="15775">108000</cx:pt>
          <cx:pt idx="15776">112500</cx:pt>
          <cx:pt idx="15777">225000</cx:pt>
          <cx:pt idx="15778">180000</cx:pt>
          <cx:pt idx="15779">63000</cx:pt>
          <cx:pt idx="15780">126000</cx:pt>
          <cx:pt idx="15781">202500</cx:pt>
          <cx:pt idx="15782">67500</cx:pt>
          <cx:pt idx="15783">202500</cx:pt>
          <cx:pt idx="15784">225000</cx:pt>
          <cx:pt idx="15785">198000</cx:pt>
          <cx:pt idx="15786">360000</cx:pt>
          <cx:pt idx="15787">157500</cx:pt>
          <cx:pt idx="15788">315000</cx:pt>
          <cx:pt idx="15789">90000</cx:pt>
          <cx:pt idx="15790">270000</cx:pt>
          <cx:pt idx="15791">54000</cx:pt>
          <cx:pt idx="15792">175500</cx:pt>
          <cx:pt idx="15793">112500</cx:pt>
          <cx:pt idx="15794">540000</cx:pt>
          <cx:pt idx="15795">270000</cx:pt>
          <cx:pt idx="15796">283500</cx:pt>
          <cx:pt idx="15797">180000</cx:pt>
          <cx:pt idx="15798">337500</cx:pt>
          <cx:pt idx="15799">180000</cx:pt>
          <cx:pt idx="15800">90000</cx:pt>
          <cx:pt idx="15801">72000</cx:pt>
          <cx:pt idx="15802">180000</cx:pt>
          <cx:pt idx="15803">112500</cx:pt>
          <cx:pt idx="15804">67500</cx:pt>
          <cx:pt idx="15805">202500</cx:pt>
          <cx:pt idx="15806">135000</cx:pt>
          <cx:pt idx="15807">112500</cx:pt>
          <cx:pt idx="15808">157500</cx:pt>
          <cx:pt idx="15809">202500</cx:pt>
          <cx:pt idx="15810">135000</cx:pt>
          <cx:pt idx="15811">67500</cx:pt>
          <cx:pt idx="15812">90000</cx:pt>
          <cx:pt idx="15813">144000</cx:pt>
          <cx:pt idx="15814">85500</cx:pt>
          <cx:pt idx="15815">247500</cx:pt>
          <cx:pt idx="15816">157500</cx:pt>
          <cx:pt idx="15817">315000</cx:pt>
          <cx:pt idx="15818">112500</cx:pt>
          <cx:pt idx="15819">180000</cx:pt>
          <cx:pt idx="15820">157500</cx:pt>
          <cx:pt idx="15821">135000</cx:pt>
          <cx:pt idx="15822">135000</cx:pt>
          <cx:pt idx="15823">157500</cx:pt>
          <cx:pt idx="15824">180000</cx:pt>
          <cx:pt idx="15825">112500</cx:pt>
          <cx:pt idx="15826">216000</cx:pt>
          <cx:pt idx="15827">112500</cx:pt>
          <cx:pt idx="15828">216000</cx:pt>
          <cx:pt idx="15829">130500</cx:pt>
          <cx:pt idx="15830">180000</cx:pt>
          <cx:pt idx="15831">90000</cx:pt>
          <cx:pt idx="15832">58500</cx:pt>
          <cx:pt idx="15833">135000</cx:pt>
          <cx:pt idx="15834">112500</cx:pt>
          <cx:pt idx="15835">157500</cx:pt>
          <cx:pt idx="15836">157500</cx:pt>
          <cx:pt idx="15837">292500</cx:pt>
          <cx:pt idx="15838">202500</cx:pt>
          <cx:pt idx="15839">135000</cx:pt>
          <cx:pt idx="15840">157500</cx:pt>
          <cx:pt idx="15841">157500</cx:pt>
          <cx:pt idx="15842">135000</cx:pt>
          <cx:pt idx="15843">675000</cx:pt>
          <cx:pt idx="15844">360000</cx:pt>
          <cx:pt idx="15845">112500</cx:pt>
          <cx:pt idx="15846">112500</cx:pt>
          <cx:pt idx="15847">180000</cx:pt>
          <cx:pt idx="15848">135000</cx:pt>
          <cx:pt idx="15849">135000</cx:pt>
          <cx:pt idx="15850">135000</cx:pt>
          <cx:pt idx="15851">121500</cx:pt>
          <cx:pt idx="15852">67500</cx:pt>
          <cx:pt idx="15853">261000</cx:pt>
          <cx:pt idx="15854">225000</cx:pt>
          <cx:pt idx="15855">76500</cx:pt>
          <cx:pt idx="15856">67500</cx:pt>
          <cx:pt idx="15857">112500</cx:pt>
          <cx:pt idx="15858">148500</cx:pt>
          <cx:pt idx="15859">234000</cx:pt>
          <cx:pt idx="15860">90000</cx:pt>
          <cx:pt idx="15861">126000</cx:pt>
          <cx:pt idx="15862">202500</cx:pt>
          <cx:pt idx="15863">225000</cx:pt>
          <cx:pt idx="15864">76500</cx:pt>
          <cx:pt idx="15865">225000</cx:pt>
          <cx:pt idx="15866">135000</cx:pt>
          <cx:pt idx="15867">112500</cx:pt>
          <cx:pt idx="15868">90000</cx:pt>
          <cx:pt idx="15869">270000</cx:pt>
          <cx:pt idx="15870">225000</cx:pt>
          <cx:pt idx="15871">135000</cx:pt>
          <cx:pt idx="15872">315000</cx:pt>
          <cx:pt idx="15873">135000</cx:pt>
          <cx:pt idx="15874">270000</cx:pt>
          <cx:pt idx="15875">112500</cx:pt>
          <cx:pt idx="15876">211500</cx:pt>
          <cx:pt idx="15877">130500</cx:pt>
          <cx:pt idx="15878">135000</cx:pt>
          <cx:pt idx="15879">180000</cx:pt>
          <cx:pt idx="15880">180000</cx:pt>
          <cx:pt idx="15881">54000</cx:pt>
          <cx:pt idx="15882">65250</cx:pt>
          <cx:pt idx="15883">135000</cx:pt>
          <cx:pt idx="15884">315000</cx:pt>
          <cx:pt idx="15885">450000</cx:pt>
          <cx:pt idx="15886">135000</cx:pt>
          <cx:pt idx="15887">189000</cx:pt>
          <cx:pt idx="15888">270000</cx:pt>
          <cx:pt idx="15889">315000</cx:pt>
          <cx:pt idx="15890">135000</cx:pt>
          <cx:pt idx="15891">315000</cx:pt>
          <cx:pt idx="15892">90000</cx:pt>
          <cx:pt idx="15893">225000</cx:pt>
          <cx:pt idx="15894">202500</cx:pt>
          <cx:pt idx="15895">135000</cx:pt>
          <cx:pt idx="15896">157500</cx:pt>
          <cx:pt idx="15897">180000</cx:pt>
          <cx:pt idx="15898">180000</cx:pt>
          <cx:pt idx="15899">337500</cx:pt>
          <cx:pt idx="15900">270000</cx:pt>
          <cx:pt idx="15901">144000</cx:pt>
          <cx:pt idx="15902">337500</cx:pt>
          <cx:pt idx="15903">112500</cx:pt>
          <cx:pt idx="15904">103500</cx:pt>
          <cx:pt idx="15905">180000</cx:pt>
          <cx:pt idx="15906">81000</cx:pt>
          <cx:pt idx="15907">99000</cx:pt>
          <cx:pt idx="15908">135000</cx:pt>
          <cx:pt idx="15909">247500</cx:pt>
          <cx:pt idx="15910">405000</cx:pt>
          <cx:pt idx="15911">76500</cx:pt>
          <cx:pt idx="15912">55800</cx:pt>
          <cx:pt idx="15913">112500</cx:pt>
          <cx:pt idx="15914">157500</cx:pt>
          <cx:pt idx="15915">121500</cx:pt>
          <cx:pt idx="15916">135000</cx:pt>
          <cx:pt idx="15917">270000</cx:pt>
          <cx:pt idx="15918">126000</cx:pt>
          <cx:pt idx="15919">36000</cx:pt>
          <cx:pt idx="15920">337500</cx:pt>
          <cx:pt idx="15921">270000</cx:pt>
          <cx:pt idx="15922">121500</cx:pt>
          <cx:pt idx="15923">202500</cx:pt>
          <cx:pt idx="15924">135000</cx:pt>
          <cx:pt idx="15925">45000</cx:pt>
          <cx:pt idx="15926">180000</cx:pt>
          <cx:pt idx="15927">193500</cx:pt>
          <cx:pt idx="15928">157500</cx:pt>
          <cx:pt idx="15929">112500</cx:pt>
          <cx:pt idx="15930">225000</cx:pt>
          <cx:pt idx="15931">202500</cx:pt>
          <cx:pt idx="15932">67500</cx:pt>
          <cx:pt idx="15933">225000</cx:pt>
          <cx:pt idx="15934">157500</cx:pt>
          <cx:pt idx="15935">112500</cx:pt>
          <cx:pt idx="15936">157500</cx:pt>
          <cx:pt idx="15937">315000</cx:pt>
          <cx:pt idx="15938">90000</cx:pt>
          <cx:pt idx="15939">135000</cx:pt>
          <cx:pt idx="15940">117000</cx:pt>
          <cx:pt idx="15941">292500</cx:pt>
          <cx:pt idx="15942">202500</cx:pt>
          <cx:pt idx="15943">90000</cx:pt>
          <cx:pt idx="15944">225000</cx:pt>
          <cx:pt idx="15945">450000</cx:pt>
          <cx:pt idx="15946">112500</cx:pt>
          <cx:pt idx="15947">38250</cx:pt>
          <cx:pt idx="15948">117000</cx:pt>
          <cx:pt idx="15949">216000</cx:pt>
          <cx:pt idx="15950">128250</cx:pt>
          <cx:pt idx="15951">67500</cx:pt>
          <cx:pt idx="15952">157500</cx:pt>
          <cx:pt idx="15953">90000</cx:pt>
          <cx:pt idx="15954">135000</cx:pt>
          <cx:pt idx="15955">180000</cx:pt>
          <cx:pt idx="15956">202500</cx:pt>
          <cx:pt idx="15957">157500</cx:pt>
          <cx:pt idx="15958">112500</cx:pt>
          <cx:pt idx="15959">72000</cx:pt>
          <cx:pt idx="15960">90000</cx:pt>
          <cx:pt idx="15961">60750</cx:pt>
          <cx:pt idx="15962">90000</cx:pt>
          <cx:pt idx="15963">112500</cx:pt>
          <cx:pt idx="15964">270000</cx:pt>
          <cx:pt idx="15965">360000</cx:pt>
          <cx:pt idx="15966">270000</cx:pt>
          <cx:pt idx="15967">67725</cx:pt>
          <cx:pt idx="15968">382500</cx:pt>
          <cx:pt idx="15969">166500</cx:pt>
          <cx:pt idx="15970">202500</cx:pt>
          <cx:pt idx="15971">135000</cx:pt>
          <cx:pt idx="15972">67500</cx:pt>
          <cx:pt idx="15973">157500</cx:pt>
          <cx:pt idx="15974">67500</cx:pt>
          <cx:pt idx="15975">63000</cx:pt>
          <cx:pt idx="15976">270000</cx:pt>
          <cx:pt idx="15977">112500</cx:pt>
          <cx:pt idx="15978">135000</cx:pt>
          <cx:pt idx="15979">112500</cx:pt>
          <cx:pt idx="15980">144000</cx:pt>
          <cx:pt idx="15981">270000</cx:pt>
          <cx:pt idx="15982">270000</cx:pt>
          <cx:pt idx="15983">270000</cx:pt>
          <cx:pt idx="15984">162000</cx:pt>
          <cx:pt idx="15985">225000</cx:pt>
          <cx:pt idx="15986">135000</cx:pt>
          <cx:pt idx="15987">135000</cx:pt>
          <cx:pt idx="15988">225000</cx:pt>
          <cx:pt idx="15989">405000</cx:pt>
          <cx:pt idx="15990">315000</cx:pt>
          <cx:pt idx="15991">135000</cx:pt>
          <cx:pt idx="15992">99000</cx:pt>
          <cx:pt idx="15993">135000</cx:pt>
          <cx:pt idx="15994">216000</cx:pt>
          <cx:pt idx="15995">90000</cx:pt>
          <cx:pt idx="15996">90000</cx:pt>
          <cx:pt idx="15997">90000</cx:pt>
          <cx:pt idx="15998">112500</cx:pt>
          <cx:pt idx="15999">157500</cx:pt>
          <cx:pt idx="16000">135000</cx:pt>
          <cx:pt idx="16001">135000</cx:pt>
          <cx:pt idx="16002">128250</cx:pt>
          <cx:pt idx="16003">202500</cx:pt>
          <cx:pt idx="16004">135000</cx:pt>
          <cx:pt idx="16005">67500</cx:pt>
          <cx:pt idx="16006">225000</cx:pt>
          <cx:pt idx="16007">252000</cx:pt>
          <cx:pt idx="16008">270000</cx:pt>
          <cx:pt idx="16009">112500</cx:pt>
          <cx:pt idx="16010">144000</cx:pt>
          <cx:pt idx="16011">90000</cx:pt>
          <cx:pt idx="16012">90000</cx:pt>
          <cx:pt idx="16013">247500</cx:pt>
          <cx:pt idx="16014">157500</cx:pt>
          <cx:pt idx="16015">180000</cx:pt>
          <cx:pt idx="16016">81000</cx:pt>
          <cx:pt idx="16017">157500</cx:pt>
          <cx:pt idx="16018">450000</cx:pt>
          <cx:pt idx="16019">67500</cx:pt>
          <cx:pt idx="16020">76500</cx:pt>
          <cx:pt idx="16021">90000</cx:pt>
          <cx:pt idx="16022">189000</cx:pt>
          <cx:pt idx="16023">180000</cx:pt>
          <cx:pt idx="16024">90000</cx:pt>
          <cx:pt idx="16025">76500</cx:pt>
          <cx:pt idx="16026">202500</cx:pt>
          <cx:pt idx="16027">135000</cx:pt>
          <cx:pt idx="16028">126000</cx:pt>
          <cx:pt idx="16029">135000</cx:pt>
          <cx:pt idx="16030">112500</cx:pt>
          <cx:pt idx="16031">157500</cx:pt>
          <cx:pt idx="16032">202500</cx:pt>
          <cx:pt idx="16033">202500</cx:pt>
          <cx:pt idx="16034">202500</cx:pt>
          <cx:pt idx="16035">261000</cx:pt>
          <cx:pt idx="16036">270000</cx:pt>
          <cx:pt idx="16037">90000</cx:pt>
          <cx:pt idx="16038">202500</cx:pt>
          <cx:pt idx="16039">135000</cx:pt>
          <cx:pt idx="16040">247500</cx:pt>
          <cx:pt idx="16041">225000</cx:pt>
          <cx:pt idx="16042">72000</cx:pt>
          <cx:pt idx="16043">225000</cx:pt>
          <cx:pt idx="16044">126000</cx:pt>
          <cx:pt idx="16045">103500</cx:pt>
          <cx:pt idx="16046">126000</cx:pt>
          <cx:pt idx="16047">202500</cx:pt>
          <cx:pt idx="16048">72000</cx:pt>
          <cx:pt idx="16049">135000</cx:pt>
          <cx:pt idx="16050">225000</cx:pt>
          <cx:pt idx="16051">135000</cx:pt>
          <cx:pt idx="16052">450000</cx:pt>
          <cx:pt idx="16053">90000</cx:pt>
          <cx:pt idx="16054">135000</cx:pt>
          <cx:pt idx="16055">135000</cx:pt>
          <cx:pt idx="16056">112500</cx:pt>
          <cx:pt idx="16057">135000</cx:pt>
          <cx:pt idx="16058">247500</cx:pt>
          <cx:pt idx="16059">157500</cx:pt>
          <cx:pt idx="16060">36900</cx:pt>
          <cx:pt idx="16061">405000</cx:pt>
          <cx:pt idx="16062">360000</cx:pt>
          <cx:pt idx="16063">247500</cx:pt>
          <cx:pt idx="16064">94500</cx:pt>
          <cx:pt idx="16065">180000</cx:pt>
          <cx:pt idx="16066">292500</cx:pt>
          <cx:pt idx="16067">225000</cx:pt>
          <cx:pt idx="16068">360000</cx:pt>
          <cx:pt idx="16069">130500</cx:pt>
          <cx:pt idx="16070">135000</cx:pt>
          <cx:pt idx="16071">157500</cx:pt>
          <cx:pt idx="16072">180000</cx:pt>
          <cx:pt idx="16073">112500</cx:pt>
          <cx:pt idx="16074">112500</cx:pt>
          <cx:pt idx="16075">180000</cx:pt>
          <cx:pt idx="16076">135000</cx:pt>
          <cx:pt idx="16077">93550.5</cx:pt>
          <cx:pt idx="16078">90000</cx:pt>
          <cx:pt idx="16079">157500</cx:pt>
          <cx:pt idx="16080">81000</cx:pt>
          <cx:pt idx="16081">180000</cx:pt>
          <cx:pt idx="16082">180000</cx:pt>
          <cx:pt idx="16083">315000</cx:pt>
          <cx:pt idx="16084">117000</cx:pt>
          <cx:pt idx="16085">472500</cx:pt>
          <cx:pt idx="16086">135000</cx:pt>
          <cx:pt idx="16087">135000</cx:pt>
          <cx:pt idx="16088">270000</cx:pt>
          <cx:pt idx="16089">225000</cx:pt>
          <cx:pt idx="16090">99000</cx:pt>
          <cx:pt idx="16091">180000</cx:pt>
          <cx:pt idx="16092">90000</cx:pt>
          <cx:pt idx="16093">225000</cx:pt>
          <cx:pt idx="16094">112500</cx:pt>
          <cx:pt idx="16095">90000</cx:pt>
          <cx:pt idx="16096">112500</cx:pt>
          <cx:pt idx="16097">126000</cx:pt>
          <cx:pt idx="16098">90000</cx:pt>
          <cx:pt idx="16099">180000</cx:pt>
          <cx:pt idx="16100">256500</cx:pt>
          <cx:pt idx="16101">157500</cx:pt>
          <cx:pt idx="16102">135000</cx:pt>
          <cx:pt idx="16103">90000</cx:pt>
          <cx:pt idx="16104">202500</cx:pt>
          <cx:pt idx="16105">135000</cx:pt>
          <cx:pt idx="16106">90000</cx:pt>
          <cx:pt idx="16107">157500</cx:pt>
          <cx:pt idx="16108">99000</cx:pt>
          <cx:pt idx="16109">225000</cx:pt>
          <cx:pt idx="16110">180000</cx:pt>
          <cx:pt idx="16111">189000</cx:pt>
          <cx:pt idx="16112">202500</cx:pt>
          <cx:pt idx="16113">81000</cx:pt>
          <cx:pt idx="16114">225000</cx:pt>
          <cx:pt idx="16115">270000</cx:pt>
          <cx:pt idx="16116">360000</cx:pt>
          <cx:pt idx="16117">108000</cx:pt>
          <cx:pt idx="16118">225000</cx:pt>
          <cx:pt idx="16119">67500</cx:pt>
          <cx:pt idx="16120">112500</cx:pt>
          <cx:pt idx="16121">315000</cx:pt>
          <cx:pt idx="16122">67500</cx:pt>
          <cx:pt idx="16123">112500</cx:pt>
          <cx:pt idx="16124">382500</cx:pt>
          <cx:pt idx="16125">157500</cx:pt>
          <cx:pt idx="16126">193500</cx:pt>
          <cx:pt idx="16127">112500</cx:pt>
          <cx:pt idx="16128">202500</cx:pt>
          <cx:pt idx="16129">157500</cx:pt>
          <cx:pt idx="16130">180000</cx:pt>
          <cx:pt idx="16131">81000</cx:pt>
          <cx:pt idx="16132">135000</cx:pt>
          <cx:pt idx="16133">157500</cx:pt>
          <cx:pt idx="16134">90000</cx:pt>
          <cx:pt idx="16135">72000</cx:pt>
          <cx:pt idx="16136">193500</cx:pt>
          <cx:pt idx="16137">274500</cx:pt>
          <cx:pt idx="16138">360000</cx:pt>
          <cx:pt idx="16139">157500</cx:pt>
          <cx:pt idx="16140">180000</cx:pt>
          <cx:pt idx="16141">157500</cx:pt>
          <cx:pt idx="16142">202500</cx:pt>
          <cx:pt idx="16143">139500</cx:pt>
          <cx:pt idx="16144">126000</cx:pt>
          <cx:pt idx="16145">157500</cx:pt>
          <cx:pt idx="16146">180000</cx:pt>
          <cx:pt idx="16147">135000</cx:pt>
          <cx:pt idx="16148">121500</cx:pt>
          <cx:pt idx="16149">135000</cx:pt>
          <cx:pt idx="16150">54000</cx:pt>
          <cx:pt idx="16151">135000</cx:pt>
          <cx:pt idx="16152">157500</cx:pt>
          <cx:pt idx="16153">225000</cx:pt>
          <cx:pt idx="16154">540000</cx:pt>
          <cx:pt idx="16155">112500</cx:pt>
          <cx:pt idx="16156">225000</cx:pt>
          <cx:pt idx="16157">135000</cx:pt>
          <cx:pt idx="16158">112500</cx:pt>
          <cx:pt idx="16159">90000</cx:pt>
          <cx:pt idx="16160">135000</cx:pt>
          <cx:pt idx="16161">180000</cx:pt>
          <cx:pt idx="16162">81000</cx:pt>
          <cx:pt idx="16163">112500</cx:pt>
          <cx:pt idx="16164">202500</cx:pt>
          <cx:pt idx="16165">90000</cx:pt>
          <cx:pt idx="16166">67500</cx:pt>
          <cx:pt idx="16167">166500</cx:pt>
          <cx:pt idx="16168">121500</cx:pt>
          <cx:pt idx="16169">247500</cx:pt>
          <cx:pt idx="16170">112500</cx:pt>
          <cx:pt idx="16171">180000</cx:pt>
          <cx:pt idx="16172">126000</cx:pt>
          <cx:pt idx="16173">135000</cx:pt>
          <cx:pt idx="16174">247500</cx:pt>
          <cx:pt idx="16175">157500</cx:pt>
          <cx:pt idx="16176">112500</cx:pt>
          <cx:pt idx="16177">225000</cx:pt>
          <cx:pt idx="16178">126000</cx:pt>
          <cx:pt idx="16179">54000</cx:pt>
          <cx:pt idx="16180">40500</cx:pt>
          <cx:pt idx="16181">67500</cx:pt>
          <cx:pt idx="16182">148500</cx:pt>
          <cx:pt idx="16183">247500</cx:pt>
          <cx:pt idx="16184">225000</cx:pt>
          <cx:pt idx="16185">157500</cx:pt>
          <cx:pt idx="16186">166500</cx:pt>
          <cx:pt idx="16187">144000</cx:pt>
          <cx:pt idx="16188">189000</cx:pt>
          <cx:pt idx="16189">112500</cx:pt>
          <cx:pt idx="16190">72000</cx:pt>
          <cx:pt idx="16191">90000</cx:pt>
          <cx:pt idx="16192">157500</cx:pt>
          <cx:pt idx="16193">180000</cx:pt>
          <cx:pt idx="16194">450000</cx:pt>
          <cx:pt idx="16195">69750</cx:pt>
          <cx:pt idx="16196">99000</cx:pt>
          <cx:pt idx="16197">90000</cx:pt>
          <cx:pt idx="16198">189000</cx:pt>
          <cx:pt idx="16199">70200</cx:pt>
          <cx:pt idx="16200">175500</cx:pt>
          <cx:pt idx="16201">180000</cx:pt>
          <cx:pt idx="16202">135000</cx:pt>
          <cx:pt idx="16203">42300</cx:pt>
          <cx:pt idx="16204">85500</cx:pt>
          <cx:pt idx="16205">121500</cx:pt>
          <cx:pt idx="16206">112500</cx:pt>
          <cx:pt idx="16207">184500</cx:pt>
          <cx:pt idx="16208">270000</cx:pt>
          <cx:pt idx="16209">112500</cx:pt>
          <cx:pt idx="16210">90000</cx:pt>
          <cx:pt idx="16211">58500</cx:pt>
          <cx:pt idx="16212">90000</cx:pt>
          <cx:pt idx="16213">162000</cx:pt>
          <cx:pt idx="16214">270000</cx:pt>
          <cx:pt idx="16215">108000</cx:pt>
          <cx:pt idx="16216">112500</cx:pt>
          <cx:pt idx="16217">81000</cx:pt>
          <cx:pt idx="16218">180000</cx:pt>
          <cx:pt idx="16219">76500</cx:pt>
          <cx:pt idx="16220">45000</cx:pt>
          <cx:pt idx="16221">67500</cx:pt>
          <cx:pt idx="16222">360000</cx:pt>
          <cx:pt idx="16223">382500</cx:pt>
          <cx:pt idx="16224">67500</cx:pt>
          <cx:pt idx="16225">112500</cx:pt>
          <cx:pt idx="16226">202500</cx:pt>
          <cx:pt idx="16227">247500</cx:pt>
          <cx:pt idx="16228">135000</cx:pt>
          <cx:pt idx="16229">301500</cx:pt>
          <cx:pt idx="16230">239998.5</cx:pt>
          <cx:pt idx="16231">157500</cx:pt>
          <cx:pt idx="16232">225000</cx:pt>
          <cx:pt idx="16233">112500</cx:pt>
          <cx:pt idx="16234">144000</cx:pt>
          <cx:pt idx="16235">157500</cx:pt>
          <cx:pt idx="16236">157500</cx:pt>
          <cx:pt idx="16237">180000</cx:pt>
          <cx:pt idx="16238">135000</cx:pt>
          <cx:pt idx="16239">450000</cx:pt>
          <cx:pt idx="16240">225000</cx:pt>
          <cx:pt idx="16241">99000</cx:pt>
          <cx:pt idx="16242">157500</cx:pt>
          <cx:pt idx="16243">126000</cx:pt>
          <cx:pt idx="16244">144000</cx:pt>
          <cx:pt idx="16245">135000</cx:pt>
          <cx:pt idx="16246">157500</cx:pt>
          <cx:pt idx="16247">315000</cx:pt>
          <cx:pt idx="16248">225000</cx:pt>
          <cx:pt idx="16249">301500</cx:pt>
          <cx:pt idx="16250">157500</cx:pt>
          <cx:pt idx="16251">90000</cx:pt>
          <cx:pt idx="16252">114750</cx:pt>
          <cx:pt idx="16253">157500</cx:pt>
          <cx:pt idx="16254">67500</cx:pt>
          <cx:pt idx="16255">172800</cx:pt>
          <cx:pt idx="16256">180000</cx:pt>
          <cx:pt idx="16257">166500</cx:pt>
          <cx:pt idx="16258">405000</cx:pt>
          <cx:pt idx="16259">121500</cx:pt>
          <cx:pt idx="16260">58500</cx:pt>
          <cx:pt idx="16261">157500</cx:pt>
          <cx:pt idx="16262">144000</cx:pt>
          <cx:pt idx="16263">94500</cx:pt>
          <cx:pt idx="16264">72000</cx:pt>
          <cx:pt idx="16265">135000</cx:pt>
          <cx:pt idx="16266">135000</cx:pt>
          <cx:pt idx="16267">112500</cx:pt>
          <cx:pt idx="16268">225000</cx:pt>
          <cx:pt idx="16269">121500</cx:pt>
          <cx:pt idx="16270">450000</cx:pt>
          <cx:pt idx="16271">270000</cx:pt>
          <cx:pt idx="16272">112500</cx:pt>
          <cx:pt idx="16273">180000</cx:pt>
          <cx:pt idx="16274">225000</cx:pt>
          <cx:pt idx="16275">108000</cx:pt>
          <cx:pt idx="16276">198000</cx:pt>
          <cx:pt idx="16277">112500</cx:pt>
          <cx:pt idx="16278">157500</cx:pt>
          <cx:pt idx="16279">90000</cx:pt>
          <cx:pt idx="16280">157500</cx:pt>
          <cx:pt idx="16281">112500</cx:pt>
          <cx:pt idx="16282">112500</cx:pt>
          <cx:pt idx="16283">225000</cx:pt>
          <cx:pt idx="16284">135000</cx:pt>
          <cx:pt idx="16285">270000</cx:pt>
          <cx:pt idx="16286">126000</cx:pt>
          <cx:pt idx="16287">90000</cx:pt>
          <cx:pt idx="16288">81000</cx:pt>
          <cx:pt idx="16289">89100</cx:pt>
          <cx:pt idx="16290">252000</cx:pt>
          <cx:pt idx="16291">202500</cx:pt>
          <cx:pt idx="16292">87300</cx:pt>
          <cx:pt idx="16293">135000</cx:pt>
          <cx:pt idx="16294">360000</cx:pt>
          <cx:pt idx="16295">135000</cx:pt>
          <cx:pt idx="16296">135000</cx:pt>
          <cx:pt idx="16297">180000</cx:pt>
          <cx:pt idx="16298">157500</cx:pt>
          <cx:pt idx="16299">270000</cx:pt>
          <cx:pt idx="16300">90000</cx:pt>
          <cx:pt idx="16301">108000</cx:pt>
          <cx:pt idx="16302">247500</cx:pt>
          <cx:pt idx="16303">135000</cx:pt>
          <cx:pt idx="16304">202500</cx:pt>
          <cx:pt idx="16305">157500</cx:pt>
          <cx:pt idx="16306">247500</cx:pt>
          <cx:pt idx="16307">135000</cx:pt>
          <cx:pt idx="16308">180000</cx:pt>
          <cx:pt idx="16309">112500</cx:pt>
          <cx:pt idx="16310">112500</cx:pt>
          <cx:pt idx="16311">270000</cx:pt>
          <cx:pt idx="16312">225000</cx:pt>
          <cx:pt idx="16313">315000</cx:pt>
          <cx:pt idx="16314">45000</cx:pt>
          <cx:pt idx="16315">256500</cx:pt>
          <cx:pt idx="16316">495000</cx:pt>
          <cx:pt idx="16317">162000</cx:pt>
          <cx:pt idx="16318">180000</cx:pt>
          <cx:pt idx="16319">112500</cx:pt>
          <cx:pt idx="16320">247500</cx:pt>
          <cx:pt idx="16321">85500</cx:pt>
          <cx:pt idx="16322">247500</cx:pt>
          <cx:pt idx="16323">135000</cx:pt>
          <cx:pt idx="16324">157500</cx:pt>
          <cx:pt idx="16325">202500</cx:pt>
          <cx:pt idx="16326">148500</cx:pt>
          <cx:pt idx="16327">180000</cx:pt>
          <cx:pt idx="16328">144000</cx:pt>
          <cx:pt idx="16329">81000</cx:pt>
          <cx:pt idx="16330">180000</cx:pt>
          <cx:pt idx="16331">202500</cx:pt>
          <cx:pt idx="16332">270000</cx:pt>
          <cx:pt idx="16333">292500</cx:pt>
          <cx:pt idx="16334">252000</cx:pt>
          <cx:pt idx="16335">225000</cx:pt>
          <cx:pt idx="16336">108000</cx:pt>
          <cx:pt idx="16337">135000</cx:pt>
          <cx:pt idx="16338">103500</cx:pt>
          <cx:pt idx="16339">67500</cx:pt>
          <cx:pt idx="16340">45000</cx:pt>
          <cx:pt idx="16341">81000</cx:pt>
          <cx:pt idx="16342">90000</cx:pt>
          <cx:pt idx="16343">49500</cx:pt>
          <cx:pt idx="16344">130500</cx:pt>
          <cx:pt idx="16345">157500</cx:pt>
          <cx:pt idx="16346">247500</cx:pt>
          <cx:pt idx="16347">90000</cx:pt>
          <cx:pt idx="16348">180000</cx:pt>
          <cx:pt idx="16349">112500</cx:pt>
          <cx:pt idx="16350">135000</cx:pt>
          <cx:pt idx="16351">247500</cx:pt>
          <cx:pt idx="16352">81000</cx:pt>
          <cx:pt idx="16353">157500</cx:pt>
          <cx:pt idx="16354">112500</cx:pt>
          <cx:pt idx="16355">180000</cx:pt>
          <cx:pt idx="16356">157500</cx:pt>
          <cx:pt idx="16357">202500</cx:pt>
          <cx:pt idx="16358">135000</cx:pt>
          <cx:pt idx="16359">67500</cx:pt>
          <cx:pt idx="16360">60750</cx:pt>
          <cx:pt idx="16361">112500</cx:pt>
          <cx:pt idx="16362">67500</cx:pt>
          <cx:pt idx="16363">157500</cx:pt>
          <cx:pt idx="16364">135000</cx:pt>
          <cx:pt idx="16365">144000</cx:pt>
          <cx:pt idx="16366">225000</cx:pt>
          <cx:pt idx="16367">94500</cx:pt>
          <cx:pt idx="16368">202500</cx:pt>
          <cx:pt idx="16369">360000</cx:pt>
          <cx:pt idx="16370">135000</cx:pt>
          <cx:pt idx="16371">202500</cx:pt>
          <cx:pt idx="16372">126000</cx:pt>
          <cx:pt idx="16373">90000</cx:pt>
          <cx:pt idx="16374">225000</cx:pt>
          <cx:pt idx="16375">90000</cx:pt>
          <cx:pt idx="16376">31500</cx:pt>
          <cx:pt idx="16377">117000</cx:pt>
          <cx:pt idx="16378">99000</cx:pt>
          <cx:pt idx="16379">157500</cx:pt>
          <cx:pt idx="16380">261000</cx:pt>
          <cx:pt idx="16381">135000</cx:pt>
          <cx:pt idx="16382">112500</cx:pt>
          <cx:pt idx="16383">234000</cx:pt>
          <cx:pt idx="16384">90000</cx:pt>
          <cx:pt idx="16385">157500</cx:pt>
          <cx:pt idx="16386">112500</cx:pt>
          <cx:pt idx="16387">135000</cx:pt>
          <cx:pt idx="16388">157500</cx:pt>
          <cx:pt idx="16389">247500</cx:pt>
          <cx:pt idx="16390">337500</cx:pt>
          <cx:pt idx="16391">99000</cx:pt>
          <cx:pt idx="16392">180000</cx:pt>
          <cx:pt idx="16393">112500</cx:pt>
          <cx:pt idx="16394">148500</cx:pt>
          <cx:pt idx="16395">247500</cx:pt>
          <cx:pt idx="16396">112500</cx:pt>
          <cx:pt idx="16397">94500</cx:pt>
          <cx:pt idx="16398">157500</cx:pt>
          <cx:pt idx="16399">135000</cx:pt>
          <cx:pt idx="16400">135000</cx:pt>
          <cx:pt idx="16401">270000</cx:pt>
          <cx:pt idx="16402">135000</cx:pt>
          <cx:pt idx="16403">157500</cx:pt>
          <cx:pt idx="16404">81000</cx:pt>
          <cx:pt idx="16405">292500</cx:pt>
          <cx:pt idx="16406">157500</cx:pt>
          <cx:pt idx="16407">90000</cx:pt>
          <cx:pt idx="16408">112500</cx:pt>
          <cx:pt idx="16409">180000</cx:pt>
          <cx:pt idx="16410">112500</cx:pt>
          <cx:pt idx="16411">76500</cx:pt>
          <cx:pt idx="16412">157500</cx:pt>
          <cx:pt idx="16413">126000</cx:pt>
          <cx:pt idx="16414">157500</cx:pt>
          <cx:pt idx="16415">112500</cx:pt>
          <cx:pt idx="16416">270000</cx:pt>
          <cx:pt idx="16417">225000</cx:pt>
          <cx:pt idx="16418">72000</cx:pt>
          <cx:pt idx="16419">166500</cx:pt>
          <cx:pt idx="16420">189000</cx:pt>
          <cx:pt idx="16421">67500</cx:pt>
          <cx:pt idx="16422">67500</cx:pt>
          <cx:pt idx="16423">193500</cx:pt>
          <cx:pt idx="16424">169591.5</cx:pt>
          <cx:pt idx="16425">90000</cx:pt>
          <cx:pt idx="16426">135000</cx:pt>
          <cx:pt idx="16427">90000</cx:pt>
          <cx:pt idx="16428">225000</cx:pt>
          <cx:pt idx="16429">189000</cx:pt>
          <cx:pt idx="16430">283500</cx:pt>
          <cx:pt idx="16431">90000</cx:pt>
          <cx:pt idx="16432">112500</cx:pt>
          <cx:pt idx="16433">42750</cx:pt>
          <cx:pt idx="16434">675000</cx:pt>
          <cx:pt idx="16435">225000</cx:pt>
          <cx:pt idx="16436">157500</cx:pt>
          <cx:pt idx="16437">126000</cx:pt>
          <cx:pt idx="16438">130500</cx:pt>
          <cx:pt idx="16439">157500</cx:pt>
          <cx:pt idx="16440">112500</cx:pt>
          <cx:pt idx="16441">225000</cx:pt>
          <cx:pt idx="16442">112500</cx:pt>
          <cx:pt idx="16443">247500</cx:pt>
          <cx:pt idx="16444">135000</cx:pt>
          <cx:pt idx="16445">225000</cx:pt>
          <cx:pt idx="16446">292500</cx:pt>
          <cx:pt idx="16447">270000</cx:pt>
          <cx:pt idx="16448">135000</cx:pt>
          <cx:pt idx="16449">180000</cx:pt>
          <cx:pt idx="16450">630000</cx:pt>
          <cx:pt idx="16451">202500</cx:pt>
          <cx:pt idx="16452">135000</cx:pt>
          <cx:pt idx="16453">135000</cx:pt>
          <cx:pt idx="16454">135000</cx:pt>
          <cx:pt idx="16455">126000</cx:pt>
          <cx:pt idx="16456">112500</cx:pt>
          <cx:pt idx="16457">180000</cx:pt>
          <cx:pt idx="16458">171000</cx:pt>
          <cx:pt idx="16459">180000</cx:pt>
          <cx:pt idx="16460">180000</cx:pt>
          <cx:pt idx="16461">180000</cx:pt>
          <cx:pt idx="16462">225000</cx:pt>
          <cx:pt idx="16463">126000</cx:pt>
          <cx:pt idx="16464">225000</cx:pt>
          <cx:pt idx="16465">112500</cx:pt>
          <cx:pt idx="16466">157500</cx:pt>
          <cx:pt idx="16467">315000</cx:pt>
          <cx:pt idx="16468">180000</cx:pt>
          <cx:pt idx="16469">193500</cx:pt>
          <cx:pt idx="16470">99000</cx:pt>
          <cx:pt idx="16471">121500</cx:pt>
          <cx:pt idx="16472">90000</cx:pt>
          <cx:pt idx="16473">135000</cx:pt>
          <cx:pt idx="16474">189000</cx:pt>
          <cx:pt idx="16475">405000</cx:pt>
          <cx:pt idx="16476">67500</cx:pt>
          <cx:pt idx="16477">135000</cx:pt>
          <cx:pt idx="16478">180000</cx:pt>
          <cx:pt idx="16479">292500</cx:pt>
          <cx:pt idx="16480">225000</cx:pt>
          <cx:pt idx="16481">112500</cx:pt>
          <cx:pt idx="16482">90000</cx:pt>
          <cx:pt idx="16483">112500</cx:pt>
          <cx:pt idx="16484">288000</cx:pt>
          <cx:pt idx="16485">135000</cx:pt>
          <cx:pt idx="16486">202500</cx:pt>
          <cx:pt idx="16487">157500</cx:pt>
          <cx:pt idx="16488">121500</cx:pt>
          <cx:pt idx="16489">270000</cx:pt>
          <cx:pt idx="16490">193500</cx:pt>
          <cx:pt idx="16491">67500</cx:pt>
          <cx:pt idx="16492">90000</cx:pt>
          <cx:pt idx="16493">67500</cx:pt>
          <cx:pt idx="16494">292500</cx:pt>
          <cx:pt idx="16495">135000</cx:pt>
          <cx:pt idx="16496">135000</cx:pt>
          <cx:pt idx="16497">130500</cx:pt>
          <cx:pt idx="16498">94500</cx:pt>
          <cx:pt idx="16499">76500</cx:pt>
          <cx:pt idx="16500">157500</cx:pt>
          <cx:pt idx="16501">99000</cx:pt>
          <cx:pt idx="16502">202500</cx:pt>
          <cx:pt idx="16503">103500</cx:pt>
          <cx:pt idx="16504">180000</cx:pt>
          <cx:pt idx="16505">81000</cx:pt>
          <cx:pt idx="16506">67500</cx:pt>
          <cx:pt idx="16507">360000</cx:pt>
          <cx:pt idx="16508">180000</cx:pt>
          <cx:pt idx="16509">175500</cx:pt>
          <cx:pt idx="16510">112500</cx:pt>
          <cx:pt idx="16511">171000</cx:pt>
          <cx:pt idx="16512">49500</cx:pt>
          <cx:pt idx="16513">202500</cx:pt>
          <cx:pt idx="16514">54000</cx:pt>
          <cx:pt idx="16515">81000</cx:pt>
          <cx:pt idx="16516">180000</cx:pt>
          <cx:pt idx="16517">72000</cx:pt>
          <cx:pt idx="16518">67500</cx:pt>
          <cx:pt idx="16519">126000</cx:pt>
          <cx:pt idx="16520">45000</cx:pt>
          <cx:pt idx="16521">162000</cx:pt>
          <cx:pt idx="16522">225000</cx:pt>
          <cx:pt idx="16523">90000</cx:pt>
          <cx:pt idx="16524">112500</cx:pt>
          <cx:pt idx="16525">112500</cx:pt>
          <cx:pt idx="16526">135000</cx:pt>
          <cx:pt idx="16527">45900</cx:pt>
          <cx:pt idx="16528">175500</cx:pt>
          <cx:pt idx="16529">135000</cx:pt>
          <cx:pt idx="16530">153000</cx:pt>
          <cx:pt idx="16531">225000</cx:pt>
          <cx:pt idx="16532">135000</cx:pt>
          <cx:pt idx="16533">337500</cx:pt>
          <cx:pt idx="16534">270000</cx:pt>
          <cx:pt idx="16535">112500</cx:pt>
          <cx:pt idx="16536">157500</cx:pt>
          <cx:pt idx="16537">225000</cx:pt>
          <cx:pt idx="16538">216000</cx:pt>
          <cx:pt idx="16539">202500</cx:pt>
          <cx:pt idx="16540">121500</cx:pt>
          <cx:pt idx="16541">126000</cx:pt>
          <cx:pt idx="16542">279000</cx:pt>
          <cx:pt idx="16543">157500</cx:pt>
          <cx:pt idx="16544">234000</cx:pt>
          <cx:pt idx="16545">180000</cx:pt>
          <cx:pt idx="16546">135000</cx:pt>
          <cx:pt idx="16547">157500</cx:pt>
          <cx:pt idx="16548">116775</cx:pt>
          <cx:pt idx="16549">202500</cx:pt>
          <cx:pt idx="16550">157500</cx:pt>
          <cx:pt idx="16551">67500</cx:pt>
          <cx:pt idx="16552">112500</cx:pt>
          <cx:pt idx="16553">607500</cx:pt>
          <cx:pt idx="16554">225000</cx:pt>
          <cx:pt idx="16555">112500</cx:pt>
          <cx:pt idx="16556">112500</cx:pt>
          <cx:pt idx="16557">50400</cx:pt>
          <cx:pt idx="16558">180000</cx:pt>
          <cx:pt idx="16559">405000</cx:pt>
          <cx:pt idx="16560">99000</cx:pt>
          <cx:pt idx="16561">202500</cx:pt>
          <cx:pt idx="16562">157500</cx:pt>
          <cx:pt idx="16563">360000</cx:pt>
          <cx:pt idx="16564">180000</cx:pt>
          <cx:pt idx="16565">135000</cx:pt>
          <cx:pt idx="16566">157500</cx:pt>
          <cx:pt idx="16567">180000</cx:pt>
          <cx:pt idx="16568">67500</cx:pt>
          <cx:pt idx="16569">90000</cx:pt>
          <cx:pt idx="16570">72000</cx:pt>
          <cx:pt idx="16571">58500</cx:pt>
          <cx:pt idx="16572">225000</cx:pt>
          <cx:pt idx="16573">270000</cx:pt>
          <cx:pt idx="16574">112500</cx:pt>
          <cx:pt idx="16575">202500</cx:pt>
          <cx:pt idx="16576">112500</cx:pt>
          <cx:pt idx="16577">112500</cx:pt>
          <cx:pt idx="16578">238500</cx:pt>
          <cx:pt idx="16579">85500</cx:pt>
          <cx:pt idx="16580">315000</cx:pt>
          <cx:pt idx="16581">180000</cx:pt>
          <cx:pt idx="16582">225000</cx:pt>
          <cx:pt idx="16583">90000</cx:pt>
          <cx:pt idx="16584">121500</cx:pt>
          <cx:pt idx="16585">382500</cx:pt>
          <cx:pt idx="16586">135000</cx:pt>
          <cx:pt idx="16587">67500</cx:pt>
          <cx:pt idx="16588">256500</cx:pt>
          <cx:pt idx="16589">180000</cx:pt>
          <cx:pt idx="16590">67500</cx:pt>
          <cx:pt idx="16591">247500</cx:pt>
          <cx:pt idx="16592">126000</cx:pt>
          <cx:pt idx="16593">135000</cx:pt>
          <cx:pt idx="16594">112500</cx:pt>
          <cx:pt idx="16595">180000</cx:pt>
          <cx:pt idx="16596">315000</cx:pt>
          <cx:pt idx="16597">112500</cx:pt>
          <cx:pt idx="16598">180000</cx:pt>
          <cx:pt idx="16599">90000</cx:pt>
          <cx:pt idx="16600">135000</cx:pt>
          <cx:pt idx="16601">135000</cx:pt>
          <cx:pt idx="16602">112500</cx:pt>
          <cx:pt idx="16603">135000</cx:pt>
          <cx:pt idx="16604">261000</cx:pt>
          <cx:pt idx="16605">90000</cx:pt>
          <cx:pt idx="16606">225000</cx:pt>
          <cx:pt idx="16607">135000</cx:pt>
          <cx:pt idx="16608">292500</cx:pt>
          <cx:pt idx="16609">112500</cx:pt>
          <cx:pt idx="16610">67500</cx:pt>
          <cx:pt idx="16611">171000</cx:pt>
          <cx:pt idx="16612">247500</cx:pt>
          <cx:pt idx="16613">252000</cx:pt>
          <cx:pt idx="16614">166500</cx:pt>
          <cx:pt idx="16615">224399.02499999999</cx:pt>
          <cx:pt idx="16616">342000</cx:pt>
          <cx:pt idx="16617">135000</cx:pt>
          <cx:pt idx="16618">157500</cx:pt>
          <cx:pt idx="16619">112500</cx:pt>
          <cx:pt idx="16620">90000</cx:pt>
          <cx:pt idx="16621">112500</cx:pt>
          <cx:pt idx="16622">112500</cx:pt>
          <cx:pt idx="16623">67500</cx:pt>
          <cx:pt idx="16624">400500</cx:pt>
          <cx:pt idx="16625">270000</cx:pt>
          <cx:pt idx="16626">112500</cx:pt>
          <cx:pt idx="16627">94500</cx:pt>
          <cx:pt idx="16628">58500</cx:pt>
          <cx:pt idx="16629">315000</cx:pt>
          <cx:pt idx="16630">450000</cx:pt>
          <cx:pt idx="16631">135000</cx:pt>
          <cx:pt idx="16632">112500</cx:pt>
          <cx:pt idx="16633">112500</cx:pt>
          <cx:pt idx="16634">139500</cx:pt>
          <cx:pt idx="16635">180000</cx:pt>
          <cx:pt idx="16636">99000</cx:pt>
          <cx:pt idx="16637">175500</cx:pt>
          <cx:pt idx="16638">900000</cx:pt>
          <cx:pt idx="16639">247500</cx:pt>
          <cx:pt idx="16640">162000</cx:pt>
          <cx:pt idx="16641">117000</cx:pt>
          <cx:pt idx="16642">110250</cx:pt>
          <cx:pt idx="16643">180000</cx:pt>
          <cx:pt idx="16644">112500</cx:pt>
          <cx:pt idx="16645">72000</cx:pt>
          <cx:pt idx="16646">112500</cx:pt>
          <cx:pt idx="16647">382500</cx:pt>
          <cx:pt idx="16648">271350</cx:pt>
          <cx:pt idx="16649">135000</cx:pt>
          <cx:pt idx="16650">157500</cx:pt>
          <cx:pt idx="16651">126000</cx:pt>
          <cx:pt idx="16652">225000</cx:pt>
          <cx:pt idx="16653">88650</cx:pt>
          <cx:pt idx="16654">135000</cx:pt>
          <cx:pt idx="16655">135000</cx:pt>
          <cx:pt idx="16656">90000</cx:pt>
          <cx:pt idx="16657">193500</cx:pt>
          <cx:pt idx="16658">180000</cx:pt>
          <cx:pt idx="16659">261000</cx:pt>
          <cx:pt idx="16660">90000</cx:pt>
          <cx:pt idx="16661">337500</cx:pt>
          <cx:pt idx="16662">180000</cx:pt>
          <cx:pt idx="16663">112500</cx:pt>
          <cx:pt idx="16664">180000</cx:pt>
          <cx:pt idx="16665">180000</cx:pt>
          <cx:pt idx="16666">180000</cx:pt>
          <cx:pt idx="16667">112500</cx:pt>
          <cx:pt idx="16668">135000</cx:pt>
          <cx:pt idx="16669">90000</cx:pt>
          <cx:pt idx="16670">270000</cx:pt>
          <cx:pt idx="16671">126000</cx:pt>
          <cx:pt idx="16672">81000</cx:pt>
          <cx:pt idx="16673">67500</cx:pt>
          <cx:pt idx="16674">211500</cx:pt>
          <cx:pt idx="16675">135000</cx:pt>
          <cx:pt idx="16676">180000</cx:pt>
          <cx:pt idx="16677">202500</cx:pt>
          <cx:pt idx="16678">247500</cx:pt>
          <cx:pt idx="16679">67500</cx:pt>
          <cx:pt idx="16680">256500</cx:pt>
          <cx:pt idx="16681">337500</cx:pt>
          <cx:pt idx="16682">382500</cx:pt>
          <cx:pt idx="16683">126000</cx:pt>
          <cx:pt idx="16684">180000</cx:pt>
          <cx:pt idx="16685">225000</cx:pt>
          <cx:pt idx="16686">157500</cx:pt>
          <cx:pt idx="16687">202500</cx:pt>
          <cx:pt idx="16688">225000</cx:pt>
          <cx:pt idx="16689">135000</cx:pt>
          <cx:pt idx="16690">67500</cx:pt>
          <cx:pt idx="16691">81000</cx:pt>
          <cx:pt idx="16692">112500</cx:pt>
          <cx:pt idx="16693">225000</cx:pt>
          <cx:pt idx="16694">112500</cx:pt>
          <cx:pt idx="16695">202500</cx:pt>
          <cx:pt idx="16696">270000</cx:pt>
          <cx:pt idx="16697">90000</cx:pt>
          <cx:pt idx="16698">216000</cx:pt>
          <cx:pt idx="16699">135000</cx:pt>
          <cx:pt idx="16700">112500</cx:pt>
          <cx:pt idx="16701">112500</cx:pt>
          <cx:pt idx="16702">180000</cx:pt>
          <cx:pt idx="16703">58500</cx:pt>
          <cx:pt idx="16704">540000</cx:pt>
          <cx:pt idx="16705">135000</cx:pt>
          <cx:pt idx="16706">283500</cx:pt>
          <cx:pt idx="16707">171000</cx:pt>
          <cx:pt idx="16708">171000</cx:pt>
          <cx:pt idx="16709">112500</cx:pt>
          <cx:pt idx="16710">225000</cx:pt>
          <cx:pt idx="16711">225000</cx:pt>
          <cx:pt idx="16712">67500</cx:pt>
          <cx:pt idx="16713">225000</cx:pt>
          <cx:pt idx="16714">225000</cx:pt>
          <cx:pt idx="16715">117000</cx:pt>
          <cx:pt idx="16716">166500</cx:pt>
          <cx:pt idx="16717">180000</cx:pt>
          <cx:pt idx="16718">90000</cx:pt>
          <cx:pt idx="16719">112500</cx:pt>
          <cx:pt idx="16720">180000</cx:pt>
          <cx:pt idx="16721">67500</cx:pt>
          <cx:pt idx="16722">315000</cx:pt>
          <cx:pt idx="16723">67500</cx:pt>
          <cx:pt idx="16724">90000</cx:pt>
          <cx:pt idx="16725">63000</cx:pt>
          <cx:pt idx="16726">135000</cx:pt>
          <cx:pt idx="16727">315000</cx:pt>
          <cx:pt idx="16728">135000</cx:pt>
          <cx:pt idx="16729">135000</cx:pt>
          <cx:pt idx="16730">135000</cx:pt>
          <cx:pt idx="16731">157500</cx:pt>
          <cx:pt idx="16732">202500</cx:pt>
          <cx:pt idx="16733">90000</cx:pt>
          <cx:pt idx="16734">135000</cx:pt>
          <cx:pt idx="16735">130500</cx:pt>
          <cx:pt idx="16736">135000</cx:pt>
          <cx:pt idx="16737">225000</cx:pt>
          <cx:pt idx="16738">90000</cx:pt>
          <cx:pt idx="16739">175500</cx:pt>
          <cx:pt idx="16740">297000</cx:pt>
          <cx:pt idx="16741">114750</cx:pt>
          <cx:pt idx="16742">202500</cx:pt>
          <cx:pt idx="16743">135000</cx:pt>
          <cx:pt idx="16744">90000</cx:pt>
          <cx:pt idx="16745">202500</cx:pt>
          <cx:pt idx="16746">126000</cx:pt>
          <cx:pt idx="16747">90000</cx:pt>
          <cx:pt idx="16748">121500</cx:pt>
          <cx:pt idx="16749">193500</cx:pt>
          <cx:pt idx="16750">112500</cx:pt>
          <cx:pt idx="16751">94500</cx:pt>
          <cx:pt idx="16752">180000</cx:pt>
          <cx:pt idx="16753">135000</cx:pt>
          <cx:pt idx="16754">67500</cx:pt>
          <cx:pt idx="16755">112500</cx:pt>
          <cx:pt idx="16756">130500</cx:pt>
          <cx:pt idx="16757">157500</cx:pt>
          <cx:pt idx="16758">90000</cx:pt>
          <cx:pt idx="16759">202500</cx:pt>
          <cx:pt idx="16760">90000</cx:pt>
          <cx:pt idx="16761">126000</cx:pt>
          <cx:pt idx="16762">225000</cx:pt>
          <cx:pt idx="16763">162000</cx:pt>
          <cx:pt idx="16764">94500</cx:pt>
          <cx:pt idx="16765">157500</cx:pt>
          <cx:pt idx="16766">166500</cx:pt>
          <cx:pt idx="16767">202500</cx:pt>
          <cx:pt idx="16768">112500</cx:pt>
          <cx:pt idx="16769">135000</cx:pt>
          <cx:pt idx="16770">90000</cx:pt>
          <cx:pt idx="16771">315000</cx:pt>
          <cx:pt idx="16772">90000</cx:pt>
          <cx:pt idx="16773">225000</cx:pt>
          <cx:pt idx="16774">90000</cx:pt>
          <cx:pt idx="16775">315000</cx:pt>
          <cx:pt idx="16776">135000</cx:pt>
          <cx:pt idx="16777">157500</cx:pt>
          <cx:pt idx="16778">99000</cx:pt>
          <cx:pt idx="16779">157500</cx:pt>
          <cx:pt idx="16780">166500</cx:pt>
          <cx:pt idx="16781">177750</cx:pt>
          <cx:pt idx="16782">180000</cx:pt>
          <cx:pt idx="16783">81000</cx:pt>
          <cx:pt idx="16784">40500</cx:pt>
          <cx:pt idx="16785">220500</cx:pt>
          <cx:pt idx="16786">54000</cx:pt>
          <cx:pt idx="16787">157500</cx:pt>
          <cx:pt idx="16788">45000</cx:pt>
          <cx:pt idx="16789">180000</cx:pt>
          <cx:pt idx="16790">210150</cx:pt>
          <cx:pt idx="16791">225000</cx:pt>
          <cx:pt idx="16792">121500</cx:pt>
          <cx:pt idx="16793">270000</cx:pt>
          <cx:pt idx="16794">135000</cx:pt>
          <cx:pt idx="16795">148500</cx:pt>
          <cx:pt idx="16796">72000</cx:pt>
          <cx:pt idx="16797">90000</cx:pt>
          <cx:pt idx="16798">315000</cx:pt>
          <cx:pt idx="16799">247500</cx:pt>
          <cx:pt idx="16800">225000</cx:pt>
          <cx:pt idx="16801">36000</cx:pt>
          <cx:pt idx="16802">135000</cx:pt>
          <cx:pt idx="16803">72000</cx:pt>
          <cx:pt idx="16804">157500</cx:pt>
          <cx:pt idx="16805">115650</cx:pt>
          <cx:pt idx="16806">135000</cx:pt>
          <cx:pt idx="16807">58500</cx:pt>
          <cx:pt idx="16808">135000</cx:pt>
          <cx:pt idx="16809">292500</cx:pt>
          <cx:pt idx="16810">225000</cx:pt>
          <cx:pt idx="16811">157500</cx:pt>
          <cx:pt idx="16812">202500</cx:pt>
          <cx:pt idx="16813">216000</cx:pt>
          <cx:pt idx="16814">225000</cx:pt>
          <cx:pt idx="16815">225000</cx:pt>
          <cx:pt idx="16816">157500</cx:pt>
          <cx:pt idx="16817">247500</cx:pt>
          <cx:pt idx="16818">135000</cx:pt>
          <cx:pt idx="16819">90000</cx:pt>
          <cx:pt idx="16820">112500</cx:pt>
          <cx:pt idx="16821">135000</cx:pt>
          <cx:pt idx="16822">135000</cx:pt>
          <cx:pt idx="16823">202500</cx:pt>
          <cx:pt idx="16824">157500</cx:pt>
          <cx:pt idx="16825">211500</cx:pt>
          <cx:pt idx="16826">202500</cx:pt>
          <cx:pt idx="16827">90000</cx:pt>
          <cx:pt idx="16828">135000</cx:pt>
          <cx:pt idx="16829">193500</cx:pt>
          <cx:pt idx="16830">106200</cx:pt>
          <cx:pt idx="16831">157500</cx:pt>
          <cx:pt idx="16832">225000</cx:pt>
          <cx:pt idx="16833">90000</cx:pt>
          <cx:pt idx="16834">180000</cx:pt>
          <cx:pt idx="16835">135000</cx:pt>
          <cx:pt idx="16836">159597</cx:pt>
          <cx:pt idx="16837">90000</cx:pt>
          <cx:pt idx="16838">103500</cx:pt>
          <cx:pt idx="16839">135000</cx:pt>
          <cx:pt idx="16840">112500</cx:pt>
          <cx:pt idx="16841">292500</cx:pt>
          <cx:pt idx="16842">58500</cx:pt>
          <cx:pt idx="16843">450000</cx:pt>
          <cx:pt idx="16844">157500</cx:pt>
          <cx:pt idx="16845">103500</cx:pt>
          <cx:pt idx="16846">112500</cx:pt>
          <cx:pt idx="16847">45000</cx:pt>
          <cx:pt idx="16848">49500</cx:pt>
          <cx:pt idx="16849">225000</cx:pt>
          <cx:pt idx="16850">292500</cx:pt>
          <cx:pt idx="16851">211500</cx:pt>
          <cx:pt idx="16852">247500</cx:pt>
          <cx:pt idx="16853">180000</cx:pt>
          <cx:pt idx="16854">112500</cx:pt>
          <cx:pt idx="16855">90000</cx:pt>
          <cx:pt idx="16856">117000</cx:pt>
          <cx:pt idx="16857">135000</cx:pt>
          <cx:pt idx="16858">137358</cx:pt>
          <cx:pt idx="16859">157500</cx:pt>
          <cx:pt idx="16860">180000</cx:pt>
          <cx:pt idx="16861">202500</cx:pt>
          <cx:pt idx="16862">180000</cx:pt>
          <cx:pt idx="16863">180000</cx:pt>
          <cx:pt idx="16864">225000</cx:pt>
          <cx:pt idx="16865">225000</cx:pt>
          <cx:pt idx="16866">202500</cx:pt>
          <cx:pt idx="16867">225000</cx:pt>
          <cx:pt idx="16868">72000</cx:pt>
          <cx:pt idx="16869">112500</cx:pt>
          <cx:pt idx="16870">270000</cx:pt>
          <cx:pt idx="16871">76500</cx:pt>
          <cx:pt idx="16872">180000</cx:pt>
          <cx:pt idx="16873">135000</cx:pt>
          <cx:pt idx="16874">247500</cx:pt>
          <cx:pt idx="16875">202500</cx:pt>
          <cx:pt idx="16876">54000</cx:pt>
          <cx:pt idx="16877">157500</cx:pt>
          <cx:pt idx="16878">180000</cx:pt>
          <cx:pt idx="16879">157500</cx:pt>
          <cx:pt idx="16880">202500</cx:pt>
          <cx:pt idx="16881">270000</cx:pt>
          <cx:pt idx="16882">112500</cx:pt>
          <cx:pt idx="16883">202500</cx:pt>
          <cx:pt idx="16884">67500</cx:pt>
          <cx:pt idx="16885">180000</cx:pt>
          <cx:pt idx="16886">112500</cx:pt>
          <cx:pt idx="16887">166500</cx:pt>
          <cx:pt idx="16888">135000</cx:pt>
          <cx:pt idx="16889">180000</cx:pt>
          <cx:pt idx="16890">135000</cx:pt>
          <cx:pt idx="16891">81000</cx:pt>
          <cx:pt idx="16892">94500</cx:pt>
          <cx:pt idx="16893">135000</cx:pt>
          <cx:pt idx="16894">315000</cx:pt>
          <cx:pt idx="16895">247500</cx:pt>
          <cx:pt idx="16896">112500</cx:pt>
          <cx:pt idx="16897">135000</cx:pt>
          <cx:pt idx="16898">157500</cx:pt>
          <cx:pt idx="16899">148500</cx:pt>
          <cx:pt idx="16900">180000</cx:pt>
          <cx:pt idx="16901">202500</cx:pt>
          <cx:pt idx="16902">157500</cx:pt>
          <cx:pt idx="16903">153000</cx:pt>
          <cx:pt idx="16904">225000</cx:pt>
          <cx:pt idx="16905">157500</cx:pt>
          <cx:pt idx="16906">207000</cx:pt>
          <cx:pt idx="16907">126000</cx:pt>
          <cx:pt idx="16908">162000</cx:pt>
          <cx:pt idx="16909">112500</cx:pt>
          <cx:pt idx="16910">180000</cx:pt>
          <cx:pt idx="16911">202500</cx:pt>
          <cx:pt idx="16912">58500</cx:pt>
          <cx:pt idx="16913">225000</cx:pt>
          <cx:pt idx="16914">135000</cx:pt>
          <cx:pt idx="16915">135000</cx:pt>
          <cx:pt idx="16916">90000</cx:pt>
          <cx:pt idx="16917">202500</cx:pt>
          <cx:pt idx="16918">135000</cx:pt>
          <cx:pt idx="16919">217350</cx:pt>
          <cx:pt idx="16920">36000</cx:pt>
          <cx:pt idx="16921">202500</cx:pt>
          <cx:pt idx="16922">90000</cx:pt>
          <cx:pt idx="16923">202500</cx:pt>
          <cx:pt idx="16924">135000</cx:pt>
          <cx:pt idx="16925">112500</cx:pt>
          <cx:pt idx="16926">135000</cx:pt>
          <cx:pt idx="16927">157500</cx:pt>
          <cx:pt idx="16928">90000</cx:pt>
          <cx:pt idx="16929">112500</cx:pt>
          <cx:pt idx="16930">360000</cx:pt>
          <cx:pt idx="16931">157500</cx:pt>
          <cx:pt idx="16932">180000</cx:pt>
          <cx:pt idx="16933">135000</cx:pt>
          <cx:pt idx="16934">171000</cx:pt>
          <cx:pt idx="16935">112500</cx:pt>
          <cx:pt idx="16936">315000</cx:pt>
          <cx:pt idx="16937">135000</cx:pt>
          <cx:pt idx="16938">90000</cx:pt>
          <cx:pt idx="16939">225000</cx:pt>
          <cx:pt idx="16940">180000</cx:pt>
          <cx:pt idx="16941">157500</cx:pt>
          <cx:pt idx="16942">135000</cx:pt>
          <cx:pt idx="16943">270000</cx:pt>
          <cx:pt idx="16944">67500</cx:pt>
          <cx:pt idx="16945">90000</cx:pt>
          <cx:pt idx="16946">112500</cx:pt>
          <cx:pt idx="16947">225000</cx:pt>
          <cx:pt idx="16948">207000</cx:pt>
          <cx:pt idx="16949">180000</cx:pt>
          <cx:pt idx="16950">112500</cx:pt>
          <cx:pt idx="16951">202500</cx:pt>
          <cx:pt idx="16952">67500</cx:pt>
          <cx:pt idx="16953">112500</cx:pt>
          <cx:pt idx="16954">137700</cx:pt>
          <cx:pt idx="16955">270000</cx:pt>
          <cx:pt idx="16956">225000</cx:pt>
          <cx:pt idx="16957">81000</cx:pt>
          <cx:pt idx="16958">202873.5</cx:pt>
          <cx:pt idx="16959">135000</cx:pt>
          <cx:pt idx="16960">76500</cx:pt>
          <cx:pt idx="16961">279000</cx:pt>
          <cx:pt idx="16962">225000</cx:pt>
          <cx:pt idx="16963">135000</cx:pt>
          <cx:pt idx="16964">58500</cx:pt>
          <cx:pt idx="16965">337500</cx:pt>
          <cx:pt idx="16966">202500</cx:pt>
          <cx:pt idx="16967">180000</cx:pt>
          <cx:pt idx="16968">112500</cx:pt>
          <cx:pt idx="16969">162000</cx:pt>
          <cx:pt idx="16970">202500</cx:pt>
          <cx:pt idx="16971">180000</cx:pt>
          <cx:pt idx="16972">112500</cx:pt>
          <cx:pt idx="16973">202500</cx:pt>
          <cx:pt idx="16974">202500</cx:pt>
          <cx:pt idx="16975">135000</cx:pt>
          <cx:pt idx="16976">202500</cx:pt>
          <cx:pt idx="16977">247500</cx:pt>
          <cx:pt idx="16978">67500</cx:pt>
          <cx:pt idx="16979">427500</cx:pt>
          <cx:pt idx="16980">112500</cx:pt>
          <cx:pt idx="16981">135000</cx:pt>
          <cx:pt idx="16982">292500</cx:pt>
          <cx:pt idx="16983">144000</cx:pt>
          <cx:pt idx="16984">135000</cx:pt>
          <cx:pt idx="16985">90000</cx:pt>
          <cx:pt idx="16986">225000</cx:pt>
          <cx:pt idx="16987">54000</cx:pt>
          <cx:pt idx="16988">630000</cx:pt>
          <cx:pt idx="16989">76500</cx:pt>
          <cx:pt idx="16990">225000</cx:pt>
          <cx:pt idx="16991">157500</cx:pt>
          <cx:pt idx="16992">76500</cx:pt>
          <cx:pt idx="16993">135000</cx:pt>
          <cx:pt idx="16994">225000</cx:pt>
          <cx:pt idx="16995">112500</cx:pt>
          <cx:pt idx="16996">81000</cx:pt>
          <cx:pt idx="16997">45000</cx:pt>
          <cx:pt idx="16998">1125000</cx:pt>
          <cx:pt idx="16999">180000</cx:pt>
          <cx:pt idx="17000">67500</cx:pt>
          <cx:pt idx="17001">225000</cx:pt>
          <cx:pt idx="17002">90000</cx:pt>
          <cx:pt idx="17003">135000</cx:pt>
          <cx:pt idx="17004">81000</cx:pt>
          <cx:pt idx="17005">270000</cx:pt>
          <cx:pt idx="17006">157500</cx:pt>
          <cx:pt idx="17007">126000</cx:pt>
          <cx:pt idx="17008">117000</cx:pt>
          <cx:pt idx="17009">85500</cx:pt>
          <cx:pt idx="17010">157500</cx:pt>
          <cx:pt idx="17011">225000</cx:pt>
          <cx:pt idx="17012">135000</cx:pt>
          <cx:pt idx="17013">202500</cx:pt>
          <cx:pt idx="17014">315000</cx:pt>
          <cx:pt idx="17015">124501.5</cx:pt>
          <cx:pt idx="17016">360000</cx:pt>
          <cx:pt idx="17017">135000</cx:pt>
          <cx:pt idx="17018">180000</cx:pt>
          <cx:pt idx="17019">180000</cx:pt>
          <cx:pt idx="17020">90000</cx:pt>
          <cx:pt idx="17021">202500</cx:pt>
          <cx:pt idx="17022">90000</cx:pt>
          <cx:pt idx="17023">99000</cx:pt>
          <cx:pt idx="17024">90000</cx:pt>
          <cx:pt idx="17025">157500</cx:pt>
          <cx:pt idx="17026">270000</cx:pt>
          <cx:pt idx="17027">247500</cx:pt>
          <cx:pt idx="17028">225000</cx:pt>
          <cx:pt idx="17029">112500</cx:pt>
          <cx:pt idx="17030">135000</cx:pt>
          <cx:pt idx="17031">94500</cx:pt>
          <cx:pt idx="17032">135000</cx:pt>
          <cx:pt idx="17033">148500</cx:pt>
          <cx:pt idx="17034">67500</cx:pt>
          <cx:pt idx="17035">148500</cx:pt>
          <cx:pt idx="17036">67500</cx:pt>
          <cx:pt idx="17037">90000</cx:pt>
          <cx:pt idx="17038">157500</cx:pt>
          <cx:pt idx="17039">157500</cx:pt>
          <cx:pt idx="17040">157500</cx:pt>
          <cx:pt idx="17041">225000</cx:pt>
          <cx:pt idx="17042">103500</cx:pt>
          <cx:pt idx="17043">180000</cx:pt>
          <cx:pt idx="17044">157500</cx:pt>
          <cx:pt idx="17045">720000</cx:pt>
          <cx:pt idx="17046">157500</cx:pt>
          <cx:pt idx="17047">202500</cx:pt>
          <cx:pt idx="17048">90000</cx:pt>
          <cx:pt idx="17049">135000</cx:pt>
          <cx:pt idx="17050">135000</cx:pt>
          <cx:pt idx="17051">130500</cx:pt>
          <cx:pt idx="17052">225000</cx:pt>
          <cx:pt idx="17053">202500</cx:pt>
          <cx:pt idx="17054">157500</cx:pt>
          <cx:pt idx="17055">436500</cx:pt>
          <cx:pt idx="17056">112500</cx:pt>
          <cx:pt idx="17057">180000</cx:pt>
          <cx:pt idx="17058">135000</cx:pt>
          <cx:pt idx="17059">157500</cx:pt>
          <cx:pt idx="17060">96750</cx:pt>
          <cx:pt idx="17061">225000</cx:pt>
          <cx:pt idx="17062">135000</cx:pt>
          <cx:pt idx="17063">360000</cx:pt>
          <cx:pt idx="17064">157500</cx:pt>
          <cx:pt idx="17065">225000</cx:pt>
          <cx:pt idx="17066">119250</cx:pt>
          <cx:pt idx="17067">121500</cx:pt>
          <cx:pt idx="17068">90000</cx:pt>
          <cx:pt idx="17069">99000</cx:pt>
          <cx:pt idx="17070">157500</cx:pt>
          <cx:pt idx="17071">180000</cx:pt>
          <cx:pt idx="17072">135000</cx:pt>
          <cx:pt idx="17073">274500</cx:pt>
          <cx:pt idx="17074">58500</cx:pt>
          <cx:pt idx="17075">157500</cx:pt>
          <cx:pt idx="17076">90000</cx:pt>
          <cx:pt idx="17077">216000</cx:pt>
          <cx:pt idx="17078">157500</cx:pt>
          <cx:pt idx="17079">90000</cx:pt>
          <cx:pt idx="17080">157500</cx:pt>
          <cx:pt idx="17081">108000</cx:pt>
          <cx:pt idx="17082">99000</cx:pt>
          <cx:pt idx="17083">157500</cx:pt>
          <cx:pt idx="17084">157500</cx:pt>
          <cx:pt idx="17085">135000</cx:pt>
          <cx:pt idx="17086">157500</cx:pt>
          <cx:pt idx="17087">135000</cx:pt>
          <cx:pt idx="17088">270000</cx:pt>
          <cx:pt idx="17089">391500</cx:pt>
          <cx:pt idx="17090">315000</cx:pt>
          <cx:pt idx="17091">90000</cx:pt>
          <cx:pt idx="17092">270000</cx:pt>
          <cx:pt idx="17093">270000</cx:pt>
          <cx:pt idx="17094">180000</cx:pt>
          <cx:pt idx="17095">144000</cx:pt>
          <cx:pt idx="17096">200250</cx:pt>
          <cx:pt idx="17097">72000</cx:pt>
          <cx:pt idx="17098">112500</cx:pt>
          <cx:pt idx="17099">90000</cx:pt>
          <cx:pt idx="17100">90000</cx:pt>
          <cx:pt idx="17101">135000</cx:pt>
          <cx:pt idx="17102">234000</cx:pt>
          <cx:pt idx="17103">315000</cx:pt>
          <cx:pt idx="17104">157500</cx:pt>
          <cx:pt idx="17105">90000</cx:pt>
          <cx:pt idx="17106">180000</cx:pt>
          <cx:pt idx="17107">202500</cx:pt>
          <cx:pt idx="17108">135000</cx:pt>
          <cx:pt idx="17109">99000</cx:pt>
          <cx:pt idx="17110">112500</cx:pt>
          <cx:pt idx="17111">270000</cx:pt>
          <cx:pt idx="17112">63000</cx:pt>
          <cx:pt idx="17113">225000</cx:pt>
          <cx:pt idx="17114">157500</cx:pt>
          <cx:pt idx="17115">112500</cx:pt>
          <cx:pt idx="17116">90000</cx:pt>
          <cx:pt idx="17117">270000</cx:pt>
          <cx:pt idx="17118">99000</cx:pt>
          <cx:pt idx="17119">135000</cx:pt>
          <cx:pt idx="17120">103500</cx:pt>
          <cx:pt idx="17121">45000</cx:pt>
          <cx:pt idx="17122">108000</cx:pt>
          <cx:pt idx="17123">81000</cx:pt>
          <cx:pt idx="17124">58500</cx:pt>
          <cx:pt idx="17125">112500</cx:pt>
          <cx:pt idx="17126">225000</cx:pt>
          <cx:pt idx="17127">67500</cx:pt>
          <cx:pt idx="17128">135000</cx:pt>
          <cx:pt idx="17129">121500</cx:pt>
          <cx:pt idx="17130">112500</cx:pt>
          <cx:pt idx="17131">112500</cx:pt>
          <cx:pt idx="17132">112500</cx:pt>
          <cx:pt idx="17133">675000</cx:pt>
          <cx:pt idx="17134">135000</cx:pt>
          <cx:pt idx="17135">202500</cx:pt>
          <cx:pt idx="17136">153000</cx:pt>
          <cx:pt idx="17137">157500</cx:pt>
          <cx:pt idx="17138">180000</cx:pt>
          <cx:pt idx="17139">135000</cx:pt>
          <cx:pt idx="17140">67500</cx:pt>
          <cx:pt idx="17141">157500</cx:pt>
          <cx:pt idx="17142">202500</cx:pt>
          <cx:pt idx="17143">112500</cx:pt>
          <cx:pt idx="17144">157500</cx:pt>
          <cx:pt idx="17145">90000</cx:pt>
          <cx:pt idx="17146">225000</cx:pt>
          <cx:pt idx="17147">90000</cx:pt>
          <cx:pt idx="17148">157500</cx:pt>
          <cx:pt idx="17149">126000</cx:pt>
          <cx:pt idx="17150">225000</cx:pt>
          <cx:pt idx="17151">157500</cx:pt>
          <cx:pt idx="17152">157500</cx:pt>
          <cx:pt idx="17153">72000</cx:pt>
          <cx:pt idx="17154">200250</cx:pt>
          <cx:pt idx="17155">315000</cx:pt>
          <cx:pt idx="17156">157500</cx:pt>
          <cx:pt idx="17157">157500</cx:pt>
          <cx:pt idx="17158">175500</cx:pt>
          <cx:pt idx="17159">202500</cx:pt>
          <cx:pt idx="17160">315000</cx:pt>
          <cx:pt idx="17161">135000</cx:pt>
          <cx:pt idx="17162">472500</cx:pt>
          <cx:pt idx="17163">116212.5</cx:pt>
          <cx:pt idx="17164">112500</cx:pt>
          <cx:pt idx="17165">112500</cx:pt>
          <cx:pt idx="17166">112500</cx:pt>
          <cx:pt idx="17167">225000</cx:pt>
          <cx:pt idx="17168">202500</cx:pt>
          <cx:pt idx="17169">157500</cx:pt>
          <cx:pt idx="17170">202500</cx:pt>
          <cx:pt idx="17171">135000</cx:pt>
          <cx:pt idx="17172">180000</cx:pt>
          <cx:pt idx="17173">112500</cx:pt>
          <cx:pt idx="17174">225000</cx:pt>
          <cx:pt idx="17175">157500</cx:pt>
          <cx:pt idx="17176">90000</cx:pt>
          <cx:pt idx="17177">180000</cx:pt>
          <cx:pt idx="17178">90000</cx:pt>
          <cx:pt idx="17179">144000</cx:pt>
          <cx:pt idx="17180">81000</cx:pt>
          <cx:pt idx="17181">180000</cx:pt>
          <cx:pt idx="17182">58500</cx:pt>
          <cx:pt idx="17183">112500</cx:pt>
          <cx:pt idx="17184">157500</cx:pt>
          <cx:pt idx="17185">180000</cx:pt>
          <cx:pt idx="17186">180000</cx:pt>
          <cx:pt idx="17187">202500</cx:pt>
          <cx:pt idx="17188">157500</cx:pt>
          <cx:pt idx="17189">229500</cx:pt>
          <cx:pt idx="17190">76500</cx:pt>
          <cx:pt idx="17191">112500</cx:pt>
          <cx:pt idx="17192">202500</cx:pt>
          <cx:pt idx="17193">360000</cx:pt>
          <cx:pt idx="17194">270000</cx:pt>
          <cx:pt idx="17195">148500</cx:pt>
          <cx:pt idx="17196">202500</cx:pt>
          <cx:pt idx="17197">180000</cx:pt>
          <cx:pt idx="17198">180000</cx:pt>
          <cx:pt idx="17199">157500</cx:pt>
          <cx:pt idx="17200">382500</cx:pt>
          <cx:pt idx="17201">54000</cx:pt>
          <cx:pt idx="17202">114750</cx:pt>
          <cx:pt idx="17203">135000</cx:pt>
          <cx:pt idx="17204">135000</cx:pt>
          <cx:pt idx="17205">112500</cx:pt>
          <cx:pt idx="17206">202500</cx:pt>
          <cx:pt idx="17207">180000</cx:pt>
          <cx:pt idx="17208">153000</cx:pt>
          <cx:pt idx="17209">112500</cx:pt>
          <cx:pt idx="17210">103500</cx:pt>
          <cx:pt idx="17211">54000</cx:pt>
          <cx:pt idx="17212">135000</cx:pt>
          <cx:pt idx="17213">360000</cx:pt>
          <cx:pt idx="17214">135000</cx:pt>
          <cx:pt idx="17215">126000</cx:pt>
          <cx:pt idx="17216">90000</cx:pt>
          <cx:pt idx="17217">135000</cx:pt>
          <cx:pt idx="17218">202500</cx:pt>
          <cx:pt idx="17219">112500</cx:pt>
          <cx:pt idx="17220">135000</cx:pt>
          <cx:pt idx="17221">180000</cx:pt>
          <cx:pt idx="17222">247500</cx:pt>
          <cx:pt idx="17223">157500</cx:pt>
          <cx:pt idx="17224">112500</cx:pt>
          <cx:pt idx="17225">144000</cx:pt>
          <cx:pt idx="17226">675000</cx:pt>
          <cx:pt idx="17227">180000</cx:pt>
          <cx:pt idx="17228">225000</cx:pt>
          <cx:pt idx="17229">94500</cx:pt>
          <cx:pt idx="17230">180000</cx:pt>
          <cx:pt idx="17231">112500</cx:pt>
          <cx:pt idx="17232">85500</cx:pt>
          <cx:pt idx="17233">225000</cx:pt>
          <cx:pt idx="17234">144000</cx:pt>
          <cx:pt idx="17235">135000</cx:pt>
          <cx:pt idx="17236">180000</cx:pt>
          <cx:pt idx="17237">135000</cx:pt>
          <cx:pt idx="17238">90000</cx:pt>
          <cx:pt idx="17239">198000</cx:pt>
          <cx:pt idx="17240">202500</cx:pt>
          <cx:pt idx="17241">225000</cx:pt>
          <cx:pt idx="17242">135000</cx:pt>
          <cx:pt idx="17243">135000</cx:pt>
          <cx:pt idx="17244">144000</cx:pt>
          <cx:pt idx="17245">202500</cx:pt>
          <cx:pt idx="17246">292500</cx:pt>
          <cx:pt idx="17247">157500</cx:pt>
          <cx:pt idx="17248">121500</cx:pt>
          <cx:pt idx="17249">193500</cx:pt>
          <cx:pt idx="17250">112500</cx:pt>
          <cx:pt idx="17251">360000</cx:pt>
          <cx:pt idx="17252">229500</cx:pt>
          <cx:pt idx="17253">67500</cx:pt>
          <cx:pt idx="17254">112500</cx:pt>
          <cx:pt idx="17255">135000</cx:pt>
          <cx:pt idx="17256">103500</cx:pt>
          <cx:pt idx="17257">243000</cx:pt>
          <cx:pt idx="17258">121500</cx:pt>
          <cx:pt idx="17259">53613</cx:pt>
          <cx:pt idx="17260">157500</cx:pt>
          <cx:pt idx="17261">135000</cx:pt>
          <cx:pt idx="17262">135000</cx:pt>
          <cx:pt idx="17263">157500</cx:pt>
          <cx:pt idx="17264">112500</cx:pt>
          <cx:pt idx="17265">202500</cx:pt>
          <cx:pt idx="17266">81000</cx:pt>
          <cx:pt idx="17267">135000</cx:pt>
          <cx:pt idx="17268">135000</cx:pt>
          <cx:pt idx="17269">157500</cx:pt>
          <cx:pt idx="17270">405000</cx:pt>
          <cx:pt idx="17271">162000</cx:pt>
          <cx:pt idx="17272">135000</cx:pt>
          <cx:pt idx="17273">67500</cx:pt>
          <cx:pt idx="17274">67500</cx:pt>
          <cx:pt idx="17275">72000</cx:pt>
          <cx:pt idx="17276">157500</cx:pt>
          <cx:pt idx="17277">360000</cx:pt>
          <cx:pt idx="17278">99000</cx:pt>
          <cx:pt idx="17279">103500</cx:pt>
          <cx:pt idx="17280">67500</cx:pt>
          <cx:pt idx="17281">180000</cx:pt>
          <cx:pt idx="17282">135000</cx:pt>
          <cx:pt idx="17283">585000</cx:pt>
          <cx:pt idx="17284">207000</cx:pt>
          <cx:pt idx="17285">315000</cx:pt>
          <cx:pt idx="17286">146700</cx:pt>
          <cx:pt idx="17287">202500</cx:pt>
          <cx:pt idx="17288">360000</cx:pt>
          <cx:pt idx="17289">225000</cx:pt>
          <cx:pt idx="17290">180000</cx:pt>
          <cx:pt idx="17291">189000</cx:pt>
          <cx:pt idx="17292">405000</cx:pt>
          <cx:pt idx="17293">180000</cx:pt>
          <cx:pt idx="17294">135000</cx:pt>
          <cx:pt idx="17295">121500</cx:pt>
          <cx:pt idx="17296">135000</cx:pt>
          <cx:pt idx="17297">112500</cx:pt>
          <cx:pt idx="17298">112500</cx:pt>
          <cx:pt idx="17299">45000</cx:pt>
          <cx:pt idx="17300">126000</cx:pt>
          <cx:pt idx="17301">180000</cx:pt>
          <cx:pt idx="17302">225000</cx:pt>
          <cx:pt idx="17303">270000</cx:pt>
          <cx:pt idx="17304">83250</cx:pt>
          <cx:pt idx="17305">90000</cx:pt>
          <cx:pt idx="17306">67500</cx:pt>
          <cx:pt idx="17307">225000</cx:pt>
          <cx:pt idx="17308">202500</cx:pt>
          <cx:pt idx="17309">112500</cx:pt>
          <cx:pt idx="17310">180000</cx:pt>
          <cx:pt idx="17311">81000</cx:pt>
          <cx:pt idx="17312">135000</cx:pt>
          <cx:pt idx="17313">216000</cx:pt>
          <cx:pt idx="17314">270000</cx:pt>
          <cx:pt idx="17315">450000</cx:pt>
          <cx:pt idx="17316">225000</cx:pt>
          <cx:pt idx="17317">225000</cx:pt>
          <cx:pt idx="17318">47250</cx:pt>
          <cx:pt idx="17319">81000</cx:pt>
          <cx:pt idx="17320">112500</cx:pt>
          <cx:pt idx="17321">112500</cx:pt>
          <cx:pt idx="17322">283500</cx:pt>
          <cx:pt idx="17323">157500</cx:pt>
          <cx:pt idx="17324">81000</cx:pt>
          <cx:pt idx="17325">315000</cx:pt>
          <cx:pt idx="17326">202500</cx:pt>
          <cx:pt idx="17327">157500</cx:pt>
          <cx:pt idx="17328">292500</cx:pt>
          <cx:pt idx="17329">202500</cx:pt>
          <cx:pt idx="17330">180000</cx:pt>
          <cx:pt idx="17331">157500</cx:pt>
          <cx:pt idx="17332">211500</cx:pt>
          <cx:pt idx="17333">58950</cx:pt>
          <cx:pt idx="17334">67500</cx:pt>
          <cx:pt idx="17335">225000</cx:pt>
          <cx:pt idx="17336">135000</cx:pt>
          <cx:pt idx="17337">90000</cx:pt>
          <cx:pt idx="17338">270000</cx:pt>
          <cx:pt idx="17339">103500</cx:pt>
          <cx:pt idx="17340">67500</cx:pt>
          <cx:pt idx="17341">81000</cx:pt>
          <cx:pt idx="17342">193500</cx:pt>
          <cx:pt idx="17343">135000</cx:pt>
          <cx:pt idx="17344">157500</cx:pt>
          <cx:pt idx="17345">90000</cx:pt>
          <cx:pt idx="17346">112500</cx:pt>
          <cx:pt idx="17347">77449.5</cx:pt>
          <cx:pt idx="17348">292500</cx:pt>
          <cx:pt idx="17349">157500</cx:pt>
          <cx:pt idx="17350">112500</cx:pt>
          <cx:pt idx="17351">135000</cx:pt>
          <cx:pt idx="17352">135000</cx:pt>
          <cx:pt idx="17353">202500</cx:pt>
          <cx:pt idx="17354">225000</cx:pt>
          <cx:pt idx="17355">225000</cx:pt>
          <cx:pt idx="17356">157500</cx:pt>
          <cx:pt idx="17357">112500</cx:pt>
          <cx:pt idx="17358">225000</cx:pt>
          <cx:pt idx="17359">247500</cx:pt>
          <cx:pt idx="17360">110187</cx:pt>
          <cx:pt idx="17361">45000</cx:pt>
          <cx:pt idx="17362">135000</cx:pt>
          <cx:pt idx="17363">90000</cx:pt>
          <cx:pt idx="17364">180000</cx:pt>
          <cx:pt idx="17365">202500</cx:pt>
          <cx:pt idx="17366">112500</cx:pt>
          <cx:pt idx="17367">225000</cx:pt>
          <cx:pt idx="17368">112500</cx:pt>
          <cx:pt idx="17369">90000</cx:pt>
          <cx:pt idx="17370">202500</cx:pt>
          <cx:pt idx="17371">135000</cx:pt>
          <cx:pt idx="17372">90000</cx:pt>
          <cx:pt idx="17373">180000</cx:pt>
          <cx:pt idx="17374">180000</cx:pt>
          <cx:pt idx="17375">495000</cx:pt>
          <cx:pt idx="17376">112500</cx:pt>
          <cx:pt idx="17377">81000</cx:pt>
          <cx:pt idx="17378">157500</cx:pt>
          <cx:pt idx="17379">202500</cx:pt>
          <cx:pt idx="17380">184500</cx:pt>
          <cx:pt idx="17381">180000</cx:pt>
          <cx:pt idx="17382">135000</cx:pt>
          <cx:pt idx="17383">202500</cx:pt>
          <cx:pt idx="17384">58500</cx:pt>
          <cx:pt idx="17385">225000</cx:pt>
          <cx:pt idx="17386">135000</cx:pt>
          <cx:pt idx="17387">112500</cx:pt>
          <cx:pt idx="17388">148500</cx:pt>
          <cx:pt idx="17389">180000</cx:pt>
          <cx:pt idx="17390">112500</cx:pt>
          <cx:pt idx="17391">315000</cx:pt>
          <cx:pt idx="17392">162000</cx:pt>
          <cx:pt idx="17393">180000</cx:pt>
          <cx:pt idx="17394">157500</cx:pt>
          <cx:pt idx="17395">405000</cx:pt>
          <cx:pt idx="17396">225000</cx:pt>
          <cx:pt idx="17397">90000</cx:pt>
          <cx:pt idx="17398">90000</cx:pt>
          <cx:pt idx="17399">202500</cx:pt>
          <cx:pt idx="17400">315000</cx:pt>
          <cx:pt idx="17401">112500</cx:pt>
          <cx:pt idx="17402">90000</cx:pt>
          <cx:pt idx="17403">391500</cx:pt>
          <cx:pt idx="17404">193500</cx:pt>
          <cx:pt idx="17405">126000</cx:pt>
          <cx:pt idx="17406">72000</cx:pt>
          <cx:pt idx="17407">171000</cx:pt>
          <cx:pt idx="17408">90000</cx:pt>
          <cx:pt idx="17409">225000</cx:pt>
          <cx:pt idx="17410">360000</cx:pt>
          <cx:pt idx="17411">247500</cx:pt>
          <cx:pt idx="17412">135000</cx:pt>
          <cx:pt idx="17413">67500</cx:pt>
          <cx:pt idx="17414">193500</cx:pt>
          <cx:pt idx="17415">112500</cx:pt>
          <cx:pt idx="17416">67500</cx:pt>
          <cx:pt idx="17417">198000</cx:pt>
          <cx:pt idx="17418">117000</cx:pt>
          <cx:pt idx="17419">171000</cx:pt>
          <cx:pt idx="17420">225000</cx:pt>
          <cx:pt idx="17421">180000</cx:pt>
          <cx:pt idx="17422">166500</cx:pt>
          <cx:pt idx="17423">90000</cx:pt>
          <cx:pt idx="17424">135000</cx:pt>
          <cx:pt idx="17425">135000</cx:pt>
          <cx:pt idx="17426">135000</cx:pt>
          <cx:pt idx="17427">157500</cx:pt>
          <cx:pt idx="17428">202500</cx:pt>
          <cx:pt idx="17429">256500</cx:pt>
          <cx:pt idx="17430">180000</cx:pt>
          <cx:pt idx="17431">157500</cx:pt>
          <cx:pt idx="17432">279000</cx:pt>
          <cx:pt idx="17433">129982.5</cx:pt>
          <cx:pt idx="17434">157500</cx:pt>
          <cx:pt idx="17435">180000</cx:pt>
          <cx:pt idx="17436">112500</cx:pt>
          <cx:pt idx="17437">112500</cx:pt>
          <cx:pt idx="17438">45000</cx:pt>
          <cx:pt idx="17439">180000</cx:pt>
          <cx:pt idx="17440">360000</cx:pt>
          <cx:pt idx="17441">135000</cx:pt>
          <cx:pt idx="17442">157500</cx:pt>
          <cx:pt idx="17443">157500</cx:pt>
          <cx:pt idx="17444">72000</cx:pt>
          <cx:pt idx="17445">225000</cx:pt>
          <cx:pt idx="17446">45000</cx:pt>
          <cx:pt idx="17447">112500</cx:pt>
          <cx:pt idx="17448">135000</cx:pt>
          <cx:pt idx="17449">81000</cx:pt>
          <cx:pt idx="17450">81000</cx:pt>
          <cx:pt idx="17451">157500</cx:pt>
          <cx:pt idx="17452">76500</cx:pt>
          <cx:pt idx="17453">157500</cx:pt>
          <cx:pt idx="17454">382500</cx:pt>
          <cx:pt idx="17455">56250</cx:pt>
          <cx:pt idx="17456">90000</cx:pt>
          <cx:pt idx="17457">360000</cx:pt>
          <cx:pt idx="17458">76500</cx:pt>
          <cx:pt idx="17459">148500</cx:pt>
          <cx:pt idx="17460">67500</cx:pt>
          <cx:pt idx="17461">157500</cx:pt>
          <cx:pt idx="17462">85500</cx:pt>
          <cx:pt idx="17463">81000</cx:pt>
          <cx:pt idx="17464">207000</cx:pt>
          <cx:pt idx="17465">112500</cx:pt>
          <cx:pt idx="17466">157500</cx:pt>
          <cx:pt idx="17467">202500</cx:pt>
          <cx:pt idx="17468">67500</cx:pt>
          <cx:pt idx="17469">225000</cx:pt>
          <cx:pt idx="17470">157500</cx:pt>
          <cx:pt idx="17471">112500</cx:pt>
          <cx:pt idx="17472">112500</cx:pt>
          <cx:pt idx="17473">283500</cx:pt>
          <cx:pt idx="17474">67500</cx:pt>
          <cx:pt idx="17475">607500</cx:pt>
          <cx:pt idx="17476">112500</cx:pt>
          <cx:pt idx="17477">247500</cx:pt>
          <cx:pt idx="17478">126000</cx:pt>
          <cx:pt idx="17479">54000</cx:pt>
          <cx:pt idx="17480">67500</cx:pt>
          <cx:pt idx="17481">180000</cx:pt>
          <cx:pt idx="17482">270000</cx:pt>
          <cx:pt idx="17483">135000</cx:pt>
          <cx:pt idx="17484">90000</cx:pt>
          <cx:pt idx="17485">67500</cx:pt>
          <cx:pt idx="17486">144000</cx:pt>
          <cx:pt idx="17487">225000</cx:pt>
          <cx:pt idx="17488">405000</cx:pt>
          <cx:pt idx="17489">225000</cx:pt>
          <cx:pt idx="17490">225000</cx:pt>
          <cx:pt idx="17491">225000</cx:pt>
          <cx:pt idx="17492">126000</cx:pt>
          <cx:pt idx="17493">112500</cx:pt>
          <cx:pt idx="17494">81000</cx:pt>
          <cx:pt idx="17495">108000</cx:pt>
          <cx:pt idx="17496">216000</cx:pt>
          <cx:pt idx="17497">270000</cx:pt>
          <cx:pt idx="17498">171000</cx:pt>
          <cx:pt idx="17499">112500</cx:pt>
          <cx:pt idx="17500">67500</cx:pt>
          <cx:pt idx="17501">270000</cx:pt>
          <cx:pt idx="17502">405000</cx:pt>
          <cx:pt idx="17503">450000</cx:pt>
          <cx:pt idx="17504">126000</cx:pt>
          <cx:pt idx="17505">135000</cx:pt>
          <cx:pt idx="17506">90000</cx:pt>
          <cx:pt idx="17507">160650</cx:pt>
          <cx:pt idx="17508">63000</cx:pt>
          <cx:pt idx="17509">157500</cx:pt>
          <cx:pt idx="17510">157500</cx:pt>
          <cx:pt idx="17511">202500</cx:pt>
          <cx:pt idx="17512">76500</cx:pt>
          <cx:pt idx="17513">292500</cx:pt>
          <cx:pt idx="17514">225000</cx:pt>
          <cx:pt idx="17515">166500</cx:pt>
          <cx:pt idx="17516">315000</cx:pt>
          <cx:pt idx="17517">135000</cx:pt>
          <cx:pt idx="17518">202500</cx:pt>
          <cx:pt idx="17519">103500</cx:pt>
          <cx:pt idx="17520">247500</cx:pt>
          <cx:pt idx="17521">135000</cx:pt>
          <cx:pt idx="17522">112500</cx:pt>
          <cx:pt idx="17523">108000</cx:pt>
          <cx:pt idx="17524">135000</cx:pt>
          <cx:pt idx="17525">238500</cx:pt>
          <cx:pt idx="17526">247500</cx:pt>
          <cx:pt idx="17527">256500</cx:pt>
          <cx:pt idx="17528">540000</cx:pt>
          <cx:pt idx="17529">126000</cx:pt>
          <cx:pt idx="17530">225000</cx:pt>
          <cx:pt idx="17531">337500</cx:pt>
          <cx:pt idx="17532">225000</cx:pt>
          <cx:pt idx="17533">126000</cx:pt>
          <cx:pt idx="17534">90000</cx:pt>
          <cx:pt idx="17535">202500</cx:pt>
          <cx:pt idx="17536">135000</cx:pt>
          <cx:pt idx="17537">180000</cx:pt>
          <cx:pt idx="17538">137997</cx:pt>
          <cx:pt idx="17539">112500</cx:pt>
          <cx:pt idx="17540">135000</cx:pt>
          <cx:pt idx="17541">112500</cx:pt>
          <cx:pt idx="17542">135000</cx:pt>
          <cx:pt idx="17543">112500</cx:pt>
          <cx:pt idx="17544">225000</cx:pt>
          <cx:pt idx="17545">81000</cx:pt>
          <cx:pt idx="17546">157500</cx:pt>
          <cx:pt idx="17547">81000</cx:pt>
          <cx:pt idx="17548">121500</cx:pt>
          <cx:pt idx="17549">67500</cx:pt>
          <cx:pt idx="17550">90000</cx:pt>
          <cx:pt idx="17551">90000</cx:pt>
          <cx:pt idx="17552">180000</cx:pt>
          <cx:pt idx="17553">180000</cx:pt>
          <cx:pt idx="17554">157500</cx:pt>
          <cx:pt idx="17555">126000</cx:pt>
          <cx:pt idx="17556">180000</cx:pt>
          <cx:pt idx="17557">171000</cx:pt>
          <cx:pt idx="17558">112500</cx:pt>
          <cx:pt idx="17559">256500</cx:pt>
          <cx:pt idx="17560">103500</cx:pt>
          <cx:pt idx="17561">121500</cx:pt>
          <cx:pt idx="17562">180000</cx:pt>
          <cx:pt idx="17563">144000</cx:pt>
          <cx:pt idx="17564">135000</cx:pt>
          <cx:pt idx="17565">171000</cx:pt>
          <cx:pt idx="17566">135000</cx:pt>
          <cx:pt idx="17567">315000</cx:pt>
          <cx:pt idx="17568">112500</cx:pt>
          <cx:pt idx="17569">225000</cx:pt>
          <cx:pt idx="17570">202500</cx:pt>
          <cx:pt idx="17571">144000</cx:pt>
          <cx:pt idx="17572">67500</cx:pt>
          <cx:pt idx="17573">157500</cx:pt>
          <cx:pt idx="17574">121500</cx:pt>
          <cx:pt idx="17575">292500</cx:pt>
          <cx:pt idx="17576">121500</cx:pt>
          <cx:pt idx="17577">189000</cx:pt>
          <cx:pt idx="17578">157500</cx:pt>
          <cx:pt idx="17579">67500</cx:pt>
          <cx:pt idx="17580">450000</cx:pt>
          <cx:pt idx="17581">85500</cx:pt>
          <cx:pt idx="17582">112500</cx:pt>
          <cx:pt idx="17583">135000</cx:pt>
          <cx:pt idx="17584">67500</cx:pt>
          <cx:pt idx="17585">180000</cx:pt>
          <cx:pt idx="17586">360000</cx:pt>
          <cx:pt idx="17587">67500</cx:pt>
          <cx:pt idx="17588">135000</cx:pt>
          <cx:pt idx="17589">157500</cx:pt>
          <cx:pt idx="17590">157500</cx:pt>
          <cx:pt idx="17591">135000</cx:pt>
          <cx:pt idx="17592">126000</cx:pt>
          <cx:pt idx="17593">135000</cx:pt>
          <cx:pt idx="17594">90000</cx:pt>
          <cx:pt idx="17595">180000</cx:pt>
          <cx:pt idx="17596">67500</cx:pt>
          <cx:pt idx="17597">112500</cx:pt>
          <cx:pt idx="17598">360000</cx:pt>
          <cx:pt idx="17599">225000</cx:pt>
          <cx:pt idx="17600">292500</cx:pt>
          <cx:pt idx="17601">135000</cx:pt>
          <cx:pt idx="17602">112500</cx:pt>
          <cx:pt idx="17603">180000</cx:pt>
          <cx:pt idx="17604">225000</cx:pt>
          <cx:pt idx="17605">81000</cx:pt>
          <cx:pt idx="17606">112500</cx:pt>
          <cx:pt idx="17607">63000</cx:pt>
          <cx:pt idx="17608">157500</cx:pt>
          <cx:pt idx="17609">117000</cx:pt>
          <cx:pt idx="17610">270000</cx:pt>
          <cx:pt idx="17611">202500</cx:pt>
          <cx:pt idx="17612">85500</cx:pt>
          <cx:pt idx="17613">117000</cx:pt>
          <cx:pt idx="17614">67500</cx:pt>
          <cx:pt idx="17615">112500</cx:pt>
          <cx:pt idx="17616">112500</cx:pt>
          <cx:pt idx="17617">180000</cx:pt>
          <cx:pt idx="17618">126000</cx:pt>
          <cx:pt idx="17619">121500</cx:pt>
          <cx:pt idx="17620">67500</cx:pt>
          <cx:pt idx="17621">31500</cx:pt>
          <cx:pt idx="17622">135000</cx:pt>
          <cx:pt idx="17623">216000</cx:pt>
          <cx:pt idx="17624">67500</cx:pt>
          <cx:pt idx="17625">126000</cx:pt>
          <cx:pt idx="17626">202500</cx:pt>
          <cx:pt idx="17627">360000</cx:pt>
          <cx:pt idx="17628">81000</cx:pt>
          <cx:pt idx="17629">180000</cx:pt>
          <cx:pt idx="17630">204750</cx:pt>
          <cx:pt idx="17631">108000</cx:pt>
          <cx:pt idx="17632">180000</cx:pt>
          <cx:pt idx="17633">144000</cx:pt>
          <cx:pt idx="17634">135000</cx:pt>
          <cx:pt idx="17635">112500</cx:pt>
          <cx:pt idx="17636">162000</cx:pt>
          <cx:pt idx="17637">157500</cx:pt>
          <cx:pt idx="17638">202500</cx:pt>
          <cx:pt idx="17639">135000</cx:pt>
          <cx:pt idx="17640">810000</cx:pt>
          <cx:pt idx="17641">85500</cx:pt>
          <cx:pt idx="17642">112500</cx:pt>
          <cx:pt idx="17643">90000</cx:pt>
          <cx:pt idx="17644">202500</cx:pt>
          <cx:pt idx="17645">90000</cx:pt>
          <cx:pt idx="17646">225000</cx:pt>
          <cx:pt idx="17647">90000</cx:pt>
          <cx:pt idx="17648">76500</cx:pt>
          <cx:pt idx="17649">112500</cx:pt>
          <cx:pt idx="17650">135000</cx:pt>
          <cx:pt idx="17651">90000</cx:pt>
          <cx:pt idx="17652">225000</cx:pt>
          <cx:pt idx="17653">67500</cx:pt>
          <cx:pt idx="17654">180000</cx:pt>
          <cx:pt idx="17655">180000</cx:pt>
          <cx:pt idx="17656">135000</cx:pt>
          <cx:pt idx="17657">270000</cx:pt>
          <cx:pt idx="17658">135000</cx:pt>
          <cx:pt idx="17659">202500</cx:pt>
          <cx:pt idx="17660">270000</cx:pt>
          <cx:pt idx="17661">90000</cx:pt>
          <cx:pt idx="17662">180000</cx:pt>
          <cx:pt idx="17663">193500</cx:pt>
          <cx:pt idx="17664">130500</cx:pt>
          <cx:pt idx="17665">202500</cx:pt>
          <cx:pt idx="17666">85500</cx:pt>
          <cx:pt idx="17667">180000</cx:pt>
          <cx:pt idx="17668">81000</cx:pt>
          <cx:pt idx="17669">202500</cx:pt>
          <cx:pt idx="17670">135000</cx:pt>
          <cx:pt idx="17671">157500</cx:pt>
          <cx:pt idx="17672">337500</cx:pt>
          <cx:pt idx="17673">135000</cx:pt>
          <cx:pt idx="17674">225000</cx:pt>
          <cx:pt idx="17675">360000</cx:pt>
          <cx:pt idx="17676">108000</cx:pt>
          <cx:pt idx="17677">247500</cx:pt>
          <cx:pt idx="17678">202500</cx:pt>
          <cx:pt idx="17679">162000</cx:pt>
          <cx:pt idx="17680">157500</cx:pt>
          <cx:pt idx="17681">315000</cx:pt>
          <cx:pt idx="17682">225000</cx:pt>
          <cx:pt idx="17683">99000</cx:pt>
          <cx:pt idx="17684">135000</cx:pt>
          <cx:pt idx="17685">225000</cx:pt>
          <cx:pt idx="17686">274500</cx:pt>
          <cx:pt idx="17687">135000</cx:pt>
          <cx:pt idx="17688">135000</cx:pt>
          <cx:pt idx="17689">225000</cx:pt>
          <cx:pt idx="17690">90000</cx:pt>
          <cx:pt idx="17691">202500</cx:pt>
          <cx:pt idx="17692">135000</cx:pt>
          <cx:pt idx="17693">36000</cx:pt>
          <cx:pt idx="17694">135000</cx:pt>
          <cx:pt idx="17695">58500</cx:pt>
          <cx:pt idx="17696">81000</cx:pt>
          <cx:pt idx="17697">90000</cx:pt>
          <cx:pt idx="17698">630000</cx:pt>
          <cx:pt idx="17699">135000</cx:pt>
          <cx:pt idx="17700">180000</cx:pt>
          <cx:pt idx="17701">67500</cx:pt>
          <cx:pt idx="17702">225000</cx:pt>
          <cx:pt idx="17703">112500</cx:pt>
          <cx:pt idx="17704">99000</cx:pt>
          <cx:pt idx="17705">256500</cx:pt>
          <cx:pt idx="17706">90000</cx:pt>
          <cx:pt idx="17707">180000</cx:pt>
          <cx:pt idx="17708">157500</cx:pt>
          <cx:pt idx="17709">103500</cx:pt>
          <cx:pt idx="17710">90000</cx:pt>
          <cx:pt idx="17711">225000</cx:pt>
          <cx:pt idx="17712">405000</cx:pt>
          <cx:pt idx="17713">157500</cx:pt>
          <cx:pt idx="17714">99000</cx:pt>
          <cx:pt idx="17715">216000</cx:pt>
          <cx:pt idx="17716">126000</cx:pt>
          <cx:pt idx="17717">247500</cx:pt>
          <cx:pt idx="17718">270000</cx:pt>
          <cx:pt idx="17719">202500</cx:pt>
          <cx:pt idx="17720">112500</cx:pt>
          <cx:pt idx="17721">1800000</cx:pt>
          <cx:pt idx="17722">675000</cx:pt>
          <cx:pt idx="17723">112500</cx:pt>
          <cx:pt idx="17724">135000</cx:pt>
          <cx:pt idx="17725">157500</cx:pt>
          <cx:pt idx="17726">157500</cx:pt>
          <cx:pt idx="17727">180000</cx:pt>
          <cx:pt idx="17728">135000</cx:pt>
          <cx:pt idx="17729">229500</cx:pt>
          <cx:pt idx="17730">315000</cx:pt>
          <cx:pt idx="17731">135000</cx:pt>
          <cx:pt idx="17732">90000</cx:pt>
          <cx:pt idx="17733">135000</cx:pt>
          <cx:pt idx="17734">135000</cx:pt>
          <cx:pt idx="17735">76500</cx:pt>
          <cx:pt idx="17736">225000</cx:pt>
          <cx:pt idx="17737">63000</cx:pt>
          <cx:pt idx="17738">270000</cx:pt>
          <cx:pt idx="17739">135000</cx:pt>
          <cx:pt idx="17740">292500</cx:pt>
          <cx:pt idx="17741">225000</cx:pt>
          <cx:pt idx="17742">202500</cx:pt>
          <cx:pt idx="17743">315000</cx:pt>
          <cx:pt idx="17744">135000</cx:pt>
          <cx:pt idx="17745">202500</cx:pt>
          <cx:pt idx="17746">270000</cx:pt>
          <cx:pt idx="17747">112500</cx:pt>
          <cx:pt idx="17748">135000</cx:pt>
          <cx:pt idx="17749">270000</cx:pt>
          <cx:pt idx="17750">157500</cx:pt>
          <cx:pt idx="17751">112500</cx:pt>
          <cx:pt idx="17752">81000</cx:pt>
          <cx:pt idx="17753">54000</cx:pt>
          <cx:pt idx="17754">135000</cx:pt>
          <cx:pt idx="17755">157500</cx:pt>
          <cx:pt idx="17756">360000</cx:pt>
          <cx:pt idx="17757">103500</cx:pt>
          <cx:pt idx="17758">180000</cx:pt>
          <cx:pt idx="17759">67500</cx:pt>
          <cx:pt idx="17760">112500</cx:pt>
          <cx:pt idx="17761">252000</cx:pt>
          <cx:pt idx="17762">270000</cx:pt>
          <cx:pt idx="17763">157500</cx:pt>
          <cx:pt idx="17764">247500</cx:pt>
          <cx:pt idx="17765">112500</cx:pt>
          <cx:pt idx="17766">94500</cx:pt>
          <cx:pt idx="17767">67500</cx:pt>
          <cx:pt idx="17768">180000</cx:pt>
          <cx:pt idx="17769">81000</cx:pt>
          <cx:pt idx="17770">180000</cx:pt>
          <cx:pt idx="17771">157500</cx:pt>
          <cx:pt idx="17772">225000</cx:pt>
          <cx:pt idx="17773">189000</cx:pt>
          <cx:pt idx="17774">225000</cx:pt>
          <cx:pt idx="17775">371250</cx:pt>
          <cx:pt idx="17776">135000</cx:pt>
          <cx:pt idx="17777">157500</cx:pt>
          <cx:pt idx="17778">135000</cx:pt>
          <cx:pt idx="17779">85500</cx:pt>
          <cx:pt idx="17780">67500</cx:pt>
          <cx:pt idx="17781">224995.5</cx:pt>
          <cx:pt idx="17782">157500</cx:pt>
          <cx:pt idx="17783">135000</cx:pt>
          <cx:pt idx="17784">135000</cx:pt>
          <cx:pt idx="17785">135000</cx:pt>
          <cx:pt idx="17786">76500</cx:pt>
          <cx:pt idx="17787">90000</cx:pt>
          <cx:pt idx="17788">72000</cx:pt>
          <cx:pt idx="17789">193500</cx:pt>
          <cx:pt idx="17790">315000</cx:pt>
          <cx:pt idx="17791">180000</cx:pt>
          <cx:pt idx="17792">157500</cx:pt>
          <cx:pt idx="17793">157500</cx:pt>
          <cx:pt idx="17794">135000</cx:pt>
          <cx:pt idx="17795">112500</cx:pt>
          <cx:pt idx="17796">126000</cx:pt>
          <cx:pt idx="17797">180000</cx:pt>
          <cx:pt idx="17798">225000</cx:pt>
          <cx:pt idx="17799">243000</cx:pt>
          <cx:pt idx="17800">112500</cx:pt>
          <cx:pt idx="17801">90000</cx:pt>
          <cx:pt idx="17802">270000</cx:pt>
          <cx:pt idx="17803">157500</cx:pt>
          <cx:pt idx="17804">135000</cx:pt>
          <cx:pt idx="17805">112500</cx:pt>
          <cx:pt idx="17806">247500</cx:pt>
          <cx:pt idx="17807">315000</cx:pt>
          <cx:pt idx="17808">225000</cx:pt>
          <cx:pt idx="17809">180000</cx:pt>
          <cx:pt idx="17810">121500</cx:pt>
          <cx:pt idx="17811">193500</cx:pt>
          <cx:pt idx="17812">180000</cx:pt>
          <cx:pt idx="17813">58500</cx:pt>
          <cx:pt idx="17814">112500</cx:pt>
          <cx:pt idx="17815">112500</cx:pt>
          <cx:pt idx="17816">157500</cx:pt>
          <cx:pt idx="17817">135000</cx:pt>
          <cx:pt idx="17818">180000</cx:pt>
          <cx:pt idx="17819">112500</cx:pt>
          <cx:pt idx="17820">112500</cx:pt>
          <cx:pt idx="17821">180000</cx:pt>
          <cx:pt idx="17822">135000</cx:pt>
          <cx:pt idx="17823">135000</cx:pt>
          <cx:pt idx="17824">81000</cx:pt>
          <cx:pt idx="17825">256500</cx:pt>
          <cx:pt idx="17826">157500</cx:pt>
          <cx:pt idx="17827">103500</cx:pt>
          <cx:pt idx="17828">157500</cx:pt>
          <cx:pt idx="17829">220500</cx:pt>
          <cx:pt idx="17830">189000</cx:pt>
          <cx:pt idx="17831">90000</cx:pt>
          <cx:pt idx="17832">112500</cx:pt>
          <cx:pt idx="17833">90000</cx:pt>
          <cx:pt idx="17834">405000</cx:pt>
          <cx:pt idx="17835">45000</cx:pt>
          <cx:pt idx="17836">202500</cx:pt>
          <cx:pt idx="17837">247500</cx:pt>
          <cx:pt idx="17838">193500</cx:pt>
          <cx:pt idx="17839">450000</cx:pt>
          <cx:pt idx="17840">157500</cx:pt>
          <cx:pt idx="17841">450000</cx:pt>
          <cx:pt idx="17842">90000</cx:pt>
          <cx:pt idx="17843">99000</cx:pt>
          <cx:pt idx="17844">78750</cx:pt>
          <cx:pt idx="17845">45000</cx:pt>
          <cx:pt idx="17846">135000</cx:pt>
          <cx:pt idx="17847">180000</cx:pt>
          <cx:pt idx="17848">202500</cx:pt>
          <cx:pt idx="17849">180000</cx:pt>
          <cx:pt idx="17850">135000</cx:pt>
          <cx:pt idx="17851">202500</cx:pt>
          <cx:pt idx="17852">292500</cx:pt>
          <cx:pt idx="17853">166500</cx:pt>
          <cx:pt idx="17854">135000</cx:pt>
          <cx:pt idx="17855">67500</cx:pt>
          <cx:pt idx="17856">81000</cx:pt>
          <cx:pt idx="17857">144000</cx:pt>
          <cx:pt idx="17858">157500</cx:pt>
          <cx:pt idx="17859">180000</cx:pt>
          <cx:pt idx="17860">135000</cx:pt>
          <cx:pt idx="17861">81000</cx:pt>
          <cx:pt idx="17862">225000</cx:pt>
          <cx:pt idx="17863">292500</cx:pt>
          <cx:pt idx="17864">495000</cx:pt>
          <cx:pt idx="17865">126000</cx:pt>
          <cx:pt idx="17866">189000</cx:pt>
          <cx:pt idx="17867">130500</cx:pt>
          <cx:pt idx="17868">270000</cx:pt>
          <cx:pt idx="17869">180000</cx:pt>
          <cx:pt idx="17870">157500</cx:pt>
          <cx:pt idx="17871">135000</cx:pt>
          <cx:pt idx="17872">103500</cx:pt>
          <cx:pt idx="17873">180000</cx:pt>
          <cx:pt idx="17874">450000</cx:pt>
          <cx:pt idx="17875">292500</cx:pt>
          <cx:pt idx="17876">76500</cx:pt>
          <cx:pt idx="17877">135000</cx:pt>
          <cx:pt idx="17878">193500</cx:pt>
          <cx:pt idx="17879">247500</cx:pt>
          <cx:pt idx="17880">117000</cx:pt>
          <cx:pt idx="17881">99000</cx:pt>
          <cx:pt idx="17882">171000</cx:pt>
          <cx:pt idx="17883">112500</cx:pt>
          <cx:pt idx="17884">157500</cx:pt>
          <cx:pt idx="17885">67500</cx:pt>
          <cx:pt idx="17886">360000</cx:pt>
          <cx:pt idx="17887">90000</cx:pt>
          <cx:pt idx="17888">108000</cx:pt>
          <cx:pt idx="17889">202500</cx:pt>
          <cx:pt idx="17890">202500</cx:pt>
          <cx:pt idx="17891">81000</cx:pt>
          <cx:pt idx="17892">112500</cx:pt>
          <cx:pt idx="17893">405000</cx:pt>
          <cx:pt idx="17894">315000</cx:pt>
          <cx:pt idx="17895">153000</cx:pt>
          <cx:pt idx="17896">360000</cx:pt>
          <cx:pt idx="17897">247500</cx:pt>
          <cx:pt idx="17898">202500</cx:pt>
          <cx:pt idx="17899">193500</cx:pt>
          <cx:pt idx="17900">180000</cx:pt>
          <cx:pt idx="17901">135000</cx:pt>
          <cx:pt idx="17902">202500</cx:pt>
          <cx:pt idx="17903">126000</cx:pt>
          <cx:pt idx="17904">157500</cx:pt>
          <cx:pt idx="17905">225000</cx:pt>
          <cx:pt idx="17906">90000</cx:pt>
          <cx:pt idx="17907">225000</cx:pt>
          <cx:pt idx="17908">180000</cx:pt>
          <cx:pt idx="17909">153000</cx:pt>
          <cx:pt idx="17910">135000</cx:pt>
          <cx:pt idx="17911">157500</cx:pt>
          <cx:pt idx="17912">112500</cx:pt>
          <cx:pt idx="17913">180000</cx:pt>
          <cx:pt idx="17914">225000</cx:pt>
          <cx:pt idx="17915">78750</cx:pt>
          <cx:pt idx="17916">90000</cx:pt>
          <cx:pt idx="17917">171000</cx:pt>
          <cx:pt idx="17918">270000</cx:pt>
          <cx:pt idx="17919">135000</cx:pt>
          <cx:pt idx="17920">135000</cx:pt>
          <cx:pt idx="17921">112500</cx:pt>
          <cx:pt idx="17922">112500</cx:pt>
          <cx:pt idx="17923">135000</cx:pt>
          <cx:pt idx="17924">135000</cx:pt>
          <cx:pt idx="17925">225000</cx:pt>
          <cx:pt idx="17926">225000</cx:pt>
          <cx:pt idx="17927">135000</cx:pt>
          <cx:pt idx="17928">99000</cx:pt>
          <cx:pt idx="17929">202500</cx:pt>
          <cx:pt idx="17930">225000</cx:pt>
          <cx:pt idx="17931">76500</cx:pt>
          <cx:pt idx="17932">279000</cx:pt>
          <cx:pt idx="17933">67500</cx:pt>
          <cx:pt idx="17934">270000</cx:pt>
          <cx:pt idx="17935">202500</cx:pt>
          <cx:pt idx="17936">99000</cx:pt>
          <cx:pt idx="17937">103500</cx:pt>
          <cx:pt idx="17938">810000</cx:pt>
          <cx:pt idx="17939">202500</cx:pt>
          <cx:pt idx="17940">162000</cx:pt>
          <cx:pt idx="17941">157500</cx:pt>
          <cx:pt idx="17942">450000</cx:pt>
          <cx:pt idx="17943">121500</cx:pt>
          <cx:pt idx="17944">225000</cx:pt>
          <cx:pt idx="17945">157500</cx:pt>
          <cx:pt idx="17946">90000</cx:pt>
          <cx:pt idx="17947">135000</cx:pt>
          <cx:pt idx="17948">783000</cx:pt>
          <cx:pt idx="17949">315000</cx:pt>
          <cx:pt idx="17950">90000</cx:pt>
          <cx:pt idx="17951">81000</cx:pt>
          <cx:pt idx="17952">112500</cx:pt>
          <cx:pt idx="17953">175500</cx:pt>
          <cx:pt idx="17954">405000</cx:pt>
          <cx:pt idx="17955">157500</cx:pt>
          <cx:pt idx="17956">225000</cx:pt>
          <cx:pt idx="17957">180000</cx:pt>
          <cx:pt idx="17958">135000</cx:pt>
          <cx:pt idx="17959">189000</cx:pt>
          <cx:pt idx="17960">90000</cx:pt>
          <cx:pt idx="17961">157500</cx:pt>
          <cx:pt idx="17962">103500</cx:pt>
          <cx:pt idx="17963">180000</cx:pt>
          <cx:pt idx="17964">270000</cx:pt>
          <cx:pt idx="17965">180000</cx:pt>
          <cx:pt idx="17966">202500</cx:pt>
          <cx:pt idx="17967">135000</cx:pt>
          <cx:pt idx="17968">157500</cx:pt>
          <cx:pt idx="17969">180000</cx:pt>
          <cx:pt idx="17970">67500</cx:pt>
          <cx:pt idx="17971">112500</cx:pt>
          <cx:pt idx="17972">225000</cx:pt>
          <cx:pt idx="17973">292500</cx:pt>
          <cx:pt idx="17974">166500</cx:pt>
          <cx:pt idx="17975">135000</cx:pt>
          <cx:pt idx="17976">90000</cx:pt>
          <cx:pt idx="17977">135000</cx:pt>
          <cx:pt idx="17978">157500</cx:pt>
          <cx:pt idx="17979">49500</cx:pt>
          <cx:pt idx="17980">261000</cx:pt>
          <cx:pt idx="17981">135000</cx:pt>
          <cx:pt idx="17982">135000</cx:pt>
          <cx:pt idx="17983">247500</cx:pt>
          <cx:pt idx="17984">180000</cx:pt>
          <cx:pt idx="17985">180000</cx:pt>
          <cx:pt idx="17986">270000</cx:pt>
          <cx:pt idx="17987">454500</cx:pt>
          <cx:pt idx="17988">153000</cx:pt>
          <cx:pt idx="17989">162000</cx:pt>
          <cx:pt idx="17990">85500</cx:pt>
          <cx:pt idx="17991">112500</cx:pt>
          <cx:pt idx="17992">450000</cx:pt>
          <cx:pt idx="17993">90000</cx:pt>
          <cx:pt idx="17994">135000</cx:pt>
          <cx:pt idx="17995">112500</cx:pt>
          <cx:pt idx="17996">135000</cx:pt>
          <cx:pt idx="17997">378000</cx:pt>
          <cx:pt idx="17998">238500</cx:pt>
          <cx:pt idx="17999">202500</cx:pt>
          <cx:pt idx="18000">180000</cx:pt>
          <cx:pt idx="18001">135000</cx:pt>
          <cx:pt idx="18002">180000</cx:pt>
          <cx:pt idx="18003">126000</cx:pt>
          <cx:pt idx="18004">135000</cx:pt>
          <cx:pt idx="18005">171000</cx:pt>
          <cx:pt idx="18006">90000</cx:pt>
          <cx:pt idx="18007">225000</cx:pt>
          <cx:pt idx="18008">166500</cx:pt>
          <cx:pt idx="18009">90000</cx:pt>
          <cx:pt idx="18010">112500</cx:pt>
          <cx:pt idx="18011">180000</cx:pt>
          <cx:pt idx="18012">67500</cx:pt>
          <cx:pt idx="18013">180000</cx:pt>
          <cx:pt idx="18014">67500</cx:pt>
          <cx:pt idx="18015">135000</cx:pt>
          <cx:pt idx="18016">225000</cx:pt>
          <cx:pt idx="18017">202500</cx:pt>
          <cx:pt idx="18018">90000</cx:pt>
          <cx:pt idx="18019">112500</cx:pt>
          <cx:pt idx="18020">180000</cx:pt>
          <cx:pt idx="18021">117000</cx:pt>
          <cx:pt idx="18022">135000</cx:pt>
          <cx:pt idx="18023">67500</cx:pt>
          <cx:pt idx="18024">171000</cx:pt>
          <cx:pt idx="18025">157500</cx:pt>
          <cx:pt idx="18026">157500</cx:pt>
          <cx:pt idx="18027">153000</cx:pt>
          <cx:pt idx="18028">162000</cx:pt>
          <cx:pt idx="18029">94500</cx:pt>
          <cx:pt idx="18030">180000</cx:pt>
          <cx:pt idx="18031">180000</cx:pt>
          <cx:pt idx="18032">157500</cx:pt>
          <cx:pt idx="18033">72000</cx:pt>
          <cx:pt idx="18034">90000</cx:pt>
          <cx:pt idx="18035">108000</cx:pt>
          <cx:pt idx="18036">112500</cx:pt>
          <cx:pt idx="18037">180000</cx:pt>
          <cx:pt idx="18038">225000</cx:pt>
          <cx:pt idx="18039">450000</cx:pt>
          <cx:pt idx="18040">292500</cx:pt>
          <cx:pt idx="18041">117000</cx:pt>
          <cx:pt idx="18042">166500</cx:pt>
          <cx:pt idx="18043">112500</cx:pt>
          <cx:pt idx="18044">157500</cx:pt>
          <cx:pt idx="18045">162000</cx:pt>
          <cx:pt idx="18046">225000</cx:pt>
          <cx:pt idx="18047">216000</cx:pt>
          <cx:pt idx="18048">270000</cx:pt>
          <cx:pt idx="18049">180000</cx:pt>
          <cx:pt idx="18050">157500</cx:pt>
          <cx:pt idx="18051">184500</cx:pt>
          <cx:pt idx="18052">54000</cx:pt>
          <cx:pt idx="18053">121500</cx:pt>
          <cx:pt idx="18054">135000</cx:pt>
          <cx:pt idx="18055">166500</cx:pt>
          <cx:pt idx="18056">247500</cx:pt>
          <cx:pt idx="18057">90000</cx:pt>
          <cx:pt idx="18058">180000</cx:pt>
          <cx:pt idx="18059">90000</cx:pt>
          <cx:pt idx="18060">247500</cx:pt>
          <cx:pt idx="18061">67500</cx:pt>
          <cx:pt idx="18062">67500</cx:pt>
          <cx:pt idx="18063">135000</cx:pt>
          <cx:pt idx="18064">90000</cx:pt>
          <cx:pt idx="18065">225000</cx:pt>
          <cx:pt idx="18066">85500</cx:pt>
          <cx:pt idx="18067">112500</cx:pt>
          <cx:pt idx="18068">112500</cx:pt>
          <cx:pt idx="18069">112500</cx:pt>
          <cx:pt idx="18070">135000</cx:pt>
          <cx:pt idx="18071">135000</cx:pt>
          <cx:pt idx="18072">180000</cx:pt>
          <cx:pt idx="18073">315000</cx:pt>
          <cx:pt idx="18074">202500</cx:pt>
          <cx:pt idx="18075">180000</cx:pt>
          <cx:pt idx="18076">135000</cx:pt>
          <cx:pt idx="18077">157500</cx:pt>
          <cx:pt idx="18078">180000</cx:pt>
          <cx:pt idx="18079">135000</cx:pt>
          <cx:pt idx="18080">126000</cx:pt>
          <cx:pt idx="18081">67500</cx:pt>
          <cx:pt idx="18082">157500</cx:pt>
          <cx:pt idx="18083">67500</cx:pt>
          <cx:pt idx="18084">112500</cx:pt>
          <cx:pt idx="18085">382500</cx:pt>
          <cx:pt idx="18086">247500</cx:pt>
          <cx:pt idx="18087">108000</cx:pt>
          <cx:pt idx="18088">162000</cx:pt>
          <cx:pt idx="18089">144000</cx:pt>
          <cx:pt idx="18090">180000</cx:pt>
          <cx:pt idx="18091">135000</cx:pt>
          <cx:pt idx="18092">225000</cx:pt>
          <cx:pt idx="18093">180000</cx:pt>
          <cx:pt idx="18094">270000</cx:pt>
          <cx:pt idx="18095">46350</cx:pt>
          <cx:pt idx="18096">135000</cx:pt>
          <cx:pt idx="18097">67500</cx:pt>
          <cx:pt idx="18098">112500</cx:pt>
          <cx:pt idx="18099">135000</cx:pt>
          <cx:pt idx="18100">202500</cx:pt>
          <cx:pt idx="18101">180000</cx:pt>
          <cx:pt idx="18102">90000</cx:pt>
          <cx:pt idx="18103">135000</cx:pt>
          <cx:pt idx="18104">103500</cx:pt>
          <cx:pt idx="18105">180000</cx:pt>
          <cx:pt idx="18106">76500</cx:pt>
          <cx:pt idx="18107">135000</cx:pt>
          <cx:pt idx="18108">193500</cx:pt>
          <cx:pt idx="18109">144000</cx:pt>
          <cx:pt idx="18110">270000</cx:pt>
          <cx:pt idx="18111">81000</cx:pt>
          <cx:pt idx="18112">135000</cx:pt>
          <cx:pt idx="18113">157500</cx:pt>
          <cx:pt idx="18114">90000</cx:pt>
          <cx:pt idx="18115">202500</cx:pt>
          <cx:pt idx="18116">157500</cx:pt>
          <cx:pt idx="18117">54000</cx:pt>
          <cx:pt idx="18118">135000</cx:pt>
          <cx:pt idx="18119">180000</cx:pt>
          <cx:pt idx="18120">225000</cx:pt>
          <cx:pt idx="18121">157500</cx:pt>
          <cx:pt idx="18122">157500</cx:pt>
          <cx:pt idx="18123">112500</cx:pt>
          <cx:pt idx="18124">45000</cx:pt>
          <cx:pt idx="18125">171000</cx:pt>
          <cx:pt idx="18126">112500</cx:pt>
          <cx:pt idx="18127">135000</cx:pt>
          <cx:pt idx="18128">112500</cx:pt>
          <cx:pt idx="18129">85500</cx:pt>
          <cx:pt idx="18130">202500</cx:pt>
          <cx:pt idx="18131">112500</cx:pt>
          <cx:pt idx="18132">247500</cx:pt>
          <cx:pt idx="18133">202500</cx:pt>
          <cx:pt idx="18134">135000</cx:pt>
          <cx:pt idx="18135">189000</cx:pt>
          <cx:pt idx="18136">135000</cx:pt>
          <cx:pt idx="18137">135000</cx:pt>
          <cx:pt idx="18138">67500</cx:pt>
          <cx:pt idx="18139">135000</cx:pt>
          <cx:pt idx="18140">103500</cx:pt>
          <cx:pt idx="18141">270000</cx:pt>
          <cx:pt idx="18142">108000</cx:pt>
          <cx:pt idx="18143">130500</cx:pt>
          <cx:pt idx="18144">157500</cx:pt>
          <cx:pt idx="18145">135000</cx:pt>
          <cx:pt idx="18146">225000</cx:pt>
          <cx:pt idx="18147">94500</cx:pt>
          <cx:pt idx="18148">103500</cx:pt>
          <cx:pt idx="18149">157500</cx:pt>
          <cx:pt idx="18150">144000</cx:pt>
          <cx:pt idx="18151">135000</cx:pt>
          <cx:pt idx="18152">157500</cx:pt>
          <cx:pt idx="18153">202500</cx:pt>
          <cx:pt idx="18154">90000</cx:pt>
          <cx:pt idx="18155">225000</cx:pt>
          <cx:pt idx="18156">157500</cx:pt>
          <cx:pt idx="18157">180000</cx:pt>
          <cx:pt idx="18158">135000</cx:pt>
          <cx:pt idx="18159">90000</cx:pt>
          <cx:pt idx="18160">135000</cx:pt>
          <cx:pt idx="18161">256500</cx:pt>
          <cx:pt idx="18162">130500</cx:pt>
          <cx:pt idx="18163">193500</cx:pt>
          <cx:pt idx="18164">202500</cx:pt>
          <cx:pt idx="18165">157500</cx:pt>
          <cx:pt idx="18166">270000</cx:pt>
          <cx:pt idx="18167">405000</cx:pt>
          <cx:pt idx="18168">135000</cx:pt>
          <cx:pt idx="18169">54000</cx:pt>
          <cx:pt idx="18170">85500</cx:pt>
          <cx:pt idx="18171">270000</cx:pt>
          <cx:pt idx="18172">157500</cx:pt>
          <cx:pt idx="18173">180000</cx:pt>
          <cx:pt idx="18174">202500</cx:pt>
          <cx:pt idx="18175">202500</cx:pt>
          <cx:pt idx="18176">202500</cx:pt>
          <cx:pt idx="18177">135000</cx:pt>
          <cx:pt idx="18178">135000</cx:pt>
          <cx:pt idx="18179">135000</cx:pt>
          <cx:pt idx="18180">171000</cx:pt>
          <cx:pt idx="18181">225000</cx:pt>
          <cx:pt idx="18182">180000</cx:pt>
          <cx:pt idx="18183">337500</cx:pt>
          <cx:pt idx="18184">90000</cx:pt>
          <cx:pt idx="18185">450000</cx:pt>
          <cx:pt idx="18186">112500</cx:pt>
          <cx:pt idx="18187">162000</cx:pt>
          <cx:pt idx="18188">135000</cx:pt>
          <cx:pt idx="18189">225000</cx:pt>
          <cx:pt idx="18190">162000</cx:pt>
          <cx:pt idx="18191">148500</cx:pt>
          <cx:pt idx="18192">112500</cx:pt>
          <cx:pt idx="18193">67500</cx:pt>
          <cx:pt idx="18194">67500</cx:pt>
          <cx:pt idx="18195">247500</cx:pt>
          <cx:pt idx="18196">94500</cx:pt>
          <cx:pt idx="18197">112500</cx:pt>
          <cx:pt idx="18198">202500</cx:pt>
          <cx:pt idx="18199">157500</cx:pt>
          <cx:pt idx="18200">450000</cx:pt>
          <cx:pt idx="18201">130500</cx:pt>
          <cx:pt idx="18202">135000</cx:pt>
          <cx:pt idx="18203">67500</cx:pt>
          <cx:pt idx="18204">306000</cx:pt>
          <cx:pt idx="18205">225000</cx:pt>
          <cx:pt idx="18206">166500</cx:pt>
          <cx:pt idx="18207">540000</cx:pt>
          <cx:pt idx="18208">90000</cx:pt>
          <cx:pt idx="18209">135000</cx:pt>
          <cx:pt idx="18210">225000</cx:pt>
          <cx:pt idx="18211">112500</cx:pt>
          <cx:pt idx="18212">175500</cx:pt>
          <cx:pt idx="18213">135000</cx:pt>
          <cx:pt idx="18214">112500</cx:pt>
          <cx:pt idx="18215">117000</cx:pt>
          <cx:pt idx="18216">90000</cx:pt>
          <cx:pt idx="18217">225000</cx:pt>
          <cx:pt idx="18218">67500</cx:pt>
          <cx:pt idx="18219">202500</cx:pt>
          <cx:pt idx="18220">247500</cx:pt>
          <cx:pt idx="18221">180000</cx:pt>
          <cx:pt idx="18222">166500</cx:pt>
          <cx:pt idx="18223">157500</cx:pt>
          <cx:pt idx="18224">225000</cx:pt>
          <cx:pt idx="18225">112500</cx:pt>
          <cx:pt idx="18226">81000</cx:pt>
          <cx:pt idx="18227">54000</cx:pt>
          <cx:pt idx="18228">202500</cx:pt>
          <cx:pt idx="18229">202500</cx:pt>
          <cx:pt idx="18230">157500</cx:pt>
          <cx:pt idx="18231">112500</cx:pt>
          <cx:pt idx="18232">270000</cx:pt>
          <cx:pt idx="18233">112500</cx:pt>
          <cx:pt idx="18234">67500</cx:pt>
          <cx:pt idx="18235">103500</cx:pt>
          <cx:pt idx="18236">175500</cx:pt>
          <cx:pt idx="18237">165600</cx:pt>
          <cx:pt idx="18238">90000</cx:pt>
          <cx:pt idx="18239">40500</cx:pt>
          <cx:pt idx="18240">112500</cx:pt>
          <cx:pt idx="18241">292500</cx:pt>
          <cx:pt idx="18242">135000</cx:pt>
          <cx:pt idx="18243">112500</cx:pt>
          <cx:pt idx="18244">675000</cx:pt>
          <cx:pt idx="18245">112500</cx:pt>
          <cx:pt idx="18246">135000</cx:pt>
          <cx:pt idx="18247">338746.5</cx:pt>
          <cx:pt idx="18248">130500</cx:pt>
          <cx:pt idx="18249">337500</cx:pt>
          <cx:pt idx="18250">73980</cx:pt>
          <cx:pt idx="18251">81000</cx:pt>
          <cx:pt idx="18252">135000</cx:pt>
          <cx:pt idx="18253">103500</cx:pt>
          <cx:pt idx="18254">49500</cx:pt>
          <cx:pt idx="18255">270000</cx:pt>
          <cx:pt idx="18256">157500</cx:pt>
          <cx:pt idx="18257">450000</cx:pt>
          <cx:pt idx="18258">112500</cx:pt>
          <cx:pt idx="18259">90000</cx:pt>
          <cx:pt idx="18260">153000</cx:pt>
          <cx:pt idx="18261">265500</cx:pt>
          <cx:pt idx="18262">135000</cx:pt>
          <cx:pt idx="18263">121500</cx:pt>
          <cx:pt idx="18264">112500</cx:pt>
          <cx:pt idx="18265">81000</cx:pt>
          <cx:pt idx="18266">382500</cx:pt>
          <cx:pt idx="18267">99000</cx:pt>
          <cx:pt idx="18268">333000</cx:pt>
          <cx:pt idx="18269">270000</cx:pt>
          <cx:pt idx="18270">270000</cx:pt>
          <cx:pt idx="18271">256500</cx:pt>
          <cx:pt idx="18272">315000</cx:pt>
          <cx:pt idx="18273">135000</cx:pt>
          <cx:pt idx="18274">112500</cx:pt>
          <cx:pt idx="18275">99000</cx:pt>
          <cx:pt idx="18276">180000</cx:pt>
          <cx:pt idx="18277">202500</cx:pt>
          <cx:pt idx="18278">225000</cx:pt>
          <cx:pt idx="18279">247500</cx:pt>
          <cx:pt idx="18280">90000</cx:pt>
          <cx:pt idx="18281">180000</cx:pt>
          <cx:pt idx="18282">81000</cx:pt>
          <cx:pt idx="18283">225000</cx:pt>
          <cx:pt idx="18284">157500</cx:pt>
          <cx:pt idx="18285">270000</cx:pt>
          <cx:pt idx="18286">81000</cx:pt>
          <cx:pt idx="18287">360000</cx:pt>
          <cx:pt idx="18288">180000</cx:pt>
          <cx:pt idx="18289">184500</cx:pt>
          <cx:pt idx="18290">270000</cx:pt>
          <cx:pt idx="18291">112500</cx:pt>
          <cx:pt idx="18292">81000</cx:pt>
          <cx:pt idx="18293">54000</cx:pt>
          <cx:pt idx="18294">180000</cx:pt>
          <cx:pt idx="18295">76500</cx:pt>
          <cx:pt idx="18296">135000</cx:pt>
          <cx:pt idx="18297">54000</cx:pt>
          <cx:pt idx="18298">58500</cx:pt>
          <cx:pt idx="18299">90000</cx:pt>
          <cx:pt idx="18300">135000</cx:pt>
          <cx:pt idx="18301">112500</cx:pt>
          <cx:pt idx="18302">360000</cx:pt>
          <cx:pt idx="18303">67500</cx:pt>
          <cx:pt idx="18304">90000</cx:pt>
          <cx:pt idx="18305">112500</cx:pt>
          <cx:pt idx="18306">135000</cx:pt>
          <cx:pt idx="18307">112500</cx:pt>
          <cx:pt idx="18308">180000</cx:pt>
          <cx:pt idx="18309">225000</cx:pt>
          <cx:pt idx="18310">135000</cx:pt>
          <cx:pt idx="18311">180000</cx:pt>
          <cx:pt idx="18312">180000</cx:pt>
          <cx:pt idx="18313">112500</cx:pt>
          <cx:pt idx="18314">360000</cx:pt>
          <cx:pt idx="18315">76500</cx:pt>
          <cx:pt idx="18316">67500</cx:pt>
          <cx:pt idx="18317">156600</cx:pt>
          <cx:pt idx="18318">450000</cx:pt>
          <cx:pt idx="18319">126000</cx:pt>
          <cx:pt idx="18320">270000</cx:pt>
          <cx:pt idx="18321">157500</cx:pt>
          <cx:pt idx="18322">90000</cx:pt>
          <cx:pt idx="18323">157500</cx:pt>
          <cx:pt idx="18324">259186.5</cx:pt>
          <cx:pt idx="18325">121500</cx:pt>
          <cx:pt idx="18326">270000</cx:pt>
          <cx:pt idx="18327">90000</cx:pt>
          <cx:pt idx="18328">112500</cx:pt>
          <cx:pt idx="18329">225000</cx:pt>
          <cx:pt idx="18330">180000</cx:pt>
          <cx:pt idx="18331">450000</cx:pt>
          <cx:pt idx="18332">135000</cx:pt>
          <cx:pt idx="18333">67500</cx:pt>
          <cx:pt idx="18334">157500</cx:pt>
          <cx:pt idx="18335">90000</cx:pt>
          <cx:pt idx="18336">270000</cx:pt>
          <cx:pt idx="18337">63000</cx:pt>
          <cx:pt idx="18338">112500</cx:pt>
          <cx:pt idx="18339">202500</cx:pt>
          <cx:pt idx="18340">121500</cx:pt>
          <cx:pt idx="18341">166500</cx:pt>
          <cx:pt idx="18342">225000</cx:pt>
          <cx:pt idx="18343">157500</cx:pt>
          <cx:pt idx="18344">360000</cx:pt>
          <cx:pt idx="18345">180000</cx:pt>
          <cx:pt idx="18346">135000</cx:pt>
          <cx:pt idx="18347">450000</cx:pt>
          <cx:pt idx="18348">76500</cx:pt>
          <cx:pt idx="18349">90000</cx:pt>
          <cx:pt idx="18350">202500</cx:pt>
          <cx:pt idx="18351">292500</cx:pt>
          <cx:pt idx="18352">180000</cx:pt>
          <cx:pt idx="18353">67500</cx:pt>
          <cx:pt idx="18354">180000</cx:pt>
          <cx:pt idx="18355">180000</cx:pt>
          <cx:pt idx="18356">72000</cx:pt>
          <cx:pt idx="18357">184500</cx:pt>
          <cx:pt idx="18358">135000</cx:pt>
          <cx:pt idx="18359">337500</cx:pt>
          <cx:pt idx="18360">189000</cx:pt>
          <cx:pt idx="18361">180000</cx:pt>
          <cx:pt idx="18362">135000</cx:pt>
          <cx:pt idx="18363">99000</cx:pt>
          <cx:pt idx="18364">180000</cx:pt>
          <cx:pt idx="18365">135000</cx:pt>
          <cx:pt idx="18366">247500</cx:pt>
          <cx:pt idx="18367">139500</cx:pt>
          <cx:pt idx="18368">171000</cx:pt>
          <cx:pt idx="18369">607500</cx:pt>
          <cx:pt idx="18370">180000</cx:pt>
          <cx:pt idx="18371">126000</cx:pt>
          <cx:pt idx="18372">45000</cx:pt>
          <cx:pt idx="18373">247500</cx:pt>
          <cx:pt idx="18374">112500</cx:pt>
          <cx:pt idx="18375">135000</cx:pt>
          <cx:pt idx="18376">180000</cx:pt>
          <cx:pt idx="18377">184203</cx:pt>
          <cx:pt idx="18378">202500</cx:pt>
          <cx:pt idx="18379">180000</cx:pt>
          <cx:pt idx="18380">225000</cx:pt>
          <cx:pt idx="18381">225000</cx:pt>
          <cx:pt idx="18382">135000</cx:pt>
          <cx:pt idx="18383">95188.5</cx:pt>
          <cx:pt idx="18384">135000</cx:pt>
          <cx:pt idx="18385">157500</cx:pt>
          <cx:pt idx="18386">225000</cx:pt>
          <cx:pt idx="18387">180000</cx:pt>
          <cx:pt idx="18388">180000</cx:pt>
          <cx:pt idx="18389">54000</cx:pt>
          <cx:pt idx="18390">130500</cx:pt>
          <cx:pt idx="18391">135000</cx:pt>
          <cx:pt idx="18392">112500</cx:pt>
          <cx:pt idx="18393">126000</cx:pt>
          <cx:pt idx="18394">148500</cx:pt>
          <cx:pt idx="18395">135000</cx:pt>
          <cx:pt idx="18396">157500</cx:pt>
          <cx:pt idx="18397">135000</cx:pt>
          <cx:pt idx="18398">67500</cx:pt>
          <cx:pt idx="18399">225000</cx:pt>
          <cx:pt idx="18400">135000</cx:pt>
          <cx:pt idx="18401">270000</cx:pt>
          <cx:pt idx="18402">180000</cx:pt>
          <cx:pt idx="18403">247500</cx:pt>
          <cx:pt idx="18404">292500</cx:pt>
          <cx:pt idx="18405">135000</cx:pt>
          <cx:pt idx="18406">270000</cx:pt>
          <cx:pt idx="18407">135000</cx:pt>
          <cx:pt idx="18408">247500</cx:pt>
          <cx:pt idx="18409">90000</cx:pt>
          <cx:pt idx="18410">234000</cx:pt>
          <cx:pt idx="18411">157500</cx:pt>
          <cx:pt idx="18412">108000</cx:pt>
          <cx:pt idx="18413">112500</cx:pt>
          <cx:pt idx="18414">85500</cx:pt>
          <cx:pt idx="18415">225000</cx:pt>
          <cx:pt idx="18416">157500</cx:pt>
          <cx:pt idx="18417">126000</cx:pt>
          <cx:pt idx="18418">157500</cx:pt>
          <cx:pt idx="18419">202500</cx:pt>
          <cx:pt idx="18420">112500</cx:pt>
          <cx:pt idx="18421">279000</cx:pt>
          <cx:pt idx="18422">135000</cx:pt>
          <cx:pt idx="18423">103500</cx:pt>
          <cx:pt idx="18424">225000</cx:pt>
          <cx:pt idx="18425">270000</cx:pt>
          <cx:pt idx="18426">202500</cx:pt>
          <cx:pt idx="18427">67500</cx:pt>
          <cx:pt idx="18428">90000</cx:pt>
          <cx:pt idx="18429">585000</cx:pt>
          <cx:pt idx="18430">135000</cx:pt>
          <cx:pt idx="18431">180000</cx:pt>
          <cx:pt idx="18432">155250</cx:pt>
          <cx:pt idx="18433">144000</cx:pt>
          <cx:pt idx="18434">81000</cx:pt>
          <cx:pt idx="18435">315000</cx:pt>
          <cx:pt idx="18436">202500</cx:pt>
          <cx:pt idx="18437">270000</cx:pt>
          <cx:pt idx="18438">225000</cx:pt>
          <cx:pt idx="18439">180000</cx:pt>
          <cx:pt idx="18440">76500</cx:pt>
          <cx:pt idx="18441">360000</cx:pt>
          <cx:pt idx="18442">342000</cx:pt>
          <cx:pt idx="18443">135000</cx:pt>
          <cx:pt idx="18444">112500</cx:pt>
          <cx:pt idx="18445">144000</cx:pt>
          <cx:pt idx="18446">292500</cx:pt>
          <cx:pt idx="18447">135000</cx:pt>
          <cx:pt idx="18448">112500</cx:pt>
          <cx:pt idx="18449">225000</cx:pt>
          <cx:pt idx="18450">202500</cx:pt>
          <cx:pt idx="18451">157500</cx:pt>
          <cx:pt idx="18452">135000</cx:pt>
          <cx:pt idx="18453">202500</cx:pt>
          <cx:pt idx="18454">247500</cx:pt>
          <cx:pt idx="18455">405000</cx:pt>
          <cx:pt idx="18456">171000</cx:pt>
          <cx:pt idx="18457">112500</cx:pt>
          <cx:pt idx="18458">193500</cx:pt>
          <cx:pt idx="18459">135000</cx:pt>
          <cx:pt idx="18460">153000</cx:pt>
          <cx:pt idx="18461">112500</cx:pt>
          <cx:pt idx="18462">135000</cx:pt>
          <cx:pt idx="18463">72000</cx:pt>
          <cx:pt idx="18464">144000</cx:pt>
          <cx:pt idx="18465">79875</cx:pt>
          <cx:pt idx="18466">67500</cx:pt>
          <cx:pt idx="18467">112500</cx:pt>
          <cx:pt idx="18468">49500</cx:pt>
          <cx:pt idx="18469">315000</cx:pt>
          <cx:pt idx="18470">157500</cx:pt>
          <cx:pt idx="18471">405000</cx:pt>
          <cx:pt idx="18472">135000</cx:pt>
          <cx:pt idx="18473">54000</cx:pt>
          <cx:pt idx="18474">166500</cx:pt>
          <cx:pt idx="18475">157500</cx:pt>
          <cx:pt idx="18476">112500</cx:pt>
          <cx:pt idx="18477">166500</cx:pt>
          <cx:pt idx="18478">135000</cx:pt>
          <cx:pt idx="18479">225000</cx:pt>
          <cx:pt idx="18480">157500</cx:pt>
          <cx:pt idx="18481">135000</cx:pt>
          <cx:pt idx="18482">67500</cx:pt>
          <cx:pt idx="18483">81000</cx:pt>
          <cx:pt idx="18484">225000</cx:pt>
          <cx:pt idx="18485">202500</cx:pt>
          <cx:pt idx="18486">180000</cx:pt>
          <cx:pt idx="18487">112500</cx:pt>
          <cx:pt idx="18488">135000</cx:pt>
          <cx:pt idx="18489">270000</cx:pt>
          <cx:pt idx="18490">225000</cx:pt>
          <cx:pt idx="18491">85500</cx:pt>
          <cx:pt idx="18492">315000</cx:pt>
          <cx:pt idx="18493">207000</cx:pt>
          <cx:pt idx="18494">67500</cx:pt>
          <cx:pt idx="18495">135000</cx:pt>
          <cx:pt idx="18496">112500</cx:pt>
          <cx:pt idx="18497">135000</cx:pt>
          <cx:pt idx="18498">90000</cx:pt>
          <cx:pt idx="18499">157500</cx:pt>
          <cx:pt idx="18500">270000</cx:pt>
          <cx:pt idx="18501">675000</cx:pt>
          <cx:pt idx="18502">216000</cx:pt>
          <cx:pt idx="18503">135000</cx:pt>
          <cx:pt idx="18504">270000</cx:pt>
          <cx:pt idx="18505">112500</cx:pt>
          <cx:pt idx="18506">90000</cx:pt>
          <cx:pt idx="18507">112500</cx:pt>
          <cx:pt idx="18508">180000</cx:pt>
          <cx:pt idx="18509">450000</cx:pt>
          <cx:pt idx="18510">135000</cx:pt>
          <cx:pt idx="18511">157500</cx:pt>
          <cx:pt idx="18512">112500</cx:pt>
          <cx:pt idx="18513">216000</cx:pt>
          <cx:pt idx="18514">103500</cx:pt>
          <cx:pt idx="18515">292500</cx:pt>
          <cx:pt idx="18516">202500</cx:pt>
          <cx:pt idx="18517">90000</cx:pt>
          <cx:pt idx="18518">117000</cx:pt>
          <cx:pt idx="18519">225000</cx:pt>
          <cx:pt idx="18520">225000</cx:pt>
          <cx:pt idx="18521">90000</cx:pt>
          <cx:pt idx="18522">225000</cx:pt>
          <cx:pt idx="18523">225000</cx:pt>
          <cx:pt idx="18524">135000</cx:pt>
          <cx:pt idx="18525">315000</cx:pt>
          <cx:pt idx="18526">157500</cx:pt>
          <cx:pt idx="18527">225000</cx:pt>
          <cx:pt idx="18528">81000</cx:pt>
          <cx:pt idx="18529">126000</cx:pt>
          <cx:pt idx="18530">135000</cx:pt>
          <cx:pt idx="18531">112500</cx:pt>
          <cx:pt idx="18532">292500</cx:pt>
          <cx:pt idx="18533">103500</cx:pt>
          <cx:pt idx="18534">225000</cx:pt>
          <cx:pt idx="18535">171000</cx:pt>
          <cx:pt idx="18536">202500</cx:pt>
          <cx:pt idx="18537">157500</cx:pt>
          <cx:pt idx="18538">135000</cx:pt>
          <cx:pt idx="18539">126000</cx:pt>
          <cx:pt idx="18540">90000</cx:pt>
          <cx:pt idx="18541">67500</cx:pt>
          <cx:pt idx="18542">108000</cx:pt>
          <cx:pt idx="18543">328500</cx:pt>
          <cx:pt idx="18544">85500</cx:pt>
          <cx:pt idx="18545">270000</cx:pt>
          <cx:pt idx="18546">135000</cx:pt>
          <cx:pt idx="18547">157500</cx:pt>
          <cx:pt idx="18548">27000</cx:pt>
          <cx:pt idx="18549">176175</cx:pt>
          <cx:pt idx="18550">247500</cx:pt>
          <cx:pt idx="18551">216000</cx:pt>
          <cx:pt idx="18552">135000</cx:pt>
          <cx:pt idx="18553">112500</cx:pt>
          <cx:pt idx="18554">315000</cx:pt>
          <cx:pt idx="18555">189000</cx:pt>
          <cx:pt idx="18556">135000</cx:pt>
          <cx:pt idx="18557">135000</cx:pt>
          <cx:pt idx="18558">135000</cx:pt>
          <cx:pt idx="18559">135000</cx:pt>
          <cx:pt idx="18560">180000</cx:pt>
          <cx:pt idx="18561">135000</cx:pt>
          <cx:pt idx="18562">225000</cx:pt>
          <cx:pt idx="18563">157500</cx:pt>
          <cx:pt idx="18564">121500</cx:pt>
          <cx:pt idx="18565">81000</cx:pt>
          <cx:pt idx="18566">112500</cx:pt>
          <cx:pt idx="18567">112500</cx:pt>
          <cx:pt idx="18568">58500</cx:pt>
          <cx:pt idx="18569">135000</cx:pt>
          <cx:pt idx="18570">180000</cx:pt>
          <cx:pt idx="18571">112500</cx:pt>
          <cx:pt idx="18572">405000</cx:pt>
          <cx:pt idx="18573">202500</cx:pt>
          <cx:pt idx="18574">56250</cx:pt>
          <cx:pt idx="18575">360000</cx:pt>
          <cx:pt idx="18576">135000</cx:pt>
          <cx:pt idx="18577">202500</cx:pt>
          <cx:pt idx="18578">112500</cx:pt>
          <cx:pt idx="18579">126000</cx:pt>
          <cx:pt idx="18580">180000</cx:pt>
          <cx:pt idx="18581">81000</cx:pt>
          <cx:pt idx="18582">90000</cx:pt>
          <cx:pt idx="18583">180000</cx:pt>
          <cx:pt idx="18584">225000</cx:pt>
          <cx:pt idx="18585">90000</cx:pt>
          <cx:pt idx="18586">67500</cx:pt>
          <cx:pt idx="18587">90000</cx:pt>
          <cx:pt idx="18588">112500</cx:pt>
          <cx:pt idx="18589">119250</cx:pt>
          <cx:pt idx="18590">112500</cx:pt>
          <cx:pt idx="18591">630000</cx:pt>
          <cx:pt idx="18592">900000</cx:pt>
          <cx:pt idx="18593">112500</cx:pt>
          <cx:pt idx="18594">166500</cx:pt>
          <cx:pt idx="18595">202500</cx:pt>
          <cx:pt idx="18596">157500</cx:pt>
          <cx:pt idx="18597">180000</cx:pt>
          <cx:pt idx="18598">157500</cx:pt>
          <cx:pt idx="18599">126000</cx:pt>
          <cx:pt idx="18600">135000</cx:pt>
          <cx:pt idx="18601">171000</cx:pt>
          <cx:pt idx="18602">147150</cx:pt>
          <cx:pt idx="18603">81000</cx:pt>
          <cx:pt idx="18604">81000</cx:pt>
          <cx:pt idx="18605">126000</cx:pt>
          <cx:pt idx="18606">103500</cx:pt>
          <cx:pt idx="18607">144000</cx:pt>
          <cx:pt idx="18608">90000</cx:pt>
          <cx:pt idx="18609">135000</cx:pt>
          <cx:pt idx="18610">675000</cx:pt>
          <cx:pt idx="18611">202500</cx:pt>
          <cx:pt idx="18612">157500</cx:pt>
          <cx:pt idx="18613">112500</cx:pt>
          <cx:pt idx="18614">135000</cx:pt>
          <cx:pt idx="18615">112500</cx:pt>
          <cx:pt idx="18616">225000</cx:pt>
          <cx:pt idx="18617">157500</cx:pt>
          <cx:pt idx="18618">315000</cx:pt>
          <cx:pt idx="18619">225000</cx:pt>
          <cx:pt idx="18620">180000</cx:pt>
          <cx:pt idx="18621">180000</cx:pt>
          <cx:pt idx="18622">187200</cx:pt>
          <cx:pt idx="18623">135000</cx:pt>
          <cx:pt idx="18624">135000</cx:pt>
          <cx:pt idx="18625">90000</cx:pt>
          <cx:pt idx="18626">315000</cx:pt>
          <cx:pt idx="18627">157500</cx:pt>
          <cx:pt idx="18628">180000</cx:pt>
          <cx:pt idx="18629">225000</cx:pt>
          <cx:pt idx="18630">675000</cx:pt>
          <cx:pt idx="18631">180000</cx:pt>
          <cx:pt idx="18632">360000</cx:pt>
          <cx:pt idx="18633">76500</cx:pt>
          <cx:pt idx="18634">157500</cx:pt>
          <cx:pt idx="18635">180000</cx:pt>
          <cx:pt idx="18636">153000</cx:pt>
          <cx:pt idx="18637">270000</cx:pt>
          <cx:pt idx="18638">270000</cx:pt>
          <cx:pt idx="18639">135000</cx:pt>
          <cx:pt idx="18640">157500</cx:pt>
          <cx:pt idx="18641">112500</cx:pt>
          <cx:pt idx="18642">56025</cx:pt>
          <cx:pt idx="18643">225000</cx:pt>
          <cx:pt idx="18644">144000</cx:pt>
          <cx:pt idx="18645">252000</cx:pt>
          <cx:pt idx="18646">216000</cx:pt>
          <cx:pt idx="18647">180000</cx:pt>
          <cx:pt idx="18648">157500</cx:pt>
          <cx:pt idx="18649">135000</cx:pt>
          <cx:pt idx="18650">90000</cx:pt>
          <cx:pt idx="18651">103500</cx:pt>
          <cx:pt idx="18652">171000</cx:pt>
          <cx:pt idx="18653">180000</cx:pt>
          <cx:pt idx="18654">112500</cx:pt>
          <cx:pt idx="18655">112500</cx:pt>
          <cx:pt idx="18656">67500</cx:pt>
          <cx:pt idx="18657">225000</cx:pt>
          <cx:pt idx="18658">180000</cx:pt>
          <cx:pt idx="18659">67500</cx:pt>
          <cx:pt idx="18660">94500</cx:pt>
          <cx:pt idx="18661">180000</cx:pt>
          <cx:pt idx="18662">69943.5</cx:pt>
          <cx:pt idx="18663">180000</cx:pt>
          <cx:pt idx="18664">112500</cx:pt>
          <cx:pt idx="18665">121500</cx:pt>
          <cx:pt idx="18666">202500</cx:pt>
          <cx:pt idx="18667">157500</cx:pt>
          <cx:pt idx="18668">112500</cx:pt>
          <cx:pt idx="18669">360000</cx:pt>
          <cx:pt idx="18670">112500</cx:pt>
          <cx:pt idx="18671">90000</cx:pt>
          <cx:pt idx="18672">67500</cx:pt>
          <cx:pt idx="18673">202500</cx:pt>
          <cx:pt idx="18674">216000</cx:pt>
          <cx:pt idx="18675">112500</cx:pt>
          <cx:pt idx="18676">270000</cx:pt>
          <cx:pt idx="18677">144000</cx:pt>
          <cx:pt idx="18678">135000</cx:pt>
          <cx:pt idx="18679">112500</cx:pt>
          <cx:pt idx="18680">157500</cx:pt>
          <cx:pt idx="18681">99000</cx:pt>
          <cx:pt idx="18682">81000</cx:pt>
          <cx:pt idx="18683">225000</cx:pt>
          <cx:pt idx="18684">121500</cx:pt>
          <cx:pt idx="18685">180000</cx:pt>
          <cx:pt idx="18686">157500</cx:pt>
          <cx:pt idx="18687">76500</cx:pt>
          <cx:pt idx="18688">202500</cx:pt>
          <cx:pt idx="18689">126000</cx:pt>
          <cx:pt idx="18690">67500</cx:pt>
          <cx:pt idx="18691">270000</cx:pt>
          <cx:pt idx="18692">270000</cx:pt>
          <cx:pt idx="18693">220500</cx:pt>
          <cx:pt idx="18694">180000</cx:pt>
          <cx:pt idx="18695">90000</cx:pt>
          <cx:pt idx="18696">90000</cx:pt>
          <cx:pt idx="18697">157500</cx:pt>
          <cx:pt idx="18698">90000</cx:pt>
          <cx:pt idx="18699">441000</cx:pt>
          <cx:pt idx="18700">225000</cx:pt>
          <cx:pt idx="18701">225000</cx:pt>
          <cx:pt idx="18702">270000</cx:pt>
          <cx:pt idx="18703">225000</cx:pt>
          <cx:pt idx="18704">180000</cx:pt>
          <cx:pt idx="18705">247500</cx:pt>
          <cx:pt idx="18706">112500</cx:pt>
          <cx:pt idx="18707">315000</cx:pt>
          <cx:pt idx="18708">270000</cx:pt>
          <cx:pt idx="18709">306000</cx:pt>
          <cx:pt idx="18710">117000</cx:pt>
          <cx:pt idx="18711">130500</cx:pt>
          <cx:pt idx="18712">202500</cx:pt>
          <cx:pt idx="18713">450000</cx:pt>
          <cx:pt idx="18714">162000</cx:pt>
          <cx:pt idx="18715">315000</cx:pt>
          <cx:pt idx="18716">112500</cx:pt>
          <cx:pt idx="18717">90000</cx:pt>
          <cx:pt idx="18718">225000</cx:pt>
          <cx:pt idx="18719">81000</cx:pt>
          <cx:pt idx="18720">225000</cx:pt>
          <cx:pt idx="18721">76500</cx:pt>
          <cx:pt idx="18722">202500</cx:pt>
          <cx:pt idx="18723">121500</cx:pt>
          <cx:pt idx="18724">135000</cx:pt>
          <cx:pt idx="18725">85500</cx:pt>
          <cx:pt idx="18726">103500</cx:pt>
          <cx:pt idx="18727">63000</cx:pt>
          <cx:pt idx="18728">130500</cx:pt>
          <cx:pt idx="18729">211500</cx:pt>
          <cx:pt idx="18730">72000</cx:pt>
          <cx:pt idx="18731">81000</cx:pt>
          <cx:pt idx="18732">112500</cx:pt>
          <cx:pt idx="18733">276750</cx:pt>
          <cx:pt idx="18734">144000</cx:pt>
          <cx:pt idx="18735">90000</cx:pt>
          <cx:pt idx="18736">112500</cx:pt>
          <cx:pt idx="18737">90000</cx:pt>
          <cx:pt idx="18738">157500</cx:pt>
          <cx:pt idx="18739">180000</cx:pt>
          <cx:pt idx="18740">157500</cx:pt>
          <cx:pt idx="18741">112500</cx:pt>
          <cx:pt idx="18742">90000</cx:pt>
          <cx:pt idx="18743">99000</cx:pt>
          <cx:pt idx="18744">117000</cx:pt>
          <cx:pt idx="18745">135000</cx:pt>
          <cx:pt idx="18746">130500</cx:pt>
          <cx:pt idx="18747">81000</cx:pt>
          <cx:pt idx="18748">135000</cx:pt>
          <cx:pt idx="18749">382500</cx:pt>
          <cx:pt idx="18750">157500</cx:pt>
          <cx:pt idx="18751">315000</cx:pt>
          <cx:pt idx="18752">405000</cx:pt>
          <cx:pt idx="18753">103500</cx:pt>
          <cx:pt idx="18754">94500</cx:pt>
          <cx:pt idx="18755">135000</cx:pt>
          <cx:pt idx="18756">112500</cx:pt>
          <cx:pt idx="18757">135000</cx:pt>
          <cx:pt idx="18758">36000</cx:pt>
          <cx:pt idx="18759">157500</cx:pt>
          <cx:pt idx="18760">117000</cx:pt>
          <cx:pt idx="18761">180000</cx:pt>
          <cx:pt idx="18762">94500</cx:pt>
          <cx:pt idx="18763">54000</cx:pt>
          <cx:pt idx="18764">202500</cx:pt>
          <cx:pt idx="18765">81000</cx:pt>
          <cx:pt idx="18766">328500</cx:pt>
          <cx:pt idx="18767">180000</cx:pt>
          <cx:pt idx="18768">202500</cx:pt>
          <cx:pt idx="18769">157500</cx:pt>
          <cx:pt idx="18770">180000</cx:pt>
          <cx:pt idx="18771">90000</cx:pt>
          <cx:pt idx="18772">405000</cx:pt>
          <cx:pt idx="18773">180000</cx:pt>
          <cx:pt idx="18774">157500</cx:pt>
          <cx:pt idx="18775">157500</cx:pt>
          <cx:pt idx="18776">184500</cx:pt>
          <cx:pt idx="18777">112500</cx:pt>
          <cx:pt idx="18778">90000</cx:pt>
          <cx:pt idx="18779">90000</cx:pt>
          <cx:pt idx="18780">108000</cx:pt>
          <cx:pt idx="18781">135000</cx:pt>
          <cx:pt idx="18782">157500</cx:pt>
          <cx:pt idx="18783">202500</cx:pt>
          <cx:pt idx="18784">360000</cx:pt>
          <cx:pt idx="18785">225000</cx:pt>
          <cx:pt idx="18786">360000</cx:pt>
          <cx:pt idx="18787">225000</cx:pt>
          <cx:pt idx="18788">157500</cx:pt>
          <cx:pt idx="18789">180000</cx:pt>
          <cx:pt idx="18790">60750</cx:pt>
          <cx:pt idx="18791">112500</cx:pt>
          <cx:pt idx="18792">202500</cx:pt>
          <cx:pt idx="18793">94500</cx:pt>
          <cx:pt idx="18794">112500</cx:pt>
          <cx:pt idx="18795">157500</cx:pt>
          <cx:pt idx="18796">99000</cx:pt>
          <cx:pt idx="18797">180000</cx:pt>
          <cx:pt idx="18798">135000</cx:pt>
          <cx:pt idx="18799">112500</cx:pt>
          <cx:pt idx="18800">112500</cx:pt>
          <cx:pt idx="18801">135000</cx:pt>
          <cx:pt idx="18802">202500</cx:pt>
          <cx:pt idx="18803">106200</cx:pt>
          <cx:pt idx="18804">72000</cx:pt>
          <cx:pt idx="18805">157500</cx:pt>
          <cx:pt idx="18806">450000</cx:pt>
          <cx:pt idx="18807">103500</cx:pt>
          <cx:pt idx="18808">90000</cx:pt>
          <cx:pt idx="18809">135000</cx:pt>
          <cx:pt idx="18810">157500</cx:pt>
          <cx:pt idx="18811">157500</cx:pt>
          <cx:pt idx="18812">112500</cx:pt>
          <cx:pt idx="18813">157500</cx:pt>
          <cx:pt idx="18814">135000</cx:pt>
          <cx:pt idx="18815">81000</cx:pt>
          <cx:pt idx="18816">225000</cx:pt>
          <cx:pt idx="18817">90000</cx:pt>
          <cx:pt idx="18818">180000</cx:pt>
          <cx:pt idx="18819">112500</cx:pt>
          <cx:pt idx="18820">126000</cx:pt>
          <cx:pt idx="18821">225000</cx:pt>
          <cx:pt idx="18822">135000</cx:pt>
          <cx:pt idx="18823">157500</cx:pt>
          <cx:pt idx="18824">112500</cx:pt>
          <cx:pt idx="18825">157500</cx:pt>
          <cx:pt idx="18826">63000</cx:pt>
          <cx:pt idx="18827">202500</cx:pt>
          <cx:pt idx="18828">171000</cx:pt>
          <cx:pt idx="18829">135000</cx:pt>
          <cx:pt idx="18830">90000</cx:pt>
          <cx:pt idx="18831">90000</cx:pt>
          <cx:pt idx="18832">180000</cx:pt>
          <cx:pt idx="18833">121500</cx:pt>
          <cx:pt idx="18834">135000</cx:pt>
          <cx:pt idx="18835">315000</cx:pt>
          <cx:pt idx="18836">382500</cx:pt>
          <cx:pt idx="18837">202500</cx:pt>
          <cx:pt idx="18838">135000</cx:pt>
          <cx:pt idx="18839">225000</cx:pt>
          <cx:pt idx="18840">315000</cx:pt>
          <cx:pt idx="18841">292500</cx:pt>
          <cx:pt idx="18842">540000</cx:pt>
          <cx:pt idx="18843">112500</cx:pt>
          <cx:pt idx="18844">135000</cx:pt>
          <cx:pt idx="18845">135000</cx:pt>
          <cx:pt idx="18846">99000</cx:pt>
          <cx:pt idx="18847">90000</cx:pt>
          <cx:pt idx="18848">157500</cx:pt>
          <cx:pt idx="18849">405000</cx:pt>
          <cx:pt idx="18850">90000</cx:pt>
          <cx:pt idx="18851">112500</cx:pt>
          <cx:pt idx="18852">225000</cx:pt>
          <cx:pt idx="18853">157500</cx:pt>
          <cx:pt idx="18854">99000</cx:pt>
          <cx:pt idx="18855">135000</cx:pt>
          <cx:pt idx="18856">135000</cx:pt>
          <cx:pt idx="18857">180000</cx:pt>
          <cx:pt idx="18858">432000</cx:pt>
          <cx:pt idx="18859">225000</cx:pt>
          <cx:pt idx="18860">135000</cx:pt>
          <cx:pt idx="18861">148500</cx:pt>
          <cx:pt idx="18862">157500</cx:pt>
          <cx:pt idx="18863">216000</cx:pt>
          <cx:pt idx="18864">225000</cx:pt>
          <cx:pt idx="18865">90000</cx:pt>
          <cx:pt idx="18866">90000</cx:pt>
          <cx:pt idx="18867">900000</cx:pt>
          <cx:pt idx="18868">112500</cx:pt>
          <cx:pt idx="18869">135000</cx:pt>
          <cx:pt idx="18870">225000</cx:pt>
          <cx:pt idx="18871">337500</cx:pt>
          <cx:pt idx="18872">180000</cx:pt>
          <cx:pt idx="18873">67500</cx:pt>
          <cx:pt idx="18874">225000</cx:pt>
          <cx:pt idx="18875">135000</cx:pt>
          <cx:pt idx="18876">216000</cx:pt>
          <cx:pt idx="18877">90000</cx:pt>
          <cx:pt idx="18878">135000</cx:pt>
          <cx:pt idx="18879">90000</cx:pt>
          <cx:pt idx="18880">261000</cx:pt>
          <cx:pt idx="18881">94500</cx:pt>
          <cx:pt idx="18882">202500</cx:pt>
          <cx:pt idx="18883">90000</cx:pt>
          <cx:pt idx="18884">202500</cx:pt>
          <cx:pt idx="18885">225000</cx:pt>
          <cx:pt idx="18886">90000</cx:pt>
          <cx:pt idx="18887">112500</cx:pt>
          <cx:pt idx="18888">103500</cx:pt>
          <cx:pt idx="18889">135000</cx:pt>
          <cx:pt idx="18890">76500</cx:pt>
          <cx:pt idx="18891">202500</cx:pt>
          <cx:pt idx="18892">90000</cx:pt>
          <cx:pt idx="18893">315000</cx:pt>
          <cx:pt idx="18894">360000</cx:pt>
          <cx:pt idx="18895">135000</cx:pt>
          <cx:pt idx="18896">112500</cx:pt>
          <cx:pt idx="18897">157500</cx:pt>
          <cx:pt idx="18898">112500</cx:pt>
          <cx:pt idx="18899">67500</cx:pt>
          <cx:pt idx="18900">180000</cx:pt>
          <cx:pt idx="18901">40500</cx:pt>
          <cx:pt idx="18902">225000</cx:pt>
          <cx:pt idx="18903">112500</cx:pt>
          <cx:pt idx="18904">225000</cx:pt>
          <cx:pt idx="18905">67500</cx:pt>
          <cx:pt idx="18906">270000</cx:pt>
          <cx:pt idx="18907">202500</cx:pt>
          <cx:pt idx="18908">135000</cx:pt>
          <cx:pt idx="18909">67500</cx:pt>
          <cx:pt idx="18910">135000</cx:pt>
          <cx:pt idx="18911">180000</cx:pt>
          <cx:pt idx="18912">94500</cx:pt>
          <cx:pt idx="18913">135000</cx:pt>
          <cx:pt idx="18914">135000</cx:pt>
          <cx:pt idx="18915">54000</cx:pt>
          <cx:pt idx="18916">225000</cx:pt>
          <cx:pt idx="18917">135000</cx:pt>
          <cx:pt idx="18918">202500</cx:pt>
          <cx:pt idx="18919">90000</cx:pt>
          <cx:pt idx="18920">135000</cx:pt>
          <cx:pt idx="18921">126000</cx:pt>
          <cx:pt idx="18922">180000</cx:pt>
          <cx:pt idx="18923">180000</cx:pt>
          <cx:pt idx="18924">270000</cx:pt>
          <cx:pt idx="18925">81000</cx:pt>
          <cx:pt idx="18926">157500</cx:pt>
          <cx:pt idx="18927">54000</cx:pt>
          <cx:pt idx="18928">247500</cx:pt>
          <cx:pt idx="18929">126000</cx:pt>
          <cx:pt idx="18930">45000</cx:pt>
          <cx:pt idx="18931">225000</cx:pt>
          <cx:pt idx="18932">405000</cx:pt>
          <cx:pt idx="18933">112500</cx:pt>
          <cx:pt idx="18934">180000</cx:pt>
          <cx:pt idx="18935">157500</cx:pt>
          <cx:pt idx="18936">270000</cx:pt>
          <cx:pt idx="18937">171000</cx:pt>
          <cx:pt idx="18938">135000</cx:pt>
          <cx:pt idx="18939">315000</cx:pt>
          <cx:pt idx="18940">112500</cx:pt>
          <cx:pt idx="18941">153000</cx:pt>
          <cx:pt idx="18942">225000</cx:pt>
          <cx:pt idx="18943">180000</cx:pt>
          <cx:pt idx="18944">270000</cx:pt>
          <cx:pt idx="18945">135000</cx:pt>
          <cx:pt idx="18946">117000</cx:pt>
          <cx:pt idx="18947">112500</cx:pt>
          <cx:pt idx="18948">112500</cx:pt>
          <cx:pt idx="18949">270000</cx:pt>
          <cx:pt idx="18950">135000</cx:pt>
          <cx:pt idx="18951">112500</cx:pt>
          <cx:pt idx="18952">360000</cx:pt>
          <cx:pt idx="18953">135000</cx:pt>
          <cx:pt idx="18954">270000</cx:pt>
          <cx:pt idx="18955">112500</cx:pt>
          <cx:pt idx="18956">109350</cx:pt>
          <cx:pt idx="18957">157500</cx:pt>
          <cx:pt idx="18958">135000</cx:pt>
          <cx:pt idx="18959">225000</cx:pt>
          <cx:pt idx="18960">112500</cx:pt>
          <cx:pt idx="18961">157500</cx:pt>
          <cx:pt idx="18962">135000</cx:pt>
          <cx:pt idx="18963">134995.5</cx:pt>
          <cx:pt idx="18964">135000</cx:pt>
          <cx:pt idx="18965">112500</cx:pt>
          <cx:pt idx="18966">180000</cx:pt>
          <cx:pt idx="18967">225000</cx:pt>
          <cx:pt idx="18968">180000</cx:pt>
          <cx:pt idx="18969">135000</cx:pt>
          <cx:pt idx="18970">112500</cx:pt>
          <cx:pt idx="18971">135000</cx:pt>
          <cx:pt idx="18972">225000</cx:pt>
          <cx:pt idx="18973">42750</cx:pt>
          <cx:pt idx="18974">225000</cx:pt>
          <cx:pt idx="18975">135000</cx:pt>
          <cx:pt idx="18976">202500</cx:pt>
          <cx:pt idx="18977">180000</cx:pt>
          <cx:pt idx="18978">148500</cx:pt>
          <cx:pt idx="18979">225000</cx:pt>
          <cx:pt idx="18980">157500</cx:pt>
          <cx:pt idx="18981">135000</cx:pt>
          <cx:pt idx="18982">481500</cx:pt>
          <cx:pt idx="18983">112500</cx:pt>
          <cx:pt idx="18984">90000</cx:pt>
          <cx:pt idx="18985">202500</cx:pt>
          <cx:pt idx="18986">135000</cx:pt>
          <cx:pt idx="18987">315000</cx:pt>
          <cx:pt idx="18988">54000</cx:pt>
          <cx:pt idx="18989">94500</cx:pt>
          <cx:pt idx="18990">220500</cx:pt>
          <cx:pt idx="18991">202500</cx:pt>
          <cx:pt idx="18992">135000</cx:pt>
          <cx:pt idx="18993">270000</cx:pt>
          <cx:pt idx="18994">81000</cx:pt>
          <cx:pt idx="18995">96750</cx:pt>
          <cx:pt idx="18996">157500</cx:pt>
          <cx:pt idx="18997">135000</cx:pt>
          <cx:pt idx="18998">90000</cx:pt>
          <cx:pt idx="18999">117000</cx:pt>
          <cx:pt idx="19000">90000</cx:pt>
          <cx:pt idx="19001">117000</cx:pt>
          <cx:pt idx="19002">130500</cx:pt>
          <cx:pt idx="19003">112500</cx:pt>
          <cx:pt idx="19004">94500</cx:pt>
          <cx:pt idx="19005">103500</cx:pt>
          <cx:pt idx="19006">112500</cx:pt>
          <cx:pt idx="19007">112500</cx:pt>
          <cx:pt idx="19008">67500</cx:pt>
          <cx:pt idx="19009">157500</cx:pt>
          <cx:pt idx="19010">157500</cx:pt>
          <cx:pt idx="19011">67500</cx:pt>
          <cx:pt idx="19012">90000</cx:pt>
          <cx:pt idx="19013">675000</cx:pt>
          <cx:pt idx="19014">112500</cx:pt>
          <cx:pt idx="19015">58500</cx:pt>
          <cx:pt idx="19016">180000</cx:pt>
          <cx:pt idx="19017">202500</cx:pt>
          <cx:pt idx="19018">90000</cx:pt>
          <cx:pt idx="19019">247500</cx:pt>
          <cx:pt idx="19020">157500</cx:pt>
          <cx:pt idx="19021">135000</cx:pt>
          <cx:pt idx="19022">217908</cx:pt>
          <cx:pt idx="19023">225000</cx:pt>
          <cx:pt idx="19024">180000</cx:pt>
          <cx:pt idx="19025">247500</cx:pt>
          <cx:pt idx="19026">189000</cx:pt>
          <cx:pt idx="19027">225000</cx:pt>
          <cx:pt idx="19028">103500</cx:pt>
          <cx:pt idx="19029">198000</cx:pt>
          <cx:pt idx="19030">180000</cx:pt>
          <cx:pt idx="19031">45000</cx:pt>
          <cx:pt idx="19032">216000</cx:pt>
          <cx:pt idx="19033">243000</cx:pt>
          <cx:pt idx="19034">45000</cx:pt>
          <cx:pt idx="19035">80100</cx:pt>
          <cx:pt idx="19036">166500</cx:pt>
          <cx:pt idx="19037">153000</cx:pt>
          <cx:pt idx="19038">81000</cx:pt>
          <cx:pt idx="19039">112500</cx:pt>
          <cx:pt idx="19040">180000</cx:pt>
          <cx:pt idx="19041">270000</cx:pt>
          <cx:pt idx="19042">90000</cx:pt>
          <cx:pt idx="19043">157500</cx:pt>
          <cx:pt idx="19044">157500</cx:pt>
          <cx:pt idx="19045">180000</cx:pt>
          <cx:pt idx="19046">180000</cx:pt>
          <cx:pt idx="19047">180000</cx:pt>
          <cx:pt idx="19048">166500</cx:pt>
          <cx:pt idx="19049">67500</cx:pt>
          <cx:pt idx="19050">180000</cx:pt>
          <cx:pt idx="19051">108000</cx:pt>
          <cx:pt idx="19052">90000</cx:pt>
          <cx:pt idx="19053">63000</cx:pt>
          <cx:pt idx="19054">270000</cx:pt>
          <cx:pt idx="19055">202500</cx:pt>
          <cx:pt idx="19056">180000</cx:pt>
          <cx:pt idx="19057">247500</cx:pt>
          <cx:pt idx="19058">135000</cx:pt>
          <cx:pt idx="19059">49500</cx:pt>
          <cx:pt idx="19060">49500</cx:pt>
          <cx:pt idx="19061">270000</cx:pt>
          <cx:pt idx="19062">157500</cx:pt>
          <cx:pt idx="19063">283500</cx:pt>
          <cx:pt idx="19064">315000</cx:pt>
          <cx:pt idx="19065">157500</cx:pt>
          <cx:pt idx="19066">180000</cx:pt>
          <cx:pt idx="19067">180000</cx:pt>
          <cx:pt idx="19068">112500</cx:pt>
          <cx:pt idx="19069">157500</cx:pt>
          <cx:pt idx="19070">157500</cx:pt>
          <cx:pt idx="19071">135000</cx:pt>
          <cx:pt idx="19072">180000</cx:pt>
          <cx:pt idx="19073">270000</cx:pt>
          <cx:pt idx="19074">67500</cx:pt>
          <cx:pt idx="19075">211500</cx:pt>
          <cx:pt idx="19076">81000</cx:pt>
          <cx:pt idx="19077">247500</cx:pt>
          <cx:pt idx="19078">90000</cx:pt>
          <cx:pt idx="19079">157500</cx:pt>
          <cx:pt idx="19080">135000</cx:pt>
          <cx:pt idx="19081">108000</cx:pt>
          <cx:pt idx="19082">90000</cx:pt>
          <cx:pt idx="19083">202500</cx:pt>
          <cx:pt idx="19084">225000</cx:pt>
          <cx:pt idx="19085">117000</cx:pt>
          <cx:pt idx="19086">207000</cx:pt>
          <cx:pt idx="19087">135000</cx:pt>
          <cx:pt idx="19088">135000</cx:pt>
          <cx:pt idx="19089">292500</cx:pt>
          <cx:pt idx="19090">81000</cx:pt>
          <cx:pt idx="19091">157500</cx:pt>
          <cx:pt idx="19092">247500</cx:pt>
          <cx:pt idx="19093">67500</cx:pt>
          <cx:pt idx="19094">148500</cx:pt>
          <cx:pt idx="19095">180000</cx:pt>
          <cx:pt idx="19096">157500</cx:pt>
          <cx:pt idx="19097">315000</cx:pt>
          <cx:pt idx="19098">180000</cx:pt>
          <cx:pt idx="19099">135000</cx:pt>
          <cx:pt idx="19100">148500</cx:pt>
          <cx:pt idx="19101">99000</cx:pt>
          <cx:pt idx="19102">112500</cx:pt>
          <cx:pt idx="19103">90000</cx:pt>
          <cx:pt idx="19104">157500</cx:pt>
          <cx:pt idx="19105">121500</cx:pt>
          <cx:pt idx="19106">135000</cx:pt>
          <cx:pt idx="19107">207000</cx:pt>
          <cx:pt idx="19108">180000</cx:pt>
          <cx:pt idx="19109">135000</cx:pt>
          <cx:pt idx="19110">225000</cx:pt>
          <cx:pt idx="19111">202500</cx:pt>
          <cx:pt idx="19112">180000</cx:pt>
          <cx:pt idx="19113">202500</cx:pt>
          <cx:pt idx="19114">225000</cx:pt>
          <cx:pt idx="19115">112500</cx:pt>
          <cx:pt idx="19116">87750</cx:pt>
          <cx:pt idx="19117">81000</cx:pt>
          <cx:pt idx="19118">360000</cx:pt>
          <cx:pt idx="19119">180000</cx:pt>
          <cx:pt idx="19120">225000</cx:pt>
          <cx:pt idx="19121">225000</cx:pt>
          <cx:pt idx="19122">106650</cx:pt>
          <cx:pt idx="19123">225000</cx:pt>
          <cx:pt idx="19124">180000</cx:pt>
          <cx:pt idx="19125">126000</cx:pt>
          <cx:pt idx="19126">135000</cx:pt>
          <cx:pt idx="19127">157500</cx:pt>
          <cx:pt idx="19128">202500</cx:pt>
          <cx:pt idx="19129">202500</cx:pt>
          <cx:pt idx="19130">54000</cx:pt>
          <cx:pt idx="19131">202500</cx:pt>
          <cx:pt idx="19132">135000</cx:pt>
          <cx:pt idx="19133">135000</cx:pt>
          <cx:pt idx="19134">103500</cx:pt>
          <cx:pt idx="19135">135000</cx:pt>
          <cx:pt idx="19136">67500</cx:pt>
          <cx:pt idx="19137">112500</cx:pt>
          <cx:pt idx="19138">135000</cx:pt>
          <cx:pt idx="19139">69750</cx:pt>
          <cx:pt idx="19140">112500</cx:pt>
          <cx:pt idx="19141">360000</cx:pt>
          <cx:pt idx="19142">139500</cx:pt>
          <cx:pt idx="19143">202500</cx:pt>
          <cx:pt idx="19144">67500</cx:pt>
          <cx:pt idx="19145">90000</cx:pt>
          <cx:pt idx="19146">315000</cx:pt>
          <cx:pt idx="19147">207000</cx:pt>
          <cx:pt idx="19148">135000</cx:pt>
          <cx:pt idx="19149">135000</cx:pt>
          <cx:pt idx="19150">135000</cx:pt>
          <cx:pt idx="19151">112500</cx:pt>
          <cx:pt idx="19152">112500</cx:pt>
          <cx:pt idx="19153">225000</cx:pt>
          <cx:pt idx="19154">135000</cx:pt>
          <cx:pt idx="19155">135000</cx:pt>
          <cx:pt idx="19156">121500</cx:pt>
          <cx:pt idx="19157">90000</cx:pt>
          <cx:pt idx="19158">180000</cx:pt>
          <cx:pt idx="19159">157500</cx:pt>
          <cx:pt idx="19160">135000</cx:pt>
          <cx:pt idx="19161">135000</cx:pt>
          <cx:pt idx="19162">202500</cx:pt>
          <cx:pt idx="19163">112500</cx:pt>
          <cx:pt idx="19164">270000</cx:pt>
          <cx:pt idx="19165">193500</cx:pt>
          <cx:pt idx="19166">90000</cx:pt>
          <cx:pt idx="19167">112500</cx:pt>
          <cx:pt idx="19168">225000</cx:pt>
          <cx:pt idx="19169">157500</cx:pt>
          <cx:pt idx="19170">225000</cx:pt>
          <cx:pt idx="19171">247500</cx:pt>
          <cx:pt idx="19172">225000</cx:pt>
          <cx:pt idx="19173">135000</cx:pt>
          <cx:pt idx="19174">135000</cx:pt>
          <cx:pt idx="19175">90000</cx:pt>
          <cx:pt idx="19176">135000</cx:pt>
          <cx:pt idx="19177">202500</cx:pt>
          <cx:pt idx="19178">67500</cx:pt>
          <cx:pt idx="19179">112500</cx:pt>
          <cx:pt idx="19180">135000</cx:pt>
          <cx:pt idx="19181">112500</cx:pt>
          <cx:pt idx="19182">112500</cx:pt>
          <cx:pt idx="19183">225000</cx:pt>
          <cx:pt idx="19184">202500</cx:pt>
          <cx:pt idx="19185">225000</cx:pt>
          <cx:pt idx="19186">135000</cx:pt>
          <cx:pt idx="19187">112500</cx:pt>
          <cx:pt idx="19188">94500</cx:pt>
          <cx:pt idx="19189">202500</cx:pt>
          <cx:pt idx="19190">135000</cx:pt>
          <cx:pt idx="19191">238500</cx:pt>
          <cx:pt idx="19192">112500</cx:pt>
          <cx:pt idx="19193">109800</cx:pt>
          <cx:pt idx="19194">243000</cx:pt>
          <cx:pt idx="19195">72000</cx:pt>
          <cx:pt idx="19196">135000</cx:pt>
          <cx:pt idx="19197">247500</cx:pt>
          <cx:pt idx="19198">135000</cx:pt>
          <cx:pt idx="19199">157500</cx:pt>
          <cx:pt idx="19200">90000</cx:pt>
          <cx:pt idx="19201">99000</cx:pt>
          <cx:pt idx="19202">94500</cx:pt>
          <cx:pt idx="19203">76500</cx:pt>
          <cx:pt idx="19204">157500</cx:pt>
          <cx:pt idx="19205">112500</cx:pt>
          <cx:pt idx="19206">148500</cx:pt>
          <cx:pt idx="19207">144000</cx:pt>
          <cx:pt idx="19208">225000</cx:pt>
          <cx:pt idx="19209">157500</cx:pt>
          <cx:pt idx="19210">108000</cx:pt>
          <cx:pt idx="19211">157500</cx:pt>
          <cx:pt idx="19212">112500</cx:pt>
          <cx:pt idx="19213">225000</cx:pt>
          <cx:pt idx="19214">247500</cx:pt>
          <cx:pt idx="19215">135000</cx:pt>
          <cx:pt idx="19216">180000</cx:pt>
          <cx:pt idx="19217">270000</cx:pt>
          <cx:pt idx="19218">90000</cx:pt>
          <cx:pt idx="19219">202500</cx:pt>
          <cx:pt idx="19220">67500</cx:pt>
          <cx:pt idx="19221">112500</cx:pt>
          <cx:pt idx="19222">157500</cx:pt>
          <cx:pt idx="19223">112500</cx:pt>
          <cx:pt idx="19224">180000</cx:pt>
          <cx:pt idx="19225">90000</cx:pt>
          <cx:pt idx="19226">247500</cx:pt>
          <cx:pt idx="19227">202500</cx:pt>
          <cx:pt idx="19228">157500</cx:pt>
          <cx:pt idx="19229">90000</cx:pt>
          <cx:pt idx="19230">202500</cx:pt>
          <cx:pt idx="19231">153000</cx:pt>
          <cx:pt idx="19232">108000</cx:pt>
          <cx:pt idx="19233">225000</cx:pt>
          <cx:pt idx="19234">180000</cx:pt>
          <cx:pt idx="19235">135000</cx:pt>
          <cx:pt idx="19236">90000</cx:pt>
          <cx:pt idx="19237">67500</cx:pt>
          <cx:pt idx="19238">202500</cx:pt>
          <cx:pt idx="19239">112500</cx:pt>
          <cx:pt idx="19240">63000</cx:pt>
          <cx:pt idx="19241">180000</cx:pt>
          <cx:pt idx="19242">157500</cx:pt>
          <cx:pt idx="19243">157500</cx:pt>
          <cx:pt idx="19244">189000</cx:pt>
          <cx:pt idx="19245">540000</cx:pt>
          <cx:pt idx="19246">292500</cx:pt>
          <cx:pt idx="19247">85500</cx:pt>
          <cx:pt idx="19248">36000</cx:pt>
          <cx:pt idx="19249">180000</cx:pt>
          <cx:pt idx="19250">135000</cx:pt>
          <cx:pt idx="19251">387000</cx:pt>
          <cx:pt idx="19252">315000</cx:pt>
          <cx:pt idx="19253">90000</cx:pt>
          <cx:pt idx="19254">166500</cx:pt>
          <cx:pt idx="19255">157500</cx:pt>
          <cx:pt idx="19256">135000</cx:pt>
          <cx:pt idx="19257">67500</cx:pt>
          <cx:pt idx="19258">112500</cx:pt>
          <cx:pt idx="19259">135000</cx:pt>
          <cx:pt idx="19260">103500</cx:pt>
          <cx:pt idx="19261">135000</cx:pt>
          <cx:pt idx="19262">157500</cx:pt>
          <cx:pt idx="19263">247500</cx:pt>
          <cx:pt idx="19264">90000</cx:pt>
          <cx:pt idx="19265">157500</cx:pt>
          <cx:pt idx="19266">112500</cx:pt>
          <cx:pt idx="19267">54000</cx:pt>
          <cx:pt idx="19268">225000</cx:pt>
          <cx:pt idx="19269">112500</cx:pt>
          <cx:pt idx="19270">202500</cx:pt>
          <cx:pt idx="19271">68400</cx:pt>
          <cx:pt idx="19272">103500</cx:pt>
          <cx:pt idx="19273">180000</cx:pt>
          <cx:pt idx="19274">135000</cx:pt>
          <cx:pt idx="19275">225000</cx:pt>
          <cx:pt idx="19276">157500</cx:pt>
          <cx:pt idx="19277">94500</cx:pt>
          <cx:pt idx="19278">112500</cx:pt>
          <cx:pt idx="19279">135000</cx:pt>
          <cx:pt idx="19280">90000</cx:pt>
          <cx:pt idx="19281">270000</cx:pt>
          <cx:pt idx="19282">67500</cx:pt>
          <cx:pt idx="19283">135000</cx:pt>
          <cx:pt idx="19284">135000</cx:pt>
          <cx:pt idx="19285">99000</cx:pt>
          <cx:pt idx="19286">130500</cx:pt>
          <cx:pt idx="19287">360000</cx:pt>
          <cx:pt idx="19288">202500</cx:pt>
          <cx:pt idx="19289">135000</cx:pt>
          <cx:pt idx="19290">121500</cx:pt>
          <cx:pt idx="19291">135000</cx:pt>
          <cx:pt idx="19292">135000</cx:pt>
          <cx:pt idx="19293">157500</cx:pt>
          <cx:pt idx="19294">180000</cx:pt>
          <cx:pt idx="19295">135000</cx:pt>
          <cx:pt idx="19296">225000</cx:pt>
          <cx:pt idx="19297">180000</cx:pt>
          <cx:pt idx="19298">477000</cx:pt>
          <cx:pt idx="19299">144000</cx:pt>
          <cx:pt idx="19300">58500</cx:pt>
          <cx:pt idx="19301">202500</cx:pt>
          <cx:pt idx="19302">360000</cx:pt>
          <cx:pt idx="19303">166500</cx:pt>
          <cx:pt idx="19304">225000</cx:pt>
          <cx:pt idx="19305">90000</cx:pt>
          <cx:pt idx="19306">202500</cx:pt>
          <cx:pt idx="19307">225000</cx:pt>
          <cx:pt idx="19308">315000</cx:pt>
          <cx:pt idx="19309">247500</cx:pt>
          <cx:pt idx="19310">405000</cx:pt>
          <cx:pt idx="19311">90000</cx:pt>
          <cx:pt idx="19312">180000</cx:pt>
          <cx:pt idx="19313">112500</cx:pt>
          <cx:pt idx="19314">198000</cx:pt>
          <cx:pt idx="19315">157500</cx:pt>
          <cx:pt idx="19316">94500</cx:pt>
          <cx:pt idx="19317">99000</cx:pt>
          <cx:pt idx="19318">112500</cx:pt>
          <cx:pt idx="19319">382500</cx:pt>
          <cx:pt idx="19320">225000</cx:pt>
          <cx:pt idx="19321">81373.5</cx:pt>
          <cx:pt idx="19322">135000</cx:pt>
          <cx:pt idx="19323">135000</cx:pt>
          <cx:pt idx="19324">90000</cx:pt>
          <cx:pt idx="19325">292500</cx:pt>
          <cx:pt idx="19326">153000</cx:pt>
          <cx:pt idx="19327">90000</cx:pt>
          <cx:pt idx="19328">157500</cx:pt>
          <cx:pt idx="19329">112500</cx:pt>
          <cx:pt idx="19330">52200</cx:pt>
          <cx:pt idx="19331">216000</cx:pt>
          <cx:pt idx="19332">81000</cx:pt>
          <cx:pt idx="19333">216000</cx:pt>
          <cx:pt idx="19334">225000</cx:pt>
          <cx:pt idx="19335">112500</cx:pt>
          <cx:pt idx="19336">315000</cx:pt>
          <cx:pt idx="19337">247500</cx:pt>
          <cx:pt idx="19338">112500</cx:pt>
          <cx:pt idx="19339">202500</cx:pt>
          <cx:pt idx="19340">90000</cx:pt>
          <cx:pt idx="19341">94500</cx:pt>
          <cx:pt idx="19342">112500</cx:pt>
          <cx:pt idx="19343">72000</cx:pt>
          <cx:pt idx="19344">81000</cx:pt>
          <cx:pt idx="19345">135000</cx:pt>
          <cx:pt idx="19346">90000</cx:pt>
          <cx:pt idx="19347">202500</cx:pt>
          <cx:pt idx="19348">135000</cx:pt>
          <cx:pt idx="19349">135000</cx:pt>
          <cx:pt idx="19350">112500</cx:pt>
          <cx:pt idx="19351">315000</cx:pt>
          <cx:pt idx="19352">171000</cx:pt>
          <cx:pt idx="19353">126000</cx:pt>
          <cx:pt idx="19354">90000</cx:pt>
          <cx:pt idx="19355">90000</cx:pt>
          <cx:pt idx="19356">90000</cx:pt>
          <cx:pt idx="19357">135000</cx:pt>
          <cx:pt idx="19358">126000</cx:pt>
          <cx:pt idx="19359">121500</cx:pt>
          <cx:pt idx="19360">112500</cx:pt>
          <cx:pt idx="19361">180000</cx:pt>
          <cx:pt idx="19362">90000</cx:pt>
          <cx:pt idx="19363">90000</cx:pt>
          <cx:pt idx="19364">211500</cx:pt>
          <cx:pt idx="19365">112500</cx:pt>
          <cx:pt idx="19366">360000</cx:pt>
          <cx:pt idx="19367">135000</cx:pt>
          <cx:pt idx="19368">315000</cx:pt>
          <cx:pt idx="19369">135000</cx:pt>
          <cx:pt idx="19370">171000</cx:pt>
          <cx:pt idx="19371">405000</cx:pt>
          <cx:pt idx="19372">202500</cx:pt>
          <cx:pt idx="19373">99000</cx:pt>
          <cx:pt idx="19374">112500</cx:pt>
          <cx:pt idx="19375">315000</cx:pt>
          <cx:pt idx="19376">81000</cx:pt>
          <cx:pt idx="19377">94500</cx:pt>
          <cx:pt idx="19378">202500</cx:pt>
          <cx:pt idx="19379">144900</cx:pt>
          <cx:pt idx="19380">157500</cx:pt>
          <cx:pt idx="19381">157500</cx:pt>
          <cx:pt idx="19382">157500</cx:pt>
          <cx:pt idx="19383">180000</cx:pt>
          <cx:pt idx="19384">180000</cx:pt>
          <cx:pt idx="19385">355500</cx:pt>
          <cx:pt idx="19386">112500</cx:pt>
          <cx:pt idx="19387">315000</cx:pt>
          <cx:pt idx="19388">112500</cx:pt>
          <cx:pt idx="19389">202500</cx:pt>
          <cx:pt idx="19390">180000</cx:pt>
          <cx:pt idx="19391">135000</cx:pt>
          <cx:pt idx="19392">90000</cx:pt>
          <cx:pt idx="19393">45000</cx:pt>
          <cx:pt idx="19394">157500</cx:pt>
          <cx:pt idx="19395">180000</cx:pt>
          <cx:pt idx="19396">121500</cx:pt>
          <cx:pt idx="19397">382500</cx:pt>
          <cx:pt idx="19398">360000</cx:pt>
          <cx:pt idx="19399">90000</cx:pt>
          <cx:pt idx="19400">180000</cx:pt>
          <cx:pt idx="19401">180000</cx:pt>
          <cx:pt idx="19402">112500</cx:pt>
          <cx:pt idx="19403">157500</cx:pt>
          <cx:pt idx="19404">121500</cx:pt>
          <cx:pt idx="19405">112500</cx:pt>
          <cx:pt idx="19406">135000</cx:pt>
          <cx:pt idx="19407">126000</cx:pt>
          <cx:pt idx="19408">83250</cx:pt>
          <cx:pt idx="19409">234000</cx:pt>
          <cx:pt idx="19410">180000</cx:pt>
          <cx:pt idx="19411">67500</cx:pt>
          <cx:pt idx="19412">76500</cx:pt>
          <cx:pt idx="19413">202500</cx:pt>
          <cx:pt idx="19414">67500</cx:pt>
          <cx:pt idx="19415">67500</cx:pt>
          <cx:pt idx="19416">180000</cx:pt>
          <cx:pt idx="19417">315000</cx:pt>
          <cx:pt idx="19418">58500</cx:pt>
          <cx:pt idx="19419">180000</cx:pt>
          <cx:pt idx="19420">126000</cx:pt>
          <cx:pt idx="19421">121500</cx:pt>
          <cx:pt idx="19422">130500</cx:pt>
          <cx:pt idx="19423">112500</cx:pt>
          <cx:pt idx="19424">382500</cx:pt>
          <cx:pt idx="19425">67500</cx:pt>
          <cx:pt idx="19426">135000</cx:pt>
          <cx:pt idx="19427">112500</cx:pt>
          <cx:pt idx="19428">112500</cx:pt>
          <cx:pt idx="19429">135000</cx:pt>
          <cx:pt idx="19430">76500</cx:pt>
          <cx:pt idx="19431">90000</cx:pt>
          <cx:pt idx="19432">180000</cx:pt>
          <cx:pt idx="19433">180000</cx:pt>
          <cx:pt idx="19434">90000</cx:pt>
          <cx:pt idx="19435">157500</cx:pt>
          <cx:pt idx="19436">270000</cx:pt>
          <cx:pt idx="19437">427500</cx:pt>
          <cx:pt idx="19438">270000</cx:pt>
          <cx:pt idx="19439">135000</cx:pt>
          <cx:pt idx="19440">135000</cx:pt>
          <cx:pt idx="19441">135000</cx:pt>
          <cx:pt idx="19442">247500</cx:pt>
          <cx:pt idx="19443">162000</cx:pt>
          <cx:pt idx="19444">112500</cx:pt>
          <cx:pt idx="19445">90000</cx:pt>
          <cx:pt idx="19446">157500</cx:pt>
          <cx:pt idx="19447">157500</cx:pt>
          <cx:pt idx="19448">157500</cx:pt>
          <cx:pt idx="19449">157500</cx:pt>
          <cx:pt idx="19450">225000</cx:pt>
          <cx:pt idx="19451">135000</cx:pt>
          <cx:pt idx="19452">81000</cx:pt>
          <cx:pt idx="19453">202500</cx:pt>
          <cx:pt idx="19454">121500</cx:pt>
          <cx:pt idx="19455">180000</cx:pt>
          <cx:pt idx="19456">157500</cx:pt>
          <cx:pt idx="19457">202500</cx:pt>
          <cx:pt idx="19458">126000</cx:pt>
          <cx:pt idx="19459">90000</cx:pt>
          <cx:pt idx="19460">202500</cx:pt>
          <cx:pt idx="19461">180000</cx:pt>
          <cx:pt idx="19462">76500</cx:pt>
          <cx:pt idx="19463">202500</cx:pt>
          <cx:pt idx="19464">121500</cx:pt>
          <cx:pt idx="19465">144000</cx:pt>
          <cx:pt idx="19466">103500</cx:pt>
          <cx:pt idx="19467">382500</cx:pt>
          <cx:pt idx="19468">202500</cx:pt>
          <cx:pt idx="19469">108000</cx:pt>
          <cx:pt idx="19470">121500</cx:pt>
          <cx:pt idx="19471">90000</cx:pt>
          <cx:pt idx="19472">135000</cx:pt>
          <cx:pt idx="19473">202500</cx:pt>
          <cx:pt idx="19474">180000</cx:pt>
          <cx:pt idx="19475">162000</cx:pt>
          <cx:pt idx="19476">225000</cx:pt>
          <cx:pt idx="19477">90000</cx:pt>
          <cx:pt idx="19478">112500</cx:pt>
          <cx:pt idx="19479">90000</cx:pt>
          <cx:pt idx="19480">83250</cx:pt>
          <cx:pt idx="19481">126000</cx:pt>
          <cx:pt idx="19482">135000</cx:pt>
          <cx:pt idx="19483">135000</cx:pt>
          <cx:pt idx="19484">171000</cx:pt>
          <cx:pt idx="19485">67500</cx:pt>
          <cx:pt idx="19486">135000</cx:pt>
          <cx:pt idx="19487">112500</cx:pt>
          <cx:pt idx="19488">157500</cx:pt>
          <cx:pt idx="19489">90000</cx:pt>
          <cx:pt idx="19490">225000</cx:pt>
          <cx:pt idx="19491">157500</cx:pt>
          <cx:pt idx="19492">180000</cx:pt>
          <cx:pt idx="19493">108000</cx:pt>
          <cx:pt idx="19494">675000</cx:pt>
          <cx:pt idx="19495">202500</cx:pt>
          <cx:pt idx="19496">346500</cx:pt>
          <cx:pt idx="19497">270000</cx:pt>
          <cx:pt idx="19498">247500</cx:pt>
          <cx:pt idx="19499">112500</cx:pt>
          <cx:pt idx="19500">117000</cx:pt>
          <cx:pt idx="19501">130500</cx:pt>
          <cx:pt idx="19502">180000</cx:pt>
          <cx:pt idx="19503">315000</cx:pt>
          <cx:pt idx="19504">135000</cx:pt>
          <cx:pt idx="19505">243000</cx:pt>
          <cx:pt idx="19506">135000</cx:pt>
          <cx:pt idx="19507">270000</cx:pt>
          <cx:pt idx="19508">189000</cx:pt>
          <cx:pt idx="19509">252000</cx:pt>
          <cx:pt idx="19510">112500</cx:pt>
          <cx:pt idx="19511">247500</cx:pt>
          <cx:pt idx="19512">292500</cx:pt>
          <cx:pt idx="19513">135000</cx:pt>
          <cx:pt idx="19514">225000</cx:pt>
          <cx:pt idx="19515">112500</cx:pt>
          <cx:pt idx="19516">157500</cx:pt>
          <cx:pt idx="19517">58500</cx:pt>
          <cx:pt idx="19518">157500</cx:pt>
          <cx:pt idx="19519">112500</cx:pt>
          <cx:pt idx="19520">202500</cx:pt>
          <cx:pt idx="19521">126000</cx:pt>
          <cx:pt idx="19522">90000</cx:pt>
          <cx:pt idx="19523">112500</cx:pt>
          <cx:pt idx="19524">202500</cx:pt>
          <cx:pt idx="19525">216000</cx:pt>
          <cx:pt idx="19526">180000</cx:pt>
          <cx:pt idx="19527">247500</cx:pt>
          <cx:pt idx="19528">112500</cx:pt>
          <cx:pt idx="19529">225000</cx:pt>
          <cx:pt idx="19530">270000</cx:pt>
          <cx:pt idx="19531">315000</cx:pt>
          <cx:pt idx="19532">270000</cx:pt>
          <cx:pt idx="19533">157500</cx:pt>
          <cx:pt idx="19534">112500</cx:pt>
          <cx:pt idx="19535">67500</cx:pt>
          <cx:pt idx="19536">180000</cx:pt>
          <cx:pt idx="19537">180000</cx:pt>
          <cx:pt idx="19538">157500</cx:pt>
          <cx:pt idx="19539">157500</cx:pt>
          <cx:pt idx="19540">81000</cx:pt>
          <cx:pt idx="19541">135000</cx:pt>
          <cx:pt idx="19542">171000</cx:pt>
          <cx:pt idx="19543">112500</cx:pt>
          <cx:pt idx="19544">337500</cx:pt>
          <cx:pt idx="19545">112500</cx:pt>
          <cx:pt idx="19546">270000</cx:pt>
          <cx:pt idx="19547">202500</cx:pt>
          <cx:pt idx="19548">67500</cx:pt>
          <cx:pt idx="19549">135000</cx:pt>
          <cx:pt idx="19550">112500</cx:pt>
          <cx:pt idx="19551">225000</cx:pt>
          <cx:pt idx="19552">108000</cx:pt>
          <cx:pt idx="19553">180000</cx:pt>
          <cx:pt idx="19554">166050</cx:pt>
          <cx:pt idx="19555">157500</cx:pt>
          <cx:pt idx="19556">139500</cx:pt>
          <cx:pt idx="19557">270000</cx:pt>
          <cx:pt idx="19558">112500</cx:pt>
          <cx:pt idx="19559">112500</cx:pt>
          <cx:pt idx="19560">202500</cx:pt>
          <cx:pt idx="19561">166500</cx:pt>
          <cx:pt idx="19562">85500</cx:pt>
          <cx:pt idx="19563">154800</cx:pt>
          <cx:pt idx="19564">144000</cx:pt>
          <cx:pt idx="19565">112500</cx:pt>
          <cx:pt idx="19566">135000</cx:pt>
          <cx:pt idx="19567">54000</cx:pt>
          <cx:pt idx="19568">90000</cx:pt>
          <cx:pt idx="19569">94500</cx:pt>
          <cx:pt idx="19570">90000</cx:pt>
          <cx:pt idx="19571">72000</cx:pt>
          <cx:pt idx="19572">540000</cx:pt>
          <cx:pt idx="19573">225000</cx:pt>
          <cx:pt idx="19574">180000</cx:pt>
          <cx:pt idx="19575">144000</cx:pt>
          <cx:pt idx="19576">67500</cx:pt>
          <cx:pt idx="19577">135000</cx:pt>
          <cx:pt idx="19578">180000</cx:pt>
          <cx:pt idx="19579">225000</cx:pt>
          <cx:pt idx="19580">157500</cx:pt>
          <cx:pt idx="19581">144000</cx:pt>
          <cx:pt idx="19582">180000</cx:pt>
          <cx:pt idx="19583">166500</cx:pt>
          <cx:pt idx="19584">202500</cx:pt>
          <cx:pt idx="19585">112500</cx:pt>
          <cx:pt idx="19586">90000</cx:pt>
          <cx:pt idx="19587">141750</cx:pt>
          <cx:pt idx="19588">202500</cx:pt>
          <cx:pt idx="19589">225000</cx:pt>
          <cx:pt idx="19590">202500</cx:pt>
          <cx:pt idx="19591">81000</cx:pt>
          <cx:pt idx="19592">72000</cx:pt>
          <cx:pt idx="19593">103500</cx:pt>
          <cx:pt idx="19594">225000</cx:pt>
          <cx:pt idx="19595">135000</cx:pt>
          <cx:pt idx="19596">157500</cx:pt>
          <cx:pt idx="19597">202500</cx:pt>
          <cx:pt idx="19598">243000</cx:pt>
          <cx:pt idx="19599">225000</cx:pt>
          <cx:pt idx="19600">67500</cx:pt>
          <cx:pt idx="19601">135000</cx:pt>
          <cx:pt idx="19602">225000</cx:pt>
          <cx:pt idx="19603">126000</cx:pt>
          <cx:pt idx="19604">90000</cx:pt>
          <cx:pt idx="19605">225000</cx:pt>
          <cx:pt idx="19606">270000</cx:pt>
          <cx:pt idx="19607">117000</cx:pt>
          <cx:pt idx="19608">90000</cx:pt>
          <cx:pt idx="19609">315000</cx:pt>
          <cx:pt idx="19610">180000</cx:pt>
          <cx:pt idx="19611">157500</cx:pt>
          <cx:pt idx="19612">202500</cx:pt>
          <cx:pt idx="19613">270000</cx:pt>
          <cx:pt idx="19614">135000</cx:pt>
          <cx:pt idx="19615">180000</cx:pt>
          <cx:pt idx="19616">112500</cx:pt>
          <cx:pt idx="19617">198000</cx:pt>
          <cx:pt idx="19618">157500</cx:pt>
          <cx:pt idx="19619">135000</cx:pt>
          <cx:pt idx="19620">112500</cx:pt>
          <cx:pt idx="19621">67500</cx:pt>
          <cx:pt idx="19622">90000</cx:pt>
          <cx:pt idx="19623">112500</cx:pt>
          <cx:pt idx="19624">67500</cx:pt>
          <cx:pt idx="19625">162000</cx:pt>
          <cx:pt idx="19626">112500</cx:pt>
          <cx:pt idx="19627">157500</cx:pt>
          <cx:pt idx="19628">135000</cx:pt>
          <cx:pt idx="19629">90000</cx:pt>
          <cx:pt idx="19630">157500</cx:pt>
          <cx:pt idx="19631">247500</cx:pt>
          <cx:pt idx="19632">157500</cx:pt>
          <cx:pt idx="19633">202500</cx:pt>
          <cx:pt idx="19634">112500</cx:pt>
          <cx:pt idx="19635">225000</cx:pt>
          <cx:pt idx="19636">202500</cx:pt>
          <cx:pt idx="19637">315000</cx:pt>
          <cx:pt idx="19638">31500</cx:pt>
          <cx:pt idx="19639">129375</cx:pt>
          <cx:pt idx="19640">225000</cx:pt>
          <cx:pt idx="19641">135000</cx:pt>
          <cx:pt idx="19642">81000</cx:pt>
          <cx:pt idx="19643">148500</cx:pt>
          <cx:pt idx="19644">112500</cx:pt>
          <cx:pt idx="19645">135000</cx:pt>
          <cx:pt idx="19646">112500</cx:pt>
          <cx:pt idx="19647">108000</cx:pt>
          <cx:pt idx="19648">157500</cx:pt>
          <cx:pt idx="19649">112500</cx:pt>
          <cx:pt idx="19650">151641</cx:pt>
          <cx:pt idx="19651">112500</cx:pt>
          <cx:pt idx="19652">112500</cx:pt>
          <cx:pt idx="19653">85500</cx:pt>
          <cx:pt idx="19654">225000</cx:pt>
          <cx:pt idx="19655">270000</cx:pt>
          <cx:pt idx="19656">225000</cx:pt>
          <cx:pt idx="19657">112500</cx:pt>
          <cx:pt idx="19658">450000</cx:pt>
          <cx:pt idx="19659">211500</cx:pt>
          <cx:pt idx="19660">315000</cx:pt>
          <cx:pt idx="19661">202500</cx:pt>
          <cx:pt idx="19662">180000</cx:pt>
          <cx:pt idx="19663">180000</cx:pt>
          <cx:pt idx="19664">112500</cx:pt>
          <cx:pt idx="19665">1350000</cx:pt>
          <cx:pt idx="19666">135000</cx:pt>
          <cx:pt idx="19667">180000</cx:pt>
          <cx:pt idx="19668">405000</cx:pt>
          <cx:pt idx="19669">180000</cx:pt>
          <cx:pt idx="19670">342000</cx:pt>
          <cx:pt idx="19671">405000</cx:pt>
          <cx:pt idx="19672">49500</cx:pt>
          <cx:pt idx="19673">112500</cx:pt>
          <cx:pt idx="19674">135000</cx:pt>
          <cx:pt idx="19675">292500</cx:pt>
          <cx:pt idx="19676">157500</cx:pt>
          <cx:pt idx="19677">162000</cx:pt>
          <cx:pt idx="19678">135000</cx:pt>
          <cx:pt idx="19679">180000</cx:pt>
          <cx:pt idx="19680">202500</cx:pt>
          <cx:pt idx="19681">225000</cx:pt>
          <cx:pt idx="19682">202500</cx:pt>
          <cx:pt idx="19683">211500</cx:pt>
          <cx:pt idx="19684">49500</cx:pt>
          <cx:pt idx="19685">225000</cx:pt>
          <cx:pt idx="19686">135000</cx:pt>
          <cx:pt idx="19687">135000</cx:pt>
          <cx:pt idx="19688">202500</cx:pt>
          <cx:pt idx="19689">360000</cx:pt>
          <cx:pt idx="19690">360000</cx:pt>
          <cx:pt idx="19691">103500</cx:pt>
          <cx:pt idx="19692">202500</cx:pt>
          <cx:pt idx="19693">126000</cx:pt>
          <cx:pt idx="19694">121500</cx:pt>
          <cx:pt idx="19695">90000</cx:pt>
          <cx:pt idx="19696">243000</cx:pt>
          <cx:pt idx="19697">112500</cx:pt>
          <cx:pt idx="19698">103500</cx:pt>
          <cx:pt idx="19699">180000</cx:pt>
          <cx:pt idx="19700">135000</cx:pt>
          <cx:pt idx="19701">72000</cx:pt>
          <cx:pt idx="19702">297000</cx:pt>
          <cx:pt idx="19703">139500</cx:pt>
          <cx:pt idx="19704">270000</cx:pt>
          <cx:pt idx="19705">180000</cx:pt>
          <cx:pt idx="19706">225000</cx:pt>
          <cx:pt idx="19707">189000</cx:pt>
          <cx:pt idx="19708">292500</cx:pt>
          <cx:pt idx="19709">90000</cx:pt>
          <cx:pt idx="19710">81000</cx:pt>
          <cx:pt idx="19711">202500</cx:pt>
          <cx:pt idx="19712">90000</cx:pt>
          <cx:pt idx="19713">225000</cx:pt>
          <cx:pt idx="19714">94500</cx:pt>
          <cx:pt idx="19715">67500</cx:pt>
          <cx:pt idx="19716">171000</cx:pt>
          <cx:pt idx="19717">157500</cx:pt>
          <cx:pt idx="19718">180000</cx:pt>
          <cx:pt idx="19719">247500</cx:pt>
          <cx:pt idx="19720">45000</cx:pt>
          <cx:pt idx="19721">270000</cx:pt>
          <cx:pt idx="19722">157500</cx:pt>
          <cx:pt idx="19723">162000</cx:pt>
          <cx:pt idx="19724">202500</cx:pt>
          <cx:pt idx="19725">202500</cx:pt>
          <cx:pt idx="19726">153000</cx:pt>
          <cx:pt idx="19727">112500</cx:pt>
          <cx:pt idx="19728">67500</cx:pt>
          <cx:pt idx="19729">112500</cx:pt>
          <cx:pt idx="19730">202500</cx:pt>
          <cx:pt idx="19731">243000</cx:pt>
          <cx:pt idx="19732">225000</cx:pt>
          <cx:pt idx="19733">112500</cx:pt>
          <cx:pt idx="19734">675000</cx:pt>
          <cx:pt idx="19735">180000</cx:pt>
          <cx:pt idx="19736">180000</cx:pt>
          <cx:pt idx="19737">225000</cx:pt>
          <cx:pt idx="19738">292500</cx:pt>
          <cx:pt idx="19739">229500</cx:pt>
          <cx:pt idx="19740">90000</cx:pt>
          <cx:pt idx="19741">67500</cx:pt>
          <cx:pt idx="19742">202500</cx:pt>
          <cx:pt idx="19743">94500</cx:pt>
          <cx:pt idx="19744">135000</cx:pt>
          <cx:pt idx="19745">225000</cx:pt>
          <cx:pt idx="19746">90000</cx:pt>
          <cx:pt idx="19747">81000</cx:pt>
          <cx:pt idx="19748">67500</cx:pt>
          <cx:pt idx="19749">45000</cx:pt>
          <cx:pt idx="19750">180000</cx:pt>
          <cx:pt idx="19751">135000</cx:pt>
          <cx:pt idx="19752">121500</cx:pt>
          <cx:pt idx="19753">135000</cx:pt>
          <cx:pt idx="19754">180000</cx:pt>
          <cx:pt idx="19755">157500</cx:pt>
          <cx:pt idx="19756">157500</cx:pt>
          <cx:pt idx="19757">171000</cx:pt>
          <cx:pt idx="19758">180000</cx:pt>
          <cx:pt idx="19759">157500</cx:pt>
          <cx:pt idx="19760">247500</cx:pt>
          <cx:pt idx="19761">337500</cx:pt>
          <cx:pt idx="19762">157500</cx:pt>
          <cx:pt idx="19763">67500</cx:pt>
          <cx:pt idx="19764">360000</cx:pt>
          <cx:pt idx="19765">247500</cx:pt>
          <cx:pt idx="19766">54000</cx:pt>
          <cx:pt idx="19767">135000</cx:pt>
          <cx:pt idx="19768">67500</cx:pt>
          <cx:pt idx="19769">247500</cx:pt>
          <cx:pt idx="19770">72000</cx:pt>
          <cx:pt idx="19771">225000</cx:pt>
          <cx:pt idx="19772">135000</cx:pt>
          <cx:pt idx="19773">180000</cx:pt>
          <cx:pt idx="19774">126000</cx:pt>
          <cx:pt idx="19775">157500</cx:pt>
          <cx:pt idx="19776">202500</cx:pt>
          <cx:pt idx="19777">90000</cx:pt>
          <cx:pt idx="19778">90000</cx:pt>
          <cx:pt idx="19779">99000</cx:pt>
          <cx:pt idx="19780">90000</cx:pt>
          <cx:pt idx="19781">315000</cx:pt>
          <cx:pt idx="19782">126000</cx:pt>
          <cx:pt idx="19783">252000</cx:pt>
          <cx:pt idx="19784">202500</cx:pt>
          <cx:pt idx="19785">112500</cx:pt>
          <cx:pt idx="19786">67500</cx:pt>
          <cx:pt idx="19787">157500</cx:pt>
          <cx:pt idx="19788">279000</cx:pt>
          <cx:pt idx="19789">148500</cx:pt>
          <cx:pt idx="19790">135000</cx:pt>
          <cx:pt idx="19791">56250</cx:pt>
          <cx:pt idx="19792">45000</cx:pt>
          <cx:pt idx="19793">360000</cx:pt>
          <cx:pt idx="19794">135000</cx:pt>
          <cx:pt idx="19795">117000</cx:pt>
          <cx:pt idx="19796">180000</cx:pt>
          <cx:pt idx="19797">90000</cx:pt>
          <cx:pt idx="19798">112500</cx:pt>
          <cx:pt idx="19799">360000</cx:pt>
          <cx:pt idx="19800">180000</cx:pt>
          <cx:pt idx="19801">67500</cx:pt>
          <cx:pt idx="19802">90000</cx:pt>
          <cx:pt idx="19803">157500</cx:pt>
          <cx:pt idx="19804">135000</cx:pt>
          <cx:pt idx="19805">85500</cx:pt>
          <cx:pt idx="19806">360000</cx:pt>
          <cx:pt idx="19807">157500</cx:pt>
          <cx:pt idx="19808">243000</cx:pt>
          <cx:pt idx="19809">157500</cx:pt>
          <cx:pt idx="19810">135000</cx:pt>
          <cx:pt idx="19811">90000</cx:pt>
          <cx:pt idx="19812">157500</cx:pt>
          <cx:pt idx="19813">180000</cx:pt>
          <cx:pt idx="19814">193500</cx:pt>
          <cx:pt idx="19815">112500</cx:pt>
          <cx:pt idx="19816">144000</cx:pt>
          <cx:pt idx="19817">67500</cx:pt>
          <cx:pt idx="19818">49500</cx:pt>
          <cx:pt idx="19819">99000</cx:pt>
          <cx:pt idx="19820">90000</cx:pt>
          <cx:pt idx="19821">360000</cx:pt>
          <cx:pt idx="19822">135000</cx:pt>
          <cx:pt idx="19823">126000</cx:pt>
          <cx:pt idx="19824">202500</cx:pt>
          <cx:pt idx="19825">180000</cx:pt>
          <cx:pt idx="19826">270000</cx:pt>
          <cx:pt idx="19827">126000</cx:pt>
          <cx:pt idx="19828">103500</cx:pt>
          <cx:pt idx="19829">270000</cx:pt>
          <cx:pt idx="19830">157500</cx:pt>
          <cx:pt idx="19831">202500</cx:pt>
          <cx:pt idx="19832">130500</cx:pt>
          <cx:pt idx="19833">202500</cx:pt>
          <cx:pt idx="19834">135000</cx:pt>
          <cx:pt idx="19835">112500</cx:pt>
          <cx:pt idx="19836">180000</cx:pt>
          <cx:pt idx="19837">157500</cx:pt>
          <cx:pt idx="19838">157500</cx:pt>
          <cx:pt idx="19839">202500</cx:pt>
          <cx:pt idx="19840">67500</cx:pt>
          <cx:pt idx="19841">90000</cx:pt>
          <cx:pt idx="19842">76500</cx:pt>
          <cx:pt idx="19843">72000</cx:pt>
          <cx:pt idx="19844">360000</cx:pt>
          <cx:pt idx="19845">202500</cx:pt>
          <cx:pt idx="19846">135000</cx:pt>
          <cx:pt idx="19847">202500</cx:pt>
          <cx:pt idx="19848">81000</cx:pt>
          <cx:pt idx="19849">247500</cx:pt>
          <cx:pt idx="19850">202500</cx:pt>
          <cx:pt idx="19851">135000</cx:pt>
          <cx:pt idx="19852">369000</cx:pt>
          <cx:pt idx="19853">175500</cx:pt>
          <cx:pt idx="19854">180000</cx:pt>
          <cx:pt idx="19855">180000</cx:pt>
          <cx:pt idx="19856">112500</cx:pt>
          <cx:pt idx="19857">112500</cx:pt>
          <cx:pt idx="19858">135000</cx:pt>
          <cx:pt idx="19859">171000</cx:pt>
          <cx:pt idx="19860">157500</cx:pt>
          <cx:pt idx="19861">157500</cx:pt>
          <cx:pt idx="19862">174150</cx:pt>
          <cx:pt idx="19863">54000</cx:pt>
          <cx:pt idx="19864">157500</cx:pt>
          <cx:pt idx="19865">225000</cx:pt>
          <cx:pt idx="19866">38250</cx:pt>
          <cx:pt idx="19867">54000</cx:pt>
          <cx:pt idx="19868">121500</cx:pt>
          <cx:pt idx="19869">112500</cx:pt>
          <cx:pt idx="19870">85500</cx:pt>
          <cx:pt idx="19871">126000</cx:pt>
          <cx:pt idx="19872">112500</cx:pt>
          <cx:pt idx="19873">112500</cx:pt>
          <cx:pt idx="19874">157500</cx:pt>
          <cx:pt idx="19875">135000</cx:pt>
          <cx:pt idx="19876">112500</cx:pt>
          <cx:pt idx="19877">135000</cx:pt>
          <cx:pt idx="19878">157500</cx:pt>
          <cx:pt idx="19879">112500</cx:pt>
          <cx:pt idx="19880">180000</cx:pt>
          <cx:pt idx="19881">71550</cx:pt>
          <cx:pt idx="19882">135000</cx:pt>
          <cx:pt idx="19883">112500</cx:pt>
          <cx:pt idx="19884">164250</cx:pt>
          <cx:pt idx="19885">67500</cx:pt>
          <cx:pt idx="19886">225000</cx:pt>
          <cx:pt idx="19887">175500</cx:pt>
          <cx:pt idx="19888">202500</cx:pt>
          <cx:pt idx="19889">135000</cx:pt>
          <cx:pt idx="19890">202500</cx:pt>
          <cx:pt idx="19891">180000</cx:pt>
          <cx:pt idx="19892">135000</cx:pt>
          <cx:pt idx="19893">130500</cx:pt>
          <cx:pt idx="19894">360000</cx:pt>
          <cx:pt idx="19895">360000</cx:pt>
          <cx:pt idx="19896">112500</cx:pt>
          <cx:pt idx="19897">225000</cx:pt>
          <cx:pt idx="19898">216000</cx:pt>
          <cx:pt idx="19899">225000</cx:pt>
          <cx:pt idx="19900">270000</cx:pt>
          <cx:pt idx="19901">67500</cx:pt>
          <cx:pt idx="19902">108000</cx:pt>
          <cx:pt idx="19903">135000</cx:pt>
          <cx:pt idx="19904">135000</cx:pt>
          <cx:pt idx="19905">112500</cx:pt>
          <cx:pt idx="19906">157500</cx:pt>
          <cx:pt idx="19907">270000</cx:pt>
          <cx:pt idx="19908">90000</cx:pt>
          <cx:pt idx="19909">112500</cx:pt>
          <cx:pt idx="19910">126000</cx:pt>
          <cx:pt idx="19911">270000</cx:pt>
          <cx:pt idx="19912">90000</cx:pt>
          <cx:pt idx="19913">216000</cx:pt>
          <cx:pt idx="19914">112500</cx:pt>
          <cx:pt idx="19915">112500</cx:pt>
          <cx:pt idx="19916">72000</cx:pt>
          <cx:pt idx="19917">270000</cx:pt>
          <cx:pt idx="19918">270000</cx:pt>
          <cx:pt idx="19919">112500</cx:pt>
          <cx:pt idx="19920">148500</cx:pt>
          <cx:pt idx="19921">90000</cx:pt>
          <cx:pt idx="19922">135000</cx:pt>
          <cx:pt idx="19923">180000</cx:pt>
          <cx:pt idx="19924">135000</cx:pt>
          <cx:pt idx="19925">135000</cx:pt>
          <cx:pt idx="19926">112500</cx:pt>
          <cx:pt idx="19927">495000</cx:pt>
          <cx:pt idx="19928">90000</cx:pt>
          <cx:pt idx="19929">112500</cx:pt>
          <cx:pt idx="19930">180000</cx:pt>
          <cx:pt idx="19931">252000</cx:pt>
          <cx:pt idx="19932">135000</cx:pt>
          <cx:pt idx="19933">67500</cx:pt>
          <cx:pt idx="19934">157500</cx:pt>
          <cx:pt idx="19935">94500</cx:pt>
          <cx:pt idx="19936">675000</cx:pt>
          <cx:pt idx="19937">306000</cx:pt>
          <cx:pt idx="19938">54000</cx:pt>
          <cx:pt idx="19939">270000</cx:pt>
          <cx:pt idx="19940">112500</cx:pt>
          <cx:pt idx="19941">180000</cx:pt>
          <cx:pt idx="19942">180000</cx:pt>
          <cx:pt idx="19943">171000</cx:pt>
          <cx:pt idx="19944">81000</cx:pt>
          <cx:pt idx="19945">180000</cx:pt>
          <cx:pt idx="19946">180000</cx:pt>
          <cx:pt idx="19947">81000</cx:pt>
          <cx:pt idx="19948">202500</cx:pt>
          <cx:pt idx="19949">135000</cx:pt>
          <cx:pt idx="19950">90000</cx:pt>
          <cx:pt idx="19951">162000</cx:pt>
          <cx:pt idx="19952">180000</cx:pt>
          <cx:pt idx="19953">270000</cx:pt>
          <cx:pt idx="19954">252000</cx:pt>
          <cx:pt idx="19955">135000</cx:pt>
          <cx:pt idx="19956">135000</cx:pt>
          <cx:pt idx="19957">157500</cx:pt>
          <cx:pt idx="19958">90000</cx:pt>
          <cx:pt idx="19959">112500</cx:pt>
          <cx:pt idx="19960">225000</cx:pt>
          <cx:pt idx="19961">94500</cx:pt>
          <cx:pt idx="19962">166500</cx:pt>
          <cx:pt idx="19963">202500</cx:pt>
          <cx:pt idx="19964">360000</cx:pt>
          <cx:pt idx="19965">171000</cx:pt>
          <cx:pt idx="19966">202500</cx:pt>
          <cx:pt idx="19967">180000</cx:pt>
          <cx:pt idx="19968">135000</cx:pt>
          <cx:pt idx="19969">99000</cx:pt>
          <cx:pt idx="19970">360000</cx:pt>
          <cx:pt idx="19971">135000</cx:pt>
          <cx:pt idx="19972">270000</cx:pt>
          <cx:pt idx="19973">202500</cx:pt>
          <cx:pt idx="19974">193500</cx:pt>
          <cx:pt idx="19975">225000</cx:pt>
          <cx:pt idx="19976">112500</cx:pt>
          <cx:pt idx="19977">90000</cx:pt>
          <cx:pt idx="19978">54000</cx:pt>
          <cx:pt idx="19979">85500</cx:pt>
          <cx:pt idx="19980">112500</cx:pt>
          <cx:pt idx="19981">202500</cx:pt>
          <cx:pt idx="19982">58500</cx:pt>
          <cx:pt idx="19983">157500</cx:pt>
          <cx:pt idx="19984">270000</cx:pt>
          <cx:pt idx="19985">144000</cx:pt>
          <cx:pt idx="19986">225000</cx:pt>
          <cx:pt idx="19987">112500</cx:pt>
          <cx:pt idx="19988">157500</cx:pt>
          <cx:pt idx="19989">247500</cx:pt>
          <cx:pt idx="19990">225000</cx:pt>
          <cx:pt idx="19991">157500</cx:pt>
          <cx:pt idx="19992">144000</cx:pt>
          <cx:pt idx="19993">184500</cx:pt>
          <cx:pt idx="19994">90000</cx:pt>
          <cx:pt idx="19995">1125000</cx:pt>
          <cx:pt idx="19996">225000</cx:pt>
          <cx:pt idx="19997">135000</cx:pt>
          <cx:pt idx="19998">315000</cx:pt>
          <cx:pt idx="19999">900000</cx:pt>
          <cx:pt idx="20000">49500</cx:pt>
          <cx:pt idx="20001">112500</cx:pt>
          <cx:pt idx="20002">112500</cx:pt>
          <cx:pt idx="20003">225000</cx:pt>
          <cx:pt idx="20004">157500</cx:pt>
          <cx:pt idx="20005">360000</cx:pt>
          <cx:pt idx="20006">179100</cx:pt>
          <cx:pt idx="20007">135000</cx:pt>
          <cx:pt idx="20008">90000</cx:pt>
          <cx:pt idx="20009">112500</cx:pt>
          <cx:pt idx="20010">216000</cx:pt>
          <cx:pt idx="20011">157500</cx:pt>
          <cx:pt idx="20012">112500</cx:pt>
          <cx:pt idx="20013">202500</cx:pt>
          <cx:pt idx="20014">90000</cx:pt>
          <cx:pt idx="20015">58500</cx:pt>
          <cx:pt idx="20016">112500</cx:pt>
          <cx:pt idx="20017">112500</cx:pt>
          <cx:pt idx="20018">74061</cx:pt>
          <cx:pt idx="20019">90000</cx:pt>
          <cx:pt idx="20020">67500</cx:pt>
          <cx:pt idx="20021">135000</cx:pt>
          <cx:pt idx="20022">112500</cx:pt>
          <cx:pt idx="20023">135000</cx:pt>
          <cx:pt idx="20024">144000</cx:pt>
          <cx:pt idx="20025">202500</cx:pt>
          <cx:pt idx="20026">135000</cx:pt>
          <cx:pt idx="20027">99000</cx:pt>
          <cx:pt idx="20028">180000</cx:pt>
          <cx:pt idx="20029">135000</cx:pt>
          <cx:pt idx="20030">315000</cx:pt>
          <cx:pt idx="20031">67500</cx:pt>
          <cx:pt idx="20032">135000</cx:pt>
          <cx:pt idx="20033">40500</cx:pt>
          <cx:pt idx="20034">202500</cx:pt>
          <cx:pt idx="20035">90000</cx:pt>
          <cx:pt idx="20036">225000</cx:pt>
          <cx:pt idx="20037">67500</cx:pt>
          <cx:pt idx="20038">90000</cx:pt>
          <cx:pt idx="20039">31500</cx:pt>
          <cx:pt idx="20040">180000</cx:pt>
          <cx:pt idx="20041">202500</cx:pt>
          <cx:pt idx="20042">270000</cx:pt>
          <cx:pt idx="20043">135000</cx:pt>
          <cx:pt idx="20044">270000</cx:pt>
          <cx:pt idx="20045">315000</cx:pt>
          <cx:pt idx="20046">157500</cx:pt>
          <cx:pt idx="20047">78691.5</cx:pt>
          <cx:pt idx="20048">112500</cx:pt>
          <cx:pt idx="20049">270000</cx:pt>
          <cx:pt idx="20050">195750</cx:pt>
          <cx:pt idx="20051">315000</cx:pt>
          <cx:pt idx="20052">121500</cx:pt>
          <cx:pt idx="20053">112500</cx:pt>
          <cx:pt idx="20054">261000</cx:pt>
          <cx:pt idx="20055">157500</cx:pt>
          <cx:pt idx="20056">450000</cx:pt>
          <cx:pt idx="20057">135000</cx:pt>
          <cx:pt idx="20058">121500</cx:pt>
          <cx:pt idx="20059">85500</cx:pt>
          <cx:pt idx="20060">90000</cx:pt>
          <cx:pt idx="20061">112500</cx:pt>
          <cx:pt idx="20062">126000</cx:pt>
          <cx:pt idx="20063">90000</cx:pt>
          <cx:pt idx="20064">225000</cx:pt>
          <cx:pt idx="20065">135000</cx:pt>
          <cx:pt idx="20066">81000</cx:pt>
          <cx:pt idx="20067">112500</cx:pt>
          <cx:pt idx="20068">202500</cx:pt>
          <cx:pt idx="20069">157500</cx:pt>
          <cx:pt idx="20070">81000</cx:pt>
          <cx:pt idx="20071">225000</cx:pt>
          <cx:pt idx="20072">112500</cx:pt>
          <cx:pt idx="20073">90000</cx:pt>
          <cx:pt idx="20074">112500</cx:pt>
          <cx:pt idx="20075">67500</cx:pt>
          <cx:pt idx="20076">157500</cx:pt>
          <cx:pt idx="20077">90000</cx:pt>
          <cx:pt idx="20078">180000</cx:pt>
          <cx:pt idx="20079">90000</cx:pt>
          <cx:pt idx="20080">144000</cx:pt>
          <cx:pt idx="20081">90000</cx:pt>
          <cx:pt idx="20082">225000</cx:pt>
          <cx:pt idx="20083">135000</cx:pt>
          <cx:pt idx="20084">157500</cx:pt>
          <cx:pt idx="20085">157500</cx:pt>
          <cx:pt idx="20086">157500</cx:pt>
          <cx:pt idx="20087">90000</cx:pt>
          <cx:pt idx="20088">121500</cx:pt>
          <cx:pt idx="20089">171000</cx:pt>
          <cx:pt idx="20090">225000</cx:pt>
          <cx:pt idx="20091">72000</cx:pt>
          <cx:pt idx="20092">112500</cx:pt>
          <cx:pt idx="20093">76500</cx:pt>
          <cx:pt idx="20094">202500</cx:pt>
          <cx:pt idx="20095">202500</cx:pt>
          <cx:pt idx="20096">99000</cx:pt>
          <cx:pt idx="20097">121500</cx:pt>
          <cx:pt idx="20098">90000</cx:pt>
          <cx:pt idx="20099">126000</cx:pt>
          <cx:pt idx="20100">270000</cx:pt>
          <cx:pt idx="20101">315000</cx:pt>
          <cx:pt idx="20102">112500</cx:pt>
          <cx:pt idx="20103">225000</cx:pt>
          <cx:pt idx="20104">67500</cx:pt>
          <cx:pt idx="20105">63000</cx:pt>
          <cx:pt idx="20106">405000</cx:pt>
          <cx:pt idx="20107">135000</cx:pt>
          <cx:pt idx="20108">270000</cx:pt>
          <cx:pt idx="20109">112500</cx:pt>
          <cx:pt idx="20110">225000</cx:pt>
          <cx:pt idx="20111">225000</cx:pt>
          <cx:pt idx="20112">76500</cx:pt>
          <cx:pt idx="20113">67500</cx:pt>
          <cx:pt idx="20114">180000</cx:pt>
          <cx:pt idx="20115">450000</cx:pt>
          <cx:pt idx="20116">157500</cx:pt>
          <cx:pt idx="20117">81000</cx:pt>
          <cx:pt idx="20118">112500</cx:pt>
          <cx:pt idx="20119">675000</cx:pt>
          <cx:pt idx="20120">202500</cx:pt>
          <cx:pt idx="20121">90000</cx:pt>
          <cx:pt idx="20122">180000</cx:pt>
          <cx:pt idx="20123">126000</cx:pt>
          <cx:pt idx="20124">157500</cx:pt>
          <cx:pt idx="20125">90000</cx:pt>
          <cx:pt idx="20126">225000</cx:pt>
          <cx:pt idx="20127">67500</cx:pt>
          <cx:pt idx="20128">585000</cx:pt>
          <cx:pt idx="20129">180000</cx:pt>
          <cx:pt idx="20130">162000</cx:pt>
          <cx:pt idx="20131">90000</cx:pt>
          <cx:pt idx="20132">225000</cx:pt>
          <cx:pt idx="20133">225000</cx:pt>
          <cx:pt idx="20134">306000</cx:pt>
          <cx:pt idx="20135">180000</cx:pt>
          <cx:pt idx="20136">360000</cx:pt>
          <cx:pt idx="20137">153000</cx:pt>
          <cx:pt idx="20138">180000</cx:pt>
          <cx:pt idx="20139">540000</cx:pt>
          <cx:pt idx="20140">45000</cx:pt>
          <cx:pt idx="20141">126000</cx:pt>
          <cx:pt idx="20142">270000</cx:pt>
          <cx:pt idx="20143">112500</cx:pt>
          <cx:pt idx="20144">135000</cx:pt>
          <cx:pt idx="20145">112500</cx:pt>
          <cx:pt idx="20146">292500</cx:pt>
          <cx:pt idx="20147">202500</cx:pt>
          <cx:pt idx="20148">315000</cx:pt>
          <cx:pt idx="20149">157500</cx:pt>
          <cx:pt idx="20150">90000</cx:pt>
          <cx:pt idx="20151">157500</cx:pt>
          <cx:pt idx="20152">360000</cx:pt>
          <cx:pt idx="20153">135000</cx:pt>
          <cx:pt idx="20154">81000</cx:pt>
          <cx:pt idx="20155">202500</cx:pt>
          <cx:pt idx="20156">135000</cx:pt>
          <cx:pt idx="20157">157500</cx:pt>
          <cx:pt idx="20158">112500</cx:pt>
          <cx:pt idx="20159">135000</cx:pt>
          <cx:pt idx="20160">135000</cx:pt>
          <cx:pt idx="20161">166500</cx:pt>
          <cx:pt idx="20162">135000</cx:pt>
          <cx:pt idx="20163">270000</cx:pt>
          <cx:pt idx="20164">180000</cx:pt>
          <cx:pt idx="20165">315000</cx:pt>
          <cx:pt idx="20166">225000</cx:pt>
          <cx:pt idx="20167">81000</cx:pt>
          <cx:pt idx="20168">236250</cx:pt>
          <cx:pt idx="20169">180000</cx:pt>
          <cx:pt idx="20170">193500</cx:pt>
          <cx:pt idx="20171">460417.5</cx:pt>
          <cx:pt idx="20172">135000</cx:pt>
          <cx:pt idx="20173">90000</cx:pt>
          <cx:pt idx="20174">112500</cx:pt>
          <cx:pt idx="20175">76500</cx:pt>
          <cx:pt idx="20176">270000</cx:pt>
          <cx:pt idx="20177">292500</cx:pt>
          <cx:pt idx="20178">128250</cx:pt>
          <cx:pt idx="20179">202500</cx:pt>
          <cx:pt idx="20180">225000</cx:pt>
          <cx:pt idx="20181">225000</cx:pt>
          <cx:pt idx="20182">90000</cx:pt>
          <cx:pt idx="20183">270000</cx:pt>
          <cx:pt idx="20184">112500</cx:pt>
          <cx:pt idx="20185">135000</cx:pt>
          <cx:pt idx="20186">90000</cx:pt>
          <cx:pt idx="20187">202500</cx:pt>
          <cx:pt idx="20188">72000</cx:pt>
          <cx:pt idx="20189">149836.5</cx:pt>
          <cx:pt idx="20190">135000</cx:pt>
          <cx:pt idx="20191">180000</cx:pt>
          <cx:pt idx="20192">157500</cx:pt>
          <cx:pt idx="20193">157500</cx:pt>
          <cx:pt idx="20194">180000</cx:pt>
          <cx:pt idx="20195">112500</cx:pt>
          <cx:pt idx="20196">90000</cx:pt>
          <cx:pt idx="20197">193500</cx:pt>
          <cx:pt idx="20198">72000</cx:pt>
          <cx:pt idx="20199">76500</cx:pt>
          <cx:pt idx="20200">180000</cx:pt>
          <cx:pt idx="20201">157500</cx:pt>
          <cx:pt idx="20202">157500</cx:pt>
          <cx:pt idx="20203">180000</cx:pt>
          <cx:pt idx="20204">90000</cx:pt>
          <cx:pt idx="20205">67500</cx:pt>
          <cx:pt idx="20206">94500</cx:pt>
          <cx:pt idx="20207">90000</cx:pt>
          <cx:pt idx="20208">76500</cx:pt>
          <cx:pt idx="20209">45000</cx:pt>
          <cx:pt idx="20210">225000</cx:pt>
          <cx:pt idx="20211">202500</cx:pt>
          <cx:pt idx="20212">180000</cx:pt>
          <cx:pt idx="20213">112500</cx:pt>
          <cx:pt idx="20214">270000</cx:pt>
          <cx:pt idx="20215">135000</cx:pt>
          <cx:pt idx="20216">3825000</cx:pt>
          <cx:pt idx="20217">184500</cx:pt>
          <cx:pt idx="20218">202500</cx:pt>
          <cx:pt idx="20219">67500</cx:pt>
          <cx:pt idx="20220">81000</cx:pt>
          <cx:pt idx="20221">180000</cx:pt>
          <cx:pt idx="20222">112500</cx:pt>
          <cx:pt idx="20223">315000</cx:pt>
          <cx:pt idx="20224">103500</cx:pt>
          <cx:pt idx="20225">135000</cx:pt>
          <cx:pt idx="20226">157500</cx:pt>
          <cx:pt idx="20227">360000</cx:pt>
          <cx:pt idx="20228">202500</cx:pt>
          <cx:pt idx="20229">112500</cx:pt>
          <cx:pt idx="20230">180000</cx:pt>
          <cx:pt idx="20231">49500</cx:pt>
          <cx:pt idx="20232">162000</cx:pt>
          <cx:pt idx="20233">117000</cx:pt>
          <cx:pt idx="20234">99000</cx:pt>
          <cx:pt idx="20235">121500</cx:pt>
          <cx:pt idx="20236">270000</cx:pt>
          <cx:pt idx="20237">135000</cx:pt>
          <cx:pt idx="20238">180000</cx:pt>
          <cx:pt idx="20239">202500</cx:pt>
          <cx:pt idx="20240">337500</cx:pt>
          <cx:pt idx="20241">135000</cx:pt>
          <cx:pt idx="20242">135000</cx:pt>
          <cx:pt idx="20243">135000</cx:pt>
          <cx:pt idx="20244">112500</cx:pt>
          <cx:pt idx="20245">157500</cx:pt>
          <cx:pt idx="20246">157500</cx:pt>
          <cx:pt idx="20247">351000</cx:pt>
          <cx:pt idx="20248">90000</cx:pt>
          <cx:pt idx="20249">135000</cx:pt>
          <cx:pt idx="20250">99000</cx:pt>
          <cx:pt idx="20251">135000</cx:pt>
          <cx:pt idx="20252">225000</cx:pt>
          <cx:pt idx="20253">135000</cx:pt>
          <cx:pt idx="20254">157500</cx:pt>
          <cx:pt idx="20255">90000</cx:pt>
          <cx:pt idx="20256">90000</cx:pt>
          <cx:pt idx="20257">261000</cx:pt>
          <cx:pt idx="20258">90000</cx:pt>
          <cx:pt idx="20259">292500</cx:pt>
          <cx:pt idx="20260">225000</cx:pt>
          <cx:pt idx="20261">108000</cx:pt>
          <cx:pt idx="20262">40500</cx:pt>
          <cx:pt idx="20263">112500</cx:pt>
          <cx:pt idx="20264">112500</cx:pt>
          <cx:pt idx="20265">180000</cx:pt>
          <cx:pt idx="20266">180000</cx:pt>
          <cx:pt idx="20267">225000</cx:pt>
          <cx:pt idx="20268">157500</cx:pt>
          <cx:pt idx="20269">247500</cx:pt>
          <cx:pt idx="20270">135000</cx:pt>
          <cx:pt idx="20271">360000</cx:pt>
          <cx:pt idx="20272">135000</cx:pt>
          <cx:pt idx="20273">90000</cx:pt>
          <cx:pt idx="20274">126000</cx:pt>
          <cx:pt idx="20275">135000</cx:pt>
          <cx:pt idx="20276">247500</cx:pt>
          <cx:pt idx="20277">247500</cx:pt>
          <cx:pt idx="20278">135000</cx:pt>
          <cx:pt idx="20279">66600</cx:pt>
          <cx:pt idx="20280">135000</cx:pt>
          <cx:pt idx="20281">157500</cx:pt>
          <cx:pt idx="20282">112500</cx:pt>
          <cx:pt idx="20283">225000</cx:pt>
          <cx:pt idx="20284">135000</cx:pt>
          <cx:pt idx="20285">225000</cx:pt>
          <cx:pt idx="20286">85500</cx:pt>
          <cx:pt idx="20287">81000</cx:pt>
          <cx:pt idx="20288">202500</cx:pt>
          <cx:pt idx="20289">247500</cx:pt>
          <cx:pt idx="20290">157500</cx:pt>
          <cx:pt idx="20291">112500</cx:pt>
          <cx:pt idx="20292">225000</cx:pt>
          <cx:pt idx="20293">144000</cx:pt>
          <cx:pt idx="20294">157500</cx:pt>
          <cx:pt idx="20295">180000</cx:pt>
          <cx:pt idx="20296">193500</cx:pt>
          <cx:pt idx="20297">112500</cx:pt>
          <cx:pt idx="20298">112500</cx:pt>
          <cx:pt idx="20299">112500</cx:pt>
          <cx:pt idx="20300">112500</cx:pt>
          <cx:pt idx="20301">112500</cx:pt>
          <cx:pt idx="20302">202500</cx:pt>
          <cx:pt idx="20303">112500</cx:pt>
          <cx:pt idx="20304">270000</cx:pt>
          <cx:pt idx="20305">47250</cx:pt>
          <cx:pt idx="20306">112500</cx:pt>
          <cx:pt idx="20307">90000</cx:pt>
          <cx:pt idx="20308">157500</cx:pt>
          <cx:pt idx="20309">130500</cx:pt>
          <cx:pt idx="20310">157500</cx:pt>
          <cx:pt idx="20311">112500</cx:pt>
          <cx:pt idx="20312">112500</cx:pt>
          <cx:pt idx="20313">90000</cx:pt>
          <cx:pt idx="20314">67500</cx:pt>
          <cx:pt idx="20315">157500</cx:pt>
          <cx:pt idx="20316">202500</cx:pt>
          <cx:pt idx="20317">157500</cx:pt>
          <cx:pt idx="20318">121500</cx:pt>
          <cx:pt idx="20319">67500</cx:pt>
          <cx:pt idx="20320">315000</cx:pt>
          <cx:pt idx="20321">144000</cx:pt>
          <cx:pt idx="20322">135000</cx:pt>
          <cx:pt idx="20323">135000</cx:pt>
          <cx:pt idx="20324">69750</cx:pt>
          <cx:pt idx="20325">157500</cx:pt>
          <cx:pt idx="20326">135000</cx:pt>
          <cx:pt idx="20327">270000</cx:pt>
          <cx:pt idx="20328">121500</cx:pt>
          <cx:pt idx="20329">90000</cx:pt>
          <cx:pt idx="20330">76500</cx:pt>
          <cx:pt idx="20331">225000</cx:pt>
          <cx:pt idx="20332">90000</cx:pt>
          <cx:pt idx="20333">72000</cx:pt>
          <cx:pt idx="20334">90000</cx:pt>
          <cx:pt idx="20335">126000</cx:pt>
          <cx:pt idx="20336">175500</cx:pt>
          <cx:pt idx="20337">180000</cx:pt>
          <cx:pt idx="20338">540000</cx:pt>
          <cx:pt idx="20339">103500</cx:pt>
          <cx:pt idx="20340">45000</cx:pt>
          <cx:pt idx="20341">135000</cx:pt>
          <cx:pt idx="20342">135000</cx:pt>
          <cx:pt idx="20343">112500</cx:pt>
          <cx:pt idx="20344">157500</cx:pt>
          <cx:pt idx="20345">445500</cx:pt>
          <cx:pt idx="20346">180000</cx:pt>
          <cx:pt idx="20347">144000</cx:pt>
          <cx:pt idx="20348">90000</cx:pt>
          <cx:pt idx="20349">135000</cx:pt>
          <cx:pt idx="20350">234000</cx:pt>
          <cx:pt idx="20351">135000</cx:pt>
          <cx:pt idx="20352">67500</cx:pt>
          <cx:pt idx="20353">72000</cx:pt>
          <cx:pt idx="20354">225000</cx:pt>
          <cx:pt idx="20355">112500</cx:pt>
          <cx:pt idx="20356">292500</cx:pt>
          <cx:pt idx="20357">562500</cx:pt>
          <cx:pt idx="20358">112500</cx:pt>
          <cx:pt idx="20359">450000</cx:pt>
          <cx:pt idx="20360">360000</cx:pt>
          <cx:pt idx="20361">157500</cx:pt>
          <cx:pt idx="20362">315000</cx:pt>
          <cx:pt idx="20363">270000</cx:pt>
          <cx:pt idx="20364">225000</cx:pt>
          <cx:pt idx="20365">225000</cx:pt>
          <cx:pt idx="20366">54000</cx:pt>
          <cx:pt idx="20367">225000</cx:pt>
          <cx:pt idx="20368">90000</cx:pt>
          <cx:pt idx="20369">117000</cx:pt>
          <cx:pt idx="20370">144000</cx:pt>
          <cx:pt idx="20371">67500</cx:pt>
          <cx:pt idx="20372">112500</cx:pt>
          <cx:pt idx="20373">99000</cx:pt>
          <cx:pt idx="20374">81000</cx:pt>
          <cx:pt idx="20375">225000</cx:pt>
          <cx:pt idx="20376">90000</cx:pt>
          <cx:pt idx="20377">157500</cx:pt>
          <cx:pt idx="20378">315000</cx:pt>
          <cx:pt idx="20379">81000</cx:pt>
          <cx:pt idx="20380">117000</cx:pt>
          <cx:pt idx="20381">135000</cx:pt>
          <cx:pt idx="20382">270000</cx:pt>
          <cx:pt idx="20383">202500</cx:pt>
          <cx:pt idx="20384">135000</cx:pt>
          <cx:pt idx="20385">94500</cx:pt>
          <cx:pt idx="20386">243000</cx:pt>
          <cx:pt idx="20387">112500</cx:pt>
          <cx:pt idx="20388">360000</cx:pt>
          <cx:pt idx="20389">67500</cx:pt>
          <cx:pt idx="20390">86850</cx:pt>
          <cx:pt idx="20391">112500</cx:pt>
          <cx:pt idx="20392">180000</cx:pt>
          <cx:pt idx="20393">166500</cx:pt>
          <cx:pt idx="20394">382500</cx:pt>
          <cx:pt idx="20395">112500</cx:pt>
          <cx:pt idx="20396">157500</cx:pt>
          <cx:pt idx="20397">252000</cx:pt>
          <cx:pt idx="20398">225000</cx:pt>
          <cx:pt idx="20399">157500</cx:pt>
          <cx:pt idx="20400">76500</cx:pt>
          <cx:pt idx="20401">81000</cx:pt>
          <cx:pt idx="20402">121500</cx:pt>
          <cx:pt idx="20403">135000</cx:pt>
          <cx:pt idx="20404">225000</cx:pt>
          <cx:pt idx="20405">112500</cx:pt>
          <cx:pt idx="20406">202500</cx:pt>
          <cx:pt idx="20407">90000</cx:pt>
          <cx:pt idx="20408">142200</cx:pt>
          <cx:pt idx="20409">225000</cx:pt>
          <cx:pt idx="20410">270000</cx:pt>
          <cx:pt idx="20411">270000</cx:pt>
          <cx:pt idx="20412">225000</cx:pt>
          <cx:pt idx="20413">135000</cx:pt>
          <cx:pt idx="20414">157500</cx:pt>
          <cx:pt idx="20415">135000</cx:pt>
          <cx:pt idx="20416">405000</cx:pt>
          <cx:pt idx="20417">103500</cx:pt>
          <cx:pt idx="20418">112500</cx:pt>
          <cx:pt idx="20419">252000</cx:pt>
          <cx:pt idx="20420">67500</cx:pt>
          <cx:pt idx="20421">76500</cx:pt>
          <cx:pt idx="20422">90000</cx:pt>
          <cx:pt idx="20423">94500</cx:pt>
          <cx:pt idx="20424">112500</cx:pt>
          <cx:pt idx="20425">112500</cx:pt>
          <cx:pt idx="20426">135000</cx:pt>
          <cx:pt idx="20427">112500</cx:pt>
          <cx:pt idx="20428">99000</cx:pt>
          <cx:pt idx="20429">166500</cx:pt>
          <cx:pt idx="20430">270000</cx:pt>
          <cx:pt idx="20431">112500</cx:pt>
          <cx:pt idx="20432">225000</cx:pt>
          <cx:pt idx="20433">225000</cx:pt>
          <cx:pt idx="20434">72000</cx:pt>
          <cx:pt idx="20435">225000</cx:pt>
          <cx:pt idx="20436">135000</cx:pt>
          <cx:pt idx="20437">135000</cx:pt>
          <cx:pt idx="20438">112500</cx:pt>
          <cx:pt idx="20439">135000</cx:pt>
          <cx:pt idx="20440">90000</cx:pt>
          <cx:pt idx="20441">90000</cx:pt>
          <cx:pt idx="20442">270000</cx:pt>
          <cx:pt idx="20443">180000</cx:pt>
          <cx:pt idx="20444">405000</cx:pt>
          <cx:pt idx="20445">225000</cx:pt>
          <cx:pt idx="20446">112500</cx:pt>
          <cx:pt idx="20447">315000</cx:pt>
          <cx:pt idx="20448">247500</cx:pt>
          <cx:pt idx="20449">90000</cx:pt>
          <cx:pt idx="20450">202500</cx:pt>
          <cx:pt idx="20451">126000</cx:pt>
          <cx:pt idx="20452">112500</cx:pt>
          <cx:pt idx="20453">360000</cx:pt>
          <cx:pt idx="20454">225000</cx:pt>
          <cx:pt idx="20455">130500</cx:pt>
          <cx:pt idx="20456">270000</cx:pt>
          <cx:pt idx="20457">157500</cx:pt>
          <cx:pt idx="20458">162000</cx:pt>
          <cx:pt idx="20459">112500</cx:pt>
          <cx:pt idx="20460">67500</cx:pt>
          <cx:pt idx="20461">157500</cx:pt>
          <cx:pt idx="20462">270000</cx:pt>
          <cx:pt idx="20463">193500</cx:pt>
          <cx:pt idx="20464">225000</cx:pt>
          <cx:pt idx="20465">191250</cx:pt>
          <cx:pt idx="20466">202500</cx:pt>
          <cx:pt idx="20467">135000</cx:pt>
          <cx:pt idx="20468">675000</cx:pt>
          <cx:pt idx="20469">180000</cx:pt>
          <cx:pt idx="20470">180000</cx:pt>
          <cx:pt idx="20471">225000</cx:pt>
          <cx:pt idx="20472">90000</cx:pt>
          <cx:pt idx="20473">180000</cx:pt>
          <cx:pt idx="20474">135000</cx:pt>
          <cx:pt idx="20475">135000</cx:pt>
          <cx:pt idx="20476">180000</cx:pt>
          <cx:pt idx="20477">180000</cx:pt>
          <cx:pt idx="20478">247500</cx:pt>
          <cx:pt idx="20479">171000</cx:pt>
          <cx:pt idx="20480">315000</cx:pt>
          <cx:pt idx="20481">67500</cx:pt>
          <cx:pt idx="20482">67500</cx:pt>
          <cx:pt idx="20483">90000</cx:pt>
          <cx:pt idx="20484">180000</cx:pt>
          <cx:pt idx="20485">90000</cx:pt>
          <cx:pt idx="20486">391500</cx:pt>
          <cx:pt idx="20487">67500</cx:pt>
          <cx:pt idx="20488">270000</cx:pt>
          <cx:pt idx="20489">112500</cx:pt>
          <cx:pt idx="20490">216000</cx:pt>
          <cx:pt idx="20491">112500</cx:pt>
          <cx:pt idx="20492">90000</cx:pt>
          <cx:pt idx="20493">315000</cx:pt>
          <cx:pt idx="20494">112500</cx:pt>
          <cx:pt idx="20495">81000</cx:pt>
          <cx:pt idx="20496">450000</cx:pt>
          <cx:pt idx="20497">270000</cx:pt>
          <cx:pt idx="20498">225000</cx:pt>
          <cx:pt idx="20499">360000</cx:pt>
          <cx:pt idx="20500">90000</cx:pt>
          <cx:pt idx="20501">81000</cx:pt>
          <cx:pt idx="20502">135000</cx:pt>
          <cx:pt idx="20503">67500</cx:pt>
          <cx:pt idx="20504">270000</cx:pt>
          <cx:pt idx="20505">202500</cx:pt>
          <cx:pt idx="20506">112500</cx:pt>
          <cx:pt idx="20507">99000</cx:pt>
          <cx:pt idx="20508">112500</cx:pt>
          <cx:pt idx="20509">270000</cx:pt>
          <cx:pt idx="20510">292500</cx:pt>
          <cx:pt idx="20511">252000</cx:pt>
          <cx:pt idx="20512">108000</cx:pt>
          <cx:pt idx="20513">616500</cx:pt>
          <cx:pt idx="20514">90000</cx:pt>
          <cx:pt idx="20515">54000</cx:pt>
          <cx:pt idx="20516">180000</cx:pt>
          <cx:pt idx="20517">67500</cx:pt>
          <cx:pt idx="20518">180000</cx:pt>
          <cx:pt idx="20519">193500</cx:pt>
          <cx:pt idx="20520">56610</cx:pt>
          <cx:pt idx="20521">112500</cx:pt>
          <cx:pt idx="20522">135000</cx:pt>
          <cx:pt idx="20523">67500</cx:pt>
          <cx:pt idx="20524">189000</cx:pt>
          <cx:pt idx="20525">135000</cx:pt>
          <cx:pt idx="20526">225000</cx:pt>
          <cx:pt idx="20527">202500</cx:pt>
          <cx:pt idx="20528">270000</cx:pt>
          <cx:pt idx="20529">180000</cx:pt>
          <cx:pt idx="20530">72000</cx:pt>
          <cx:pt idx="20531">112500</cx:pt>
          <cx:pt idx="20532">81000</cx:pt>
          <cx:pt idx="20533">360000</cx:pt>
          <cx:pt idx="20534">157500</cx:pt>
          <cx:pt idx="20535">121500</cx:pt>
          <cx:pt idx="20536">225000</cx:pt>
          <cx:pt idx="20537">315000</cx:pt>
          <cx:pt idx="20538">180000</cx:pt>
          <cx:pt idx="20539">405000</cx:pt>
          <cx:pt idx="20540">141750</cx:pt>
          <cx:pt idx="20541">157500</cx:pt>
          <cx:pt idx="20542">112500</cx:pt>
          <cx:pt idx="20543">81000</cx:pt>
          <cx:pt idx="20544">36000</cx:pt>
          <cx:pt idx="20545">112500</cx:pt>
          <cx:pt idx="20546">315000</cx:pt>
          <cx:pt idx="20547">58500</cx:pt>
          <cx:pt idx="20548">202500</cx:pt>
          <cx:pt idx="20549">112500</cx:pt>
          <cx:pt idx="20550">157500</cx:pt>
          <cx:pt idx="20551">270000</cx:pt>
          <cx:pt idx="20552">135000</cx:pt>
          <cx:pt idx="20553">180000</cx:pt>
          <cx:pt idx="20554">99000</cx:pt>
          <cx:pt idx="20555">117000</cx:pt>
          <cx:pt idx="20556">135000</cx:pt>
          <cx:pt idx="20557">391500</cx:pt>
          <cx:pt idx="20558">445500</cx:pt>
          <cx:pt idx="20559">223488</cx:pt>
          <cx:pt idx="20560">225000</cx:pt>
          <cx:pt idx="20561">63000</cx:pt>
          <cx:pt idx="20562">270000</cx:pt>
          <cx:pt idx="20563">171000</cx:pt>
          <cx:pt idx="20564">94500</cx:pt>
          <cx:pt idx="20565">180000</cx:pt>
          <cx:pt idx="20566">189000</cx:pt>
          <cx:pt idx="20567">225000</cx:pt>
          <cx:pt idx="20568">112500</cx:pt>
          <cx:pt idx="20569">135000</cx:pt>
          <cx:pt idx="20570">225000</cx:pt>
          <cx:pt idx="20571">67500</cx:pt>
          <cx:pt idx="20572">90000</cx:pt>
          <cx:pt idx="20573">112500</cx:pt>
          <cx:pt idx="20574">382500</cx:pt>
          <cx:pt idx="20575">112500</cx:pt>
          <cx:pt idx="20576">45000</cx:pt>
          <cx:pt idx="20577">180000</cx:pt>
          <cx:pt idx="20578">180000</cx:pt>
          <cx:pt idx="20579">81000</cx:pt>
          <cx:pt idx="20580">112500</cx:pt>
          <cx:pt idx="20581">283500</cx:pt>
          <cx:pt idx="20582">225000</cx:pt>
          <cx:pt idx="20583">180000</cx:pt>
          <cx:pt idx="20584">180000</cx:pt>
          <cx:pt idx="20585">144000</cx:pt>
          <cx:pt idx="20586">166500</cx:pt>
          <cx:pt idx="20587">135000</cx:pt>
          <cx:pt idx="20588">67500</cx:pt>
          <cx:pt idx="20589">90000</cx:pt>
          <cx:pt idx="20590">67500</cx:pt>
          <cx:pt idx="20591">67500</cx:pt>
          <cx:pt idx="20592">67500</cx:pt>
          <cx:pt idx="20593">157500</cx:pt>
          <cx:pt idx="20594">112500</cx:pt>
          <cx:pt idx="20595">40500</cx:pt>
          <cx:pt idx="20596">450000</cx:pt>
          <cx:pt idx="20597">243000</cx:pt>
          <cx:pt idx="20598">112500</cx:pt>
          <cx:pt idx="20599">67500</cx:pt>
          <cx:pt idx="20600">76500</cx:pt>
          <cx:pt idx="20601">112500</cx:pt>
          <cx:pt idx="20602">112500</cx:pt>
          <cx:pt idx="20603">99000</cx:pt>
          <cx:pt idx="20604">144000</cx:pt>
          <cx:pt idx="20605">315000</cx:pt>
          <cx:pt idx="20606">112500</cx:pt>
          <cx:pt idx="20607">81000</cx:pt>
          <cx:pt idx="20608">157500</cx:pt>
          <cx:pt idx="20609">135000</cx:pt>
          <cx:pt idx="20610">225000</cx:pt>
          <cx:pt idx="20611">225000</cx:pt>
          <cx:pt idx="20612">126000</cx:pt>
          <cx:pt idx="20613">157500</cx:pt>
          <cx:pt idx="20614">135000</cx:pt>
          <cx:pt idx="20615">90000</cx:pt>
          <cx:pt idx="20616">155700</cx:pt>
          <cx:pt idx="20617">121500</cx:pt>
          <cx:pt idx="20618">225000</cx:pt>
          <cx:pt idx="20619">144000</cx:pt>
          <cx:pt idx="20620">247500</cx:pt>
          <cx:pt idx="20621">85500</cx:pt>
          <cx:pt idx="20622">166500</cx:pt>
          <cx:pt idx="20623">67500</cx:pt>
          <cx:pt idx="20624">112500</cx:pt>
          <cx:pt idx="20625">157500</cx:pt>
          <cx:pt idx="20626">180000</cx:pt>
          <cx:pt idx="20627">360000</cx:pt>
          <cx:pt idx="20628">135000</cx:pt>
          <cx:pt idx="20629">540000</cx:pt>
          <cx:pt idx="20630">157500</cx:pt>
          <cx:pt idx="20631">225000</cx:pt>
          <cx:pt idx="20632">148500</cx:pt>
          <cx:pt idx="20633">540000</cx:pt>
          <cx:pt idx="20634">225000</cx:pt>
          <cx:pt idx="20635">135000</cx:pt>
          <cx:pt idx="20636">225000</cx:pt>
          <cx:pt idx="20637">135000</cx:pt>
          <cx:pt idx="20638">225000</cx:pt>
          <cx:pt idx="20639">135000</cx:pt>
          <cx:pt idx="20640">202500</cx:pt>
          <cx:pt idx="20641">135000</cx:pt>
          <cx:pt idx="20642">135000</cx:pt>
          <cx:pt idx="20643">135000</cx:pt>
          <cx:pt idx="20644">112500</cx:pt>
          <cx:pt idx="20645">180000</cx:pt>
          <cx:pt idx="20646">225000</cx:pt>
          <cx:pt idx="20647">135000</cx:pt>
          <cx:pt idx="20648">202500</cx:pt>
          <cx:pt idx="20649">479250</cx:pt>
          <cx:pt idx="20650">135000</cx:pt>
          <cx:pt idx="20651">67500</cx:pt>
          <cx:pt idx="20652">112500</cx:pt>
          <cx:pt idx="20653">247500</cx:pt>
          <cx:pt idx="20654">270000</cx:pt>
          <cx:pt idx="20655">270000</cx:pt>
          <cx:pt idx="20656">225000</cx:pt>
          <cx:pt idx="20657">189000</cx:pt>
          <cx:pt idx="20658">84150</cx:pt>
          <cx:pt idx="20659">135000</cx:pt>
          <cx:pt idx="20660">157500</cx:pt>
          <cx:pt idx="20661">112500</cx:pt>
          <cx:pt idx="20662">166500</cx:pt>
          <cx:pt idx="20663">135000</cx:pt>
          <cx:pt idx="20664">360000</cx:pt>
          <cx:pt idx="20665">99000</cx:pt>
          <cx:pt idx="20666">157500</cx:pt>
          <cx:pt idx="20667">180000</cx:pt>
          <cx:pt idx="20668">121500</cx:pt>
          <cx:pt idx="20669">58500</cx:pt>
          <cx:pt idx="20670">225000</cx:pt>
          <cx:pt idx="20671">99000</cx:pt>
          <cx:pt idx="20672">112500</cx:pt>
          <cx:pt idx="20673">193500</cx:pt>
          <cx:pt idx="20674">135000</cx:pt>
          <cx:pt idx="20675">128250</cx:pt>
          <cx:pt idx="20676">113400</cx:pt>
          <cx:pt idx="20677">103500</cx:pt>
          <cx:pt idx="20678">166500</cx:pt>
          <cx:pt idx="20679">72000</cx:pt>
          <cx:pt idx="20680">270000</cx:pt>
          <cx:pt idx="20681">193500</cx:pt>
          <cx:pt idx="20682">202500</cx:pt>
          <cx:pt idx="20683">135000</cx:pt>
          <cx:pt idx="20684">112500</cx:pt>
          <cx:pt idx="20685">180000</cx:pt>
          <cx:pt idx="20686">67500</cx:pt>
          <cx:pt idx="20687">220500</cx:pt>
          <cx:pt idx="20688">81000</cx:pt>
          <cx:pt idx="20689">180000</cx:pt>
          <cx:pt idx="20690">90000</cx:pt>
          <cx:pt idx="20691">180000</cx:pt>
          <cx:pt idx="20692">315000</cx:pt>
          <cx:pt idx="20693">77400</cx:pt>
          <cx:pt idx="20694">112500</cx:pt>
          <cx:pt idx="20695">112500</cx:pt>
          <cx:pt idx="20696">225000</cx:pt>
          <cx:pt idx="20697">94500</cx:pt>
          <cx:pt idx="20698">38250</cx:pt>
          <cx:pt idx="20699">225000</cx:pt>
          <cx:pt idx="20700">225000</cx:pt>
          <cx:pt idx="20701">130500</cx:pt>
          <cx:pt idx="20702">144000</cx:pt>
          <cx:pt idx="20703">202500</cx:pt>
          <cx:pt idx="20704">157500</cx:pt>
          <cx:pt idx="20705">180000</cx:pt>
          <cx:pt idx="20706">90000</cx:pt>
          <cx:pt idx="20707">126000</cx:pt>
          <cx:pt idx="20708">135000</cx:pt>
          <cx:pt idx="20709">130500</cx:pt>
          <cx:pt idx="20710">90000</cx:pt>
          <cx:pt idx="20711">121500</cx:pt>
          <cx:pt idx="20712">405000</cx:pt>
          <cx:pt idx="20713">180000</cx:pt>
          <cx:pt idx="20714">90000</cx:pt>
          <cx:pt idx="20715">67500</cx:pt>
          <cx:pt idx="20716">162000</cx:pt>
          <cx:pt idx="20717">540000</cx:pt>
          <cx:pt idx="20718">225000</cx:pt>
          <cx:pt idx="20719">315000</cx:pt>
          <cx:pt idx="20720">157500</cx:pt>
          <cx:pt idx="20721">81000</cx:pt>
          <cx:pt idx="20722">112500</cx:pt>
          <cx:pt idx="20723">112500</cx:pt>
          <cx:pt idx="20724">94500</cx:pt>
          <cx:pt idx="20725">90000</cx:pt>
          <cx:pt idx="20726">135000</cx:pt>
          <cx:pt idx="20727">25650</cx:pt>
          <cx:pt idx="20728">112500</cx:pt>
          <cx:pt idx="20729">202500</cx:pt>
          <cx:pt idx="20730">126000</cx:pt>
          <cx:pt idx="20731">315000</cx:pt>
          <cx:pt idx="20732">67500</cx:pt>
          <cx:pt idx="20733">135000</cx:pt>
          <cx:pt idx="20734">247500</cx:pt>
          <cx:pt idx="20735">270000</cx:pt>
          <cx:pt idx="20736">225000</cx:pt>
          <cx:pt idx="20737">135000</cx:pt>
          <cx:pt idx="20738">315000</cx:pt>
          <cx:pt idx="20739">360000</cx:pt>
          <cx:pt idx="20740">183726</cx:pt>
          <cx:pt idx="20741">67500</cx:pt>
          <cx:pt idx="20742">112500</cx:pt>
          <cx:pt idx="20743">247500</cx:pt>
          <cx:pt idx="20744">315000</cx:pt>
          <cx:pt idx="20745">675000</cx:pt>
          <cx:pt idx="20746">225000</cx:pt>
          <cx:pt idx="20747">135000</cx:pt>
          <cx:pt idx="20748">315000</cx:pt>
          <cx:pt idx="20749">202500</cx:pt>
          <cx:pt idx="20750">90000</cx:pt>
          <cx:pt idx="20751">450000</cx:pt>
          <cx:pt idx="20752">445500</cx:pt>
          <cx:pt idx="20753">90000</cx:pt>
          <cx:pt idx="20754">90000</cx:pt>
          <cx:pt idx="20755">135000</cx:pt>
          <cx:pt idx="20756">90000</cx:pt>
          <cx:pt idx="20757">292500</cx:pt>
          <cx:pt idx="20758">225000</cx:pt>
          <cx:pt idx="20759">112500</cx:pt>
          <cx:pt idx="20760">90000</cx:pt>
          <cx:pt idx="20761">90000</cx:pt>
          <cx:pt idx="20762">36000</cx:pt>
          <cx:pt idx="20763">180000</cx:pt>
          <cx:pt idx="20764">157500</cx:pt>
          <cx:pt idx="20765">121500</cx:pt>
          <cx:pt idx="20766">67500</cx:pt>
          <cx:pt idx="20767">225000</cx:pt>
          <cx:pt idx="20768">157500</cx:pt>
          <cx:pt idx="20769">225000</cx:pt>
          <cx:pt idx="20770">202500</cx:pt>
          <cx:pt idx="20771">225000</cx:pt>
          <cx:pt idx="20772">135000</cx:pt>
          <cx:pt idx="20773">157500</cx:pt>
          <cx:pt idx="20774">117000</cx:pt>
          <cx:pt idx="20775">90000</cx:pt>
          <cx:pt idx="20776">360000</cx:pt>
          <cx:pt idx="20777">90000</cx:pt>
          <cx:pt idx="20778">225000</cx:pt>
          <cx:pt idx="20779">270000</cx:pt>
          <cx:pt idx="20780">157500</cx:pt>
          <cx:pt idx="20781">126000</cx:pt>
          <cx:pt idx="20782">157500</cx:pt>
          <cx:pt idx="20783">202500</cx:pt>
          <cx:pt idx="20784">112500</cx:pt>
          <cx:pt idx="20785">148500</cx:pt>
          <cx:pt idx="20786">67500</cx:pt>
          <cx:pt idx="20787">315000</cx:pt>
          <cx:pt idx="20788">81000</cx:pt>
          <cx:pt idx="20789">67500</cx:pt>
          <cx:pt idx="20790">157500</cx:pt>
          <cx:pt idx="20791">49500</cx:pt>
          <cx:pt idx="20792">72000</cx:pt>
          <cx:pt idx="20793">252000</cx:pt>
          <cx:pt idx="20794">225000</cx:pt>
          <cx:pt idx="20795">112500</cx:pt>
          <cx:pt idx="20796">45558</cx:pt>
          <cx:pt idx="20797">247500</cx:pt>
          <cx:pt idx="20798">121500</cx:pt>
          <cx:pt idx="20799">157500</cx:pt>
          <cx:pt idx="20800">157500</cx:pt>
          <cx:pt idx="20801">225000</cx:pt>
          <cx:pt idx="20802">171000</cx:pt>
          <cx:pt idx="20803">103500</cx:pt>
          <cx:pt idx="20804">135000</cx:pt>
          <cx:pt idx="20805">180000</cx:pt>
          <cx:pt idx="20806">270000</cx:pt>
          <cx:pt idx="20807">121500</cx:pt>
          <cx:pt idx="20808">85500</cx:pt>
          <cx:pt idx="20809">94500</cx:pt>
          <cx:pt idx="20810">126000</cx:pt>
          <cx:pt idx="20811">112500</cx:pt>
          <cx:pt idx="20812">135000</cx:pt>
          <cx:pt idx="20813">315000</cx:pt>
          <cx:pt idx="20814">270000</cx:pt>
          <cx:pt idx="20815">270000</cx:pt>
          <cx:pt idx="20816">225000</cx:pt>
          <cx:pt idx="20817">112500</cx:pt>
          <cx:pt idx="20818">112500</cx:pt>
          <cx:pt idx="20819">180000</cx:pt>
          <cx:pt idx="20820">247500</cx:pt>
          <cx:pt idx="20821">135000</cx:pt>
          <cx:pt idx="20822">157500</cx:pt>
          <cx:pt idx="20823">225000</cx:pt>
          <cx:pt idx="20824">112500</cx:pt>
          <cx:pt idx="20825">180000</cx:pt>
          <cx:pt idx="20826">315000</cx:pt>
          <cx:pt idx="20827">121500</cx:pt>
          <cx:pt idx="20828">99000</cx:pt>
          <cx:pt idx="20829">238500</cx:pt>
          <cx:pt idx="20830">315000</cx:pt>
          <cx:pt idx="20831">171000</cx:pt>
          <cx:pt idx="20832">112500</cx:pt>
          <cx:pt idx="20833">121500</cx:pt>
          <cx:pt idx="20834">180000</cx:pt>
          <cx:pt idx="20835">135000</cx:pt>
          <cx:pt idx="20836">135000</cx:pt>
          <cx:pt idx="20837">90000</cx:pt>
          <cx:pt idx="20838">135000</cx:pt>
          <cx:pt idx="20839">67500</cx:pt>
          <cx:pt idx="20840">180000</cx:pt>
          <cx:pt idx="20841">144000</cx:pt>
          <cx:pt idx="20842">157500</cx:pt>
          <cx:pt idx="20843">81000</cx:pt>
          <cx:pt idx="20844">112500</cx:pt>
          <cx:pt idx="20845">135000</cx:pt>
          <cx:pt idx="20846">270000</cx:pt>
          <cx:pt idx="20847">157500</cx:pt>
          <cx:pt idx="20848">40500</cx:pt>
          <cx:pt idx="20849">58500</cx:pt>
          <cx:pt idx="20850">166500</cx:pt>
          <cx:pt idx="20851">112500</cx:pt>
          <cx:pt idx="20852">67500</cx:pt>
          <cx:pt idx="20853">315000</cx:pt>
          <cx:pt idx="20854">112500</cx:pt>
          <cx:pt idx="20855">135000</cx:pt>
          <cx:pt idx="20856">157500</cx:pt>
          <cx:pt idx="20857">270000</cx:pt>
          <cx:pt idx="20858">81000</cx:pt>
          <cx:pt idx="20859">225000</cx:pt>
          <cx:pt idx="20860">135000</cx:pt>
          <cx:pt idx="20861">144000</cx:pt>
          <cx:pt idx="20862">225000</cx:pt>
          <cx:pt idx="20863">112500</cx:pt>
          <cx:pt idx="20864">135000</cx:pt>
          <cx:pt idx="20865">270000</cx:pt>
          <cx:pt idx="20866">94500</cx:pt>
          <cx:pt idx="20867">90000</cx:pt>
          <cx:pt idx="20868">135000</cx:pt>
          <cx:pt idx="20869">81000</cx:pt>
          <cx:pt idx="20870">310500</cx:pt>
          <cx:pt idx="20871">112500</cx:pt>
          <cx:pt idx="20872">135000</cx:pt>
          <cx:pt idx="20873">117000</cx:pt>
          <cx:pt idx="20874">225000</cx:pt>
          <cx:pt idx="20875">405000</cx:pt>
          <cx:pt idx="20876">135000</cx:pt>
          <cx:pt idx="20877">202500</cx:pt>
          <cx:pt idx="20878">81000</cx:pt>
          <cx:pt idx="20879">67500</cx:pt>
          <cx:pt idx="20880">81000</cx:pt>
          <cx:pt idx="20881">157500</cx:pt>
          <cx:pt idx="20882">135000</cx:pt>
          <cx:pt idx="20883">81000</cx:pt>
          <cx:pt idx="20884">225000</cx:pt>
          <cx:pt idx="20885">67500</cx:pt>
          <cx:pt idx="20886">112500</cx:pt>
          <cx:pt idx="20887">157500</cx:pt>
          <cx:pt idx="20888">144000</cx:pt>
          <cx:pt idx="20889">189000</cx:pt>
          <cx:pt idx="20890">157500</cx:pt>
          <cx:pt idx="20891">234000</cx:pt>
          <cx:pt idx="20892">450000</cx:pt>
          <cx:pt idx="20893">112500</cx:pt>
          <cx:pt idx="20894">180000</cx:pt>
          <cx:pt idx="20895">202500</cx:pt>
          <cx:pt idx="20896">247500</cx:pt>
          <cx:pt idx="20897">112500</cx:pt>
          <cx:pt idx="20898">67500</cx:pt>
          <cx:pt idx="20899">112500</cx:pt>
          <cx:pt idx="20900">171000</cx:pt>
          <cx:pt idx="20901">153000</cx:pt>
          <cx:pt idx="20902">225000</cx:pt>
          <cx:pt idx="20903">112500</cx:pt>
          <cx:pt idx="20904">117000</cx:pt>
          <cx:pt idx="20905">405000</cx:pt>
          <cx:pt idx="20906">90000</cx:pt>
          <cx:pt idx="20907">157500</cx:pt>
          <cx:pt idx="20908">76500</cx:pt>
          <cx:pt idx="20909">180000</cx:pt>
          <cx:pt idx="20910">202500</cx:pt>
          <cx:pt idx="20911">202500</cx:pt>
          <cx:pt idx="20912">360000</cx:pt>
          <cx:pt idx="20913">180000</cx:pt>
          <cx:pt idx="20914">135000</cx:pt>
          <cx:pt idx="20915">90000</cx:pt>
          <cx:pt idx="20916">180000</cx:pt>
          <cx:pt idx="20917">135000</cx:pt>
          <cx:pt idx="20918">171000</cx:pt>
          <cx:pt idx="20919">90000</cx:pt>
          <cx:pt idx="20920">135000</cx:pt>
          <cx:pt idx="20921">202500</cx:pt>
          <cx:pt idx="20922">54000</cx:pt>
          <cx:pt idx="20923">180000</cx:pt>
          <cx:pt idx="20924">112500</cx:pt>
          <cx:pt idx="20925">202500</cx:pt>
          <cx:pt idx="20926">67500</cx:pt>
          <cx:pt idx="20927">247500</cx:pt>
          <cx:pt idx="20928">81000</cx:pt>
          <cx:pt idx="20929">90000</cx:pt>
          <cx:pt idx="20930">225000</cx:pt>
          <cx:pt idx="20931">180000</cx:pt>
          <cx:pt idx="20932">225000</cx:pt>
          <cx:pt idx="20933">135000</cx:pt>
          <cx:pt idx="20934">76500</cx:pt>
          <cx:pt idx="20935">247500</cx:pt>
          <cx:pt idx="20936">67500</cx:pt>
          <cx:pt idx="20937">135000</cx:pt>
          <cx:pt idx="20938">189000</cx:pt>
          <cx:pt idx="20939">81000</cx:pt>
          <cx:pt idx="20940">135000</cx:pt>
          <cx:pt idx="20941">135000</cx:pt>
          <cx:pt idx="20942">112500</cx:pt>
          <cx:pt idx="20943">103500</cx:pt>
          <cx:pt idx="20944">360000</cx:pt>
          <cx:pt idx="20945">315000</cx:pt>
          <cx:pt idx="20946">135000</cx:pt>
          <cx:pt idx="20947">112500</cx:pt>
          <cx:pt idx="20948">180000</cx:pt>
          <cx:pt idx="20949">135000</cx:pt>
          <cx:pt idx="20950">180000</cx:pt>
          <cx:pt idx="20951">405000</cx:pt>
          <cx:pt idx="20952">67500</cx:pt>
          <cx:pt idx="20953">180000</cx:pt>
          <cx:pt idx="20954">112500</cx:pt>
          <cx:pt idx="20955">157500</cx:pt>
          <cx:pt idx="20956">247500</cx:pt>
          <cx:pt idx="20957">270000</cx:pt>
          <cx:pt idx="20958">211500</cx:pt>
          <cx:pt idx="20959">157500</cx:pt>
          <cx:pt idx="20960">450000</cx:pt>
          <cx:pt idx="20961">135000</cx:pt>
          <cx:pt idx="20962">202500</cx:pt>
          <cx:pt idx="20963">135000</cx:pt>
          <cx:pt idx="20964">180000</cx:pt>
          <cx:pt idx="20965">157500</cx:pt>
          <cx:pt idx="20966">166500</cx:pt>
          <cx:pt idx="20967">180000</cx:pt>
          <cx:pt idx="20968">144000</cx:pt>
          <cx:pt idx="20969">270000</cx:pt>
          <cx:pt idx="20970">202500</cx:pt>
          <cx:pt idx="20971">96750</cx:pt>
          <cx:pt idx="20972">675000</cx:pt>
          <cx:pt idx="20973">157500</cx:pt>
          <cx:pt idx="20974">112500</cx:pt>
          <cx:pt idx="20975">81000</cx:pt>
          <cx:pt idx="20976">72000</cx:pt>
          <cx:pt idx="20977">67500</cx:pt>
          <cx:pt idx="20978">292500</cx:pt>
          <cx:pt idx="20979">225000</cx:pt>
          <cx:pt idx="20980">180000</cx:pt>
          <cx:pt idx="20981">141075</cx:pt>
          <cx:pt idx="20982">225000</cx:pt>
          <cx:pt idx="20983">166500</cx:pt>
          <cx:pt idx="20984">45000</cx:pt>
          <cx:pt idx="20985">67500</cx:pt>
          <cx:pt idx="20986">202500</cx:pt>
          <cx:pt idx="20987">148500</cx:pt>
          <cx:pt idx="20988">171000</cx:pt>
          <cx:pt idx="20989">135000</cx:pt>
          <cx:pt idx="20990">135000</cx:pt>
          <cx:pt idx="20991">67500</cx:pt>
          <cx:pt idx="20992">225000</cx:pt>
          <cx:pt idx="20993">247500</cx:pt>
          <cx:pt idx="20994">157500</cx:pt>
          <cx:pt idx="20995">225000</cx:pt>
          <cx:pt idx="20996">225000</cx:pt>
          <cx:pt idx="20997">112500</cx:pt>
          <cx:pt idx="20998">148500</cx:pt>
          <cx:pt idx="20999">225000</cx:pt>
          <cx:pt idx="21000">126000</cx:pt>
          <cx:pt idx="21001">81000</cx:pt>
          <cx:pt idx="21002">85500</cx:pt>
          <cx:pt idx="21003">90000</cx:pt>
          <cx:pt idx="21004">225000</cx:pt>
          <cx:pt idx="21005">211500</cx:pt>
          <cx:pt idx="21006">90000</cx:pt>
          <cx:pt idx="21007">157500</cx:pt>
          <cx:pt idx="21008">157500</cx:pt>
          <cx:pt idx="21009">157500</cx:pt>
          <cx:pt idx="21010">270000</cx:pt>
          <cx:pt idx="21011">180000</cx:pt>
          <cx:pt idx="21012">270000</cx:pt>
          <cx:pt idx="21013">76500</cx:pt>
          <cx:pt idx="21014">202500</cx:pt>
          <cx:pt idx="21015">166500</cx:pt>
          <cx:pt idx="21016">180000</cx:pt>
          <cx:pt idx="21017">202500</cx:pt>
          <cx:pt idx="21018">99000</cx:pt>
          <cx:pt idx="21019">225000</cx:pt>
          <cx:pt idx="21020">292500</cx:pt>
          <cx:pt idx="21021">225000</cx:pt>
          <cx:pt idx="21022">157500</cx:pt>
          <cx:pt idx="21023">74700</cx:pt>
          <cx:pt idx="21024">126000</cx:pt>
          <cx:pt idx="21025">202500</cx:pt>
          <cx:pt idx="21026">126000</cx:pt>
          <cx:pt idx="21027">112500</cx:pt>
          <cx:pt idx="21028">270000</cx:pt>
          <cx:pt idx="21029">112500</cx:pt>
          <cx:pt idx="21030">135000</cx:pt>
          <cx:pt idx="21031">157500</cx:pt>
          <cx:pt idx="21032">76500</cx:pt>
          <cx:pt idx="21033">225000</cx:pt>
          <cx:pt idx="21034">135000</cx:pt>
          <cx:pt idx="21035">405000</cx:pt>
          <cx:pt idx="21036">90000</cx:pt>
          <cx:pt idx="21037">81000</cx:pt>
          <cx:pt idx="21038">283500</cx:pt>
          <cx:pt idx="21039">103500</cx:pt>
          <cx:pt idx="21040">180000</cx:pt>
          <cx:pt idx="21041">270000</cx:pt>
          <cx:pt idx="21042">157500</cx:pt>
          <cx:pt idx="21043">112500</cx:pt>
          <cx:pt idx="21044">67500</cx:pt>
          <cx:pt idx="21045">72000</cx:pt>
          <cx:pt idx="21046">157500</cx:pt>
          <cx:pt idx="21047">81000</cx:pt>
          <cx:pt idx="21048">202500</cx:pt>
          <cx:pt idx="21049">180000</cx:pt>
          <cx:pt idx="21050">157500</cx:pt>
          <cx:pt idx="21051">72000</cx:pt>
          <cx:pt idx="21052">112500</cx:pt>
          <cx:pt idx="21053">157500</cx:pt>
          <cx:pt idx="21054">112500</cx:pt>
          <cx:pt idx="21055">112500</cx:pt>
          <cx:pt idx="21056">67500</cx:pt>
          <cx:pt idx="21057">112500</cx:pt>
          <cx:pt idx="21058">360000</cx:pt>
          <cx:pt idx="21059">112500</cx:pt>
          <cx:pt idx="21060">67500</cx:pt>
          <cx:pt idx="21061">229500</cx:pt>
          <cx:pt idx="21062">139500</cx:pt>
          <cx:pt idx="21063">135000</cx:pt>
          <cx:pt idx="21064">103500</cx:pt>
          <cx:pt idx="21065">315000</cx:pt>
          <cx:pt idx="21066">58500</cx:pt>
          <cx:pt idx="21067">112500</cx:pt>
          <cx:pt idx="21068">45000</cx:pt>
          <cx:pt idx="21069">99000</cx:pt>
          <cx:pt idx="21070">112500</cx:pt>
          <cx:pt idx="21071">112500</cx:pt>
          <cx:pt idx="21072">157500</cx:pt>
          <cx:pt idx="21073">180000</cx:pt>
          <cx:pt idx="21074">202500</cx:pt>
          <cx:pt idx="21075">135000</cx:pt>
          <cx:pt idx="21076">67500</cx:pt>
          <cx:pt idx="21077">112500</cx:pt>
          <cx:pt idx="21078">225000</cx:pt>
          <cx:pt idx="21079">135000</cx:pt>
          <cx:pt idx="21080">144000</cx:pt>
          <cx:pt idx="21081">135000</cx:pt>
          <cx:pt idx="21082">328500</cx:pt>
          <cx:pt idx="21083">157500</cx:pt>
          <cx:pt idx="21084">148500</cx:pt>
          <cx:pt idx="21085">180000</cx:pt>
          <cx:pt idx="21086">135000</cx:pt>
          <cx:pt idx="21087">157500</cx:pt>
          <cx:pt idx="21088">238500</cx:pt>
          <cx:pt idx="21089">180000</cx:pt>
          <cx:pt idx="21090">112500</cx:pt>
          <cx:pt idx="21091">135000</cx:pt>
          <cx:pt idx="21092">315000</cx:pt>
          <cx:pt idx="21093">54000</cx:pt>
          <cx:pt idx="21094">67500</cx:pt>
          <cx:pt idx="21095">90000</cx:pt>
          <cx:pt idx="21096">202500</cx:pt>
          <cx:pt idx="21097">135000</cx:pt>
          <cx:pt idx="21098">675000</cx:pt>
          <cx:pt idx="21099">292500</cx:pt>
          <cx:pt idx="21100">72000</cx:pt>
          <cx:pt idx="21101">315000</cx:pt>
          <cx:pt idx="21102">63000</cx:pt>
          <cx:pt idx="21103">180000</cx:pt>
          <cx:pt idx="21104">108000</cx:pt>
          <cx:pt idx="21105">270000</cx:pt>
          <cx:pt idx="21106">157500</cx:pt>
          <cx:pt idx="21107">81000</cx:pt>
          <cx:pt idx="21108">162000</cx:pt>
          <cx:pt idx="21109">405000</cx:pt>
          <cx:pt idx="21110">225000</cx:pt>
          <cx:pt idx="21111">67500</cx:pt>
          <cx:pt idx="21112">112500</cx:pt>
          <cx:pt idx="21113">157500</cx:pt>
          <cx:pt idx="21114">67500</cx:pt>
          <cx:pt idx="21115">270000</cx:pt>
          <cx:pt idx="21116">81000</cx:pt>
          <cx:pt idx="21117">135000</cx:pt>
          <cx:pt idx="21118">99000</cx:pt>
          <cx:pt idx="21119">202500</cx:pt>
          <cx:pt idx="21120">67500</cx:pt>
          <cx:pt idx="21121">112500</cx:pt>
          <cx:pt idx="21122">337500</cx:pt>
          <cx:pt idx="21123">292500</cx:pt>
          <cx:pt idx="21124">135000</cx:pt>
          <cx:pt idx="21125">270000</cx:pt>
          <cx:pt idx="21126">144000</cx:pt>
          <cx:pt idx="21127">67500</cx:pt>
          <cx:pt idx="21128">180000</cx:pt>
          <cx:pt idx="21129">135000</cx:pt>
          <cx:pt idx="21130">81000</cx:pt>
          <cx:pt idx="21131">112500</cx:pt>
          <cx:pt idx="21132">90000</cx:pt>
          <cx:pt idx="21133">166500</cx:pt>
          <cx:pt idx="21134">202500</cx:pt>
          <cx:pt idx="21135">180000</cx:pt>
          <cx:pt idx="21136">157500</cx:pt>
          <cx:pt idx="21137">103500</cx:pt>
          <cx:pt idx="21138">135000</cx:pt>
          <cx:pt idx="21139">112500</cx:pt>
          <cx:pt idx="21140">112500</cx:pt>
          <cx:pt idx="21141">103500</cx:pt>
          <cx:pt idx="21142">90000</cx:pt>
          <cx:pt idx="21143">135000</cx:pt>
          <cx:pt idx="21144">337500</cx:pt>
          <cx:pt idx="21145">112500</cx:pt>
          <cx:pt idx="21146">360000</cx:pt>
          <cx:pt idx="21147">112500</cx:pt>
          <cx:pt idx="21148">180000</cx:pt>
          <cx:pt idx="21149">166500</cx:pt>
          <cx:pt idx="21150">371392.20000000001</cx:pt>
          <cx:pt idx="21151">45900</cx:pt>
          <cx:pt idx="21152">81000</cx:pt>
          <cx:pt idx="21153">112500</cx:pt>
          <cx:pt idx="21154">202500</cx:pt>
          <cx:pt idx="21155">270000</cx:pt>
          <cx:pt idx="21156">112500</cx:pt>
          <cx:pt idx="21157">78750</cx:pt>
          <cx:pt idx="21158">180000</cx:pt>
          <cx:pt idx="21159">144000</cx:pt>
          <cx:pt idx="21160">225000</cx:pt>
          <cx:pt idx="21161">157500</cx:pt>
          <cx:pt idx="21162">135000</cx:pt>
          <cx:pt idx="21163">67500</cx:pt>
          <cx:pt idx="21164">211500</cx:pt>
          <cx:pt idx="21165">202500</cx:pt>
          <cx:pt idx="21166">135000</cx:pt>
          <cx:pt idx="21167">117000</cx:pt>
          <cx:pt idx="21168">135000</cx:pt>
          <cx:pt idx="21169">180000</cx:pt>
          <cx:pt idx="21170">247500</cx:pt>
          <cx:pt idx="21171">180000</cx:pt>
          <cx:pt idx="21172">90000</cx:pt>
          <cx:pt idx="21173">90000</cx:pt>
          <cx:pt idx="21174">337500</cx:pt>
          <cx:pt idx="21175">180000</cx:pt>
          <cx:pt idx="21176">180000</cx:pt>
          <cx:pt idx="21177">130500</cx:pt>
          <cx:pt idx="21178">90000</cx:pt>
          <cx:pt idx="21179">180000</cx:pt>
          <cx:pt idx="21180">261000</cx:pt>
          <cx:pt idx="21181">157500</cx:pt>
          <cx:pt idx="21182">103500</cx:pt>
          <cx:pt idx="21183">292500</cx:pt>
          <cx:pt idx="21184">112500</cx:pt>
          <cx:pt idx="21185">135000</cx:pt>
          <cx:pt idx="21186">202500</cx:pt>
          <cx:pt idx="21187">135000</cx:pt>
          <cx:pt idx="21188">90000</cx:pt>
          <cx:pt idx="21189">135000</cx:pt>
          <cx:pt idx="21190">112500</cx:pt>
          <cx:pt idx="21191">157500</cx:pt>
          <cx:pt idx="21192">180000</cx:pt>
          <cx:pt idx="21193">202500</cx:pt>
          <cx:pt idx="21194">225000</cx:pt>
          <cx:pt idx="21195">157500</cx:pt>
          <cx:pt idx="21196">274500</cx:pt>
          <cx:pt idx="21197">135000</cx:pt>
          <cx:pt idx="21198">315000</cx:pt>
          <cx:pt idx="21199">112500</cx:pt>
          <cx:pt idx="21200">225000</cx:pt>
          <cx:pt idx="21201">157500</cx:pt>
          <cx:pt idx="21202">360000</cx:pt>
          <cx:pt idx="21203">36000</cx:pt>
          <cx:pt idx="21204">103500</cx:pt>
          <cx:pt idx="21205">157500</cx:pt>
          <cx:pt idx="21206">144000</cx:pt>
          <cx:pt idx="21207">166500</cx:pt>
          <cx:pt idx="21208">202500</cx:pt>
          <cx:pt idx="21209">135000</cx:pt>
          <cx:pt idx="21210">225000</cx:pt>
          <cx:pt idx="21211">180000</cx:pt>
          <cx:pt idx="21212">315000</cx:pt>
          <cx:pt idx="21213">90000</cx:pt>
          <cx:pt idx="21214">270000</cx:pt>
          <cx:pt idx="21215">99000</cx:pt>
          <cx:pt idx="21216">135000</cx:pt>
          <cx:pt idx="21217">292500</cx:pt>
          <cx:pt idx="21218">315000</cx:pt>
          <cx:pt idx="21219">117000</cx:pt>
          <cx:pt idx="21220">67500</cx:pt>
          <cx:pt idx="21221">112500</cx:pt>
          <cx:pt idx="21222">450000</cx:pt>
          <cx:pt idx="21223">180000</cx:pt>
          <cx:pt idx="21224">61200</cx:pt>
          <cx:pt idx="21225">202500</cx:pt>
          <cx:pt idx="21226">117000</cx:pt>
          <cx:pt idx="21227">105750</cx:pt>
          <cx:pt idx="21228">135000</cx:pt>
          <cx:pt idx="21229">112500</cx:pt>
          <cx:pt idx="21230">90000</cx:pt>
          <cx:pt idx="21231">202500</cx:pt>
          <cx:pt idx="21232">135000</cx:pt>
          <cx:pt idx="21233">99000</cx:pt>
          <cx:pt idx="21234">135000</cx:pt>
          <cx:pt idx="21235">112500</cx:pt>
          <cx:pt idx="21236">202500</cx:pt>
          <cx:pt idx="21237">157500</cx:pt>
          <cx:pt idx="21238">135000</cx:pt>
          <cx:pt idx="21239">166500</cx:pt>
          <cx:pt idx="21240">180000</cx:pt>
          <cx:pt idx="21241">241650</cx:pt>
          <cx:pt idx="21242">157500</cx:pt>
          <cx:pt idx="21243">135000</cx:pt>
          <cx:pt idx="21244">225000</cx:pt>
          <cx:pt idx="21245">90000</cx:pt>
          <cx:pt idx="21246">180000</cx:pt>
          <cx:pt idx="21247">180000</cx:pt>
          <cx:pt idx="21248">67500</cx:pt>
          <cx:pt idx="21249">157500</cx:pt>
          <cx:pt idx="21250">112500</cx:pt>
          <cx:pt idx="21251">202500</cx:pt>
          <cx:pt idx="21252">135000</cx:pt>
          <cx:pt idx="21253">45000</cx:pt>
          <cx:pt idx="21254">135000</cx:pt>
          <cx:pt idx="21255">229500</cx:pt>
          <cx:pt idx="21256">67500</cx:pt>
          <cx:pt idx="21257">81000</cx:pt>
          <cx:pt idx="21258">70209</cx:pt>
          <cx:pt idx="21259">112500</cx:pt>
          <cx:pt idx="21260">112500</cx:pt>
          <cx:pt idx="21261">270000</cx:pt>
          <cx:pt idx="21262">112500</cx:pt>
          <cx:pt idx="21263">225000</cx:pt>
          <cx:pt idx="21264">112500</cx:pt>
          <cx:pt idx="21265">180000</cx:pt>
          <cx:pt idx="21266">67500</cx:pt>
          <cx:pt idx="21267">157500</cx:pt>
          <cx:pt idx="21268">67500</cx:pt>
          <cx:pt idx="21269">135000</cx:pt>
          <cx:pt idx="21270">112500</cx:pt>
          <cx:pt idx="21271">225000</cx:pt>
          <cx:pt idx="21272">135000</cx:pt>
          <cx:pt idx="21273">81000</cx:pt>
          <cx:pt idx="21274">135000</cx:pt>
          <cx:pt idx="21275">135000</cx:pt>
          <cx:pt idx="21276">85500</cx:pt>
          <cx:pt idx="21277">90000</cx:pt>
          <cx:pt idx="21278">112500</cx:pt>
          <cx:pt idx="21279">171000</cx:pt>
          <cx:pt idx="21280">360000</cx:pt>
          <cx:pt idx="21281">157500</cx:pt>
          <cx:pt idx="21282">112500</cx:pt>
          <cx:pt idx="21283">103500</cx:pt>
          <cx:pt idx="21284">270000</cx:pt>
          <cx:pt idx="21285">112500</cx:pt>
          <cx:pt idx="21286">135000</cx:pt>
          <cx:pt idx="21287">112500</cx:pt>
          <cx:pt idx="21288">81000</cx:pt>
          <cx:pt idx="21289">157500</cx:pt>
          <cx:pt idx="21290">90000</cx:pt>
          <cx:pt idx="21291">46120.5</cx:pt>
          <cx:pt idx="21292">180000</cx:pt>
          <cx:pt idx="21293">193500</cx:pt>
          <cx:pt idx="21294">270000</cx:pt>
          <cx:pt idx="21295">256500</cx:pt>
          <cx:pt idx="21296">112500</cx:pt>
          <cx:pt idx="21297">90000</cx:pt>
          <cx:pt idx="21298">58500</cx:pt>
          <cx:pt idx="21299">180000</cx:pt>
          <cx:pt idx="21300">225000</cx:pt>
          <cx:pt idx="21301">225000</cx:pt>
          <cx:pt idx="21302">225000</cx:pt>
          <cx:pt idx="21303">292500</cx:pt>
          <cx:pt idx="21304">157500</cx:pt>
          <cx:pt idx="21305">112500</cx:pt>
          <cx:pt idx="21306">81000</cx:pt>
          <cx:pt idx="21307">90000</cx:pt>
          <cx:pt idx="21308">67500</cx:pt>
          <cx:pt idx="21309">112500</cx:pt>
          <cx:pt idx="21310">103500</cx:pt>
          <cx:pt idx="21311">270000</cx:pt>
          <cx:pt idx="21312">135000</cx:pt>
          <cx:pt idx="21313">72000</cx:pt>
          <cx:pt idx="21314">157500</cx:pt>
          <cx:pt idx="21315">135000</cx:pt>
          <cx:pt idx="21316">112500</cx:pt>
          <cx:pt idx="21317">157500</cx:pt>
          <cx:pt idx="21318">270000</cx:pt>
          <cx:pt idx="21319">270000</cx:pt>
          <cx:pt idx="21320">180000</cx:pt>
          <cx:pt idx="21321">90000</cx:pt>
          <cx:pt idx="21322">67500</cx:pt>
          <cx:pt idx="21323">360000</cx:pt>
          <cx:pt idx="21324">180000</cx:pt>
          <cx:pt idx="21325">135000</cx:pt>
          <cx:pt idx="21326">234000</cx:pt>
          <cx:pt idx="21327">135000</cx:pt>
          <cx:pt idx="21328">202500</cx:pt>
          <cx:pt idx="21329">202500</cx:pt>
          <cx:pt idx="21330">225000</cx:pt>
          <cx:pt idx="21331">202500</cx:pt>
          <cx:pt idx="21332">157500</cx:pt>
          <cx:pt idx="21333">90000</cx:pt>
          <cx:pt idx="21334">180000</cx:pt>
          <cx:pt idx="21335">72000</cx:pt>
          <cx:pt idx="21336">135000</cx:pt>
          <cx:pt idx="21337">157500</cx:pt>
          <cx:pt idx="21338">225000</cx:pt>
          <cx:pt idx="21339">126000</cx:pt>
          <cx:pt idx="21340">135000</cx:pt>
          <cx:pt idx="21341">157500</cx:pt>
          <cx:pt idx="21342">144000</cx:pt>
          <cx:pt idx="21343">157500</cx:pt>
          <cx:pt idx="21344">90000</cx:pt>
          <cx:pt idx="21345">405000</cx:pt>
          <cx:pt idx="21346">292500</cx:pt>
          <cx:pt idx="21347">126000</cx:pt>
          <cx:pt idx="21348">135000</cx:pt>
          <cx:pt idx="21349">135000</cx:pt>
          <cx:pt idx="21350">202500</cx:pt>
          <cx:pt idx="21351">135000</cx:pt>
          <cx:pt idx="21352">67500</cx:pt>
          <cx:pt idx="21353">90000</cx:pt>
          <cx:pt idx="21354">112500</cx:pt>
          <cx:pt idx="21355">90000</cx:pt>
          <cx:pt idx="21356">83700</cx:pt>
          <cx:pt idx="21357">112500</cx:pt>
          <cx:pt idx="21358">180000</cx:pt>
          <cx:pt idx="21359">135000</cx:pt>
          <cx:pt idx="21360">67500</cx:pt>
          <cx:pt idx="21361">180000</cx:pt>
          <cx:pt idx="21362">135000</cx:pt>
          <cx:pt idx="21363">90000</cx:pt>
          <cx:pt idx="21364">202500</cx:pt>
          <cx:pt idx="21365">225000</cx:pt>
          <cx:pt idx="21366">117000</cx:pt>
          <cx:pt idx="21367">337500</cx:pt>
          <cx:pt idx="21368">121500</cx:pt>
          <cx:pt idx="21369">121500</cx:pt>
          <cx:pt idx="21370">90000</cx:pt>
          <cx:pt idx="21371">94500</cx:pt>
          <cx:pt idx="21372">202500</cx:pt>
          <cx:pt idx="21373">292500</cx:pt>
          <cx:pt idx="21374">135000</cx:pt>
          <cx:pt idx="21375">72000</cx:pt>
          <cx:pt idx="21376">112500</cx:pt>
          <cx:pt idx="21377">112500</cx:pt>
          <cx:pt idx="21378">54000</cx:pt>
          <cx:pt idx="21379">247500</cx:pt>
          <cx:pt idx="21380">135000</cx:pt>
          <cx:pt idx="21381">270000</cx:pt>
          <cx:pt idx="21382">67500</cx:pt>
          <cx:pt idx="21383">72000</cx:pt>
          <cx:pt idx="21384">180000</cx:pt>
          <cx:pt idx="21385">157500</cx:pt>
          <cx:pt idx="21386">112500</cx:pt>
          <cx:pt idx="21387">270000</cx:pt>
          <cx:pt idx="21388">112500</cx:pt>
          <cx:pt idx="21389">270000</cx:pt>
          <cx:pt idx="21390">112500</cx:pt>
          <cx:pt idx="21391">157500</cx:pt>
          <cx:pt idx="21392">202500</cx:pt>
          <cx:pt idx="21393">67500</cx:pt>
          <cx:pt idx="21394">67500</cx:pt>
          <cx:pt idx="21395">90000</cx:pt>
          <cx:pt idx="21396">184500</cx:pt>
          <cx:pt idx="21397">225000</cx:pt>
          <cx:pt idx="21398">247500</cx:pt>
          <cx:pt idx="21399">90000</cx:pt>
          <cx:pt idx="21400">67500</cx:pt>
          <cx:pt idx="21401">180000</cx:pt>
          <cx:pt idx="21402">112500</cx:pt>
          <cx:pt idx="21403">450000</cx:pt>
          <cx:pt idx="21404">157500</cx:pt>
          <cx:pt idx="21405">900000</cx:pt>
          <cx:pt idx="21406">112500</cx:pt>
          <cx:pt idx="21407">135000</cx:pt>
          <cx:pt idx="21408">112500</cx:pt>
          <cx:pt idx="21409">45000</cx:pt>
          <cx:pt idx="21410">180000</cx:pt>
          <cx:pt idx="21411">315000</cx:pt>
          <cx:pt idx="21412">157500</cx:pt>
          <cx:pt idx="21413">292500</cx:pt>
          <cx:pt idx="21414">180000</cx:pt>
          <cx:pt idx="21415">112500</cx:pt>
          <cx:pt idx="21416">229500</cx:pt>
          <cx:pt idx="21417">135000</cx:pt>
          <cx:pt idx="21418">139500</cx:pt>
          <cx:pt idx="21419">292500</cx:pt>
          <cx:pt idx="21420">112500</cx:pt>
          <cx:pt idx="21421">90000</cx:pt>
          <cx:pt idx="21422">81000</cx:pt>
          <cx:pt idx="21423">196200</cx:pt>
          <cx:pt idx="21424">180000</cx:pt>
          <cx:pt idx="21425">234000</cx:pt>
          <cx:pt idx="21426">202500</cx:pt>
          <cx:pt idx="21427">292500</cx:pt>
          <cx:pt idx="21428">135000</cx:pt>
          <cx:pt idx="21429">126000</cx:pt>
          <cx:pt idx="21430">135000</cx:pt>
          <cx:pt idx="21431">135000</cx:pt>
          <cx:pt idx="21432">202500</cx:pt>
          <cx:pt idx="21433">114300</cx:pt>
          <cx:pt idx="21434">126000</cx:pt>
          <cx:pt idx="21435">180000</cx:pt>
          <cx:pt idx="21436">54000</cx:pt>
          <cx:pt idx="21437">126000</cx:pt>
          <cx:pt idx="21438">157500</cx:pt>
          <cx:pt idx="21439">135000</cx:pt>
          <cx:pt idx="21440">292500</cx:pt>
          <cx:pt idx="21441">129600</cx:pt>
          <cx:pt idx="21442">112500</cx:pt>
          <cx:pt idx="21443">202500</cx:pt>
          <cx:pt idx="21444">135000</cx:pt>
          <cx:pt idx="21445">112500</cx:pt>
          <cx:pt idx="21446">112500</cx:pt>
          <cx:pt idx="21447">135000</cx:pt>
          <cx:pt idx="21448">135000</cx:pt>
          <cx:pt idx="21449">292500</cx:pt>
          <cx:pt idx="21450">67500</cx:pt>
          <cx:pt idx="21451">180000</cx:pt>
          <cx:pt idx="21452">270000</cx:pt>
          <cx:pt idx="21453">315000</cx:pt>
          <cx:pt idx="21454">247500</cx:pt>
          <cx:pt idx="21455">144000</cx:pt>
          <cx:pt idx="21456">90000</cx:pt>
          <cx:pt idx="21457">315000</cx:pt>
          <cx:pt idx="21458">90000</cx:pt>
          <cx:pt idx="21459">114750</cx:pt>
          <cx:pt idx="21460">112500</cx:pt>
          <cx:pt idx="21461">55350</cx:pt>
          <cx:pt idx="21462">225000</cx:pt>
          <cx:pt idx="21463">292500</cx:pt>
          <cx:pt idx="21464">193500</cx:pt>
          <cx:pt idx="21465">135000</cx:pt>
          <cx:pt idx="21466">135000</cx:pt>
          <cx:pt idx="21467">67500</cx:pt>
          <cx:pt idx="21468">247500</cx:pt>
          <cx:pt idx="21469">157500</cx:pt>
          <cx:pt idx="21470">126000</cx:pt>
          <cx:pt idx="21471">135000</cx:pt>
          <cx:pt idx="21472">112500</cx:pt>
          <cx:pt idx="21473">144000</cx:pt>
          <cx:pt idx="21474">225000</cx:pt>
          <cx:pt idx="21475">180000</cx:pt>
          <cx:pt idx="21476">405000</cx:pt>
          <cx:pt idx="21477">202500</cx:pt>
          <cx:pt idx="21478">315000</cx:pt>
          <cx:pt idx="21479">121500</cx:pt>
          <cx:pt idx="21480">382500</cx:pt>
          <cx:pt idx="21481">90000</cx:pt>
          <cx:pt idx="21482">157500</cx:pt>
          <cx:pt idx="21483">135000</cx:pt>
          <cx:pt idx="21484">202500</cx:pt>
          <cx:pt idx="21485">144000</cx:pt>
          <cx:pt idx="21486">157500</cx:pt>
          <cx:pt idx="21487">180000</cx:pt>
          <cx:pt idx="21488">135000</cx:pt>
          <cx:pt idx="21489">225000</cx:pt>
          <cx:pt idx="21490">180000</cx:pt>
          <cx:pt idx="21491">135000</cx:pt>
          <cx:pt idx="21492">225000</cx:pt>
          <cx:pt idx="21493">202500</cx:pt>
          <cx:pt idx="21494">135000</cx:pt>
          <cx:pt idx="21495">157500</cx:pt>
          <cx:pt idx="21496">135000</cx:pt>
          <cx:pt idx="21497">135000</cx:pt>
          <cx:pt idx="21498">112500</cx:pt>
          <cx:pt idx="21499">315000</cx:pt>
          <cx:pt idx="21500">202500</cx:pt>
          <cx:pt idx="21501">180000</cx:pt>
          <cx:pt idx="21502">81000</cx:pt>
          <cx:pt idx="21503">180000</cx:pt>
          <cx:pt idx="21504">112500</cx:pt>
          <cx:pt idx="21505">103500</cx:pt>
          <cx:pt idx="21506">292500</cx:pt>
          <cx:pt idx="21507">225000</cx:pt>
          <cx:pt idx="21508">405000</cx:pt>
          <cx:pt idx="21509">202500</cx:pt>
          <cx:pt idx="21510">49500</cx:pt>
          <cx:pt idx="21511">225000</cx:pt>
          <cx:pt idx="21512">180000</cx:pt>
          <cx:pt idx="21513">90000</cx:pt>
          <cx:pt idx="21514">427500</cx:pt>
          <cx:pt idx="21515">180000</cx:pt>
          <cx:pt idx="21516">225000</cx:pt>
          <cx:pt idx="21517">202500</cx:pt>
          <cx:pt idx="21518">49500</cx:pt>
          <cx:pt idx="21519">292500</cx:pt>
          <cx:pt idx="21520">135000</cx:pt>
          <cx:pt idx="21521">135000</cx:pt>
          <cx:pt idx="21522">171000</cx:pt>
          <cx:pt idx="21523">180000</cx:pt>
          <cx:pt idx="21524">112500</cx:pt>
          <cx:pt idx="21525">135000</cx:pt>
          <cx:pt idx="21526">180000</cx:pt>
          <cx:pt idx="21527">90000</cx:pt>
          <cx:pt idx="21528">247500</cx:pt>
          <cx:pt idx="21529">157500</cx:pt>
          <cx:pt idx="21530">121500</cx:pt>
          <cx:pt idx="21531">112950</cx:pt>
          <cx:pt idx="21532">90000</cx:pt>
          <cx:pt idx="21533">270000</cx:pt>
          <cx:pt idx="21534">157500</cx:pt>
          <cx:pt idx="21535">270000</cx:pt>
          <cx:pt idx="21536">585000</cx:pt>
          <cx:pt idx="21537">202500</cx:pt>
          <cx:pt idx="21538">180000</cx:pt>
          <cx:pt idx="21539">135000</cx:pt>
          <cx:pt idx="21540">180000</cx:pt>
          <cx:pt idx="21541">270000</cx:pt>
          <cx:pt idx="21542">157500</cx:pt>
          <cx:pt idx="21543">108000</cx:pt>
          <cx:pt idx="21544">270000</cx:pt>
          <cx:pt idx="21545">112500</cx:pt>
          <cx:pt idx="21546">45000</cx:pt>
          <cx:pt idx="21547">67500</cx:pt>
          <cx:pt idx="21548">171000</cx:pt>
          <cx:pt idx="21549">166500</cx:pt>
          <cx:pt idx="21550">90000</cx:pt>
          <cx:pt idx="21551">292500</cx:pt>
          <cx:pt idx="21552">225000</cx:pt>
          <cx:pt idx="21553">207000</cx:pt>
          <cx:pt idx="21554">135000</cx:pt>
          <cx:pt idx="21555">180000</cx:pt>
          <cx:pt idx="21556">112500</cx:pt>
          <cx:pt idx="21557">112500</cx:pt>
          <cx:pt idx="21558">157500</cx:pt>
          <cx:pt idx="21559">157500</cx:pt>
          <cx:pt idx="21560">99000</cx:pt>
          <cx:pt idx="21561">202500</cx:pt>
          <cx:pt idx="21562">45000</cx:pt>
          <cx:pt idx="21563">166500</cx:pt>
          <cx:pt idx="21564">58500</cx:pt>
          <cx:pt idx="21565">225000</cx:pt>
          <cx:pt idx="21566">90000</cx:pt>
          <cx:pt idx="21567">315000</cx:pt>
          <cx:pt idx="21568">157500</cx:pt>
          <cx:pt idx="21569">202500</cx:pt>
          <cx:pt idx="21570">405000</cx:pt>
          <cx:pt idx="21571">81000</cx:pt>
          <cx:pt idx="21572">711000</cx:pt>
          <cx:pt idx="21573">67500</cx:pt>
          <cx:pt idx="21574">157500</cx:pt>
          <cx:pt idx="21575">157500</cx:pt>
          <cx:pt idx="21576">103500</cx:pt>
          <cx:pt idx="21577">157500</cx:pt>
          <cx:pt idx="21578">126000</cx:pt>
          <cx:pt idx="21579">67500</cx:pt>
          <cx:pt idx="21580">202500</cx:pt>
          <cx:pt idx="21581">157500</cx:pt>
          <cx:pt idx="21582">225000</cx:pt>
          <cx:pt idx="21583">112500</cx:pt>
          <cx:pt idx="21584">90000</cx:pt>
          <cx:pt idx="21585">225000</cx:pt>
          <cx:pt idx="21586">157500</cx:pt>
          <cx:pt idx="21587">95917.5</cx:pt>
          <cx:pt idx="21588">72000</cx:pt>
          <cx:pt idx="21589">90000</cx:pt>
          <cx:pt idx="21590">157500</cx:pt>
          <cx:pt idx="21591">67500</cx:pt>
          <cx:pt idx="21592">270000</cx:pt>
          <cx:pt idx="21593">135000</cx:pt>
          <cx:pt idx="21594">202500</cx:pt>
          <cx:pt idx="21595">117000</cx:pt>
          <cx:pt idx="21596">90000</cx:pt>
          <cx:pt idx="21597">90000</cx:pt>
          <cx:pt idx="21598">45000</cx:pt>
          <cx:pt idx="21599">76500</cx:pt>
          <cx:pt idx="21600">192600</cx:pt>
          <cx:pt idx="21601">225000</cx:pt>
          <cx:pt idx="21602">90000</cx:pt>
          <cx:pt idx="21603">270000</cx:pt>
          <cx:pt idx="21604">450000</cx:pt>
          <cx:pt idx="21605">81000</cx:pt>
          <cx:pt idx="21606">166140</cx:pt>
          <cx:pt idx="21607">117000</cx:pt>
          <cx:pt idx="21608">135000</cx:pt>
          <cx:pt idx="21609">315000</cx:pt>
          <cx:pt idx="21610">112500</cx:pt>
          <cx:pt idx="21611">135000</cx:pt>
          <cx:pt idx="21612">360000</cx:pt>
          <cx:pt idx="21613">135000</cx:pt>
          <cx:pt idx="21614">180000</cx:pt>
          <cx:pt idx="21615">283500</cx:pt>
          <cx:pt idx="21616">94500</cx:pt>
          <cx:pt idx="21617">157500</cx:pt>
          <cx:pt idx="21618">117000</cx:pt>
          <cx:pt idx="21619">135000</cx:pt>
          <cx:pt idx="21620">180000</cx:pt>
          <cx:pt idx="21621">405000</cx:pt>
          <cx:pt idx="21622">270000</cx:pt>
          <cx:pt idx="21623">180000</cx:pt>
          <cx:pt idx="21624">238500</cx:pt>
          <cx:pt idx="21625">157500</cx:pt>
          <cx:pt idx="21626">202500</cx:pt>
          <cx:pt idx="21627">180000</cx:pt>
          <cx:pt idx="21628">90000</cx:pt>
          <cx:pt idx="21629">450000</cx:pt>
          <cx:pt idx="21630">139500</cx:pt>
          <cx:pt idx="21631">67500</cx:pt>
          <cx:pt idx="21632">180000</cx:pt>
          <cx:pt idx="21633">126000</cx:pt>
          <cx:pt idx="21634">135000</cx:pt>
          <cx:pt idx="21635">73350</cx:pt>
          <cx:pt idx="21636">157500</cx:pt>
          <cx:pt idx="21637">202500</cx:pt>
          <cx:pt idx="21638">225000</cx:pt>
          <cx:pt idx="21639">171000</cx:pt>
          <cx:pt idx="21640">180000</cx:pt>
          <cx:pt idx="21641">405000</cx:pt>
          <cx:pt idx="21642">315000</cx:pt>
          <cx:pt idx="21643">202500</cx:pt>
          <cx:pt idx="21644">225000</cx:pt>
          <cx:pt idx="21645">121500</cx:pt>
          <cx:pt idx="21646">247500</cx:pt>
          <cx:pt idx="21647">247500</cx:pt>
          <cx:pt idx="21648">180000</cx:pt>
          <cx:pt idx="21649">135000</cx:pt>
          <cx:pt idx="21650">225000</cx:pt>
          <cx:pt idx="21651">441000</cx:pt>
          <cx:pt idx="21652">360000</cx:pt>
          <cx:pt idx="21653">135000</cx:pt>
          <cx:pt idx="21654">180000</cx:pt>
          <cx:pt idx="21655">135000</cx:pt>
          <cx:pt idx="21656">180000</cx:pt>
          <cx:pt idx="21657">76500</cx:pt>
          <cx:pt idx="21658">225000</cx:pt>
          <cx:pt idx="21659">112500</cx:pt>
          <cx:pt idx="21660">270000</cx:pt>
          <cx:pt idx="21661">112500</cx:pt>
          <cx:pt idx="21662">135000</cx:pt>
          <cx:pt idx="21663">112500</cx:pt>
          <cx:pt idx="21664">90000</cx:pt>
          <cx:pt idx="21665">337500</cx:pt>
          <cx:pt idx="21666">99000</cx:pt>
          <cx:pt idx="21667">144000</cx:pt>
          <cx:pt idx="21668">270000</cx:pt>
          <cx:pt idx="21669">180000</cx:pt>
          <cx:pt idx="21670">216000</cx:pt>
          <cx:pt idx="21671">157500</cx:pt>
          <cx:pt idx="21672">247500</cx:pt>
          <cx:pt idx="21673">171000</cx:pt>
          <cx:pt idx="21674">405000</cx:pt>
          <cx:pt idx="21675">337500</cx:pt>
          <cx:pt idx="21676">157500</cx:pt>
          <cx:pt idx="21677">81000</cx:pt>
          <cx:pt idx="21678">157500</cx:pt>
          <cx:pt idx="21679">225000</cx:pt>
          <cx:pt idx="21680">135000</cx:pt>
          <cx:pt idx="21681">495000</cx:pt>
          <cx:pt idx="21682">225000</cx:pt>
          <cx:pt idx="21683">202500</cx:pt>
          <cx:pt idx="21684">144000</cx:pt>
          <cx:pt idx="21685">135000</cx:pt>
          <cx:pt idx="21686">225000</cx:pt>
          <cx:pt idx="21687">112500</cx:pt>
          <cx:pt idx="21688">225000</cx:pt>
          <cx:pt idx="21689">135000</cx:pt>
          <cx:pt idx="21690">225000</cx:pt>
          <cx:pt idx="21691">112500</cx:pt>
          <cx:pt idx="21692">112500</cx:pt>
          <cx:pt idx="21693">162000</cx:pt>
          <cx:pt idx="21694">247500</cx:pt>
          <cx:pt idx="21695">90000</cx:pt>
          <cx:pt idx="21696">135000</cx:pt>
          <cx:pt idx="21697">112500</cx:pt>
          <cx:pt idx="21698">144000</cx:pt>
          <cx:pt idx="21699">315000</cx:pt>
          <cx:pt idx="21700">270000</cx:pt>
          <cx:pt idx="21701">58500</cx:pt>
          <cx:pt idx="21702">180000</cx:pt>
          <cx:pt idx="21703">90000</cx:pt>
          <cx:pt idx="21704">112500</cx:pt>
          <cx:pt idx="21705">292500</cx:pt>
          <cx:pt idx="21706">135000</cx:pt>
          <cx:pt idx="21707">135000</cx:pt>
          <cx:pt idx="21708">135000</cx:pt>
          <cx:pt idx="21709">270000</cx:pt>
          <cx:pt idx="21710">103500</cx:pt>
          <cx:pt idx="21711">112500</cx:pt>
          <cx:pt idx="21712">292500</cx:pt>
          <cx:pt idx="21713">225000</cx:pt>
          <cx:pt idx="21714">180000</cx:pt>
          <cx:pt idx="21715">202500</cx:pt>
          <cx:pt idx="21716">144000</cx:pt>
          <cx:pt idx="21717">112500</cx:pt>
          <cx:pt idx="21718">67500</cx:pt>
          <cx:pt idx="21719">135000</cx:pt>
          <cx:pt idx="21720">157500</cx:pt>
          <cx:pt idx="21721">135000</cx:pt>
          <cx:pt idx="21722">112500</cx:pt>
          <cx:pt idx="21723">90000</cx:pt>
          <cx:pt idx="21724">99000</cx:pt>
          <cx:pt idx="21725">157500</cx:pt>
          <cx:pt idx="21726">171000</cx:pt>
          <cx:pt idx="21727">112500</cx:pt>
          <cx:pt idx="21728">157500</cx:pt>
          <cx:pt idx="21729">135000</cx:pt>
          <cx:pt idx="21730">90000</cx:pt>
          <cx:pt idx="21731">99000</cx:pt>
          <cx:pt idx="21732">117000</cx:pt>
          <cx:pt idx="21733">211500</cx:pt>
          <cx:pt idx="21734">112500</cx:pt>
          <cx:pt idx="21735">112500</cx:pt>
          <cx:pt idx="21736">112500</cx:pt>
          <cx:pt idx="21737">292500</cx:pt>
          <cx:pt idx="21738">103500</cx:pt>
          <cx:pt idx="21739">112500</cx:pt>
          <cx:pt idx="21740">112500</cx:pt>
          <cx:pt idx="21741">202500</cx:pt>
          <cx:pt idx="21742">90000</cx:pt>
          <cx:pt idx="21743">180000</cx:pt>
          <cx:pt idx="21744">157500</cx:pt>
          <cx:pt idx="21745">112500</cx:pt>
          <cx:pt idx="21746">211500</cx:pt>
          <cx:pt idx="21747">122679</cx:pt>
          <cx:pt idx="21748">112500</cx:pt>
          <cx:pt idx="21749">270000</cx:pt>
          <cx:pt idx="21750">130500</cx:pt>
          <cx:pt idx="21751">225000</cx:pt>
          <cx:pt idx="21752">135000</cx:pt>
          <cx:pt idx="21753">180000</cx:pt>
          <cx:pt idx="21754">90000</cx:pt>
          <cx:pt idx="21755">135000</cx:pt>
          <cx:pt idx="21756">310500</cx:pt>
          <cx:pt idx="21757">72000</cx:pt>
          <cx:pt idx="21758">270000</cx:pt>
          <cx:pt idx="21759">90000</cx:pt>
          <cx:pt idx="21760">225000</cx:pt>
          <cx:pt idx="21761">117000</cx:pt>
          <cx:pt idx="21762">180000</cx:pt>
          <cx:pt idx="21763">112500</cx:pt>
          <cx:pt idx="21764">112500</cx:pt>
          <cx:pt idx="21765">427500</cx:pt>
          <cx:pt idx="21766">135000</cx:pt>
          <cx:pt idx="21767">225000</cx:pt>
          <cx:pt idx="21768">180000</cx:pt>
          <cx:pt idx="21769">54000</cx:pt>
          <cx:pt idx="21770">157500</cx:pt>
          <cx:pt idx="21771">157500</cx:pt>
          <cx:pt idx="21772">58500</cx:pt>
          <cx:pt idx="21773">270000</cx:pt>
          <cx:pt idx="21774">315000</cx:pt>
          <cx:pt idx="21775">180000</cx:pt>
          <cx:pt idx="21776">67500</cx:pt>
          <cx:pt idx="21777">225000</cx:pt>
          <cx:pt idx="21778">180000</cx:pt>
          <cx:pt idx="21779">112500</cx:pt>
          <cx:pt idx="21780">67500</cx:pt>
          <cx:pt idx="21781">225000</cx:pt>
          <cx:pt idx="21782">135000</cx:pt>
          <cx:pt idx="21783">121500</cx:pt>
          <cx:pt idx="21784">211500</cx:pt>
          <cx:pt idx="21785">225000</cx:pt>
          <cx:pt idx="21786">90000</cx:pt>
          <cx:pt idx="21787">54000</cx:pt>
          <cx:pt idx="21788">225000</cx:pt>
          <cx:pt idx="21789">81000</cx:pt>
          <cx:pt idx="21790">76500</cx:pt>
          <cx:pt idx="21791">247500</cx:pt>
          <cx:pt idx="21792">103500</cx:pt>
          <cx:pt idx="21793">117000</cx:pt>
          <cx:pt idx="21794">81000</cx:pt>
          <cx:pt idx="21795">139500</cx:pt>
          <cx:pt idx="21796">112500</cx:pt>
          <cx:pt idx="21797">225000</cx:pt>
          <cx:pt idx="21798">157500</cx:pt>
          <cx:pt idx="21799">99000</cx:pt>
          <cx:pt idx="21800">112500</cx:pt>
          <cx:pt idx="21801">202500</cx:pt>
          <cx:pt idx="21802">85500</cx:pt>
          <cx:pt idx="21803">360000</cx:pt>
          <cx:pt idx="21804">180000</cx:pt>
          <cx:pt idx="21805">65700</cx:pt>
          <cx:pt idx="21806">252000</cx:pt>
          <cx:pt idx="21807">202500</cx:pt>
          <cx:pt idx="21808">135000</cx:pt>
          <cx:pt idx="21809">135000</cx:pt>
          <cx:pt idx="21810">128700</cx:pt>
          <cx:pt idx="21811">202500</cx:pt>
          <cx:pt idx="21812">225000</cx:pt>
          <cx:pt idx="21813">139500</cx:pt>
          <cx:pt idx="21814">112500</cx:pt>
          <cx:pt idx="21815">85500</cx:pt>
          <cx:pt idx="21816">135000</cx:pt>
          <cx:pt idx="21817">157500</cx:pt>
          <cx:pt idx="21818">112500</cx:pt>
          <cx:pt idx="21819">157500</cx:pt>
          <cx:pt idx="21820">103500</cx:pt>
          <cx:pt idx="21821">45000</cx:pt>
          <cx:pt idx="21822">135000</cx:pt>
          <cx:pt idx="21823">72000</cx:pt>
          <cx:pt idx="21824">157500</cx:pt>
          <cx:pt idx="21825">247500</cx:pt>
          <cx:pt idx="21826">112500</cx:pt>
          <cx:pt idx="21827">157500</cx:pt>
          <cx:pt idx="21828">202500</cx:pt>
          <cx:pt idx="21829">112500</cx:pt>
          <cx:pt idx="21830">135000</cx:pt>
          <cx:pt idx="21831">274500</cx:pt>
          <cx:pt idx="21832">180000</cx:pt>
          <cx:pt idx="21833">157500</cx:pt>
          <cx:pt idx="21834">135000</cx:pt>
          <cx:pt idx="21835">135000</cx:pt>
          <cx:pt idx="21836">67500</cx:pt>
          <cx:pt idx="21837">135000</cx:pt>
          <cx:pt idx="21838">135000</cx:pt>
          <cx:pt idx="21839">180000</cx:pt>
          <cx:pt idx="21840">72000</cx:pt>
          <cx:pt idx="21841">225000</cx:pt>
          <cx:pt idx="21842">202500</cx:pt>
          <cx:pt idx="21843">166500</cx:pt>
          <cx:pt idx="21844">67500</cx:pt>
          <cx:pt idx="21845">112500</cx:pt>
          <cx:pt idx="21846">292500</cx:pt>
          <cx:pt idx="21847">225000</cx:pt>
          <cx:pt idx="21848">157500</cx:pt>
          <cx:pt idx="21849">202500</cx:pt>
          <cx:pt idx="21850">76500</cx:pt>
          <cx:pt idx="21851">180000</cx:pt>
          <cx:pt idx="21852">202500</cx:pt>
          <cx:pt idx="21853">360000</cx:pt>
          <cx:pt idx="21854">76500</cx:pt>
          <cx:pt idx="21855">202500</cx:pt>
          <cx:pt idx="21856">112500</cx:pt>
          <cx:pt idx="21857">270000</cx:pt>
          <cx:pt idx="21858">112500</cx:pt>
          <cx:pt idx="21859">225000</cx:pt>
          <cx:pt idx="21860">135000</cx:pt>
          <cx:pt idx="21861">292500</cx:pt>
          <cx:pt idx="21862">270000</cx:pt>
          <cx:pt idx="21863">157500</cx:pt>
          <cx:pt idx="21864">81000</cx:pt>
          <cx:pt idx="21865">225000</cx:pt>
          <cx:pt idx="21866">450000</cx:pt>
          <cx:pt idx="21867">225000</cx:pt>
          <cx:pt idx="21868">247500</cx:pt>
          <cx:pt idx="21869">180000</cx:pt>
          <cx:pt idx="21870">135000</cx:pt>
          <cx:pt idx="21871">202500</cx:pt>
          <cx:pt idx="21872">202500</cx:pt>
          <cx:pt idx="21873">180000</cx:pt>
          <cx:pt idx="21874">121500</cx:pt>
          <cx:pt idx="21875">180000</cx:pt>
          <cx:pt idx="21876">67500</cx:pt>
          <cx:pt idx="21877">112500</cx:pt>
          <cx:pt idx="21878">126000</cx:pt>
          <cx:pt idx="21879">67500</cx:pt>
          <cx:pt idx="21880">135000</cx:pt>
          <cx:pt idx="21881">225000</cx:pt>
          <cx:pt idx="21882">171000</cx:pt>
          <cx:pt idx="21883">382500</cx:pt>
          <cx:pt idx="21884">135000</cx:pt>
          <cx:pt idx="21885">135000</cx:pt>
          <cx:pt idx="21886">112500</cx:pt>
          <cx:pt idx="21887">180000</cx:pt>
          <cx:pt idx="21888">157500</cx:pt>
          <cx:pt idx="21889">81000</cx:pt>
          <cx:pt idx="21890">270000</cx:pt>
          <cx:pt idx="21891">135000</cx:pt>
          <cx:pt idx="21892">90000</cx:pt>
          <cx:pt idx="21893">180000</cx:pt>
          <cx:pt idx="21894">135000</cx:pt>
          <cx:pt idx="21895">112500</cx:pt>
          <cx:pt idx="21896">112500</cx:pt>
          <cx:pt idx="21897">270000</cx:pt>
          <cx:pt idx="21898">202500</cx:pt>
          <cx:pt idx="21899">67500</cx:pt>
          <cx:pt idx="21900">121500</cx:pt>
          <cx:pt idx="21901">90000</cx:pt>
          <cx:pt idx="21902">90000</cx:pt>
          <cx:pt idx="21903">450000</cx:pt>
          <cx:pt idx="21904">202500</cx:pt>
          <cx:pt idx="21905">238500</cx:pt>
          <cx:pt idx="21906">90000</cx:pt>
          <cx:pt idx="21907">193500</cx:pt>
          <cx:pt idx="21908">90000</cx:pt>
          <cx:pt idx="21909">180000</cx:pt>
          <cx:pt idx="21910">90000</cx:pt>
          <cx:pt idx="21911">194445</cx:pt>
          <cx:pt idx="21912">157500</cx:pt>
          <cx:pt idx="21913">90000</cx:pt>
          <cx:pt idx="21914">135000</cx:pt>
          <cx:pt idx="21915">180000</cx:pt>
          <cx:pt idx="21916">58500</cx:pt>
          <cx:pt idx="21917">67500</cx:pt>
          <cx:pt idx="21918">157500</cx:pt>
          <cx:pt idx="21919">76500</cx:pt>
          <cx:pt idx="21920">81000</cx:pt>
          <cx:pt idx="21921">81000</cx:pt>
          <cx:pt idx="21922">135000</cx:pt>
          <cx:pt idx="21923">112500</cx:pt>
          <cx:pt idx="21924">180000</cx:pt>
          <cx:pt idx="21925">112500</cx:pt>
          <cx:pt idx="21926">112500</cx:pt>
          <cx:pt idx="21927">112500</cx:pt>
          <cx:pt idx="21928">225000</cx:pt>
          <cx:pt idx="21929">202500</cx:pt>
          <cx:pt idx="21930">67500</cx:pt>
          <cx:pt idx="21931">180000</cx:pt>
          <cx:pt idx="21932">157500</cx:pt>
          <cx:pt idx="21933">180000</cx:pt>
          <cx:pt idx="21934">139500</cx:pt>
          <cx:pt idx="21935">94500</cx:pt>
          <cx:pt idx="21936">90000</cx:pt>
          <cx:pt idx="21937">81000</cx:pt>
          <cx:pt idx="21938">157500</cx:pt>
          <cx:pt idx="21939">270000</cx:pt>
          <cx:pt idx="21940">247500</cx:pt>
          <cx:pt idx="21941">112500</cx:pt>
          <cx:pt idx="21942">270000</cx:pt>
          <cx:pt idx="21943">135000</cx:pt>
          <cx:pt idx="21944">180000</cx:pt>
          <cx:pt idx="21945">112500</cx:pt>
          <cx:pt idx="21946">90000</cx:pt>
          <cx:pt idx="21947">157500</cx:pt>
          <cx:pt idx="21948">112500</cx:pt>
          <cx:pt idx="21949">225000</cx:pt>
          <cx:pt idx="21950">270000</cx:pt>
          <cx:pt idx="21951">202500</cx:pt>
          <cx:pt idx="21952">135000</cx:pt>
          <cx:pt idx="21953">202500</cx:pt>
          <cx:pt idx="21954">270000</cx:pt>
          <cx:pt idx="21955">190350</cx:pt>
          <cx:pt idx="21956">112500</cx:pt>
          <cx:pt idx="21957">135000</cx:pt>
          <cx:pt idx="21958">121500</cx:pt>
          <cx:pt idx="21959">225000</cx:pt>
          <cx:pt idx="21960">189000</cx:pt>
          <cx:pt idx="21961">202500</cx:pt>
          <cx:pt idx="21962">225000</cx:pt>
          <cx:pt idx="21963">135000</cx:pt>
          <cx:pt idx="21964">148500</cx:pt>
          <cx:pt idx="21965">99000</cx:pt>
          <cx:pt idx="21966">166500</cx:pt>
          <cx:pt idx="21967">180000</cx:pt>
          <cx:pt idx="21968">135000</cx:pt>
          <cx:pt idx="21969">180000</cx:pt>
          <cx:pt idx="21970">211500</cx:pt>
          <cx:pt idx="21971">315000</cx:pt>
          <cx:pt idx="21972">135000</cx:pt>
          <cx:pt idx="21973">180000</cx:pt>
          <cx:pt idx="21974">180000</cx:pt>
          <cx:pt idx="21975">900000</cx:pt>
          <cx:pt idx="21976">157500</cx:pt>
          <cx:pt idx="21977">135000</cx:pt>
          <cx:pt idx="21978">135000</cx:pt>
          <cx:pt idx="21979">112500</cx:pt>
          <cx:pt idx="21980">81000</cx:pt>
          <cx:pt idx="21981">225000</cx:pt>
          <cx:pt idx="21982">135000</cx:pt>
          <cx:pt idx="21983">157500</cx:pt>
          <cx:pt idx="21984">292500</cx:pt>
          <cx:pt idx="21985">117000</cx:pt>
          <cx:pt idx="21986">112500</cx:pt>
          <cx:pt idx="21987">180000</cx:pt>
          <cx:pt idx="21988">60750</cx:pt>
          <cx:pt idx="21989">157500</cx:pt>
          <cx:pt idx="21990">39600</cx:pt>
          <cx:pt idx="21991">135000</cx:pt>
          <cx:pt idx="21992">202500</cx:pt>
          <cx:pt idx="21993">202500</cx:pt>
          <cx:pt idx="21994">67500</cx:pt>
          <cx:pt idx="21995">315000</cx:pt>
          <cx:pt idx="21996">162000</cx:pt>
          <cx:pt idx="21997">157500</cx:pt>
          <cx:pt idx="21998">90000</cx:pt>
          <cx:pt idx="21999">270000</cx:pt>
          <cx:pt idx="22000">180000</cx:pt>
          <cx:pt idx="22001">157500</cx:pt>
          <cx:pt idx="22002">90000</cx:pt>
          <cx:pt idx="22003">76500</cx:pt>
          <cx:pt idx="22004">135000</cx:pt>
          <cx:pt idx="22005">158400</cx:pt>
          <cx:pt idx="22006">157500</cx:pt>
          <cx:pt idx="22007">247500</cx:pt>
          <cx:pt idx="22008">67500</cx:pt>
          <cx:pt idx="22009">103500</cx:pt>
          <cx:pt idx="22010">90000</cx:pt>
          <cx:pt idx="22011">135000</cx:pt>
          <cx:pt idx="22012">157500</cx:pt>
          <cx:pt idx="22013">382500</cx:pt>
          <cx:pt idx="22014">225000</cx:pt>
          <cx:pt idx="22015">157500</cx:pt>
          <cx:pt idx="22016">360000</cx:pt>
          <cx:pt idx="22017">99000</cx:pt>
          <cx:pt idx="22018">270000</cx:pt>
          <cx:pt idx="22019">315000</cx:pt>
          <cx:pt idx="22020">112500</cx:pt>
          <cx:pt idx="22021">135000</cx:pt>
          <cx:pt idx="22022">180000</cx:pt>
          <cx:pt idx="22023">81000</cx:pt>
          <cx:pt idx="22024">180000</cx:pt>
          <cx:pt idx="22025">166500</cx:pt>
          <cx:pt idx="22026">225000</cx:pt>
          <cx:pt idx="22027">135000</cx:pt>
          <cx:pt idx="22028">144000</cx:pt>
          <cx:pt idx="22029">90000</cx:pt>
          <cx:pt idx="22030">364500</cx:pt>
          <cx:pt idx="22031">225000</cx:pt>
          <cx:pt idx="22032">157500</cx:pt>
          <cx:pt idx="22033">180000</cx:pt>
          <cx:pt idx="22034">157500</cx:pt>
          <cx:pt idx="22035">180000</cx:pt>
          <cx:pt idx="22036">67500</cx:pt>
          <cx:pt idx="22037">315000</cx:pt>
          <cx:pt idx="22038">405000</cx:pt>
          <cx:pt idx="22039">180000</cx:pt>
          <cx:pt idx="22040">83700</cx:pt>
          <cx:pt idx="22041">85500</cx:pt>
          <cx:pt idx="22042">67500</cx:pt>
          <cx:pt idx="22043">180000</cx:pt>
          <cx:pt idx="22044">225000</cx:pt>
          <cx:pt idx="22045">202500</cx:pt>
          <cx:pt idx="22046">157500</cx:pt>
          <cx:pt idx="22047">225000</cx:pt>
          <cx:pt idx="22048">315000</cx:pt>
          <cx:pt idx="22049">292500</cx:pt>
          <cx:pt idx="22050">202500</cx:pt>
          <cx:pt idx="22051">67500</cx:pt>
          <cx:pt idx="22052">193500</cx:pt>
          <cx:pt idx="22053">202500</cx:pt>
          <cx:pt idx="22054">157500</cx:pt>
          <cx:pt idx="22055">270000</cx:pt>
          <cx:pt idx="22056">225000</cx:pt>
          <cx:pt idx="22057">180000</cx:pt>
          <cx:pt idx="22058">112500</cx:pt>
          <cx:pt idx="22059">126000</cx:pt>
          <cx:pt idx="22060">112500</cx:pt>
          <cx:pt idx="22061">180000</cx:pt>
          <cx:pt idx="22062">180000</cx:pt>
          <cx:pt idx="22063">90000</cx:pt>
          <cx:pt idx="22064">112500</cx:pt>
          <cx:pt idx="22065">157500</cx:pt>
          <cx:pt idx="22066">382500</cx:pt>
          <cx:pt idx="22067">112500</cx:pt>
          <cx:pt idx="22068">90000</cx:pt>
          <cx:pt idx="22069">283500</cx:pt>
          <cx:pt idx="22070">166500</cx:pt>
          <cx:pt idx="22071">202500</cx:pt>
          <cx:pt idx="22072">175500</cx:pt>
          <cx:pt idx="22073">270000</cx:pt>
          <cx:pt idx="22074">180000</cx:pt>
          <cx:pt idx="22075">126000</cx:pt>
          <cx:pt idx="22076">112500</cx:pt>
          <cx:pt idx="22077">171000</cx:pt>
          <cx:pt idx="22078">90000</cx:pt>
          <cx:pt idx="22079">112500</cx:pt>
          <cx:pt idx="22080">36000</cx:pt>
          <cx:pt idx="22081">67500</cx:pt>
          <cx:pt idx="22082">112500</cx:pt>
          <cx:pt idx="22083">144000</cx:pt>
          <cx:pt idx="22084">135000</cx:pt>
          <cx:pt idx="22085">180000</cx:pt>
          <cx:pt idx="22086">337500</cx:pt>
          <cx:pt idx="22087">202500</cx:pt>
          <cx:pt idx="22088">67500</cx:pt>
          <cx:pt idx="22089">76500</cx:pt>
          <cx:pt idx="22090">180000</cx:pt>
          <cx:pt idx="22091">202500</cx:pt>
          <cx:pt idx="22092">117000</cx:pt>
          <cx:pt idx="22093">112500</cx:pt>
          <cx:pt idx="22094">180000</cx:pt>
          <cx:pt idx="22095">202500</cx:pt>
          <cx:pt idx="22096">112500</cx:pt>
          <cx:pt idx="22097">112500</cx:pt>
          <cx:pt idx="22098">270000</cx:pt>
          <cx:pt idx="22099">112500</cx:pt>
          <cx:pt idx="22100">112500</cx:pt>
          <cx:pt idx="22101">148500</cx:pt>
          <cx:pt idx="22102">157500</cx:pt>
          <cx:pt idx="22103">180000</cx:pt>
          <cx:pt idx="22104">85918.5</cx:pt>
          <cx:pt idx="22105">180000</cx:pt>
          <cx:pt idx="22106">315000</cx:pt>
          <cx:pt idx="22107">157500</cx:pt>
          <cx:pt idx="22108">112500</cx:pt>
          <cx:pt idx="22109">58500</cx:pt>
          <cx:pt idx="22110">45000</cx:pt>
          <cx:pt idx="22111">72000</cx:pt>
          <cx:pt idx="22112">135000</cx:pt>
          <cx:pt idx="22113">301500</cx:pt>
          <cx:pt idx="22114">127449</cx:pt>
          <cx:pt idx="22115">405000</cx:pt>
          <cx:pt idx="22116">180000</cx:pt>
          <cx:pt idx="22117">78750</cx:pt>
          <cx:pt idx="22118">225000</cx:pt>
          <cx:pt idx="22119">405000</cx:pt>
          <cx:pt idx="22120">135000</cx:pt>
          <cx:pt idx="22121">112500</cx:pt>
          <cx:pt idx="22122">157500</cx:pt>
          <cx:pt idx="22123">145800</cx:pt>
          <cx:pt idx="22124">108000</cx:pt>
          <cx:pt idx="22125">360000</cx:pt>
          <cx:pt idx="22126">225000</cx:pt>
          <cx:pt idx="22127">180000</cx:pt>
          <cx:pt idx="22128">135000</cx:pt>
          <cx:pt idx="22129">72000</cx:pt>
          <cx:pt idx="22130">148500</cx:pt>
          <cx:pt idx="22131">405000</cx:pt>
          <cx:pt idx="22132">157500</cx:pt>
          <cx:pt idx="22133">108000</cx:pt>
          <cx:pt idx="22134">180000</cx:pt>
          <cx:pt idx="22135">157500</cx:pt>
          <cx:pt idx="22136">112500</cx:pt>
          <cx:pt idx="22137">157500</cx:pt>
          <cx:pt idx="22138">216000</cx:pt>
          <cx:pt idx="22139">180000</cx:pt>
          <cx:pt idx="22140">202500</cx:pt>
          <cx:pt idx="22141">112500</cx:pt>
          <cx:pt idx="22142">157500</cx:pt>
          <cx:pt idx="22143">292500</cx:pt>
          <cx:pt idx="22144">63000</cx:pt>
          <cx:pt idx="22145">90000</cx:pt>
          <cx:pt idx="22146">193500</cx:pt>
          <cx:pt idx="22147">135000</cx:pt>
          <cx:pt idx="22148">157500</cx:pt>
          <cx:pt idx="22149">112500</cx:pt>
          <cx:pt idx="22150">360000</cx:pt>
          <cx:pt idx="22151">157500</cx:pt>
          <cx:pt idx="22152">270000</cx:pt>
          <cx:pt idx="22153">180000</cx:pt>
          <cx:pt idx="22154">180000</cx:pt>
          <cx:pt idx="22155">162000</cx:pt>
          <cx:pt idx="22156">135000</cx:pt>
          <cx:pt idx="22157">157500</cx:pt>
          <cx:pt idx="22158">135000</cx:pt>
          <cx:pt idx="22159">67500</cx:pt>
          <cx:pt idx="22160">292500</cx:pt>
          <cx:pt idx="22161">270000</cx:pt>
          <cx:pt idx="22162">292500</cx:pt>
          <cx:pt idx="22163">67500</cx:pt>
          <cx:pt idx="22164">135000</cx:pt>
          <cx:pt idx="22165">202500</cx:pt>
          <cx:pt idx="22166">90000</cx:pt>
          <cx:pt idx="22167">112500</cx:pt>
          <cx:pt idx="22168">112500</cx:pt>
          <cx:pt idx="22169">135000</cx:pt>
          <cx:pt idx="22170">121500</cx:pt>
          <cx:pt idx="22171">193500</cx:pt>
          <cx:pt idx="22172">72000</cx:pt>
          <cx:pt idx="22173">67500</cx:pt>
          <cx:pt idx="22174">202500</cx:pt>
          <cx:pt idx="22175">112500</cx:pt>
          <cx:pt idx="22176">135000</cx:pt>
          <cx:pt idx="22177">157707</cx:pt>
          <cx:pt idx="22178">135000</cx:pt>
          <cx:pt idx="22179">157500</cx:pt>
          <cx:pt idx="22180">360000</cx:pt>
          <cx:pt idx="22181">247500</cx:pt>
          <cx:pt idx="22182">85500</cx:pt>
          <cx:pt idx="22183">180000</cx:pt>
          <cx:pt idx="22184">315000</cx:pt>
          <cx:pt idx="22185">382500</cx:pt>
          <cx:pt idx="22186">135000</cx:pt>
          <cx:pt idx="22187">270000</cx:pt>
          <cx:pt idx="22188">355500</cx:pt>
          <cx:pt idx="22189">247500</cx:pt>
          <cx:pt idx="22190">67500</cx:pt>
          <cx:pt idx="22191">67500</cx:pt>
          <cx:pt idx="22192">90000</cx:pt>
          <cx:pt idx="22193">225000</cx:pt>
          <cx:pt idx="22194">225000</cx:pt>
          <cx:pt idx="22195">45000</cx:pt>
          <cx:pt idx="22196">54000</cx:pt>
          <cx:pt idx="22197">90000</cx:pt>
          <cx:pt idx="22198">270000</cx:pt>
          <cx:pt idx="22199">126000</cx:pt>
          <cx:pt idx="22200">67500</cx:pt>
          <cx:pt idx="22201">126000</cx:pt>
          <cx:pt idx="22202">108000</cx:pt>
          <cx:pt idx="22203">216000</cx:pt>
          <cx:pt idx="22204">157500</cx:pt>
          <cx:pt idx="22205">112500</cx:pt>
          <cx:pt idx="22206">180000</cx:pt>
          <cx:pt idx="22207">99000</cx:pt>
          <cx:pt idx="22208">135000</cx:pt>
          <cx:pt idx="22209">112500</cx:pt>
          <cx:pt idx="22210">450000</cx:pt>
          <cx:pt idx="22211">180000</cx:pt>
          <cx:pt idx="22212">135000</cx:pt>
          <cx:pt idx="22213">225000</cx:pt>
          <cx:pt idx="22214">135000</cx:pt>
          <cx:pt idx="22215">315000</cx:pt>
          <cx:pt idx="22216">540000</cx:pt>
          <cx:pt idx="22217">270000</cx:pt>
          <cx:pt idx="22218">157500</cx:pt>
          <cx:pt idx="22219">135000</cx:pt>
          <cx:pt idx="22220">157500</cx:pt>
          <cx:pt idx="22221">180000</cx:pt>
          <cx:pt idx="22222">81000</cx:pt>
          <cx:pt idx="22223">99000</cx:pt>
          <cx:pt idx="22224">202500</cx:pt>
          <cx:pt idx="22225">157500</cx:pt>
          <cx:pt idx="22226">112500</cx:pt>
          <cx:pt idx="22227">270000</cx:pt>
          <cx:pt idx="22228">166500</cx:pt>
          <cx:pt idx="22229">157500</cx:pt>
          <cx:pt idx="22230">135000</cx:pt>
          <cx:pt idx="22231">157500</cx:pt>
          <cx:pt idx="22232">247500</cx:pt>
          <cx:pt idx="22233">225000</cx:pt>
          <cx:pt idx="22234">117000</cx:pt>
          <cx:pt idx="22235">193500</cx:pt>
          <cx:pt idx="22236">202500</cx:pt>
          <cx:pt idx="22237">225000</cx:pt>
          <cx:pt idx="22238">225000</cx:pt>
          <cx:pt idx="22239">76500</cx:pt>
          <cx:pt idx="22240">135000</cx:pt>
          <cx:pt idx="22241">135000</cx:pt>
          <cx:pt idx="22242">180000</cx:pt>
          <cx:pt idx="22243">67500</cx:pt>
          <cx:pt idx="22244">180000</cx:pt>
          <cx:pt idx="22245">117000</cx:pt>
          <cx:pt idx="22246">360000</cx:pt>
          <cx:pt idx="22247">90000</cx:pt>
          <cx:pt idx="22248">135000</cx:pt>
          <cx:pt idx="22249">130500</cx:pt>
          <cx:pt idx="22250">135000</cx:pt>
          <cx:pt idx="22251">112500</cx:pt>
          <cx:pt idx="22252">180000</cx:pt>
          <cx:pt idx="22253">112500</cx:pt>
          <cx:pt idx="22254">135000</cx:pt>
          <cx:pt idx="22255">135000</cx:pt>
          <cx:pt idx="22256">126000</cx:pt>
          <cx:pt idx="22257">135000</cx:pt>
          <cx:pt idx="22258">270000</cx:pt>
          <cx:pt idx="22259">157500</cx:pt>
          <cx:pt idx="22260">90000</cx:pt>
          <cx:pt idx="22261">90000</cx:pt>
          <cx:pt idx="22262">121500</cx:pt>
          <cx:pt idx="22263">139500</cx:pt>
          <cx:pt idx="22264">135000</cx:pt>
          <cx:pt idx="22265">225000</cx:pt>
          <cx:pt idx="22266">81000</cx:pt>
          <cx:pt idx="22267">135000</cx:pt>
          <cx:pt idx="22268">247500</cx:pt>
          <cx:pt idx="22269">202500</cx:pt>
          <cx:pt idx="22270">67500</cx:pt>
          <cx:pt idx="22271">270000</cx:pt>
          <cx:pt idx="22272">225000</cx:pt>
          <cx:pt idx="22273">90000</cx:pt>
          <cx:pt idx="22274">67500</cx:pt>
          <cx:pt idx="22275">67500</cx:pt>
          <cx:pt idx="22276">36000</cx:pt>
          <cx:pt idx="22277">112500</cx:pt>
          <cx:pt idx="22278">238500</cx:pt>
          <cx:pt idx="22279">90000</cx:pt>
          <cx:pt idx="22280">90000</cx:pt>
          <cx:pt idx="22281">135000</cx:pt>
          <cx:pt idx="22282">81000</cx:pt>
          <cx:pt idx="22283">36000</cx:pt>
          <cx:pt idx="22284">157500</cx:pt>
          <cx:pt idx="22285">180000</cx:pt>
          <cx:pt idx="22286">103500</cx:pt>
          <cx:pt idx="22287">162000</cx:pt>
          <cx:pt idx="22288">306000</cx:pt>
          <cx:pt idx="22289">63000</cx:pt>
          <cx:pt idx="22290">112500</cx:pt>
          <cx:pt idx="22291">90000</cx:pt>
          <cx:pt idx="22292">180000</cx:pt>
          <cx:pt idx="22293">157500</cx:pt>
          <cx:pt idx="22294">238500</cx:pt>
          <cx:pt idx="22295">135000</cx:pt>
          <cx:pt idx="22296">112500</cx:pt>
          <cx:pt idx="22297">157500</cx:pt>
          <cx:pt idx="22298">90000</cx:pt>
          <cx:pt idx="22299">202500</cx:pt>
          <cx:pt idx="22300">328500</cx:pt>
          <cx:pt idx="22301">144000</cx:pt>
          <cx:pt idx="22302">225000</cx:pt>
          <cx:pt idx="22303">67500</cx:pt>
          <cx:pt idx="22304">159750</cx:pt>
          <cx:pt idx="22305">157500</cx:pt>
          <cx:pt idx="22306">72000</cx:pt>
          <cx:pt idx="22307">90000</cx:pt>
          <cx:pt idx="22308">54000</cx:pt>
          <cx:pt idx="22309">90000</cx:pt>
          <cx:pt idx="22310">112500</cx:pt>
          <cx:pt idx="22311">112500</cx:pt>
          <cx:pt idx="22312">112500</cx:pt>
          <cx:pt idx="22313">180000</cx:pt>
          <cx:pt idx="22314">310500</cx:pt>
          <cx:pt idx="22315">112500</cx:pt>
          <cx:pt idx="22316">225000</cx:pt>
          <cx:pt idx="22317">135000</cx:pt>
          <cx:pt idx="22318">166500</cx:pt>
          <cx:pt idx="22319">270000</cx:pt>
          <cx:pt idx="22320">270000</cx:pt>
          <cx:pt idx="22321">450000</cx:pt>
          <cx:pt idx="22322">157500</cx:pt>
          <cx:pt idx="22323">126000</cx:pt>
          <cx:pt idx="22324">90000</cx:pt>
          <cx:pt idx="22325">166500</cx:pt>
          <cx:pt idx="22326">315000</cx:pt>
          <cx:pt idx="22327">180000</cx:pt>
          <cx:pt idx="22328">112500</cx:pt>
          <cx:pt idx="22329">247500</cx:pt>
          <cx:pt idx="22330">157500</cx:pt>
          <cx:pt idx="22331">292500</cx:pt>
          <cx:pt idx="22332">90000</cx:pt>
          <cx:pt idx="22333">171000</cx:pt>
          <cx:pt idx="22334">135000</cx:pt>
          <cx:pt idx="22335">180000</cx:pt>
          <cx:pt idx="22336">450000</cx:pt>
          <cx:pt idx="22337">247500</cx:pt>
          <cx:pt idx="22338">103500</cx:pt>
          <cx:pt idx="22339">292500</cx:pt>
          <cx:pt idx="22340">112500</cx:pt>
          <cx:pt idx="22341">112500</cx:pt>
          <cx:pt idx="22342">90000</cx:pt>
          <cx:pt idx="22343">221400</cx:pt>
          <cx:pt idx="22344">225000</cx:pt>
          <cx:pt idx="22345">112500</cx:pt>
          <cx:pt idx="22346">270000</cx:pt>
          <cx:pt idx="22347">189000</cx:pt>
          <cx:pt idx="22348">270000</cx:pt>
          <cx:pt idx="22349">135000</cx:pt>
          <cx:pt idx="22350">153000</cx:pt>
          <cx:pt idx="22351">225000</cx:pt>
          <cx:pt idx="22352">135000</cx:pt>
          <cx:pt idx="22353">135000</cx:pt>
          <cx:pt idx="22354">180000</cx:pt>
          <cx:pt idx="22355">180000</cx:pt>
          <cx:pt idx="22356">180000</cx:pt>
          <cx:pt idx="22357">58500</cx:pt>
          <cx:pt idx="22358">315000</cx:pt>
          <cx:pt idx="22359">63000</cx:pt>
          <cx:pt idx="22360">360000</cx:pt>
          <cx:pt idx="22361">90000</cx:pt>
          <cx:pt idx="22362">63000</cx:pt>
          <cx:pt idx="22363">112500</cx:pt>
          <cx:pt idx="22364">157500</cx:pt>
          <cx:pt idx="22365">135000</cx:pt>
          <cx:pt idx="22366">90000</cx:pt>
          <cx:pt idx="22367">135000</cx:pt>
          <cx:pt idx="22368">202500</cx:pt>
          <cx:pt idx="22369">135000</cx:pt>
          <cx:pt idx="22370">176998.5</cx:pt>
          <cx:pt idx="22371">112500</cx:pt>
          <cx:pt idx="22372">225000</cx:pt>
          <cx:pt idx="22373">270000</cx:pt>
          <cx:pt idx="22374">157500</cx:pt>
          <cx:pt idx="22375">315000</cx:pt>
          <cx:pt idx="22376">157500</cx:pt>
          <cx:pt idx="22377">427500</cx:pt>
          <cx:pt idx="22378">157500</cx:pt>
          <cx:pt idx="22379">162000</cx:pt>
          <cx:pt idx="22380">67500</cx:pt>
          <cx:pt idx="22381">67500</cx:pt>
          <cx:pt idx="22382">810000</cx:pt>
          <cx:pt idx="22383">171000</cx:pt>
          <cx:pt idx="22384">270000</cx:pt>
          <cx:pt idx="22385">225000</cx:pt>
          <cx:pt idx="22386">315000</cx:pt>
          <cx:pt idx="22387">315000</cx:pt>
          <cx:pt idx="22388">157500</cx:pt>
          <cx:pt idx="22389">270000</cx:pt>
          <cx:pt idx="22390">315000</cx:pt>
          <cx:pt idx="22391">157500</cx:pt>
          <cx:pt idx="22392">180000</cx:pt>
          <cx:pt idx="22393">112500</cx:pt>
          <cx:pt idx="22394">211500</cx:pt>
          <cx:pt idx="22395">67500</cx:pt>
          <cx:pt idx="22396">126000</cx:pt>
          <cx:pt idx="22397">333000</cx:pt>
          <cx:pt idx="22398">90000</cx:pt>
          <cx:pt idx="22399">180000</cx:pt>
          <cx:pt idx="22400">90000</cx:pt>
          <cx:pt idx="22401">67500</cx:pt>
          <cx:pt idx="22402">180000</cx:pt>
          <cx:pt idx="22403">108000</cx:pt>
          <cx:pt idx="22404">62100</cx:pt>
          <cx:pt idx="22405">135000</cx:pt>
          <cx:pt idx="22406">67500</cx:pt>
          <cx:pt idx="22407">283500</cx:pt>
          <cx:pt idx="22408">166500</cx:pt>
          <cx:pt idx="22409">112500</cx:pt>
          <cx:pt idx="22410">135000</cx:pt>
          <cx:pt idx="22411">157500</cx:pt>
          <cx:pt idx="22412">153000</cx:pt>
          <cx:pt idx="22413">270000</cx:pt>
          <cx:pt idx="22414">121500</cx:pt>
          <cx:pt idx="22415">225000</cx:pt>
          <cx:pt idx="22416">103500</cx:pt>
          <cx:pt idx="22417">202500</cx:pt>
          <cx:pt idx="22418">153000</cx:pt>
          <cx:pt idx="22419">112500</cx:pt>
          <cx:pt idx="22420">157500</cx:pt>
          <cx:pt idx="22421">67500</cx:pt>
          <cx:pt idx="22422">45000</cx:pt>
          <cx:pt idx="22423">225000</cx:pt>
          <cx:pt idx="22424">49500</cx:pt>
          <cx:pt idx="22425">157500</cx:pt>
          <cx:pt idx="22426">225000</cx:pt>
          <cx:pt idx="22427">103500</cx:pt>
          <cx:pt idx="22428">225000</cx:pt>
          <cx:pt idx="22429">135000</cx:pt>
          <cx:pt idx="22430">135000</cx:pt>
          <cx:pt idx="22431">135000</cx:pt>
          <cx:pt idx="22432">202500</cx:pt>
          <cx:pt idx="22433">126000</cx:pt>
          <cx:pt idx="22434">157500</cx:pt>
          <cx:pt idx="22435">135000</cx:pt>
          <cx:pt idx="22436">135000</cx:pt>
          <cx:pt idx="22437">81000</cx:pt>
          <cx:pt idx="22438">360000</cx:pt>
          <cx:pt idx="22439">135000</cx:pt>
          <cx:pt idx="22440">360000</cx:pt>
          <cx:pt idx="22441">90000</cx:pt>
          <cx:pt idx="22442">292500</cx:pt>
          <cx:pt idx="22443">405000</cx:pt>
          <cx:pt idx="22444">225000</cx:pt>
          <cx:pt idx="22445">78750</cx:pt>
          <cx:pt idx="22446">90000</cx:pt>
          <cx:pt idx="22447">262062</cx:pt>
          <cx:pt idx="22448">144000</cx:pt>
          <cx:pt idx="22449">135000</cx:pt>
          <cx:pt idx="22450">441000</cx:pt>
          <cx:pt idx="22451">180000</cx:pt>
          <cx:pt idx="22452">270000</cx:pt>
          <cx:pt idx="22453">360000</cx:pt>
          <cx:pt idx="22454">157500</cx:pt>
          <cx:pt idx="22455">180000</cx:pt>
          <cx:pt idx="22456">112500</cx:pt>
          <cx:pt idx="22457">112500</cx:pt>
          <cx:pt idx="22458">148500</cx:pt>
          <cx:pt idx="22459">112500</cx:pt>
          <cx:pt idx="22460">202500</cx:pt>
          <cx:pt idx="22461">157500</cx:pt>
          <cx:pt idx="22462">202500</cx:pt>
          <cx:pt idx="22463">45000</cx:pt>
          <cx:pt idx="22464">180000</cx:pt>
          <cx:pt idx="22465">292500</cx:pt>
          <cx:pt idx="22466">225000</cx:pt>
          <cx:pt idx="22467">135000</cx:pt>
          <cx:pt idx="22468">157500</cx:pt>
          <cx:pt idx="22469">90000</cx:pt>
          <cx:pt idx="22470">157500</cx:pt>
          <cx:pt idx="22471">90000</cx:pt>
          <cx:pt idx="22472">117000</cx:pt>
          <cx:pt idx="22473">90000</cx:pt>
          <cx:pt idx="22474">135000</cx:pt>
          <cx:pt idx="22475">180000</cx:pt>
          <cx:pt idx="22476">180000</cx:pt>
          <cx:pt idx="22477">112500</cx:pt>
          <cx:pt idx="22478">405000</cx:pt>
          <cx:pt idx="22479">315000</cx:pt>
          <cx:pt idx="22480">202500</cx:pt>
          <cx:pt idx="22481">360000</cx:pt>
          <cx:pt idx="22482">112500</cx:pt>
          <cx:pt idx="22483">135000</cx:pt>
          <cx:pt idx="22484">135000</cx:pt>
          <cx:pt idx="22485">364500</cx:pt>
          <cx:pt idx="22486">292500</cx:pt>
          <cx:pt idx="22487">157500</cx:pt>
          <cx:pt idx="22488">72000</cx:pt>
          <cx:pt idx="22489">112500</cx:pt>
          <cx:pt idx="22490">180000</cx:pt>
          <cx:pt idx="22491">189000</cx:pt>
          <cx:pt idx="22492">67500</cx:pt>
          <cx:pt idx="22493">225000</cx:pt>
          <cx:pt idx="22494">81000</cx:pt>
          <cx:pt idx="22495">270000</cx:pt>
          <cx:pt idx="22496">202500</cx:pt>
          <cx:pt idx="22497">171000</cx:pt>
          <cx:pt idx="22498">112500</cx:pt>
          <cx:pt idx="22499">450000</cx:pt>
          <cx:pt idx="22500">135000</cx:pt>
          <cx:pt idx="22501">135000</cx:pt>
          <cx:pt idx="22502">120600</cx:pt>
          <cx:pt idx="22503">247500</cx:pt>
          <cx:pt idx="22504">180000</cx:pt>
          <cx:pt idx="22505">90000</cx:pt>
          <cx:pt idx="22506">126000</cx:pt>
          <cx:pt idx="22507">225000</cx:pt>
          <cx:pt idx="22508">157500</cx:pt>
          <cx:pt idx="22509">157500</cx:pt>
          <cx:pt idx="22510">189000</cx:pt>
          <cx:pt idx="22511">180000</cx:pt>
          <cx:pt idx="22512">112500</cx:pt>
          <cx:pt idx="22513">157500</cx:pt>
          <cx:pt idx="22514">270000</cx:pt>
          <cx:pt idx="22515">144000</cx:pt>
          <cx:pt idx="22516">180000</cx:pt>
          <cx:pt idx="22517">121500</cx:pt>
          <cx:pt idx="22518">202500</cx:pt>
          <cx:pt idx="22519">202500</cx:pt>
          <cx:pt idx="22520">81000</cx:pt>
          <cx:pt idx="22521">211500</cx:pt>
          <cx:pt idx="22522">135000</cx:pt>
          <cx:pt idx="22523">90000</cx:pt>
          <cx:pt idx="22524">112500</cx:pt>
          <cx:pt idx="22525">189000</cx:pt>
          <cx:pt idx="22526">94500</cx:pt>
          <cx:pt idx="22527">135000</cx:pt>
          <cx:pt idx="22528">90000</cx:pt>
          <cx:pt idx="22529">135000</cx:pt>
          <cx:pt idx="22530">135000</cx:pt>
          <cx:pt idx="22531">382500</cx:pt>
          <cx:pt idx="22532">225000</cx:pt>
          <cx:pt idx="22533">108000</cx:pt>
          <cx:pt idx="22534">153000</cx:pt>
          <cx:pt idx="22535">180000</cx:pt>
          <cx:pt idx="22536">270000</cx:pt>
          <cx:pt idx="22537">112500</cx:pt>
          <cx:pt idx="22538">121500</cx:pt>
          <cx:pt idx="22539">157500</cx:pt>
          <cx:pt idx="22540">351000</cx:pt>
          <cx:pt idx="22541">67500</cx:pt>
          <cx:pt idx="22542">90000</cx:pt>
          <cx:pt idx="22543">58500</cx:pt>
          <cx:pt idx="22544">157500</cx:pt>
          <cx:pt idx="22545">128250</cx:pt>
          <cx:pt idx="22546">202500</cx:pt>
          <cx:pt idx="22547">144000</cx:pt>
          <cx:pt idx="22548">112500</cx:pt>
          <cx:pt idx="22549">135000</cx:pt>
          <cx:pt idx="22550">135000</cx:pt>
          <cx:pt idx="22551">54000</cx:pt>
          <cx:pt idx="22552">67500</cx:pt>
          <cx:pt idx="22553">270000</cx:pt>
          <cx:pt idx="22554">90000</cx:pt>
          <cx:pt idx="22555">157500</cx:pt>
          <cx:pt idx="22556">54000</cx:pt>
          <cx:pt idx="22557">171000</cx:pt>
          <cx:pt idx="22558">112500</cx:pt>
          <cx:pt idx="22559">99000</cx:pt>
          <cx:pt idx="22560">76500</cx:pt>
          <cx:pt idx="22561">225000</cx:pt>
          <cx:pt idx="22562">117000</cx:pt>
          <cx:pt idx="22563">157500</cx:pt>
          <cx:pt idx="22564">292500</cx:pt>
          <cx:pt idx="22565">90000</cx:pt>
          <cx:pt idx="22566">157500</cx:pt>
          <cx:pt idx="22567">112500</cx:pt>
          <cx:pt idx="22568">315000</cx:pt>
          <cx:pt idx="22569">112500</cx:pt>
          <cx:pt idx="22570">135000</cx:pt>
          <cx:pt idx="22571">94500</cx:pt>
          <cx:pt idx="22572">180000</cx:pt>
          <cx:pt idx="22573">90000</cx:pt>
          <cx:pt idx="22574">90000</cx:pt>
          <cx:pt idx="22575">81000</cx:pt>
          <cx:pt idx="22576">157500</cx:pt>
          <cx:pt idx="22577">99000</cx:pt>
          <cx:pt idx="22578">112500</cx:pt>
          <cx:pt idx="22579">49050</cx:pt>
          <cx:pt idx="22580">157500</cx:pt>
          <cx:pt idx="22581">112500</cx:pt>
          <cx:pt idx="22582">135000</cx:pt>
          <cx:pt idx="22583">405000</cx:pt>
          <cx:pt idx="22584">135000</cx:pt>
          <cx:pt idx="22585">81000</cx:pt>
          <cx:pt idx="22586">126000</cx:pt>
          <cx:pt idx="22587">99000</cx:pt>
          <cx:pt idx="22588">180000</cx:pt>
          <cx:pt idx="22589">157500</cx:pt>
          <cx:pt idx="22590">270000</cx:pt>
          <cx:pt idx="22591">112500</cx:pt>
          <cx:pt idx="22592">135000</cx:pt>
          <cx:pt idx="22593">135000</cx:pt>
          <cx:pt idx="22594">144000</cx:pt>
          <cx:pt idx="22595">315000</cx:pt>
          <cx:pt idx="22596">112500</cx:pt>
          <cx:pt idx="22597">495000</cx:pt>
          <cx:pt idx="22598">180000</cx:pt>
          <cx:pt idx="22599">225000</cx:pt>
          <cx:pt idx="22600">112500</cx:pt>
          <cx:pt idx="22601">225000</cx:pt>
          <cx:pt idx="22602">135000</cx:pt>
          <cx:pt idx="22603">270000</cx:pt>
          <cx:pt idx="22604">180000</cx:pt>
          <cx:pt idx="22605">225000</cx:pt>
          <cx:pt idx="22606">121500</cx:pt>
          <cx:pt idx="22607">112500</cx:pt>
          <cx:pt idx="22608">135000</cx:pt>
          <cx:pt idx="22609">225000</cx:pt>
          <cx:pt idx="22610">81000</cx:pt>
          <cx:pt idx="22611">189000</cx:pt>
          <cx:pt idx="22612">180000</cx:pt>
          <cx:pt idx="22613">135000</cx:pt>
          <cx:pt idx="22614">171000</cx:pt>
          <cx:pt idx="22615">180000</cx:pt>
          <cx:pt idx="22616">99000</cx:pt>
          <cx:pt idx="22617">157500</cx:pt>
          <cx:pt idx="22618">180000</cx:pt>
          <cx:pt idx="22619">90000</cx:pt>
          <cx:pt idx="22620">270000</cx:pt>
          <cx:pt idx="22621">54000</cx:pt>
          <cx:pt idx="22622">157500</cx:pt>
          <cx:pt idx="22623">135000</cx:pt>
          <cx:pt idx="22624">202500</cx:pt>
          <cx:pt idx="22625">225000</cx:pt>
          <cx:pt idx="22626">247500</cx:pt>
          <cx:pt idx="22627">315000</cx:pt>
          <cx:pt idx="22628">180000</cx:pt>
          <cx:pt idx="22629">81000</cx:pt>
          <cx:pt idx="22630">180000</cx:pt>
          <cx:pt idx="22631">157500</cx:pt>
          <cx:pt idx="22632">225000</cx:pt>
          <cx:pt idx="22633">391500</cx:pt>
          <cx:pt idx="22634">173250</cx:pt>
          <cx:pt idx="22635">108000</cx:pt>
          <cx:pt idx="22636">103500</cx:pt>
          <cx:pt idx="22637">112500</cx:pt>
          <cx:pt idx="22638">180000</cx:pt>
          <cx:pt idx="22639">247500</cx:pt>
          <cx:pt idx="22640">157500</cx:pt>
          <cx:pt idx="22641">211500</cx:pt>
          <cx:pt idx="22642">72000</cx:pt>
          <cx:pt idx="22643">112500</cx:pt>
          <cx:pt idx="22644">256500</cx:pt>
          <cx:pt idx="22645">104755.5</cx:pt>
          <cx:pt idx="22646">135000</cx:pt>
          <cx:pt idx="22647">103500</cx:pt>
          <cx:pt idx="22648">202500</cx:pt>
          <cx:pt idx="22649">117000</cx:pt>
          <cx:pt idx="22650">215100</cx:pt>
          <cx:pt idx="22651">126000</cx:pt>
          <cx:pt idx="22652">180000</cx:pt>
          <cx:pt idx="22653">202500</cx:pt>
          <cx:pt idx="22654">112500</cx:pt>
          <cx:pt idx="22655">157500</cx:pt>
          <cx:pt idx="22656">135000</cx:pt>
          <cx:pt idx="22657">270000</cx:pt>
          <cx:pt idx="22658">135000</cx:pt>
          <cx:pt idx="22659">180000</cx:pt>
          <cx:pt idx="22660">211500</cx:pt>
          <cx:pt idx="22661">31500</cx:pt>
          <cx:pt idx="22662">112500</cx:pt>
          <cx:pt idx="22663">112500</cx:pt>
          <cx:pt idx="22664">215325</cx:pt>
          <cx:pt idx="22665">67500</cx:pt>
          <cx:pt idx="22666">202500</cx:pt>
          <cx:pt idx="22667">81000</cx:pt>
          <cx:pt idx="22668">225000</cx:pt>
          <cx:pt idx="22669">168750</cx:pt>
          <cx:pt idx="22670">135000</cx:pt>
          <cx:pt idx="22671">180000</cx:pt>
          <cx:pt idx="22672">450000</cx:pt>
          <cx:pt idx="22673">90000</cx:pt>
          <cx:pt idx="22674">112500</cx:pt>
          <cx:pt idx="22675">225000</cx:pt>
          <cx:pt idx="22676">202500</cx:pt>
          <cx:pt idx="22677">126000</cx:pt>
          <cx:pt idx="22678">108000</cx:pt>
          <cx:pt idx="22679">112500</cx:pt>
          <cx:pt idx="22680">135000</cx:pt>
          <cx:pt idx="22681">540000</cx:pt>
          <cx:pt idx="22682">225000</cx:pt>
          <cx:pt idx="22683">90000</cx:pt>
          <cx:pt idx="22684">157500</cx:pt>
          <cx:pt idx="22685">157500</cx:pt>
          <cx:pt idx="22686">180000</cx:pt>
          <cx:pt idx="22687">135000</cx:pt>
          <cx:pt idx="22688">103500</cx:pt>
          <cx:pt idx="22689">135000</cx:pt>
          <cx:pt idx="22690">135000</cx:pt>
          <cx:pt idx="22691">121500</cx:pt>
          <cx:pt idx="22692">337500</cx:pt>
          <cx:pt idx="22693">67500</cx:pt>
          <cx:pt idx="22694">157500</cx:pt>
          <cx:pt idx="22695">108000</cx:pt>
          <cx:pt idx="22696">225000</cx:pt>
          <cx:pt idx="22697">90000</cx:pt>
          <cx:pt idx="22698">157500</cx:pt>
          <cx:pt idx="22699">90000</cx:pt>
          <cx:pt idx="22700">195750</cx:pt>
          <cx:pt idx="22701">135000</cx:pt>
          <cx:pt idx="22702">90000</cx:pt>
          <cx:pt idx="22703">405000</cx:pt>
          <cx:pt idx="22704">171000</cx:pt>
          <cx:pt idx="22705">72000</cx:pt>
          <cx:pt idx="22706">180000</cx:pt>
          <cx:pt idx="22707">135000</cx:pt>
          <cx:pt idx="22708">270000</cx:pt>
          <cx:pt idx="22709">157500</cx:pt>
          <cx:pt idx="22710">90000</cx:pt>
          <cx:pt idx="22711">292500</cx:pt>
          <cx:pt idx="22712">166500</cx:pt>
          <cx:pt idx="22713">81000</cx:pt>
          <cx:pt idx="22714">112500</cx:pt>
          <cx:pt idx="22715">315000</cx:pt>
          <cx:pt idx="22716">112500</cx:pt>
          <cx:pt idx="22717">54000</cx:pt>
          <cx:pt idx="22718">63000</cx:pt>
          <cx:pt idx="22719">112500</cx:pt>
          <cx:pt idx="22720">441000</cx:pt>
          <cx:pt idx="22721">112500</cx:pt>
          <cx:pt idx="22722">162000</cx:pt>
          <cx:pt idx="22723">90000</cx:pt>
          <cx:pt idx="22724">157500</cx:pt>
          <cx:pt idx="22725">112500</cx:pt>
          <cx:pt idx="22726">135000</cx:pt>
          <cx:pt idx="22727">157500</cx:pt>
          <cx:pt idx="22728">270000</cx:pt>
          <cx:pt idx="22729">326250</cx:pt>
          <cx:pt idx="22730">81000</cx:pt>
          <cx:pt idx="22731">225000</cx:pt>
          <cx:pt idx="22732">126000</cx:pt>
          <cx:pt idx="22733">85500</cx:pt>
          <cx:pt idx="22734">202500</cx:pt>
          <cx:pt idx="22735">135000</cx:pt>
          <cx:pt idx="22736">162000</cx:pt>
          <cx:pt idx="22737">135000</cx:pt>
          <cx:pt idx="22738">135000</cx:pt>
          <cx:pt idx="22739">45000</cx:pt>
          <cx:pt idx="22740">139500</cx:pt>
          <cx:pt idx="22741">103500</cx:pt>
          <cx:pt idx="22742">90000</cx:pt>
          <cx:pt idx="22743">157500</cx:pt>
          <cx:pt idx="22744">90000</cx:pt>
          <cx:pt idx="22745">135000</cx:pt>
          <cx:pt idx="22746">63000</cx:pt>
          <cx:pt idx="22747">315000</cx:pt>
          <cx:pt idx="22748">180000</cx:pt>
          <cx:pt idx="22749">112500</cx:pt>
          <cx:pt idx="22750">112500</cx:pt>
          <cx:pt idx="22751">135000</cx:pt>
          <cx:pt idx="22752">81000</cx:pt>
          <cx:pt idx="22753">72000</cx:pt>
          <cx:pt idx="22754">135000</cx:pt>
          <cx:pt idx="22755">225000</cx:pt>
          <cx:pt idx="22756">135000</cx:pt>
          <cx:pt idx="22757">112500</cx:pt>
          <cx:pt idx="22758">360000</cx:pt>
          <cx:pt idx="22759">157500</cx:pt>
          <cx:pt idx="22760">202500</cx:pt>
          <cx:pt idx="22761">229500</cx:pt>
          <cx:pt idx="22762">225000</cx:pt>
          <cx:pt idx="22763">99000</cx:pt>
          <cx:pt idx="22764">159300</cx:pt>
          <cx:pt idx="22765">157500</cx:pt>
          <cx:pt idx="22766">225000</cx:pt>
          <cx:pt idx="22767">69750</cx:pt>
          <cx:pt idx="22768">225000</cx:pt>
          <cx:pt idx="22769">247500</cx:pt>
          <cx:pt idx="22770">117000</cx:pt>
          <cx:pt idx="22771">112500</cx:pt>
          <cx:pt idx="22772">112500</cx:pt>
          <cx:pt idx="22773">135000</cx:pt>
          <cx:pt idx="22774">112500</cx:pt>
          <cx:pt idx="22775">112500</cx:pt>
          <cx:pt idx="22776">58500</cx:pt>
          <cx:pt idx="22777">270000</cx:pt>
          <cx:pt idx="22778">81000</cx:pt>
          <cx:pt idx="22779">67500</cx:pt>
          <cx:pt idx="22780">360000</cx:pt>
          <cx:pt idx="22781">112500</cx:pt>
          <cx:pt idx="22782">135000</cx:pt>
          <cx:pt idx="22783">202500</cx:pt>
          <cx:pt idx="22784">72000</cx:pt>
          <cx:pt idx="22785">112500</cx:pt>
          <cx:pt idx="22786">112500</cx:pt>
          <cx:pt idx="22787">144000</cx:pt>
          <cx:pt idx="22788">247500</cx:pt>
          <cx:pt idx="22789">135000</cx:pt>
          <cx:pt idx="22790">157500</cx:pt>
          <cx:pt idx="22791">202500</cx:pt>
          <cx:pt idx="22792">135000</cx:pt>
          <cx:pt idx="22793">337500</cx:pt>
          <cx:pt idx="22794">157500</cx:pt>
          <cx:pt idx="22795">189000</cx:pt>
          <cx:pt idx="22796">99000</cx:pt>
          <cx:pt idx="22797">112500</cx:pt>
          <cx:pt idx="22798">77400</cx:pt>
          <cx:pt idx="22799">225000</cx:pt>
          <cx:pt idx="22800">585000</cx:pt>
          <cx:pt idx="22801">202500</cx:pt>
          <cx:pt idx="22802">225000</cx:pt>
          <cx:pt idx="22803">225000</cx:pt>
          <cx:pt idx="22804">90000</cx:pt>
          <cx:pt idx="22805">90000</cx:pt>
          <cx:pt idx="22806">126000</cx:pt>
          <cx:pt idx="22807">72000</cx:pt>
          <cx:pt idx="22808">157500</cx:pt>
          <cx:pt idx="22809">121500</cx:pt>
          <cx:pt idx="22810">180000</cx:pt>
          <cx:pt idx="22811">315000</cx:pt>
          <cx:pt idx="22812">72000</cx:pt>
          <cx:pt idx="22813">157500</cx:pt>
          <cx:pt idx="22814">112500</cx:pt>
          <cx:pt idx="22815">126000</cx:pt>
          <cx:pt idx="22816">180000</cx:pt>
          <cx:pt idx="22817">180000</cx:pt>
          <cx:pt idx="22818">90000</cx:pt>
          <cx:pt idx="22819">112500</cx:pt>
          <cx:pt idx="22820">180000</cx:pt>
          <cx:pt idx="22821">45000</cx:pt>
          <cx:pt idx="22822">135000</cx:pt>
          <cx:pt idx="22823">108000</cx:pt>
          <cx:pt idx="22824">202500</cx:pt>
          <cx:pt idx="22825">108000</cx:pt>
          <cx:pt idx="22826">154125</cx:pt>
          <cx:pt idx="22827">112500</cx:pt>
          <cx:pt idx="22828">315000</cx:pt>
          <cx:pt idx="22829">216000</cx:pt>
          <cx:pt idx="22830">180000</cx:pt>
          <cx:pt idx="22831">202500</cx:pt>
          <cx:pt idx="22832">225000</cx:pt>
          <cx:pt idx="22833">112500</cx:pt>
          <cx:pt idx="22834">292500</cx:pt>
          <cx:pt idx="22835">180000</cx:pt>
          <cx:pt idx="22836">112500</cx:pt>
          <cx:pt idx="22837">162000</cx:pt>
          <cx:pt idx="22838">180000</cx:pt>
          <cx:pt idx="22839">135000</cx:pt>
          <cx:pt idx="22840">450000</cx:pt>
          <cx:pt idx="22841">675000</cx:pt>
          <cx:pt idx="22842">67500</cx:pt>
          <cx:pt idx="22843">202500</cx:pt>
          <cx:pt idx="22844">292500</cx:pt>
          <cx:pt idx="22845">157500</cx:pt>
          <cx:pt idx="22846">315000</cx:pt>
          <cx:pt idx="22847">67500</cx:pt>
          <cx:pt idx="22848">247500</cx:pt>
          <cx:pt idx="22849">72000</cx:pt>
          <cx:pt idx="22850">67500</cx:pt>
          <cx:pt idx="22851">135000</cx:pt>
          <cx:pt idx="22852">81000</cx:pt>
          <cx:pt idx="22853">67500</cx:pt>
          <cx:pt idx="22854">157500</cx:pt>
          <cx:pt idx="22855">270000</cx:pt>
          <cx:pt idx="22856">202500</cx:pt>
          <cx:pt idx="22857">112500</cx:pt>
          <cx:pt idx="22858">180000</cx:pt>
          <cx:pt idx="22859">180000</cx:pt>
          <cx:pt idx="22860">405000</cx:pt>
          <cx:pt idx="22861">180000</cx:pt>
          <cx:pt idx="22862">108000</cx:pt>
          <cx:pt idx="22863">157500</cx:pt>
          <cx:pt idx="22864">67500</cx:pt>
          <cx:pt idx="22865">202500</cx:pt>
          <cx:pt idx="22866">157500</cx:pt>
          <cx:pt idx="22867">112500</cx:pt>
          <cx:pt idx="22868">90000</cx:pt>
          <cx:pt idx="22869">292500</cx:pt>
          <cx:pt idx="22870">495000</cx:pt>
          <cx:pt idx="22871">67500</cx:pt>
          <cx:pt idx="22872">180000</cx:pt>
          <cx:pt idx="22873">99000</cx:pt>
          <cx:pt idx="22874">103500</cx:pt>
          <cx:pt idx="22875">85500</cx:pt>
          <cx:pt idx="22876">121500</cx:pt>
          <cx:pt idx="22877">99000</cx:pt>
          <cx:pt idx="22878">90000</cx:pt>
          <cx:pt idx="22879">270000</cx:pt>
          <cx:pt idx="22880">157500</cx:pt>
          <cx:pt idx="22881">180000</cx:pt>
          <cx:pt idx="22882">202500</cx:pt>
          <cx:pt idx="22883">202500</cx:pt>
          <cx:pt idx="22884">49500</cx:pt>
          <cx:pt idx="22885">54000</cx:pt>
          <cx:pt idx="22886">112500</cx:pt>
          <cx:pt idx="22887">108000</cx:pt>
          <cx:pt idx="22888">225000</cx:pt>
          <cx:pt idx="22889">99000</cx:pt>
          <cx:pt idx="22890">157500</cx:pt>
          <cx:pt idx="22891">180000</cx:pt>
          <cx:pt idx="22892">135000</cx:pt>
          <cx:pt idx="22893">112500</cx:pt>
          <cx:pt idx="22894">121500</cx:pt>
          <cx:pt idx="22895">153000</cx:pt>
          <cx:pt idx="22896">135000</cx:pt>
          <cx:pt idx="22897">1125000</cx:pt>
          <cx:pt idx="22898">157500</cx:pt>
          <cx:pt idx="22899">139500</cx:pt>
          <cx:pt idx="22900">180000</cx:pt>
          <cx:pt idx="22901">225000</cx:pt>
          <cx:pt idx="22902">225000</cx:pt>
          <cx:pt idx="22903">270000</cx:pt>
          <cx:pt idx="22904">103500</cx:pt>
          <cx:pt idx="22905">112500</cx:pt>
          <cx:pt idx="22906">225000</cx:pt>
          <cx:pt idx="22907">202500</cx:pt>
          <cx:pt idx="22908">216000</cx:pt>
          <cx:pt idx="22909">157500</cx:pt>
          <cx:pt idx="22910">135000</cx:pt>
          <cx:pt idx="22911">153000</cx:pt>
          <cx:pt idx="22912">103500</cx:pt>
          <cx:pt idx="22913">171000</cx:pt>
          <cx:pt idx="22914">225000</cx:pt>
          <cx:pt idx="22915">180000</cx:pt>
          <cx:pt idx="22916">157500</cx:pt>
          <cx:pt idx="22917">135000</cx:pt>
          <cx:pt idx="22918">112500</cx:pt>
          <cx:pt idx="22919">216000</cx:pt>
          <cx:pt idx="22920">36000</cx:pt>
          <cx:pt idx="22921">171000</cx:pt>
          <cx:pt idx="22922">144000</cx:pt>
          <cx:pt idx="22923">180000</cx:pt>
          <cx:pt idx="22924">202500</cx:pt>
          <cx:pt idx="22925">202500</cx:pt>
          <cx:pt idx="22926">180000</cx:pt>
          <cx:pt idx="22927">193500</cx:pt>
          <cx:pt idx="22928">279000</cx:pt>
          <cx:pt idx="22929">135000</cx:pt>
          <cx:pt idx="22930">225000</cx:pt>
          <cx:pt idx="22931">94500</cx:pt>
          <cx:pt idx="22932">135000</cx:pt>
          <cx:pt idx="22933">157500</cx:pt>
          <cx:pt idx="22934">135000</cx:pt>
          <cx:pt idx="22935">337500</cx:pt>
          <cx:pt idx="22936">90000</cx:pt>
          <cx:pt idx="22937">112500</cx:pt>
          <cx:pt idx="22938">157500</cx:pt>
          <cx:pt idx="22939">157500</cx:pt>
          <cx:pt idx="22940">153000</cx:pt>
          <cx:pt idx="22941">180000</cx:pt>
          <cx:pt idx="22942">225000</cx:pt>
          <cx:pt idx="22943">121500</cx:pt>
          <cx:pt idx="22944">182250</cx:pt>
          <cx:pt idx="22945">112500</cx:pt>
          <cx:pt idx="22946">175108.5</cx:pt>
          <cx:pt idx="22947">76500</cx:pt>
          <cx:pt idx="22948">180000</cx:pt>
          <cx:pt idx="22949">126000</cx:pt>
          <cx:pt idx="22950">306000</cx:pt>
          <cx:pt idx="22951">81000</cx:pt>
          <cx:pt idx="22952">157500</cx:pt>
          <cx:pt idx="22953">189000</cx:pt>
          <cx:pt idx="22954">67500</cx:pt>
          <cx:pt idx="22955">216000</cx:pt>
          <cx:pt idx="22956">180000</cx:pt>
          <cx:pt idx="22957">112500</cx:pt>
          <cx:pt idx="22958">202500</cx:pt>
          <cx:pt idx="22959">103500</cx:pt>
          <cx:pt idx="22960">126000</cx:pt>
          <cx:pt idx="22961">81000</cx:pt>
          <cx:pt idx="22962">90000</cx:pt>
          <cx:pt idx="22963">157500</cx:pt>
          <cx:pt idx="22964">90000</cx:pt>
          <cx:pt idx="22965">112500</cx:pt>
          <cx:pt idx="22966">135000</cx:pt>
          <cx:pt idx="22967">180000</cx:pt>
          <cx:pt idx="22968">135000</cx:pt>
          <cx:pt idx="22969">157500</cx:pt>
          <cx:pt idx="22970">270000</cx:pt>
          <cx:pt idx="22971">270000</cx:pt>
          <cx:pt idx="22972">90000</cx:pt>
          <cx:pt idx="22973">45000</cx:pt>
          <cx:pt idx="22974">45000</cx:pt>
          <cx:pt idx="22975">67500</cx:pt>
          <cx:pt idx="22976">252000</cx:pt>
          <cx:pt idx="22977">157500</cx:pt>
          <cx:pt idx="22978">171000</cx:pt>
          <cx:pt idx="22979">202500</cx:pt>
          <cx:pt idx="22980">67500</cx:pt>
          <cx:pt idx="22981">157500</cx:pt>
          <cx:pt idx="22982">90000</cx:pt>
          <cx:pt idx="22983">81000</cx:pt>
          <cx:pt idx="22984">301500</cx:pt>
          <cx:pt idx="22985">135000</cx:pt>
          <cx:pt idx="22986">292500</cx:pt>
          <cx:pt idx="22987">135000</cx:pt>
          <cx:pt idx="22988">67500</cx:pt>
          <cx:pt idx="22989">360000</cx:pt>
          <cx:pt idx="22990">126000</cx:pt>
          <cx:pt idx="22991">180000</cx:pt>
          <cx:pt idx="22992">135000</cx:pt>
          <cx:pt idx="22993">202500</cx:pt>
          <cx:pt idx="22994">225000</cx:pt>
          <cx:pt idx="22995">252000</cx:pt>
          <cx:pt idx="22996">99000</cx:pt>
          <cx:pt idx="22997">90000</cx:pt>
          <cx:pt idx="22998">157500</cx:pt>
          <cx:pt idx="22999">225000</cx:pt>
          <cx:pt idx="23000">157500</cx:pt>
          <cx:pt idx="23001">90000</cx:pt>
          <cx:pt idx="23002">225000</cx:pt>
          <cx:pt idx="23003">157500</cx:pt>
          <cx:pt idx="23004">202500</cx:pt>
          <cx:pt idx="23005">126000</cx:pt>
          <cx:pt idx="23006">194400</cx:pt>
          <cx:pt idx="23007">135000</cx:pt>
          <cx:pt idx="23008">135000</cx:pt>
          <cx:pt idx="23009">279000</cx:pt>
          <cx:pt idx="23010">90000</cx:pt>
          <cx:pt idx="23011">157500</cx:pt>
          <cx:pt idx="23012">112500</cx:pt>
          <cx:pt idx="23013">157500</cx:pt>
          <cx:pt idx="23014">450000</cx:pt>
          <cx:pt idx="23015">247500</cx:pt>
          <cx:pt idx="23016">148500</cx:pt>
          <cx:pt idx="23017">202500</cx:pt>
          <cx:pt idx="23018">225000</cx:pt>
          <cx:pt idx="23019">157500</cx:pt>
          <cx:pt idx="23020">135000</cx:pt>
          <cx:pt idx="23021">135000</cx:pt>
          <cx:pt idx="23022">103500</cx:pt>
          <cx:pt idx="23023">135000</cx:pt>
          <cx:pt idx="23024">202500</cx:pt>
          <cx:pt idx="23025">157500</cx:pt>
          <cx:pt idx="23026">90000</cx:pt>
          <cx:pt idx="23027">315000</cx:pt>
          <cx:pt idx="23028">157500</cx:pt>
          <cx:pt idx="23029">90000</cx:pt>
          <cx:pt idx="23030">135000</cx:pt>
          <cx:pt idx="23031">382500</cx:pt>
          <cx:pt idx="23032">90000</cx:pt>
          <cx:pt idx="23033">225000</cx:pt>
          <cx:pt idx="23034">157500</cx:pt>
          <cx:pt idx="23035">202500</cx:pt>
          <cx:pt idx="23036">90000</cx:pt>
          <cx:pt idx="23037">202500</cx:pt>
          <cx:pt idx="23038">157500</cx:pt>
          <cx:pt idx="23039">270000</cx:pt>
          <cx:pt idx="23040">67500</cx:pt>
          <cx:pt idx="23041">180000</cx:pt>
          <cx:pt idx="23042">135000</cx:pt>
          <cx:pt idx="23043">186174</cx:pt>
          <cx:pt idx="23044">78750</cx:pt>
          <cx:pt idx="23045">810000</cx:pt>
          <cx:pt idx="23046">157500</cx:pt>
          <cx:pt idx="23047">157500</cx:pt>
          <cx:pt idx="23048">270000</cx:pt>
          <cx:pt idx="23049">157500</cx:pt>
          <cx:pt idx="23050">180000</cx:pt>
          <cx:pt idx="23051">99000</cx:pt>
          <cx:pt idx="23052">112500</cx:pt>
          <cx:pt idx="23053">135000</cx:pt>
          <cx:pt idx="23054">225000</cx:pt>
          <cx:pt idx="23055">135000</cx:pt>
          <cx:pt idx="23056">54000</cx:pt>
          <cx:pt idx="23057">157500</cx:pt>
          <cx:pt idx="23058">180000</cx:pt>
          <cx:pt idx="23059">85500</cx:pt>
          <cx:pt idx="23060">202500</cx:pt>
          <cx:pt idx="23061">180000</cx:pt>
          <cx:pt idx="23062">112500</cx:pt>
          <cx:pt idx="23063">112500</cx:pt>
          <cx:pt idx="23064">126000</cx:pt>
          <cx:pt idx="23065">198000</cx:pt>
          <cx:pt idx="23066">103500</cx:pt>
          <cx:pt idx="23067">112500</cx:pt>
          <cx:pt idx="23068">337500</cx:pt>
          <cx:pt idx="23069">225000</cx:pt>
          <cx:pt idx="23070">76500</cx:pt>
          <cx:pt idx="23071">139500</cx:pt>
          <cx:pt idx="23072">135000</cx:pt>
          <cx:pt idx="23073">112500</cx:pt>
          <cx:pt idx="23074">90000</cx:pt>
          <cx:pt idx="23075">355500</cx:pt>
          <cx:pt idx="23076">135000</cx:pt>
          <cx:pt idx="23077">351000</cx:pt>
          <cx:pt idx="23078">225000</cx:pt>
          <cx:pt idx="23079">135000</cx:pt>
          <cx:pt idx="23080">180000</cx:pt>
          <cx:pt idx="23081">450000</cx:pt>
          <cx:pt idx="23082">81000</cx:pt>
          <cx:pt idx="23083">202500</cx:pt>
          <cx:pt idx="23084">112500</cx:pt>
          <cx:pt idx="23085">72000</cx:pt>
          <cx:pt idx="23086">157500</cx:pt>
          <cx:pt idx="23087">180000</cx:pt>
          <cx:pt idx="23088">225000</cx:pt>
          <cx:pt idx="23089">157500</cx:pt>
          <cx:pt idx="23090">126000</cx:pt>
          <cx:pt idx="23091">202500</cx:pt>
          <cx:pt idx="23092">81000</cx:pt>
          <cx:pt idx="23093">202500</cx:pt>
          <cx:pt idx="23094">360000</cx:pt>
          <cx:pt idx="23095">67500</cx:pt>
          <cx:pt idx="23096">81000</cx:pt>
          <cx:pt idx="23097">121500</cx:pt>
          <cx:pt idx="23098">180000</cx:pt>
          <cx:pt idx="23099">90000</cx:pt>
          <cx:pt idx="23100">112500</cx:pt>
          <cx:pt idx="23101">81000</cx:pt>
          <cx:pt idx="23102">157500</cx:pt>
          <cx:pt idx="23103">171000</cx:pt>
          <cx:pt idx="23104">90000</cx:pt>
          <cx:pt idx="23105">243000</cx:pt>
          <cx:pt idx="23106">202500</cx:pt>
          <cx:pt idx="23107">294750</cx:pt>
          <cx:pt idx="23108">112500</cx:pt>
          <cx:pt idx="23109">112500</cx:pt>
          <cx:pt idx="23110">450000</cx:pt>
          <cx:pt idx="23111">135000</cx:pt>
          <cx:pt idx="23112">135000</cx:pt>
          <cx:pt idx="23113">112500</cx:pt>
          <cx:pt idx="23114">67500</cx:pt>
          <cx:pt idx="23115">180000</cx:pt>
          <cx:pt idx="23116">270000</cx:pt>
          <cx:pt idx="23117">135000</cx:pt>
          <cx:pt idx="23118">90000</cx:pt>
          <cx:pt idx="23119">126000</cx:pt>
          <cx:pt idx="23120">112500</cx:pt>
          <cx:pt idx="23121">135000</cx:pt>
          <cx:pt idx="23122">247500</cx:pt>
          <cx:pt idx="23123">360000</cx:pt>
          <cx:pt idx="23124">103500</cx:pt>
          <cx:pt idx="23125">189000</cx:pt>
          <cx:pt idx="23126">225000</cx:pt>
          <cx:pt idx="23127">90000</cx:pt>
          <cx:pt idx="23128">310500</cx:pt>
          <cx:pt idx="23129">49500</cx:pt>
          <cx:pt idx="23130">81000</cx:pt>
          <cx:pt idx="23131">225000</cx:pt>
          <cx:pt idx="23132">90000</cx:pt>
          <cx:pt idx="23133">135000</cx:pt>
          <cx:pt idx="23134">247500</cx:pt>
          <cx:pt idx="23135">112500</cx:pt>
          <cx:pt idx="23136">103500</cx:pt>
          <cx:pt idx="23137">112500</cx:pt>
          <cx:pt idx="23138">247500</cx:pt>
          <cx:pt idx="23139">157500</cx:pt>
          <cx:pt idx="23140">270000</cx:pt>
          <cx:pt idx="23141">81000</cx:pt>
          <cx:pt idx="23142">193500</cx:pt>
          <cx:pt idx="23143">144000</cx:pt>
          <cx:pt idx="23144">112500</cx:pt>
          <cx:pt idx="23145">405000</cx:pt>
          <cx:pt idx="23146">180000</cx:pt>
          <cx:pt idx="23147">202500</cx:pt>
          <cx:pt idx="23148">171000</cx:pt>
          <cx:pt idx="23149">247500</cx:pt>
          <cx:pt idx="23150">67500</cx:pt>
          <cx:pt idx="23151">135000</cx:pt>
          <cx:pt idx="23152">157500</cx:pt>
          <cx:pt idx="23153">225000</cx:pt>
          <cx:pt idx="23154">202500</cx:pt>
          <cx:pt idx="23155">130500</cx:pt>
          <cx:pt idx="23156">103500</cx:pt>
          <cx:pt idx="23157">67500</cx:pt>
          <cx:pt idx="23158">135000</cx:pt>
          <cx:pt idx="23159">135000</cx:pt>
          <cx:pt idx="23160">175500</cx:pt>
          <cx:pt idx="23161">225000</cx:pt>
          <cx:pt idx="23162">180000</cx:pt>
          <cx:pt idx="23163">90000</cx:pt>
          <cx:pt idx="23164">135000</cx:pt>
          <cx:pt idx="23165">112500</cx:pt>
          <cx:pt idx="23166">193500</cx:pt>
          <cx:pt idx="23167">270000</cx:pt>
          <cx:pt idx="23168">76500</cx:pt>
          <cx:pt idx="23169">202500</cx:pt>
          <cx:pt idx="23170">135000</cx:pt>
          <cx:pt idx="23171">270000</cx:pt>
          <cx:pt idx="23172">135000</cx:pt>
          <cx:pt idx="23173">175500</cx:pt>
          <cx:pt idx="23174">90000</cx:pt>
          <cx:pt idx="23175">90000</cx:pt>
          <cx:pt idx="23176">540000</cx:pt>
          <cx:pt idx="23177">67500</cx:pt>
          <cx:pt idx="23178">112500</cx:pt>
          <cx:pt idx="23179">157500</cx:pt>
          <cx:pt idx="23180">126000</cx:pt>
          <cx:pt idx="23181">270000</cx:pt>
          <cx:pt idx="23182">103500</cx:pt>
          <cx:pt idx="23183">112500</cx:pt>
          <cx:pt idx="23184">63000</cx:pt>
          <cx:pt idx="23185">112500</cx:pt>
          <cx:pt idx="23186">382500</cx:pt>
          <cx:pt idx="23187">90000</cx:pt>
          <cx:pt idx="23188">126000</cx:pt>
          <cx:pt idx="23189">135000</cx:pt>
          <cx:pt idx="23190">90000</cx:pt>
          <cx:pt idx="23191">180000</cx:pt>
          <cx:pt idx="23192">234000</cx:pt>
          <cx:pt idx="23193">202500</cx:pt>
          <cx:pt idx="23194">171000</cx:pt>
          <cx:pt idx="23195">135000</cx:pt>
          <cx:pt idx="23196">180000</cx:pt>
          <cx:pt idx="23197">112500</cx:pt>
          <cx:pt idx="23198">202500</cx:pt>
          <cx:pt idx="23199">139500</cx:pt>
          <cx:pt idx="23200">171000</cx:pt>
          <cx:pt idx="23201">108000</cx:pt>
          <cx:pt idx="23202">112500</cx:pt>
          <cx:pt idx="23203">135000</cx:pt>
          <cx:pt idx="23204">157500</cx:pt>
          <cx:pt idx="23205">157500</cx:pt>
          <cx:pt idx="23206">157500</cx:pt>
          <cx:pt idx="23207">135000</cx:pt>
          <cx:pt idx="23208">450000</cx:pt>
          <cx:pt idx="23209">135000</cx:pt>
          <cx:pt idx="23210">112500</cx:pt>
          <cx:pt idx="23211">112500</cx:pt>
          <cx:pt idx="23212">135000</cx:pt>
          <cx:pt idx="23213">180000</cx:pt>
          <cx:pt idx="23214">202500</cx:pt>
          <cx:pt idx="23215">135000</cx:pt>
          <cx:pt idx="23216">157500</cx:pt>
          <cx:pt idx="23217">162000</cx:pt>
          <cx:pt idx="23218">99000</cx:pt>
          <cx:pt idx="23219">225000</cx:pt>
          <cx:pt idx="23220">112500</cx:pt>
          <cx:pt idx="23221">279000</cx:pt>
          <cx:pt idx="23222">234000</cx:pt>
          <cx:pt idx="23223">292500</cx:pt>
          <cx:pt idx="23224">135000</cx:pt>
          <cx:pt idx="23225">112500</cx:pt>
          <cx:pt idx="23226">135000</cx:pt>
          <cx:pt idx="23227">270000</cx:pt>
          <cx:pt idx="23228">81000</cx:pt>
          <cx:pt idx="23229">292500</cx:pt>
          <cx:pt idx="23230">135000</cx:pt>
          <cx:pt idx="23231">157500</cx:pt>
          <cx:pt idx="23232">292500</cx:pt>
          <cx:pt idx="23233">76500</cx:pt>
          <cx:pt idx="23234">180000</cx:pt>
          <cx:pt idx="23235">157500</cx:pt>
          <cx:pt idx="23236">180000</cx:pt>
          <cx:pt idx="23237">81000</cx:pt>
          <cx:pt idx="23238">144000</cx:pt>
          <cx:pt idx="23239">135000</cx:pt>
          <cx:pt idx="23240">58500</cx:pt>
          <cx:pt idx="23241">180000</cx:pt>
          <cx:pt idx="23242">67500</cx:pt>
          <cx:pt idx="23243">202500</cx:pt>
          <cx:pt idx="23244">135000</cx:pt>
          <cx:pt idx="23245">247500</cx:pt>
          <cx:pt idx="23246">180000</cx:pt>
          <cx:pt idx="23247">180000</cx:pt>
          <cx:pt idx="23248">202500</cx:pt>
          <cx:pt idx="23249">540000</cx:pt>
          <cx:pt idx="23250">63000</cx:pt>
          <cx:pt idx="23251">67500</cx:pt>
          <cx:pt idx="23252">135000</cx:pt>
          <cx:pt idx="23253">202500</cx:pt>
          <cx:pt idx="23254">72000</cx:pt>
          <cx:pt idx="23255">162000</cx:pt>
          <cx:pt idx="23256">135000</cx:pt>
          <cx:pt idx="23257">315000</cx:pt>
          <cx:pt idx="23258">81000</cx:pt>
          <cx:pt idx="23259">135000</cx:pt>
          <cx:pt idx="23260">225000</cx:pt>
          <cx:pt idx="23261">117000</cx:pt>
          <cx:pt idx="23262">225000</cx:pt>
          <cx:pt idx="23263">90000</cx:pt>
          <cx:pt idx="23264">202500</cx:pt>
          <cx:pt idx="23265">180000</cx:pt>
          <cx:pt idx="23266">112500</cx:pt>
          <cx:pt idx="23267">81000</cx:pt>
          <cx:pt idx="23268">135000</cx:pt>
          <cx:pt idx="23269">112500</cx:pt>
          <cx:pt idx="23270">360000</cx:pt>
          <cx:pt idx="23271">99000</cx:pt>
          <cx:pt idx="23272">103500</cx:pt>
          <cx:pt idx="23273">76500</cx:pt>
          <cx:pt idx="23274">225000</cx:pt>
          <cx:pt idx="23275">112500</cx:pt>
          <cx:pt idx="23276">180000</cx:pt>
          <cx:pt idx="23277">202500</cx:pt>
          <cx:pt idx="23278">90000</cx:pt>
          <cx:pt idx="23279">112500</cx:pt>
          <cx:pt idx="23280">810000</cx:pt>
          <cx:pt idx="23281">225000</cx:pt>
          <cx:pt idx="23282">90000</cx:pt>
          <cx:pt idx="23283">94500</cx:pt>
          <cx:pt idx="23284">90000</cx:pt>
          <cx:pt idx="23285">126000</cx:pt>
          <cx:pt idx="23286">157500</cx:pt>
          <cx:pt idx="23287">112500</cx:pt>
          <cx:pt idx="23288">67500</cx:pt>
          <cx:pt idx="23289">202500</cx:pt>
          <cx:pt idx="23290">99000</cx:pt>
          <cx:pt idx="23291">103500</cx:pt>
          <cx:pt idx="23292">135000</cx:pt>
          <cx:pt idx="23293">72000</cx:pt>
          <cx:pt idx="23294">130500</cx:pt>
          <cx:pt idx="23295">225000</cx:pt>
          <cx:pt idx="23296">81000</cx:pt>
          <cx:pt idx="23297">135000</cx:pt>
          <cx:pt idx="23298">112500</cx:pt>
          <cx:pt idx="23299">135000</cx:pt>
          <cx:pt idx="23300">180000</cx:pt>
          <cx:pt idx="23301">135000</cx:pt>
          <cx:pt idx="23302">108000</cx:pt>
          <cx:pt idx="23303">135000</cx:pt>
          <cx:pt idx="23304">180000</cx:pt>
          <cx:pt idx="23305">157500</cx:pt>
          <cx:pt idx="23306">112500</cx:pt>
          <cx:pt idx="23307">405000</cx:pt>
          <cx:pt idx="23308">180000</cx:pt>
          <cx:pt idx="23309">450000</cx:pt>
          <cx:pt idx="23310">157500</cx:pt>
          <cx:pt idx="23311">157500</cx:pt>
          <cx:pt idx="23312">270000</cx:pt>
          <cx:pt idx="23313">225000</cx:pt>
          <cx:pt idx="23314">270000</cx:pt>
          <cx:pt idx="23315">270000</cx:pt>
          <cx:pt idx="23316">207000</cx:pt>
          <cx:pt idx="23317">99000</cx:pt>
          <cx:pt idx="23318">42750</cx:pt>
          <cx:pt idx="23319">45000</cx:pt>
          <cx:pt idx="23320">90000</cx:pt>
          <cx:pt idx="23321">180000</cx:pt>
          <cx:pt idx="23322">157500</cx:pt>
          <cx:pt idx="23323">202500</cx:pt>
          <cx:pt idx="23324">140400</cx:pt>
          <cx:pt idx="23325">225000</cx:pt>
          <cx:pt idx="23326">225000</cx:pt>
          <cx:pt idx="23327">157500</cx:pt>
          <cx:pt idx="23328">450000</cx:pt>
          <cx:pt idx="23329">270000</cx:pt>
          <cx:pt idx="23330">189000</cx:pt>
          <cx:pt idx="23331">51300</cx:pt>
          <cx:pt idx="23332">175500</cx:pt>
          <cx:pt idx="23333">90000</cx:pt>
          <cx:pt idx="23334">351000</cx:pt>
          <cx:pt idx="23335">247500</cx:pt>
          <cx:pt idx="23336">112500</cx:pt>
          <cx:pt idx="23337">112500</cx:pt>
          <cx:pt idx="23338">135000</cx:pt>
          <cx:pt idx="23339">202500</cx:pt>
          <cx:pt idx="23340">117000</cx:pt>
          <cx:pt idx="23341">225000</cx:pt>
          <cx:pt idx="23342">225000</cx:pt>
          <cx:pt idx="23343">270000</cx:pt>
          <cx:pt idx="23344">135000</cx:pt>
          <cx:pt idx="23345">193500</cx:pt>
          <cx:pt idx="23346">126000</cx:pt>
          <cx:pt idx="23347">112500</cx:pt>
          <cx:pt idx="23348">243000</cx:pt>
          <cx:pt idx="23349">270000</cx:pt>
          <cx:pt idx="23350">157500</cx:pt>
          <cx:pt idx="23351">157500</cx:pt>
          <cx:pt idx="23352">180000</cx:pt>
          <cx:pt idx="23353">135000</cx:pt>
          <cx:pt idx="23354">202500</cx:pt>
          <cx:pt idx="23355">112500</cx:pt>
          <cx:pt idx="23356">171000</cx:pt>
          <cx:pt idx="23357">94500</cx:pt>
          <cx:pt idx="23358">247500</cx:pt>
          <cx:pt idx="23359">90000</cx:pt>
          <cx:pt idx="23360">135000</cx:pt>
          <cx:pt idx="23361">126000</cx:pt>
          <cx:pt idx="23362">126000</cx:pt>
          <cx:pt idx="23363">450000</cx:pt>
          <cx:pt idx="23364">112500</cx:pt>
          <cx:pt idx="23365">99000</cx:pt>
          <cx:pt idx="23366">83250</cx:pt>
          <cx:pt idx="23367">67500</cx:pt>
          <cx:pt idx="23368">135000</cx:pt>
          <cx:pt idx="23369">135000</cx:pt>
          <cx:pt idx="23370">247500</cx:pt>
          <cx:pt idx="23371">112500</cx:pt>
          <cx:pt idx="23372">81000</cx:pt>
          <cx:pt idx="23373">166500</cx:pt>
          <cx:pt idx="23374">103500</cx:pt>
          <cx:pt idx="23375">202500</cx:pt>
          <cx:pt idx="23376">135000</cx:pt>
          <cx:pt idx="23377">112500</cx:pt>
          <cx:pt idx="23378">121500</cx:pt>
          <cx:pt idx="23379">90000</cx:pt>
          <cx:pt idx="23380">135000</cx:pt>
          <cx:pt idx="23381">198000</cx:pt>
          <cx:pt idx="23382">180000</cx:pt>
          <cx:pt idx="23383">157500</cx:pt>
          <cx:pt idx="23384">202500</cx:pt>
          <cx:pt idx="23385">126000</cx:pt>
          <cx:pt idx="23386">135000</cx:pt>
          <cx:pt idx="23387">135000</cx:pt>
          <cx:pt idx="23388">315000</cx:pt>
          <cx:pt idx="23389">450000</cx:pt>
          <cx:pt idx="23390">166500</cx:pt>
          <cx:pt idx="23391">90000</cx:pt>
          <cx:pt idx="23392">225000</cx:pt>
          <cx:pt idx="23393">157500</cx:pt>
          <cx:pt idx="23394">81000</cx:pt>
          <cx:pt idx="23395">135000</cx:pt>
          <cx:pt idx="23396">180000</cx:pt>
          <cx:pt idx="23397">135000</cx:pt>
          <cx:pt idx="23398">225000</cx:pt>
          <cx:pt idx="23399">112500</cx:pt>
          <cx:pt idx="23400">157500</cx:pt>
          <cx:pt idx="23401">99000</cx:pt>
          <cx:pt idx="23402">94500</cx:pt>
          <cx:pt idx="23403">67500</cx:pt>
          <cx:pt idx="23404">261000</cx:pt>
          <cx:pt idx="23405">67500</cx:pt>
          <cx:pt idx="23406">112500</cx:pt>
          <cx:pt idx="23407">202500</cx:pt>
          <cx:pt idx="23408">270000</cx:pt>
          <cx:pt idx="23409">90000</cx:pt>
          <cx:pt idx="23410">405000</cx:pt>
          <cx:pt idx="23411">90000</cx:pt>
          <cx:pt idx="23412">270000</cx:pt>
          <cx:pt idx="23413">135000</cx:pt>
          <cx:pt idx="23414">112500</cx:pt>
          <cx:pt idx="23415">112500</cx:pt>
          <cx:pt idx="23416">202500</cx:pt>
          <cx:pt idx="23417">76500</cx:pt>
          <cx:pt idx="23418">148500</cx:pt>
          <cx:pt idx="23419">225000</cx:pt>
          <cx:pt idx="23420">144000</cx:pt>
          <cx:pt idx="23421">270000</cx:pt>
          <cx:pt idx="23422">45000</cx:pt>
          <cx:pt idx="23423">76500</cx:pt>
          <cx:pt idx="23424">112500</cx:pt>
          <cx:pt idx="23425">247500</cx:pt>
          <cx:pt idx="23426">225000</cx:pt>
          <cx:pt idx="23427">81000</cx:pt>
          <cx:pt idx="23428">310500</cx:pt>
          <cx:pt idx="23429">157500</cx:pt>
          <cx:pt idx="23430">135000</cx:pt>
          <cx:pt idx="23431">198000</cx:pt>
          <cx:pt idx="23432">58500</cx:pt>
          <cx:pt idx="23433">270000</cx:pt>
          <cx:pt idx="23434">202500</cx:pt>
          <cx:pt idx="23435">144000</cx:pt>
          <cx:pt idx="23436">157500</cx:pt>
          <cx:pt idx="23437">202500</cx:pt>
          <cx:pt idx="23438">495000</cx:pt>
          <cx:pt idx="23439">81000</cx:pt>
          <cx:pt idx="23440">121500</cx:pt>
          <cx:pt idx="23441">405000</cx:pt>
          <cx:pt idx="23442">72000</cx:pt>
          <cx:pt idx="23443">171000</cx:pt>
          <cx:pt idx="23444">58500</cx:pt>
          <cx:pt idx="23445">157500</cx:pt>
          <cx:pt idx="23446">112500</cx:pt>
          <cx:pt idx="23447">234000</cx:pt>
          <cx:pt idx="23448">112500</cx:pt>
          <cx:pt idx="23449">450000</cx:pt>
          <cx:pt idx="23450">315000</cx:pt>
          <cx:pt idx="23451">135000</cx:pt>
          <cx:pt idx="23452">225000</cx:pt>
          <cx:pt idx="23453">67500</cx:pt>
          <cx:pt idx="23454">157500</cx:pt>
          <cx:pt idx="23455">135000</cx:pt>
          <cx:pt idx="23456">76500</cx:pt>
          <cx:pt idx="23457">112500</cx:pt>
          <cx:pt idx="23458">112500</cx:pt>
          <cx:pt idx="23459">135000</cx:pt>
          <cx:pt idx="23460">58500</cx:pt>
          <cx:pt idx="23461">450000</cx:pt>
          <cx:pt idx="23462">135000</cx:pt>
          <cx:pt idx="23463">225000</cx:pt>
          <cx:pt idx="23464">135000</cx:pt>
          <cx:pt idx="23465">90000</cx:pt>
          <cx:pt idx="23466">202500</cx:pt>
          <cx:pt idx="23467">202500</cx:pt>
          <cx:pt idx="23468">63000</cx:pt>
          <cx:pt idx="23469">157500</cx:pt>
          <cx:pt idx="23470">202500</cx:pt>
          <cx:pt idx="23471">225000</cx:pt>
          <cx:pt idx="23472">40500</cx:pt>
          <cx:pt idx="23473">112500</cx:pt>
          <cx:pt idx="23474">270000</cx:pt>
          <cx:pt idx="23475">157500</cx:pt>
          <cx:pt idx="23476">135000</cx:pt>
          <cx:pt idx="23477">67500</cx:pt>
          <cx:pt idx="23478">72000</cx:pt>
          <cx:pt idx="23479">234000</cx:pt>
          <cx:pt idx="23480">270000</cx:pt>
          <cx:pt idx="23481">135000</cx:pt>
          <cx:pt idx="23482">112500</cx:pt>
          <cx:pt idx="23483">180000</cx:pt>
          <cx:pt idx="23484">180000</cx:pt>
          <cx:pt idx="23485">67500</cx:pt>
          <cx:pt idx="23486">135000</cx:pt>
          <cx:pt idx="23487">157500</cx:pt>
          <cx:pt idx="23488">202500</cx:pt>
          <cx:pt idx="23489">90000</cx:pt>
          <cx:pt idx="23490">126000</cx:pt>
          <cx:pt idx="23491">218250</cx:pt>
          <cx:pt idx="23492">184500</cx:pt>
          <cx:pt idx="23493">315000</cx:pt>
          <cx:pt idx="23494">256500</cx:pt>
          <cx:pt idx="23495">180000</cx:pt>
          <cx:pt idx="23496">90000</cx:pt>
          <cx:pt idx="23497">225000</cx:pt>
          <cx:pt idx="23498">112500</cx:pt>
          <cx:pt idx="23499">90000</cx:pt>
          <cx:pt idx="23500">112500</cx:pt>
          <cx:pt idx="23501">112500</cx:pt>
          <cx:pt idx="23502">80100</cx:pt>
          <cx:pt idx="23503">175500</cx:pt>
          <cx:pt idx="23504">180000</cx:pt>
          <cx:pt idx="23505">67500</cx:pt>
          <cx:pt idx="23506">99000</cx:pt>
          <cx:pt idx="23507">202500</cx:pt>
          <cx:pt idx="23508">90000</cx:pt>
          <cx:pt idx="23509">121500</cx:pt>
          <cx:pt idx="23510">112500</cx:pt>
          <cx:pt idx="23511">225000</cx:pt>
          <cx:pt idx="23512">157500</cx:pt>
          <cx:pt idx="23513">202500</cx:pt>
          <cx:pt idx="23514">150750</cx:pt>
          <cx:pt idx="23515">171000</cx:pt>
          <cx:pt idx="23516">312750</cx:pt>
          <cx:pt idx="23517">90000</cx:pt>
          <cx:pt idx="23518">202500</cx:pt>
          <cx:pt idx="23519">270000</cx:pt>
          <cx:pt idx="23520">135000</cx:pt>
          <cx:pt idx="23521">112500</cx:pt>
          <cx:pt idx="23522">270000</cx:pt>
          <cx:pt idx="23523">81000</cx:pt>
          <cx:pt idx="23524">67500</cx:pt>
          <cx:pt idx="23525">103500</cx:pt>
          <cx:pt idx="23526">360000</cx:pt>
          <cx:pt idx="23527">45000</cx:pt>
          <cx:pt idx="23528">382500</cx:pt>
          <cx:pt idx="23529">112500</cx:pt>
          <cx:pt idx="23530">225000</cx:pt>
          <cx:pt idx="23531">202500</cx:pt>
          <cx:pt idx="23532">180000</cx:pt>
          <cx:pt idx="23533">225000</cx:pt>
          <cx:pt idx="23534">130500</cx:pt>
          <cx:pt idx="23535">225000</cx:pt>
          <cx:pt idx="23536">270000</cx:pt>
          <cx:pt idx="23537">202500</cx:pt>
          <cx:pt idx="23538">135000</cx:pt>
          <cx:pt idx="23539">112500</cx:pt>
          <cx:pt idx="23540">225000</cx:pt>
          <cx:pt idx="23541">117000</cx:pt>
          <cx:pt idx="23542">112500</cx:pt>
          <cx:pt idx="23543">315000</cx:pt>
          <cx:pt idx="23544">54000</cx:pt>
          <cx:pt idx="23545">135000</cx:pt>
          <cx:pt idx="23546">427500</cx:pt>
          <cx:pt idx="23547">112500</cx:pt>
          <cx:pt idx="23548">292500</cx:pt>
          <cx:pt idx="23549">157500</cx:pt>
          <cx:pt idx="23550">157500</cx:pt>
          <cx:pt idx="23551">76500</cx:pt>
          <cx:pt idx="23552">112500</cx:pt>
          <cx:pt idx="23553">108000</cx:pt>
          <cx:pt idx="23554">130500</cx:pt>
          <cx:pt idx="23555">225000</cx:pt>
          <cx:pt idx="23556">900000</cx:pt>
          <cx:pt idx="23557">157500</cx:pt>
          <cx:pt idx="23558">112500</cx:pt>
          <cx:pt idx="23559">157500</cx:pt>
          <cx:pt idx="23560">117000</cx:pt>
          <cx:pt idx="23561">171000</cx:pt>
          <cx:pt idx="23562">211500</cx:pt>
          <cx:pt idx="23563">202500</cx:pt>
          <cx:pt idx="23564">49500</cx:pt>
          <cx:pt idx="23565">135000</cx:pt>
          <cx:pt idx="23566">135000</cx:pt>
          <cx:pt idx="23567">225000</cx:pt>
          <cx:pt idx="23568">46980</cx:pt>
          <cx:pt idx="23569">157500</cx:pt>
          <cx:pt idx="23570">337500</cx:pt>
          <cx:pt idx="23571">121500</cx:pt>
          <cx:pt idx="23572">81000</cx:pt>
          <cx:pt idx="23573">247500</cx:pt>
          <cx:pt idx="23574">144000</cx:pt>
          <cx:pt idx="23575">85500</cx:pt>
          <cx:pt idx="23576">112500</cx:pt>
          <cx:pt idx="23577">120060</cx:pt>
          <cx:pt idx="23578">144000</cx:pt>
          <cx:pt idx="23579">153000</cx:pt>
          <cx:pt idx="23580">126000</cx:pt>
          <cx:pt idx="23581">180000</cx:pt>
          <cx:pt idx="23582">675000</cx:pt>
          <cx:pt idx="23583">123750</cx:pt>
          <cx:pt idx="23584">157500</cx:pt>
          <cx:pt idx="23585">195750</cx:pt>
          <cx:pt idx="23586">81000</cx:pt>
          <cx:pt idx="23587">90000</cx:pt>
          <cx:pt idx="23588">130500</cx:pt>
          <cx:pt idx="23589">202500</cx:pt>
          <cx:pt idx="23590">112500</cx:pt>
          <cx:pt idx="23591">157500</cx:pt>
          <cx:pt idx="23592">135000</cx:pt>
          <cx:pt idx="23593">180000</cx:pt>
          <cx:pt idx="23594">157500</cx:pt>
          <cx:pt idx="23595">540000</cx:pt>
          <cx:pt idx="23596">126000</cx:pt>
          <cx:pt idx="23597">144000</cx:pt>
          <cx:pt idx="23598">135000</cx:pt>
          <cx:pt idx="23599">90000</cx:pt>
          <cx:pt idx="23600">67500</cx:pt>
          <cx:pt idx="23601">157500</cx:pt>
          <cx:pt idx="23602">135000</cx:pt>
          <cx:pt idx="23603">112500</cx:pt>
          <cx:pt idx="23604">58500</cx:pt>
          <cx:pt idx="23605">247500</cx:pt>
          <cx:pt idx="23606">180000</cx:pt>
          <cx:pt idx="23607">450000</cx:pt>
          <cx:pt idx="23608">112500</cx:pt>
          <cx:pt idx="23609">225000</cx:pt>
          <cx:pt idx="23610">112500</cx:pt>
          <cx:pt idx="23611">135000</cx:pt>
          <cx:pt idx="23612">54000</cx:pt>
          <cx:pt idx="23613">157500</cx:pt>
          <cx:pt idx="23614">157500</cx:pt>
          <cx:pt idx="23615">495000</cx:pt>
          <cx:pt idx="23616">180000</cx:pt>
          <cx:pt idx="23617">360000</cx:pt>
          <cx:pt idx="23618">90000</cx:pt>
          <cx:pt idx="23619">135000</cx:pt>
          <cx:pt idx="23620">135000</cx:pt>
          <cx:pt idx="23621">135000</cx:pt>
          <cx:pt idx="23622">157500</cx:pt>
          <cx:pt idx="23623">81000</cx:pt>
          <cx:pt idx="23624">202500</cx:pt>
          <cx:pt idx="23625">198000</cx:pt>
          <cx:pt idx="23626">202500</cx:pt>
          <cx:pt idx="23627">90000</cx:pt>
          <cx:pt idx="23628">135000</cx:pt>
          <cx:pt idx="23629">67500</cx:pt>
          <cx:pt idx="23630">85500</cx:pt>
          <cx:pt idx="23631">225000</cx:pt>
          <cx:pt idx="23632">189000</cx:pt>
          <cx:pt idx="23633">180000</cx:pt>
          <cx:pt idx="23634">450000</cx:pt>
          <cx:pt idx="23635">157500</cx:pt>
          <cx:pt idx="23636">135000</cx:pt>
          <cx:pt idx="23637">112500</cx:pt>
          <cx:pt idx="23638">90000</cx:pt>
          <cx:pt idx="23639">144000</cx:pt>
          <cx:pt idx="23640">135000</cx:pt>
          <cx:pt idx="23641">135000</cx:pt>
          <cx:pt idx="23642">49500</cx:pt>
          <cx:pt idx="23643">202500</cx:pt>
          <cx:pt idx="23644">184500</cx:pt>
          <cx:pt idx="23645">126000</cx:pt>
          <cx:pt idx="23646">180000</cx:pt>
          <cx:pt idx="23647">45000</cx:pt>
          <cx:pt idx="23648">202500</cx:pt>
          <cx:pt idx="23649">135000</cx:pt>
          <cx:pt idx="23650">202500</cx:pt>
          <cx:pt idx="23651">103500</cx:pt>
          <cx:pt idx="23652">94500</cx:pt>
          <cx:pt idx="23653">157500</cx:pt>
          <cx:pt idx="23654">112500</cx:pt>
          <cx:pt idx="23655">166500</cx:pt>
          <cx:pt idx="23656">157500</cx:pt>
          <cx:pt idx="23657">202500</cx:pt>
          <cx:pt idx="23658">90000</cx:pt>
          <cx:pt idx="23659">112500</cx:pt>
          <cx:pt idx="23660">112500</cx:pt>
          <cx:pt idx="23661">180000</cx:pt>
          <cx:pt idx="23662">90000</cx:pt>
          <cx:pt idx="23663">225000</cx:pt>
          <cx:pt idx="23664">225000</cx:pt>
          <cx:pt idx="23665">180000</cx:pt>
          <cx:pt idx="23666">45000</cx:pt>
          <cx:pt idx="23667">135000</cx:pt>
          <cx:pt idx="23668">157500</cx:pt>
          <cx:pt idx="23669">112500</cx:pt>
          <cx:pt idx="23670">202500</cx:pt>
          <cx:pt idx="23671">315000</cx:pt>
          <cx:pt idx="23672">180000</cx:pt>
          <cx:pt idx="23673">135000</cx:pt>
          <cx:pt idx="23674">67500</cx:pt>
          <cx:pt idx="23675">135000</cx:pt>
          <cx:pt idx="23676">112500</cx:pt>
          <cx:pt idx="23677">67500</cx:pt>
          <cx:pt idx="23678">270000</cx:pt>
          <cx:pt idx="23679">202500</cx:pt>
          <cx:pt idx="23680">180000</cx:pt>
          <cx:pt idx="23681">74250</cx:pt>
          <cx:pt idx="23682">202500</cx:pt>
          <cx:pt idx="23683">135000</cx:pt>
          <cx:pt idx="23684">157500</cx:pt>
          <cx:pt idx="23685">90000</cx:pt>
          <cx:pt idx="23686">126000</cx:pt>
          <cx:pt idx="23687">202500</cx:pt>
          <cx:pt idx="23688">112500</cx:pt>
          <cx:pt idx="23689">171000</cx:pt>
          <cx:pt idx="23690">112500</cx:pt>
          <cx:pt idx="23691">189000</cx:pt>
          <cx:pt idx="23692">126000</cx:pt>
          <cx:pt idx="23693">135000</cx:pt>
          <cx:pt idx="23694">126000</cx:pt>
          <cx:pt idx="23695">157500</cx:pt>
          <cx:pt idx="23696">157500</cx:pt>
          <cx:pt idx="23697">126000</cx:pt>
          <cx:pt idx="23698">112500</cx:pt>
          <cx:pt idx="23699">225000</cx:pt>
          <cx:pt idx="23700">157500</cx:pt>
          <cx:pt idx="23701">225000</cx:pt>
          <cx:pt idx="23702">157500</cx:pt>
          <cx:pt idx="23703">315000</cx:pt>
          <cx:pt idx="23704">67500</cx:pt>
          <cx:pt idx="23705">144000</cx:pt>
          <cx:pt idx="23706">67500</cx:pt>
          <cx:pt idx="23707">216000</cx:pt>
          <cx:pt idx="23708">202500</cx:pt>
          <cx:pt idx="23709">135000</cx:pt>
          <cx:pt idx="23710">180000</cx:pt>
          <cx:pt idx="23711">117000</cx:pt>
          <cx:pt idx="23712">135000</cx:pt>
          <cx:pt idx="23713">202500</cx:pt>
          <cx:pt idx="23714">270000</cx:pt>
          <cx:pt idx="23715">135000</cx:pt>
          <cx:pt idx="23716">225000</cx:pt>
          <cx:pt idx="23717">292500</cx:pt>
          <cx:pt idx="23718">67500</cx:pt>
          <cx:pt idx="23719">180000</cx:pt>
          <cx:pt idx="23720">202500</cx:pt>
          <cx:pt idx="23721">315000</cx:pt>
          <cx:pt idx="23722">135000</cx:pt>
          <cx:pt idx="23723">270000</cx:pt>
          <cx:pt idx="23724">162000</cx:pt>
          <cx:pt idx="23725">225000</cx:pt>
          <cx:pt idx="23726">202500</cx:pt>
          <cx:pt idx="23727">90000</cx:pt>
          <cx:pt idx="23728">112500</cx:pt>
          <cx:pt idx="23729">207000</cx:pt>
          <cx:pt idx="23730">90000</cx:pt>
          <cx:pt idx="23731">135000</cx:pt>
          <cx:pt idx="23732">180000</cx:pt>
          <cx:pt idx="23733">112500</cx:pt>
          <cx:pt idx="23734">180000</cx:pt>
          <cx:pt idx="23735">180000</cx:pt>
          <cx:pt idx="23736">157500</cx:pt>
          <cx:pt idx="23737">67500</cx:pt>
          <cx:pt idx="23738">90000</cx:pt>
          <cx:pt idx="23739">292500</cx:pt>
          <cx:pt idx="23740">112500</cx:pt>
          <cx:pt idx="23741">76500</cx:pt>
          <cx:pt idx="23742">135000</cx:pt>
          <cx:pt idx="23743">162000</cx:pt>
          <cx:pt idx="23744">279000</cx:pt>
          <cx:pt idx="23745">166500</cx:pt>
          <cx:pt idx="23746">184500</cx:pt>
          <cx:pt idx="23747">450000</cx:pt>
          <cx:pt idx="23748">225000</cx:pt>
          <cx:pt idx="23749">202500</cx:pt>
          <cx:pt idx="23750">225000</cx:pt>
          <cx:pt idx="23751">157500</cx:pt>
          <cx:pt idx="23752">90000</cx:pt>
          <cx:pt idx="23753">180000</cx:pt>
          <cx:pt idx="23754">166500</cx:pt>
          <cx:pt idx="23755">135000</cx:pt>
          <cx:pt idx="23756">202500</cx:pt>
          <cx:pt idx="23757">135000</cx:pt>
          <cx:pt idx="23758">90000</cx:pt>
          <cx:pt idx="23759">450000</cx:pt>
          <cx:pt idx="23760">225000</cx:pt>
          <cx:pt idx="23761">166500</cx:pt>
          <cx:pt idx="23762">99000</cx:pt>
          <cx:pt idx="23763">450000</cx:pt>
          <cx:pt idx="23764">180000</cx:pt>
          <cx:pt idx="23765">315000</cx:pt>
          <cx:pt idx="23766">121500</cx:pt>
          <cx:pt idx="23767">90000</cx:pt>
          <cx:pt idx="23768">144000</cx:pt>
          <cx:pt idx="23769">216000</cx:pt>
          <cx:pt idx="23770">450000</cx:pt>
          <cx:pt idx="23771">126000</cx:pt>
          <cx:pt idx="23772">135000</cx:pt>
          <cx:pt idx="23773">90000</cx:pt>
          <cx:pt idx="23774">112500</cx:pt>
          <cx:pt idx="23775">103500</cx:pt>
          <cx:pt idx="23776">126000</cx:pt>
          <cx:pt idx="23777">171000</cx:pt>
          <cx:pt idx="23778">247500</cx:pt>
          <cx:pt idx="23779">157500</cx:pt>
          <cx:pt idx="23780">360000</cx:pt>
          <cx:pt idx="23781">129150</cx:pt>
          <cx:pt idx="23782">135000</cx:pt>
          <cx:pt idx="23783">135000</cx:pt>
          <cx:pt idx="23784">90000</cx:pt>
          <cx:pt idx="23785">247500</cx:pt>
          <cx:pt idx="23786">90000</cx:pt>
          <cx:pt idx="23787">49500</cx:pt>
          <cx:pt idx="23788">157500</cx:pt>
          <cx:pt idx="23789">81000</cx:pt>
          <cx:pt idx="23790">135000</cx:pt>
          <cx:pt idx="23791">135000</cx:pt>
          <cx:pt idx="23792">180000</cx:pt>
          <cx:pt idx="23793">90000</cx:pt>
          <cx:pt idx="23794">110250</cx:pt>
          <cx:pt idx="23795">180000</cx:pt>
          <cx:pt idx="23796">207000</cx:pt>
          <cx:pt idx="23797">126000</cx:pt>
          <cx:pt idx="23798">67500</cx:pt>
          <cx:pt idx="23799">180000</cx:pt>
          <cx:pt idx="23800">99000</cx:pt>
          <cx:pt idx="23801">292500</cx:pt>
          <cx:pt idx="23802">112500</cx:pt>
          <cx:pt idx="23803">112500</cx:pt>
          <cx:pt idx="23804">112500</cx:pt>
          <cx:pt idx="23805">225000</cx:pt>
          <cx:pt idx="23806">180000</cx:pt>
          <cx:pt idx="23807">135000</cx:pt>
          <cx:pt idx="23808">135000</cx:pt>
          <cx:pt idx="23809">90000</cx:pt>
          <cx:pt idx="23810">112500</cx:pt>
          <cx:pt idx="23811">90000</cx:pt>
          <cx:pt idx="23812">112500</cx:pt>
          <cx:pt idx="23813">157500</cx:pt>
          <cx:pt idx="23814">157500</cx:pt>
          <cx:pt idx="23815">157500</cx:pt>
          <cx:pt idx="23816">112500</cx:pt>
          <cx:pt idx="23817">90000</cx:pt>
          <cx:pt idx="23818">360000</cx:pt>
          <cx:pt idx="23819">225000</cx:pt>
          <cx:pt idx="23820">225000</cx:pt>
          <cx:pt idx="23821">247500</cx:pt>
          <cx:pt idx="23822">121500</cx:pt>
          <cx:pt idx="23823">126000</cx:pt>
          <cx:pt idx="23824">112500</cx:pt>
          <cx:pt idx="23825">90000</cx:pt>
          <cx:pt idx="23826">112500</cx:pt>
          <cx:pt idx="23827">135000</cx:pt>
          <cx:pt idx="23828">247500</cx:pt>
          <cx:pt idx="23829">90000</cx:pt>
          <cx:pt idx="23830">306000</cx:pt>
          <cx:pt idx="23831">112500</cx:pt>
          <cx:pt idx="23832">130500</cx:pt>
          <cx:pt idx="23833">135000</cx:pt>
          <cx:pt idx="23834">99000</cx:pt>
          <cx:pt idx="23835">90000</cx:pt>
          <cx:pt idx="23836">54000</cx:pt>
          <cx:pt idx="23837">90000</cx:pt>
          <cx:pt idx="23838">171000</cx:pt>
          <cx:pt idx="23839">202500</cx:pt>
          <cx:pt idx="23840">225000</cx:pt>
          <cx:pt idx="23841">202500</cx:pt>
          <cx:pt idx="23842">495000</cx:pt>
          <cx:pt idx="23843">184500</cx:pt>
          <cx:pt idx="23844">112500</cx:pt>
          <cx:pt idx="23845">99000</cx:pt>
          <cx:pt idx="23846">405000</cx:pt>
          <cx:pt idx="23847">112500</cx:pt>
          <cx:pt idx="23848">153607.5</cx:pt>
          <cx:pt idx="23849">247500</cx:pt>
          <cx:pt idx="23850">99000</cx:pt>
          <cx:pt idx="23851">225000</cx:pt>
          <cx:pt idx="23852">67500</cx:pt>
          <cx:pt idx="23853">90000</cx:pt>
          <cx:pt idx="23854">67500</cx:pt>
          <cx:pt idx="23855">225000</cx:pt>
          <cx:pt idx="23856">81000</cx:pt>
          <cx:pt idx="23857">40500</cx:pt>
          <cx:pt idx="23858">202500</cx:pt>
          <cx:pt idx="23859">382500</cx:pt>
          <cx:pt idx="23860">292500</cx:pt>
          <cx:pt idx="23861">112500</cx:pt>
          <cx:pt idx="23862">135000</cx:pt>
          <cx:pt idx="23863">157500</cx:pt>
          <cx:pt idx="23864">135000</cx:pt>
          <cx:pt idx="23865">180000</cx:pt>
          <cx:pt idx="23866">90000</cx:pt>
          <cx:pt idx="23867">76500</cx:pt>
          <cx:pt idx="23868">135000</cx:pt>
          <cx:pt idx="23869">112500</cx:pt>
          <cx:pt idx="23870">270000</cx:pt>
          <cx:pt idx="23871">135000</cx:pt>
          <cx:pt idx="23872">135000</cx:pt>
          <cx:pt idx="23873">180000</cx:pt>
          <cx:pt idx="23874">135000</cx:pt>
          <cx:pt idx="23875">270000</cx:pt>
          <cx:pt idx="23876">270000</cx:pt>
          <cx:pt idx="23877">540000</cx:pt>
          <cx:pt idx="23878">157500</cx:pt>
          <cx:pt idx="23879">144000</cx:pt>
          <cx:pt idx="23880">135000</cx:pt>
          <cx:pt idx="23881">180000</cx:pt>
          <cx:pt idx="23882">247500</cx:pt>
          <cx:pt idx="23883">225000</cx:pt>
          <cx:pt idx="23884">225000</cx:pt>
          <cx:pt idx="23885">135000</cx:pt>
          <cx:pt idx="23886">112500</cx:pt>
          <cx:pt idx="23887">180000</cx:pt>
          <cx:pt idx="23888">135000</cx:pt>
          <cx:pt idx="23889">225000</cx:pt>
          <cx:pt idx="23890">112500</cx:pt>
          <cx:pt idx="23891">67500</cx:pt>
          <cx:pt idx="23892">126000</cx:pt>
          <cx:pt idx="23893">270000</cx:pt>
          <cx:pt idx="23894">247500</cx:pt>
          <cx:pt idx="23895">267750</cx:pt>
          <cx:pt idx="23896">180000</cx:pt>
          <cx:pt idx="23897">202500</cx:pt>
          <cx:pt idx="23898">67500</cx:pt>
          <cx:pt idx="23899">112500</cx:pt>
          <cx:pt idx="23900">78750</cx:pt>
          <cx:pt idx="23901">135000</cx:pt>
          <cx:pt idx="23902">135000</cx:pt>
          <cx:pt idx="23903">360000</cx:pt>
          <cx:pt idx="23904">135000</cx:pt>
          <cx:pt idx="23905">81000</cx:pt>
          <cx:pt idx="23906">202500</cx:pt>
          <cx:pt idx="23907">202500</cx:pt>
          <cx:pt idx="23908">157500</cx:pt>
          <cx:pt idx="23909">90000</cx:pt>
          <cx:pt idx="23910">225000</cx:pt>
          <cx:pt idx="23911">202500</cx:pt>
          <cx:pt idx="23912">202500</cx:pt>
          <cx:pt idx="23913">103500</cx:pt>
          <cx:pt idx="23914">90000</cx:pt>
          <cx:pt idx="23915">157500</cx:pt>
          <cx:pt idx="23916">247500</cx:pt>
          <cx:pt idx="23917">180000</cx:pt>
          <cx:pt idx="23918">45000</cx:pt>
          <cx:pt idx="23919">382500</cx:pt>
          <cx:pt idx="23920">112500</cx:pt>
          <cx:pt idx="23921">54000</cx:pt>
          <cx:pt idx="23922">450000</cx:pt>
          <cx:pt idx="23923">135000</cx:pt>
          <cx:pt idx="23924">135000</cx:pt>
          <cx:pt idx="23925">202500</cx:pt>
          <cx:pt idx="23926">180000</cx:pt>
          <cx:pt idx="23927">247500</cx:pt>
          <cx:pt idx="23928">90000</cx:pt>
          <cx:pt idx="23929">148500</cx:pt>
          <cx:pt idx="23930">180000</cx:pt>
          <cx:pt idx="23931">207000</cx:pt>
          <cx:pt idx="23932">135000</cx:pt>
          <cx:pt idx="23933">315000</cx:pt>
          <cx:pt idx="23934">135000</cx:pt>
          <cx:pt idx="23935">247500</cx:pt>
          <cx:pt idx="23936">270000</cx:pt>
          <cx:pt idx="23937">315000</cx:pt>
          <cx:pt idx="23938">67500</cx:pt>
          <cx:pt idx="23939">121500</cx:pt>
          <cx:pt idx="23940">112500</cx:pt>
          <cx:pt idx="23941">225000</cx:pt>
          <cx:pt idx="23942">63000</cx:pt>
          <cx:pt idx="23943">225000</cx:pt>
          <cx:pt idx="23944">135000</cx:pt>
          <cx:pt idx="23945">120600</cx:pt>
          <cx:pt idx="23946">135000</cx:pt>
          <cx:pt idx="23947">247500</cx:pt>
          <cx:pt idx="23948">112500</cx:pt>
          <cx:pt idx="23949">450000</cx:pt>
          <cx:pt idx="23950">180000</cx:pt>
          <cx:pt idx="23951">144000</cx:pt>
          <cx:pt idx="23952">157500</cx:pt>
          <cx:pt idx="23953">112500</cx:pt>
          <cx:pt idx="23954">135000</cx:pt>
          <cx:pt idx="23955">540000</cx:pt>
          <cx:pt idx="23956">126000</cx:pt>
          <cx:pt idx="23957">193500</cx:pt>
          <cx:pt idx="23958">360000</cx:pt>
          <cx:pt idx="23959">225000</cx:pt>
          <cx:pt idx="23960">126000</cx:pt>
          <cx:pt idx="23961">157500</cx:pt>
          <cx:pt idx="23962">405000</cx:pt>
          <cx:pt idx="23963">202500</cx:pt>
          <cx:pt idx="23964">134248.5</cx:pt>
          <cx:pt idx="23965">202500</cx:pt>
          <cx:pt idx="23966">180000</cx:pt>
          <cx:pt idx="23967">126000</cx:pt>
          <cx:pt idx="23968">171000</cx:pt>
          <cx:pt idx="23969">225000</cx:pt>
          <cx:pt idx="23970">54000</cx:pt>
          <cx:pt idx="23971">135000</cx:pt>
          <cx:pt idx="23972">90000</cx:pt>
          <cx:pt idx="23973">157500</cx:pt>
          <cx:pt idx="23974">202500</cx:pt>
          <cx:pt idx="23975">1800000</cx:pt>
          <cx:pt idx="23976">90000</cx:pt>
          <cx:pt idx="23977">135000</cx:pt>
          <cx:pt idx="23978">49500</cx:pt>
          <cx:pt idx="23979">85500</cx:pt>
          <cx:pt idx="23980">90000</cx:pt>
          <cx:pt idx="23981">135000</cx:pt>
          <cx:pt idx="23982">135000</cx:pt>
          <cx:pt idx="23983">135000</cx:pt>
          <cx:pt idx="23984">202500</cx:pt>
          <cx:pt idx="23985">202500</cx:pt>
          <cx:pt idx="23986">157500</cx:pt>
          <cx:pt idx="23987">139500</cx:pt>
          <cx:pt idx="23988">130500</cx:pt>
          <cx:pt idx="23989">45000</cx:pt>
          <cx:pt idx="23990">54000</cx:pt>
          <cx:pt idx="23991">135000</cx:pt>
          <cx:pt idx="23992">247500</cx:pt>
          <cx:pt idx="23993">112500</cx:pt>
          <cx:pt idx="23994">67500</cx:pt>
          <cx:pt idx="23995">67500</cx:pt>
          <cx:pt idx="23996">81000</cx:pt>
          <cx:pt idx="23997">292500</cx:pt>
          <cx:pt idx="23998">148500</cx:pt>
          <cx:pt idx="23999">202500</cx:pt>
          <cx:pt idx="24000">112500</cx:pt>
          <cx:pt idx="24001">112500</cx:pt>
          <cx:pt idx="24002">157500</cx:pt>
          <cx:pt idx="24003">202500</cx:pt>
          <cx:pt idx="24004">90000</cx:pt>
          <cx:pt idx="24005">126000</cx:pt>
          <cx:pt idx="24006">76500</cx:pt>
          <cx:pt idx="24007">135000</cx:pt>
          <cx:pt idx="24008">180000</cx:pt>
          <cx:pt idx="24009">198000</cx:pt>
          <cx:pt idx="24010">270000</cx:pt>
          <cx:pt idx="24011">67500</cx:pt>
          <cx:pt idx="24012">90000</cx:pt>
          <cx:pt idx="24013">81000</cx:pt>
          <cx:pt idx="24014">112500</cx:pt>
          <cx:pt idx="24015">117000</cx:pt>
          <cx:pt idx="24016">112500</cx:pt>
          <cx:pt idx="24017">67500</cx:pt>
          <cx:pt idx="24018">180000</cx:pt>
          <cx:pt idx="24019">112500</cx:pt>
          <cx:pt idx="24020">157500</cx:pt>
          <cx:pt idx="24021">54000</cx:pt>
          <cx:pt idx="24022">171000</cx:pt>
          <cx:pt idx="24023">135000</cx:pt>
          <cx:pt idx="24024">180000</cx:pt>
          <cx:pt idx="24025">67500</cx:pt>
          <cx:pt idx="24026">67500</cx:pt>
          <cx:pt idx="24027">112500</cx:pt>
          <cx:pt idx="24028">90000</cx:pt>
          <cx:pt idx="24029">252000</cx:pt>
          <cx:pt idx="24030">315000</cx:pt>
          <cx:pt idx="24031">90000</cx:pt>
          <cx:pt idx="24032">189000</cx:pt>
          <cx:pt idx="24033">135000</cx:pt>
          <cx:pt idx="24034">162000</cx:pt>
          <cx:pt idx="24035">112500</cx:pt>
          <cx:pt idx="24036">225000</cx:pt>
          <cx:pt idx="24037">90000</cx:pt>
          <cx:pt idx="24038">225000</cx:pt>
          <cx:pt idx="24039">270000</cx:pt>
          <cx:pt idx="24040">130500</cx:pt>
          <cx:pt idx="24041">157500</cx:pt>
          <cx:pt idx="24042">112500</cx:pt>
          <cx:pt idx="24043">135000</cx:pt>
          <cx:pt idx="24044">225000</cx:pt>
          <cx:pt idx="24045">157500</cx:pt>
          <cx:pt idx="24046">112500</cx:pt>
          <cx:pt idx="24047">90000</cx:pt>
          <cx:pt idx="24048">67500</cx:pt>
          <cx:pt idx="24049">180000</cx:pt>
          <cx:pt idx="24050">126000</cx:pt>
          <cx:pt idx="24051">112500</cx:pt>
          <cx:pt idx="24052">112500</cx:pt>
          <cx:pt idx="24053">211500</cx:pt>
          <cx:pt idx="24054">157500</cx:pt>
          <cx:pt idx="24055">157500</cx:pt>
          <cx:pt idx="24056">315000</cx:pt>
          <cx:pt idx="24057">108000</cx:pt>
          <cx:pt idx="24058">180000</cx:pt>
          <cx:pt idx="24059">157500</cx:pt>
          <cx:pt idx="24060">294300</cx:pt>
          <cx:pt idx="24061">36000</cx:pt>
          <cx:pt idx="24062">76500</cx:pt>
          <cx:pt idx="24063">54000</cx:pt>
          <cx:pt idx="24064">270000</cx:pt>
          <cx:pt idx="24065">67500</cx:pt>
          <cx:pt idx="24066">90000</cx:pt>
          <cx:pt idx="24067">225000</cx:pt>
          <cx:pt idx="24068">90000</cx:pt>
          <cx:pt idx="24069">157500</cx:pt>
          <cx:pt idx="24070">225000</cx:pt>
          <cx:pt idx="24071">112500</cx:pt>
          <cx:pt idx="24072">180000</cx:pt>
          <cx:pt idx="24073">360000</cx:pt>
          <cx:pt idx="24074">180000</cx:pt>
          <cx:pt idx="24075">225000</cx:pt>
          <cx:pt idx="24076">128250</cx:pt>
          <cx:pt idx="24077">135000</cx:pt>
          <cx:pt idx="24078">315000</cx:pt>
          <cx:pt idx="24079">112500</cx:pt>
          <cx:pt idx="24080">315000</cx:pt>
          <cx:pt idx="24081">135000</cx:pt>
          <cx:pt idx="24082">157500</cx:pt>
          <cx:pt idx="24083">315000</cx:pt>
          <cx:pt idx="24084">360000</cx:pt>
          <cx:pt idx="24085">157500</cx:pt>
          <cx:pt idx="24086">112500</cx:pt>
          <cx:pt idx="24087">180000</cx:pt>
          <cx:pt idx="24088">122400</cx:pt>
          <cx:pt idx="24089">135000</cx:pt>
          <cx:pt idx="24090">157500</cx:pt>
          <cx:pt idx="24091">90000</cx:pt>
          <cx:pt idx="24092">157500</cx:pt>
          <cx:pt idx="24093">184500</cx:pt>
          <cx:pt idx="24094">202500</cx:pt>
          <cx:pt idx="24095">225000</cx:pt>
          <cx:pt idx="24096">112500</cx:pt>
          <cx:pt idx="24097">292500</cx:pt>
          <cx:pt idx="24098">450000</cx:pt>
          <cx:pt idx="24099">135000</cx:pt>
          <cx:pt idx="24100">67500</cx:pt>
          <cx:pt idx="24101">99000</cx:pt>
          <cx:pt idx="24102">225000</cx:pt>
          <cx:pt idx="24103">495000</cx:pt>
          <cx:pt idx="24104">157500</cx:pt>
          <cx:pt idx="24105">135000</cx:pt>
          <cx:pt idx="24106">94500</cx:pt>
          <cx:pt idx="24107">90000</cx:pt>
          <cx:pt idx="24108">202500</cx:pt>
          <cx:pt idx="24109">180000</cx:pt>
          <cx:pt idx="24110">157500</cx:pt>
          <cx:pt idx="24111">90000</cx:pt>
          <cx:pt idx="24112">225000</cx:pt>
          <cx:pt idx="24113">180000</cx:pt>
          <cx:pt idx="24114">270000</cx:pt>
          <cx:pt idx="24115">180000</cx:pt>
          <cx:pt idx="24116">135000</cx:pt>
          <cx:pt idx="24117">90000</cx:pt>
          <cx:pt idx="24118">315000</cx:pt>
          <cx:pt idx="24119">135000</cx:pt>
          <cx:pt idx="24120">135000</cx:pt>
          <cx:pt idx="24121">112500</cx:pt>
          <cx:pt idx="24122">157500</cx:pt>
          <cx:pt idx="24123">112500</cx:pt>
          <cx:pt idx="24124">157500</cx:pt>
          <cx:pt idx="24125">225000</cx:pt>
          <cx:pt idx="24126">135000</cx:pt>
          <cx:pt idx="24127">180000</cx:pt>
          <cx:pt idx="24128">72000</cx:pt>
          <cx:pt idx="24129">225000</cx:pt>
          <cx:pt idx="24130">180000</cx:pt>
          <cx:pt idx="24131">112500</cx:pt>
          <cx:pt idx="24132">270000</cx:pt>
          <cx:pt idx="24133">76500</cx:pt>
          <cx:pt idx="24134">48150</cx:pt>
          <cx:pt idx="24135">135000</cx:pt>
          <cx:pt idx="24136">180000</cx:pt>
          <cx:pt idx="24137">135000</cx:pt>
          <cx:pt idx="24138">337500</cx:pt>
          <cx:pt idx="24139">90000</cx:pt>
          <cx:pt idx="24140">180000</cx:pt>
          <cx:pt idx="24141">147150</cx:pt>
          <cx:pt idx="24142">202500</cx:pt>
          <cx:pt idx="24143">225000</cx:pt>
          <cx:pt idx="24144">90000</cx:pt>
          <cx:pt idx="24145">81000</cx:pt>
          <cx:pt idx="24146">270000</cx:pt>
          <cx:pt idx="24147">112500</cx:pt>
          <cx:pt idx="24148">54000</cx:pt>
          <cx:pt idx="24149">157500</cx:pt>
          <cx:pt idx="24150">315000</cx:pt>
          <cx:pt idx="24151">112500</cx:pt>
          <cx:pt idx="24152">315000</cx:pt>
          <cx:pt idx="24153">54000</cx:pt>
          <cx:pt idx="24154">135000</cx:pt>
          <cx:pt idx="24155">135000</cx:pt>
          <cx:pt idx="24156">157500</cx:pt>
          <cx:pt idx="24157">112500</cx:pt>
          <cx:pt idx="24158">67500</cx:pt>
          <cx:pt idx="24159">67500</cx:pt>
          <cx:pt idx="24160">180000</cx:pt>
          <cx:pt idx="24161">81000</cx:pt>
          <cx:pt idx="24162">103500</cx:pt>
          <cx:pt idx="24163">405000</cx:pt>
          <cx:pt idx="24164">270000</cx:pt>
          <cx:pt idx="24165">360000</cx:pt>
          <cx:pt idx="24166">135000</cx:pt>
          <cx:pt idx="24167">202500</cx:pt>
          <cx:pt idx="24168">135000</cx:pt>
          <cx:pt idx="24169">225000</cx:pt>
          <cx:pt idx="24170">54000</cx:pt>
          <cx:pt idx="24171">270000</cx:pt>
          <cx:pt idx="24172">90000</cx:pt>
          <cx:pt idx="24173">225000</cx:pt>
          <cx:pt idx="24174">270000</cx:pt>
          <cx:pt idx="24175">126000</cx:pt>
          <cx:pt idx="24176">360000</cx:pt>
          <cx:pt idx="24177">67500</cx:pt>
          <cx:pt idx="24178">112500</cx:pt>
          <cx:pt idx="24179">157500</cx:pt>
          <cx:pt idx="24180">90000</cx:pt>
          <cx:pt idx="24181">193500</cx:pt>
          <cx:pt idx="24182">450000</cx:pt>
          <cx:pt idx="24183">157500</cx:pt>
          <cx:pt idx="24184">202500</cx:pt>
          <cx:pt idx="24185">202500</cx:pt>
          <cx:pt idx="24186">54000</cx:pt>
          <cx:pt idx="24187">202500</cx:pt>
          <cx:pt idx="24188">81000</cx:pt>
          <cx:pt idx="24189">180000</cx:pt>
          <cx:pt idx="24190">225000</cx:pt>
          <cx:pt idx="24191">324000</cx:pt>
          <cx:pt idx="24192">225000</cx:pt>
          <cx:pt idx="24193">270000</cx:pt>
          <cx:pt idx="24194">225000</cx:pt>
          <cx:pt idx="24195">135000</cx:pt>
          <cx:pt idx="24196">90000</cx:pt>
          <cx:pt idx="24197">63000</cx:pt>
          <cx:pt idx="24198">238500</cx:pt>
          <cx:pt idx="24199">135000</cx:pt>
          <cx:pt idx="24200">90000</cx:pt>
          <cx:pt idx="24201">90000</cx:pt>
          <cx:pt idx="24202">135000</cx:pt>
          <cx:pt idx="24203">225000</cx:pt>
          <cx:pt idx="24204">180000</cx:pt>
          <cx:pt idx="24205">112500</cx:pt>
          <cx:pt idx="24206">45000</cx:pt>
          <cx:pt idx="24207">36000</cx:pt>
          <cx:pt idx="24208">180000</cx:pt>
          <cx:pt idx="24209">112500</cx:pt>
          <cx:pt idx="24210">135000</cx:pt>
          <cx:pt idx="24211">220500</cx:pt>
          <cx:pt idx="24212">203850</cx:pt>
          <cx:pt idx="24213">162000</cx:pt>
          <cx:pt idx="24214">45000</cx:pt>
          <cx:pt idx="24215">90000</cx:pt>
          <cx:pt idx="24216">63000</cx:pt>
          <cx:pt idx="24217">450000</cx:pt>
          <cx:pt idx="24218">157500</cx:pt>
          <cx:pt idx="24219">225000</cx:pt>
          <cx:pt idx="24220">135000</cx:pt>
          <cx:pt idx="24221">189000</cx:pt>
          <cx:pt idx="24222">225000</cx:pt>
          <cx:pt idx="24223">180000</cx:pt>
          <cx:pt idx="24224">27000</cx:pt>
          <cx:pt idx="24225">72000</cx:pt>
          <cx:pt idx="24226">90000</cx:pt>
          <cx:pt idx="24227">166500</cx:pt>
          <cx:pt idx="24228">99000</cx:pt>
          <cx:pt idx="24229">202500</cx:pt>
          <cx:pt idx="24230">157500</cx:pt>
          <cx:pt idx="24231">202500</cx:pt>
          <cx:pt idx="24232">247500</cx:pt>
          <cx:pt idx="24233">135000</cx:pt>
          <cx:pt idx="24234">54000</cx:pt>
          <cx:pt idx="24235">270000</cx:pt>
          <cx:pt idx="24236">157500</cx:pt>
          <cx:pt idx="24237">135000</cx:pt>
          <cx:pt idx="24238">112500</cx:pt>
          <cx:pt idx="24239">67500</cx:pt>
          <cx:pt idx="24240">112500</cx:pt>
          <cx:pt idx="24241">175500</cx:pt>
          <cx:pt idx="24242">225000</cx:pt>
          <cx:pt idx="24243">157500</cx:pt>
          <cx:pt idx="24244">292500</cx:pt>
          <cx:pt idx="24245">301500</cx:pt>
          <cx:pt idx="24246">135000</cx:pt>
          <cx:pt idx="24247">90000</cx:pt>
          <cx:pt idx="24248">315000</cx:pt>
          <cx:pt idx="24249">405000</cx:pt>
          <cx:pt idx="24250">117000</cx:pt>
          <cx:pt idx="24251">135000</cx:pt>
          <cx:pt idx="24252">135000</cx:pt>
          <cx:pt idx="24253">135000</cx:pt>
          <cx:pt idx="24254">135000</cx:pt>
          <cx:pt idx="24255">135000</cx:pt>
          <cx:pt idx="24256">225000</cx:pt>
          <cx:pt idx="24257">112500</cx:pt>
          <cx:pt idx="24258">270000</cx:pt>
          <cx:pt idx="24259">171000</cx:pt>
          <cx:pt idx="24260">202500</cx:pt>
          <cx:pt idx="24261">211500</cx:pt>
          <cx:pt idx="24262">193500</cx:pt>
          <cx:pt idx="24263">45000</cx:pt>
          <cx:pt idx="24264">76500</cx:pt>
          <cx:pt idx="24265">90000</cx:pt>
          <cx:pt idx="24266">135000</cx:pt>
          <cx:pt idx="24267">270000</cx:pt>
          <cx:pt idx="24268">144000</cx:pt>
          <cx:pt idx="24269">90000</cx:pt>
          <cx:pt idx="24270">157500</cx:pt>
          <cx:pt idx="24271">180000</cx:pt>
          <cx:pt idx="24272">270000</cx:pt>
          <cx:pt idx="24273">270000</cx:pt>
          <cx:pt idx="24274">180000</cx:pt>
          <cx:pt idx="24275">315000</cx:pt>
          <cx:pt idx="24276">90000</cx:pt>
          <cx:pt idx="24277">180000</cx:pt>
          <cx:pt idx="24278">112500</cx:pt>
          <cx:pt idx="24279">225000</cx:pt>
          <cx:pt idx="24280">67500</cx:pt>
          <cx:pt idx="24281">90000</cx:pt>
          <cx:pt idx="24282">112500</cx:pt>
          <cx:pt idx="24283">112500</cx:pt>
          <cx:pt idx="24284">292500</cx:pt>
          <cx:pt idx="24285">63000</cx:pt>
          <cx:pt idx="24286">135000</cx:pt>
          <cx:pt idx="24287">270000</cx:pt>
          <cx:pt idx="24288">270000</cx:pt>
          <cx:pt idx="24289">135000</cx:pt>
          <cx:pt idx="24290">135000</cx:pt>
          <cx:pt idx="24291">126000</cx:pt>
          <cx:pt idx="24292">225000</cx:pt>
          <cx:pt idx="24293">135000</cx:pt>
          <cx:pt idx="24294">135000</cx:pt>
          <cx:pt idx="24295">90000</cx:pt>
          <cx:pt idx="24296">157500</cx:pt>
          <cx:pt idx="24297">134887.5</cx:pt>
          <cx:pt idx="24298">81000</cx:pt>
          <cx:pt idx="24299">76500</cx:pt>
          <cx:pt idx="24300">225000</cx:pt>
          <cx:pt idx="24301">67500</cx:pt>
          <cx:pt idx="24302">197100</cx:pt>
          <cx:pt idx="24303">585000</cx:pt>
          <cx:pt idx="24304">180000</cx:pt>
          <cx:pt idx="24305">67500</cx:pt>
          <cx:pt idx="24306">67500</cx:pt>
          <cx:pt idx="24307">112500</cx:pt>
          <cx:pt idx="24308">90000</cx:pt>
          <cx:pt idx="24309">135000</cx:pt>
          <cx:pt idx="24310">67500</cx:pt>
          <cx:pt idx="24311">135000</cx:pt>
          <cx:pt idx="24312">270000</cx:pt>
          <cx:pt idx="24313">247500</cx:pt>
          <cx:pt idx="24314">74250</cx:pt>
          <cx:pt idx="24315">63000</cx:pt>
          <cx:pt idx="24316">108000</cx:pt>
          <cx:pt idx="24317">110250</cx:pt>
          <cx:pt idx="24318">180000</cx:pt>
          <cx:pt idx="24319">112500</cx:pt>
          <cx:pt idx="24320">85500</cx:pt>
          <cx:pt idx="24321">270000</cx:pt>
          <cx:pt idx="24322">82350</cx:pt>
          <cx:pt idx="24323">49500</cx:pt>
          <cx:pt idx="24324">135000</cx:pt>
          <cx:pt idx="24325">121500</cx:pt>
          <cx:pt idx="24326">135000</cx:pt>
          <cx:pt idx="24327">63000</cx:pt>
          <cx:pt idx="24328">76500</cx:pt>
          <cx:pt idx="24329">540000</cx:pt>
          <cx:pt idx="24330">157500</cx:pt>
          <cx:pt idx="24331">360000</cx:pt>
          <cx:pt idx="24332">225000</cx:pt>
          <cx:pt idx="24333">153000</cx:pt>
          <cx:pt idx="24334">315000</cx:pt>
          <cx:pt idx="24335">54000</cx:pt>
          <cx:pt idx="24336">94500</cx:pt>
          <cx:pt idx="24337">225000</cx:pt>
          <cx:pt idx="24338">67500</cx:pt>
          <cx:pt idx="24339">135000</cx:pt>
          <cx:pt idx="24340">270000</cx:pt>
          <cx:pt idx="24341">157500</cx:pt>
          <cx:pt idx="24342">225000</cx:pt>
          <cx:pt idx="24343">202500</cx:pt>
          <cx:pt idx="24344">675000</cx:pt>
          <cx:pt idx="24345">81000</cx:pt>
          <cx:pt idx="24346">112500</cx:pt>
          <cx:pt idx="24347">67500</cx:pt>
          <cx:pt idx="24348">99000</cx:pt>
          <cx:pt idx="24349">81000</cx:pt>
          <cx:pt idx="24350">180000</cx:pt>
          <cx:pt idx="24351">189000</cx:pt>
          <cx:pt idx="24352">157500</cx:pt>
          <cx:pt idx="24353">112500</cx:pt>
          <cx:pt idx="24354">220500</cx:pt>
          <cx:pt idx="24355">90000</cx:pt>
          <cx:pt idx="24356">90000</cx:pt>
          <cx:pt idx="24357">135000</cx:pt>
          <cx:pt idx="24358">261000</cx:pt>
          <cx:pt idx="24359">112500</cx:pt>
          <cx:pt idx="24360">180000</cx:pt>
          <cx:pt idx="24361">157500</cx:pt>
          <cx:pt idx="24362">171000</cx:pt>
          <cx:pt idx="24363">135000</cx:pt>
          <cx:pt idx="24364">94500</cx:pt>
          <cx:pt idx="24365">218250</cx:pt>
          <cx:pt idx="24366">373500</cx:pt>
          <cx:pt idx="24367">112500</cx:pt>
          <cx:pt idx="24368">157500</cx:pt>
          <cx:pt idx="24369">67500</cx:pt>
          <cx:pt idx="24370">202500</cx:pt>
          <cx:pt idx="24371">360000</cx:pt>
          <cx:pt idx="24372">112500</cx:pt>
          <cx:pt idx="24373">112500</cx:pt>
          <cx:pt idx="24374">112500</cx:pt>
          <cx:pt idx="24375">180000</cx:pt>
          <cx:pt idx="24376">157500</cx:pt>
          <cx:pt idx="24377">180000</cx:pt>
          <cx:pt idx="24378">42750</cx:pt>
          <cx:pt idx="24379">72000</cx:pt>
          <cx:pt idx="24380">202500</cx:pt>
          <cx:pt idx="24381">135000</cx:pt>
          <cx:pt idx="24382">180000</cx:pt>
          <cx:pt idx="24383">207000</cx:pt>
          <cx:pt idx="24384">108000</cx:pt>
          <cx:pt idx="24385">238500</cx:pt>
          <cx:pt idx="24386">121500</cx:pt>
          <cx:pt idx="24387">90000</cx:pt>
          <cx:pt idx="24388">112500</cx:pt>
          <cx:pt idx="24389">301500</cx:pt>
          <cx:pt idx="24390">90000</cx:pt>
          <cx:pt idx="24391">135000</cx:pt>
          <cx:pt idx="24392">225000</cx:pt>
          <cx:pt idx="24393">67500</cx:pt>
          <cx:pt idx="24394">126000</cx:pt>
          <cx:pt idx="24395">157500</cx:pt>
          <cx:pt idx="24396">180000</cx:pt>
          <cx:pt idx="24397">153000</cx:pt>
          <cx:pt idx="24398">315000</cx:pt>
          <cx:pt idx="24399">171000</cx:pt>
          <cx:pt idx="24400">81000</cx:pt>
          <cx:pt idx="24401">225000</cx:pt>
          <cx:pt idx="24402">157500</cx:pt>
          <cx:pt idx="24403">90000</cx:pt>
          <cx:pt idx="24404">90000</cx:pt>
          <cx:pt idx="24405">157500</cx:pt>
          <cx:pt idx="24406">157500</cx:pt>
          <cx:pt idx="24407">85500</cx:pt>
          <cx:pt idx="24408">180000</cx:pt>
          <cx:pt idx="24409">450000</cx:pt>
          <cx:pt idx="24410">225000</cx:pt>
          <cx:pt idx="24411">135000</cx:pt>
          <cx:pt idx="24412">90000</cx:pt>
          <cx:pt idx="24413">202500</cx:pt>
          <cx:pt idx="24414">135000</cx:pt>
          <cx:pt idx="24415">68850</cx:pt>
          <cx:pt idx="24416">180000</cx:pt>
          <cx:pt idx="24417">202500</cx:pt>
          <cx:pt idx="24418">157500</cx:pt>
          <cx:pt idx="24419">112500</cx:pt>
          <cx:pt idx="24420">180000</cx:pt>
          <cx:pt idx="24421">135000</cx:pt>
          <cx:pt idx="24422">135000</cx:pt>
          <cx:pt idx="24423">157500</cx:pt>
          <cx:pt idx="24424">67500</cx:pt>
          <cx:pt idx="24425">67500</cx:pt>
          <cx:pt idx="24426">157500</cx:pt>
          <cx:pt idx="24427">157500</cx:pt>
          <cx:pt idx="24428">585000</cx:pt>
          <cx:pt idx="24429">132678</cx:pt>
          <cx:pt idx="24430">360000</cx:pt>
          <cx:pt idx="24431">67500</cx:pt>
          <cx:pt idx="24432">126000</cx:pt>
          <cx:pt idx="24433">67500</cx:pt>
          <cx:pt idx="24434">135000</cx:pt>
          <cx:pt idx="24435">121500</cx:pt>
          <cx:pt idx="24436">202500</cx:pt>
          <cx:pt idx="24437">270000</cx:pt>
          <cx:pt idx="24438">90000</cx:pt>
          <cx:pt idx="24439">94500</cx:pt>
          <cx:pt idx="24440">157500</cx:pt>
          <cx:pt idx="24441">81000</cx:pt>
          <cx:pt idx="24442">202500</cx:pt>
          <cx:pt idx="24443">135000</cx:pt>
          <cx:pt idx="24444">162000</cx:pt>
          <cx:pt idx="24445">171000</cx:pt>
          <cx:pt idx="24446">270000</cx:pt>
          <cx:pt idx="24447">270000</cx:pt>
          <cx:pt idx="24448">175500</cx:pt>
          <cx:pt idx="24449">135000</cx:pt>
          <cx:pt idx="24450">405000</cx:pt>
          <cx:pt idx="24451">112500</cx:pt>
          <cx:pt idx="24452">112500</cx:pt>
          <cx:pt idx="24453">180000</cx:pt>
          <cx:pt idx="24454">67500</cx:pt>
          <cx:pt idx="24455">81000</cx:pt>
          <cx:pt idx="24456">112500</cx:pt>
          <cx:pt idx="24457">270000</cx:pt>
          <cx:pt idx="24458">157500</cx:pt>
          <cx:pt idx="24459">112500</cx:pt>
          <cx:pt idx="24460">315000</cx:pt>
          <cx:pt idx="24461">270000</cx:pt>
          <cx:pt idx="24462">225000</cx:pt>
          <cx:pt idx="24463">135000</cx:pt>
          <cx:pt idx="24464">135000</cx:pt>
          <cx:pt idx="24465">162000</cx:pt>
          <cx:pt idx="24466">135000</cx:pt>
          <cx:pt idx="24467">450000</cx:pt>
          <cx:pt idx="24468">166500</cx:pt>
          <cx:pt idx="24469">130500</cx:pt>
          <cx:pt idx="24470">135000</cx:pt>
          <cx:pt idx="24471">135000</cx:pt>
          <cx:pt idx="24472">225000</cx:pt>
          <cx:pt idx="24473">225000</cx:pt>
          <cx:pt idx="24474">135000</cx:pt>
          <cx:pt idx="24475">157500</cx:pt>
          <cx:pt idx="24476">126000</cx:pt>
          <cx:pt idx="24477">180000</cx:pt>
          <cx:pt idx="24478">292500</cx:pt>
          <cx:pt idx="24479">90000</cx:pt>
          <cx:pt idx="24480">94500</cx:pt>
          <cx:pt idx="24481">225000</cx:pt>
          <cx:pt idx="24482">103500</cx:pt>
          <cx:pt idx="24483">135000</cx:pt>
          <cx:pt idx="24484">90000</cx:pt>
          <cx:pt idx="24485">157500</cx:pt>
          <cx:pt idx="24486">135000</cx:pt>
          <cx:pt idx="24487">67500</cx:pt>
          <cx:pt idx="24488">157500</cx:pt>
          <cx:pt idx="24489">76500</cx:pt>
          <cx:pt idx="24490">45000</cx:pt>
          <cx:pt idx="24491">81000</cx:pt>
          <cx:pt idx="24492">270000</cx:pt>
          <cx:pt idx="24493">171000</cx:pt>
          <cx:pt idx="24494">108000</cx:pt>
          <cx:pt idx="24495">207000</cx:pt>
          <cx:pt idx="24496">58500</cx:pt>
          <cx:pt idx="24497">135000</cx:pt>
          <cx:pt idx="24498">112500</cx:pt>
          <cx:pt idx="24499">81000</cx:pt>
          <cx:pt idx="24500">135000</cx:pt>
          <cx:pt idx="24501">103500</cx:pt>
          <cx:pt idx="24502">90000</cx:pt>
          <cx:pt idx="24503">360000</cx:pt>
          <cx:pt idx="24504">112500</cx:pt>
          <cx:pt idx="24505">90000</cx:pt>
          <cx:pt idx="24506">90000</cx:pt>
          <cx:pt idx="24507">112500</cx:pt>
          <cx:pt idx="24508">157500</cx:pt>
          <cx:pt idx="24509">135000</cx:pt>
          <cx:pt idx="24510">112500</cx:pt>
          <cx:pt idx="24511">225000</cx:pt>
          <cx:pt idx="24512">121500</cx:pt>
          <cx:pt idx="24513">81000</cx:pt>
          <cx:pt idx="24514">225000</cx:pt>
          <cx:pt idx="24515">67500</cx:pt>
          <cx:pt idx="24516">360000</cx:pt>
          <cx:pt idx="24517">157500</cx:pt>
          <cx:pt idx="24518">54000</cx:pt>
          <cx:pt idx="24519">270000</cx:pt>
          <cx:pt idx="24520">450000</cx:pt>
          <cx:pt idx="24521">180000</cx:pt>
          <cx:pt idx="24522">144450</cx:pt>
          <cx:pt idx="24523">180000</cx:pt>
          <cx:pt idx="24524">157500</cx:pt>
          <cx:pt idx="24525">108000</cx:pt>
          <cx:pt idx="24526">180000</cx:pt>
          <cx:pt idx="24527">72000</cx:pt>
          <cx:pt idx="24528">157500</cx:pt>
          <cx:pt idx="24529">81000</cx:pt>
          <cx:pt idx="24530">328500</cx:pt>
          <cx:pt idx="24531">1350000</cx:pt>
          <cx:pt idx="24532">117000</cx:pt>
          <cx:pt idx="24533">270000</cx:pt>
          <cx:pt idx="24534">135000</cx:pt>
          <cx:pt idx="24535">180000</cx:pt>
          <cx:pt idx="24536">180000</cx:pt>
          <cx:pt idx="24537">45000</cx:pt>
          <cx:pt idx="24538">315000</cx:pt>
          <cx:pt idx="24539">135000</cx:pt>
          <cx:pt idx="24540">58500</cx:pt>
          <cx:pt idx="24541">153000</cx:pt>
          <cx:pt idx="24542">112500</cx:pt>
          <cx:pt idx="24543">90000</cx:pt>
          <cx:pt idx="24544">112500</cx:pt>
          <cx:pt idx="24545">225000</cx:pt>
          <cx:pt idx="24546">157500</cx:pt>
          <cx:pt idx="24547">135000</cx:pt>
          <cx:pt idx="24548">135000</cx:pt>
          <cx:pt idx="24549">67500</cx:pt>
          <cx:pt idx="24550">198000</cx:pt>
          <cx:pt idx="24551">54000</cx:pt>
          <cx:pt idx="24552">180000</cx:pt>
          <cx:pt idx="24553">157500</cx:pt>
          <cx:pt idx="24554">135000</cx:pt>
          <cx:pt idx="24555">94500</cx:pt>
          <cx:pt idx="24556">126000</cx:pt>
          <cx:pt idx="24557">135000</cx:pt>
          <cx:pt idx="24558">135000</cx:pt>
          <cx:pt idx="24559">81000</cx:pt>
          <cx:pt idx="24560">58500</cx:pt>
          <cx:pt idx="24561">202500</cx:pt>
          <cx:pt idx="24562">247500</cx:pt>
          <cx:pt idx="24563">267750</cx:pt>
          <cx:pt idx="24564">157500</cx:pt>
          <cx:pt idx="24565">225000</cx:pt>
          <cx:pt idx="24566">126000</cx:pt>
          <cx:pt idx="24567">112500</cx:pt>
          <cx:pt idx="24568">180000</cx:pt>
          <cx:pt idx="24569">292500</cx:pt>
          <cx:pt idx="24570">270000</cx:pt>
          <cx:pt idx="24571">90000</cx:pt>
          <cx:pt idx="24572">292500</cx:pt>
          <cx:pt idx="24573">112500</cx:pt>
          <cx:pt idx="24574">441000</cx:pt>
          <cx:pt idx="24575">247500</cx:pt>
          <cx:pt idx="24576">157500</cx:pt>
          <cx:pt idx="24577">232200</cx:pt>
          <cx:pt idx="24578">99000</cx:pt>
          <cx:pt idx="24579">225000</cx:pt>
          <cx:pt idx="24580">180000</cx:pt>
          <cx:pt idx="24581">270000</cx:pt>
          <cx:pt idx="24582">112500</cx:pt>
          <cx:pt idx="24583">157500</cx:pt>
          <cx:pt idx="24584">63000</cx:pt>
          <cx:pt idx="24585">495000</cx:pt>
          <cx:pt idx="24586">157500</cx:pt>
          <cx:pt idx="24587">153000</cx:pt>
          <cx:pt idx="24588">157500</cx:pt>
          <cx:pt idx="24589">112500</cx:pt>
          <cx:pt idx="24590">99000</cx:pt>
          <cx:pt idx="24591">76950</cx:pt>
          <cx:pt idx="24592">202500</cx:pt>
          <cx:pt idx="24593">225000</cx:pt>
          <cx:pt idx="24594">135000</cx:pt>
          <cx:pt idx="24595">157500</cx:pt>
          <cx:pt idx="24596">114750</cx:pt>
          <cx:pt idx="24597">315000</cx:pt>
          <cx:pt idx="24598">157500</cx:pt>
          <cx:pt idx="24599">90000</cx:pt>
          <cx:pt idx="24600">157500</cx:pt>
          <cx:pt idx="24601">135000</cx:pt>
          <cx:pt idx="24602">90000</cx:pt>
          <cx:pt idx="24603">387000</cx:pt>
          <cx:pt idx="24604">112500</cx:pt>
          <cx:pt idx="24605">157500</cx:pt>
          <cx:pt idx="24606">36000</cx:pt>
          <cx:pt idx="24607">135000</cx:pt>
          <cx:pt idx="24608">94500</cx:pt>
          <cx:pt idx="24609">135000</cx:pt>
          <cx:pt idx="24610">103500</cx:pt>
          <cx:pt idx="24611">315000</cx:pt>
          <cx:pt idx="24612">135000</cx:pt>
          <cx:pt idx="24613">67500</cx:pt>
          <cx:pt idx="24614">135000</cx:pt>
          <cx:pt idx="24615">121500</cx:pt>
          <cx:pt idx="24616">49500</cx:pt>
          <cx:pt idx="24617">117000</cx:pt>
          <cx:pt idx="24618">112500</cx:pt>
          <cx:pt idx="24619">112500</cx:pt>
          <cx:pt idx="24620">90000</cx:pt>
          <cx:pt idx="24621">135000</cx:pt>
          <cx:pt idx="24622">135000</cx:pt>
          <cx:pt idx="24623">90000</cx:pt>
          <cx:pt idx="24624">135000</cx:pt>
          <cx:pt idx="24625">225000</cx:pt>
          <cx:pt idx="24626">72000</cx:pt>
          <cx:pt idx="24627">135000</cx:pt>
          <cx:pt idx="24628">112500</cx:pt>
          <cx:pt idx="24629">90000</cx:pt>
          <cx:pt idx="24630">180000</cx:pt>
          <cx:pt idx="24631">135000</cx:pt>
          <cx:pt idx="24632">180000</cx:pt>
          <cx:pt idx="24633">135000</cx:pt>
          <cx:pt idx="24634">135000</cx:pt>
          <cx:pt idx="24635">225000</cx:pt>
          <cx:pt idx="24636">135000</cx:pt>
          <cx:pt idx="24637">67500</cx:pt>
          <cx:pt idx="24638">135000</cx:pt>
          <cx:pt idx="24639">91350</cx:pt>
          <cx:pt idx="24640">112500</cx:pt>
          <cx:pt idx="24641">180000</cx:pt>
          <cx:pt idx="24642">157500</cx:pt>
          <cx:pt idx="24643">94500</cx:pt>
          <cx:pt idx="24644">135000</cx:pt>
          <cx:pt idx="24645">103500</cx:pt>
          <cx:pt idx="24646">112500</cx:pt>
          <cx:pt idx="24647">135000</cx:pt>
          <cx:pt idx="24648">180000</cx:pt>
          <cx:pt idx="24649">112500</cx:pt>
          <cx:pt idx="24650">112500</cx:pt>
          <cx:pt idx="24651">121500</cx:pt>
          <cx:pt idx="24652">225000</cx:pt>
          <cx:pt idx="24653">234000</cx:pt>
          <cx:pt idx="24654">112500</cx:pt>
          <cx:pt idx="24655">315000</cx:pt>
          <cx:pt idx="24656">135000</cx:pt>
          <cx:pt idx="24657">247500</cx:pt>
          <cx:pt idx="24658">135000</cx:pt>
          <cx:pt idx="24659">202500</cx:pt>
          <cx:pt idx="24660">202500</cx:pt>
          <cx:pt idx="24661">247500</cx:pt>
          <cx:pt idx="24662">157500</cx:pt>
          <cx:pt idx="24663">157500</cx:pt>
          <cx:pt idx="24664">135000</cx:pt>
          <cx:pt idx="24665">315000</cx:pt>
          <cx:pt idx="24666">202500</cx:pt>
          <cx:pt idx="24667">90000</cx:pt>
          <cx:pt idx="24668">202500</cx:pt>
          <cx:pt idx="24669">180000</cx:pt>
          <cx:pt idx="24670">163800</cx:pt>
          <cx:pt idx="24671">100350</cx:pt>
          <cx:pt idx="24672">193500</cx:pt>
          <cx:pt idx="24673">202500</cx:pt>
          <cx:pt idx="24674">72000</cx:pt>
          <cx:pt idx="24675">81000</cx:pt>
          <cx:pt idx="24676">81000</cx:pt>
          <cx:pt idx="24677">157500</cx:pt>
          <cx:pt idx="24678">112500</cx:pt>
          <cx:pt idx="24679">166500</cx:pt>
          <cx:pt idx="24680">540000</cx:pt>
          <cx:pt idx="24681">54000</cx:pt>
          <cx:pt idx="24682">110250</cx:pt>
          <cx:pt idx="24683">157500</cx:pt>
          <cx:pt idx="24684">112500</cx:pt>
          <cx:pt idx="24685">90000</cx:pt>
          <cx:pt idx="24686">90000</cx:pt>
          <cx:pt idx="24687">225000</cx:pt>
          <cx:pt idx="24688">211500</cx:pt>
          <cx:pt idx="24689">171000</cx:pt>
          <cx:pt idx="24690">405000</cx:pt>
          <cx:pt idx="24691">157500</cx:pt>
          <cx:pt idx="24692">135000</cx:pt>
          <cx:pt idx="24693">135000</cx:pt>
          <cx:pt idx="24694">112500</cx:pt>
          <cx:pt idx="24695">135000</cx:pt>
          <cx:pt idx="24696">130500</cx:pt>
          <cx:pt idx="24697">202500</cx:pt>
          <cx:pt idx="24698">337500</cx:pt>
          <cx:pt idx="24699">135000</cx:pt>
          <cx:pt idx="24700">270000</cx:pt>
          <cx:pt idx="24701">108000</cx:pt>
          <cx:pt idx="24702">45000</cx:pt>
          <cx:pt idx="24703">202500</cx:pt>
          <cx:pt idx="24704">216000</cx:pt>
          <cx:pt idx="24705">121500</cx:pt>
          <cx:pt idx="24706">180000</cx:pt>
          <cx:pt idx="24707">135000</cx:pt>
          <cx:pt idx="24708">112500</cx:pt>
          <cx:pt idx="24709">270000</cx:pt>
          <cx:pt idx="24710">360000</cx:pt>
          <cx:pt idx="24711">360000</cx:pt>
          <cx:pt idx="24712">166500</cx:pt>
          <cx:pt idx="24713">112500</cx:pt>
          <cx:pt idx="24714">67500</cx:pt>
          <cx:pt idx="24715">225000</cx:pt>
          <cx:pt idx="24716">135000</cx:pt>
          <cx:pt idx="24717">211500</cx:pt>
          <cx:pt idx="24718">117000</cx:pt>
          <cx:pt idx="24719">180000</cx:pt>
          <cx:pt idx="24720">270000</cx:pt>
          <cx:pt idx="24721">225000</cx:pt>
          <cx:pt idx="24722">90000</cx:pt>
          <cx:pt idx="24723">292500</cx:pt>
          <cx:pt idx="24724">202500</cx:pt>
          <cx:pt idx="24725">225000</cx:pt>
          <cx:pt idx="24726">139500</cx:pt>
          <cx:pt idx="24727">157500</cx:pt>
          <cx:pt idx="24728">112500</cx:pt>
          <cx:pt idx="24729">135000</cx:pt>
          <cx:pt idx="24730">112500</cx:pt>
          <cx:pt idx="24731">135000</cx:pt>
          <cx:pt idx="24732">333000</cx:pt>
          <cx:pt idx="24733">103500</cx:pt>
          <cx:pt idx="24734">171000</cx:pt>
          <cx:pt idx="24735">135000</cx:pt>
          <cx:pt idx="24736">58500</cx:pt>
          <cx:pt idx="24737">180000</cx:pt>
          <cx:pt idx="24738">292500</cx:pt>
          <cx:pt idx="24739">90000</cx:pt>
          <cx:pt idx="24740">225000</cx:pt>
          <cx:pt idx="24741">1282500</cx:pt>
          <cx:pt idx="24742">94500</cx:pt>
          <cx:pt idx="24743">81000</cx:pt>
          <cx:pt idx="24744">67500</cx:pt>
          <cx:pt idx="24745">90000</cx:pt>
          <cx:pt idx="24746">360000</cx:pt>
          <cx:pt idx="24747">135000</cx:pt>
          <cx:pt idx="24748">180000</cx:pt>
          <cx:pt idx="24749">81000</cx:pt>
          <cx:pt idx="24750">67500</cx:pt>
          <cx:pt idx="24751">112500</cx:pt>
          <cx:pt idx="24752">171000</cx:pt>
          <cx:pt idx="24753">135000</cx:pt>
          <cx:pt idx="24754">72000</cx:pt>
          <cx:pt idx="24755">54000</cx:pt>
          <cx:pt idx="24756">72000</cx:pt>
          <cx:pt idx="24757">90000</cx:pt>
          <cx:pt idx="24758">144000</cx:pt>
          <cx:pt idx="24759">90000</cx:pt>
          <cx:pt idx="24760">135000</cx:pt>
          <cx:pt idx="24761">126000</cx:pt>
          <cx:pt idx="24762">301500</cx:pt>
          <cx:pt idx="24763">270000</cx:pt>
          <cx:pt idx="24764">337500</cx:pt>
          <cx:pt idx="24765">270000</cx:pt>
          <cx:pt idx="24766">292500</cx:pt>
          <cx:pt idx="24767">342000</cx:pt>
          <cx:pt idx="24768">157500</cx:pt>
          <cx:pt idx="24769">94500</cx:pt>
          <cx:pt idx="24770">135000</cx:pt>
          <cx:pt idx="24771">157500</cx:pt>
          <cx:pt idx="24772">112500</cx:pt>
          <cx:pt idx="24773">157500</cx:pt>
          <cx:pt idx="24774">90000</cx:pt>
          <cx:pt idx="24775">90000</cx:pt>
          <cx:pt idx="24776">270000</cx:pt>
          <cx:pt idx="24777">157500</cx:pt>
          <cx:pt idx="24778">202500</cx:pt>
          <cx:pt idx="24779">135000</cx:pt>
          <cx:pt idx="24780">202500</cx:pt>
          <cx:pt idx="24781">225000</cx:pt>
          <cx:pt idx="24782">180000</cx:pt>
          <cx:pt idx="24783">90000</cx:pt>
          <cx:pt idx="24784">202500</cx:pt>
          <cx:pt idx="24785">112500</cx:pt>
          <cx:pt idx="24786">202500</cx:pt>
          <cx:pt idx="24787">180000</cx:pt>
          <cx:pt idx="24788">67500</cx:pt>
          <cx:pt idx="24789">270000</cx:pt>
          <cx:pt idx="24790">135000</cx:pt>
          <cx:pt idx="24791">67500</cx:pt>
          <cx:pt idx="24792">225000</cx:pt>
          <cx:pt idx="24793">202500</cx:pt>
          <cx:pt idx="24794">157500</cx:pt>
          <cx:pt idx="24795">157500</cx:pt>
          <cx:pt idx="24796">135000</cx:pt>
          <cx:pt idx="24797">315000</cx:pt>
          <cx:pt idx="24798">270000</cx:pt>
          <cx:pt idx="24799">292500</cx:pt>
          <cx:pt idx="24800">270000</cx:pt>
          <cx:pt idx="24801">90000</cx:pt>
          <cx:pt idx="24802">247500</cx:pt>
          <cx:pt idx="24803">135000</cx:pt>
          <cx:pt idx="24804">157500</cx:pt>
          <cx:pt idx="24805">121500</cx:pt>
          <cx:pt idx="24806">216000</cx:pt>
          <cx:pt idx="24807">180000</cx:pt>
          <cx:pt idx="24808">67500</cx:pt>
          <cx:pt idx="24809">315000</cx:pt>
          <cx:pt idx="24810">171000</cx:pt>
          <cx:pt idx="24811">99000</cx:pt>
          <cx:pt idx="24812">90000</cx:pt>
          <cx:pt idx="24813">90000</cx:pt>
          <cx:pt idx="24814">216000</cx:pt>
          <cx:pt idx="24815">180000</cx:pt>
          <cx:pt idx="24816">139500</cx:pt>
          <cx:pt idx="24817">112500</cx:pt>
          <cx:pt idx="24818">135000</cx:pt>
          <cx:pt idx="24819">202500</cx:pt>
          <cx:pt idx="24820">112500</cx:pt>
          <cx:pt idx="24821">69750</cx:pt>
          <cx:pt idx="24822">225000</cx:pt>
          <cx:pt idx="24823">135000</cx:pt>
          <cx:pt idx="24824">139500</cx:pt>
          <cx:pt idx="24825">67500</cx:pt>
          <cx:pt idx="24826">180000</cx:pt>
          <cx:pt idx="24827">337500</cx:pt>
          <cx:pt idx="24828">202500</cx:pt>
          <cx:pt idx="24829">675000</cx:pt>
          <cx:pt idx="24830">292500</cx:pt>
          <cx:pt idx="24831">144000</cx:pt>
          <cx:pt idx="24832">81000</cx:pt>
          <cx:pt idx="24833">225000</cx:pt>
          <cx:pt idx="24834">67500</cx:pt>
          <cx:pt idx="24835">90000</cx:pt>
          <cx:pt idx="24836">202500</cx:pt>
          <cx:pt idx="24837">216000</cx:pt>
          <cx:pt idx="24838">180000</cx:pt>
          <cx:pt idx="24839">157500</cx:pt>
          <cx:pt idx="24840">90000</cx:pt>
          <cx:pt idx="24841">360000</cx:pt>
          <cx:pt idx="24842">108000</cx:pt>
          <cx:pt idx="24843">427500</cx:pt>
          <cx:pt idx="24844">112500</cx:pt>
          <cx:pt idx="24845">112500</cx:pt>
          <cx:pt idx="24846">76500</cx:pt>
          <cx:pt idx="24847">135000</cx:pt>
          <cx:pt idx="24848">225000</cx:pt>
          <cx:pt idx="24849">180000</cx:pt>
          <cx:pt idx="24850">315000</cx:pt>
          <cx:pt idx="24851">112500</cx:pt>
          <cx:pt idx="24852">225000</cx:pt>
          <cx:pt idx="24853">180000</cx:pt>
          <cx:pt idx="24854">360000</cx:pt>
          <cx:pt idx="24855">315000</cx:pt>
          <cx:pt idx="24856">225000</cx:pt>
          <cx:pt idx="24857">135000</cx:pt>
          <cx:pt idx="24858">261000</cx:pt>
          <cx:pt idx="24859">108000</cx:pt>
          <cx:pt idx="24860">157500</cx:pt>
          <cx:pt idx="24861">85500</cx:pt>
          <cx:pt idx="24862">135000</cx:pt>
          <cx:pt idx="24863">90000</cx:pt>
          <cx:pt idx="24864">180000</cx:pt>
          <cx:pt idx="24865">225000</cx:pt>
          <cx:pt idx="24866">450000</cx:pt>
          <cx:pt idx="24867">202500</cx:pt>
          <cx:pt idx="24868">54000</cx:pt>
          <cx:pt idx="24869">135000</cx:pt>
          <cx:pt idx="24870">675000</cx:pt>
          <cx:pt idx="24871">180000</cx:pt>
          <cx:pt idx="24872">112500</cx:pt>
          <cx:pt idx="24873">157500</cx:pt>
          <cx:pt idx="24874">90000</cx:pt>
          <cx:pt idx="24875">112500</cx:pt>
          <cx:pt idx="24876">202500</cx:pt>
          <cx:pt idx="24877">89100</cx:pt>
          <cx:pt idx="24878">81000</cx:pt>
          <cx:pt idx="24879">247500</cx:pt>
          <cx:pt idx="24880">315000</cx:pt>
          <cx:pt idx="24881">112500</cx:pt>
          <cx:pt idx="24882">585000</cx:pt>
          <cx:pt idx="24883">135000</cx:pt>
          <cx:pt idx="24884">54000</cx:pt>
          <cx:pt idx="24885">130500</cx:pt>
          <cx:pt idx="24886">135000</cx:pt>
          <cx:pt idx="24887">108000</cx:pt>
          <cx:pt idx="24888">225000</cx:pt>
          <cx:pt idx="24889">112500</cx:pt>
          <cx:pt idx="24890">202500</cx:pt>
          <cx:pt idx="24891">202500</cx:pt>
          <cx:pt idx="24892">211500</cx:pt>
          <cx:pt idx="24893">270000</cx:pt>
          <cx:pt idx="24894">112500</cx:pt>
          <cx:pt idx="24895">405000</cx:pt>
          <cx:pt idx="24896">157500</cx:pt>
          <cx:pt idx="24897">90000</cx:pt>
          <cx:pt idx="24898">157500</cx:pt>
          <cx:pt idx="24899">157500</cx:pt>
          <cx:pt idx="24900">135000</cx:pt>
          <cx:pt idx="24901">180000</cx:pt>
          <cx:pt idx="24902">126000</cx:pt>
          <cx:pt idx="24903">112500</cx:pt>
          <cx:pt idx="24904">112500</cx:pt>
          <cx:pt idx="24905">157500</cx:pt>
          <cx:pt idx="24906">90000</cx:pt>
          <cx:pt idx="24907">126000</cx:pt>
          <cx:pt idx="24908">54000</cx:pt>
          <cx:pt idx="24909">112500</cx:pt>
          <cx:pt idx="24910">67500</cx:pt>
          <cx:pt idx="24911">180000</cx:pt>
          <cx:pt idx="24912">90000</cx:pt>
          <cx:pt idx="24913">171000</cx:pt>
          <cx:pt idx="24914">135000</cx:pt>
          <cx:pt idx="24915">135000</cx:pt>
          <cx:pt idx="24916">180000</cx:pt>
          <cx:pt idx="24917">270000</cx:pt>
          <cx:pt idx="24918">94500</cx:pt>
          <cx:pt idx="24919">315000</cx:pt>
          <cx:pt idx="24920">135000</cx:pt>
          <cx:pt idx="24921">193500</cx:pt>
          <cx:pt idx="24922">166500</cx:pt>
          <cx:pt idx="24923">72000</cx:pt>
          <cx:pt idx="24924">108000</cx:pt>
          <cx:pt idx="24925">157500</cx:pt>
          <cx:pt idx="24926">157500</cx:pt>
          <cx:pt idx="24927">292500</cx:pt>
          <cx:pt idx="24928">157500</cx:pt>
          <cx:pt idx="24929">171000</cx:pt>
          <cx:pt idx="24930">225000</cx:pt>
          <cx:pt idx="24931">270000</cx:pt>
          <cx:pt idx="24932">76500</cx:pt>
          <cx:pt idx="24933">135000</cx:pt>
          <cx:pt idx="24934">67500</cx:pt>
          <cx:pt idx="24935">112500</cx:pt>
          <cx:pt idx="24936">76500</cx:pt>
          <cx:pt idx="24937">193500</cx:pt>
          <cx:pt idx="24938">81000</cx:pt>
          <cx:pt idx="24939">157500</cx:pt>
          <cx:pt idx="24940">202500</cx:pt>
          <cx:pt idx="24941">87750</cx:pt>
          <cx:pt idx="24942">135000</cx:pt>
          <cx:pt idx="24943">450000</cx:pt>
          <cx:pt idx="24944">112500</cx:pt>
          <cx:pt idx="24945">202500</cx:pt>
          <cx:pt idx="24946">112500</cx:pt>
          <cx:pt idx="24947">135000</cx:pt>
          <cx:pt idx="24948">225000</cx:pt>
          <cx:pt idx="24949">135000</cx:pt>
          <cx:pt idx="24950">202500</cx:pt>
          <cx:pt idx="24951">126000</cx:pt>
          <cx:pt idx="24952">135000</cx:pt>
          <cx:pt idx="24953">135000</cx:pt>
          <cx:pt idx="24954">243000</cx:pt>
          <cx:pt idx="24955">157500</cx:pt>
          <cx:pt idx="24956">196200</cx:pt>
          <cx:pt idx="24957">180000</cx:pt>
          <cx:pt idx="24958">72000</cx:pt>
          <cx:pt idx="24959">112500</cx:pt>
          <cx:pt idx="24960">112500</cx:pt>
          <cx:pt idx="24961">355500</cx:pt>
          <cx:pt idx="24962">72000</cx:pt>
          <cx:pt idx="24963">202500</cx:pt>
          <cx:pt idx="24964">135000</cx:pt>
          <cx:pt idx="24965">112500</cx:pt>
          <cx:pt idx="24966">157500</cx:pt>
          <cx:pt idx="24967">292500</cx:pt>
          <cx:pt idx="24968">180000</cx:pt>
          <cx:pt idx="24969">225000</cx:pt>
          <cx:pt idx="24970">180000</cx:pt>
          <cx:pt idx="24971">225000</cx:pt>
          <cx:pt idx="24972">157500</cx:pt>
          <cx:pt idx="24973">450000</cx:pt>
          <cx:pt idx="24974">256500</cx:pt>
          <cx:pt idx="24975">112500</cx:pt>
          <cx:pt idx="24976">112500</cx:pt>
          <cx:pt idx="24977">180000</cx:pt>
          <cx:pt idx="24978">270000</cx:pt>
          <cx:pt idx="24979">135000</cx:pt>
          <cx:pt idx="24980">157500</cx:pt>
          <cx:pt idx="24981">202500</cx:pt>
          <cx:pt idx="24982">202500</cx:pt>
          <cx:pt idx="24983">112500</cx:pt>
          <cx:pt idx="24984">135000</cx:pt>
          <cx:pt idx="24985">175500</cx:pt>
          <cx:pt idx="24986">180000</cx:pt>
          <cx:pt idx="24987">193500</cx:pt>
          <cx:pt idx="24988">324000</cx:pt>
          <cx:pt idx="24989">315000</cx:pt>
          <cx:pt idx="24990">270000</cx:pt>
          <cx:pt idx="24991">162000</cx:pt>
          <cx:pt idx="24992">99000</cx:pt>
          <cx:pt idx="24993">315000</cx:pt>
          <cx:pt idx="24994">157500</cx:pt>
          <cx:pt idx="24995">135000</cx:pt>
          <cx:pt idx="24996">76500</cx:pt>
          <cx:pt idx="24997">225000</cx:pt>
          <cx:pt idx="24998">135000</cx:pt>
          <cx:pt idx="24999">121500</cx:pt>
          <cx:pt idx="25000">90000</cx:pt>
          <cx:pt idx="25001">90000</cx:pt>
          <cx:pt idx="25002">292500</cx:pt>
          <cx:pt idx="25003">405000</cx:pt>
          <cx:pt idx="25004">112500</cx:pt>
          <cx:pt idx="25005">117000</cx:pt>
          <cx:pt idx="25006">270000</cx:pt>
          <cx:pt idx="25007">225000</cx:pt>
          <cx:pt idx="25008">90000</cx:pt>
          <cx:pt idx="25009">234000</cx:pt>
          <cx:pt idx="25010">270000</cx:pt>
          <cx:pt idx="25011">202500</cx:pt>
          <cx:pt idx="25012">202500</cx:pt>
          <cx:pt idx="25013">270000</cx:pt>
          <cx:pt idx="25014">135000</cx:pt>
          <cx:pt idx="25015">180000</cx:pt>
          <cx:pt idx="25016">81000</cx:pt>
          <cx:pt idx="25017">112500</cx:pt>
          <cx:pt idx="25018">252000</cx:pt>
          <cx:pt idx="25019">90000</cx:pt>
          <cx:pt idx="25020">225000</cx:pt>
          <cx:pt idx="25021">180000</cx:pt>
          <cx:pt idx="25022">270000</cx:pt>
          <cx:pt idx="25023">189000</cx:pt>
          <cx:pt idx="25024">157500</cx:pt>
          <cx:pt idx="25025">157500</cx:pt>
          <cx:pt idx="25026">306000</cx:pt>
          <cx:pt idx="25027">157500</cx:pt>
          <cx:pt idx="25028">54000</cx:pt>
          <cx:pt idx="25029">117000</cx:pt>
          <cx:pt idx="25030">157500</cx:pt>
          <cx:pt idx="25031">90000</cx:pt>
          <cx:pt idx="25032">90000</cx:pt>
          <cx:pt idx="25033">157500</cx:pt>
          <cx:pt idx="25034">216000</cx:pt>
          <cx:pt idx="25035">135000</cx:pt>
          <cx:pt idx="25036">60750</cx:pt>
          <cx:pt idx="25037">112500</cx:pt>
          <cx:pt idx="25038">193500</cx:pt>
          <cx:pt idx="25039">513000</cx:pt>
          <cx:pt idx="25040">225000</cx:pt>
          <cx:pt idx="25041">225000</cx:pt>
          <cx:pt idx="25042">225000</cx:pt>
          <cx:pt idx="25043">90000</cx:pt>
          <cx:pt idx="25044">315000</cx:pt>
          <cx:pt idx="25045">67500</cx:pt>
          <cx:pt idx="25046">247500</cx:pt>
          <cx:pt idx="25047">135000</cx:pt>
          <cx:pt idx="25048">157500</cx:pt>
          <cx:pt idx="25049">90000</cx:pt>
          <cx:pt idx="25050">157500</cx:pt>
          <cx:pt idx="25051">135000</cx:pt>
          <cx:pt idx="25052">90000</cx:pt>
          <cx:pt idx="25053">180000</cx:pt>
          <cx:pt idx="25054">180000</cx:pt>
          <cx:pt idx="25055">270000</cx:pt>
          <cx:pt idx="25056">171000</cx:pt>
          <cx:pt idx="25057">85500</cx:pt>
          <cx:pt idx="25058">225000</cx:pt>
          <cx:pt idx="25059">202500</cx:pt>
          <cx:pt idx="25060">135000</cx:pt>
          <cx:pt idx="25061">90000</cx:pt>
          <cx:pt idx="25062">135000</cx:pt>
          <cx:pt idx="25063">225000</cx:pt>
          <cx:pt idx="25064">126000</cx:pt>
          <cx:pt idx="25065">121500</cx:pt>
          <cx:pt idx="25066">180000</cx:pt>
          <cx:pt idx="25067">108000</cx:pt>
          <cx:pt idx="25068">67500</cx:pt>
          <cx:pt idx="25069">90000</cx:pt>
          <cx:pt idx="25070">225000</cx:pt>
          <cx:pt idx="25071">135000</cx:pt>
          <cx:pt idx="25072">382500</cx:pt>
          <cx:pt idx="25073">54000</cx:pt>
          <cx:pt idx="25074">90000</cx:pt>
          <cx:pt idx="25075">337500</cx:pt>
          <cx:pt idx="25076">90000</cx:pt>
          <cx:pt idx="25077">157500</cx:pt>
          <cx:pt idx="25078">193500</cx:pt>
          <cx:pt idx="25079">112500</cx:pt>
          <cx:pt idx="25080">135000</cx:pt>
          <cx:pt idx="25081">157500</cx:pt>
          <cx:pt idx="25082">67500</cx:pt>
          <cx:pt idx="25083">157500</cx:pt>
          <cx:pt idx="25084">81000</cx:pt>
          <cx:pt idx="25085">135000</cx:pt>
          <cx:pt idx="25086">157500</cx:pt>
          <cx:pt idx="25087">135000</cx:pt>
          <cx:pt idx="25088">72000</cx:pt>
          <cx:pt idx="25089">162000</cx:pt>
          <cx:pt idx="25090">135000</cx:pt>
          <cx:pt idx="25091">112500</cx:pt>
          <cx:pt idx="25092">67500</cx:pt>
          <cx:pt idx="25093">202500</cx:pt>
          <cx:pt idx="25094">202500</cx:pt>
          <cx:pt idx="25095">225000</cx:pt>
          <cx:pt idx="25096">112500</cx:pt>
          <cx:pt idx="25097">441000</cx:pt>
          <cx:pt idx="25098">148500</cx:pt>
          <cx:pt idx="25099">157500</cx:pt>
          <cx:pt idx="25100">180000</cx:pt>
          <cx:pt idx="25101">180000</cx:pt>
          <cx:pt idx="25102">49500</cx:pt>
          <cx:pt idx="25103">180000</cx:pt>
          <cx:pt idx="25104">279000</cx:pt>
          <cx:pt idx="25105">225000</cx:pt>
          <cx:pt idx="25106">157500</cx:pt>
          <cx:pt idx="25107">90000</cx:pt>
          <cx:pt idx="25108">40500</cx:pt>
          <cx:pt idx="25109">292500</cx:pt>
          <cx:pt idx="25110">202500</cx:pt>
          <cx:pt idx="25111">180000</cx:pt>
          <cx:pt idx="25112">180000</cx:pt>
          <cx:pt idx="25113">135000</cx:pt>
          <cx:pt idx="25114">162000</cx:pt>
          <cx:pt idx="25115">202500</cx:pt>
          <cx:pt idx="25116">135000</cx:pt>
          <cx:pt idx="25117">261000</cx:pt>
          <cx:pt idx="25118">450000</cx:pt>
          <cx:pt idx="25119">270000</cx:pt>
          <cx:pt idx="25120">135000</cx:pt>
          <cx:pt idx="25121">270000</cx:pt>
          <cx:pt idx="25122">90000</cx:pt>
          <cx:pt idx="25123">180000</cx:pt>
          <cx:pt idx="25124">90000</cx:pt>
          <cx:pt idx="25125">225000</cx:pt>
          <cx:pt idx="25126">292500</cx:pt>
          <cx:pt idx="25127">112500</cx:pt>
          <cx:pt idx="25128">270000</cx:pt>
          <cx:pt idx="25129">360000</cx:pt>
          <cx:pt idx="25130">112500</cx:pt>
          <cx:pt idx="25131">112500</cx:pt>
          <cx:pt idx="25132">112500</cx:pt>
          <cx:pt idx="25133">405000</cx:pt>
          <cx:pt idx="25134">90000</cx:pt>
          <cx:pt idx="25135">135000</cx:pt>
          <cx:pt idx="25136">135000</cx:pt>
          <cx:pt idx="25137">180000</cx:pt>
          <cx:pt idx="25138">121500</cx:pt>
          <cx:pt idx="25139">36000</cx:pt>
          <cx:pt idx="25140">180000</cx:pt>
          <cx:pt idx="25141">157500</cx:pt>
          <cx:pt idx="25142">112500</cx:pt>
          <cx:pt idx="25143">130500</cx:pt>
          <cx:pt idx="25144">450000</cx:pt>
          <cx:pt idx="25145">103500</cx:pt>
          <cx:pt idx="25146">135000</cx:pt>
          <cx:pt idx="25147">90000</cx:pt>
          <cx:pt idx="25148">135000</cx:pt>
          <cx:pt idx="25149">270000</cx:pt>
          <cx:pt idx="25150">135000</cx:pt>
          <cx:pt idx="25151">157500</cx:pt>
          <cx:pt idx="25152">67500</cx:pt>
          <cx:pt idx="25153">157500</cx:pt>
          <cx:pt idx="25154">180000</cx:pt>
          <cx:pt idx="25155">157500</cx:pt>
          <cx:pt idx="25156">180000</cx:pt>
          <cx:pt idx="25157">157500</cx:pt>
          <cx:pt idx="25158">292500</cx:pt>
          <cx:pt idx="25159">112500</cx:pt>
          <cx:pt idx="25160">103500</cx:pt>
          <cx:pt idx="25161">103500</cx:pt>
          <cx:pt idx="25162">225000</cx:pt>
          <cx:pt idx="25163">225000</cx:pt>
          <cx:pt idx="25164">230400</cx:pt>
          <cx:pt idx="25165">157500</cx:pt>
          <cx:pt idx="25166">225000</cx:pt>
          <cx:pt idx="25167">270000</cx:pt>
          <cx:pt idx="25168">112500</cx:pt>
          <cx:pt idx="25169">112500</cx:pt>
          <cx:pt idx="25170">450000</cx:pt>
          <cx:pt idx="25171">180000</cx:pt>
          <cx:pt idx="25172">243000</cx:pt>
          <cx:pt idx="25173">270000</cx:pt>
          <cx:pt idx="25174">90000</cx:pt>
          <cx:pt idx="25175">157500</cx:pt>
          <cx:pt idx="25176">99000</cx:pt>
          <cx:pt idx="25177">337500</cx:pt>
          <cx:pt idx="25178">202500</cx:pt>
          <cx:pt idx="25179">202500</cx:pt>
          <cx:pt idx="25180">130662</cx:pt>
          <cx:pt idx="25181">157500</cx:pt>
          <cx:pt idx="25182">76500</cx:pt>
          <cx:pt idx="25183">202500</cx:pt>
          <cx:pt idx="25184">103500</cx:pt>
          <cx:pt idx="25185">270000</cx:pt>
          <cx:pt idx="25186">135000</cx:pt>
          <cx:pt idx="25187">90000</cx:pt>
          <cx:pt idx="25188">157500</cx:pt>
          <cx:pt idx="25189">216000</cx:pt>
          <cx:pt idx="25190">225000</cx:pt>
          <cx:pt idx="25191">450000</cx:pt>
          <cx:pt idx="25192">180000</cx:pt>
          <cx:pt idx="25193">360000</cx:pt>
          <cx:pt idx="25194">180000</cx:pt>
          <cx:pt idx="25195">112500</cx:pt>
          <cx:pt idx="25196">144000</cx:pt>
          <cx:pt idx="25197">135000</cx:pt>
          <cx:pt idx="25198">135000</cx:pt>
          <cx:pt idx="25199">90000</cx:pt>
          <cx:pt idx="25200">270000</cx:pt>
          <cx:pt idx="25201">135000</cx:pt>
          <cx:pt idx="25202">99000</cx:pt>
          <cx:pt idx="25203">157500</cx:pt>
          <cx:pt idx="25204">292500</cx:pt>
          <cx:pt idx="25205">47250</cx:pt>
          <cx:pt idx="25206">153000</cx:pt>
          <cx:pt idx="25207">180000</cx:pt>
          <cx:pt idx="25208">270000</cx:pt>
          <cx:pt idx="25209">225000</cx:pt>
          <cx:pt idx="25210">225000</cx:pt>
          <cx:pt idx="25211">90000</cx:pt>
          <cx:pt idx="25212">270000</cx:pt>
          <cx:pt idx="25213">157500</cx:pt>
          <cx:pt idx="25214">67500</cx:pt>
          <cx:pt idx="25215">76500</cx:pt>
          <cx:pt idx="25216">121500</cx:pt>
          <cx:pt idx="25217">157500</cx:pt>
          <cx:pt idx="25218">405000</cx:pt>
          <cx:pt idx="25219">135000</cx:pt>
          <cx:pt idx="25220">76500</cx:pt>
          <cx:pt idx="25221">225000</cx:pt>
          <cx:pt idx="25222">81000</cx:pt>
          <cx:pt idx="25223">112500</cx:pt>
          <cx:pt idx="25224">112500</cx:pt>
          <cx:pt idx="25225">81000</cx:pt>
          <cx:pt idx="25226">81000</cx:pt>
          <cx:pt idx="25227">45000</cx:pt>
          <cx:pt idx="25228">157500</cx:pt>
          <cx:pt idx="25229">67500</cx:pt>
          <cx:pt idx="25230">157500</cx:pt>
          <cx:pt idx="25231">270000</cx:pt>
          <cx:pt idx="25232">90000</cx:pt>
          <cx:pt idx="25233">265500</cx:pt>
          <cx:pt idx="25234">112500</cx:pt>
          <cx:pt idx="25235">315000</cx:pt>
          <cx:pt idx="25236">67500</cx:pt>
          <cx:pt idx="25237">184500</cx:pt>
          <cx:pt idx="25238">157500</cx:pt>
          <cx:pt idx="25239">315000</cx:pt>
          <cx:pt idx="25240">315000</cx:pt>
          <cx:pt idx="25241">211500</cx:pt>
          <cx:pt idx="25242">112500</cx:pt>
          <cx:pt idx="25243">90000</cx:pt>
          <cx:pt idx="25244">225000</cx:pt>
          <cx:pt idx="25245">157500</cx:pt>
          <cx:pt idx="25246">157500</cx:pt>
          <cx:pt idx="25247">121500</cx:pt>
          <cx:pt idx="25248">81000</cx:pt>
          <cx:pt idx="25249">121500</cx:pt>
          <cx:pt idx="25250">225000</cx:pt>
          <cx:pt idx="25251">180000</cx:pt>
          <cx:pt idx="25252">144000</cx:pt>
          <cx:pt idx="25253">202500</cx:pt>
          <cx:pt idx="25254">135000</cx:pt>
          <cx:pt idx="25255">94500</cx:pt>
          <cx:pt idx="25256">45000</cx:pt>
          <cx:pt idx="25257">315000</cx:pt>
          <cx:pt idx="25258">90000</cx:pt>
          <cx:pt idx="25259">202500</cx:pt>
          <cx:pt idx="25260">256500</cx:pt>
          <cx:pt idx="25261">112500</cx:pt>
          <cx:pt idx="25262">360000</cx:pt>
          <cx:pt idx="25263">90000</cx:pt>
          <cx:pt idx="25264">81000</cx:pt>
          <cx:pt idx="25265">103500</cx:pt>
          <cx:pt idx="25266">225000</cx:pt>
          <cx:pt idx="25267">157500</cx:pt>
          <cx:pt idx="25268">202500</cx:pt>
          <cx:pt idx="25269">225000</cx:pt>
          <cx:pt idx="25270">135000</cx:pt>
          <cx:pt idx="25271">225000</cx:pt>
          <cx:pt idx="25272">157500</cx:pt>
          <cx:pt idx="25273">121500</cx:pt>
          <cx:pt idx="25274">315000</cx:pt>
          <cx:pt idx="25275">99000</cx:pt>
          <cx:pt idx="25276">157500</cx:pt>
          <cx:pt idx="25277">225000</cx:pt>
          <cx:pt idx="25278">238500</cx:pt>
          <cx:pt idx="25279">292500</cx:pt>
          <cx:pt idx="25280">162000</cx:pt>
          <cx:pt idx="25281">180000</cx:pt>
          <cx:pt idx="25282">202500</cx:pt>
          <cx:pt idx="25283">175500</cx:pt>
          <cx:pt idx="25284">225000</cx:pt>
          <cx:pt idx="25285">135000</cx:pt>
          <cx:pt idx="25286">45000</cx:pt>
          <cx:pt idx="25287">112500</cx:pt>
          <cx:pt idx="25288">135000</cx:pt>
          <cx:pt idx="25289">135000</cx:pt>
          <cx:pt idx="25290">270000</cx:pt>
          <cx:pt idx="25291">202500</cx:pt>
          <cx:pt idx="25292">120150</cx:pt>
          <cx:pt idx="25293">157500</cx:pt>
          <cx:pt idx="25294">135000</cx:pt>
          <cx:pt idx="25295">180000</cx:pt>
          <cx:pt idx="25296">157500</cx:pt>
          <cx:pt idx="25297">180000</cx:pt>
          <cx:pt idx="25298">112500</cx:pt>
          <cx:pt idx="25299">135000</cx:pt>
          <cx:pt idx="25300">360000</cx:pt>
          <cx:pt idx="25301">225000</cx:pt>
          <cx:pt idx="25302">112500</cx:pt>
          <cx:pt idx="25303">202500</cx:pt>
          <cx:pt idx="25304">67500</cx:pt>
          <cx:pt idx="25305">270000</cx:pt>
          <cx:pt idx="25306">675000</cx:pt>
          <cx:pt idx="25307">90000</cx:pt>
          <cx:pt idx="25308">144000</cx:pt>
          <cx:pt idx="25309">157500</cx:pt>
          <cx:pt idx="25310">202500</cx:pt>
          <cx:pt idx="25311">157500</cx:pt>
          <cx:pt idx="25312">52650</cx:pt>
          <cx:pt idx="25313">292500</cx:pt>
          <cx:pt idx="25314">405000</cx:pt>
          <cx:pt idx="25315">180000</cx:pt>
          <cx:pt idx="25316">180000</cx:pt>
          <cx:pt idx="25317">450000</cx:pt>
          <cx:pt idx="25318">157500</cx:pt>
          <cx:pt idx="25319">180000</cx:pt>
          <cx:pt idx="25320">270000</cx:pt>
          <cx:pt idx="25321">216000</cx:pt>
          <cx:pt idx="25322">180000</cx:pt>
          <cx:pt idx="25323">157500</cx:pt>
          <cx:pt idx="25324">135000</cx:pt>
          <cx:pt idx="25325">90000</cx:pt>
          <cx:pt idx="25326">112500</cx:pt>
          <cx:pt idx="25327">99000</cx:pt>
          <cx:pt idx="25328">135000</cx:pt>
          <cx:pt idx="25329">270000</cx:pt>
          <cx:pt idx="25330">225000</cx:pt>
          <cx:pt idx="25331">58500</cx:pt>
          <cx:pt idx="25332">157500</cx:pt>
          <cx:pt idx="25333">180000</cx:pt>
          <cx:pt idx="25334">105750</cx:pt>
          <cx:pt idx="25335">333000</cx:pt>
          <cx:pt idx="25336">157500</cx:pt>
          <cx:pt idx="25337">112500</cx:pt>
          <cx:pt idx="25338">144000</cx:pt>
          <cx:pt idx="25339">225000</cx:pt>
          <cx:pt idx="25340">112500</cx:pt>
          <cx:pt idx="25341">180000</cx:pt>
          <cx:pt idx="25342">225000</cx:pt>
          <cx:pt idx="25343">85500</cx:pt>
          <cx:pt idx="25344">112500</cx:pt>
          <cx:pt idx="25345">211500</cx:pt>
          <cx:pt idx="25346">315000</cx:pt>
          <cx:pt idx="25347">135000</cx:pt>
          <cx:pt idx="25348">90000</cx:pt>
          <cx:pt idx="25349">112500</cx:pt>
          <cx:pt idx="25350">99000</cx:pt>
          <cx:pt idx="25351">112500</cx:pt>
          <cx:pt idx="25352">112500</cx:pt>
          <cx:pt idx="25353">67500</cx:pt>
          <cx:pt idx="25354">180000</cx:pt>
          <cx:pt idx="25355">108000</cx:pt>
          <cx:pt idx="25356">202500</cx:pt>
          <cx:pt idx="25357">189000</cx:pt>
          <cx:pt idx="25358">90000</cx:pt>
          <cx:pt idx="25359">126000</cx:pt>
          <cx:pt idx="25360">202500</cx:pt>
          <cx:pt idx="25361">90000</cx:pt>
          <cx:pt idx="25362">157500</cx:pt>
          <cx:pt idx="25363">103500</cx:pt>
          <cx:pt idx="25364">180000</cx:pt>
          <cx:pt idx="25365">225000</cx:pt>
          <cx:pt idx="25366">135000</cx:pt>
          <cx:pt idx="25367">225000</cx:pt>
          <cx:pt idx="25368">225000</cx:pt>
          <cx:pt idx="25369">90000</cx:pt>
          <cx:pt idx="25370">292500</cx:pt>
          <cx:pt idx="25371">247500</cx:pt>
          <cx:pt idx="25372">225000</cx:pt>
          <cx:pt idx="25373">112500</cx:pt>
          <cx:pt idx="25374">76500</cx:pt>
          <cx:pt idx="25375">144000</cx:pt>
          <cx:pt idx="25376">67500</cx:pt>
          <cx:pt idx="25377">90000</cx:pt>
          <cx:pt idx="25378">135000</cx:pt>
          <cx:pt idx="25379">45000</cx:pt>
          <cx:pt idx="25380">112500</cx:pt>
          <cx:pt idx="25381">189000</cx:pt>
          <cx:pt idx="25382">135000</cx:pt>
          <cx:pt idx="25383">135000</cx:pt>
          <cx:pt idx="25384">90000</cx:pt>
          <cx:pt idx="25385">157500</cx:pt>
          <cx:pt idx="25386">135000</cx:pt>
          <cx:pt idx="25387">90000</cx:pt>
          <cx:pt idx="25388">108000</cx:pt>
          <cx:pt idx="25389">360000</cx:pt>
          <cx:pt idx="25390">67500</cx:pt>
          <cx:pt idx="25391">382500</cx:pt>
          <cx:pt idx="25392">135000</cx:pt>
          <cx:pt idx="25393">189000</cx:pt>
          <cx:pt idx="25394">162000</cx:pt>
          <cx:pt idx="25395">193500</cx:pt>
          <cx:pt idx="25396">112500</cx:pt>
          <cx:pt idx="25397">216000</cx:pt>
          <cx:pt idx="25398">135000</cx:pt>
          <cx:pt idx="25399">204025.5</cx:pt>
          <cx:pt idx="25400">112500</cx:pt>
          <cx:pt idx="25401">157500</cx:pt>
          <cx:pt idx="25402">315000</cx:pt>
          <cx:pt idx="25403">225000</cx:pt>
          <cx:pt idx="25404">135000</cx:pt>
          <cx:pt idx="25405">81000</cx:pt>
          <cx:pt idx="25406">157500</cx:pt>
          <cx:pt idx="25407">245700</cx:pt>
          <cx:pt idx="25408">315000</cx:pt>
          <cx:pt idx="25409">112500</cx:pt>
          <cx:pt idx="25410">270000</cx:pt>
          <cx:pt idx="25411">31500</cx:pt>
          <cx:pt idx="25412">180000</cx:pt>
          <cx:pt idx="25413">54000</cx:pt>
          <cx:pt idx="25414">135000</cx:pt>
          <cx:pt idx="25415">90000</cx:pt>
          <cx:pt idx="25416">135000</cx:pt>
          <cx:pt idx="25417">202500</cx:pt>
          <cx:pt idx="25418">72000</cx:pt>
          <cx:pt idx="25419">135000</cx:pt>
          <cx:pt idx="25420">166500</cx:pt>
          <cx:pt idx="25421">360000</cx:pt>
          <cx:pt idx="25422">90000</cx:pt>
          <cx:pt idx="25423">360000</cx:pt>
          <cx:pt idx="25424">63000</cx:pt>
          <cx:pt idx="25425">180000</cx:pt>
          <cx:pt idx="25426">76500</cx:pt>
          <cx:pt idx="25427">135000</cx:pt>
          <cx:pt idx="25428">193500</cx:pt>
          <cx:pt idx="25429">112500</cx:pt>
          <cx:pt idx="25430">157500</cx:pt>
          <cx:pt idx="25431">180000</cx:pt>
          <cx:pt idx="25432">90000</cx:pt>
          <cx:pt idx="25433">225000</cx:pt>
          <cx:pt idx="25434">225000</cx:pt>
          <cx:pt idx="25435">144000</cx:pt>
          <cx:pt idx="25436">133965</cx:pt>
          <cx:pt idx="25437">135000</cx:pt>
          <cx:pt idx="25438">90000</cx:pt>
          <cx:pt idx="25439">157500</cx:pt>
          <cx:pt idx="25440">202500</cx:pt>
          <cx:pt idx="25441">135000</cx:pt>
          <cx:pt idx="25442">119250</cx:pt>
          <cx:pt idx="25443">139500</cx:pt>
          <cx:pt idx="25444">67500</cx:pt>
          <cx:pt idx="25445">180000</cx:pt>
          <cx:pt idx="25446">157500</cx:pt>
          <cx:pt idx="25447">450225</cx:pt>
          <cx:pt idx="25448">270000</cx:pt>
          <cx:pt idx="25449">189000</cx:pt>
          <cx:pt idx="25450">49500</cx:pt>
          <cx:pt idx="25451">135000</cx:pt>
          <cx:pt idx="25452">112500</cx:pt>
          <cx:pt idx="25453">270000</cx:pt>
          <cx:pt idx="25454">112500</cx:pt>
          <cx:pt idx="25455">157500</cx:pt>
          <cx:pt idx="25456">135000</cx:pt>
          <cx:pt idx="25457">49500</cx:pt>
          <cx:pt idx="25458">180000</cx:pt>
          <cx:pt idx="25459">157500</cx:pt>
          <cx:pt idx="25460">202500</cx:pt>
          <cx:pt idx="25461">112500</cx:pt>
          <cx:pt idx="25462">202500</cx:pt>
          <cx:pt idx="25463">225000</cx:pt>
          <cx:pt idx="25464">315000</cx:pt>
          <cx:pt idx="25465">180000</cx:pt>
          <cx:pt idx="25466">180000</cx:pt>
          <cx:pt idx="25467">103500</cx:pt>
          <cx:pt idx="25468">135000</cx:pt>
          <cx:pt idx="25469">360000</cx:pt>
          <cx:pt idx="25470">180000</cx:pt>
          <cx:pt idx="25471">180000</cx:pt>
          <cx:pt idx="25472">180000</cx:pt>
          <cx:pt idx="25473">135000</cx:pt>
          <cx:pt idx="25474">202500</cx:pt>
          <cx:pt idx="25475">45000</cx:pt>
          <cx:pt idx="25476">112500</cx:pt>
          <cx:pt idx="25477">225000</cx:pt>
          <cx:pt idx="25478">135000</cx:pt>
          <cx:pt idx="25479">49500</cx:pt>
          <cx:pt idx="25480">67500</cx:pt>
          <cx:pt idx="25481">90000</cx:pt>
          <cx:pt idx="25482">225000</cx:pt>
          <cx:pt idx="25483">121500</cx:pt>
          <cx:pt idx="25484">162000</cx:pt>
          <cx:pt idx="25485">67500</cx:pt>
          <cx:pt idx="25486">112500</cx:pt>
          <cx:pt idx="25487">99000</cx:pt>
          <cx:pt idx="25488">135000</cx:pt>
          <cx:pt idx="25489">157500</cx:pt>
          <cx:pt idx="25490">225000</cx:pt>
          <cx:pt idx="25491">135000</cx:pt>
          <cx:pt idx="25492">135000</cx:pt>
          <cx:pt idx="25493">135000</cx:pt>
          <cx:pt idx="25494">135000</cx:pt>
          <cx:pt idx="25495">85500</cx:pt>
          <cx:pt idx="25496">112500</cx:pt>
          <cx:pt idx="25497">135000</cx:pt>
          <cx:pt idx="25498">157500</cx:pt>
          <cx:pt idx="25499">135000</cx:pt>
          <cx:pt idx="25500">90000</cx:pt>
          <cx:pt idx="25501">270000</cx:pt>
          <cx:pt idx="25502">99000</cx:pt>
          <cx:pt idx="25503">180000</cx:pt>
          <cx:pt idx="25504">360000</cx:pt>
          <cx:pt idx="25505">247500</cx:pt>
          <cx:pt idx="25506">180000</cx:pt>
          <cx:pt idx="25507">157500</cx:pt>
          <cx:pt idx="25508">171000</cx:pt>
          <cx:pt idx="25509">180000</cx:pt>
          <cx:pt idx="25510">189000</cx:pt>
          <cx:pt idx="25511">135000</cx:pt>
          <cx:pt idx="25512">126000</cx:pt>
          <cx:pt idx="25513">67500</cx:pt>
          <cx:pt idx="25514">144000</cx:pt>
          <cx:pt idx="25515">171000</cx:pt>
          <cx:pt idx="25516">81000</cx:pt>
          <cx:pt idx="25517">157500</cx:pt>
          <cx:pt idx="25518">45000</cx:pt>
          <cx:pt idx="25519">135000</cx:pt>
          <cx:pt idx="25520">175500</cx:pt>
          <cx:pt idx="25521">157500</cx:pt>
          <cx:pt idx="25522">215550</cx:pt>
          <cx:pt idx="25523">148500</cx:pt>
          <cx:pt idx="25524">314100</cx:pt>
          <cx:pt idx="25525">360000</cx:pt>
          <cx:pt idx="25526">135000</cx:pt>
          <cx:pt idx="25527">90000</cx:pt>
          <cx:pt idx="25528">270000</cx:pt>
          <cx:pt idx="25529">171000</cx:pt>
          <cx:pt idx="25530">315000</cx:pt>
          <cx:pt idx="25531">90000</cx:pt>
          <cx:pt idx="25532">180000</cx:pt>
          <cx:pt idx="25533">171000</cx:pt>
          <cx:pt idx="25534">270000</cx:pt>
          <cx:pt idx="25535">135000</cx:pt>
          <cx:pt idx="25536">135000</cx:pt>
          <cx:pt idx="25537">63000</cx:pt>
          <cx:pt idx="25538">112500</cx:pt>
          <cx:pt idx="25539">117000</cx:pt>
          <cx:pt idx="25540">135000</cx:pt>
          <cx:pt idx="25541">450000</cx:pt>
          <cx:pt idx="25542">135000</cx:pt>
          <cx:pt idx="25543">171000</cx:pt>
          <cx:pt idx="25544">63000</cx:pt>
          <cx:pt idx="25545">202500</cx:pt>
          <cx:pt idx="25546">202500</cx:pt>
          <cx:pt idx="25547">112500</cx:pt>
          <cx:pt idx="25548">121500</cx:pt>
          <cx:pt idx="25549">225000</cx:pt>
          <cx:pt idx="25550">157500</cx:pt>
          <cx:pt idx="25551">103500</cx:pt>
          <cx:pt idx="25552">153000</cx:pt>
          <cx:pt idx="25553">117000</cx:pt>
          <cx:pt idx="25554">157500</cx:pt>
          <cx:pt idx="25555">166500</cx:pt>
          <cx:pt idx="25556">103500</cx:pt>
          <cx:pt idx="25557">225000</cx:pt>
          <cx:pt idx="25558">58500</cx:pt>
          <cx:pt idx="25559">90000</cx:pt>
          <cx:pt idx="25560">247500</cx:pt>
          <cx:pt idx="25561">211500</cx:pt>
          <cx:pt idx="25562">90000</cx:pt>
          <cx:pt idx="25563">112500</cx:pt>
          <cx:pt idx="25564">67500</cx:pt>
          <cx:pt idx="25565">112500</cx:pt>
          <cx:pt idx="25566">153000</cx:pt>
          <cx:pt idx="25567">180000</cx:pt>
          <cx:pt idx="25568">180000</cx:pt>
          <cx:pt idx="25569">360000</cx:pt>
          <cx:pt idx="25570">180000</cx:pt>
          <cx:pt idx="25571">135000</cx:pt>
          <cx:pt idx="25572">135000</cx:pt>
          <cx:pt idx="25573">90000</cx:pt>
          <cx:pt idx="25574">270000</cx:pt>
          <cx:pt idx="25575">135000</cx:pt>
          <cx:pt idx="25576">247500</cx:pt>
          <cx:pt idx="25577">274500</cx:pt>
          <cx:pt idx="25578">130500</cx:pt>
          <cx:pt idx="25579">180000</cx:pt>
          <cx:pt idx="25580">90000</cx:pt>
          <cx:pt idx="25581">99000</cx:pt>
          <cx:pt idx="25582">360000</cx:pt>
          <cx:pt idx="25583">112500</cx:pt>
          <cx:pt idx="25584">180000</cx:pt>
          <cx:pt idx="25585">135000</cx:pt>
          <cx:pt idx="25586">90000</cx:pt>
          <cx:pt idx="25587">180000</cx:pt>
          <cx:pt idx="25588">180000</cx:pt>
          <cx:pt idx="25589">180000</cx:pt>
          <cx:pt idx="25590">225000</cx:pt>
          <cx:pt idx="25591">90000</cx:pt>
          <cx:pt idx="25592">135000</cx:pt>
          <cx:pt idx="25593">67500</cx:pt>
          <cx:pt idx="25594">157500</cx:pt>
          <cx:pt idx="25595">112500</cx:pt>
          <cx:pt idx="25596">270000</cx:pt>
          <cx:pt idx="25597">90000</cx:pt>
          <cx:pt idx="25598">189000</cx:pt>
          <cx:pt idx="25599">148500</cx:pt>
          <cx:pt idx="25600">135000</cx:pt>
          <cx:pt idx="25601">90000</cx:pt>
          <cx:pt idx="25602">90000</cx:pt>
          <cx:pt idx="25603">81000</cx:pt>
          <cx:pt idx="25604">157500</cx:pt>
          <cx:pt idx="25605">180000</cx:pt>
          <cx:pt idx="25606">157500</cx:pt>
          <cx:pt idx="25607">157500</cx:pt>
          <cx:pt idx="25608">190350</cx:pt>
          <cx:pt idx="25609">180000</cx:pt>
          <cx:pt idx="25610">90000</cx:pt>
          <cx:pt idx="25611">270000</cx:pt>
          <cx:pt idx="25612">90000</cx:pt>
          <cx:pt idx="25613">112500</cx:pt>
          <cx:pt idx="25614">76500</cx:pt>
          <cx:pt idx="25615">112500</cx:pt>
          <cx:pt idx="25616">157500</cx:pt>
          <cx:pt idx="25617">112500</cx:pt>
          <cx:pt idx="25618">270000</cx:pt>
          <cx:pt idx="25619">193500</cx:pt>
          <cx:pt idx="25620">63000</cx:pt>
          <cx:pt idx="25621">225000</cx:pt>
          <cx:pt idx="25622">202500</cx:pt>
          <cx:pt idx="25623">247500</cx:pt>
          <cx:pt idx="25624">121500</cx:pt>
          <cx:pt idx="25625">225000</cx:pt>
          <cx:pt idx="25626">1350000</cx:pt>
          <cx:pt idx="25627">90000</cx:pt>
          <cx:pt idx="25628">189000</cx:pt>
          <cx:pt idx="25629">263250</cx:pt>
          <cx:pt idx="25630">292500</cx:pt>
          <cx:pt idx="25631">76500</cx:pt>
          <cx:pt idx="25632">202500</cx:pt>
          <cx:pt idx="25633">112500</cx:pt>
          <cx:pt idx="25634">135000</cx:pt>
          <cx:pt idx="25635">117000</cx:pt>
          <cx:pt idx="25636">135000</cx:pt>
          <cx:pt idx="25637">90000</cx:pt>
          <cx:pt idx="25638">67500</cx:pt>
          <cx:pt idx="25639">112500</cx:pt>
          <cx:pt idx="25640">67500</cx:pt>
          <cx:pt idx="25641">202500</cx:pt>
          <cx:pt idx="25642">175500</cx:pt>
          <cx:pt idx="25643">90000</cx:pt>
          <cx:pt idx="25644">180000</cx:pt>
          <cx:pt idx="25645">90000</cx:pt>
          <cx:pt idx="25646">135000</cx:pt>
          <cx:pt idx="25647">90000</cx:pt>
          <cx:pt idx="25648">144000</cx:pt>
          <cx:pt idx="25649">67500</cx:pt>
          <cx:pt idx="25650">67500</cx:pt>
          <cx:pt idx="25651">157500</cx:pt>
          <cx:pt idx="25652">225000</cx:pt>
          <cx:pt idx="25653">112500</cx:pt>
          <cx:pt idx="25654">67500</cx:pt>
          <cx:pt idx="25655">189000</cx:pt>
          <cx:pt idx="25656">112500</cx:pt>
          <cx:pt idx="25657">202500</cx:pt>
          <cx:pt idx="25658">121500</cx:pt>
          <cx:pt idx="25659">270000</cx:pt>
          <cx:pt idx="25660">126000</cx:pt>
          <cx:pt idx="25661">135000</cx:pt>
          <cx:pt idx="25662">157500</cx:pt>
          <cx:pt idx="25663">135000</cx:pt>
          <cx:pt idx="25664">315000</cx:pt>
          <cx:pt idx="25665">135000</cx:pt>
          <cx:pt idx="25666">180000</cx:pt>
          <cx:pt idx="25667">135000</cx:pt>
          <cx:pt idx="25668">135000</cx:pt>
          <cx:pt idx="25669">157500</cx:pt>
          <cx:pt idx="25670">112500</cx:pt>
          <cx:pt idx="25671">180000</cx:pt>
          <cx:pt idx="25672">292500</cx:pt>
          <cx:pt idx="25673">90000</cx:pt>
          <cx:pt idx="25674">324000</cx:pt>
          <cx:pt idx="25675">157500</cx:pt>
          <cx:pt idx="25676">45000</cx:pt>
          <cx:pt idx="25677">157500</cx:pt>
          <cx:pt idx="25678">315000</cx:pt>
          <cx:pt idx="25679">225000</cx:pt>
          <cx:pt idx="25680">54000</cx:pt>
          <cx:pt idx="25681">450000</cx:pt>
          <cx:pt idx="25682">180000</cx:pt>
          <cx:pt idx="25683">112500</cx:pt>
          <cx:pt idx="25684">270000</cx:pt>
          <cx:pt idx="25685">180000</cx:pt>
          <cx:pt idx="25686">441000</cx:pt>
          <cx:pt idx="25687">81000</cx:pt>
          <cx:pt idx="25688">238500</cx:pt>
          <cx:pt idx="25689">135000</cx:pt>
          <cx:pt idx="25690">157500</cx:pt>
          <cx:pt idx="25691">180000</cx:pt>
          <cx:pt idx="25692">315000</cx:pt>
          <cx:pt idx="25693">144000</cx:pt>
          <cx:pt idx="25694">270000</cx:pt>
          <cx:pt idx="25695">70650</cx:pt>
          <cx:pt idx="25696">121500</cx:pt>
          <cx:pt idx="25697">63000</cx:pt>
          <cx:pt idx="25698">180000</cx:pt>
          <cx:pt idx="25699">126000</cx:pt>
          <cx:pt idx="25700">360000</cx:pt>
          <cx:pt idx="25701">270000</cx:pt>
          <cx:pt idx="25702">135000</cx:pt>
          <cx:pt idx="25703">166500</cx:pt>
          <cx:pt idx="25704">270000</cx:pt>
          <cx:pt idx="25705">292500</cx:pt>
          <cx:pt idx="25706">270000</cx:pt>
          <cx:pt idx="25707">54000</cx:pt>
          <cx:pt idx="25708">166500</cx:pt>
          <cx:pt idx="25709">247500</cx:pt>
          <cx:pt idx="25710">108000</cx:pt>
          <cx:pt idx="25711">202500</cx:pt>
          <cx:pt idx="25712">90000</cx:pt>
          <cx:pt idx="25713">225000</cx:pt>
          <cx:pt idx="25714">180000</cx:pt>
          <cx:pt idx="25715">315000</cx:pt>
          <cx:pt idx="25716">360000</cx:pt>
          <cx:pt idx="25717">90000</cx:pt>
          <cx:pt idx="25718">81000</cx:pt>
          <cx:pt idx="25719">112500</cx:pt>
          <cx:pt idx="25720">126000</cx:pt>
          <cx:pt idx="25721">180000</cx:pt>
          <cx:pt idx="25722">225000</cx:pt>
          <cx:pt idx="25723">115650</cx:pt>
          <cx:pt idx="25724">184500</cx:pt>
          <cx:pt idx="25725">180000</cx:pt>
          <cx:pt idx="25726">135000</cx:pt>
          <cx:pt idx="25727">67500</cx:pt>
          <cx:pt idx="25728">90000</cx:pt>
          <cx:pt idx="25729">126000</cx:pt>
          <cx:pt idx="25730">90000</cx:pt>
          <cx:pt idx="25731">157500</cx:pt>
          <cx:pt idx="25732">121500</cx:pt>
          <cx:pt idx="25733">225000</cx:pt>
          <cx:pt idx="25734">135000</cx:pt>
          <cx:pt idx="25735">157500</cx:pt>
          <cx:pt idx="25736">112500</cx:pt>
          <cx:pt idx="25737">247500</cx:pt>
          <cx:pt idx="25738">135000</cx:pt>
          <cx:pt idx="25739">202500</cx:pt>
          <cx:pt idx="25740">216000</cx:pt>
          <cx:pt idx="25741">351000</cx:pt>
          <cx:pt idx="25742">225000</cx:pt>
          <cx:pt idx="25743">202500</cx:pt>
          <cx:pt idx="25744">292500</cx:pt>
          <cx:pt idx="25745">135000</cx:pt>
          <cx:pt idx="25746">76500</cx:pt>
          <cx:pt idx="25747">81000</cx:pt>
          <cx:pt idx="25748">247500</cx:pt>
          <cx:pt idx="25749">270000</cx:pt>
          <cx:pt idx="25750">180000</cx:pt>
          <cx:pt idx="25751">382500</cx:pt>
          <cx:pt idx="25752">135000</cx:pt>
          <cx:pt idx="25753">315000</cx:pt>
          <cx:pt idx="25754">126000</cx:pt>
          <cx:pt idx="25755">261000</cx:pt>
          <cx:pt idx="25756">157500</cx:pt>
          <cx:pt idx="25757">135000</cx:pt>
          <cx:pt idx="25758">76500</cx:pt>
          <cx:pt idx="25759">112500</cx:pt>
          <cx:pt idx="25760">225000</cx:pt>
          <cx:pt idx="25761">157500</cx:pt>
          <cx:pt idx="25762">67500</cx:pt>
          <cx:pt idx="25763">180000</cx:pt>
          <cx:pt idx="25764">225000</cx:pt>
          <cx:pt idx="25765">157500</cx:pt>
          <cx:pt idx="25766">90000</cx:pt>
          <cx:pt idx="25767">81000</cx:pt>
          <cx:pt idx="25768">135000</cx:pt>
          <cx:pt idx="25769">112500</cx:pt>
          <cx:pt idx="25770">90000</cx:pt>
          <cx:pt idx="25771">270000</cx:pt>
          <cx:pt idx="25772">216000</cx:pt>
          <cx:pt idx="25773">180000</cx:pt>
          <cx:pt idx="25774">99000</cx:pt>
          <cx:pt idx="25775">63000</cx:pt>
          <cx:pt idx="25776">157500</cx:pt>
          <cx:pt idx="25777">180000</cx:pt>
          <cx:pt idx="25778">72000</cx:pt>
          <cx:pt idx="25779">157500</cx:pt>
          <cx:pt idx="25780">247500</cx:pt>
          <cx:pt idx="25781">67500</cx:pt>
          <cx:pt idx="25782">54000</cx:pt>
          <cx:pt idx="25783">225000</cx:pt>
          <cx:pt idx="25784">81000</cx:pt>
          <cx:pt idx="25785">135000</cx:pt>
          <cx:pt idx="25786">112500</cx:pt>
          <cx:pt idx="25787">54000</cx:pt>
          <cx:pt idx="25788">171000</cx:pt>
          <cx:pt idx="25789">225000</cx:pt>
          <cx:pt idx="25790">202500</cx:pt>
          <cx:pt idx="25791">81000</cx:pt>
          <cx:pt idx="25792">90000</cx:pt>
          <cx:pt idx="25793">225000</cx:pt>
          <cx:pt idx="25794">67500</cx:pt>
          <cx:pt idx="25795">126000</cx:pt>
          <cx:pt idx="25796">234000</cx:pt>
          <cx:pt idx="25797">112500</cx:pt>
          <cx:pt idx="25798">135000</cx:pt>
          <cx:pt idx="25799">157500</cx:pt>
          <cx:pt idx="25800">495000</cx:pt>
          <cx:pt idx="25801">225000</cx:pt>
          <cx:pt idx="25802">46044</cx:pt>
          <cx:pt idx="25803">180000</cx:pt>
          <cx:pt idx="25804">112500</cx:pt>
          <cx:pt idx="25805">90000</cx:pt>
          <cx:pt idx="25806">135000</cx:pt>
          <cx:pt idx="25807">112500</cx:pt>
          <cx:pt idx="25808">261000</cx:pt>
          <cx:pt idx="25809">112500</cx:pt>
          <cx:pt idx="25810">171000</cx:pt>
          <cx:pt idx="25811">81000</cx:pt>
          <cx:pt idx="25812">112500</cx:pt>
          <cx:pt idx="25813">157500</cx:pt>
          <cx:pt idx="25814">135000</cx:pt>
          <cx:pt idx="25815">112500</cx:pt>
          <cx:pt idx="25816">450000</cx:pt>
          <cx:pt idx="25817">112500</cx:pt>
          <cx:pt idx="25818">148500</cx:pt>
          <cx:pt idx="25819">135000</cx:pt>
          <cx:pt idx="25820">63000</cx:pt>
          <cx:pt idx="25821">238500</cx:pt>
          <cx:pt idx="25822">135000</cx:pt>
          <cx:pt idx="25823">225000</cx:pt>
          <cx:pt idx="25824">225000</cx:pt>
          <cx:pt idx="25825">130500</cx:pt>
          <cx:pt idx="25826">135000</cx:pt>
          <cx:pt idx="25827">202500</cx:pt>
          <cx:pt idx="25828">315000</cx:pt>
          <cx:pt idx="25829">180000</cx:pt>
          <cx:pt idx="25830">121500</cx:pt>
          <cx:pt idx="25831">157500</cx:pt>
          <cx:pt idx="25832">337500</cx:pt>
          <cx:pt idx="25833">90000</cx:pt>
          <cx:pt idx="25834">180000</cx:pt>
          <cx:pt idx="25835">225000</cx:pt>
          <cx:pt idx="25836">54000</cx:pt>
          <cx:pt idx="25837">144000</cx:pt>
          <cx:pt idx="25838">112500</cx:pt>
          <cx:pt idx="25839">112500</cx:pt>
          <cx:pt idx="25840">189000</cx:pt>
          <cx:pt idx="25841">180000</cx:pt>
          <cx:pt idx="25842">90000</cx:pt>
          <cx:pt idx="25843">202500</cx:pt>
          <cx:pt idx="25844">315000</cx:pt>
          <cx:pt idx="25845">135000</cx:pt>
          <cx:pt idx="25846">157500</cx:pt>
          <cx:pt idx="25847">112500</cx:pt>
          <cx:pt idx="25848">225000</cx:pt>
          <cx:pt idx="25849">225000</cx:pt>
          <cx:pt idx="25850">90000</cx:pt>
          <cx:pt idx="25851">90000</cx:pt>
          <cx:pt idx="25852">180000</cx:pt>
          <cx:pt idx="25853">112500</cx:pt>
          <cx:pt idx="25854">202500</cx:pt>
          <cx:pt idx="25855">135000</cx:pt>
          <cx:pt idx="25856">126000</cx:pt>
          <cx:pt idx="25857">162000</cx:pt>
          <cx:pt idx="25858">135000</cx:pt>
          <cx:pt idx="25859">337500</cx:pt>
          <cx:pt idx="25860">225000</cx:pt>
          <cx:pt idx="25861">400500</cx:pt>
          <cx:pt idx="25862">112500</cx:pt>
          <cx:pt idx="25863">117000</cx:pt>
          <cx:pt idx="25864">126000</cx:pt>
          <cx:pt idx="25865">135000</cx:pt>
          <cx:pt idx="25866">157500</cx:pt>
          <cx:pt idx="25867">78750</cx:pt>
          <cx:pt idx="25868">171000</cx:pt>
          <cx:pt idx="25869">450000</cx:pt>
          <cx:pt idx="25870">157500</cx:pt>
          <cx:pt idx="25871">90000</cx:pt>
          <cx:pt idx="25872">225000</cx:pt>
          <cx:pt idx="25873">270000</cx:pt>
          <cx:pt idx="25874">202500</cx:pt>
          <cx:pt idx="25875">180000</cx:pt>
          <cx:pt idx="25876">157500</cx:pt>
          <cx:pt idx="25877">135000</cx:pt>
          <cx:pt idx="25878">117000</cx:pt>
          <cx:pt idx="25879">202500</cx:pt>
          <cx:pt idx="25880">202500</cx:pt>
          <cx:pt idx="25881">126000</cx:pt>
          <cx:pt idx="25882">180000</cx:pt>
          <cx:pt idx="25883">40500</cx:pt>
          <cx:pt idx="25884">157500</cx:pt>
          <cx:pt idx="25885">112500</cx:pt>
          <cx:pt idx="25886">81000</cx:pt>
          <cx:pt idx="25887">225000</cx:pt>
          <cx:pt idx="25888">225000</cx:pt>
          <cx:pt idx="25889">112500</cx:pt>
          <cx:pt idx="25890">90000</cx:pt>
          <cx:pt idx="25891">135000</cx:pt>
          <cx:pt idx="25892">225000</cx:pt>
          <cx:pt idx="25893">112500</cx:pt>
          <cx:pt idx="25894">405000</cx:pt>
          <cx:pt idx="25895">171000</cx:pt>
          <cx:pt idx="25896">99000</cx:pt>
          <cx:pt idx="25897">382500</cx:pt>
          <cx:pt idx="25898">225000</cx:pt>
          <cx:pt idx="25899">144000</cx:pt>
          <cx:pt idx="25900">135000</cx:pt>
          <cx:pt idx="25901">202500</cx:pt>
          <cx:pt idx="25902">218700</cx:pt>
          <cx:pt idx="25903">337500</cx:pt>
          <cx:pt idx="25904">202500</cx:pt>
          <cx:pt idx="25905">180000</cx:pt>
          <cx:pt idx="25906">57559.5</cx:pt>
          <cx:pt idx="25907">94500</cx:pt>
          <cx:pt idx="25908">135000</cx:pt>
          <cx:pt idx="25909">225000</cx:pt>
          <cx:pt idx="25910">135000</cx:pt>
          <cx:pt idx="25911">270000</cx:pt>
          <cx:pt idx="25912">157500</cx:pt>
          <cx:pt idx="25913">135000</cx:pt>
          <cx:pt idx="25914">72000</cx:pt>
          <cx:pt idx="25915">90000</cx:pt>
          <cx:pt idx="25916">225000</cx:pt>
          <cx:pt idx="25917">112500</cx:pt>
          <cx:pt idx="25918">135000</cx:pt>
          <cx:pt idx="25919">135000</cx:pt>
          <cx:pt idx="25920">90000</cx:pt>
          <cx:pt idx="25921">225000</cx:pt>
          <cx:pt idx="25922">270000</cx:pt>
          <cx:pt idx="25923">81000</cx:pt>
          <cx:pt idx="25924">94500</cx:pt>
          <cx:pt idx="25925">225000</cx:pt>
          <cx:pt idx="25926">135000</cx:pt>
          <cx:pt idx="25927">157500</cx:pt>
          <cx:pt idx="25928">202500</cx:pt>
          <cx:pt idx="25929">112500</cx:pt>
          <cx:pt idx="25930">202500</cx:pt>
          <cx:pt idx="25931">202500</cx:pt>
          <cx:pt idx="25932">225000</cx:pt>
          <cx:pt idx="25933">144000</cx:pt>
          <cx:pt idx="25934">135000</cx:pt>
          <cx:pt idx="25935">180000</cx:pt>
          <cx:pt idx="25936">157500</cx:pt>
          <cx:pt idx="25937">108000</cx:pt>
          <cx:pt idx="25938">157500</cx:pt>
          <cx:pt idx="25939">270000</cx:pt>
          <cx:pt idx="25940">112500</cx:pt>
          <cx:pt idx="25941">315000</cx:pt>
          <cx:pt idx="25942">112500</cx:pt>
          <cx:pt idx="25943">157500</cx:pt>
          <cx:pt idx="25944">99000</cx:pt>
          <cx:pt idx="25945">166500</cx:pt>
          <cx:pt idx="25946">135000</cx:pt>
          <cx:pt idx="25947">45000</cx:pt>
          <cx:pt idx="25948">67500</cx:pt>
          <cx:pt idx="25949">112500</cx:pt>
          <cx:pt idx="25950">225000</cx:pt>
          <cx:pt idx="25951">112500</cx:pt>
          <cx:pt idx="25952">112500</cx:pt>
          <cx:pt idx="25953">328500</cx:pt>
          <cx:pt idx="25954">180000</cx:pt>
          <cx:pt idx="25955">157500</cx:pt>
          <cx:pt idx="25956">54000</cx:pt>
          <cx:pt idx="25957">112500</cx:pt>
          <cx:pt idx="25958">90000</cx:pt>
          <cx:pt idx="25959">135000</cx:pt>
          <cx:pt idx="25960">135000</cx:pt>
          <cx:pt idx="25961">202500</cx:pt>
          <cx:pt idx="25962">180000</cx:pt>
          <cx:pt idx="25963">99000</cx:pt>
          <cx:pt idx="25964">270000</cx:pt>
          <cx:pt idx="25965">202500</cx:pt>
          <cx:pt idx="25966">180000</cx:pt>
          <cx:pt idx="25967">90000</cx:pt>
          <cx:pt idx="25968">90000</cx:pt>
          <cx:pt idx="25969">94500</cx:pt>
          <cx:pt idx="25970">162000</cx:pt>
          <cx:pt idx="25971">225000</cx:pt>
          <cx:pt idx="25972">225000</cx:pt>
          <cx:pt idx="25973">90000</cx:pt>
          <cx:pt idx="25974">135000</cx:pt>
          <cx:pt idx="25975">112500</cx:pt>
          <cx:pt idx="25976">90000</cx:pt>
          <cx:pt idx="25977">81000</cx:pt>
          <cx:pt idx="25978">112500</cx:pt>
          <cx:pt idx="25979">193500</cx:pt>
          <cx:pt idx="25980">247500</cx:pt>
          <cx:pt idx="25981">121500</cx:pt>
          <cx:pt idx="25982">180000</cx:pt>
          <cx:pt idx="25983">63000</cx:pt>
          <cx:pt idx="25984">135000</cx:pt>
          <cx:pt idx="25985">54000</cx:pt>
          <cx:pt idx="25986">540000</cx:pt>
          <cx:pt idx="25987">202500</cx:pt>
          <cx:pt idx="25988">247500</cx:pt>
          <cx:pt idx="25989">211500</cx:pt>
          <cx:pt idx="25990">202500</cx:pt>
          <cx:pt idx="25991">157500</cx:pt>
          <cx:pt idx="25992">112500</cx:pt>
          <cx:pt idx="25993">202500</cx:pt>
          <cx:pt idx="25994">225000</cx:pt>
          <cx:pt idx="25995">270000</cx:pt>
          <cx:pt idx="25996">112500</cx:pt>
          <cx:pt idx="25997">202500</cx:pt>
          <cx:pt idx="25998">90000</cx:pt>
          <cx:pt idx="25999">337500</cx:pt>
          <cx:pt idx="26000">180000</cx:pt>
          <cx:pt idx="26001">112500</cx:pt>
          <cx:pt idx="26002">112500</cx:pt>
          <cx:pt idx="26003">135000</cx:pt>
          <cx:pt idx="26004">67500</cx:pt>
          <cx:pt idx="26005">112500</cx:pt>
          <cx:pt idx="26006">45000</cx:pt>
          <cx:pt idx="26007">90000</cx:pt>
          <cx:pt idx="26008">171000</cx:pt>
          <cx:pt idx="26009">180000</cx:pt>
          <cx:pt idx="26010">180000</cx:pt>
          <cx:pt idx="26011">112500</cx:pt>
          <cx:pt idx="26012">67500</cx:pt>
          <cx:pt idx="26013">99000</cx:pt>
          <cx:pt idx="26014">180000</cx:pt>
          <cx:pt idx="26015">126000</cx:pt>
          <cx:pt idx="26016">157500</cx:pt>
          <cx:pt idx="26017">180000</cx:pt>
          <cx:pt idx="26018">112500</cx:pt>
          <cx:pt idx="26019">135000</cx:pt>
          <cx:pt idx="26020">360000</cx:pt>
          <cx:pt idx="26021">112500</cx:pt>
          <cx:pt idx="26022">166500</cx:pt>
          <cx:pt idx="26023">184500</cx:pt>
          <cx:pt idx="26024">157500</cx:pt>
          <cx:pt idx="26025">225000</cx:pt>
          <cx:pt idx="26026">270000</cx:pt>
          <cx:pt idx="26027">202500</cx:pt>
          <cx:pt idx="26028">301500</cx:pt>
          <cx:pt idx="26029">81000</cx:pt>
          <cx:pt idx="26030">225000</cx:pt>
          <cx:pt idx="26031">90000</cx:pt>
          <cx:pt idx="26032">90000</cx:pt>
          <cx:pt idx="26033">135000</cx:pt>
          <cx:pt idx="26034">112500</cx:pt>
          <cx:pt idx="26035">202500</cx:pt>
          <cx:pt idx="26036">72000</cx:pt>
          <cx:pt idx="26037">180000</cx:pt>
          <cx:pt idx="26038">67500</cx:pt>
          <cx:pt idx="26039">247500</cx:pt>
          <cx:pt idx="26040">225000</cx:pt>
          <cx:pt idx="26041">90000</cx:pt>
          <cx:pt idx="26042">66150</cx:pt>
          <cx:pt idx="26043">337500</cx:pt>
          <cx:pt idx="26044">162000</cx:pt>
          <cx:pt idx="26045">202500</cx:pt>
          <cx:pt idx="26046">180000</cx:pt>
          <cx:pt idx="26047">157500</cx:pt>
          <cx:pt idx="26048">103500</cx:pt>
          <cx:pt idx="26049">90000</cx:pt>
          <cx:pt idx="26050">360000</cx:pt>
          <cx:pt idx="26051">270000</cx:pt>
          <cx:pt idx="26052">180000</cx:pt>
          <cx:pt idx="26053">157500</cx:pt>
          <cx:pt idx="26054">270000</cx:pt>
          <cx:pt idx="26055">90000</cx:pt>
          <cx:pt idx="26056">135000</cx:pt>
          <cx:pt idx="26057">360000</cx:pt>
          <cx:pt idx="26058">76500</cx:pt>
          <cx:pt idx="26059">90000</cx:pt>
          <cx:pt idx="26060">112500</cx:pt>
          <cx:pt idx="26061">112500</cx:pt>
          <cx:pt idx="26062">135000</cx:pt>
          <cx:pt idx="26063">202500</cx:pt>
          <cx:pt idx="26064">189000</cx:pt>
          <cx:pt idx="26065">112500</cx:pt>
          <cx:pt idx="26066">270000</cx:pt>
          <cx:pt idx="26067">180000</cx:pt>
          <cx:pt idx="26068">225000</cx:pt>
          <cx:pt idx="26069">180000</cx:pt>
          <cx:pt idx="26070">121500</cx:pt>
          <cx:pt idx="26071">103500</cx:pt>
          <cx:pt idx="26072">202500</cx:pt>
          <cx:pt idx="26073">450000</cx:pt>
          <cx:pt idx="26074">112500</cx:pt>
          <cx:pt idx="26075">157500</cx:pt>
          <cx:pt idx="26076">112500</cx:pt>
          <cx:pt idx="26077">90000</cx:pt>
          <cx:pt idx="26078">225000</cx:pt>
          <cx:pt idx="26079">90000</cx:pt>
          <cx:pt idx="26080">180000</cx:pt>
          <cx:pt idx="26081">225000</cx:pt>
          <cx:pt idx="26082">54000</cx:pt>
          <cx:pt idx="26083">152334</cx:pt>
          <cx:pt idx="26084">90000</cx:pt>
          <cx:pt idx="26085">162000</cx:pt>
          <cx:pt idx="26086">117000</cx:pt>
          <cx:pt idx="26087">112500</cx:pt>
          <cx:pt idx="26088">112500</cx:pt>
          <cx:pt idx="26089">494100</cx:pt>
          <cx:pt idx="26090">72000</cx:pt>
          <cx:pt idx="26091">157500</cx:pt>
          <cx:pt idx="26092">315000</cx:pt>
          <cx:pt idx="26093">207000</cx:pt>
          <cx:pt idx="26094">135000</cx:pt>
          <cx:pt idx="26095">135000</cx:pt>
          <cx:pt idx="26096">112500</cx:pt>
          <cx:pt idx="26097">180000</cx:pt>
          <cx:pt idx="26098">193500</cx:pt>
          <cx:pt idx="26099">315000</cx:pt>
          <cx:pt idx="26100">315000</cx:pt>
          <cx:pt idx="26101">135000</cx:pt>
          <cx:pt idx="26102">180000</cx:pt>
          <cx:pt idx="26103">189000</cx:pt>
          <cx:pt idx="26104">135000</cx:pt>
          <cx:pt idx="26105">157500</cx:pt>
          <cx:pt idx="26106">225000</cx:pt>
          <cx:pt idx="26107">135000</cx:pt>
          <cx:pt idx="26108">216000</cx:pt>
          <cx:pt idx="26109">67500</cx:pt>
          <cx:pt idx="26110">94500</cx:pt>
          <cx:pt idx="26111">135000</cx:pt>
          <cx:pt idx="26112">72000</cx:pt>
          <cx:pt idx="26113">117000</cx:pt>
          <cx:pt idx="26114">213750</cx:pt>
          <cx:pt idx="26115">112500</cx:pt>
          <cx:pt idx="26116">112500</cx:pt>
          <cx:pt idx="26117">180000</cx:pt>
          <cx:pt idx="26118">45000</cx:pt>
          <cx:pt idx="26119">225000</cx:pt>
          <cx:pt idx="26120">157500</cx:pt>
          <cx:pt idx="26121">180000</cx:pt>
          <cx:pt idx="26122">270000</cx:pt>
          <cx:pt idx="26123">135000</cx:pt>
          <cx:pt idx="26124">225000</cx:pt>
          <cx:pt idx="26125">540000</cx:pt>
          <cx:pt idx="26126">112500</cx:pt>
          <cx:pt idx="26127">225000</cx:pt>
          <cx:pt idx="26128">144000</cx:pt>
          <cx:pt idx="26129">292500</cx:pt>
          <cx:pt idx="26130">90000</cx:pt>
          <cx:pt idx="26131">180000</cx:pt>
          <cx:pt idx="26132">119250</cx:pt>
          <cx:pt idx="26133">135000</cx:pt>
          <cx:pt idx="26134">225000</cx:pt>
          <cx:pt idx="26135">94500</cx:pt>
          <cx:pt idx="26136">157500</cx:pt>
          <cx:pt idx="26137">135000</cx:pt>
          <cx:pt idx="26138">157500</cx:pt>
          <cx:pt idx="26139">90000</cx:pt>
          <cx:pt idx="26140">315000</cx:pt>
          <cx:pt idx="26141">675000</cx:pt>
          <cx:pt idx="26142">121500</cx:pt>
          <cx:pt idx="26143">225000</cx:pt>
          <cx:pt idx="26144">270000</cx:pt>
          <cx:pt idx="26145">103500</cx:pt>
          <cx:pt idx="26146">270000</cx:pt>
          <cx:pt idx="26147">157500</cx:pt>
          <cx:pt idx="26148">157500</cx:pt>
          <cx:pt idx="26149">81000</cx:pt>
          <cx:pt idx="26150">202500</cx:pt>
          <cx:pt idx="26151">166500</cx:pt>
          <cx:pt idx="26152">180000</cx:pt>
          <cx:pt idx="26153">202500</cx:pt>
          <cx:pt idx="26154">126000</cx:pt>
          <cx:pt idx="26155">157500</cx:pt>
          <cx:pt idx="26156">135000</cx:pt>
          <cx:pt idx="26157">81000</cx:pt>
          <cx:pt idx="26158">90000</cx:pt>
          <cx:pt idx="26159">135000</cx:pt>
          <cx:pt idx="26160">202500</cx:pt>
          <cx:pt idx="26161">225000</cx:pt>
          <cx:pt idx="26162">225000</cx:pt>
          <cx:pt idx="26163">180000</cx:pt>
          <cx:pt idx="26164">180000</cx:pt>
          <cx:pt idx="26165">135000</cx:pt>
          <cx:pt idx="26166">112500</cx:pt>
          <cx:pt idx="26167">67500</cx:pt>
          <cx:pt idx="26168">202500</cx:pt>
          <cx:pt idx="26169">135000</cx:pt>
          <cx:pt idx="26170">135000</cx:pt>
          <cx:pt idx="26171">157500</cx:pt>
          <cx:pt idx="26172">135000</cx:pt>
          <cx:pt idx="26173">108000</cx:pt>
          <cx:pt idx="26174">247500</cx:pt>
          <cx:pt idx="26175">180000</cx:pt>
          <cx:pt idx="26176">180000</cx:pt>
          <cx:pt idx="26177">144000</cx:pt>
          <cx:pt idx="26178">67500</cx:pt>
          <cx:pt idx="26179">130500</cx:pt>
          <cx:pt idx="26180">54000</cx:pt>
          <cx:pt idx="26181">315000</cx:pt>
          <cx:pt idx="26182">135000</cx:pt>
          <cx:pt idx="26183">112500</cx:pt>
          <cx:pt idx="26184">157500</cx:pt>
          <cx:pt idx="26185">202500</cx:pt>
          <cx:pt idx="26186">112500</cx:pt>
          <cx:pt idx="26187">58500</cx:pt>
          <cx:pt idx="26188">180000</cx:pt>
          <cx:pt idx="26189">103500</cx:pt>
          <cx:pt idx="26190">112500</cx:pt>
          <cx:pt idx="26191">153000</cx:pt>
          <cx:pt idx="26192">112500</cx:pt>
          <cx:pt idx="26193">135000</cx:pt>
          <cx:pt idx="26194">157500</cx:pt>
          <cx:pt idx="26195">180000</cx:pt>
          <cx:pt idx="26196">112500</cx:pt>
          <cx:pt idx="26197">54000</cx:pt>
          <cx:pt idx="26198">337500</cx:pt>
          <cx:pt idx="26199">360000</cx:pt>
          <cx:pt idx="26200">90000</cx:pt>
          <cx:pt idx="26201">112500</cx:pt>
          <cx:pt idx="26202">135000</cx:pt>
          <cx:pt idx="26203">112500</cx:pt>
          <cx:pt idx="26204">184500</cx:pt>
          <cx:pt idx="26205">54000</cx:pt>
          <cx:pt idx="26206">135000</cx:pt>
          <cx:pt idx="26207">90000</cx:pt>
          <cx:pt idx="26208">54000</cx:pt>
          <cx:pt idx="26209">135000</cx:pt>
          <cx:pt idx="26210">112500</cx:pt>
          <cx:pt idx="26211">225000</cx:pt>
          <cx:pt idx="26212">81000</cx:pt>
          <cx:pt idx="26213">270000</cx:pt>
          <cx:pt idx="26214">202500</cx:pt>
          <cx:pt idx="26215">135000</cx:pt>
          <cx:pt idx="26216">171000</cx:pt>
          <cx:pt idx="26217">67500</cx:pt>
          <cx:pt idx="26218">90000</cx:pt>
          <cx:pt idx="26219">202500</cx:pt>
          <cx:pt idx="26220">76500</cx:pt>
          <cx:pt idx="26221">54000</cx:pt>
          <cx:pt idx="26222">83700</cx:pt>
          <cx:pt idx="26223">585000</cx:pt>
          <cx:pt idx="26224">108000</cx:pt>
          <cx:pt idx="26225">157500</cx:pt>
          <cx:pt idx="26226">247500</cx:pt>
          <cx:pt idx="26227">337500</cx:pt>
          <cx:pt idx="26228">157500</cx:pt>
          <cx:pt idx="26229">112500</cx:pt>
          <cx:pt idx="26230">225000</cx:pt>
          <cx:pt idx="26231">157500</cx:pt>
          <cx:pt idx="26232">270000</cx:pt>
          <cx:pt idx="26233">135000</cx:pt>
          <cx:pt idx="26234">90000</cx:pt>
          <cx:pt idx="26235">112500</cx:pt>
          <cx:pt idx="26236">202500</cx:pt>
          <cx:pt idx="26237">90000</cx:pt>
          <cx:pt idx="26238">90000</cx:pt>
          <cx:pt idx="26239">76500</cx:pt>
          <cx:pt idx="26240">270000</cx:pt>
          <cx:pt idx="26241">81000</cx:pt>
          <cx:pt idx="26242">225000</cx:pt>
          <cx:pt idx="26243">216000</cx:pt>
          <cx:pt idx="26244">135000</cx:pt>
          <cx:pt idx="26245">225000</cx:pt>
          <cx:pt idx="26246">135000</cx:pt>
          <cx:pt idx="26247">214200</cx:pt>
          <cx:pt idx="26248">67500</cx:pt>
          <cx:pt idx="26249">90000</cx:pt>
          <cx:pt idx="26250">202500</cx:pt>
          <cx:pt idx="26251">675000</cx:pt>
          <cx:pt idx="26252">94500</cx:pt>
          <cx:pt idx="26253">225000</cx:pt>
          <cx:pt idx="26254">171000</cx:pt>
          <cx:pt idx="26255">112500</cx:pt>
          <cx:pt idx="26256">225000</cx:pt>
          <cx:pt idx="26257">135000</cx:pt>
          <cx:pt idx="26258">247500</cx:pt>
          <cx:pt idx="26259">180000</cx:pt>
          <cx:pt idx="26260">90000</cx:pt>
          <cx:pt idx="26261">117000</cx:pt>
          <cx:pt idx="26262">270000</cx:pt>
          <cx:pt idx="26263">540000</cx:pt>
          <cx:pt idx="26264">675000</cx:pt>
          <cx:pt idx="26265">292500</cx:pt>
          <cx:pt idx="26266">85500</cx:pt>
          <cx:pt idx="26267">135000</cx:pt>
          <cx:pt idx="26268">225000</cx:pt>
          <cx:pt idx="26269">180000</cx:pt>
          <cx:pt idx="26270">135000</cx:pt>
          <cx:pt idx="26271">121500</cx:pt>
          <cx:pt idx="26272">135000</cx:pt>
          <cx:pt idx="26273">185400</cx:pt>
          <cx:pt idx="26274">145192.5</cx:pt>
          <cx:pt idx="26275">180000</cx:pt>
          <cx:pt idx="26276">135000</cx:pt>
          <cx:pt idx="26277">112500</cx:pt>
          <cx:pt idx="26278">261000</cx:pt>
          <cx:pt idx="26279">90000</cx:pt>
          <cx:pt idx="26280">225000</cx:pt>
          <cx:pt idx="26281">94500</cx:pt>
          <cx:pt idx="26282">177300</cx:pt>
          <cx:pt idx="26283">202500</cx:pt>
          <cx:pt idx="26284">126000</cx:pt>
          <cx:pt idx="26285">360000</cx:pt>
          <cx:pt idx="26286">67500</cx:pt>
          <cx:pt idx="26287">112500</cx:pt>
          <cx:pt idx="26288">135000</cx:pt>
          <cx:pt idx="26289">135000</cx:pt>
          <cx:pt idx="26290">247500</cx:pt>
          <cx:pt idx="26291">202500</cx:pt>
          <cx:pt idx="26292">63000</cx:pt>
          <cx:pt idx="26293">135000</cx:pt>
          <cx:pt idx="26294">189000</cx:pt>
          <cx:pt idx="26295">157500</cx:pt>
          <cx:pt idx="26296">180000</cx:pt>
          <cx:pt idx="26297">144000</cx:pt>
          <cx:pt idx="26298">225000</cx:pt>
          <cx:pt idx="26299">67500</cx:pt>
          <cx:pt idx="26300">112500</cx:pt>
          <cx:pt idx="26301">90000</cx:pt>
          <cx:pt idx="26302">180000</cx:pt>
          <cx:pt idx="26303">99000</cx:pt>
          <cx:pt idx="26304">135000</cx:pt>
          <cx:pt idx="26305">108000</cx:pt>
          <cx:pt idx="26306">202500</cx:pt>
          <cx:pt idx="26307">247500</cx:pt>
          <cx:pt idx="26308">96961.5</cx:pt>
          <cx:pt idx="26309">162000</cx:pt>
          <cx:pt idx="26310">180000</cx:pt>
          <cx:pt idx="26311">135000</cx:pt>
          <cx:pt idx="26312">112500</cx:pt>
          <cx:pt idx="26313">90000</cx:pt>
          <cx:pt idx="26314">112500</cx:pt>
          <cx:pt idx="26315">112500</cx:pt>
          <cx:pt idx="26316">103500</cx:pt>
          <cx:pt idx="26317">166500</cx:pt>
          <cx:pt idx="26318">112500</cx:pt>
          <cx:pt idx="26319">157500</cx:pt>
          <cx:pt idx="26320">225000</cx:pt>
          <cx:pt idx="26321">112500</cx:pt>
          <cx:pt idx="26322">135000</cx:pt>
          <cx:pt idx="26323">121500</cx:pt>
          <cx:pt idx="26324">243000</cx:pt>
          <cx:pt idx="26325">135000</cx:pt>
          <cx:pt idx="26326">144000</cx:pt>
          <cx:pt idx="26327">157500</cx:pt>
          <cx:pt idx="26328">216000</cx:pt>
          <cx:pt idx="26329">135000</cx:pt>
          <cx:pt idx="26330">90000</cx:pt>
          <cx:pt idx="26331">171000</cx:pt>
          <cx:pt idx="26332">180000</cx:pt>
          <cx:pt idx="26333">45000</cx:pt>
          <cx:pt idx="26334">157500</cx:pt>
          <cx:pt idx="26335">180000</cx:pt>
          <cx:pt idx="26336">43200</cx:pt>
          <cx:pt idx="26337">202500</cx:pt>
          <cx:pt idx="26338">76500</cx:pt>
          <cx:pt idx="26339">135000</cx:pt>
          <cx:pt idx="26340">135000</cx:pt>
          <cx:pt idx="26341">157500</cx:pt>
          <cx:pt idx="26342">157500</cx:pt>
          <cx:pt idx="26343">292500</cx:pt>
          <cx:pt idx="26344">112500</cx:pt>
          <cx:pt idx="26345">157500</cx:pt>
          <cx:pt idx="26346">225000</cx:pt>
          <cx:pt idx="26347">405000</cx:pt>
          <cx:pt idx="26348">450000</cx:pt>
          <cx:pt idx="26349">180000</cx:pt>
          <cx:pt idx="26350">135000</cx:pt>
          <cx:pt idx="26351">112500</cx:pt>
          <cx:pt idx="26352">157500</cx:pt>
          <cx:pt idx="26353">180000</cx:pt>
          <cx:pt idx="26354">135000</cx:pt>
          <cx:pt idx="26355">360000</cx:pt>
          <cx:pt idx="26356">103500</cx:pt>
          <cx:pt idx="26357">270000</cx:pt>
          <cx:pt idx="26358">76500</cx:pt>
          <cx:pt idx="26359">225000</cx:pt>
          <cx:pt idx="26360">157500</cx:pt>
          <cx:pt idx="26361">189000</cx:pt>
          <cx:pt idx="26362">94500</cx:pt>
          <cx:pt idx="26363">270000</cx:pt>
          <cx:pt idx="26364">180000</cx:pt>
          <cx:pt idx="26365">315000</cx:pt>
          <cx:pt idx="26366">360000</cx:pt>
          <cx:pt idx="26367">90000</cx:pt>
          <cx:pt idx="26368">148500</cx:pt>
          <cx:pt idx="26369">112500</cx:pt>
          <cx:pt idx="26370">225000</cx:pt>
          <cx:pt idx="26371">99000</cx:pt>
          <cx:pt idx="26372">225000</cx:pt>
          <cx:pt idx="26373">90000</cx:pt>
          <cx:pt idx="26374">180000</cx:pt>
          <cx:pt idx="26375">202500</cx:pt>
          <cx:pt idx="26376">225000</cx:pt>
          <cx:pt idx="26377">99000</cx:pt>
          <cx:pt idx="26378">166500</cx:pt>
          <cx:pt idx="26379">180000</cx:pt>
          <cx:pt idx="26380">112500</cx:pt>
          <cx:pt idx="26381">90000</cx:pt>
          <cx:pt idx="26382">135000</cx:pt>
          <cx:pt idx="26383">157500</cx:pt>
          <cx:pt idx="26384">85500</cx:pt>
          <cx:pt idx="26385">99000</cx:pt>
          <cx:pt idx="26386">112500</cx:pt>
          <cx:pt idx="26387">360000</cx:pt>
          <cx:pt idx="26388">180000</cx:pt>
          <cx:pt idx="26389">157500</cx:pt>
          <cx:pt idx="26390">450000</cx:pt>
          <cx:pt idx="26391">202500</cx:pt>
          <cx:pt idx="26392">292500</cx:pt>
          <cx:pt idx="26393">202500</cx:pt>
          <cx:pt idx="26394">90000</cx:pt>
          <cx:pt idx="26395">94500</cx:pt>
          <cx:pt idx="26396">157500</cx:pt>
          <cx:pt idx="26397">171000</cx:pt>
          <cx:pt idx="26398">135000</cx:pt>
          <cx:pt idx="26399">171000</cx:pt>
          <cx:pt idx="26400">202500</cx:pt>
          <cx:pt idx="26401">765000</cx:pt>
          <cx:pt idx="26402">180000</cx:pt>
          <cx:pt idx="26403">81000</cx:pt>
          <cx:pt idx="26404">225000</cx:pt>
          <cx:pt idx="26405">135000</cx:pt>
          <cx:pt idx="26406">270000</cx:pt>
          <cx:pt idx="26407">202500</cx:pt>
          <cx:pt idx="26408">189000</cx:pt>
          <cx:pt idx="26409">180000</cx:pt>
          <cx:pt idx="26410">180000</cx:pt>
          <cx:pt idx="26411">225000</cx:pt>
          <cx:pt idx="26412">72000</cx:pt>
          <cx:pt idx="26413">225000</cx:pt>
          <cx:pt idx="26414">247500</cx:pt>
          <cx:pt idx="26415">103500</cx:pt>
          <cx:pt idx="26416">135000</cx:pt>
          <cx:pt idx="26417">90000</cx:pt>
          <cx:pt idx="26418">135000</cx:pt>
          <cx:pt idx="26419">135000</cx:pt>
          <cx:pt idx="26420">112500</cx:pt>
          <cx:pt idx="26421">180000</cx:pt>
          <cx:pt idx="26422">328500</cx:pt>
          <cx:pt idx="26423">49500</cx:pt>
          <cx:pt idx="26424">112500</cx:pt>
          <cx:pt idx="26425">112500</cx:pt>
          <cx:pt idx="26426">112500</cx:pt>
          <cx:pt idx="26427">202500</cx:pt>
          <cx:pt idx="26428">112500</cx:pt>
          <cx:pt idx="26429">90000</cx:pt>
          <cx:pt idx="26430">90000</cx:pt>
          <cx:pt idx="26431">135000</cx:pt>
          <cx:pt idx="26432">585000</cx:pt>
          <cx:pt idx="26433">225000</cx:pt>
          <cx:pt idx="26434">112500</cx:pt>
          <cx:pt idx="26435">202500</cx:pt>
          <cx:pt idx="26436">126000</cx:pt>
          <cx:pt idx="26437">99000</cx:pt>
          <cx:pt idx="26438">112500</cx:pt>
          <cx:pt idx="26439">90000</cx:pt>
          <cx:pt idx="26440">112500</cx:pt>
          <cx:pt idx="26441">157500</cx:pt>
          <cx:pt idx="26442">180000</cx:pt>
          <cx:pt idx="26443">90000</cx:pt>
          <cx:pt idx="26444">360000</cx:pt>
          <cx:pt idx="26445">103500</cx:pt>
          <cx:pt idx="26446">270000</cx:pt>
          <cx:pt idx="26447">315000</cx:pt>
          <cx:pt idx="26448">202500</cx:pt>
          <cx:pt idx="26449">135000</cx:pt>
          <cx:pt idx="26450">315000</cx:pt>
          <cx:pt idx="26451">135000</cx:pt>
          <cx:pt idx="26452">67500</cx:pt>
          <cx:pt idx="26453">202500</cx:pt>
          <cx:pt idx="26454">90000</cx:pt>
          <cx:pt idx="26455">135000</cx:pt>
          <cx:pt idx="26456">87750</cx:pt>
          <cx:pt idx="26457">90000</cx:pt>
          <cx:pt idx="26458">162000</cx:pt>
          <cx:pt idx="26459">189000</cx:pt>
          <cx:pt idx="26460">157500</cx:pt>
          <cx:pt idx="26461">67500</cx:pt>
          <cx:pt idx="26462">135000</cx:pt>
          <cx:pt idx="26463">157500</cx:pt>
          <cx:pt idx="26464">157500</cx:pt>
          <cx:pt idx="26465">360000</cx:pt>
          <cx:pt idx="26466">225000</cx:pt>
          <cx:pt idx="26467">99000</cx:pt>
          <cx:pt idx="26468">225000</cx:pt>
          <cx:pt idx="26469">67500</cx:pt>
          <cx:pt idx="26470">247500</cx:pt>
          <cx:pt idx="26471">450000</cx:pt>
          <cx:pt idx="26472">256500</cx:pt>
          <cx:pt idx="26473">112500</cx:pt>
          <cx:pt idx="26474">85500</cx:pt>
          <cx:pt idx="26475">270000</cx:pt>
          <cx:pt idx="26476">112500</cx:pt>
          <cx:pt idx="26477">180000</cx:pt>
          <cx:pt idx="26478">121500</cx:pt>
          <cx:pt idx="26479">112500</cx:pt>
          <cx:pt idx="26480">112500</cx:pt>
          <cx:pt idx="26481">387000</cx:pt>
          <cx:pt idx="26482">337500</cx:pt>
          <cx:pt idx="26483">202500</cx:pt>
          <cx:pt idx="26484">162000</cx:pt>
          <cx:pt idx="26485">157500</cx:pt>
          <cx:pt idx="26486">63000</cx:pt>
          <cx:pt idx="26487">675000</cx:pt>
          <cx:pt idx="26488">135000</cx:pt>
          <cx:pt idx="26489">189000</cx:pt>
          <cx:pt idx="26490">157500</cx:pt>
          <cx:pt idx="26491">112500</cx:pt>
          <cx:pt idx="26492">157500</cx:pt>
          <cx:pt idx="26493">360000</cx:pt>
          <cx:pt idx="26494">135000</cx:pt>
          <cx:pt idx="26495">157500</cx:pt>
          <cx:pt idx="26496">180000</cx:pt>
          <cx:pt idx="26497">49500</cx:pt>
          <cx:pt idx="26498">112500</cx:pt>
          <cx:pt idx="26499">112500</cx:pt>
          <cx:pt idx="26500">112500</cx:pt>
          <cx:pt idx="26501">112500</cx:pt>
          <cx:pt idx="26502">76500</cx:pt>
          <cx:pt idx="26503">135000</cx:pt>
          <cx:pt idx="26504">121500</cx:pt>
          <cx:pt idx="26505">189000</cx:pt>
          <cx:pt idx="26506">157500</cx:pt>
          <cx:pt idx="26507">225000</cx:pt>
          <cx:pt idx="26508">78750</cx:pt>
          <cx:pt idx="26509">135000</cx:pt>
          <cx:pt idx="26510">135000</cx:pt>
          <cx:pt idx="26511">112500</cx:pt>
          <cx:pt idx="26512">202500</cx:pt>
          <cx:pt idx="26513">117000</cx:pt>
          <cx:pt idx="26514">157500</cx:pt>
          <cx:pt idx="26515">112500</cx:pt>
          <cx:pt idx="26516">180000</cx:pt>
          <cx:pt idx="26517">135000</cx:pt>
          <cx:pt idx="26518">270000</cx:pt>
          <cx:pt idx="26519">135000</cx:pt>
          <cx:pt idx="26520">306000</cx:pt>
          <cx:pt idx="26521">270000</cx:pt>
          <cx:pt idx="26522">112500</cx:pt>
          <cx:pt idx="26523">99000</cx:pt>
          <cx:pt idx="26524">126000</cx:pt>
          <cx:pt idx="26525">157500</cx:pt>
          <cx:pt idx="26526">155250</cx:pt>
          <cx:pt idx="26527">135000</cx:pt>
          <cx:pt idx="26528">90000</cx:pt>
          <cx:pt idx="26529">157500</cx:pt>
          <cx:pt idx="26530">202500</cx:pt>
          <cx:pt idx="26531">135000</cx:pt>
          <cx:pt idx="26532">360000</cx:pt>
          <cx:pt idx="26533">112500</cx:pt>
          <cx:pt idx="26534">90000</cx:pt>
          <cx:pt idx="26535">225000</cx:pt>
          <cx:pt idx="26536">63000</cx:pt>
          <cx:pt idx="26537">354879</cx:pt>
          <cx:pt idx="26538">58500</cx:pt>
          <cx:pt idx="26539">202500</cx:pt>
          <cx:pt idx="26540">112500</cx:pt>
          <cx:pt idx="26541">202500</cx:pt>
          <cx:pt idx="26542">112500</cx:pt>
          <cx:pt idx="26543">135000</cx:pt>
          <cx:pt idx="26544">306000</cx:pt>
          <cx:pt idx="26545">225000</cx:pt>
          <cx:pt idx="26546">126000</cx:pt>
          <cx:pt idx="26547">117000</cx:pt>
          <cx:pt idx="26548">112500</cx:pt>
          <cx:pt idx="26549">180000</cx:pt>
          <cx:pt idx="26550">135000</cx:pt>
          <cx:pt idx="26551">90000</cx:pt>
          <cx:pt idx="26552">198000</cx:pt>
          <cx:pt idx="26553">184500</cx:pt>
          <cx:pt idx="26554">63000</cx:pt>
          <cx:pt idx="26555">157500</cx:pt>
          <cx:pt idx="26556">157500</cx:pt>
          <cx:pt idx="26557">157500</cx:pt>
          <cx:pt idx="26558">45000</cx:pt>
          <cx:pt idx="26559">126000</cx:pt>
          <cx:pt idx="26560">202500</cx:pt>
          <cx:pt idx="26561">45000</cx:pt>
          <cx:pt idx="26562">135000</cx:pt>
          <cx:pt idx="26563">112500</cx:pt>
          <cx:pt idx="26564">136350</cx:pt>
          <cx:pt idx="26565">112500</cx:pt>
          <cx:pt idx="26566">270000</cx:pt>
          <cx:pt idx="26567">81000</cx:pt>
          <cx:pt idx="26568">202500</cx:pt>
          <cx:pt idx="26569">135000</cx:pt>
          <cx:pt idx="26570">180000</cx:pt>
          <cx:pt idx="26571">180000</cx:pt>
          <cx:pt idx="26572">126000</cx:pt>
          <cx:pt idx="26573">180000</cx:pt>
          <cx:pt idx="26574">157500</cx:pt>
          <cx:pt idx="26575">90000</cx:pt>
          <cx:pt idx="26576">283500</cx:pt>
          <cx:pt idx="26577">90000</cx:pt>
          <cx:pt idx="26578">112500</cx:pt>
          <cx:pt idx="26579">225000</cx:pt>
          <cx:pt idx="26580">135000</cx:pt>
          <cx:pt idx="26581">67500</cx:pt>
          <cx:pt idx="26582">405000</cx:pt>
          <cx:pt idx="26583">202500</cx:pt>
          <cx:pt idx="26584">180000</cx:pt>
          <cx:pt idx="26585">90000</cx:pt>
          <cx:pt idx="26586">135000</cx:pt>
          <cx:pt idx="26587">157500</cx:pt>
          <cx:pt idx="26588">90000</cx:pt>
          <cx:pt idx="26589">180000</cx:pt>
          <cx:pt idx="26590">450000</cx:pt>
          <cx:pt idx="26591">360000</cx:pt>
          <cx:pt idx="26592">117985.5</cx:pt>
          <cx:pt idx="26593">121500</cx:pt>
          <cx:pt idx="26594">90000</cx:pt>
          <cx:pt idx="26595">121500</cx:pt>
          <cx:pt idx="26596">135000</cx:pt>
          <cx:pt idx="26597">450000</cx:pt>
          <cx:pt idx="26598">180000</cx:pt>
          <cx:pt idx="26599">112500</cx:pt>
          <cx:pt idx="26600">126000</cx:pt>
          <cx:pt idx="26601">157500</cx:pt>
          <cx:pt idx="26602">112500</cx:pt>
          <cx:pt idx="26603">342000</cx:pt>
          <cx:pt idx="26604">157500</cx:pt>
          <cx:pt idx="26605">135000</cx:pt>
          <cx:pt idx="26606">135000</cx:pt>
          <cx:pt idx="26607">135000</cx:pt>
          <cx:pt idx="26608">112500</cx:pt>
          <cx:pt idx="26609">202500</cx:pt>
          <cx:pt idx="26610">162000</cx:pt>
          <cx:pt idx="26611">108000</cx:pt>
          <cx:pt idx="26612">256500</cx:pt>
          <cx:pt idx="26613">90000</cx:pt>
          <cx:pt idx="26614">126000</cx:pt>
          <cx:pt idx="26615">112500</cx:pt>
          <cx:pt idx="26616">112500</cx:pt>
          <cx:pt idx="26617">67500</cx:pt>
          <cx:pt idx="26618">58500</cx:pt>
          <cx:pt idx="26619">67500</cx:pt>
          <cx:pt idx="26620">45000</cx:pt>
          <cx:pt idx="26621">85500</cx:pt>
          <cx:pt idx="26622">67500</cx:pt>
          <cx:pt idx="26623">112500</cx:pt>
          <cx:pt idx="26624">112500</cx:pt>
          <cx:pt idx="26625">129150</cx:pt>
          <cx:pt idx="26626">225000</cx:pt>
          <cx:pt idx="26627">90000</cx:pt>
          <cx:pt idx="26628">202500</cx:pt>
          <cx:pt idx="26629">630000</cx:pt>
          <cx:pt idx="26630">112500</cx:pt>
          <cx:pt idx="26631">90000</cx:pt>
          <cx:pt idx="26632">157500</cx:pt>
          <cx:pt idx="26633">202500</cx:pt>
          <cx:pt idx="26634">135000</cx:pt>
          <cx:pt idx="26635">270000</cx:pt>
          <cx:pt idx="26636">157500</cx:pt>
          <cx:pt idx="26637">121500</cx:pt>
          <cx:pt idx="26638">54000</cx:pt>
          <cx:pt idx="26639">90000</cx:pt>
          <cx:pt idx="26640">90000</cx:pt>
          <cx:pt idx="26641">112500</cx:pt>
          <cx:pt idx="26642">90000</cx:pt>
          <cx:pt idx="26643">135000</cx:pt>
          <cx:pt idx="26644">67500</cx:pt>
          <cx:pt idx="26645">126000</cx:pt>
          <cx:pt idx="26646">225000</cx:pt>
          <cx:pt idx="26647">202500</cx:pt>
          <cx:pt idx="26648">72000</cx:pt>
          <cx:pt idx="26649">225000</cx:pt>
          <cx:pt idx="26650">90000</cx:pt>
          <cx:pt idx="26651">162000</cx:pt>
          <cx:pt idx="26652">202500</cx:pt>
          <cx:pt idx="26653">270000</cx:pt>
          <cx:pt idx="26654">117000</cx:pt>
          <cx:pt idx="26655">270000</cx:pt>
          <cx:pt idx="26656">270000</cx:pt>
          <cx:pt idx="26657">135000</cx:pt>
          <cx:pt idx="26658">202500</cx:pt>
          <cx:pt idx="26659">67500</cx:pt>
          <cx:pt idx="26660">157500</cx:pt>
          <cx:pt idx="26661">247500</cx:pt>
          <cx:pt idx="26662">292500</cx:pt>
          <cx:pt idx="26663">112500</cx:pt>
          <cx:pt idx="26664">450000</cx:pt>
          <cx:pt idx="26665">270000</cx:pt>
          <cx:pt idx="26666">157500</cx:pt>
          <cx:pt idx="26667">202500</cx:pt>
          <cx:pt idx="26668">207000</cx:pt>
          <cx:pt idx="26669">225000</cx:pt>
          <cx:pt idx="26670">450000</cx:pt>
          <cx:pt idx="26671">67500</cx:pt>
          <cx:pt idx="26672">135000</cx:pt>
          <cx:pt idx="26673">135000</cx:pt>
          <cx:pt idx="26674">67500</cx:pt>
          <cx:pt idx="26675">180000</cx:pt>
          <cx:pt idx="26676">225000</cx:pt>
          <cx:pt idx="26677">112500</cx:pt>
          <cx:pt idx="26678">270000</cx:pt>
          <cx:pt idx="26679">126000</cx:pt>
          <cx:pt idx="26680">112500</cx:pt>
          <cx:pt idx="26681">135000</cx:pt>
          <cx:pt idx="26682">112500</cx:pt>
          <cx:pt idx="26683">157500</cx:pt>
          <cx:pt idx="26684">112500</cx:pt>
          <cx:pt idx="26685">99000</cx:pt>
          <cx:pt idx="26686">315000</cx:pt>
          <cx:pt idx="26687">292500</cx:pt>
          <cx:pt idx="26688">315000</cx:pt>
          <cx:pt idx="26689">135000</cx:pt>
          <cx:pt idx="26690">112500</cx:pt>
          <cx:pt idx="26691">157500</cx:pt>
          <cx:pt idx="26692">135000</cx:pt>
          <cx:pt idx="26693">189000</cx:pt>
          <cx:pt idx="26694">405000</cx:pt>
          <cx:pt idx="26695">270000</cx:pt>
          <cx:pt idx="26696">202500</cx:pt>
          <cx:pt idx="26697">450000</cx:pt>
          <cx:pt idx="26698">180000</cx:pt>
          <cx:pt idx="26699">90000</cx:pt>
          <cx:pt idx="26700">54000</cx:pt>
          <cx:pt idx="26701">360000</cx:pt>
          <cx:pt idx="26702">225000</cx:pt>
          <cx:pt idx="26703">58500</cx:pt>
          <cx:pt idx="26704">157500</cx:pt>
          <cx:pt idx="26705">382500</cx:pt>
          <cx:pt idx="26706">157500</cx:pt>
          <cx:pt idx="26707">337500</cx:pt>
          <cx:pt idx="26708">112500</cx:pt>
          <cx:pt idx="26709">90000</cx:pt>
          <cx:pt idx="26710">205200</cx:pt>
          <cx:pt idx="26711">144000</cx:pt>
          <cx:pt idx="26712">225000</cx:pt>
          <cx:pt idx="26713">135000</cx:pt>
          <cx:pt idx="26714">180000</cx:pt>
          <cx:pt idx="26715">90000</cx:pt>
          <cx:pt idx="26716">54000</cx:pt>
          <cx:pt idx="26717">180000</cx:pt>
          <cx:pt idx="26718">225000</cx:pt>
          <cx:pt idx="26719">135000</cx:pt>
          <cx:pt idx="26720">180000</cx:pt>
          <cx:pt idx="26721">144000</cx:pt>
          <cx:pt idx="26722">180000</cx:pt>
          <cx:pt idx="26723">135000</cx:pt>
          <cx:pt idx="26724">315000</cx:pt>
          <cx:pt idx="26725">63000</cx:pt>
          <cx:pt idx="26726">157500</cx:pt>
          <cx:pt idx="26727">202500</cx:pt>
          <cx:pt idx="26728">180000</cx:pt>
          <cx:pt idx="26729">99000</cx:pt>
          <cx:pt idx="26730">135000</cx:pt>
          <cx:pt idx="26731">63000</cx:pt>
          <cx:pt idx="26732">135000</cx:pt>
          <cx:pt idx="26733">225000</cx:pt>
          <cx:pt idx="26734">202500</cx:pt>
          <cx:pt idx="26735">180000</cx:pt>
          <cx:pt idx="26736">90000</cx:pt>
          <cx:pt idx="26737">112500</cx:pt>
          <cx:pt idx="26738">225000</cx:pt>
          <cx:pt idx="26739">315000</cx:pt>
          <cx:pt idx="26740">270000</cx:pt>
          <cx:pt idx="26741">225000</cx:pt>
          <cx:pt idx="26742">180000</cx:pt>
          <cx:pt idx="26743">180000</cx:pt>
          <cx:pt idx="26744">90000</cx:pt>
          <cx:pt idx="26745">157500</cx:pt>
          <cx:pt idx="26746">45900</cx:pt>
          <cx:pt idx="26747">405000</cx:pt>
          <cx:pt idx="26748">360000</cx:pt>
          <cx:pt idx="26749">130500</cx:pt>
          <cx:pt idx="26750">225000</cx:pt>
          <cx:pt idx="26751">180000</cx:pt>
          <cx:pt idx="26752">157500</cx:pt>
          <cx:pt idx="26753">157500</cx:pt>
          <cx:pt idx="26754">157500</cx:pt>
          <cx:pt idx="26755">90000</cx:pt>
          <cx:pt idx="26756">193500</cx:pt>
          <cx:pt idx="26757">112500</cx:pt>
          <cx:pt idx="26758">112500</cx:pt>
          <cx:pt idx="26759">144000</cx:pt>
          <cx:pt idx="26760">90000</cx:pt>
          <cx:pt idx="26761">126000</cx:pt>
          <cx:pt idx="26762">450000</cx:pt>
          <cx:pt idx="26763">184500</cx:pt>
          <cx:pt idx="26764">450000</cx:pt>
          <cx:pt idx="26765">135000</cx:pt>
          <cx:pt idx="26766">135000</cx:pt>
          <cx:pt idx="26767">180000</cx:pt>
          <cx:pt idx="26768">306000</cx:pt>
          <cx:pt idx="26769">112500</cx:pt>
          <cx:pt idx="26770">135000</cx:pt>
          <cx:pt idx="26771">261000</cx:pt>
          <cx:pt idx="26772">112500</cx:pt>
          <cx:pt idx="26773">97915.5</cx:pt>
          <cx:pt idx="26774">207000</cx:pt>
          <cx:pt idx="26775">153000</cx:pt>
          <cx:pt idx="26776">135000</cx:pt>
          <cx:pt idx="26777">135000</cx:pt>
          <cx:pt idx="26778">202500</cx:pt>
          <cx:pt idx="26779">121500</cx:pt>
          <cx:pt idx="26780">58500</cx:pt>
          <cx:pt idx="26781">180000</cx:pt>
          <cx:pt idx="26782">157500</cx:pt>
          <cx:pt idx="26783">67500</cx:pt>
          <cx:pt idx="26784">157500</cx:pt>
          <cx:pt idx="26785">180000</cx:pt>
          <cx:pt idx="26786">270000</cx:pt>
          <cx:pt idx="26787">274500</cx:pt>
          <cx:pt idx="26788">135000</cx:pt>
          <cx:pt idx="26789">202500</cx:pt>
          <cx:pt idx="26790">135000</cx:pt>
          <cx:pt idx="26791">112500</cx:pt>
          <cx:pt idx="26792">292500</cx:pt>
          <cx:pt idx="26793">135000</cx:pt>
          <cx:pt idx="26794">270000</cx:pt>
          <cx:pt idx="26795">135000</cx:pt>
          <cx:pt idx="26796">270000</cx:pt>
          <cx:pt idx="26797">117000</cx:pt>
          <cx:pt idx="26798">157500</cx:pt>
          <cx:pt idx="26799">112500</cx:pt>
          <cx:pt idx="26800">153000</cx:pt>
          <cx:pt idx="26801">157500</cx:pt>
          <cx:pt idx="26802">54000</cx:pt>
          <cx:pt idx="26803">90000</cx:pt>
          <cx:pt idx="26804">49500</cx:pt>
          <cx:pt idx="26805">112500</cx:pt>
          <cx:pt idx="26806">90000</cx:pt>
          <cx:pt idx="26807">225000</cx:pt>
          <cx:pt idx="26808">40500</cx:pt>
          <cx:pt idx="26809">225000</cx:pt>
          <cx:pt idx="26810">135000</cx:pt>
          <cx:pt idx="26811">225000</cx:pt>
          <cx:pt idx="26812">157500</cx:pt>
          <cx:pt idx="26813">202500</cx:pt>
          <cx:pt idx="26814">675000</cx:pt>
          <cx:pt idx="26815">67500</cx:pt>
          <cx:pt idx="26816">202500</cx:pt>
          <cx:pt idx="26817">103500</cx:pt>
          <cx:pt idx="26818">54000</cx:pt>
          <cx:pt idx="26819">144000</cx:pt>
          <cx:pt idx="26820">112500</cx:pt>
          <cx:pt idx="26821">157500</cx:pt>
          <cx:pt idx="26822">112500</cx:pt>
          <cx:pt idx="26823">211500</cx:pt>
          <cx:pt idx="26824">112500</cx:pt>
          <cx:pt idx="26825">180000</cx:pt>
          <cx:pt idx="26826">225000</cx:pt>
          <cx:pt idx="26827">202500</cx:pt>
          <cx:pt idx="26828">450000</cx:pt>
          <cx:pt idx="26829">292500</cx:pt>
          <cx:pt idx="26830">180000</cx:pt>
          <cx:pt idx="26831">225000</cx:pt>
          <cx:pt idx="26832">234000</cx:pt>
          <cx:pt idx="26833">112500</cx:pt>
          <cx:pt idx="26834">54000</cx:pt>
          <cx:pt idx="26835">157500</cx:pt>
          <cx:pt idx="26836">180000</cx:pt>
          <cx:pt idx="26837">45000</cx:pt>
          <cx:pt idx="26838">315000</cx:pt>
          <cx:pt idx="26839">180000</cx:pt>
          <cx:pt idx="26840">135000</cx:pt>
          <cx:pt idx="26841">90000</cx:pt>
          <cx:pt idx="26842">90000</cx:pt>
          <cx:pt idx="26843">112500</cx:pt>
          <cx:pt idx="26844">96750</cx:pt>
          <cx:pt idx="26845">247500</cx:pt>
          <cx:pt idx="26846">112500</cx:pt>
          <cx:pt idx="26847">90000</cx:pt>
          <cx:pt idx="26848">67500</cx:pt>
          <cx:pt idx="26849">90000</cx:pt>
          <cx:pt idx="26850">90000</cx:pt>
          <cx:pt idx="26851">90000</cx:pt>
          <cx:pt idx="26852">198000</cx:pt>
          <cx:pt idx="26853">67500</cx:pt>
          <cx:pt idx="26854">225000</cx:pt>
          <cx:pt idx="26855">135000</cx:pt>
          <cx:pt idx="26856">157500</cx:pt>
          <cx:pt idx="26857">112500</cx:pt>
          <cx:pt idx="26858">270000</cx:pt>
          <cx:pt idx="26859">135000</cx:pt>
          <cx:pt idx="26860">112500</cx:pt>
          <cx:pt idx="26861">180000</cx:pt>
          <cx:pt idx="26862">90000</cx:pt>
          <cx:pt idx="26863">270000</cx:pt>
          <cx:pt idx="26864">202500</cx:pt>
          <cx:pt idx="26865">315000</cx:pt>
          <cx:pt idx="26866">54000</cx:pt>
          <cx:pt idx="26867">81000</cx:pt>
          <cx:pt idx="26868">225000</cx:pt>
          <cx:pt idx="26869">306000</cx:pt>
          <cx:pt idx="26870">90000</cx:pt>
          <cx:pt idx="26871">112500</cx:pt>
          <cx:pt idx="26872">112500</cx:pt>
          <cx:pt idx="26873">117000</cx:pt>
          <cx:pt idx="26874">135000</cx:pt>
          <cx:pt idx="26875">90000</cx:pt>
          <cx:pt idx="26876">135000</cx:pt>
          <cx:pt idx="26877">67500</cx:pt>
          <cx:pt idx="26878">171000</cx:pt>
          <cx:pt idx="26879">180000</cx:pt>
          <cx:pt idx="26880">180000</cx:pt>
          <cx:pt idx="26881">135000</cx:pt>
          <cx:pt idx="26882">180000</cx:pt>
          <cx:pt idx="26883">135000</cx:pt>
          <cx:pt idx="26884">225000</cx:pt>
          <cx:pt idx="26885">117000</cx:pt>
          <cx:pt idx="26886">202500</cx:pt>
          <cx:pt idx="26887">112500</cx:pt>
          <cx:pt idx="26888">108000</cx:pt>
          <cx:pt idx="26889">450000</cx:pt>
          <cx:pt idx="26890">135000</cx:pt>
          <cx:pt idx="26891">135000</cx:pt>
          <cx:pt idx="26892">187650</cx:pt>
          <cx:pt idx="26893">85500</cx:pt>
          <cx:pt idx="26894">202500</cx:pt>
          <cx:pt idx="26895">234000</cx:pt>
          <cx:pt idx="26896">292500</cx:pt>
          <cx:pt idx="26897">211500</cx:pt>
          <cx:pt idx="26898">112500</cx:pt>
          <cx:pt idx="26899">157500</cx:pt>
          <cx:pt idx="26900">90000</cx:pt>
          <cx:pt idx="26901">225000</cx:pt>
          <cx:pt idx="26902">216000</cx:pt>
          <cx:pt idx="26903">112500</cx:pt>
          <cx:pt idx="26904">202500</cx:pt>
          <cx:pt idx="26905">225000</cx:pt>
          <cx:pt idx="26906">405000</cx:pt>
          <cx:pt idx="26907">90000</cx:pt>
          <cx:pt idx="26908">157500</cx:pt>
          <cx:pt idx="26909">157500</cx:pt>
          <cx:pt idx="26910">90000</cx:pt>
          <cx:pt idx="26911">81000</cx:pt>
          <cx:pt idx="26912">216000</cx:pt>
          <cx:pt idx="26913">67500</cx:pt>
          <cx:pt idx="26914">135000</cx:pt>
          <cx:pt idx="26915">90000</cx:pt>
          <cx:pt idx="26916">135000</cx:pt>
          <cx:pt idx="26917">112500</cx:pt>
          <cx:pt idx="26918">112500</cx:pt>
          <cx:pt idx="26919">360000</cx:pt>
          <cx:pt idx="26920">166500</cx:pt>
          <cx:pt idx="26921">157500</cx:pt>
          <cx:pt idx="26922">234000</cx:pt>
          <cx:pt idx="26923">135000</cx:pt>
          <cx:pt idx="26924">171000</cx:pt>
          <cx:pt idx="26925">158850</cx:pt>
          <cx:pt idx="26926">135000</cx:pt>
          <cx:pt idx="26927">157500</cx:pt>
          <cx:pt idx="26928">135000</cx:pt>
          <cx:pt idx="26929">270000</cx:pt>
          <cx:pt idx="26930">112500</cx:pt>
          <cx:pt idx="26931">112500</cx:pt>
          <cx:pt idx="26932">90000</cx:pt>
          <cx:pt idx="26933">112500</cx:pt>
          <cx:pt idx="26934">90000</cx:pt>
          <cx:pt idx="26935">90000</cx:pt>
          <cx:pt idx="26936">112500</cx:pt>
          <cx:pt idx="26937">180000</cx:pt>
          <cx:pt idx="26938">202500</cx:pt>
          <cx:pt idx="26939">135000</cx:pt>
          <cx:pt idx="26940">117000</cx:pt>
          <cx:pt idx="26941">157500</cx:pt>
          <cx:pt idx="26942">270000</cx:pt>
          <cx:pt idx="26943">202500</cx:pt>
          <cx:pt idx="26944">90000</cx:pt>
          <cx:pt idx="26945">135000</cx:pt>
          <cx:pt idx="26946">90000</cx:pt>
          <cx:pt idx="26947">112500</cx:pt>
          <cx:pt idx="26948">270000</cx:pt>
          <cx:pt idx="26949">135000</cx:pt>
          <cx:pt idx="26950">135000</cx:pt>
          <cx:pt idx="26951">189000</cx:pt>
          <cx:pt idx="26952">202500</cx:pt>
          <cx:pt idx="26953">135000</cx:pt>
          <cx:pt idx="26954">882000</cx:pt>
          <cx:pt idx="26955">328500</cx:pt>
          <cx:pt idx="26956">225000</cx:pt>
          <cx:pt idx="26957">270000</cx:pt>
          <cx:pt idx="26958">180000</cx:pt>
          <cx:pt idx="26959">247500</cx:pt>
          <cx:pt idx="26960">112500</cx:pt>
          <cx:pt idx="26961">133650</cx:pt>
          <cx:pt idx="26962">202500</cx:pt>
          <cx:pt idx="26963">247500</cx:pt>
          <cx:pt idx="26964">180000</cx:pt>
          <cx:pt idx="26965">157500</cx:pt>
          <cx:pt idx="26966">90000</cx:pt>
          <cx:pt idx="26967">292500</cx:pt>
          <cx:pt idx="26968">135000</cx:pt>
          <cx:pt idx="26969">270000</cx:pt>
          <cx:pt idx="26970">67500</cx:pt>
          <cx:pt idx="26971">112500</cx:pt>
          <cx:pt idx="26972">108000</cx:pt>
          <cx:pt idx="26973">292500</cx:pt>
          <cx:pt idx="26974">157500</cx:pt>
          <cx:pt idx="26975">202500</cx:pt>
          <cx:pt idx="26976">135000</cx:pt>
          <cx:pt idx="26977">225000</cx:pt>
          <cx:pt idx="26978">112500</cx:pt>
          <cx:pt idx="26979">152415</cx:pt>
          <cx:pt idx="26980">157500</cx:pt>
          <cx:pt idx="26981">99000</cx:pt>
          <cx:pt idx="26982">247500</cx:pt>
          <cx:pt idx="26983">121500</cx:pt>
          <cx:pt idx="26984">162000</cx:pt>
          <cx:pt idx="26985">59850</cx:pt>
          <cx:pt idx="26986">180000</cx:pt>
          <cx:pt idx="26987">270000</cx:pt>
          <cx:pt idx="26988">180000</cx:pt>
          <cx:pt idx="26989">135000</cx:pt>
          <cx:pt idx="26990">112500</cx:pt>
          <cx:pt idx="26991">162000</cx:pt>
          <cx:pt idx="26992">180000</cx:pt>
          <cx:pt idx="26993">337500</cx:pt>
          <cx:pt idx="26994">225000</cx:pt>
          <cx:pt idx="26995">121500</cx:pt>
          <cx:pt idx="26996">90000</cx:pt>
          <cx:pt idx="26997">112500</cx:pt>
          <cx:pt idx="26998">202500</cx:pt>
          <cx:pt idx="26999">270000</cx:pt>
          <cx:pt idx="27000">337500</cx:pt>
          <cx:pt idx="27001">202500</cx:pt>
          <cx:pt idx="27002">180000</cx:pt>
          <cx:pt idx="27003">180000</cx:pt>
          <cx:pt idx="27004">157500</cx:pt>
          <cx:pt idx="27005">202500</cx:pt>
          <cx:pt idx="27006">103500</cx:pt>
          <cx:pt idx="27007">337500</cx:pt>
          <cx:pt idx="27008">162000</cx:pt>
          <cx:pt idx="27009">229500</cx:pt>
          <cx:pt idx="27010">112500</cx:pt>
          <cx:pt idx="27011">72000</cx:pt>
          <cx:pt idx="27012">270000</cx:pt>
          <cx:pt idx="27013">180000</cx:pt>
          <cx:pt idx="27014">135000</cx:pt>
          <cx:pt idx="27015">121500</cx:pt>
          <cx:pt idx="27016">67500</cx:pt>
          <cx:pt idx="27017">135000</cx:pt>
          <cx:pt idx="27018">58500</cx:pt>
          <cx:pt idx="27019">328500</cx:pt>
          <cx:pt idx="27020">157500</cx:pt>
          <cx:pt idx="27021">180000</cx:pt>
          <cx:pt idx="27022">117000</cx:pt>
          <cx:pt idx="27023">225000</cx:pt>
          <cx:pt idx="27024">148500</cx:pt>
          <cx:pt idx="27025">900000</cx:pt>
          <cx:pt idx="27026">189000</cx:pt>
          <cx:pt idx="27027">450000</cx:pt>
          <cx:pt idx="27028">112500</cx:pt>
          <cx:pt idx="27029">90000</cx:pt>
          <cx:pt idx="27030">40500</cx:pt>
          <cx:pt idx="27031">135000</cx:pt>
          <cx:pt idx="27032">195750</cx:pt>
          <cx:pt idx="27033">135000</cx:pt>
          <cx:pt idx="27034">135000</cx:pt>
          <cx:pt idx="27035">67500</cx:pt>
          <cx:pt idx="27036">225000</cx:pt>
          <cx:pt idx="27037">270000</cx:pt>
          <cx:pt idx="27038">157500</cx:pt>
          <cx:pt idx="27039">135000</cx:pt>
          <cx:pt idx="27040">450000</cx:pt>
          <cx:pt idx="27041">292500</cx:pt>
          <cx:pt idx="27042">238500</cx:pt>
          <cx:pt idx="27043">157500</cx:pt>
          <cx:pt idx="27044">67500</cx:pt>
          <cx:pt idx="27045">225000</cx:pt>
          <cx:pt idx="27046">157500</cx:pt>
          <cx:pt idx="27047">112500</cx:pt>
          <cx:pt idx="27048">252000</cx:pt>
          <cx:pt idx="27049">58500</cx:pt>
          <cx:pt idx="27050">112500</cx:pt>
          <cx:pt idx="27051">270000</cx:pt>
          <cx:pt idx="27052">157500</cx:pt>
          <cx:pt idx="27053">337500</cx:pt>
          <cx:pt idx="27054">67500</cx:pt>
          <cx:pt idx="27055">135000</cx:pt>
          <cx:pt idx="27056">81000</cx:pt>
          <cx:pt idx="27057">184500</cx:pt>
          <cx:pt idx="27058">180000</cx:pt>
          <cx:pt idx="27059">157500</cx:pt>
          <cx:pt idx="27060">103500</cx:pt>
          <cx:pt idx="27061">405000</cx:pt>
          <cx:pt idx="27062">126000</cx:pt>
          <cx:pt idx="27063">157500</cx:pt>
          <cx:pt idx="27064">112500</cx:pt>
          <cx:pt idx="27065">315000</cx:pt>
          <cx:pt idx="27066">157500</cx:pt>
          <cx:pt idx="27067">135000</cx:pt>
          <cx:pt idx="27068">238500</cx:pt>
          <cx:pt idx="27069">135000</cx:pt>
          <cx:pt idx="27070">157500</cx:pt>
          <cx:pt idx="27071">310500</cx:pt>
          <cx:pt idx="27072">270000</cx:pt>
          <cx:pt idx="27073">121500</cx:pt>
          <cx:pt idx="27074">171000</cx:pt>
          <cx:pt idx="27075">117000</cx:pt>
          <cx:pt idx="27076">112500</cx:pt>
          <cx:pt idx="27077">315000</cx:pt>
          <cx:pt idx="27078">225000</cx:pt>
          <cx:pt idx="27079">58500</cx:pt>
          <cx:pt idx="27080">180000</cx:pt>
          <cx:pt idx="27081">148500</cx:pt>
          <cx:pt idx="27082">58500</cx:pt>
          <cx:pt idx="27083">101250</cx:pt>
          <cx:pt idx="27084">67500</cx:pt>
          <cx:pt idx="27085">202500</cx:pt>
          <cx:pt idx="27086">67500</cx:pt>
          <cx:pt idx="27087">157500</cx:pt>
          <cx:pt idx="27088">135000</cx:pt>
          <cx:pt idx="27089">67500</cx:pt>
          <cx:pt idx="27090">225000</cx:pt>
          <cx:pt idx="27091">135000</cx:pt>
          <cx:pt idx="27092">135000</cx:pt>
          <cx:pt idx="27093">90000</cx:pt>
          <cx:pt idx="27094">135000</cx:pt>
          <cx:pt idx="27095">675000</cx:pt>
          <cx:pt idx="27096">126000</cx:pt>
          <cx:pt idx="27097">99000</cx:pt>
          <cx:pt idx="27098">112500</cx:pt>
          <cx:pt idx="27099">76500</cx:pt>
          <cx:pt idx="27100">112500</cx:pt>
          <cx:pt idx="27101">90000</cx:pt>
          <cx:pt idx="27102">135000</cx:pt>
          <cx:pt idx="27103">135000</cx:pt>
          <cx:pt idx="27104">135000</cx:pt>
          <cx:pt idx="27105">180000</cx:pt>
          <cx:pt idx="27106">180000</cx:pt>
          <cx:pt idx="27107">67500</cx:pt>
          <cx:pt idx="27108">135000</cx:pt>
          <cx:pt idx="27109">76500</cx:pt>
          <cx:pt idx="27110">126000</cx:pt>
          <cx:pt idx="27111">270000</cx:pt>
          <cx:pt idx="27112">90000</cx:pt>
          <cx:pt idx="27113">225000</cx:pt>
          <cx:pt idx="27114">135000</cx:pt>
          <cx:pt idx="27115">252000</cx:pt>
          <cx:pt idx="27116">234000</cx:pt>
          <cx:pt idx="27117">135000</cx:pt>
          <cx:pt idx="27118">90000</cx:pt>
          <cx:pt idx="27119">135000</cx:pt>
          <cx:pt idx="27120">72000</cx:pt>
          <cx:pt idx="27121">157500</cx:pt>
          <cx:pt idx="27122">252000</cx:pt>
          <cx:pt idx="27123">72000</cx:pt>
          <cx:pt idx="27124">112500</cx:pt>
          <cx:pt idx="27125">144000</cx:pt>
          <cx:pt idx="27126">45000</cx:pt>
          <cx:pt idx="27127">270000</cx:pt>
          <cx:pt idx="27128">157500</cx:pt>
          <cx:pt idx="27129">225000</cx:pt>
          <cx:pt idx="27130">202500</cx:pt>
          <cx:pt idx="27131">135000</cx:pt>
          <cx:pt idx="27132">112500</cx:pt>
          <cx:pt idx="27133">135000</cx:pt>
          <cx:pt idx="27134">135000</cx:pt>
          <cx:pt idx="27135">202500</cx:pt>
          <cx:pt idx="27136">94500</cx:pt>
          <cx:pt idx="27137">157500</cx:pt>
          <cx:pt idx="27138">157500</cx:pt>
          <cx:pt idx="27139">540000</cx:pt>
          <cx:pt idx="27140">135000</cx:pt>
          <cx:pt idx="27141">175500</cx:pt>
          <cx:pt idx="27142">126000</cx:pt>
          <cx:pt idx="27143">67500</cx:pt>
          <cx:pt idx="27144">81000</cx:pt>
          <cx:pt idx="27145">234000</cx:pt>
          <cx:pt idx="27146">157500</cx:pt>
          <cx:pt idx="27147">67500</cx:pt>
          <cx:pt idx="27148">54000</cx:pt>
          <cx:pt idx="27149">261000</cx:pt>
          <cx:pt idx="27150">247500</cx:pt>
          <cx:pt idx="27151">135000</cx:pt>
          <cx:pt idx="27152">45000</cx:pt>
          <cx:pt idx="27153">99000</cx:pt>
          <cx:pt idx="27154">135000</cx:pt>
          <cx:pt idx="27155">135000</cx:pt>
          <cx:pt idx="27156">135000</cx:pt>
          <cx:pt idx="27157">180000</cx:pt>
          <cx:pt idx="27158">112500</cx:pt>
          <cx:pt idx="27159">135000</cx:pt>
          <cx:pt idx="27160">180000</cx:pt>
          <cx:pt idx="27161">202500</cx:pt>
          <cx:pt idx="27162">112500</cx:pt>
          <cx:pt idx="27163">306000</cx:pt>
          <cx:pt idx="27164">202500</cx:pt>
          <cx:pt idx="27165">180000</cx:pt>
          <cx:pt idx="27166">121500</cx:pt>
          <cx:pt idx="27167">112500</cx:pt>
          <cx:pt idx="27168">135000</cx:pt>
          <cx:pt idx="27169">427500</cx:pt>
          <cx:pt idx="27170">270000</cx:pt>
          <cx:pt idx="27171">202500</cx:pt>
          <cx:pt idx="27172">112500</cx:pt>
          <cx:pt idx="27173">675000</cx:pt>
          <cx:pt idx="27174">135000</cx:pt>
          <cx:pt idx="27175">202500</cx:pt>
          <cx:pt idx="27176">130500</cx:pt>
          <cx:pt idx="27177">67500</cx:pt>
          <cx:pt idx="27178">157500</cx:pt>
          <cx:pt idx="27179">202500</cx:pt>
          <cx:pt idx="27180">157500</cx:pt>
          <cx:pt idx="27181">90000</cx:pt>
          <cx:pt idx="27182">157500</cx:pt>
          <cx:pt idx="27183">202500</cx:pt>
          <cx:pt idx="27184">315000</cx:pt>
          <cx:pt idx="27185">202500</cx:pt>
          <cx:pt idx="27186">225000</cx:pt>
          <cx:pt idx="27187">202500</cx:pt>
          <cx:pt idx="27188">360000</cx:pt>
          <cx:pt idx="27189">112500</cx:pt>
          <cx:pt idx="27190">112500</cx:pt>
          <cx:pt idx="27191">121500</cx:pt>
          <cx:pt idx="27192">180000</cx:pt>
          <cx:pt idx="27193">135000</cx:pt>
          <cx:pt idx="27194">225000</cx:pt>
          <cx:pt idx="27195">112500</cx:pt>
          <cx:pt idx="27196">135000</cx:pt>
          <cx:pt idx="27197">315000</cx:pt>
          <cx:pt idx="27198">86850</cx:pt>
          <cx:pt idx="27199">117000</cx:pt>
          <cx:pt idx="27200">211500</cx:pt>
          <cx:pt idx="27201">292500</cx:pt>
          <cx:pt idx="27202">90000</cx:pt>
          <cx:pt idx="27203">67500</cx:pt>
          <cx:pt idx="27204">225000</cx:pt>
          <cx:pt idx="27205">202500</cx:pt>
          <cx:pt idx="27206">117000</cx:pt>
          <cx:pt idx="27207">90000</cx:pt>
          <cx:pt idx="27208">164250</cx:pt>
          <cx:pt idx="27209">382500</cx:pt>
          <cx:pt idx="27210">76500</cx:pt>
          <cx:pt idx="27211">337500</cx:pt>
          <cx:pt idx="27212">205200</cx:pt>
          <cx:pt idx="27213">180000</cx:pt>
          <cx:pt idx="27214">157500</cx:pt>
          <cx:pt idx="27215">175500</cx:pt>
          <cx:pt idx="27216">157500</cx:pt>
          <cx:pt idx="27217">144000</cx:pt>
          <cx:pt idx="27218">180000</cx:pt>
          <cx:pt idx="27219">360000</cx:pt>
          <cx:pt idx="27220">333000</cx:pt>
          <cx:pt idx="27221">135000</cx:pt>
          <cx:pt idx="27222">180000</cx:pt>
          <cx:pt idx="27223">360000</cx:pt>
          <cx:pt idx="27224">270000</cx:pt>
          <cx:pt idx="27225">202500</cx:pt>
          <cx:pt idx="27226">157500</cx:pt>
          <cx:pt idx="27227">112500</cx:pt>
          <cx:pt idx="27228">72000</cx:pt>
          <cx:pt idx="27229">139500</cx:pt>
          <cx:pt idx="27230">184500</cx:pt>
          <cx:pt idx="27231">94500</cx:pt>
          <cx:pt idx="27232">99000</cx:pt>
          <cx:pt idx="27233">54000</cx:pt>
          <cx:pt idx="27234">180000</cx:pt>
          <cx:pt idx="27235">121500</cx:pt>
          <cx:pt idx="27236">202500</cx:pt>
          <cx:pt idx="27237">81000</cx:pt>
          <cx:pt idx="27238">202500</cx:pt>
          <cx:pt idx="27239">180000</cx:pt>
          <cx:pt idx="27240">270000</cx:pt>
          <cx:pt idx="27241">112500</cx:pt>
          <cx:pt idx="27242">225000</cx:pt>
          <cx:pt idx="27243">157500</cx:pt>
          <cx:pt idx="27244">135000</cx:pt>
          <cx:pt idx="27245">171000</cx:pt>
          <cx:pt idx="27246">202500</cx:pt>
          <cx:pt idx="27247">153000</cx:pt>
          <cx:pt idx="27248">225000</cx:pt>
          <cx:pt idx="27249">202500</cx:pt>
          <cx:pt idx="27250">180000</cx:pt>
          <cx:pt idx="27251">315000</cx:pt>
          <cx:pt idx="27252">112500</cx:pt>
          <cx:pt idx="27253">225000</cx:pt>
          <cx:pt idx="27254">225000</cx:pt>
          <cx:pt idx="27255">157500</cx:pt>
          <cx:pt idx="27256">112500</cx:pt>
          <cx:pt idx="27257">270000</cx:pt>
          <cx:pt idx="27258">76500</cx:pt>
          <cx:pt idx="27259">135000</cx:pt>
          <cx:pt idx="27260">157500</cx:pt>
          <cx:pt idx="27261">180000</cx:pt>
          <cx:pt idx="27262">180000</cx:pt>
          <cx:pt idx="27263">216000</cx:pt>
          <cx:pt idx="27264">270000</cx:pt>
          <cx:pt idx="27265">135000</cx:pt>
          <cx:pt idx="27266">270000</cx:pt>
          <cx:pt idx="27267">139500</cx:pt>
          <cx:pt idx="27268">225000</cx:pt>
          <cx:pt idx="27269">121500</cx:pt>
          <cx:pt idx="27270">90000</cx:pt>
          <cx:pt idx="27271">90000</cx:pt>
          <cx:pt idx="27272">90000</cx:pt>
          <cx:pt idx="27273">252000</cx:pt>
          <cx:pt idx="27274">202500</cx:pt>
          <cx:pt idx="27275">90000</cx:pt>
          <cx:pt idx="27276">171000</cx:pt>
          <cx:pt idx="27277">180000</cx:pt>
          <cx:pt idx="27278">315000</cx:pt>
          <cx:pt idx="27279">81000</cx:pt>
          <cx:pt idx="27280">90000</cx:pt>
          <cx:pt idx="27281">171000</cx:pt>
          <cx:pt idx="27282">54000</cx:pt>
          <cx:pt idx="27283">270000</cx:pt>
          <cx:pt idx="27284">157500</cx:pt>
          <cx:pt idx="27285">135000</cx:pt>
          <cx:pt idx="27286">180000</cx:pt>
          <cx:pt idx="27287">153000</cx:pt>
          <cx:pt idx="27288">180000</cx:pt>
          <cx:pt idx="27289">355500</cx:pt>
          <cx:pt idx="27290">90000</cx:pt>
          <cx:pt idx="27291">157500</cx:pt>
          <cx:pt idx="27292">247500</cx:pt>
          <cx:pt idx="27293">135000</cx:pt>
          <cx:pt idx="27294">90000</cx:pt>
          <cx:pt idx="27295">112500</cx:pt>
          <cx:pt idx="27296">90000</cx:pt>
          <cx:pt idx="27297">45000</cx:pt>
          <cx:pt idx="27298">135000</cx:pt>
          <cx:pt idx="27299">130500</cx:pt>
          <cx:pt idx="27300">90000</cx:pt>
          <cx:pt idx="27301">292500</cx:pt>
          <cx:pt idx="27302">225000</cx:pt>
          <cx:pt idx="27303">225000</cx:pt>
          <cx:pt idx="27304">180000</cx:pt>
          <cx:pt idx="27305">94500</cx:pt>
          <cx:pt idx="27306">180000</cx:pt>
          <cx:pt idx="27307">72000</cx:pt>
          <cx:pt idx="27308">180000</cx:pt>
          <cx:pt idx="27309">90000</cx:pt>
          <cx:pt idx="27310">112500</cx:pt>
          <cx:pt idx="27311">112500</cx:pt>
          <cx:pt idx="27312">180000</cx:pt>
          <cx:pt idx="27313">180000</cx:pt>
          <cx:pt idx="27314">225000</cx:pt>
          <cx:pt idx="27315">97978.5</cx:pt>
          <cx:pt idx="27316">67500</cx:pt>
          <cx:pt idx="27317">67500</cx:pt>
          <cx:pt idx="27318">112500</cx:pt>
          <cx:pt idx="27319">720000</cx:pt>
          <cx:pt idx="27320">126000</cx:pt>
          <cx:pt idx="27321">166500</cx:pt>
          <cx:pt idx="27322">202500</cx:pt>
          <cx:pt idx="27323">91350</cx:pt>
          <cx:pt idx="27324">91350</cx:pt>
          <cx:pt idx="27325">180000</cx:pt>
          <cx:pt idx="27326">315000</cx:pt>
          <cx:pt idx="27327">135000</cx:pt>
          <cx:pt idx="27328">270000</cx:pt>
          <cx:pt idx="27329">112500</cx:pt>
          <cx:pt idx="27330">427500</cx:pt>
          <cx:pt idx="27331">225000</cx:pt>
          <cx:pt idx="27332">135000</cx:pt>
          <cx:pt idx="27333">315000</cx:pt>
          <cx:pt idx="27334">67500</cx:pt>
          <cx:pt idx="27335">180000</cx:pt>
          <cx:pt idx="27336">76500</cx:pt>
          <cx:pt idx="27337">67500</cx:pt>
          <cx:pt idx="27338">166500</cx:pt>
          <cx:pt idx="27339">72000</cx:pt>
          <cx:pt idx="27340">74250</cx:pt>
          <cx:pt idx="27341">135000</cx:pt>
          <cx:pt idx="27342">112500</cx:pt>
          <cx:pt idx="27343">180000</cx:pt>
          <cx:pt idx="27344">157500</cx:pt>
          <cx:pt idx="27345">112500</cx:pt>
          <cx:pt idx="27346">202500</cx:pt>
          <cx:pt idx="27347">157500</cx:pt>
          <cx:pt idx="27348">99000</cx:pt>
          <cx:pt idx="27349">67500</cx:pt>
          <cx:pt idx="27350">99000</cx:pt>
          <cx:pt idx="27351">112500</cx:pt>
          <cx:pt idx="27352">121500</cx:pt>
          <cx:pt idx="27353">118350</cx:pt>
          <cx:pt idx="27354">283500</cx:pt>
          <cx:pt idx="27355">195750</cx:pt>
          <cx:pt idx="27356">171000</cx:pt>
          <cx:pt idx="27357">36000</cx:pt>
          <cx:pt idx="27358">56250</cx:pt>
          <cx:pt idx="27359">135000</cx:pt>
          <cx:pt idx="27360">126000</cx:pt>
          <cx:pt idx="27361">202500</cx:pt>
          <cx:pt idx="27362">121500</cx:pt>
          <cx:pt idx="27363">157500</cx:pt>
          <cx:pt idx="27364">270000</cx:pt>
          <cx:pt idx="27365">157500</cx:pt>
          <cx:pt idx="27366">315000</cx:pt>
          <cx:pt idx="27367">90000</cx:pt>
          <cx:pt idx="27368">135000</cx:pt>
          <cx:pt idx="27369">247500</cx:pt>
          <cx:pt idx="27370">81000</cx:pt>
          <cx:pt idx="27371">270000</cx:pt>
          <cx:pt idx="27372">247500</cx:pt>
          <cx:pt idx="27373">189000</cx:pt>
          <cx:pt idx="27374">157500</cx:pt>
          <cx:pt idx="27375">292500</cx:pt>
          <cx:pt idx="27376">90000</cx:pt>
          <cx:pt idx="27377">135000</cx:pt>
          <cx:pt idx="27378">292500</cx:pt>
          <cx:pt idx="27379">171000</cx:pt>
          <cx:pt idx="27380">135000</cx:pt>
          <cx:pt idx="27381">135000</cx:pt>
          <cx:pt idx="27382">72000</cx:pt>
          <cx:pt idx="27383">81000</cx:pt>
          <cx:pt idx="27384">130500</cx:pt>
          <cx:pt idx="27385">144000</cx:pt>
          <cx:pt idx="27386">225000</cx:pt>
          <cx:pt idx="27387">112500</cx:pt>
          <cx:pt idx="27388">225000</cx:pt>
          <cx:pt idx="27389">247500</cx:pt>
          <cx:pt idx="27390">157500</cx:pt>
          <cx:pt idx="27391">315000</cx:pt>
          <cx:pt idx="27392">157500</cx:pt>
          <cx:pt idx="27393">157500</cx:pt>
          <cx:pt idx="27394">112500</cx:pt>
          <cx:pt idx="27395">157500</cx:pt>
          <cx:pt idx="27396">135000</cx:pt>
          <cx:pt idx="27397">135000</cx:pt>
          <cx:pt idx="27398">450000</cx:pt>
          <cx:pt idx="27399">279000</cx:pt>
          <cx:pt idx="27400">184500</cx:pt>
          <cx:pt idx="27401">180000</cx:pt>
          <cx:pt idx="27402">180000</cx:pt>
          <cx:pt idx="27403">135000</cx:pt>
          <cx:pt idx="27404">180000</cx:pt>
          <cx:pt idx="27405">315000</cx:pt>
          <cx:pt idx="27406">157500</cx:pt>
          <cx:pt idx="27407">112500</cx:pt>
          <cx:pt idx="27408">121500</cx:pt>
          <cx:pt idx="27409">117000</cx:pt>
          <cx:pt idx="27410">81000</cx:pt>
          <cx:pt idx="27411">180000</cx:pt>
          <cx:pt idx="27412">270000</cx:pt>
          <cx:pt idx="27413">184500</cx:pt>
          <cx:pt idx="27414">450000</cx:pt>
          <cx:pt idx="27415">225000</cx:pt>
          <cx:pt idx="27416">67500</cx:pt>
          <cx:pt idx="27417">180000</cx:pt>
          <cx:pt idx="27418">90000</cx:pt>
          <cx:pt idx="27419">292500</cx:pt>
          <cx:pt idx="27420">180000</cx:pt>
          <cx:pt idx="27421">135000</cx:pt>
          <cx:pt idx="27422">135000</cx:pt>
          <cx:pt idx="27423">157500</cx:pt>
          <cx:pt idx="27424">157500</cx:pt>
          <cx:pt idx="27425">270000</cx:pt>
          <cx:pt idx="27426">90000</cx:pt>
          <cx:pt idx="27427">135000</cx:pt>
          <cx:pt idx="27428">171000</cx:pt>
          <cx:pt idx="27429">99000</cx:pt>
          <cx:pt idx="27430">202500</cx:pt>
          <cx:pt idx="27431">180000</cx:pt>
          <cx:pt idx="27432">112500</cx:pt>
          <cx:pt idx="27433">225000</cx:pt>
          <cx:pt idx="27434">76500</cx:pt>
          <cx:pt idx="27435">94500</cx:pt>
          <cx:pt idx="27436">157500</cx:pt>
          <cx:pt idx="27437">90000</cx:pt>
          <cx:pt idx="27438">157500</cx:pt>
          <cx:pt idx="27439">67500</cx:pt>
          <cx:pt idx="27440">135000</cx:pt>
          <cx:pt idx="27441">225000</cx:pt>
          <cx:pt idx="27442">157500</cx:pt>
          <cx:pt idx="27443">360000</cx:pt>
          <cx:pt idx="27444">135000</cx:pt>
          <cx:pt idx="27445">72000</cx:pt>
          <cx:pt idx="27446">112500</cx:pt>
          <cx:pt idx="27447">76500</cx:pt>
          <cx:pt idx="27448">135000</cx:pt>
          <cx:pt idx="27449">315000</cx:pt>
          <cx:pt idx="27450">202500</cx:pt>
          <cx:pt idx="27451">211500</cx:pt>
          <cx:pt idx="27452">202500</cx:pt>
          <cx:pt idx="27453">112500</cx:pt>
          <cx:pt idx="27454">76500</cx:pt>
          <cx:pt idx="27455">67500</cx:pt>
          <cx:pt idx="27456">292500</cx:pt>
          <cx:pt idx="27457">180000</cx:pt>
          <cx:pt idx="27458">180000</cx:pt>
          <cx:pt idx="27459">49500</cx:pt>
          <cx:pt idx="27460">112500</cx:pt>
          <cx:pt idx="27461">126000</cx:pt>
          <cx:pt idx="27462">157500</cx:pt>
          <cx:pt idx="27463">157500</cx:pt>
          <cx:pt idx="27464">180000</cx:pt>
          <cx:pt idx="27465">180000</cx:pt>
          <cx:pt idx="27466">157500</cx:pt>
          <cx:pt idx="27467">126000</cx:pt>
          <cx:pt idx="27468">90000</cx:pt>
          <cx:pt idx="27469">85500</cx:pt>
          <cx:pt idx="27470">90000</cx:pt>
          <cx:pt idx="27471">166500</cx:pt>
          <cx:pt idx="27472">135000</cx:pt>
          <cx:pt idx="27473">126000</cx:pt>
          <cx:pt idx="27474">130500</cx:pt>
          <cx:pt idx="27475">292500</cx:pt>
          <cx:pt idx="27476">157500</cx:pt>
          <cx:pt idx="27477">157500</cx:pt>
          <cx:pt idx="27478">202500</cx:pt>
          <cx:pt idx="27479">225000</cx:pt>
          <cx:pt idx="27480">126000</cx:pt>
          <cx:pt idx="27481">193500</cx:pt>
          <cx:pt idx="27482">180000</cx:pt>
          <cx:pt idx="27483">112500</cx:pt>
          <cx:pt idx="27484">135000</cx:pt>
          <cx:pt idx="27485">90000</cx:pt>
          <cx:pt idx="27486">135000</cx:pt>
          <cx:pt idx="27487">72000</cx:pt>
          <cx:pt idx="27488">135000</cx:pt>
          <cx:pt idx="27489">270000</cx:pt>
          <cx:pt idx="27490">112500</cx:pt>
          <cx:pt idx="27491">337500</cx:pt>
          <cx:pt idx="27492">360000</cx:pt>
          <cx:pt idx="27493">135000</cx:pt>
          <cx:pt idx="27494">135000</cx:pt>
          <cx:pt idx="27495">99000</cx:pt>
          <cx:pt idx="27496">135000</cx:pt>
          <cx:pt idx="27497">180000</cx:pt>
          <cx:pt idx="27498">180000</cx:pt>
          <cx:pt idx="27499">90000</cx:pt>
          <cx:pt idx="27500">126000</cx:pt>
          <cx:pt idx="27501">135000</cx:pt>
          <cx:pt idx="27502">121500</cx:pt>
          <cx:pt idx="27503">211500</cx:pt>
          <cx:pt idx="27504">72000</cx:pt>
          <cx:pt idx="27505">67500</cx:pt>
          <cx:pt idx="27506">265500</cx:pt>
          <cx:pt idx="27507">180000</cx:pt>
          <cx:pt idx="27508">67500</cx:pt>
          <cx:pt idx="27509">180000</cx:pt>
          <cx:pt idx="27510">180000</cx:pt>
          <cx:pt idx="27511">180000</cx:pt>
          <cx:pt idx="27512">76500</cx:pt>
          <cx:pt idx="27513">247500</cx:pt>
          <cx:pt idx="27514">360000</cx:pt>
          <cx:pt idx="27515">126000</cx:pt>
          <cx:pt idx="27516">180000</cx:pt>
          <cx:pt idx="27517">94500</cx:pt>
          <cx:pt idx="27518">121500</cx:pt>
          <cx:pt idx="27519">108000</cx:pt>
          <cx:pt idx="27520">180000</cx:pt>
          <cx:pt idx="27521">180000</cx:pt>
          <cx:pt idx="27522">112500</cx:pt>
          <cx:pt idx="27523">90000</cx:pt>
          <cx:pt idx="27524">225000</cx:pt>
          <cx:pt idx="27525">180000</cx:pt>
          <cx:pt idx="27526">112500</cx:pt>
          <cx:pt idx="27527">90000</cx:pt>
          <cx:pt idx="27528">157500</cx:pt>
          <cx:pt idx="27529">252000</cx:pt>
          <cx:pt idx="27530">90000</cx:pt>
          <cx:pt idx="27531">405000</cx:pt>
          <cx:pt idx="27532">157500</cx:pt>
          <cx:pt idx="27533">67500</cx:pt>
          <cx:pt idx="27534">225000</cx:pt>
          <cx:pt idx="27535">90000</cx:pt>
          <cx:pt idx="27536">157500</cx:pt>
          <cx:pt idx="27537">135000</cx:pt>
          <cx:pt idx="27538">103500</cx:pt>
          <cx:pt idx="27539">180000</cx:pt>
          <cx:pt idx="27540">225000</cx:pt>
          <cx:pt idx="27541">247500</cx:pt>
          <cx:pt idx="27542">135000</cx:pt>
          <cx:pt idx="27543">103500</cx:pt>
          <cx:pt idx="27544">38457</cx:pt>
          <cx:pt idx="27545">405000</cx:pt>
          <cx:pt idx="27546">135000</cx:pt>
          <cx:pt idx="27547">157500</cx:pt>
          <cx:pt idx="27548">54000</cx:pt>
          <cx:pt idx="27549">112500</cx:pt>
          <cx:pt idx="27550">180000</cx:pt>
          <cx:pt idx="27551">360000</cx:pt>
          <cx:pt idx="27552">112500</cx:pt>
          <cx:pt idx="27553">180000</cx:pt>
          <cx:pt idx="27554">126000</cx:pt>
          <cx:pt idx="27555">180000</cx:pt>
          <cx:pt idx="27556">180000</cx:pt>
          <cx:pt idx="27557">166500</cx:pt>
          <cx:pt idx="27558">166500</cx:pt>
          <cx:pt idx="27559">189000</cx:pt>
          <cx:pt idx="27560">112500</cx:pt>
          <cx:pt idx="27561">225000</cx:pt>
          <cx:pt idx="27562">130500</cx:pt>
          <cx:pt idx="27563">103500</cx:pt>
          <cx:pt idx="27564">171000</cx:pt>
          <cx:pt idx="27565">45000</cx:pt>
          <cx:pt idx="27566">225000</cx:pt>
          <cx:pt idx="27567">157500</cx:pt>
          <cx:pt idx="27568">157500</cx:pt>
          <cx:pt idx="27569">270000</cx:pt>
          <cx:pt idx="27570">112500</cx:pt>
          <cx:pt idx="27571">135000</cx:pt>
          <cx:pt idx="27572">166500</cx:pt>
          <cx:pt idx="27573">67500</cx:pt>
          <cx:pt idx="27574">117000</cx:pt>
          <cx:pt idx="27575">135000</cx:pt>
          <cx:pt idx="27576">90000</cx:pt>
          <cx:pt idx="27577">90000</cx:pt>
          <cx:pt idx="27578">112500</cx:pt>
          <cx:pt idx="27579">216000</cx:pt>
          <cx:pt idx="27580">157500</cx:pt>
          <cx:pt idx="27581">225000</cx:pt>
          <cx:pt idx="27582">157500</cx:pt>
          <cx:pt idx="27583">112500</cx:pt>
          <cx:pt idx="27584">90000</cx:pt>
          <cx:pt idx="27585">166500</cx:pt>
          <cx:pt idx="27586">67500</cx:pt>
          <cx:pt idx="27587">67500</cx:pt>
          <cx:pt idx="27588">229500</cx:pt>
          <cx:pt idx="27589">103500</cx:pt>
          <cx:pt idx="27590">207000</cx:pt>
          <cx:pt idx="27591">94500</cx:pt>
          <cx:pt idx="27592">58500</cx:pt>
          <cx:pt idx="27593">270000</cx:pt>
          <cx:pt idx="27594">396000</cx:pt>
          <cx:pt idx="27595">135000</cx:pt>
          <cx:pt idx="27596">315000</cx:pt>
          <cx:pt idx="27597">351000</cx:pt>
          <cx:pt idx="27598">135000</cx:pt>
          <cx:pt idx="27599">166500</cx:pt>
          <cx:pt idx="27600">135000</cx:pt>
          <cx:pt idx="27601">112500</cx:pt>
          <cx:pt idx="27602">202500</cx:pt>
          <cx:pt idx="27603">157500</cx:pt>
          <cx:pt idx="27604">360000</cx:pt>
          <cx:pt idx="27605">135000</cx:pt>
          <cx:pt idx="27606">90000</cx:pt>
          <cx:pt idx="27607">99000</cx:pt>
          <cx:pt idx="27608">135000</cx:pt>
          <cx:pt idx="27609">292500</cx:pt>
          <cx:pt idx="27610">292500</cx:pt>
          <cx:pt idx="27611">135000</cx:pt>
          <cx:pt idx="27612">180000</cx:pt>
          <cx:pt idx="27613">67500</cx:pt>
          <cx:pt idx="27614">157500</cx:pt>
          <cx:pt idx="27615">211500</cx:pt>
          <cx:pt idx="27616">135000</cx:pt>
          <cx:pt idx="27617">90000</cx:pt>
          <cx:pt idx="27618">67500</cx:pt>
          <cx:pt idx="27619">90000</cx:pt>
          <cx:pt idx="27620">360000</cx:pt>
          <cx:pt idx="27621">180000</cx:pt>
          <cx:pt idx="27622">157500</cx:pt>
          <cx:pt idx="27623">225000</cx:pt>
          <cx:pt idx="27624">90000</cx:pt>
          <cx:pt idx="27625">180000</cx:pt>
          <cx:pt idx="27626">90000</cx:pt>
          <cx:pt idx="27627">112500</cx:pt>
          <cx:pt idx="27628">121500</cx:pt>
          <cx:pt idx="27629">135000</cx:pt>
          <cx:pt idx="27630">94500</cx:pt>
          <cx:pt idx="27631">90000</cx:pt>
          <cx:pt idx="27632">135000</cx:pt>
          <cx:pt idx="27633">225000</cx:pt>
          <cx:pt idx="27634">270000</cx:pt>
          <cx:pt idx="27635">90000</cx:pt>
          <cx:pt idx="27636">202500</cx:pt>
          <cx:pt idx="27637">315000</cx:pt>
          <cx:pt idx="27638">157500</cx:pt>
          <cx:pt idx="27639">112500</cx:pt>
          <cx:pt idx="27640">135373.5</cx:pt>
          <cx:pt idx="27641">108000</cx:pt>
          <cx:pt idx="27642">81000</cx:pt>
          <cx:pt idx="27643">157500</cx:pt>
          <cx:pt idx="27644">144000</cx:pt>
          <cx:pt idx="27645">36450</cx:pt>
          <cx:pt idx="27646">90000</cx:pt>
          <cx:pt idx="27647">166500</cx:pt>
          <cx:pt idx="27648">135000</cx:pt>
          <cx:pt idx="27649">225000</cx:pt>
          <cx:pt idx="27650">126000</cx:pt>
          <cx:pt idx="27651">292500</cx:pt>
          <cx:pt idx="27652">225000</cx:pt>
          <cx:pt idx="27653">112500</cx:pt>
          <cx:pt idx="27654">67500</cx:pt>
          <cx:pt idx="27655">112500</cx:pt>
          <cx:pt idx="27656">157500</cx:pt>
          <cx:pt idx="27657">72000</cx:pt>
          <cx:pt idx="27658">90000</cx:pt>
          <cx:pt idx="27659">112500</cx:pt>
          <cx:pt idx="27660">135000</cx:pt>
          <cx:pt idx="27661">171000</cx:pt>
          <cx:pt idx="27662">157500</cx:pt>
          <cx:pt idx="27663">225000</cx:pt>
          <cx:pt idx="27664">135000</cx:pt>
          <cx:pt idx="27665">202500</cx:pt>
          <cx:pt idx="27666">180000</cx:pt>
          <cx:pt idx="27667">90000</cx:pt>
          <cx:pt idx="27668">225000</cx:pt>
          <cx:pt idx="27669">112500</cx:pt>
          <cx:pt idx="27670">135000</cx:pt>
          <cx:pt idx="27671">112500</cx:pt>
          <cx:pt idx="27672">67500</cx:pt>
          <cx:pt idx="27673">117000</cx:pt>
          <cx:pt idx="27674">81000</cx:pt>
          <cx:pt idx="27675">81000</cx:pt>
          <cx:pt idx="27676">180000</cx:pt>
          <cx:pt idx="27677">76500</cx:pt>
          <cx:pt idx="27678">112500</cx:pt>
          <cx:pt idx="27679">117450</cx:pt>
          <cx:pt idx="27680">135000</cx:pt>
          <cx:pt idx="27681">315000</cx:pt>
          <cx:pt idx="27682">180000</cx:pt>
          <cx:pt idx="27683">112500</cx:pt>
          <cx:pt idx="27684">171000</cx:pt>
          <cx:pt idx="27685">144000</cx:pt>
          <cx:pt idx="27686">99000</cx:pt>
          <cx:pt idx="27687">270000</cx:pt>
          <cx:pt idx="27688">202500</cx:pt>
          <cx:pt idx="27689">171000</cx:pt>
          <cx:pt idx="27690">112500</cx:pt>
          <cx:pt idx="27691">68850</cx:pt>
          <cx:pt idx="27692">112500</cx:pt>
          <cx:pt idx="27693">112500</cx:pt>
          <cx:pt idx="27694">157500</cx:pt>
          <cx:pt idx="27695">180000</cx:pt>
          <cx:pt idx="27696">112500</cx:pt>
          <cx:pt idx="27697">405000</cx:pt>
          <cx:pt idx="27698">58500</cx:pt>
          <cx:pt idx="27699">225000</cx:pt>
          <cx:pt idx="27700">148500</cx:pt>
          <cx:pt idx="27701">157500</cx:pt>
          <cx:pt idx="27702">180117</cx:pt>
          <cx:pt idx="27703">157500</cx:pt>
          <cx:pt idx="27704">180000</cx:pt>
          <cx:pt idx="27705">135000</cx:pt>
          <cx:pt idx="27706">67500</cx:pt>
          <cx:pt idx="27707">157500</cx:pt>
          <cx:pt idx="27708">135000</cx:pt>
          <cx:pt idx="27709">90000</cx:pt>
          <cx:pt idx="27710">90000</cx:pt>
          <cx:pt idx="27711">171000</cx:pt>
          <cx:pt idx="27712">157500</cx:pt>
          <cx:pt idx="27713">135000</cx:pt>
          <cx:pt idx="27714">90000</cx:pt>
          <cx:pt idx="27715">171000</cx:pt>
          <cx:pt idx="27716">157500</cx:pt>
          <cx:pt idx="27717">202500</cx:pt>
          <cx:pt idx="27718">112500</cx:pt>
          <cx:pt idx="27719">135000</cx:pt>
          <cx:pt idx="27720">157500</cx:pt>
          <cx:pt idx="27721">135000</cx:pt>
          <cx:pt idx="27722">112500</cx:pt>
          <cx:pt idx="27723">90000</cx:pt>
          <cx:pt idx="27724">112500</cx:pt>
          <cx:pt idx="27725">206100</cx:pt>
          <cx:pt idx="27726">157500</cx:pt>
          <cx:pt idx="27727">54000</cx:pt>
          <cx:pt idx="27728">90000</cx:pt>
          <cx:pt idx="27729">90000</cx:pt>
          <cx:pt idx="27730">135000</cx:pt>
          <cx:pt idx="27731">121500</cx:pt>
          <cx:pt idx="27732">225000</cx:pt>
          <cx:pt idx="27733">135000</cx:pt>
          <cx:pt idx="27734">180000</cx:pt>
          <cx:pt idx="27735">292500</cx:pt>
          <cx:pt idx="27736">202500</cx:pt>
          <cx:pt idx="27737">225000</cx:pt>
          <cx:pt idx="27738">270000</cx:pt>
          <cx:pt idx="27739">135000</cx:pt>
          <cx:pt idx="27740">90000</cx:pt>
          <cx:pt idx="27741">81000</cx:pt>
          <cx:pt idx="27742">225000</cx:pt>
          <cx:pt idx="27743">157500</cx:pt>
          <cx:pt idx="27744">225000</cx:pt>
          <cx:pt idx="27745">180000</cx:pt>
          <cx:pt idx="27746">112500</cx:pt>
          <cx:pt idx="27747">90000</cx:pt>
          <cx:pt idx="27748">270000</cx:pt>
          <cx:pt idx="27749">270000</cx:pt>
          <cx:pt idx="27750">47250</cx:pt>
          <cx:pt idx="27751">90000</cx:pt>
          <cx:pt idx="27752">90000</cx:pt>
          <cx:pt idx="27753">225000</cx:pt>
          <cx:pt idx="27754">90000</cx:pt>
          <cx:pt idx="27755">180000</cx:pt>
          <cx:pt idx="27756">247500</cx:pt>
          <cx:pt idx="27757">180000</cx:pt>
          <cx:pt idx="27758">135000</cx:pt>
          <cx:pt idx="27759">292500</cx:pt>
          <cx:pt idx="27760">135000</cx:pt>
          <cx:pt idx="27761">202500</cx:pt>
          <cx:pt idx="27762">157500</cx:pt>
          <cx:pt idx="27763">148500</cx:pt>
          <cx:pt idx="27764">135000</cx:pt>
          <cx:pt idx="27765">76500</cx:pt>
          <cx:pt idx="27766">135000</cx:pt>
          <cx:pt idx="27767">135000</cx:pt>
          <cx:pt idx="27768">90000</cx:pt>
          <cx:pt idx="27769">162000</cx:pt>
          <cx:pt idx="27770">112500</cx:pt>
          <cx:pt idx="27771">110250</cx:pt>
          <cx:pt idx="27772">117000</cx:pt>
          <cx:pt idx="27773">135000</cx:pt>
          <cx:pt idx="27774">270000</cx:pt>
          <cx:pt idx="27775">112500</cx:pt>
          <cx:pt idx="27776">202500</cx:pt>
          <cx:pt idx="27777">157500</cx:pt>
          <cx:pt idx="27778">135000</cx:pt>
          <cx:pt idx="27779">225000</cx:pt>
          <cx:pt idx="27780">112500</cx:pt>
          <cx:pt idx="27781">112500</cx:pt>
          <cx:pt idx="27782">112500</cx:pt>
          <cx:pt idx="27783">112500</cx:pt>
          <cx:pt idx="27784">112500</cx:pt>
          <cx:pt idx="27785">180000</cx:pt>
          <cx:pt idx="27786">90000</cx:pt>
          <cx:pt idx="27787">81000</cx:pt>
          <cx:pt idx="27788">112500</cx:pt>
          <cx:pt idx="27789">157500</cx:pt>
          <cx:pt idx="27790">225000</cx:pt>
          <cx:pt idx="27791">202500</cx:pt>
          <cx:pt idx="27792">90000</cx:pt>
          <cx:pt idx="27793">180000</cx:pt>
          <cx:pt idx="27794">180000</cx:pt>
          <cx:pt idx="27795">202500</cx:pt>
          <cx:pt idx="27796">270000</cx:pt>
          <cx:pt idx="27797">135000</cx:pt>
          <cx:pt idx="27798">45000</cx:pt>
          <cx:pt idx="27799">315000</cx:pt>
          <cx:pt idx="27800">180000</cx:pt>
          <cx:pt idx="27801">229500</cx:pt>
          <cx:pt idx="27802">135000</cx:pt>
          <cx:pt idx="27803">202500</cx:pt>
          <cx:pt idx="27804">202500</cx:pt>
          <cx:pt idx="27805">135000</cx:pt>
          <cx:pt idx="27806">135000</cx:pt>
          <cx:pt idx="27807">99000</cx:pt>
          <cx:pt idx="27808">159750</cx:pt>
          <cx:pt idx="27809">108000</cx:pt>
          <cx:pt idx="27810">117000</cx:pt>
          <cx:pt idx="27811">58500</cx:pt>
          <cx:pt idx="27812">202500</cx:pt>
          <cx:pt idx="27813">315000</cx:pt>
          <cx:pt idx="27814">157500</cx:pt>
          <cx:pt idx="27815">54000</cx:pt>
          <cx:pt idx="27816">270000</cx:pt>
          <cx:pt idx="27817">135000</cx:pt>
          <cx:pt idx="27818">270000</cx:pt>
          <cx:pt idx="27819">337500</cx:pt>
          <cx:pt idx="27820">450000</cx:pt>
          <cx:pt idx="27821">202500</cx:pt>
          <cx:pt idx="27822">450000</cx:pt>
          <cx:pt idx="27823">112500</cx:pt>
          <cx:pt idx="27824">112500</cx:pt>
          <cx:pt idx="27825">67500</cx:pt>
          <cx:pt idx="27826">76500</cx:pt>
          <cx:pt idx="27827">112500</cx:pt>
          <cx:pt idx="27828">72000</cx:pt>
          <cx:pt idx="27829">99000</cx:pt>
          <cx:pt idx="27830">112500</cx:pt>
          <cx:pt idx="27831">112500</cx:pt>
          <cx:pt idx="27832">270000</cx:pt>
          <cx:pt idx="27833">157500</cx:pt>
          <cx:pt idx="27834">76500</cx:pt>
          <cx:pt idx="27835">90000</cx:pt>
          <cx:pt idx="27836">225000</cx:pt>
          <cx:pt idx="27837">157500</cx:pt>
          <cx:pt idx="27838">99000</cx:pt>
          <cx:pt idx="27839">225000</cx:pt>
          <cx:pt idx="27840">225000</cx:pt>
          <cx:pt idx="27841">180000</cx:pt>
          <cx:pt idx="27842">202500</cx:pt>
          <cx:pt idx="27843">202500</cx:pt>
          <cx:pt idx="27844">247500</cx:pt>
          <cx:pt idx="27845">135000</cx:pt>
          <cx:pt idx="27846">112500</cx:pt>
          <cx:pt idx="27847">103500</cx:pt>
          <cx:pt idx="27848">90000</cx:pt>
          <cx:pt idx="27849">135000</cx:pt>
          <cx:pt idx="27850">157500</cx:pt>
          <cx:pt idx="27851">135000</cx:pt>
          <cx:pt idx="27852">180000</cx:pt>
          <cx:pt idx="27853">135000</cx:pt>
          <cx:pt idx="27854">76500</cx:pt>
          <cx:pt idx="27855">112500</cx:pt>
          <cx:pt idx="27856">90000</cx:pt>
          <cx:pt idx="27857">157500</cx:pt>
          <cx:pt idx="27858">315000</cx:pt>
          <cx:pt idx="27859">382500</cx:pt>
          <cx:pt idx="27860">225000</cx:pt>
          <cx:pt idx="27861">112500</cx:pt>
          <cx:pt idx="27862">67500</cx:pt>
          <cx:pt idx="27863">180000</cx:pt>
          <cx:pt idx="27864">54000</cx:pt>
          <cx:pt idx="27865">342000</cx:pt>
          <cx:pt idx="27866">108000</cx:pt>
          <cx:pt idx="27867">292500</cx:pt>
          <cx:pt idx="27868">180000</cx:pt>
          <cx:pt idx="27869">112500</cx:pt>
          <cx:pt idx="27870">292500</cx:pt>
          <cx:pt idx="27871">112500</cx:pt>
          <cx:pt idx="27872">270000</cx:pt>
          <cx:pt idx="27873">180000</cx:pt>
          <cx:pt idx="27874">164250</cx:pt>
          <cx:pt idx="27875">180000</cx:pt>
          <cx:pt idx="27876">112500</cx:pt>
          <cx:pt idx="27877">202500</cx:pt>
          <cx:pt idx="27878">49500</cx:pt>
          <cx:pt idx="27879">45000</cx:pt>
          <cx:pt idx="27880">202500</cx:pt>
          <cx:pt idx="27881">135000</cx:pt>
          <cx:pt idx="27882">247500</cx:pt>
          <cx:pt idx="27883">67500</cx:pt>
          <cx:pt idx="27884">270000</cx:pt>
          <cx:pt idx="27885">157500</cx:pt>
          <cx:pt idx="27886">450000</cx:pt>
          <cx:pt idx="27887">247500</cx:pt>
          <cx:pt idx="27888">135000</cx:pt>
          <cx:pt idx="27889">112500</cx:pt>
          <cx:pt idx="27890">270000</cx:pt>
          <cx:pt idx="27891">315000</cx:pt>
          <cx:pt idx="27892">81000</cx:pt>
          <cx:pt idx="27893">148500</cx:pt>
          <cx:pt idx="27894">105750</cx:pt>
          <cx:pt idx="27895">112500</cx:pt>
          <cx:pt idx="27896">121500</cx:pt>
          <cx:pt idx="27897">166500</cx:pt>
          <cx:pt idx="27898">157500</cx:pt>
          <cx:pt idx="27899">112500</cx:pt>
          <cx:pt idx="27900">157500</cx:pt>
          <cx:pt idx="27901">292500</cx:pt>
          <cx:pt idx="27902">540000</cx:pt>
          <cx:pt idx="27903">67500</cx:pt>
          <cx:pt idx="27904">180000</cx:pt>
          <cx:pt idx="27905">67500</cx:pt>
          <cx:pt idx="27906">225000</cx:pt>
          <cx:pt idx="27907">157500</cx:pt>
          <cx:pt idx="27908">99000</cx:pt>
          <cx:pt idx="27909">180000</cx:pt>
          <cx:pt idx="27910">74029.5</cx:pt>
          <cx:pt idx="27911">126000</cx:pt>
          <cx:pt idx="27912">157500</cx:pt>
          <cx:pt idx="27913">112500</cx:pt>
          <cx:pt idx="27914">135000</cx:pt>
          <cx:pt idx="27915">270000</cx:pt>
          <cx:pt idx="27916">292500</cx:pt>
          <cx:pt idx="27917">67500</cx:pt>
          <cx:pt idx="27918">54000</cx:pt>
          <cx:pt idx="27919">207000</cx:pt>
          <cx:pt idx="27920">108000</cx:pt>
          <cx:pt idx="27921">270000</cx:pt>
          <cx:pt idx="27922">540000</cx:pt>
          <cx:pt idx="27923">67500</cx:pt>
          <cx:pt idx="27924">135000</cx:pt>
          <cx:pt idx="27925">112500</cx:pt>
          <cx:pt idx="27926">103500</cx:pt>
          <cx:pt idx="27927">292500</cx:pt>
          <cx:pt idx="27928">157500</cx:pt>
          <cx:pt idx="27929">40500</cx:pt>
          <cx:pt idx="27930">76500</cx:pt>
          <cx:pt idx="27931">225000</cx:pt>
          <cx:pt idx="27932">157500</cx:pt>
          <cx:pt idx="27933">112500</cx:pt>
          <cx:pt idx="27934">315000</cx:pt>
          <cx:pt idx="27935">157500</cx:pt>
          <cx:pt idx="27936">157500</cx:pt>
          <cx:pt idx="27937">157500</cx:pt>
          <cx:pt idx="27938">315000</cx:pt>
          <cx:pt idx="27939">171000</cx:pt>
          <cx:pt idx="27940">67500</cx:pt>
          <cx:pt idx="27941">900000</cx:pt>
          <cx:pt idx="27942">180000</cx:pt>
          <cx:pt idx="27943">99000</cx:pt>
          <cx:pt idx="27944">225000</cx:pt>
          <cx:pt idx="27945">90000</cx:pt>
          <cx:pt idx="27946">135000</cx:pt>
          <cx:pt idx="27947">130500</cx:pt>
          <cx:pt idx="27948">180000</cx:pt>
          <cx:pt idx="27949">112500</cx:pt>
          <cx:pt idx="27950">112500</cx:pt>
          <cx:pt idx="27951">112500</cx:pt>
          <cx:pt idx="27952">202500</cx:pt>
          <cx:pt idx="27953">157500</cx:pt>
          <cx:pt idx="27954">175500</cx:pt>
          <cx:pt idx="27955">540000</cx:pt>
          <cx:pt idx="27956">225000</cx:pt>
          <cx:pt idx="27957">202500</cx:pt>
          <cx:pt idx="27958">180000</cx:pt>
          <cx:pt idx="27959">112500</cx:pt>
          <cx:pt idx="27960">180000</cx:pt>
          <cx:pt idx="27961">270000</cx:pt>
          <cx:pt idx="27962">49500</cx:pt>
          <cx:pt idx="27963">360000</cx:pt>
          <cx:pt idx="27964">90000</cx:pt>
          <cx:pt idx="27965">135000</cx:pt>
          <cx:pt idx="27966">54000</cx:pt>
          <cx:pt idx="27967">180000</cx:pt>
          <cx:pt idx="27968">45000</cx:pt>
          <cx:pt idx="27969">117000</cx:pt>
          <cx:pt idx="27970">51300</cx:pt>
          <cx:pt idx="27971">270000</cx:pt>
          <cx:pt idx="27972">292500</cx:pt>
          <cx:pt idx="27973">135000</cx:pt>
          <cx:pt idx="27974">225000</cx:pt>
          <cx:pt idx="27975">225000</cx:pt>
          <cx:pt idx="27976">171000</cx:pt>
          <cx:pt idx="27977">270000</cx:pt>
          <cx:pt idx="27978">90000</cx:pt>
          <cx:pt idx="27979">135000</cx:pt>
          <cx:pt idx="27980">382500</cx:pt>
          <cx:pt idx="27981">270000</cx:pt>
          <cx:pt idx="27982">135000</cx:pt>
          <cx:pt idx="27983">90000</cx:pt>
          <cx:pt idx="27984">112500</cx:pt>
          <cx:pt idx="27985">103500</cx:pt>
          <cx:pt idx="27986">225000</cx:pt>
          <cx:pt idx="27987">135000</cx:pt>
          <cx:pt idx="27988">112500</cx:pt>
          <cx:pt idx="27989">135000</cx:pt>
          <cx:pt idx="27990">225000</cx:pt>
          <cx:pt idx="27991">270000</cx:pt>
          <cx:pt idx="27992">117000</cx:pt>
          <cx:pt idx="27993">135000</cx:pt>
          <cx:pt idx="27994">135000</cx:pt>
          <cx:pt idx="27995">180000</cx:pt>
          <cx:pt idx="27996">112500</cx:pt>
          <cx:pt idx="27997">180000</cx:pt>
          <cx:pt idx="27998">135000</cx:pt>
          <cx:pt idx="27999">180000</cx:pt>
          <cx:pt idx="28000">211500</cx:pt>
          <cx:pt idx="28001">135000</cx:pt>
          <cx:pt idx="28002">85500</cx:pt>
          <cx:pt idx="28003">202500</cx:pt>
          <cx:pt idx="28004">180000</cx:pt>
          <cx:pt idx="28005">180000</cx:pt>
          <cx:pt idx="28006">225000</cx:pt>
          <cx:pt idx="28007">36000</cx:pt>
          <cx:pt idx="28008">292500</cx:pt>
          <cx:pt idx="28009">135000</cx:pt>
          <cx:pt idx="28010">225000</cx:pt>
          <cx:pt idx="28011">135000</cx:pt>
          <cx:pt idx="28012">243000</cx:pt>
          <cx:pt idx="28013">157500</cx:pt>
          <cx:pt idx="28014">157500</cx:pt>
          <cx:pt idx="28015">202500</cx:pt>
          <cx:pt idx="28016">180000</cx:pt>
          <cx:pt idx="28017">180000</cx:pt>
          <cx:pt idx="28018">202500</cx:pt>
          <cx:pt idx="28019">112500</cx:pt>
          <cx:pt idx="28020">112500</cx:pt>
          <cx:pt idx="28021">225000</cx:pt>
          <cx:pt idx="28022">202500</cx:pt>
          <cx:pt idx="28023">207000</cx:pt>
          <cx:pt idx="28024">450000</cx:pt>
          <cx:pt idx="28025">180000</cx:pt>
          <cx:pt idx="28026">121500</cx:pt>
          <cx:pt idx="28027">180000</cx:pt>
          <cx:pt idx="28028">180000</cx:pt>
          <cx:pt idx="28029">103500</cx:pt>
          <cx:pt idx="28030">112500</cx:pt>
          <cx:pt idx="28031">90000</cx:pt>
          <cx:pt idx="28032">135000</cx:pt>
          <cx:pt idx="28033">247500</cx:pt>
          <cx:pt idx="28034">67500</cx:pt>
          <cx:pt idx="28035">157500</cx:pt>
          <cx:pt idx="28036">225000</cx:pt>
          <cx:pt idx="28037">112500</cx:pt>
          <cx:pt idx="28038">180000</cx:pt>
          <cx:pt idx="28039">112500</cx:pt>
          <cx:pt idx="28040">72000</cx:pt>
          <cx:pt idx="28041">90000</cx:pt>
          <cx:pt idx="28042">153000</cx:pt>
          <cx:pt idx="28043">99000</cx:pt>
          <cx:pt idx="28044">67500</cx:pt>
          <cx:pt idx="28045">166500</cx:pt>
          <cx:pt idx="28046">216000</cx:pt>
          <cx:pt idx="28047">315000</cx:pt>
          <cx:pt idx="28048">202500</cx:pt>
          <cx:pt idx="28049">193500</cx:pt>
          <cx:pt idx="28050">180000</cx:pt>
          <cx:pt idx="28051">72000</cx:pt>
          <cx:pt idx="28052">81000</cx:pt>
          <cx:pt idx="28053">225000</cx:pt>
          <cx:pt idx="28054">157500</cx:pt>
          <cx:pt idx="28055">72000</cx:pt>
          <cx:pt idx="28056">256500</cx:pt>
          <cx:pt idx="28057">247500</cx:pt>
          <cx:pt idx="28058">247500</cx:pt>
          <cx:pt idx="28059">90000</cx:pt>
          <cx:pt idx="28060">157500</cx:pt>
          <cx:pt idx="28061">126000</cx:pt>
          <cx:pt idx="28062">180000</cx:pt>
          <cx:pt idx="28063">112500</cx:pt>
          <cx:pt idx="28064">247500</cx:pt>
          <cx:pt idx="28065">112500</cx:pt>
          <cx:pt idx="28066">202500</cx:pt>
          <cx:pt idx="28067">225000</cx:pt>
          <cx:pt idx="28068">171000</cx:pt>
          <cx:pt idx="28069">135000</cx:pt>
          <cx:pt idx="28070">135000</cx:pt>
          <cx:pt idx="28071">270000</cx:pt>
          <cx:pt idx="28072">247500</cx:pt>
          <cx:pt idx="28073">202500</cx:pt>
          <cx:pt idx="28074">112500</cx:pt>
          <cx:pt idx="28075">81000</cx:pt>
          <cx:pt idx="28076">135000</cx:pt>
          <cx:pt idx="28077">405000</cx:pt>
          <cx:pt idx="28078">135000</cx:pt>
          <cx:pt idx="28079">135000</cx:pt>
          <cx:pt idx="28080">180000</cx:pt>
          <cx:pt idx="28081">180000</cx:pt>
          <cx:pt idx="28082">171000</cx:pt>
          <cx:pt idx="28083">135000</cx:pt>
          <cx:pt idx="28084">180000</cx:pt>
          <cx:pt idx="28085">135000</cx:pt>
          <cx:pt idx="28086">270000</cx:pt>
          <cx:pt idx="28087">382500</cx:pt>
          <cx:pt idx="28088">90000</cx:pt>
          <cx:pt idx="28089">202500</cx:pt>
          <cx:pt idx="28090">157500</cx:pt>
          <cx:pt idx="28091">135000</cx:pt>
          <cx:pt idx="28092">135000</cx:pt>
          <cx:pt idx="28093">112500</cx:pt>
          <cx:pt idx="28094">225000</cx:pt>
          <cx:pt idx="28095">135000</cx:pt>
          <cx:pt idx="28096">45000</cx:pt>
          <cx:pt idx="28097">76500</cx:pt>
          <cx:pt idx="28098">225000</cx:pt>
          <cx:pt idx="28099">180000</cx:pt>
          <cx:pt idx="28100">202500</cx:pt>
          <cx:pt idx="28101">135000</cx:pt>
          <cx:pt idx="28102">189000</cx:pt>
          <cx:pt idx="28103">180000</cx:pt>
          <cx:pt idx="28104">112500</cx:pt>
          <cx:pt idx="28105">225000</cx:pt>
          <cx:pt idx="28106">135000</cx:pt>
          <cx:pt idx="28107">112500</cx:pt>
          <cx:pt idx="28108">81000</cx:pt>
          <cx:pt idx="28109">207000</cx:pt>
          <cx:pt idx="28110">247500</cx:pt>
          <cx:pt idx="28111">157500</cx:pt>
          <cx:pt idx="28112">157500</cx:pt>
          <cx:pt idx="28113">76500</cx:pt>
          <cx:pt idx="28114">166500</cx:pt>
          <cx:pt idx="28115">157500</cx:pt>
          <cx:pt idx="28116">67500</cx:pt>
          <cx:pt idx="28117">225000</cx:pt>
          <cx:pt idx="28118">135000</cx:pt>
          <cx:pt idx="28119">67500</cx:pt>
          <cx:pt idx="28120">121500</cx:pt>
          <cx:pt idx="28121">63000</cx:pt>
          <cx:pt idx="28122">225000</cx:pt>
          <cx:pt idx="28123">90000</cx:pt>
          <cx:pt idx="28124">112500</cx:pt>
          <cx:pt idx="28125">157500</cx:pt>
          <cx:pt idx="28126">157500</cx:pt>
          <cx:pt idx="28127">112500</cx:pt>
          <cx:pt idx="28128">202500</cx:pt>
          <cx:pt idx="28129">157500</cx:pt>
          <cx:pt idx="28130">135000</cx:pt>
          <cx:pt idx="28131">90000</cx:pt>
          <cx:pt idx="28132">90000</cx:pt>
          <cx:pt idx="28133">360000</cx:pt>
          <cx:pt idx="28134">90000</cx:pt>
          <cx:pt idx="28135">108000</cx:pt>
          <cx:pt idx="28136">180000</cx:pt>
          <cx:pt idx="28137">180000</cx:pt>
          <cx:pt idx="28138">270000</cx:pt>
          <cx:pt idx="28139">121500</cx:pt>
          <cx:pt idx="28140">135000</cx:pt>
          <cx:pt idx="28141">54000</cx:pt>
          <cx:pt idx="28142">450000</cx:pt>
          <cx:pt idx="28143">135000</cx:pt>
          <cx:pt idx="28144">157500</cx:pt>
          <cx:pt idx="28145">270000</cx:pt>
          <cx:pt idx="28146">103500</cx:pt>
          <cx:pt idx="28147">76500</cx:pt>
          <cx:pt idx="28148">225000</cx:pt>
          <cx:pt idx="28149">247500</cx:pt>
          <cx:pt idx="28150">81000</cx:pt>
          <cx:pt idx="28151">112500</cx:pt>
          <cx:pt idx="28152">99000</cx:pt>
          <cx:pt idx="28153">72000</cx:pt>
          <cx:pt idx="28154">157500</cx:pt>
          <cx:pt idx="28155">225000</cx:pt>
          <cx:pt idx="28156">202500</cx:pt>
          <cx:pt idx="28157">135000</cx:pt>
          <cx:pt idx="28158">189000</cx:pt>
          <cx:pt idx="28159">202500</cx:pt>
          <cx:pt idx="28160">225000</cx:pt>
          <cx:pt idx="28161">225000</cx:pt>
          <cx:pt idx="28162">540000</cx:pt>
          <cx:pt idx="28163">117000</cx:pt>
          <cx:pt idx="28164">135000</cx:pt>
          <cx:pt idx="28165">225000</cx:pt>
          <cx:pt idx="28166">90000</cx:pt>
          <cx:pt idx="28167">67500</cx:pt>
          <cx:pt idx="28168">279000</cx:pt>
          <cx:pt idx="28169">225000</cx:pt>
          <cx:pt idx="28170">112500</cx:pt>
          <cx:pt idx="28171">135000</cx:pt>
          <cx:pt idx="28172">270000</cx:pt>
          <cx:pt idx="28173">157500</cx:pt>
          <cx:pt idx="28174">112500</cx:pt>
          <cx:pt idx="28175">216000</cx:pt>
          <cx:pt idx="28176">225000</cx:pt>
          <cx:pt idx="28177">225000</cx:pt>
          <cx:pt idx="28178">157500</cx:pt>
          <cx:pt idx="28179">67500</cx:pt>
          <cx:pt idx="28180">202500</cx:pt>
          <cx:pt idx="28181">135000</cx:pt>
          <cx:pt idx="28182">315000</cx:pt>
          <cx:pt idx="28183">135000</cx:pt>
          <cx:pt idx="28184">202500</cx:pt>
          <cx:pt idx="28185">202500</cx:pt>
          <cx:pt idx="28186">108000</cx:pt>
          <cx:pt idx="28187">67500</cx:pt>
          <cx:pt idx="28188">157500</cx:pt>
          <cx:pt idx="28189">157500</cx:pt>
          <cx:pt idx="28190">171000</cx:pt>
          <cx:pt idx="28191">135000</cx:pt>
          <cx:pt idx="28192">99000</cx:pt>
          <cx:pt idx="28193">159750</cx:pt>
          <cx:pt idx="28194">90000</cx:pt>
          <cx:pt idx="28195">45000</cx:pt>
          <cx:pt idx="28196">157500</cx:pt>
          <cx:pt idx="28197">405000</cx:pt>
          <cx:pt idx="28198">180000</cx:pt>
          <cx:pt idx="28199">202500</cx:pt>
          <cx:pt idx="28200">202500</cx:pt>
          <cx:pt idx="28201">45000</cx:pt>
          <cx:pt idx="28202">171000</cx:pt>
          <cx:pt idx="28203">450000</cx:pt>
          <cx:pt idx="28204">135000</cx:pt>
          <cx:pt idx="28205">202500</cx:pt>
          <cx:pt idx="28206">135000</cx:pt>
          <cx:pt idx="28207">135000</cx:pt>
          <cx:pt idx="28208">202500</cx:pt>
          <cx:pt idx="28209">180000</cx:pt>
          <cx:pt idx="28210">144000</cx:pt>
          <cx:pt idx="28211">135000</cx:pt>
          <cx:pt idx="28212">270000</cx:pt>
          <cx:pt idx="28213">90000</cx:pt>
          <cx:pt idx="28214">270000</cx:pt>
          <cx:pt idx="28215">72000</cx:pt>
          <cx:pt idx="28216">126000</cx:pt>
          <cx:pt idx="28217">90000</cx:pt>
          <cx:pt idx="28218">112500</cx:pt>
          <cx:pt idx="28219">112500</cx:pt>
          <cx:pt idx="28220">90000</cx:pt>
          <cx:pt idx="28221">94500</cx:pt>
          <cx:pt idx="28222">179100</cx:pt>
          <cx:pt idx="28223">180000</cx:pt>
          <cx:pt idx="28224">112500</cx:pt>
          <cx:pt idx="28225">112500</cx:pt>
          <cx:pt idx="28226">202500</cx:pt>
          <cx:pt idx="28227">112500</cx:pt>
          <cx:pt idx="28228">72000</cx:pt>
          <cx:pt idx="28229">56700</cx:pt>
          <cx:pt idx="28230">103500</cx:pt>
          <cx:pt idx="28231">135000</cx:pt>
          <cx:pt idx="28232">162000</cx:pt>
          <cx:pt idx="28233">225000</cx:pt>
          <cx:pt idx="28234">135000</cx:pt>
          <cx:pt idx="28235">157500</cx:pt>
          <cx:pt idx="28236">225000</cx:pt>
          <cx:pt idx="28237">112500</cx:pt>
          <cx:pt idx="28238">40500</cx:pt>
          <cx:pt idx="28239">202500</cx:pt>
          <cx:pt idx="28240">225000</cx:pt>
          <cx:pt idx="28241">450000</cx:pt>
          <cx:pt idx="28242">270000</cx:pt>
          <cx:pt idx="28243">157500</cx:pt>
          <cx:pt idx="28244">135000</cx:pt>
          <cx:pt idx="28245">126000</cx:pt>
          <cx:pt idx="28246">166500</cx:pt>
          <cx:pt idx="28247">135000</cx:pt>
          <cx:pt idx="28248">130500</cx:pt>
          <cx:pt idx="28249">90000</cx:pt>
          <cx:pt idx="28250">225000</cx:pt>
          <cx:pt idx="28251">135000</cx:pt>
          <cx:pt idx="28252">103500</cx:pt>
          <cx:pt idx="28253">270000</cx:pt>
          <cx:pt idx="28254">121500</cx:pt>
          <cx:pt idx="28255">150750</cx:pt>
          <cx:pt idx="28256">157500</cx:pt>
          <cx:pt idx="28257">270000</cx:pt>
          <cx:pt idx="28258">135000</cx:pt>
          <cx:pt idx="28259">157500</cx:pt>
          <cx:pt idx="28260">36000</cx:pt>
          <cx:pt idx="28261">171000</cx:pt>
          <cx:pt idx="28262">270000</cx:pt>
          <cx:pt idx="28263">135000</cx:pt>
          <cx:pt idx="28264">103500</cx:pt>
          <cx:pt idx="28265">270000</cx:pt>
          <cx:pt idx="28266">90000</cx:pt>
          <cx:pt idx="28267">139500</cx:pt>
          <cx:pt idx="28268">171000</cx:pt>
          <cx:pt idx="28269">90000</cx:pt>
          <cx:pt idx="28270">67500</cx:pt>
          <cx:pt idx="28271">126000</cx:pt>
          <cx:pt idx="28272">157500</cx:pt>
          <cx:pt idx="28273">72000</cx:pt>
          <cx:pt idx="28274">135000</cx:pt>
          <cx:pt idx="28275">49500</cx:pt>
          <cx:pt idx="28276">270000</cx:pt>
          <cx:pt idx="28277">225000</cx:pt>
          <cx:pt idx="28278">270000</cx:pt>
          <cx:pt idx="28279">144000</cx:pt>
          <cx:pt idx="28280">315000</cx:pt>
          <cx:pt idx="28281">157500</cx:pt>
          <cx:pt idx="28282">90000</cx:pt>
          <cx:pt idx="28283">90000</cx:pt>
          <cx:pt idx="28284">135000</cx:pt>
          <cx:pt idx="28285">67500</cx:pt>
          <cx:pt idx="28286">90000</cx:pt>
          <cx:pt idx="28287">225000</cx:pt>
          <cx:pt idx="28288">405000</cx:pt>
          <cx:pt idx="28289">225000</cx:pt>
          <cx:pt idx="28290">90000</cx:pt>
          <cx:pt idx="28291">243000</cx:pt>
          <cx:pt idx="28292">130500</cx:pt>
          <cx:pt idx="28293">202500</cx:pt>
          <cx:pt idx="28294">85500</cx:pt>
          <cx:pt idx="28295">112500</cx:pt>
          <cx:pt idx="28296">67500</cx:pt>
          <cx:pt idx="28297">112500</cx:pt>
          <cx:pt idx="28298">72000</cx:pt>
          <cx:pt idx="28299">67500</cx:pt>
          <cx:pt idx="28300">202500</cx:pt>
          <cx:pt idx="28301">67500</cx:pt>
          <cx:pt idx="28302">180000</cx:pt>
          <cx:pt idx="28303">67500</cx:pt>
          <cx:pt idx="28304">189000</cx:pt>
          <cx:pt idx="28305">121500</cx:pt>
          <cx:pt idx="28306">144000</cx:pt>
          <cx:pt idx="28307">90000</cx:pt>
          <cx:pt idx="28308">135000</cx:pt>
          <cx:pt idx="28309">90000</cx:pt>
          <cx:pt idx="28310">67500</cx:pt>
          <cx:pt idx="28311">90000</cx:pt>
          <cx:pt idx="28312">157500</cx:pt>
          <cx:pt idx="28313">90000</cx:pt>
          <cx:pt idx="28314">67500</cx:pt>
          <cx:pt idx="28315">157500</cx:pt>
          <cx:pt idx="28316">90000</cx:pt>
          <cx:pt idx="28317">292500</cx:pt>
          <cx:pt idx="28318">157500</cx:pt>
          <cx:pt idx="28319">108000</cx:pt>
          <cx:pt idx="28320">159880.5</cx:pt>
          <cx:pt idx="28321">112500</cx:pt>
          <cx:pt idx="28322">50850</cx:pt>
          <cx:pt idx="28323">270000</cx:pt>
          <cx:pt idx="28324">261000</cx:pt>
          <cx:pt idx="28325">225000</cx:pt>
          <cx:pt idx="28326">180000</cx:pt>
          <cx:pt idx="28327">153000</cx:pt>
          <cx:pt idx="28328">103500</cx:pt>
          <cx:pt idx="28329">135000</cx:pt>
          <cx:pt idx="28330">202500</cx:pt>
          <cx:pt idx="28331">112500</cx:pt>
          <cx:pt idx="28332">67500</cx:pt>
          <cx:pt idx="28333">382500</cx:pt>
          <cx:pt idx="28334">180000</cx:pt>
          <cx:pt idx="28335">175500</cx:pt>
          <cx:pt idx="28336">157500</cx:pt>
          <cx:pt idx="28337">180000</cx:pt>
          <cx:pt idx="28338">135000</cx:pt>
          <cx:pt idx="28339">292500</cx:pt>
          <cx:pt idx="28340">171000</cx:pt>
          <cx:pt idx="28341">126000</cx:pt>
          <cx:pt idx="28342">121500</cx:pt>
          <cx:pt idx="28343">202500</cx:pt>
          <cx:pt idx="28344">315000</cx:pt>
          <cx:pt idx="28345">315000</cx:pt>
          <cx:pt idx="28346">112500</cx:pt>
          <cx:pt idx="28347">180000</cx:pt>
          <cx:pt idx="28348">135000</cx:pt>
          <cx:pt idx="28349">180000</cx:pt>
          <cx:pt idx="28350">90000</cx:pt>
          <cx:pt idx="28351">360000</cx:pt>
          <cx:pt idx="28352">126000</cx:pt>
          <cx:pt idx="28353">135000</cx:pt>
          <cx:pt idx="28354">67500</cx:pt>
          <cx:pt idx="28355">157500</cx:pt>
          <cx:pt idx="28356">144000</cx:pt>
          <cx:pt idx="28357">130500</cx:pt>
          <cx:pt idx="28358">157500</cx:pt>
          <cx:pt idx="28359">202500</cx:pt>
          <cx:pt idx="28360">247500</cx:pt>
          <cx:pt idx="28361">144000</cx:pt>
          <cx:pt idx="28362">216000</cx:pt>
          <cx:pt idx="28363">225000</cx:pt>
          <cx:pt idx="28364">207000</cx:pt>
          <cx:pt idx="28365">90000</cx:pt>
          <cx:pt idx="28366">81000</cx:pt>
          <cx:pt idx="28367">225000</cx:pt>
          <cx:pt idx="28368">103500</cx:pt>
          <cx:pt idx="28369">67500</cx:pt>
          <cx:pt idx="28370">157500</cx:pt>
          <cx:pt idx="28371">157500</cx:pt>
          <cx:pt idx="28372">81000</cx:pt>
          <cx:pt idx="28373">90000</cx:pt>
          <cx:pt idx="28374">225000</cx:pt>
          <cx:pt idx="28375">225000</cx:pt>
          <cx:pt idx="28376">202500</cx:pt>
          <cx:pt idx="28377">157500</cx:pt>
          <cx:pt idx="28378">157500</cx:pt>
          <cx:pt idx="28379">81000</cx:pt>
          <cx:pt idx="28380">112500</cx:pt>
          <cx:pt idx="28381">90000</cx:pt>
          <cx:pt idx="28382">128250</cx:pt>
          <cx:pt idx="28383">247500</cx:pt>
          <cx:pt idx="28384">148500</cx:pt>
          <cx:pt idx="28385">112500</cx:pt>
          <cx:pt idx="28386">315000</cx:pt>
          <cx:pt idx="28387">166500</cx:pt>
          <cx:pt idx="28388">135000</cx:pt>
          <cx:pt idx="28389">135000</cx:pt>
          <cx:pt idx="28390">211500</cx:pt>
          <cx:pt idx="28391">180000</cx:pt>
          <cx:pt idx="28392">136800</cx:pt>
          <cx:pt idx="28393">112500</cx:pt>
          <cx:pt idx="28394">202500</cx:pt>
          <cx:pt idx="28395">157486.5</cx:pt>
          <cx:pt idx="28396">202500</cx:pt>
          <cx:pt idx="28397">135000</cx:pt>
          <cx:pt idx="28398">157500</cx:pt>
          <cx:pt idx="28399">103500</cx:pt>
          <cx:pt idx="28400">247500</cx:pt>
          <cx:pt idx="28401">225000</cx:pt>
          <cx:pt idx="28402">76500</cx:pt>
          <cx:pt idx="28403">135000</cx:pt>
          <cx:pt idx="28404">135000</cx:pt>
          <cx:pt idx="28405">112500</cx:pt>
          <cx:pt idx="28406">90000</cx:pt>
          <cx:pt idx="28407">135000</cx:pt>
          <cx:pt idx="28408">45000</cx:pt>
          <cx:pt idx="28409">135000</cx:pt>
          <cx:pt idx="28410">157500</cx:pt>
          <cx:pt idx="28411">90000</cx:pt>
          <cx:pt idx="28412">157500</cx:pt>
          <cx:pt idx="28413">274500</cx:pt>
          <cx:pt idx="28414">112500</cx:pt>
          <cx:pt idx="28415">290250</cx:pt>
          <cx:pt idx="28416">112500</cx:pt>
          <cx:pt idx="28417">225000</cx:pt>
          <cx:pt idx="28418">94500</cx:pt>
          <cx:pt idx="28419">90000</cx:pt>
          <cx:pt idx="28420">225000</cx:pt>
          <cx:pt idx="28421">180000</cx:pt>
          <cx:pt idx="28422">67500</cx:pt>
          <cx:pt idx="28423">103500</cx:pt>
          <cx:pt idx="28424">112500</cx:pt>
          <cx:pt idx="28425">90000</cx:pt>
          <cx:pt idx="28426">216000</cx:pt>
          <cx:pt idx="28427">157500</cx:pt>
          <cx:pt idx="28428">112500</cx:pt>
          <cx:pt idx="28429">112500</cx:pt>
          <cx:pt idx="28430">157500</cx:pt>
          <cx:pt idx="28431">180000</cx:pt>
          <cx:pt idx="28432">58500</cx:pt>
          <cx:pt idx="28433">135000</cx:pt>
          <cx:pt idx="28434">180000</cx:pt>
          <cx:pt idx="28435">270000</cx:pt>
          <cx:pt idx="28436">157500</cx:pt>
          <cx:pt idx="28437">144000</cx:pt>
          <cx:pt idx="28438">135000</cx:pt>
          <cx:pt idx="28439">157500</cx:pt>
          <cx:pt idx="28440">126000</cx:pt>
          <cx:pt idx="28441">29250</cx:pt>
          <cx:pt idx="28442">247500</cx:pt>
          <cx:pt idx="28443">144000</cx:pt>
          <cx:pt idx="28444">202500</cx:pt>
          <cx:pt idx="28445">90000</cx:pt>
          <cx:pt idx="28446">135000</cx:pt>
          <cx:pt idx="28447">225000</cx:pt>
          <cx:pt idx="28448">126000</cx:pt>
          <cx:pt idx="28449">180000</cx:pt>
          <cx:pt idx="28450">157500</cx:pt>
          <cx:pt idx="28451">103500</cx:pt>
          <cx:pt idx="28452">85500</cx:pt>
          <cx:pt idx="28453">67500</cx:pt>
          <cx:pt idx="28454">315000</cx:pt>
          <cx:pt idx="28455">54000</cx:pt>
          <cx:pt idx="28456">225000</cx:pt>
          <cx:pt idx="28457">135000</cx:pt>
          <cx:pt idx="28458">112500</cx:pt>
          <cx:pt idx="28459">135000</cx:pt>
          <cx:pt idx="28460">225000</cx:pt>
          <cx:pt idx="28461">110250</cx:pt>
          <cx:pt idx="28462">382500</cx:pt>
          <cx:pt idx="28463">108000</cx:pt>
          <cx:pt idx="28464">202500</cx:pt>
          <cx:pt idx="28465">225000</cx:pt>
          <cx:pt idx="28466">315000</cx:pt>
          <cx:pt idx="28467">54000</cx:pt>
          <cx:pt idx="28468">360000</cx:pt>
          <cx:pt idx="28469">135000</cx:pt>
          <cx:pt idx="28470">85500</cx:pt>
          <cx:pt idx="28471">135000</cx:pt>
          <cx:pt idx="28472">225000</cx:pt>
          <cx:pt idx="28473">202500</cx:pt>
          <cx:pt idx="28474">90000</cx:pt>
          <cx:pt idx="28475">202500</cx:pt>
          <cx:pt idx="28476">135000</cx:pt>
          <cx:pt idx="28477">135000</cx:pt>
          <cx:pt idx="28478">180000</cx:pt>
          <cx:pt idx="28479">31500</cx:pt>
          <cx:pt idx="28480">90000</cx:pt>
          <cx:pt idx="28481">135000</cx:pt>
          <cx:pt idx="28482">225000</cx:pt>
          <cx:pt idx="28483">157500</cx:pt>
          <cx:pt idx="28484">180000</cx:pt>
          <cx:pt idx="28485">157500</cx:pt>
          <cx:pt idx="28486">193500</cx:pt>
          <cx:pt idx="28487">90000</cx:pt>
          <cx:pt idx="28488">67500</cx:pt>
          <cx:pt idx="28489">157500</cx:pt>
          <cx:pt idx="28490">121500</cx:pt>
          <cx:pt idx="28491">99000</cx:pt>
          <cx:pt idx="28492">94500</cx:pt>
          <cx:pt idx="28493">225000</cx:pt>
          <cx:pt idx="28494">202500</cx:pt>
          <cx:pt idx="28495">180000</cx:pt>
          <cx:pt idx="28496">202500</cx:pt>
          <cx:pt idx="28497">225000</cx:pt>
          <cx:pt idx="28498">144000</cx:pt>
          <cx:pt idx="28499">180000</cx:pt>
          <cx:pt idx="28500">180000</cx:pt>
          <cx:pt idx="28501">180000</cx:pt>
          <cx:pt idx="28502">90000</cx:pt>
          <cx:pt idx="28503">184500</cx:pt>
          <cx:pt idx="28504">54000</cx:pt>
          <cx:pt idx="28505">360000</cx:pt>
          <cx:pt idx="28506">405000</cx:pt>
          <cx:pt idx="28507">135000</cx:pt>
          <cx:pt idx="28508">67500</cx:pt>
          <cx:pt idx="28509">135000</cx:pt>
          <cx:pt idx="28510">360000</cx:pt>
          <cx:pt idx="28511">45000</cx:pt>
          <cx:pt idx="28512">90000</cx:pt>
          <cx:pt idx="28513">225000</cx:pt>
          <cx:pt idx="28514">180000</cx:pt>
          <cx:pt idx="28515">225000</cx:pt>
          <cx:pt idx="28516">157500</cx:pt>
          <cx:pt idx="28517">112500</cx:pt>
          <cx:pt idx="28518">72000</cx:pt>
          <cx:pt idx="28519">112500</cx:pt>
          <cx:pt idx="28520">202500</cx:pt>
          <cx:pt idx="28521">67500</cx:pt>
          <cx:pt idx="28522">247500</cx:pt>
          <cx:pt idx="28523">135000</cx:pt>
          <cx:pt idx="28524">135000</cx:pt>
          <cx:pt idx="28525">405000</cx:pt>
          <cx:pt idx="28526">292500</cx:pt>
          <cx:pt idx="28527">90000</cx:pt>
          <cx:pt idx="28528">112500</cx:pt>
          <cx:pt idx="28529">180000</cx:pt>
          <cx:pt idx="28530">270000</cx:pt>
          <cx:pt idx="28531">135000</cx:pt>
          <cx:pt idx="28532">121500</cx:pt>
          <cx:pt idx="28533">540000</cx:pt>
          <cx:pt idx="28534">67500</cx:pt>
          <cx:pt idx="28535">675000</cx:pt>
          <cx:pt idx="28536">225000</cx:pt>
          <cx:pt idx="28537">130500</cx:pt>
          <cx:pt idx="28538">229500</cx:pt>
          <cx:pt idx="28539">157500</cx:pt>
          <cx:pt idx="28540">135000</cx:pt>
          <cx:pt idx="28541">202500</cx:pt>
          <cx:pt idx="28542">90000</cx:pt>
          <cx:pt idx="28543">144000</cx:pt>
          <cx:pt idx="28544">157500</cx:pt>
          <cx:pt idx="28545">63000</cx:pt>
          <cx:pt idx="28546">157500</cx:pt>
          <cx:pt idx="28547">135000</cx:pt>
          <cx:pt idx="28548">180000</cx:pt>
          <cx:pt idx="28549">76500</cx:pt>
          <cx:pt idx="28550">112500</cx:pt>
          <cx:pt idx="28551">67500</cx:pt>
          <cx:pt idx="28552">139500</cx:pt>
          <cx:pt idx="28553">72000</cx:pt>
          <cx:pt idx="28554">135000</cx:pt>
          <cx:pt idx="28555">67500</cx:pt>
          <cx:pt idx="28556">112500</cx:pt>
          <cx:pt idx="28557">112500</cx:pt>
          <cx:pt idx="28558">252000</cx:pt>
          <cx:pt idx="28559">67500</cx:pt>
          <cx:pt idx="28560">94500</cx:pt>
          <cx:pt idx="28561">63000</cx:pt>
          <cx:pt idx="28562">94500</cx:pt>
          <cx:pt idx="28563">54000</cx:pt>
          <cx:pt idx="28564">90000</cx:pt>
          <cx:pt idx="28565">90000</cx:pt>
          <cx:pt idx="28566">157500</cx:pt>
          <cx:pt idx="28567">135000</cx:pt>
          <cx:pt idx="28568">247500</cx:pt>
          <cx:pt idx="28569">112500</cx:pt>
          <cx:pt idx="28570">225000</cx:pt>
          <cx:pt idx="28571">90000</cx:pt>
          <cx:pt idx="28572">225000</cx:pt>
          <cx:pt idx="28573">180000</cx:pt>
          <cx:pt idx="28574">144000</cx:pt>
          <cx:pt idx="28575">67500</cx:pt>
          <cx:pt idx="28576">180000</cx:pt>
          <cx:pt idx="28577">135000</cx:pt>
          <cx:pt idx="28578">157500</cx:pt>
          <cx:pt idx="28579">54000</cx:pt>
          <cx:pt idx="28580">135000</cx:pt>
          <cx:pt idx="28581">234000</cx:pt>
          <cx:pt idx="28582">90000</cx:pt>
          <cx:pt idx="28583">225000</cx:pt>
          <cx:pt idx="28584">315000</cx:pt>
          <cx:pt idx="28585">157500</cx:pt>
          <cx:pt idx="28586">225000</cx:pt>
          <cx:pt idx="28587">225000</cx:pt>
          <cx:pt idx="28588">810000</cx:pt>
          <cx:pt idx="28589">112500</cx:pt>
          <cx:pt idx="28590">157500</cx:pt>
          <cx:pt idx="28591">166500</cx:pt>
          <cx:pt idx="28592">90000</cx:pt>
          <cx:pt idx="28593">67500</cx:pt>
          <cx:pt idx="28594">157500</cx:pt>
          <cx:pt idx="28595">90000</cx:pt>
          <cx:pt idx="28596">225000</cx:pt>
          <cx:pt idx="28597">202500</cx:pt>
          <cx:pt idx="28598">270000</cx:pt>
          <cx:pt idx="28599">225000</cx:pt>
          <cx:pt idx="28600">90000</cx:pt>
          <cx:pt idx="28601">180000</cx:pt>
          <cx:pt idx="28602">270000</cx:pt>
          <cx:pt idx="28603">171000</cx:pt>
          <cx:pt idx="28604">157500</cx:pt>
          <cx:pt idx="28605">67500</cx:pt>
          <cx:pt idx="28606">225000</cx:pt>
          <cx:pt idx="28607">67500</cx:pt>
          <cx:pt idx="28608">180000</cx:pt>
          <cx:pt idx="28609">315000</cx:pt>
          <cx:pt idx="28610">337500</cx:pt>
          <cx:pt idx="28611">225000</cx:pt>
          <cx:pt idx="28612">123750</cx:pt>
          <cx:pt idx="28613">112500</cx:pt>
          <cx:pt idx="28614">211500</cx:pt>
          <cx:pt idx="28615">270000</cx:pt>
          <cx:pt idx="28616">198000</cx:pt>
          <cx:pt idx="28617">157500</cx:pt>
          <cx:pt idx="28618">135000</cx:pt>
          <cx:pt idx="28619">360000</cx:pt>
          <cx:pt idx="28620">135000</cx:pt>
          <cx:pt idx="28621">117000</cx:pt>
          <cx:pt idx="28622">270000</cx:pt>
          <cx:pt idx="28623">58500</cx:pt>
          <cx:pt idx="28624">180000</cx:pt>
          <cx:pt idx="28625">112500</cx:pt>
          <cx:pt idx="28626">202500</cx:pt>
          <cx:pt idx="28627">135000</cx:pt>
          <cx:pt idx="28628">540000</cx:pt>
          <cx:pt idx="28629">270000</cx:pt>
          <cx:pt idx="28630">90000</cx:pt>
          <cx:pt idx="28631">90000</cx:pt>
          <cx:pt idx="28632">112500</cx:pt>
          <cx:pt idx="28633">157500</cx:pt>
          <cx:pt idx="28634">270000</cx:pt>
          <cx:pt idx="28635">49500</cx:pt>
          <cx:pt idx="28636">225000</cx:pt>
          <cx:pt idx="28637">157500</cx:pt>
          <cx:pt idx="28638">81000</cx:pt>
          <cx:pt idx="28639">36450</cx:pt>
          <cx:pt idx="28640">112500</cx:pt>
          <cx:pt idx="28641">81000</cx:pt>
          <cx:pt idx="28642">225000</cx:pt>
          <cx:pt idx="28643">315000</cx:pt>
          <cx:pt idx="28644">337500</cx:pt>
          <cx:pt idx="28645">315000</cx:pt>
          <cx:pt idx="28646">292500</cx:pt>
          <cx:pt idx="28647">360000</cx:pt>
          <cx:pt idx="28648">117000</cx:pt>
          <cx:pt idx="28649">117000</cx:pt>
          <cx:pt idx="28650">202500</cx:pt>
          <cx:pt idx="28651">157500</cx:pt>
          <cx:pt idx="28652">157500</cx:pt>
          <cx:pt idx="28653">175500</cx:pt>
          <cx:pt idx="28654">225000</cx:pt>
          <cx:pt idx="28655">45000</cx:pt>
          <cx:pt idx="28656">225000</cx:pt>
          <cx:pt idx="28657">135000</cx:pt>
          <cx:pt idx="28658">225000</cx:pt>
          <cx:pt idx="28659">202500</cx:pt>
          <cx:pt idx="28660">67500</cx:pt>
          <cx:pt idx="28661">90000</cx:pt>
          <cx:pt idx="28662">112500</cx:pt>
          <cx:pt idx="28663">360000</cx:pt>
          <cx:pt idx="28664">90000</cx:pt>
          <cx:pt idx="28665">135000</cx:pt>
          <cx:pt idx="28666">315000</cx:pt>
          <cx:pt idx="28667">112500</cx:pt>
          <cx:pt idx="28668">76500</cx:pt>
          <cx:pt idx="28669">135000</cx:pt>
          <cx:pt idx="28670">135000</cx:pt>
          <cx:pt idx="28671">283500</cx:pt>
          <cx:pt idx="28672">112500</cx:pt>
          <cx:pt idx="28673">67500</cx:pt>
          <cx:pt idx="28674">180000</cx:pt>
          <cx:pt idx="28675">121500</cx:pt>
          <cx:pt idx="28676">67500</cx:pt>
          <cx:pt idx="28677">90000</cx:pt>
          <cx:pt idx="28678">360000</cx:pt>
          <cx:pt idx="28679">157500</cx:pt>
          <cx:pt idx="28680">292500</cx:pt>
          <cx:pt idx="28681">225000</cx:pt>
          <cx:pt idx="28682">108000</cx:pt>
          <cx:pt idx="28683">180000</cx:pt>
          <cx:pt idx="28684">202500</cx:pt>
          <cx:pt idx="28685">193500</cx:pt>
          <cx:pt idx="28686">225000</cx:pt>
          <cx:pt idx="28687">157500</cx:pt>
          <cx:pt idx="28688">157500</cx:pt>
          <cx:pt idx="28689">180000</cx:pt>
          <cx:pt idx="28690">135000</cx:pt>
          <cx:pt idx="28691">126000</cx:pt>
          <cx:pt idx="28692">135000</cx:pt>
          <cx:pt idx="28693">90000</cx:pt>
          <cx:pt idx="28694">405000</cx:pt>
          <cx:pt idx="28695">112500</cx:pt>
          <cx:pt idx="28696">90000</cx:pt>
          <cx:pt idx="28697">90000</cx:pt>
          <cx:pt idx="28698">180000</cx:pt>
          <cx:pt idx="28699">126000</cx:pt>
          <cx:pt idx="28700">247500</cx:pt>
          <cx:pt idx="28701">90000</cx:pt>
          <cx:pt idx="28702">675000</cx:pt>
          <cx:pt idx="28703">225000</cx:pt>
          <cx:pt idx="28704">225000</cx:pt>
          <cx:pt idx="28705">90000</cx:pt>
          <cx:pt idx="28706">135000</cx:pt>
          <cx:pt idx="28707">162000</cx:pt>
          <cx:pt idx="28708">67500</cx:pt>
          <cx:pt idx="28709">76500</cx:pt>
          <cx:pt idx="28710">67500</cx:pt>
          <cx:pt idx="28711">112500</cx:pt>
          <cx:pt idx="28712">45900</cx:pt>
          <cx:pt idx="28713">202500</cx:pt>
          <cx:pt idx="28714">112500</cx:pt>
          <cx:pt idx="28715">135000</cx:pt>
          <cx:pt idx="28716">135000</cx:pt>
          <cx:pt idx="28717">360000</cx:pt>
          <cx:pt idx="28718">225000</cx:pt>
          <cx:pt idx="28719">202500</cx:pt>
          <cx:pt idx="28720">135000</cx:pt>
          <cx:pt idx="28721">225000</cx:pt>
          <cx:pt idx="28722">225000</cx:pt>
          <cx:pt idx="28723">180000</cx:pt>
          <cx:pt idx="28724">225000</cx:pt>
          <cx:pt idx="28725">139500</cx:pt>
          <cx:pt idx="28726">63000</cx:pt>
          <cx:pt idx="28727">103500</cx:pt>
          <cx:pt idx="28728">90000</cx:pt>
          <cx:pt idx="28729">211500</cx:pt>
          <cx:pt idx="28730">157500</cx:pt>
          <cx:pt idx="28731">90000</cx:pt>
          <cx:pt idx="28732">135000</cx:pt>
          <cx:pt idx="28733">126000</cx:pt>
          <cx:pt idx="28734">382500</cx:pt>
          <cx:pt idx="28735">45000</cx:pt>
          <cx:pt idx="28736">180000</cx:pt>
          <cx:pt idx="28737">247500</cx:pt>
          <cx:pt idx="28738">135000</cx:pt>
          <cx:pt idx="28739">135000</cx:pt>
          <cx:pt idx="28740">135000</cx:pt>
          <cx:pt idx="28741">180000</cx:pt>
          <cx:pt idx="28742">112500</cx:pt>
          <cx:pt idx="28743">180000</cx:pt>
          <cx:pt idx="28744">180000</cx:pt>
          <cx:pt idx="28745">90000</cx:pt>
          <cx:pt idx="28746">171000</cx:pt>
          <cx:pt idx="28747">180000</cx:pt>
          <cx:pt idx="28748">180000</cx:pt>
          <cx:pt idx="28749">90000</cx:pt>
          <cx:pt idx="28750">67500</cx:pt>
          <cx:pt idx="28751">270000</cx:pt>
          <cx:pt idx="28752">450000</cx:pt>
          <cx:pt idx="28753">90000</cx:pt>
          <cx:pt idx="28754">130500</cx:pt>
          <cx:pt idx="28755">540000</cx:pt>
          <cx:pt idx="28756">126000</cx:pt>
          <cx:pt idx="28757">225000</cx:pt>
          <cx:pt idx="28758">157500</cx:pt>
          <cx:pt idx="28759">247500</cx:pt>
          <cx:pt idx="28760">112500</cx:pt>
          <cx:pt idx="28761">270000</cx:pt>
          <cx:pt idx="28762">54000</cx:pt>
          <cx:pt idx="28763">180000</cx:pt>
          <cx:pt idx="28764">90000</cx:pt>
          <cx:pt idx="28765">180000</cx:pt>
          <cx:pt idx="28766">135000</cx:pt>
          <cx:pt idx="28767">112500</cx:pt>
          <cx:pt idx="28768">180000</cx:pt>
          <cx:pt idx="28769">94500</cx:pt>
          <cx:pt idx="28770">225000</cx:pt>
          <cx:pt idx="28771">270000</cx:pt>
          <cx:pt idx="28772">157500</cx:pt>
          <cx:pt idx="28773">202500</cx:pt>
          <cx:pt idx="28774">157500</cx:pt>
          <cx:pt idx="28775">270000</cx:pt>
          <cx:pt idx="28776">67500</cx:pt>
          <cx:pt idx="28777">225000</cx:pt>
          <cx:pt idx="28778">90000</cx:pt>
          <cx:pt idx="28779">67500</cx:pt>
          <cx:pt idx="28780">135000</cx:pt>
          <cx:pt idx="28781">99000</cx:pt>
          <cx:pt idx="28782">166500</cx:pt>
          <cx:pt idx="28783">85500</cx:pt>
          <cx:pt idx="28784">135000</cx:pt>
          <cx:pt idx="28785">112500</cx:pt>
          <cx:pt idx="28786">157500</cx:pt>
          <cx:pt idx="28787">315000</cx:pt>
          <cx:pt idx="28788">292500</cx:pt>
          <cx:pt idx="28789">180000</cx:pt>
          <cx:pt idx="28790">157500</cx:pt>
          <cx:pt idx="28791">252000</cx:pt>
          <cx:pt idx="28792">112500</cx:pt>
          <cx:pt idx="28793">171000</cx:pt>
          <cx:pt idx="28794">315000</cx:pt>
          <cx:pt idx="28795">202500</cx:pt>
          <cx:pt idx="28796">90000</cx:pt>
          <cx:pt idx="28797">112500</cx:pt>
          <cx:pt idx="28798">157500</cx:pt>
          <cx:pt idx="28799">135000</cx:pt>
          <cx:pt idx="28800">112500</cx:pt>
          <cx:pt idx="28801">45000</cx:pt>
          <cx:pt idx="28802">90000</cx:pt>
          <cx:pt idx="28803">292500</cx:pt>
          <cx:pt idx="28804">270000</cx:pt>
          <cx:pt idx="28805">157500</cx:pt>
          <cx:pt idx="28806">67500</cx:pt>
          <cx:pt idx="28807">225000</cx:pt>
          <cx:pt idx="28808">157500</cx:pt>
          <cx:pt idx="28809">180000</cx:pt>
          <cx:pt idx="28810">675000</cx:pt>
          <cx:pt idx="28811">90000</cx:pt>
          <cx:pt idx="28812">315000</cx:pt>
          <cx:pt idx="28813">67500</cx:pt>
          <cx:pt idx="28814">292500</cx:pt>
          <cx:pt idx="28815">225000</cx:pt>
          <cx:pt idx="28816">117000</cx:pt>
          <cx:pt idx="28817">382500</cx:pt>
          <cx:pt idx="28818">157500</cx:pt>
          <cx:pt idx="28819">112500</cx:pt>
          <cx:pt idx="28820">180000</cx:pt>
          <cx:pt idx="28821">112500</cx:pt>
          <cx:pt idx="28822">180000</cx:pt>
          <cx:pt idx="28823">63000</cx:pt>
          <cx:pt idx="28824">168750</cx:pt>
          <cx:pt idx="28825">112500</cx:pt>
          <cx:pt idx="28826">112500</cx:pt>
          <cx:pt idx="28827">126000</cx:pt>
          <cx:pt idx="28828">157500</cx:pt>
          <cx:pt idx="28829">405000</cx:pt>
          <cx:pt idx="28830">67500</cx:pt>
          <cx:pt idx="28831">90000</cx:pt>
          <cx:pt idx="28832">270000</cx:pt>
          <cx:pt idx="28833">112500</cx:pt>
          <cx:pt idx="28834">202500</cx:pt>
          <cx:pt idx="28835">166500</cx:pt>
          <cx:pt idx="28836">202500</cx:pt>
          <cx:pt idx="28837">166500</cx:pt>
          <cx:pt idx="28838">135000</cx:pt>
          <cx:pt idx="28839">180000</cx:pt>
          <cx:pt idx="28840">450000</cx:pt>
          <cx:pt idx="28841">315000</cx:pt>
          <cx:pt idx="28842">90000</cx:pt>
          <cx:pt idx="28843">157500</cx:pt>
          <cx:pt idx="28844">315000</cx:pt>
          <cx:pt idx="28845">450000</cx:pt>
          <cx:pt idx="28846">157500</cx:pt>
          <cx:pt idx="28847">157500</cx:pt>
          <cx:pt idx="28848">193500</cx:pt>
          <cx:pt idx="28849">90000</cx:pt>
          <cx:pt idx="28850">112500</cx:pt>
          <cx:pt idx="28851">157500</cx:pt>
          <cx:pt idx="28852">72000</cx:pt>
          <cx:pt idx="28853">202500</cx:pt>
          <cx:pt idx="28854">90000</cx:pt>
          <cx:pt idx="28855">135000</cx:pt>
          <cx:pt idx="28856">135000</cx:pt>
          <cx:pt idx="28857">112500</cx:pt>
          <cx:pt idx="28858">90000</cx:pt>
          <cx:pt idx="28859">117000</cx:pt>
          <cx:pt idx="28860">247500</cx:pt>
          <cx:pt idx="28861">180000</cx:pt>
          <cx:pt idx="28862">202500</cx:pt>
          <cx:pt idx="28863">144000</cx:pt>
          <cx:pt idx="28864">67500</cx:pt>
          <cx:pt idx="28865">90000</cx:pt>
          <cx:pt idx="28866">135000</cx:pt>
          <cx:pt idx="28867">157500</cx:pt>
          <cx:pt idx="28868">112500</cx:pt>
          <cx:pt idx="28869">292500</cx:pt>
          <cx:pt idx="28870">99000</cx:pt>
          <cx:pt idx="28871">108000</cx:pt>
          <cx:pt idx="28872">90000</cx:pt>
          <cx:pt idx="28873">135000</cx:pt>
          <cx:pt idx="28874">135000</cx:pt>
          <cx:pt idx="28875">216000</cx:pt>
          <cx:pt idx="28876">135000</cx:pt>
          <cx:pt idx="28877">90000</cx:pt>
          <cx:pt idx="28878">211500</cx:pt>
          <cx:pt idx="28879">225000</cx:pt>
          <cx:pt idx="28880">135000</cx:pt>
          <cx:pt idx="28881">135000</cx:pt>
          <cx:pt idx="28882">202500</cx:pt>
          <cx:pt idx="28883">135000</cx:pt>
          <cx:pt idx="28884">140400</cx:pt>
          <cx:pt idx="28885">144000</cx:pt>
          <cx:pt idx="28886">81000</cx:pt>
          <cx:pt idx="28887">135000</cx:pt>
          <cx:pt idx="28888">180000</cx:pt>
          <cx:pt idx="28889">90000</cx:pt>
          <cx:pt idx="28890">90000</cx:pt>
          <cx:pt idx="28891">297000</cx:pt>
          <cx:pt idx="28892">270000</cx:pt>
          <cx:pt idx="28893">112500</cx:pt>
          <cx:pt idx="28894">180000</cx:pt>
          <cx:pt idx="28895">135000</cx:pt>
          <cx:pt idx="28896">94500</cx:pt>
          <cx:pt idx="28897">405000</cx:pt>
          <cx:pt idx="28898">166500</cx:pt>
          <cx:pt idx="28899">67500</cx:pt>
          <cx:pt idx="28900">67500</cx:pt>
          <cx:pt idx="28901">315000</cx:pt>
          <cx:pt idx="28902">112500</cx:pt>
          <cx:pt idx="28903">112500</cx:pt>
          <cx:pt idx="28904">94500</cx:pt>
          <cx:pt idx="28905">202500</cx:pt>
          <cx:pt idx="28906">180000</cx:pt>
          <cx:pt idx="28907">90000</cx:pt>
          <cx:pt idx="28908">67500</cx:pt>
          <cx:pt idx="28909">270000</cx:pt>
          <cx:pt idx="28910">135000</cx:pt>
          <cx:pt idx="28911">171000</cx:pt>
          <cx:pt idx="28912">225000</cx:pt>
          <cx:pt idx="28913">157500</cx:pt>
          <cx:pt idx="28914">85500</cx:pt>
          <cx:pt idx="28915">225000</cx:pt>
          <cx:pt idx="28916">135000</cx:pt>
          <cx:pt idx="28917">225000</cx:pt>
          <cx:pt idx="28918">157500</cx:pt>
          <cx:pt idx="28919">67500</cx:pt>
          <cx:pt idx="28920">225000</cx:pt>
          <cx:pt idx="28921">225000</cx:pt>
          <cx:pt idx="28922">103500</cx:pt>
          <cx:pt idx="28923">63000</cx:pt>
          <cx:pt idx="28924">202500</cx:pt>
          <cx:pt idx="28925">112500</cx:pt>
          <cx:pt idx="28926">202500</cx:pt>
          <cx:pt idx="28927">135000</cx:pt>
          <cx:pt idx="28928">247500</cx:pt>
          <cx:pt idx="28929">315000</cx:pt>
          <cx:pt idx="28930">292500</cx:pt>
          <cx:pt idx="28931">157500</cx:pt>
          <cx:pt idx="28932">42750</cx:pt>
          <cx:pt idx="28933">90000</cx:pt>
          <cx:pt idx="28934">202500</cx:pt>
          <cx:pt idx="28935">225000</cx:pt>
          <cx:pt idx="28936">67500</cx:pt>
          <cx:pt idx="28937">157500</cx:pt>
          <cx:pt idx="28938">225000</cx:pt>
          <cx:pt idx="28939">112500</cx:pt>
          <cx:pt idx="28940">67500</cx:pt>
          <cx:pt idx="28941">180000</cx:pt>
          <cx:pt idx="28942">405000</cx:pt>
          <cx:pt idx="28943">144000</cx:pt>
          <cx:pt idx="28944">900000</cx:pt>
          <cx:pt idx="28945">202500</cx:pt>
          <cx:pt idx="28946">225000</cx:pt>
          <cx:pt idx="28947">270000</cx:pt>
          <cx:pt idx="28948">72000</cx:pt>
          <cx:pt idx="28949">247500</cx:pt>
          <cx:pt idx="28950">135000</cx:pt>
          <cx:pt idx="28951">202500</cx:pt>
          <cx:pt idx="28952">202500</cx:pt>
          <cx:pt idx="28953">121500</cx:pt>
          <cx:pt idx="28954">166500</cx:pt>
          <cx:pt idx="28955">121500</cx:pt>
          <cx:pt idx="28956">225000</cx:pt>
          <cx:pt idx="28957">157500</cx:pt>
          <cx:pt idx="28958">76500</cx:pt>
          <cx:pt idx="28959">81000</cx:pt>
          <cx:pt idx="28960">166500</cx:pt>
          <cx:pt idx="28961">112500</cx:pt>
          <cx:pt idx="28962">81000</cx:pt>
          <cx:pt idx="28963">157500</cx:pt>
          <cx:pt idx="28964">112500</cx:pt>
          <cx:pt idx="28965">157500</cx:pt>
          <cx:pt idx="28966">270000</cx:pt>
          <cx:pt idx="28967">112500</cx:pt>
          <cx:pt idx="28968">121500</cx:pt>
          <cx:pt idx="28969">202500</cx:pt>
          <cx:pt idx="28970">202500</cx:pt>
          <cx:pt idx="28971">180000</cx:pt>
          <cx:pt idx="28972">211500</cx:pt>
          <cx:pt idx="28973">225000</cx:pt>
          <cx:pt idx="28974">225000</cx:pt>
          <cx:pt idx="28975">202500</cx:pt>
          <cx:pt idx="28976">157500</cx:pt>
          <cx:pt idx="28977">225000</cx:pt>
          <cx:pt idx="28978">180000</cx:pt>
          <cx:pt idx="28979">117000</cx:pt>
          <cx:pt idx="28980">261000</cx:pt>
          <cx:pt idx="28981">180000</cx:pt>
          <cx:pt idx="28982">360000</cx:pt>
          <cx:pt idx="28983">58500</cx:pt>
          <cx:pt idx="28984">117000</cx:pt>
          <cx:pt idx="28985">126000</cx:pt>
          <cx:pt idx="28986">67500</cx:pt>
          <cx:pt idx="28987">63000</cx:pt>
          <cx:pt idx="28988">157500</cx:pt>
          <cx:pt idx="28989">67500</cx:pt>
          <cx:pt idx="28990">112500</cx:pt>
          <cx:pt idx="28991">121500</cx:pt>
          <cx:pt idx="28992">225000</cx:pt>
          <cx:pt idx="28993">90000</cx:pt>
          <cx:pt idx="28994">135000</cx:pt>
          <cx:pt idx="28995">202500</cx:pt>
          <cx:pt idx="28996">112500</cx:pt>
          <cx:pt idx="28997">157500</cx:pt>
          <cx:pt idx="28998">225000</cx:pt>
          <cx:pt idx="28999">180000</cx:pt>
          <cx:pt idx="29000">94500</cx:pt>
          <cx:pt idx="29001">90000</cx:pt>
          <cx:pt idx="29002">112500</cx:pt>
          <cx:pt idx="29003">135000</cx:pt>
          <cx:pt idx="29004">270000</cx:pt>
          <cx:pt idx="29005">81000</cx:pt>
          <cx:pt idx="29006">49500</cx:pt>
          <cx:pt idx="29007">121500</cx:pt>
          <cx:pt idx="29008">54000</cx:pt>
          <cx:pt idx="29009">112500</cx:pt>
          <cx:pt idx="29010">225000</cx:pt>
          <cx:pt idx="29011">247500</cx:pt>
          <cx:pt idx="29012">315000</cx:pt>
          <cx:pt idx="29013">90000</cx:pt>
          <cx:pt idx="29014">126000</cx:pt>
          <cx:pt idx="29015">135000</cx:pt>
          <cx:pt idx="29016">270000</cx:pt>
          <cx:pt idx="29017">112500</cx:pt>
          <cx:pt idx="29018">166500</cx:pt>
          <cx:pt idx="29019">90000</cx:pt>
          <cx:pt idx="29020">32400</cx:pt>
          <cx:pt idx="29021">90000</cx:pt>
          <cx:pt idx="29022">112500</cx:pt>
          <cx:pt idx="29023">108000</cx:pt>
          <cx:pt idx="29024">202500</cx:pt>
          <cx:pt idx="29025">99000</cx:pt>
          <cx:pt idx="29026">180000</cx:pt>
          <cx:pt idx="29027">135000</cx:pt>
          <cx:pt idx="29028">202500</cx:pt>
          <cx:pt idx="29029">247500</cx:pt>
          <cx:pt idx="29030">135000</cx:pt>
          <cx:pt idx="29031">135000</cx:pt>
          <cx:pt idx="29032">225000</cx:pt>
          <cx:pt idx="29033">76500</cx:pt>
          <cx:pt idx="29034">382500</cx:pt>
          <cx:pt idx="29035">126000</cx:pt>
          <cx:pt idx="29036">157500</cx:pt>
          <cx:pt idx="29037">202500</cx:pt>
          <cx:pt idx="29038">225000</cx:pt>
          <cx:pt idx="29039">112500</cx:pt>
          <cx:pt idx="29040">135000</cx:pt>
          <cx:pt idx="29041">202500</cx:pt>
          <cx:pt idx="29042">180000</cx:pt>
          <cx:pt idx="29043">112500</cx:pt>
          <cx:pt idx="29044">252000</cx:pt>
          <cx:pt idx="29045">202500</cx:pt>
          <cx:pt idx="29046">121500</cx:pt>
          <cx:pt idx="29047">108000</cx:pt>
          <cx:pt idx="29048">54000</cx:pt>
          <cx:pt idx="29049">202500</cx:pt>
          <cx:pt idx="29050">166500</cx:pt>
          <cx:pt idx="29051">135000</cx:pt>
          <cx:pt idx="29052">900000</cx:pt>
          <cx:pt idx="29053">67500</cx:pt>
          <cx:pt idx="29054">130500</cx:pt>
          <cx:pt idx="29055">31500</cx:pt>
          <cx:pt idx="29056">157500</cx:pt>
          <cx:pt idx="29057">126000</cx:pt>
          <cx:pt idx="29058">135000</cx:pt>
          <cx:pt idx="29059">81000</cx:pt>
          <cx:pt idx="29060">90000</cx:pt>
          <cx:pt idx="29061">315000</cx:pt>
          <cx:pt idx="29062">180000</cx:pt>
          <cx:pt idx="29063">112500</cx:pt>
          <cx:pt idx="29064">90000</cx:pt>
          <cx:pt idx="29065">180000</cx:pt>
          <cx:pt idx="29066">112500</cx:pt>
          <cx:pt idx="29067">184500</cx:pt>
          <cx:pt idx="29068">135000</cx:pt>
          <cx:pt idx="29069">369000</cx:pt>
          <cx:pt idx="29070">450000</cx:pt>
          <cx:pt idx="29071">117000</cx:pt>
          <cx:pt idx="29072">180000</cx:pt>
          <cx:pt idx="29073">85500</cx:pt>
          <cx:pt idx="29074">360000</cx:pt>
          <cx:pt idx="29075">184500</cx:pt>
          <cx:pt idx="29076">202500</cx:pt>
          <cx:pt idx="29077">382500</cx:pt>
          <cx:pt idx="29078">315000</cx:pt>
          <cx:pt idx="29079">67500</cx:pt>
          <cx:pt idx="29080">112500</cx:pt>
          <cx:pt idx="29081">247500</cx:pt>
          <cx:pt idx="29082">58500</cx:pt>
          <cx:pt idx="29083">135000</cx:pt>
          <cx:pt idx="29084">180000</cx:pt>
          <cx:pt idx="29085">67500</cx:pt>
          <cx:pt idx="29086">270000</cx:pt>
          <cx:pt idx="29087">202500</cx:pt>
          <cx:pt idx="29088">135000</cx:pt>
          <cx:pt idx="29089">157500</cx:pt>
          <cx:pt idx="29090">126000</cx:pt>
          <cx:pt idx="29091">157500</cx:pt>
          <cx:pt idx="29092">99000</cx:pt>
          <cx:pt idx="29093">90000</cx:pt>
          <cx:pt idx="29094">337500</cx:pt>
          <cx:pt idx="29095">112500</cx:pt>
          <cx:pt idx="29096">675000</cx:pt>
          <cx:pt idx="29097">144000</cx:pt>
          <cx:pt idx="29098">112500</cx:pt>
          <cx:pt idx="29099">427500</cx:pt>
          <cx:pt idx="29100">94500</cx:pt>
          <cx:pt idx="29101">112500</cx:pt>
          <cx:pt idx="29102">135000</cx:pt>
          <cx:pt idx="29103">85500</cx:pt>
          <cx:pt idx="29104">76500</cx:pt>
          <cx:pt idx="29105">180000</cx:pt>
          <cx:pt idx="29106">144000</cx:pt>
          <cx:pt idx="29107">135000</cx:pt>
          <cx:pt idx="29108">112500</cx:pt>
          <cx:pt idx="29109">112500</cx:pt>
          <cx:pt idx="29110">225000</cx:pt>
          <cx:pt idx="29111">112500</cx:pt>
          <cx:pt idx="29112">247500</cx:pt>
          <cx:pt idx="29113">121500</cx:pt>
          <cx:pt idx="29114">135000</cx:pt>
          <cx:pt idx="29115">135000</cx:pt>
          <cx:pt idx="29116">112500</cx:pt>
          <cx:pt idx="29117">360000</cx:pt>
          <cx:pt idx="29118">67500</cx:pt>
          <cx:pt idx="29119">337500</cx:pt>
          <cx:pt idx="29120">360000</cx:pt>
          <cx:pt idx="29121">112500</cx:pt>
          <cx:pt idx="29122">225000</cx:pt>
          <cx:pt idx="29123">135000</cx:pt>
          <cx:pt idx="29124">67500</cx:pt>
          <cx:pt idx="29125">189000</cx:pt>
          <cx:pt idx="29126">135000</cx:pt>
          <cx:pt idx="29127">135000</cx:pt>
          <cx:pt idx="29128">135000</cx:pt>
          <cx:pt idx="29129">63000</cx:pt>
          <cx:pt idx="29130">450000</cx:pt>
          <cx:pt idx="29131">180000</cx:pt>
          <cx:pt idx="29132">157500</cx:pt>
          <cx:pt idx="29133">225000</cx:pt>
          <cx:pt idx="29134">216000</cx:pt>
          <cx:pt idx="29135">187650</cx:pt>
          <cx:pt idx="29136">225000</cx:pt>
          <cx:pt idx="29137">67500</cx:pt>
          <cx:pt idx="29138">180000</cx:pt>
          <cx:pt idx="29139">202500</cx:pt>
          <cx:pt idx="29140">225000</cx:pt>
          <cx:pt idx="29141">67500</cx:pt>
          <cx:pt idx="29142">180000</cx:pt>
          <cx:pt idx="29143">112500</cx:pt>
          <cx:pt idx="29144">225000</cx:pt>
          <cx:pt idx="29145">72000</cx:pt>
          <cx:pt idx="29146">202500</cx:pt>
          <cx:pt idx="29147">225000</cx:pt>
          <cx:pt idx="29148">225000</cx:pt>
          <cx:pt idx="29149">135000</cx:pt>
          <cx:pt idx="29150">76500</cx:pt>
          <cx:pt idx="29151">135000</cx:pt>
          <cx:pt idx="29152">90000</cx:pt>
          <cx:pt idx="29153">112500</cx:pt>
          <cx:pt idx="29154">108000</cx:pt>
          <cx:pt idx="29155">292500</cx:pt>
          <cx:pt idx="29156">85500</cx:pt>
          <cx:pt idx="29157">450000</cx:pt>
          <cx:pt idx="29158">180000</cx:pt>
          <cx:pt idx="29159">180000</cx:pt>
          <cx:pt idx="29160">225000</cx:pt>
          <cx:pt idx="29161">144000</cx:pt>
          <cx:pt idx="29162">360000</cx:pt>
          <cx:pt idx="29163">135000</cx:pt>
          <cx:pt idx="29164">99000</cx:pt>
          <cx:pt idx="29165">112500</cx:pt>
          <cx:pt idx="29166">135000</cx:pt>
          <cx:pt idx="29167">216000</cx:pt>
          <cx:pt idx="29168">121500</cx:pt>
          <cx:pt idx="29169">103500</cx:pt>
          <cx:pt idx="29170">135000</cx:pt>
          <cx:pt idx="29171">126000</cx:pt>
          <cx:pt idx="29172">67500</cx:pt>
          <cx:pt idx="29173">270000</cx:pt>
          <cx:pt idx="29174">112500</cx:pt>
          <cx:pt idx="29175">337500</cx:pt>
          <cx:pt idx="29176">202500</cx:pt>
          <cx:pt idx="29177">135000</cx:pt>
          <cx:pt idx="29178">112500</cx:pt>
          <cx:pt idx="29179">32400</cx:pt>
          <cx:pt idx="29180">126000</cx:pt>
          <cx:pt idx="29181">135000</cx:pt>
          <cx:pt idx="29182">180000</cx:pt>
          <cx:pt idx="29183">157500</cx:pt>
          <cx:pt idx="29184">135000</cx:pt>
          <cx:pt idx="29185">90000</cx:pt>
          <cx:pt idx="29186">90000</cx:pt>
          <cx:pt idx="29187">121500</cx:pt>
          <cx:pt idx="29188">135000</cx:pt>
          <cx:pt idx="29189">180000</cx:pt>
          <cx:pt idx="29190">112500</cx:pt>
          <cx:pt idx="29191">157500</cx:pt>
          <cx:pt idx="29192">157500</cx:pt>
          <cx:pt idx="29193">360000</cx:pt>
          <cx:pt idx="29194">202500</cx:pt>
          <cx:pt idx="29195">315000</cx:pt>
          <cx:pt idx="29196">405000</cx:pt>
          <cx:pt idx="29197">180000</cx:pt>
          <cx:pt idx="29198">540000</cx:pt>
          <cx:pt idx="29199">157500</cx:pt>
          <cx:pt idx="29200">72000</cx:pt>
          <cx:pt idx="29201">202500</cx:pt>
          <cx:pt idx="29202">90000</cx:pt>
          <cx:pt idx="29203">135000</cx:pt>
          <cx:pt idx="29204">90000</cx:pt>
          <cx:pt idx="29205">202500</cx:pt>
          <cx:pt idx="29206">292500</cx:pt>
          <cx:pt idx="29207">90000</cx:pt>
          <cx:pt idx="29208">202500</cx:pt>
          <cx:pt idx="29209">193500</cx:pt>
          <cx:pt idx="29210">157500</cx:pt>
          <cx:pt idx="29211">180000</cx:pt>
          <cx:pt idx="29212">360000</cx:pt>
          <cx:pt idx="29213">90000</cx:pt>
          <cx:pt idx="29214">112500</cx:pt>
          <cx:pt idx="29215">270000</cx:pt>
          <cx:pt idx="29216">135000</cx:pt>
          <cx:pt idx="29217">144000</cx:pt>
          <cx:pt idx="29218">157500</cx:pt>
          <cx:pt idx="29219">225000</cx:pt>
          <cx:pt idx="29220">202500</cx:pt>
          <cx:pt idx="29221">180000</cx:pt>
          <cx:pt idx="29222">157500</cx:pt>
          <cx:pt idx="29223">90000</cx:pt>
          <cx:pt idx="29224">126000</cx:pt>
          <cx:pt idx="29225">207000</cx:pt>
          <cx:pt idx="29226">67500</cx:pt>
          <cx:pt idx="29227">67500</cx:pt>
          <cx:pt idx="29228">157500</cx:pt>
          <cx:pt idx="29229">180000</cx:pt>
          <cx:pt idx="29230">130500</cx:pt>
          <cx:pt idx="29231">85500</cx:pt>
          <cx:pt idx="29232">144000</cx:pt>
          <cx:pt idx="29233">74250</cx:pt>
          <cx:pt idx="29234">157500</cx:pt>
          <cx:pt idx="29235">135000</cx:pt>
          <cx:pt idx="29236">202500</cx:pt>
          <cx:pt idx="29237">90000</cx:pt>
          <cx:pt idx="29238">144000</cx:pt>
          <cx:pt idx="29239">62100</cx:pt>
          <cx:pt idx="29240">112500</cx:pt>
          <cx:pt idx="29241">90000</cx:pt>
          <cx:pt idx="29242">225000</cx:pt>
          <cx:pt idx="29243">135000</cx:pt>
          <cx:pt idx="29244">85500</cx:pt>
          <cx:pt idx="29245">238500</cx:pt>
          <cx:pt idx="29246">315000</cx:pt>
          <cx:pt idx="29247">202500</cx:pt>
          <cx:pt idx="29248">67500</cx:pt>
          <cx:pt idx="29249">148500</cx:pt>
          <cx:pt idx="29250">135000</cx:pt>
          <cx:pt idx="29251">180000</cx:pt>
          <cx:pt idx="29252">180000</cx:pt>
          <cx:pt idx="29253">135000</cx:pt>
          <cx:pt idx="29254">67500</cx:pt>
          <cx:pt idx="29255">180000</cx:pt>
          <cx:pt idx="29256">225000</cx:pt>
          <cx:pt idx="29257">135000</cx:pt>
          <cx:pt idx="29258">270000</cx:pt>
          <cx:pt idx="29259">99000</cx:pt>
          <cx:pt idx="29260">90000</cx:pt>
          <cx:pt idx="29261">108000</cx:pt>
          <cx:pt idx="29262">180000</cx:pt>
          <cx:pt idx="29263">157500</cx:pt>
          <cx:pt idx="29264">225000</cx:pt>
          <cx:pt idx="29265">200250</cx:pt>
          <cx:pt idx="29266">112500</cx:pt>
          <cx:pt idx="29267">225000</cx:pt>
          <cx:pt idx="29268">229500</cx:pt>
          <cx:pt idx="29269">180000</cx:pt>
          <cx:pt idx="29270">135000</cx:pt>
          <cx:pt idx="29271">135000</cx:pt>
          <cx:pt idx="29272">90000</cx:pt>
          <cx:pt idx="29273">112500</cx:pt>
          <cx:pt idx="29274">202500</cx:pt>
          <cx:pt idx="29275">225000</cx:pt>
          <cx:pt idx="29276">337500</cx:pt>
          <cx:pt idx="29277">112500</cx:pt>
          <cx:pt idx="29278">157500</cx:pt>
          <cx:pt idx="29279">180000</cx:pt>
          <cx:pt idx="29280">126000</cx:pt>
          <cx:pt idx="29281">112500</cx:pt>
          <cx:pt idx="29282">135000</cx:pt>
          <cx:pt idx="29283">135000</cx:pt>
          <cx:pt idx="29284">135000</cx:pt>
          <cx:pt idx="29285">112500</cx:pt>
          <cx:pt idx="29286">1350000</cx:pt>
          <cx:pt idx="29287">112500</cx:pt>
          <cx:pt idx="29288">108000</cx:pt>
          <cx:pt idx="29289">360000</cx:pt>
          <cx:pt idx="29290">117000</cx:pt>
          <cx:pt idx="29291">108000</cx:pt>
          <cx:pt idx="29292">162000</cx:pt>
          <cx:pt idx="29293">225000</cx:pt>
          <cx:pt idx="29294">292500</cx:pt>
          <cx:pt idx="29295">247500</cx:pt>
          <cx:pt idx="29296">135000</cx:pt>
          <cx:pt idx="29297">270000</cx:pt>
          <cx:pt idx="29298">180000</cx:pt>
          <cx:pt idx="29299">157500</cx:pt>
          <cx:pt idx="29300">90000</cx:pt>
          <cx:pt idx="29301">54000</cx:pt>
          <cx:pt idx="29302">157500</cx:pt>
          <cx:pt idx="29303">247500</cx:pt>
          <cx:pt idx="29304">306000</cx:pt>
          <cx:pt idx="29305">157500</cx:pt>
          <cx:pt idx="29306">247500</cx:pt>
          <cx:pt idx="29307">247500</cx:pt>
          <cx:pt idx="29308">252000</cx:pt>
          <cx:pt idx="29309">270000</cx:pt>
          <cx:pt idx="29310">405000</cx:pt>
          <cx:pt idx="29311">57150</cx:pt>
          <cx:pt idx="29312">135000</cx:pt>
          <cx:pt idx="29313">166500</cx:pt>
          <cx:pt idx="29314">225000</cx:pt>
          <cx:pt idx="29315">135000</cx:pt>
          <cx:pt idx="29316">180000</cx:pt>
          <cx:pt idx="29317">45000</cx:pt>
          <cx:pt idx="29318">522000</cx:pt>
          <cx:pt idx="29319">180000</cx:pt>
          <cx:pt idx="29320">81000</cx:pt>
          <cx:pt idx="29321">180000</cx:pt>
          <cx:pt idx="29322">135000</cx:pt>
          <cx:pt idx="29323">94500</cx:pt>
          <cx:pt idx="29324">112500</cx:pt>
          <cx:pt idx="29325">256500</cx:pt>
          <cx:pt idx="29326">180000</cx:pt>
          <cx:pt idx="29327">247500</cx:pt>
          <cx:pt idx="29328">225000</cx:pt>
          <cx:pt idx="29329">135000</cx:pt>
          <cx:pt idx="29330">202500</cx:pt>
          <cx:pt idx="29331">315000</cx:pt>
          <cx:pt idx="29332">360000</cx:pt>
          <cx:pt idx="29333">135000</cx:pt>
          <cx:pt idx="29334">99000</cx:pt>
          <cx:pt idx="29335">180000</cx:pt>
          <cx:pt idx="29336">157500</cx:pt>
          <cx:pt idx="29337">112500</cx:pt>
          <cx:pt idx="29338">31815</cx:pt>
          <cx:pt idx="29339">54000</cx:pt>
          <cx:pt idx="29340">157500</cx:pt>
          <cx:pt idx="29341">157500</cx:pt>
          <cx:pt idx="29342">180000</cx:pt>
          <cx:pt idx="29343">270000</cx:pt>
          <cx:pt idx="29344">270000</cx:pt>
          <cx:pt idx="29345">130500</cx:pt>
          <cx:pt idx="29346">99000</cx:pt>
          <cx:pt idx="29347">315000</cx:pt>
          <cx:pt idx="29348">315000</cx:pt>
          <cx:pt idx="29349">171000</cx:pt>
          <cx:pt idx="29350">373500</cx:pt>
          <cx:pt idx="29351">180000</cx:pt>
          <cx:pt idx="29352">162000</cx:pt>
          <cx:pt idx="29353">247500</cx:pt>
          <cx:pt idx="29354">180000</cx:pt>
          <cx:pt idx="29355">247500</cx:pt>
          <cx:pt idx="29356">135000</cx:pt>
          <cx:pt idx="29357">112500</cx:pt>
          <cx:pt idx="29358">126000</cx:pt>
          <cx:pt idx="29359">157500</cx:pt>
          <cx:pt idx="29360">121500</cx:pt>
          <cx:pt idx="29361">180000</cx:pt>
          <cx:pt idx="29362">180000</cx:pt>
          <cx:pt idx="29363">112500</cx:pt>
          <cx:pt idx="29364">198000</cx:pt>
          <cx:pt idx="29365">360000</cx:pt>
          <cx:pt idx="29366">261000</cx:pt>
          <cx:pt idx="29367">157500</cx:pt>
          <cx:pt idx="29368">162000</cx:pt>
          <cx:pt idx="29369">180000</cx:pt>
          <cx:pt idx="29370">148500</cx:pt>
          <cx:pt idx="29371">90000</cx:pt>
          <cx:pt idx="29372">81000</cx:pt>
          <cx:pt idx="29373">157500</cx:pt>
          <cx:pt idx="29374">99000</cx:pt>
          <cx:pt idx="29375">270000</cx:pt>
          <cx:pt idx="29376">450000</cx:pt>
          <cx:pt idx="29377">135000</cx:pt>
          <cx:pt idx="29378">315000</cx:pt>
          <cx:pt idx="29379">450000</cx:pt>
          <cx:pt idx="29380">135000</cx:pt>
          <cx:pt idx="29381">112500</cx:pt>
          <cx:pt idx="29382">157500</cx:pt>
          <cx:pt idx="29383">157500</cx:pt>
          <cx:pt idx="29384">157500</cx:pt>
          <cx:pt idx="29385">45000</cx:pt>
          <cx:pt idx="29386">67500</cx:pt>
          <cx:pt idx="29387">427500</cx:pt>
          <cx:pt idx="29388">202500</cx:pt>
          <cx:pt idx="29389">112500</cx:pt>
          <cx:pt idx="29390">157500</cx:pt>
          <cx:pt idx="29391">81000</cx:pt>
          <cx:pt idx="29392">157500</cx:pt>
          <cx:pt idx="29393">112500</cx:pt>
          <cx:pt idx="29394">135000</cx:pt>
          <cx:pt idx="29395">225000</cx:pt>
          <cx:pt idx="29396">135000</cx:pt>
          <cx:pt idx="29397">67500</cx:pt>
          <cx:pt idx="29398">315000</cx:pt>
          <cx:pt idx="29399">157500</cx:pt>
          <cx:pt idx="29400">427500</cx:pt>
          <cx:pt idx="29401">135000</cx:pt>
          <cx:pt idx="29402">315000</cx:pt>
          <cx:pt idx="29403">225000</cx:pt>
          <cx:pt idx="29404">90000</cx:pt>
          <cx:pt idx="29405">135000</cx:pt>
          <cx:pt idx="29406">292500</cx:pt>
          <cx:pt idx="29407">90000</cx:pt>
          <cx:pt idx="29408">360000</cx:pt>
          <cx:pt idx="29409">76500</cx:pt>
          <cx:pt idx="29410">135000</cx:pt>
          <cx:pt idx="29411">112500</cx:pt>
          <cx:pt idx="29412">90000</cx:pt>
          <cx:pt idx="29413">225000</cx:pt>
          <cx:pt idx="29414">315000</cx:pt>
          <cx:pt idx="29415">112500</cx:pt>
          <cx:pt idx="29416">54000</cx:pt>
          <cx:pt idx="29417">157500</cx:pt>
          <cx:pt idx="29418">112500</cx:pt>
          <cx:pt idx="29419">180000</cx:pt>
          <cx:pt idx="29420">112500</cx:pt>
          <cx:pt idx="29421">112500</cx:pt>
          <cx:pt idx="29422">135000</cx:pt>
          <cx:pt idx="29423">90000</cx:pt>
          <cx:pt idx="29424">157500</cx:pt>
          <cx:pt idx="29425">157500</cx:pt>
          <cx:pt idx="29426">54000</cx:pt>
          <cx:pt idx="29427">157500</cx:pt>
          <cx:pt idx="29428">157500</cx:pt>
          <cx:pt idx="29429">450000</cx:pt>
          <cx:pt idx="29430">256500</cx:pt>
          <cx:pt idx="29431">81000</cx:pt>
          <cx:pt idx="29432">180000</cx:pt>
          <cx:pt idx="29433">337500</cx:pt>
          <cx:pt idx="29434">112500</cx:pt>
          <cx:pt idx="29435">157500</cx:pt>
          <cx:pt idx="29436">81000</cx:pt>
          <cx:pt idx="29437">90000</cx:pt>
          <cx:pt idx="29438">121500</cx:pt>
          <cx:pt idx="29439">202500</cx:pt>
          <cx:pt idx="29440">103500</cx:pt>
          <cx:pt idx="29441">67500</cx:pt>
          <cx:pt idx="29442">270000</cx:pt>
          <cx:pt idx="29443">135000</cx:pt>
          <cx:pt idx="29444">103500</cx:pt>
          <cx:pt idx="29445">81000</cx:pt>
          <cx:pt idx="29446">157500</cx:pt>
          <cx:pt idx="29447">180000</cx:pt>
          <cx:pt idx="29448">225000</cx:pt>
          <cx:pt idx="29449">225000</cx:pt>
          <cx:pt idx="29450">103500</cx:pt>
          <cx:pt idx="29451">315000</cx:pt>
          <cx:pt idx="29452">225000</cx:pt>
          <cx:pt idx="29453">67500</cx:pt>
          <cx:pt idx="29454">225000</cx:pt>
          <cx:pt idx="29455">121500</cx:pt>
          <cx:pt idx="29456">112500</cx:pt>
          <cx:pt idx="29457">180000</cx:pt>
          <cx:pt idx="29458">108000</cx:pt>
          <cx:pt idx="29459">225000</cx:pt>
          <cx:pt idx="29460">90000</cx:pt>
          <cx:pt idx="29461">225000</cx:pt>
          <cx:pt idx="29462">77850</cx:pt>
          <cx:pt idx="29463">135000</cx:pt>
          <cx:pt idx="29464">54000</cx:pt>
          <cx:pt idx="29465">225000</cx:pt>
          <cx:pt idx="29466">157500</cx:pt>
          <cx:pt idx="29467">382500</cx:pt>
          <cx:pt idx="29468">360000</cx:pt>
          <cx:pt idx="29469">72000</cx:pt>
          <cx:pt idx="29470">157500</cx:pt>
          <cx:pt idx="29471">67500</cx:pt>
          <cx:pt idx="29472">234000</cx:pt>
          <cx:pt idx="29473">121500</cx:pt>
          <cx:pt idx="29474">121500</cx:pt>
          <cx:pt idx="29475">108000</cx:pt>
          <cx:pt idx="29476">225000</cx:pt>
          <cx:pt idx="29477">90000</cx:pt>
          <cx:pt idx="29478">270000</cx:pt>
          <cx:pt idx="29479">270000</cx:pt>
          <cx:pt idx="29480">108000</cx:pt>
          <cx:pt idx="29481">270000</cx:pt>
          <cx:pt idx="29482">225000</cx:pt>
          <cx:pt idx="29483">270000</cx:pt>
          <cx:pt idx="29484">270000</cx:pt>
          <cx:pt idx="29485">112500</cx:pt>
          <cx:pt idx="29486">225000</cx:pt>
          <cx:pt idx="29487">90000</cx:pt>
          <cx:pt idx="29488">405000</cx:pt>
          <cx:pt idx="29489">135000</cx:pt>
          <cx:pt idx="29490">112500</cx:pt>
          <cx:pt idx="29491">67500</cx:pt>
          <cx:pt idx="29492">315000</cx:pt>
          <cx:pt idx="29493">112500</cx:pt>
          <cx:pt idx="29494">90000</cx:pt>
          <cx:pt idx="29495">270000</cx:pt>
          <cx:pt idx="29496">225000</cx:pt>
          <cx:pt idx="29497">157500</cx:pt>
          <cx:pt idx="29498">81000</cx:pt>
          <cx:pt idx="29499">202500</cx:pt>
          <cx:pt idx="29500">112500</cx:pt>
          <cx:pt idx="29501">180000</cx:pt>
          <cx:pt idx="29502">135000</cx:pt>
          <cx:pt idx="29503">180000</cx:pt>
          <cx:pt idx="29504">112500</cx:pt>
          <cx:pt idx="29505">135000</cx:pt>
          <cx:pt idx="29506">54000</cx:pt>
          <cx:pt idx="29507">82350</cx:pt>
          <cx:pt idx="29508">148500</cx:pt>
          <cx:pt idx="29509">202500</cx:pt>
          <cx:pt idx="29510">360000</cx:pt>
          <cx:pt idx="29511">135000</cx:pt>
          <cx:pt idx="29512">315000</cx:pt>
          <cx:pt idx="29513">45000</cx:pt>
          <cx:pt idx="29514">180000</cx:pt>
          <cx:pt idx="29515">157500</cx:pt>
          <cx:pt idx="29516">76500</cx:pt>
          <cx:pt idx="29517">225000</cx:pt>
          <cx:pt idx="29518">382500</cx:pt>
          <cx:pt idx="29519">166500</cx:pt>
          <cx:pt idx="29520">103500</cx:pt>
          <cx:pt idx="29521">270000</cx:pt>
          <cx:pt idx="29522">211500</cx:pt>
          <cx:pt idx="29523">112500</cx:pt>
          <cx:pt idx="29524">225000</cx:pt>
          <cx:pt idx="29525">90000</cx:pt>
          <cx:pt idx="29526">180000</cx:pt>
          <cx:pt idx="29527">270000</cx:pt>
          <cx:pt idx="29528">247500</cx:pt>
          <cx:pt idx="29529">67500</cx:pt>
          <cx:pt idx="29530">180000</cx:pt>
          <cx:pt idx="29531">112500</cx:pt>
          <cx:pt idx="29532">121500</cx:pt>
          <cx:pt idx="29533">180000</cx:pt>
          <cx:pt idx="29534">166500</cx:pt>
          <cx:pt idx="29535">292500</cx:pt>
          <cx:pt idx="29536">72000</cx:pt>
          <cx:pt idx="29537">220500</cx:pt>
          <cx:pt idx="29538">90000</cx:pt>
          <cx:pt idx="29539">157500</cx:pt>
          <cx:pt idx="29540">90000</cx:pt>
          <cx:pt idx="29541">67500</cx:pt>
          <cx:pt idx="29542">135000</cx:pt>
          <cx:pt idx="29543">157500</cx:pt>
          <cx:pt idx="29544">90000</cx:pt>
          <cx:pt idx="29545">139500</cx:pt>
          <cx:pt idx="29546">180000</cx:pt>
          <cx:pt idx="29547">202500</cx:pt>
          <cx:pt idx="29548">112500</cx:pt>
          <cx:pt idx="29549">202500</cx:pt>
          <cx:pt idx="29550">225000</cx:pt>
          <cx:pt idx="29551">112500</cx:pt>
          <cx:pt idx="29552">450000</cx:pt>
          <cx:pt idx="29553">67500</cx:pt>
          <cx:pt idx="29554">157500</cx:pt>
          <cx:pt idx="29555">112500</cx:pt>
          <cx:pt idx="29556">414000</cx:pt>
          <cx:pt idx="29557">157500</cx:pt>
          <cx:pt idx="29558">157500</cx:pt>
          <cx:pt idx="29559">450000</cx:pt>
          <cx:pt idx="29560">112500</cx:pt>
          <cx:pt idx="29561">193500</cx:pt>
          <cx:pt idx="29562">202500</cx:pt>
          <cx:pt idx="29563">135000</cx:pt>
          <cx:pt idx="29564">121500</cx:pt>
          <cx:pt idx="29565">180000</cx:pt>
          <cx:pt idx="29566">90000</cx:pt>
          <cx:pt idx="29567">112500</cx:pt>
          <cx:pt idx="29568">81000</cx:pt>
          <cx:pt idx="29569">121500</cx:pt>
          <cx:pt idx="29570">270000</cx:pt>
          <cx:pt idx="29571">135000</cx:pt>
          <cx:pt idx="29572">180000</cx:pt>
          <cx:pt idx="29573">90000</cx:pt>
          <cx:pt idx="29574">112500</cx:pt>
          <cx:pt idx="29575">225000</cx:pt>
          <cx:pt idx="29576">144000</cx:pt>
          <cx:pt idx="29577">67500</cx:pt>
          <cx:pt idx="29578">225000</cx:pt>
          <cx:pt idx="29579">225000</cx:pt>
          <cx:pt idx="29580">72000</cx:pt>
          <cx:pt idx="29581">285300</cx:pt>
          <cx:pt idx="29582">135000</cx:pt>
          <cx:pt idx="29583">135000</cx:pt>
          <cx:pt idx="29584">90000</cx:pt>
          <cx:pt idx="29585">337500</cx:pt>
          <cx:pt idx="29586">180000</cx:pt>
          <cx:pt idx="29587">180000</cx:pt>
          <cx:pt idx="29588">162000</cx:pt>
          <cx:pt idx="29589">166500</cx:pt>
          <cx:pt idx="29590">126000</cx:pt>
          <cx:pt idx="29591">292500</cx:pt>
          <cx:pt idx="29592">162000</cx:pt>
          <cx:pt idx="29593">112500</cx:pt>
          <cx:pt idx="29594">67500</cx:pt>
          <cx:pt idx="29595">90000</cx:pt>
          <cx:pt idx="29596">157500</cx:pt>
          <cx:pt idx="29597">103500</cx:pt>
          <cx:pt idx="29598">405000</cx:pt>
          <cx:pt idx="29599">135000</cx:pt>
          <cx:pt idx="29600">202500</cx:pt>
          <cx:pt idx="29601">202500</cx:pt>
          <cx:pt idx="29602">81000</cx:pt>
          <cx:pt idx="29603">135000</cx:pt>
          <cx:pt idx="29604">67500</cx:pt>
          <cx:pt idx="29605">173250</cx:pt>
          <cx:pt idx="29606">67500</cx:pt>
          <cx:pt idx="29607">270000</cx:pt>
          <cx:pt idx="29608">157500</cx:pt>
          <cx:pt idx="29609">112500</cx:pt>
          <cx:pt idx="29610">45000</cx:pt>
          <cx:pt idx="29611">90000</cx:pt>
          <cx:pt idx="29612">315000</cx:pt>
          <cx:pt idx="29613">202500</cx:pt>
          <cx:pt idx="29614">112500</cx:pt>
          <cx:pt idx="29615">247500</cx:pt>
          <cx:pt idx="29616">270000</cx:pt>
          <cx:pt idx="29617">157500</cx:pt>
          <cx:pt idx="29618">216000</cx:pt>
          <cx:pt idx="29619">202500</cx:pt>
          <cx:pt idx="29620">157500</cx:pt>
          <cx:pt idx="29621">427500</cx:pt>
          <cx:pt idx="29622">90000</cx:pt>
          <cx:pt idx="29623">112500</cx:pt>
          <cx:pt idx="29624">90000</cx:pt>
          <cx:pt idx="29625">225000</cx:pt>
          <cx:pt idx="29626">166500</cx:pt>
          <cx:pt idx="29627">157500</cx:pt>
          <cx:pt idx="29628">112500</cx:pt>
          <cx:pt idx="29629">72000</cx:pt>
          <cx:pt idx="29630">360000</cx:pt>
          <cx:pt idx="29631">180000</cx:pt>
          <cx:pt idx="29632">157500</cx:pt>
          <cx:pt idx="29633">117000</cx:pt>
          <cx:pt idx="29634">220500</cx:pt>
          <cx:pt idx="29635">103500</cx:pt>
          <cx:pt idx="29636">103500</cx:pt>
          <cx:pt idx="29637">135000</cx:pt>
          <cx:pt idx="29638">112500</cx:pt>
          <cx:pt idx="29639">81000</cx:pt>
          <cx:pt idx="29640">225000</cx:pt>
          <cx:pt idx="29641">112500</cx:pt>
          <cx:pt idx="29642">54000</cx:pt>
          <cx:pt idx="29643">78750</cx:pt>
          <cx:pt idx="29644">112500</cx:pt>
          <cx:pt idx="29645">112500</cx:pt>
          <cx:pt idx="29646">135000</cx:pt>
          <cx:pt idx="29647">1125000</cx:pt>
          <cx:pt idx="29648">112500</cx:pt>
          <cx:pt idx="29649">245250</cx:pt>
          <cx:pt idx="29650">99000</cx:pt>
          <cx:pt idx="29651">225000</cx:pt>
          <cx:pt idx="29652">292500</cx:pt>
          <cx:pt idx="29653">360000</cx:pt>
          <cx:pt idx="29654">90000</cx:pt>
          <cx:pt idx="29655">135000</cx:pt>
          <cx:pt idx="29656">67500</cx:pt>
          <cx:pt idx="29657">157500</cx:pt>
          <cx:pt idx="29658">247500</cx:pt>
          <cx:pt idx="29659">180000</cx:pt>
          <cx:pt idx="29660">135000</cx:pt>
          <cx:pt idx="29661">135000</cx:pt>
          <cx:pt idx="29662">90000</cx:pt>
          <cx:pt idx="29663">157500</cx:pt>
          <cx:pt idx="29664">157500</cx:pt>
          <cx:pt idx="29665">135000</cx:pt>
          <cx:pt idx="29666">900000</cx:pt>
          <cx:pt idx="29667">58500</cx:pt>
          <cx:pt idx="29668">139500</cx:pt>
          <cx:pt idx="29669">202500</cx:pt>
          <cx:pt idx="29670">135000</cx:pt>
          <cx:pt idx="29671">135000</cx:pt>
          <cx:pt idx="29672">126000</cx:pt>
          <cx:pt idx="29673">202500</cx:pt>
          <cx:pt idx="29674">49500</cx:pt>
          <cx:pt idx="29675">135000</cx:pt>
          <cx:pt idx="29676">225000</cx:pt>
          <cx:pt idx="29677">121500</cx:pt>
          <cx:pt idx="29678">112500</cx:pt>
          <cx:pt idx="29679">157500</cx:pt>
          <cx:pt idx="29680">427500</cx:pt>
          <cx:pt idx="29681">225000</cx:pt>
          <cx:pt idx="29682">56250</cx:pt>
          <cx:pt idx="29683">90000</cx:pt>
          <cx:pt idx="29684">202500</cx:pt>
          <cx:pt idx="29685">112500</cx:pt>
          <cx:pt idx="29686">229500</cx:pt>
          <cx:pt idx="29687">112500</cx:pt>
          <cx:pt idx="29688">135000</cx:pt>
          <cx:pt idx="29689">202500</cx:pt>
          <cx:pt idx="29690">270000</cx:pt>
          <cx:pt idx="29691">180000</cx:pt>
          <cx:pt idx="29692">166500</cx:pt>
          <cx:pt idx="29693">85500</cx:pt>
          <cx:pt idx="29694">180000</cx:pt>
          <cx:pt idx="29695">99000</cx:pt>
          <cx:pt idx="29696">157500</cx:pt>
          <cx:pt idx="29697">202500</cx:pt>
          <cx:pt idx="29698">135000</cx:pt>
          <cx:pt idx="29699">171000</cx:pt>
          <cx:pt idx="29700">225000</cx:pt>
          <cx:pt idx="29701">67500</cx:pt>
          <cx:pt idx="29702">135000</cx:pt>
          <cx:pt idx="29703">180000</cx:pt>
          <cx:pt idx="29704">85500</cx:pt>
          <cx:pt idx="29705">225000</cx:pt>
          <cx:pt idx="29706">90000</cx:pt>
          <cx:pt idx="29707">49500</cx:pt>
          <cx:pt idx="29708">247500</cx:pt>
          <cx:pt idx="29709">135000</cx:pt>
          <cx:pt idx="29710">99000</cx:pt>
          <cx:pt idx="29711">135000</cx:pt>
          <cx:pt idx="29712">157500</cx:pt>
          <cx:pt idx="29713">225000</cx:pt>
          <cx:pt idx="29714">112500</cx:pt>
          <cx:pt idx="29715">193500</cx:pt>
          <cx:pt idx="29716">67500</cx:pt>
          <cx:pt idx="29717">90000</cx:pt>
          <cx:pt idx="29718">157500</cx:pt>
          <cx:pt idx="29719">247500</cx:pt>
          <cx:pt idx="29720">270000</cx:pt>
          <cx:pt idx="29721">67500</cx:pt>
          <cx:pt idx="29722">67500</cx:pt>
          <cx:pt idx="29723">112500</cx:pt>
          <cx:pt idx="29724">157500</cx:pt>
          <cx:pt idx="29725">40500</cx:pt>
          <cx:pt idx="29726">90000</cx:pt>
          <cx:pt idx="29727">47250</cx:pt>
          <cx:pt idx="29728">49500</cx:pt>
          <cx:pt idx="29729">54000</cx:pt>
          <cx:pt idx="29730">126000</cx:pt>
          <cx:pt idx="29731">112500</cx:pt>
          <cx:pt idx="29732">90000</cx:pt>
          <cx:pt idx="29733">112500</cx:pt>
          <cx:pt idx="29734">270000</cx:pt>
          <cx:pt idx="29735">130500</cx:pt>
          <cx:pt idx="29736">112500</cx:pt>
          <cx:pt idx="29737">2250000</cx:pt>
          <cx:pt idx="29738">90000</cx:pt>
          <cx:pt idx="29739">67500</cx:pt>
          <cx:pt idx="29740">135000</cx:pt>
          <cx:pt idx="29741">112500</cx:pt>
          <cx:pt idx="29742">90000</cx:pt>
          <cx:pt idx="29743">225000</cx:pt>
          <cx:pt idx="29744">112500</cx:pt>
          <cx:pt idx="29745">135000</cx:pt>
          <cx:pt idx="29746">67500</cx:pt>
          <cx:pt idx="29747">81000</cx:pt>
          <cx:pt idx="29748">225000</cx:pt>
          <cx:pt idx="29749">427500</cx:pt>
          <cx:pt idx="29750">180000</cx:pt>
          <cx:pt idx="29751">247500</cx:pt>
          <cx:pt idx="29752">103500</cx:pt>
          <cx:pt idx="29753">135000</cx:pt>
          <cx:pt idx="29754">225000</cx:pt>
          <cx:pt idx="29755">202500</cx:pt>
          <cx:pt idx="29756">315000</cx:pt>
          <cx:pt idx="29757">90000</cx:pt>
          <cx:pt idx="29758">144000</cx:pt>
          <cx:pt idx="29759">157500</cx:pt>
          <cx:pt idx="29760">202500</cx:pt>
          <cx:pt idx="29761">139500</cx:pt>
          <cx:pt idx="29762">180000</cx:pt>
          <cx:pt idx="29763">157500</cx:pt>
          <cx:pt idx="29764">112500</cx:pt>
          <cx:pt idx="29765">67500</cx:pt>
          <cx:pt idx="29766">225000</cx:pt>
          <cx:pt idx="29767">112500</cx:pt>
          <cx:pt idx="29768">157500</cx:pt>
          <cx:pt idx="29769">121500</cx:pt>
          <cx:pt idx="29770">81000</cx:pt>
          <cx:pt idx="29771">135000</cx:pt>
          <cx:pt idx="29772">90000</cx:pt>
          <cx:pt idx="29773">148500</cx:pt>
          <cx:pt idx="29774">112500</cx:pt>
          <cx:pt idx="29775">112500</cx:pt>
          <cx:pt idx="29776">90000</cx:pt>
          <cx:pt idx="29777">162000</cx:pt>
          <cx:pt idx="29778">225000</cx:pt>
          <cx:pt idx="29779">112500</cx:pt>
          <cx:pt idx="29780">112500</cx:pt>
          <cx:pt idx="29781">157500</cx:pt>
          <cx:pt idx="29782">135000</cx:pt>
          <cx:pt idx="29783">157500</cx:pt>
          <cx:pt idx="29784">180000</cx:pt>
          <cx:pt idx="29785">202500</cx:pt>
          <cx:pt idx="29786">135000</cx:pt>
          <cx:pt idx="29787">450000</cx:pt>
          <cx:pt idx="29788">270000</cx:pt>
          <cx:pt idx="29789">202500</cx:pt>
          <cx:pt idx="29790">202500</cx:pt>
          <cx:pt idx="29791">112500</cx:pt>
          <cx:pt idx="29792">180000</cx:pt>
          <cx:pt idx="29793">180000</cx:pt>
          <cx:pt idx="29794">225000</cx:pt>
          <cx:pt idx="29795">360000</cx:pt>
          <cx:pt idx="29796">171000</cx:pt>
          <cx:pt idx="29797">135000</cx:pt>
          <cx:pt idx="29798">108000</cx:pt>
          <cx:pt idx="29799">90000</cx:pt>
          <cx:pt idx="29800">83250</cx:pt>
          <cx:pt idx="29801">292500</cx:pt>
          <cx:pt idx="29802">90000</cx:pt>
          <cx:pt idx="29803">112500</cx:pt>
          <cx:pt idx="29804">135000</cx:pt>
          <cx:pt idx="29805">720000</cx:pt>
          <cx:pt idx="29806">135000</cx:pt>
          <cx:pt idx="29807">90000</cx:pt>
          <cx:pt idx="29808">135000</cx:pt>
          <cx:pt idx="29809">180000</cx:pt>
          <cx:pt idx="29810">360000</cx:pt>
          <cx:pt idx="29811">157500</cx:pt>
          <cx:pt idx="29812">135000</cx:pt>
          <cx:pt idx="29813">202500</cx:pt>
          <cx:pt idx="29814">90000</cx:pt>
          <cx:pt idx="29815">112500</cx:pt>
          <cx:pt idx="29816">135000</cx:pt>
          <cx:pt idx="29817">112500</cx:pt>
          <cx:pt idx="29818">225000</cx:pt>
          <cx:pt idx="29819">157500</cx:pt>
          <cx:pt idx="29820">166500</cx:pt>
          <cx:pt idx="29821">315000</cx:pt>
          <cx:pt idx="29822">135000</cx:pt>
          <cx:pt idx="29823">360000</cx:pt>
          <cx:pt idx="29824">76500</cx:pt>
          <cx:pt idx="29825">157500</cx:pt>
          <cx:pt idx="29826">135000</cx:pt>
          <cx:pt idx="29827">81000</cx:pt>
          <cx:pt idx="29828">166500</cx:pt>
          <cx:pt idx="29829">112500</cx:pt>
          <cx:pt idx="29830">157500</cx:pt>
          <cx:pt idx="29831">31500</cx:pt>
          <cx:pt idx="29832">171000</cx:pt>
          <cx:pt idx="29833">112500</cx:pt>
          <cx:pt idx="29834">157500</cx:pt>
          <cx:pt idx="29835">135000</cx:pt>
          <cx:pt idx="29836">153000</cx:pt>
          <cx:pt idx="29837">72000</cx:pt>
          <cx:pt idx="29838">135000</cx:pt>
          <cx:pt idx="29839">81000</cx:pt>
          <cx:pt idx="29840">180000</cx:pt>
          <cx:pt idx="29841">46800</cx:pt>
          <cx:pt idx="29842">90000</cx:pt>
          <cx:pt idx="29843">90000</cx:pt>
          <cx:pt idx="29844">135000</cx:pt>
          <cx:pt idx="29845">112500</cx:pt>
          <cx:pt idx="29846">270000</cx:pt>
          <cx:pt idx="29847">216000</cx:pt>
          <cx:pt idx="29848">121500</cx:pt>
          <cx:pt idx="29849">225000</cx:pt>
          <cx:pt idx="29850">135000</cx:pt>
          <cx:pt idx="29851">112500</cx:pt>
          <cx:pt idx="29852">135000</cx:pt>
          <cx:pt idx="29853">247500</cx:pt>
          <cx:pt idx="29854">225000</cx:pt>
          <cx:pt idx="29855">184500</cx:pt>
          <cx:pt idx="29856">112500</cx:pt>
          <cx:pt idx="29857">360000</cx:pt>
          <cx:pt idx="29858">315000</cx:pt>
          <cx:pt idx="29859">202500</cx:pt>
          <cx:pt idx="29860">99000</cx:pt>
          <cx:pt idx="29861">135000</cx:pt>
          <cx:pt idx="29862">157500</cx:pt>
          <cx:pt idx="29863">126000</cx:pt>
          <cx:pt idx="29864">225000</cx:pt>
          <cx:pt idx="29865">180000</cx:pt>
          <cx:pt idx="29866">135000</cx:pt>
          <cx:pt idx="29867">90000</cx:pt>
          <cx:pt idx="29868">202500</cx:pt>
          <cx:pt idx="29869">405000</cx:pt>
          <cx:pt idx="29870">157500</cx:pt>
          <cx:pt idx="29871">405000</cx:pt>
          <cx:pt idx="29872">270000</cx:pt>
          <cx:pt idx="29873">225000</cx:pt>
          <cx:pt idx="29874">40500</cx:pt>
          <cx:pt idx="29875">135000</cx:pt>
          <cx:pt idx="29876">360000</cx:pt>
          <cx:pt idx="29877">202500</cx:pt>
          <cx:pt idx="29878">225000</cx:pt>
          <cx:pt idx="29879">112500</cx:pt>
          <cx:pt idx="29880">166500</cx:pt>
          <cx:pt idx="29881">67500</cx:pt>
          <cx:pt idx="29882">99000</cx:pt>
          <cx:pt idx="29883">112500</cx:pt>
          <cx:pt idx="29884">180000</cx:pt>
          <cx:pt idx="29885">180000</cx:pt>
          <cx:pt idx="29886">135000</cx:pt>
          <cx:pt idx="29887">396000</cx:pt>
          <cx:pt idx="29888">180000</cx:pt>
          <cx:pt idx="29889">67500</cx:pt>
          <cx:pt idx="29890">126000</cx:pt>
          <cx:pt idx="29891">180000</cx:pt>
          <cx:pt idx="29892">135000</cx:pt>
          <cx:pt idx="29893">225000</cx:pt>
          <cx:pt idx="29894">144000</cx:pt>
          <cx:pt idx="29895">315000</cx:pt>
          <cx:pt idx="29896">135000</cx:pt>
          <cx:pt idx="29897">157500</cx:pt>
          <cx:pt idx="29898">135000</cx:pt>
          <cx:pt idx="29899">157500</cx:pt>
          <cx:pt idx="29900">225000</cx:pt>
          <cx:pt idx="29901">112500</cx:pt>
          <cx:pt idx="29902">135000</cx:pt>
          <cx:pt idx="29903">81000</cx:pt>
          <cx:pt idx="29904">144000</cx:pt>
          <cx:pt idx="29905">292500</cx:pt>
          <cx:pt idx="29906">157500</cx:pt>
          <cx:pt idx="29907">121500</cx:pt>
          <cx:pt idx="29908">135000</cx:pt>
          <cx:pt idx="29909">135000</cx:pt>
          <cx:pt idx="29910">112500</cx:pt>
          <cx:pt idx="29911">270000</cx:pt>
          <cx:pt idx="29912">135000</cx:pt>
          <cx:pt idx="29913">81000</cx:pt>
          <cx:pt idx="29914">225000</cx:pt>
          <cx:pt idx="29915">202500</cx:pt>
          <cx:pt idx="29916">135000</cx:pt>
          <cx:pt idx="29917">157500</cx:pt>
          <cx:pt idx="29918">112500</cx:pt>
          <cx:pt idx="29919">82575</cx:pt>
          <cx:pt idx="29920">112500</cx:pt>
          <cx:pt idx="29921">135000</cx:pt>
          <cx:pt idx="29922">189000</cx:pt>
          <cx:pt idx="29923">90000</cx:pt>
          <cx:pt idx="29924">180000</cx:pt>
          <cx:pt idx="29925">112500</cx:pt>
          <cx:pt idx="29926">189000</cx:pt>
          <cx:pt idx="29927">315000</cx:pt>
          <cx:pt idx="29928">112500</cx:pt>
          <cx:pt idx="29929">67500</cx:pt>
          <cx:pt idx="29930">123750</cx:pt>
          <cx:pt idx="29931">67500</cx:pt>
          <cx:pt idx="29932">202500</cx:pt>
          <cx:pt idx="29933">225000</cx:pt>
          <cx:pt idx="29934">157500</cx:pt>
          <cx:pt idx="29935">90000</cx:pt>
          <cx:pt idx="29936">135000</cx:pt>
          <cx:pt idx="29937">135000</cx:pt>
          <cx:pt idx="29938">225000</cx:pt>
          <cx:pt idx="29939">126000</cx:pt>
          <cx:pt idx="29940">135000</cx:pt>
          <cx:pt idx="29941">225000</cx:pt>
          <cx:pt idx="29942">157500</cx:pt>
          <cx:pt idx="29943">225000</cx:pt>
          <cx:pt idx="29944">67500</cx:pt>
          <cx:pt idx="29945">108000</cx:pt>
          <cx:pt idx="29946">157500</cx:pt>
          <cx:pt idx="29947">67500</cx:pt>
          <cx:pt idx="29948">135000</cx:pt>
          <cx:pt idx="29949">135000</cx:pt>
          <cx:pt idx="29950">67500</cx:pt>
          <cx:pt idx="29951">45000</cx:pt>
          <cx:pt idx="29952">207000</cx:pt>
          <cx:pt idx="29953">247500</cx:pt>
          <cx:pt idx="29954">112500</cx:pt>
          <cx:pt idx="29955">135000</cx:pt>
          <cx:pt idx="29956">180000</cx:pt>
          <cx:pt idx="29957">40500</cx:pt>
          <cx:pt idx="29958">180000</cx:pt>
          <cx:pt idx="29959">270000</cx:pt>
          <cx:pt idx="29960">157500</cx:pt>
          <cx:pt idx="29961">135000</cx:pt>
          <cx:pt idx="29962">112500</cx:pt>
          <cx:pt idx="29963">225000</cx:pt>
          <cx:pt idx="29964">112500</cx:pt>
          <cx:pt idx="29965">225000</cx:pt>
          <cx:pt idx="29966">135000</cx:pt>
          <cx:pt idx="29967">225000</cx:pt>
          <cx:pt idx="29968">135000</cx:pt>
          <cx:pt idx="29969">180000</cx:pt>
          <cx:pt idx="29970">135000</cx:pt>
          <cx:pt idx="29971">112500</cx:pt>
          <cx:pt idx="29972">63000</cx:pt>
          <cx:pt idx="29973">223200</cx:pt>
          <cx:pt idx="29974">135000</cx:pt>
          <cx:pt idx="29975">175500</cx:pt>
          <cx:pt idx="29976">157500</cx:pt>
          <cx:pt idx="29977">76500</cx:pt>
          <cx:pt idx="29978">157500</cx:pt>
          <cx:pt idx="29979">112500</cx:pt>
          <cx:pt idx="29980">90000</cx:pt>
          <cx:pt idx="29981">112500</cx:pt>
          <cx:pt idx="29982">238500</cx:pt>
          <cx:pt idx="29983">261000</cx:pt>
          <cx:pt idx="29984">112500</cx:pt>
          <cx:pt idx="29985">135000</cx:pt>
          <cx:pt idx="29986">202500</cx:pt>
          <cx:pt idx="29987">90000</cx:pt>
          <cx:pt idx="29988">135000</cx:pt>
          <cx:pt idx="29989">112500</cx:pt>
          <cx:pt idx="29990">180000</cx:pt>
          <cx:pt idx="29991">67500</cx:pt>
          <cx:pt idx="29992">90000</cx:pt>
          <cx:pt idx="29993">90000</cx:pt>
          <cx:pt idx="29994">315000</cx:pt>
          <cx:pt idx="29995">202500</cx:pt>
          <cx:pt idx="29996">225000</cx:pt>
          <cx:pt idx="29997">135000</cx:pt>
          <cx:pt idx="29998">99000</cx:pt>
          <cx:pt idx="29999">99000</cx:pt>
          <cx:pt idx="30000">67500</cx:pt>
          <cx:pt idx="30001">211500</cx:pt>
          <cx:pt idx="30002">270000</cx:pt>
          <cx:pt idx="30003">112500</cx:pt>
          <cx:pt idx="30004">293850</cx:pt>
          <cx:pt idx="30005">90000</cx:pt>
          <cx:pt idx="30006">360000</cx:pt>
          <cx:pt idx="30007">90000</cx:pt>
          <cx:pt idx="30008">180000</cx:pt>
          <cx:pt idx="30009">202500</cx:pt>
          <cx:pt idx="30010">130500</cx:pt>
          <cx:pt idx="30011">112500</cx:pt>
          <cx:pt idx="30012">405000</cx:pt>
          <cx:pt idx="30013">90000</cx:pt>
          <cx:pt idx="30014">202500</cx:pt>
          <cx:pt idx="30015">153000</cx:pt>
          <cx:pt idx="30016">157500</cx:pt>
          <cx:pt idx="30017">135000</cx:pt>
          <cx:pt idx="30018">112500</cx:pt>
          <cx:pt idx="30019">144000</cx:pt>
          <cx:pt idx="30020">135000</cx:pt>
          <cx:pt idx="30021">157500</cx:pt>
          <cx:pt idx="30022">202500</cx:pt>
          <cx:pt idx="30023">63000</cx:pt>
          <cx:pt idx="30024">157500</cx:pt>
          <cx:pt idx="30025">72000</cx:pt>
          <cx:pt idx="30026">135000</cx:pt>
          <cx:pt idx="30027">103500</cx:pt>
          <cx:pt idx="30028">112500</cx:pt>
          <cx:pt idx="30029">112500</cx:pt>
          <cx:pt idx="30030">112500</cx:pt>
          <cx:pt idx="30031">137250</cx:pt>
          <cx:pt idx="30032">180000</cx:pt>
          <cx:pt idx="30033">126000</cx:pt>
          <cx:pt idx="30034">189000</cx:pt>
          <cx:pt idx="30035">135000</cx:pt>
          <cx:pt idx="30036">180000</cx:pt>
          <cx:pt idx="30037">180000</cx:pt>
          <cx:pt idx="30038">180000</cx:pt>
          <cx:pt idx="30039">180000</cx:pt>
          <cx:pt idx="30040">157500</cx:pt>
          <cx:pt idx="30041">112500</cx:pt>
          <cx:pt idx="30042">112500</cx:pt>
          <cx:pt idx="30043">135000</cx:pt>
          <cx:pt idx="30044">126000</cx:pt>
          <cx:pt idx="30045">157500</cx:pt>
          <cx:pt idx="30046">225000</cx:pt>
          <cx:pt idx="30047">135000</cx:pt>
          <cx:pt idx="30048">126000</cx:pt>
          <cx:pt idx="30049">58500</cx:pt>
          <cx:pt idx="30050">135000</cx:pt>
          <cx:pt idx="30051">67500</cx:pt>
          <cx:pt idx="30052">180000</cx:pt>
          <cx:pt idx="30053">112500</cx:pt>
          <cx:pt idx="30054">135000</cx:pt>
          <cx:pt idx="30055">292500</cx:pt>
          <cx:pt idx="30056">112500</cx:pt>
          <cx:pt idx="30057">166500</cx:pt>
          <cx:pt idx="30058">135000</cx:pt>
          <cx:pt idx="30059">112500</cx:pt>
          <cx:pt idx="30060">225000</cx:pt>
          <cx:pt idx="30061">292500</cx:pt>
          <cx:pt idx="30062">58500</cx:pt>
          <cx:pt idx="30063">135000</cx:pt>
          <cx:pt idx="30064">67500</cx:pt>
          <cx:pt idx="30065">225000</cx:pt>
          <cx:pt idx="30066">67500</cx:pt>
          <cx:pt idx="30067">225000</cx:pt>
          <cx:pt idx="30068">202500</cx:pt>
          <cx:pt idx="30069">90000</cx:pt>
          <cx:pt idx="30070">99000</cx:pt>
          <cx:pt idx="30071">175500</cx:pt>
          <cx:pt idx="30072">103500</cx:pt>
          <cx:pt idx="30073">585000</cx:pt>
          <cx:pt idx="30074">225000</cx:pt>
          <cx:pt idx="30075">202500</cx:pt>
          <cx:pt idx="30076">225000</cx:pt>
          <cx:pt idx="30077">67500</cx:pt>
          <cx:pt idx="30078">112500</cx:pt>
          <cx:pt idx="30079">135000</cx:pt>
          <cx:pt idx="30080">76500</cx:pt>
          <cx:pt idx="30081">112500</cx:pt>
          <cx:pt idx="30082">112500</cx:pt>
          <cx:pt idx="30083">76500</cx:pt>
          <cx:pt idx="30084">112500</cx:pt>
          <cx:pt idx="30085">45450</cx:pt>
          <cx:pt idx="30086">112500</cx:pt>
          <cx:pt idx="30087">171000</cx:pt>
          <cx:pt idx="30088">202500</cx:pt>
          <cx:pt idx="30089">112500</cx:pt>
          <cx:pt idx="30090">175500</cx:pt>
          <cx:pt idx="30091">58500</cx:pt>
          <cx:pt idx="30092">180000</cx:pt>
          <cx:pt idx="30093">157500</cx:pt>
          <cx:pt idx="30094">90000</cx:pt>
          <cx:pt idx="30095">382500</cx:pt>
          <cx:pt idx="30096">85500</cx:pt>
          <cx:pt idx="30097">157500</cx:pt>
          <cx:pt idx="30098">180000</cx:pt>
          <cx:pt idx="30099">112500</cx:pt>
          <cx:pt idx="30100">180000</cx:pt>
          <cx:pt idx="30101">135000</cx:pt>
          <cx:pt idx="30102">180000</cx:pt>
          <cx:pt idx="30103">135000</cx:pt>
          <cx:pt idx="30104">157500</cx:pt>
          <cx:pt idx="30105">135000</cx:pt>
          <cx:pt idx="30106">135000</cx:pt>
          <cx:pt idx="30107">112500</cx:pt>
          <cx:pt idx="30108">270000</cx:pt>
          <cx:pt idx="30109">270000</cx:pt>
          <cx:pt idx="30110">270000</cx:pt>
          <cx:pt idx="30111">193500</cx:pt>
          <cx:pt idx="30112">135000</cx:pt>
          <cx:pt idx="30113">67500</cx:pt>
          <cx:pt idx="30114">135000</cx:pt>
          <cx:pt idx="30115">270000</cx:pt>
          <cx:pt idx="30116">202500</cx:pt>
          <cx:pt idx="30117">112500</cx:pt>
          <cx:pt idx="30118">67500</cx:pt>
          <cx:pt idx="30119">360000</cx:pt>
          <cx:pt idx="30120">135000</cx:pt>
          <cx:pt idx="30121">252000</cx:pt>
          <cx:pt idx="30122">180000</cx:pt>
          <cx:pt idx="30123">157500</cx:pt>
          <cx:pt idx="30124">171000</cx:pt>
          <cx:pt idx="30125">121500</cx:pt>
          <cx:pt idx="30126">90000</cx:pt>
          <cx:pt idx="30127">90000</cx:pt>
          <cx:pt idx="30128">171000</cx:pt>
          <cx:pt idx="30129">243000</cx:pt>
          <cx:pt idx="30130">247500</cx:pt>
          <cx:pt idx="30131">180000</cx:pt>
          <cx:pt idx="30132">90000</cx:pt>
          <cx:pt idx="30133">76500</cx:pt>
          <cx:pt idx="30134">135000</cx:pt>
          <cx:pt idx="30135">103500</cx:pt>
          <cx:pt idx="30136">157500</cx:pt>
          <cx:pt idx="30137">202500</cx:pt>
          <cx:pt idx="30138">90000</cx:pt>
          <cx:pt idx="30139">90000</cx:pt>
          <cx:pt idx="30140">67500</cx:pt>
          <cx:pt idx="30141">157500</cx:pt>
          <cx:pt idx="30142">63000</cx:pt>
          <cx:pt idx="30143">180000</cx:pt>
          <cx:pt idx="30144">180000</cx:pt>
          <cx:pt idx="30145">144000</cx:pt>
          <cx:pt idx="30146">112500</cx:pt>
          <cx:pt idx="30147">189000</cx:pt>
          <cx:pt idx="30148">292500</cx:pt>
          <cx:pt idx="30149">180000</cx:pt>
          <cx:pt idx="30150">135000</cx:pt>
          <cx:pt idx="30151">166500</cx:pt>
          <cx:pt idx="30152">90000</cx:pt>
          <cx:pt idx="30153">90000</cx:pt>
          <cx:pt idx="30154">360000</cx:pt>
          <cx:pt idx="30155">180000</cx:pt>
          <cx:pt idx="30156">112500</cx:pt>
          <cx:pt idx="30157">225000</cx:pt>
          <cx:pt idx="30158">112500</cx:pt>
          <cx:pt idx="30159">292500</cx:pt>
          <cx:pt idx="30160">112500</cx:pt>
          <cx:pt idx="30161">67500</cx:pt>
          <cx:pt idx="30162">90000</cx:pt>
          <cx:pt idx="30163">225000</cx:pt>
          <cx:pt idx="30164">121500</cx:pt>
          <cx:pt idx="30165">81000</cx:pt>
          <cx:pt idx="30166">112500</cx:pt>
          <cx:pt idx="30167">270000</cx:pt>
          <cx:pt idx="30168">67500</cx:pt>
          <cx:pt idx="30169">225000</cx:pt>
          <cx:pt idx="30170">184500</cx:pt>
          <cx:pt idx="30171">225000</cx:pt>
          <cx:pt idx="30172">112500</cx:pt>
          <cx:pt idx="30173">112500</cx:pt>
          <cx:pt idx="30174">90000</cx:pt>
          <cx:pt idx="30175">180000</cx:pt>
          <cx:pt idx="30176">135000</cx:pt>
          <cx:pt idx="30177">243000</cx:pt>
          <cx:pt idx="30178">157500</cx:pt>
          <cx:pt idx="30179">315000</cx:pt>
          <cx:pt idx="30180">225000</cx:pt>
          <cx:pt idx="30181">67500</cx:pt>
          <cx:pt idx="30182">72000</cx:pt>
          <cx:pt idx="30183">225000</cx:pt>
          <cx:pt idx="30184">135000</cx:pt>
          <cx:pt idx="30185">630000</cx:pt>
          <cx:pt idx="30186">216000</cx:pt>
          <cx:pt idx="30187">157500</cx:pt>
          <cx:pt idx="30188">171000</cx:pt>
          <cx:pt idx="30189">207000</cx:pt>
          <cx:pt idx="30190">99000</cx:pt>
          <cx:pt idx="30191">157500</cx:pt>
          <cx:pt idx="30192">112500</cx:pt>
          <cx:pt idx="30193">135000</cx:pt>
          <cx:pt idx="30194">112500</cx:pt>
          <cx:pt idx="30195">270000</cx:pt>
          <cx:pt idx="30196">90000</cx:pt>
          <cx:pt idx="30197">225000</cx:pt>
          <cx:pt idx="30198">112500</cx:pt>
          <cx:pt idx="30199">180000</cx:pt>
          <cx:pt idx="30200">180000</cx:pt>
          <cx:pt idx="30201">135000</cx:pt>
          <cx:pt idx="30202">202500</cx:pt>
          <cx:pt idx="30203">135000</cx:pt>
          <cx:pt idx="30204">180000</cx:pt>
          <cx:pt idx="30205">67500</cx:pt>
          <cx:pt idx="30206">180000</cx:pt>
          <cx:pt idx="30207">220500</cx:pt>
          <cx:pt idx="30208">202500</cx:pt>
          <cx:pt idx="30209">166500</cx:pt>
          <cx:pt idx="30210">117000</cx:pt>
          <cx:pt idx="30211">391500</cx:pt>
          <cx:pt idx="30212">157500</cx:pt>
          <cx:pt idx="30213">112500</cx:pt>
          <cx:pt idx="30214">112500</cx:pt>
          <cx:pt idx="30215">360000</cx:pt>
          <cx:pt idx="30216">202500</cx:pt>
          <cx:pt idx="30217">135000</cx:pt>
          <cx:pt idx="30218">103500</cx:pt>
          <cx:pt idx="30219">202500</cx:pt>
          <cx:pt idx="30220">135000</cx:pt>
          <cx:pt idx="30221">157500</cx:pt>
          <cx:pt idx="30222">180000</cx:pt>
          <cx:pt idx="30223">135000</cx:pt>
          <cx:pt idx="30224">157500</cx:pt>
          <cx:pt idx="30225">202500</cx:pt>
          <cx:pt idx="30226">157500</cx:pt>
          <cx:pt idx="30227">85500</cx:pt>
          <cx:pt idx="30228">180000</cx:pt>
          <cx:pt idx="30229">90000</cx:pt>
          <cx:pt idx="30230">202500</cx:pt>
          <cx:pt idx="30231">189000</cx:pt>
          <cx:pt idx="30232">225000</cx:pt>
          <cx:pt idx="30233">202500</cx:pt>
          <cx:pt idx="30234">157500</cx:pt>
          <cx:pt idx="30235">112500</cx:pt>
          <cx:pt idx="30236">90000</cx:pt>
          <cx:pt idx="30237">81000</cx:pt>
          <cx:pt idx="30238">81000</cx:pt>
          <cx:pt idx="30239">247500</cx:pt>
          <cx:pt idx="30240">45000</cx:pt>
          <cx:pt idx="30241">135000</cx:pt>
          <cx:pt idx="30242">76500</cx:pt>
          <cx:pt idx="30243">180000</cx:pt>
          <cx:pt idx="30244">63000</cx:pt>
          <cx:pt idx="30245">135000</cx:pt>
          <cx:pt idx="30246">180000</cx:pt>
          <cx:pt idx="30247">270000</cx:pt>
          <cx:pt idx="30248">157500</cx:pt>
          <cx:pt idx="30249">225000</cx:pt>
          <cx:pt idx="30250">112500</cx:pt>
          <cx:pt idx="30251">153000</cx:pt>
          <cx:pt idx="30252">180000</cx:pt>
          <cx:pt idx="30253">261000</cx:pt>
          <cx:pt idx="30254">540000</cx:pt>
          <cx:pt idx="30255">67500</cx:pt>
          <cx:pt idx="30256">67500</cx:pt>
          <cx:pt idx="30257">135000</cx:pt>
          <cx:pt idx="30258">315000</cx:pt>
          <cx:pt idx="30259">225000</cx:pt>
          <cx:pt idx="30260">94500</cx:pt>
          <cx:pt idx="30261">94500</cx:pt>
          <cx:pt idx="30262">112500</cx:pt>
          <cx:pt idx="30263">112500</cx:pt>
          <cx:pt idx="30264">81000</cx:pt>
          <cx:pt idx="30265">225000</cx:pt>
          <cx:pt idx="30266">144000</cx:pt>
          <cx:pt idx="30267">180000</cx:pt>
          <cx:pt idx="30268">148500</cx:pt>
          <cx:pt idx="30269">112500</cx:pt>
          <cx:pt idx="30270">126000</cx:pt>
          <cx:pt idx="30271">162000</cx:pt>
          <cx:pt idx="30272">54000</cx:pt>
          <cx:pt idx="30273">135000</cx:pt>
          <cx:pt idx="30274">270000</cx:pt>
          <cx:pt idx="30275">225000</cx:pt>
          <cx:pt idx="30276">112500</cx:pt>
          <cx:pt idx="30277">225000</cx:pt>
          <cx:pt idx="30278">186750</cx:pt>
          <cx:pt idx="30279">45000</cx:pt>
          <cx:pt idx="30280">180000</cx:pt>
          <cx:pt idx="30281">157500</cx:pt>
          <cx:pt idx="30282">157500</cx:pt>
          <cx:pt idx="30283">319500</cx:pt>
          <cx:pt idx="30284">315000</cx:pt>
          <cx:pt idx="30285">189000</cx:pt>
          <cx:pt idx="30286">90000</cx:pt>
          <cx:pt idx="30287">202500</cx:pt>
          <cx:pt idx="30288">166500</cx:pt>
          <cx:pt idx="30289">90000</cx:pt>
          <cx:pt idx="30290">247500</cx:pt>
          <cx:pt idx="30291">135000</cx:pt>
          <cx:pt idx="30292">130500</cx:pt>
          <cx:pt idx="30293">54000</cx:pt>
          <cx:pt idx="30294">225000</cx:pt>
          <cx:pt idx="30295">220500</cx:pt>
          <cx:pt idx="30296">247500</cx:pt>
          <cx:pt idx="30297">135000</cx:pt>
          <cx:pt idx="30298">202500</cx:pt>
          <cx:pt idx="30299">315000</cx:pt>
          <cx:pt idx="30300">202500</cx:pt>
          <cx:pt idx="30301">121500</cx:pt>
          <cx:pt idx="30302">90000</cx:pt>
          <cx:pt idx="30303">180000</cx:pt>
          <cx:pt idx="30304">112500</cx:pt>
          <cx:pt idx="30305">288000</cx:pt>
          <cx:pt idx="30306">225000</cx:pt>
          <cx:pt idx="30307">247500</cx:pt>
          <cx:pt idx="30308">39600</cx:pt>
          <cx:pt idx="30309">171000</cx:pt>
          <cx:pt idx="30310">72000</cx:pt>
          <cx:pt idx="30311">180000</cx:pt>
          <cx:pt idx="30312">90000</cx:pt>
          <cx:pt idx="30313">112500</cx:pt>
          <cx:pt idx="30314">157500</cx:pt>
          <cx:pt idx="30315">315000</cx:pt>
          <cx:pt idx="30316">270000</cx:pt>
          <cx:pt idx="30317">157500</cx:pt>
          <cx:pt idx="30318">112500</cx:pt>
          <cx:pt idx="30319">90000</cx:pt>
          <cx:pt idx="30320">92700</cx:pt>
          <cx:pt idx="30321">202500</cx:pt>
          <cx:pt idx="30322">225000</cx:pt>
          <cx:pt idx="30323">112500</cx:pt>
          <cx:pt idx="30324">270000</cx:pt>
          <cx:pt idx="30325">54000</cx:pt>
          <cx:pt idx="30326">157500</cx:pt>
          <cx:pt idx="30327">193500</cx:pt>
          <cx:pt idx="30328">303120</cx:pt>
          <cx:pt idx="30329">270000</cx:pt>
          <cx:pt idx="30330">86517</cx:pt>
          <cx:pt idx="30331">45000</cx:pt>
          <cx:pt idx="30332">135000</cx:pt>
          <cx:pt idx="30333">126000</cx:pt>
          <cx:pt idx="30334">315000</cx:pt>
          <cx:pt idx="30335">180000</cx:pt>
          <cx:pt idx="30336">117000</cx:pt>
          <cx:pt idx="30337">180000</cx:pt>
          <cx:pt idx="30338">315000</cx:pt>
          <cx:pt idx="30339">270000</cx:pt>
          <cx:pt idx="30340">67500</cx:pt>
          <cx:pt idx="30341">157500</cx:pt>
          <cx:pt idx="30342">135000</cx:pt>
          <cx:pt idx="30343">247500</cx:pt>
          <cx:pt idx="30344">71100</cx:pt>
          <cx:pt idx="30345">180000</cx:pt>
          <cx:pt idx="30346">450000</cx:pt>
          <cx:pt idx="30347">126000</cx:pt>
          <cx:pt idx="30348">157500</cx:pt>
          <cx:pt idx="30349">81000</cx:pt>
          <cx:pt idx="30350">180000</cx:pt>
          <cx:pt idx="30351">117000</cx:pt>
          <cx:pt idx="30352">135000</cx:pt>
          <cx:pt idx="30353">148500</cx:pt>
          <cx:pt idx="30354">157500</cx:pt>
          <cx:pt idx="30355">157500</cx:pt>
          <cx:pt idx="30356">157500</cx:pt>
          <cx:pt idx="30357">180000</cx:pt>
          <cx:pt idx="30358">197973</cx:pt>
          <cx:pt idx="30359">180000</cx:pt>
          <cx:pt idx="30360">270000</cx:pt>
          <cx:pt idx="30361">90000</cx:pt>
          <cx:pt idx="30362">247500</cx:pt>
          <cx:pt idx="30363">135000</cx:pt>
          <cx:pt idx="30364">67500</cx:pt>
          <cx:pt idx="30365">67500</cx:pt>
          <cx:pt idx="30366">90000</cx:pt>
          <cx:pt idx="30367">135000</cx:pt>
          <cx:pt idx="30368">90000</cx:pt>
          <cx:pt idx="30369">202500</cx:pt>
          <cx:pt idx="30370">90000</cx:pt>
          <cx:pt idx="30371">112500</cx:pt>
          <cx:pt idx="30372">99000</cx:pt>
          <cx:pt idx="30373">33750</cx:pt>
          <cx:pt idx="30374">67500</cx:pt>
          <cx:pt idx="30375">112500</cx:pt>
          <cx:pt idx="30376">166500</cx:pt>
          <cx:pt idx="30377">135000</cx:pt>
          <cx:pt idx="30378">94500</cx:pt>
          <cx:pt idx="30379">90000</cx:pt>
          <cx:pt idx="30380">261000</cx:pt>
          <cx:pt idx="30381">67500</cx:pt>
          <cx:pt idx="30382">283500</cx:pt>
          <cx:pt idx="30383">76500</cx:pt>
          <cx:pt idx="30384">157500</cx:pt>
          <cx:pt idx="30385">270000</cx:pt>
          <cx:pt idx="30386">135000</cx:pt>
          <cx:pt idx="30387">153000</cx:pt>
          <cx:pt idx="30388">90000</cx:pt>
          <cx:pt idx="30389">184500</cx:pt>
          <cx:pt idx="30390">405000</cx:pt>
          <cx:pt idx="30391">157500</cx:pt>
          <cx:pt idx="30392">202500</cx:pt>
          <cx:pt idx="30393">256500</cx:pt>
          <cx:pt idx="30394">117000</cx:pt>
          <cx:pt idx="30395">103500</cx:pt>
          <cx:pt idx="30396">67500</cx:pt>
          <cx:pt idx="30397">144000</cx:pt>
          <cx:pt idx="30398">171000</cx:pt>
          <cx:pt idx="30399">135000</cx:pt>
          <cx:pt idx="30400">270000</cx:pt>
          <cx:pt idx="30401">103500</cx:pt>
          <cx:pt idx="30402">157500</cx:pt>
          <cx:pt idx="30403">117000</cx:pt>
          <cx:pt idx="30404">315000</cx:pt>
          <cx:pt idx="30405">135000</cx:pt>
          <cx:pt idx="30406">54000</cx:pt>
          <cx:pt idx="30407">90000</cx:pt>
          <cx:pt idx="30408">225000</cx:pt>
          <cx:pt idx="30409">270000</cx:pt>
          <cx:pt idx="30410">180000</cx:pt>
          <cx:pt idx="30411">225000</cx:pt>
          <cx:pt idx="30412">103500</cx:pt>
          <cx:pt idx="30413">180000</cx:pt>
          <cx:pt idx="30414">112500</cx:pt>
          <cx:pt idx="30415">101250</cx:pt>
          <cx:pt idx="30416">67500</cx:pt>
          <cx:pt idx="30417">216000</cx:pt>
          <cx:pt idx="30418">270000</cx:pt>
          <cx:pt idx="30419">189000</cx:pt>
          <cx:pt idx="30420">112500</cx:pt>
          <cx:pt idx="30421">78750</cx:pt>
          <cx:pt idx="30422">67500</cx:pt>
          <cx:pt idx="30423">90000</cx:pt>
          <cx:pt idx="30424">193500</cx:pt>
          <cx:pt idx="30425">112500</cx:pt>
          <cx:pt idx="30426">157500</cx:pt>
          <cx:pt idx="30427">180000</cx:pt>
          <cx:pt idx="30428">135000</cx:pt>
          <cx:pt idx="30429">180000</cx:pt>
          <cx:pt idx="30430">157500</cx:pt>
          <cx:pt idx="30431">166500</cx:pt>
          <cx:pt idx="30432">112500</cx:pt>
          <cx:pt idx="30433">157500</cx:pt>
          <cx:pt idx="30434">211500</cx:pt>
          <cx:pt idx="30435">270000</cx:pt>
          <cx:pt idx="30436">180000</cx:pt>
          <cx:pt idx="30437">113400</cx:pt>
          <cx:pt idx="30438">90000</cx:pt>
          <cx:pt idx="30439">112500</cx:pt>
          <cx:pt idx="30440">112500</cx:pt>
          <cx:pt idx="30441">270000</cx:pt>
          <cx:pt idx="30442">144000</cx:pt>
          <cx:pt idx="30443">225000</cx:pt>
          <cx:pt idx="30444">135000</cx:pt>
          <cx:pt idx="30445">157500</cx:pt>
          <cx:pt idx="30446">202500</cx:pt>
          <cx:pt idx="30447">99000</cx:pt>
          <cx:pt idx="30448">45000</cx:pt>
          <cx:pt idx="30449">175500</cx:pt>
          <cx:pt idx="30450">238500</cx:pt>
          <cx:pt idx="30451">135000</cx:pt>
          <cx:pt idx="30452">90000</cx:pt>
          <cx:pt idx="30453">225000</cx:pt>
          <cx:pt idx="30454">90000</cx:pt>
          <cx:pt idx="30455">162000</cx:pt>
          <cx:pt idx="30456">247500</cx:pt>
          <cx:pt idx="30457">112500</cx:pt>
          <cx:pt idx="30458">126000</cx:pt>
          <cx:pt idx="30459">99000</cx:pt>
          <cx:pt idx="30460">112500</cx:pt>
          <cx:pt idx="30461">114750</cx:pt>
          <cx:pt idx="30462">211500</cx:pt>
          <cx:pt idx="30463">76500</cx:pt>
          <cx:pt idx="30464">144000</cx:pt>
          <cx:pt idx="30465">216000</cx:pt>
          <cx:pt idx="30466">207000</cx:pt>
          <cx:pt idx="30467">67500</cx:pt>
          <cx:pt idx="30468">90000</cx:pt>
          <cx:pt idx="30469">225000</cx:pt>
          <cx:pt idx="30470">900000</cx:pt>
          <cx:pt idx="30471">270000</cx:pt>
          <cx:pt idx="30472">247500</cx:pt>
          <cx:pt idx="30473">225000</cx:pt>
          <cx:pt idx="30474">112500</cx:pt>
          <cx:pt idx="30475">225000</cx:pt>
          <cx:pt idx="30476">225000</cx:pt>
          <cx:pt idx="30477">225000</cx:pt>
          <cx:pt idx="30478">180000</cx:pt>
          <cx:pt idx="30479">427500</cx:pt>
          <cx:pt idx="30480">54000</cx:pt>
          <cx:pt idx="30481">90000</cx:pt>
          <cx:pt idx="30482">247500</cx:pt>
          <cx:pt idx="30483">135000</cx:pt>
          <cx:pt idx="30484">112500</cx:pt>
          <cx:pt idx="30485">157500</cx:pt>
          <cx:pt idx="30486">180000</cx:pt>
          <cx:pt idx="30487">94500</cx:pt>
          <cx:pt idx="30488">157500</cx:pt>
          <cx:pt idx="30489">180000</cx:pt>
          <cx:pt idx="30490">130500</cx:pt>
          <cx:pt idx="30491">225000</cx:pt>
          <cx:pt idx="30492">67500</cx:pt>
          <cx:pt idx="30493">81000</cx:pt>
          <cx:pt idx="30494">135000</cx:pt>
          <cx:pt idx="30495">157500</cx:pt>
          <cx:pt idx="30496">315000</cx:pt>
          <cx:pt idx="30497">112500</cx:pt>
          <cx:pt idx="30498">135000</cx:pt>
          <cx:pt idx="30499">117000</cx:pt>
          <cx:pt idx="30500">328500</cx:pt>
          <cx:pt idx="30501">76500</cx:pt>
          <cx:pt idx="30502">90000</cx:pt>
          <cx:pt idx="30503">189000</cx:pt>
          <cx:pt idx="30504">180000</cx:pt>
          <cx:pt idx="30505">135000</cx:pt>
          <cx:pt idx="30506">202500</cx:pt>
          <cx:pt idx="30507">99000</cx:pt>
          <cx:pt idx="30508">90000</cx:pt>
          <cx:pt idx="30509">126000</cx:pt>
          <cx:pt idx="30510">360000</cx:pt>
          <cx:pt idx="30511">54000</cx:pt>
          <cx:pt idx="30512">202500</cx:pt>
          <cx:pt idx="30513">45000</cx:pt>
          <cx:pt idx="30514">1080000</cx:pt>
          <cx:pt idx="30515">157500</cx:pt>
          <cx:pt idx="30516">180000</cx:pt>
          <cx:pt idx="30517">81000</cx:pt>
          <cx:pt idx="30518">135000</cx:pt>
          <cx:pt idx="30519">207000</cx:pt>
          <cx:pt idx="30520">270000</cx:pt>
          <cx:pt idx="30521">157500</cx:pt>
          <cx:pt idx="30522">180000</cx:pt>
          <cx:pt idx="30523">135000</cx:pt>
          <cx:pt idx="30524">74250</cx:pt>
          <cx:pt idx="30525">112500</cx:pt>
          <cx:pt idx="30526">112500</cx:pt>
          <cx:pt idx="30527">99000</cx:pt>
          <cx:pt idx="30528">112500</cx:pt>
          <cx:pt idx="30529">112500</cx:pt>
          <cx:pt idx="30530">162000</cx:pt>
          <cx:pt idx="30531">90000</cx:pt>
          <cx:pt idx="30532">337500</cx:pt>
          <cx:pt idx="30533">157500</cx:pt>
          <cx:pt idx="30534">202500</cx:pt>
          <cx:pt idx="30535">112500</cx:pt>
          <cx:pt idx="30536">270000</cx:pt>
          <cx:pt idx="30537">67500</cx:pt>
          <cx:pt idx="30538">225000</cx:pt>
          <cx:pt idx="30539">81000</cx:pt>
          <cx:pt idx="30540">139500</cx:pt>
          <cx:pt idx="30541">360000</cx:pt>
          <cx:pt idx="30542">319500</cx:pt>
          <cx:pt idx="30543">135000</cx:pt>
          <cx:pt idx="30544">67500</cx:pt>
          <cx:pt idx="30545">101700</cx:pt>
          <cx:pt idx="30546">135000</cx:pt>
          <cx:pt idx="30547">180000</cx:pt>
          <cx:pt idx="30548">90000</cx:pt>
          <cx:pt idx="30549">76500</cx:pt>
          <cx:pt idx="30550">62100</cx:pt>
          <cx:pt idx="30551">67500</cx:pt>
          <cx:pt idx="30552">132750</cx:pt>
          <cx:pt idx="30553">148500</cx:pt>
          <cx:pt idx="30554">153000</cx:pt>
          <cx:pt idx="30555">112500</cx:pt>
          <cx:pt idx="30556">180000</cx:pt>
          <cx:pt idx="30557">135000</cx:pt>
          <cx:pt idx="30558">202500</cx:pt>
          <cx:pt idx="30559">157500</cx:pt>
          <cx:pt idx="30560">405000</cx:pt>
          <cx:pt idx="30561">225000</cx:pt>
          <cx:pt idx="30562">225000</cx:pt>
          <cx:pt idx="30563">450000</cx:pt>
          <cx:pt idx="30564">169771.5</cx:pt>
          <cx:pt idx="30565">202500</cx:pt>
          <cx:pt idx="30566">157500</cx:pt>
          <cx:pt idx="30567">202500</cx:pt>
          <cx:pt idx="30568">90000</cx:pt>
          <cx:pt idx="30569">180000</cx:pt>
          <cx:pt idx="30570">135000</cx:pt>
          <cx:pt idx="30571">112500</cx:pt>
          <cx:pt idx="30572">135000</cx:pt>
          <cx:pt idx="30573">337500</cx:pt>
          <cx:pt idx="30574">180000</cx:pt>
          <cx:pt idx="30575">112500</cx:pt>
          <cx:pt idx="30576">112500</cx:pt>
          <cx:pt idx="30577">270000</cx:pt>
          <cx:pt idx="30578">231750</cx:pt>
          <cx:pt idx="30579">202500</cx:pt>
          <cx:pt idx="30580">135000</cx:pt>
          <cx:pt idx="30581">166500</cx:pt>
          <cx:pt idx="30582">202500</cx:pt>
          <cx:pt idx="30583">202500</cx:pt>
          <cx:pt idx="30584">360000</cx:pt>
          <cx:pt idx="30585">202500</cx:pt>
          <cx:pt idx="30586">225000</cx:pt>
          <cx:pt idx="30587">94500</cx:pt>
          <cx:pt idx="30588">121500</cx:pt>
          <cx:pt idx="30589">180000</cx:pt>
          <cx:pt idx="30590">90000</cx:pt>
          <cx:pt idx="30591">315000</cx:pt>
          <cx:pt idx="30592">234000</cx:pt>
          <cx:pt idx="30593">247500</cx:pt>
          <cx:pt idx="30594">139500</cx:pt>
          <cx:pt idx="30595">225000</cx:pt>
          <cx:pt idx="30596">90000</cx:pt>
          <cx:pt idx="30597">117000</cx:pt>
          <cx:pt idx="30598">101250</cx:pt>
          <cx:pt idx="30599">157500</cx:pt>
          <cx:pt idx="30600">180000</cx:pt>
          <cx:pt idx="30601">450000</cx:pt>
          <cx:pt idx="30602">157500</cx:pt>
          <cx:pt idx="30603">202500</cx:pt>
          <cx:pt idx="30604">225000</cx:pt>
          <cx:pt idx="30605">157500</cx:pt>
          <cx:pt idx="30606">247500</cx:pt>
          <cx:pt idx="30607">90000</cx:pt>
          <cx:pt idx="30608">90000</cx:pt>
          <cx:pt idx="30609">166500</cx:pt>
          <cx:pt idx="30610">236880</cx:pt>
          <cx:pt idx="30611">405000</cx:pt>
          <cx:pt idx="30612">90000</cx:pt>
          <cx:pt idx="30613">135000</cx:pt>
          <cx:pt idx="30614">157500</cx:pt>
          <cx:pt idx="30615">81000</cx:pt>
          <cx:pt idx="30616">157500</cx:pt>
          <cx:pt idx="30617">157500</cx:pt>
          <cx:pt idx="30618">112500</cx:pt>
          <cx:pt idx="30619">94500</cx:pt>
          <cx:pt idx="30620">180000</cx:pt>
          <cx:pt idx="30621">252000</cx:pt>
          <cx:pt idx="30622">180000</cx:pt>
          <cx:pt idx="30623">225000</cx:pt>
          <cx:pt idx="30624">157500</cx:pt>
          <cx:pt idx="30625">148500</cx:pt>
          <cx:pt idx="30626">211500</cx:pt>
          <cx:pt idx="30627">135000</cx:pt>
          <cx:pt idx="30628">90000</cx:pt>
          <cx:pt idx="30629">123750</cx:pt>
          <cx:pt idx="30630">180000</cx:pt>
          <cx:pt idx="30631">112500</cx:pt>
          <cx:pt idx="30632">67500</cx:pt>
          <cx:pt idx="30633">247500</cx:pt>
          <cx:pt idx="30634">292500</cx:pt>
          <cx:pt idx="30635">112500</cx:pt>
          <cx:pt idx="30636">144000</cx:pt>
          <cx:pt idx="30637">202500</cx:pt>
          <cx:pt idx="30638">90000</cx:pt>
          <cx:pt idx="30639">112500</cx:pt>
          <cx:pt idx="30640">144000</cx:pt>
          <cx:pt idx="30641">135000</cx:pt>
          <cx:pt idx="30642">202500</cx:pt>
          <cx:pt idx="30643">157500</cx:pt>
          <cx:pt idx="30644">180000</cx:pt>
          <cx:pt idx="30645">225000</cx:pt>
          <cx:pt idx="30646">157500</cx:pt>
          <cx:pt idx="30647">81000</cx:pt>
          <cx:pt idx="30648">112500</cx:pt>
          <cx:pt idx="30649">157500</cx:pt>
          <cx:pt idx="30650">157500</cx:pt>
          <cx:pt idx="30651">292500</cx:pt>
          <cx:pt idx="30652">261000</cx:pt>
          <cx:pt idx="30653">90000</cx:pt>
          <cx:pt idx="30654">180000</cx:pt>
          <cx:pt idx="30655">81000</cx:pt>
          <cx:pt idx="30656">207000</cx:pt>
          <cx:pt idx="30657">315000</cx:pt>
          <cx:pt idx="30658">225000</cx:pt>
          <cx:pt idx="30659">126000</cx:pt>
          <cx:pt idx="30660">180000</cx:pt>
          <cx:pt idx="30661">81000</cx:pt>
          <cx:pt idx="30662">126000</cx:pt>
          <cx:pt idx="30663">135000</cx:pt>
          <cx:pt idx="30664">130500</cx:pt>
          <cx:pt idx="30665">157500</cx:pt>
          <cx:pt idx="30666">315000</cx:pt>
          <cx:pt idx="30667">180000</cx:pt>
          <cx:pt idx="30668">157500</cx:pt>
          <cx:pt idx="30669">135000</cx:pt>
          <cx:pt idx="30670">202500</cx:pt>
          <cx:pt idx="30671">90000</cx:pt>
          <cx:pt idx="30672">135000</cx:pt>
          <cx:pt idx="30673">202500</cx:pt>
          <cx:pt idx="30674">157500</cx:pt>
          <cx:pt idx="30675">135000</cx:pt>
          <cx:pt idx="30676">135000</cx:pt>
          <cx:pt idx="30677">45000</cx:pt>
          <cx:pt idx="30678">247500</cx:pt>
          <cx:pt idx="30679">157500</cx:pt>
          <cx:pt idx="30680">225000</cx:pt>
          <cx:pt idx="30681">67500</cx:pt>
          <cx:pt idx="30682">99000</cx:pt>
          <cx:pt idx="30683">99000</cx:pt>
          <cx:pt idx="30684">184500</cx:pt>
          <cx:pt idx="30685">157500</cx:pt>
          <cx:pt idx="30686">90000</cx:pt>
          <cx:pt idx="30687">202500</cx:pt>
          <cx:pt idx="30688">225000</cx:pt>
          <cx:pt idx="30689">180000</cx:pt>
          <cx:pt idx="30690">180000</cx:pt>
          <cx:pt idx="30691">81000</cx:pt>
          <cx:pt idx="30692">225000</cx:pt>
          <cx:pt idx="30693">67500</cx:pt>
          <cx:pt idx="30694">202500</cx:pt>
          <cx:pt idx="30695">90000</cx:pt>
          <cx:pt idx="30696">157500</cx:pt>
          <cx:pt idx="30697">157500</cx:pt>
          <cx:pt idx="30698">180000</cx:pt>
          <cx:pt idx="30699">247500</cx:pt>
          <cx:pt idx="30700">157500</cx:pt>
          <cx:pt idx="30701">112500</cx:pt>
          <cx:pt idx="30702">67500</cx:pt>
          <cx:pt idx="30703">157500</cx:pt>
          <cx:pt idx="30704">90000</cx:pt>
          <cx:pt idx="30705">202500</cx:pt>
          <cx:pt idx="30706">157500</cx:pt>
          <cx:pt idx="30707">157500</cx:pt>
          <cx:pt idx="30708">135000</cx:pt>
          <cx:pt idx="30709">112500</cx:pt>
          <cx:pt idx="30710">135000</cx:pt>
          <cx:pt idx="30711">135000</cx:pt>
          <cx:pt idx="30712">315000</cx:pt>
          <cx:pt idx="30713">108000</cx:pt>
          <cx:pt idx="30714">157500</cx:pt>
          <cx:pt idx="30715">135000</cx:pt>
          <cx:pt idx="30716">85500</cx:pt>
          <cx:pt idx="30717">180000</cx:pt>
          <cx:pt idx="30718">261000</cx:pt>
          <cx:pt idx="30719">135000</cx:pt>
          <cx:pt idx="30720">112500</cx:pt>
          <cx:pt idx="30721">85500</cx:pt>
          <cx:pt idx="30722">180000</cx:pt>
          <cx:pt idx="30723">119250</cx:pt>
          <cx:pt idx="30724">135000</cx:pt>
          <cx:pt idx="30725">94500</cx:pt>
          <cx:pt idx="30726">189000</cx:pt>
          <cx:pt idx="30727">87493.5</cx:pt>
          <cx:pt idx="30728">90000</cx:pt>
          <cx:pt idx="30729">54000</cx:pt>
          <cx:pt idx="30730">72000</cx:pt>
          <cx:pt idx="30731">157500</cx:pt>
          <cx:pt idx="30732">90000</cx:pt>
          <cx:pt idx="30733">247500</cx:pt>
          <cx:pt idx="30734">180000</cx:pt>
          <cx:pt idx="30735">81000</cx:pt>
          <cx:pt idx="30736">112500</cx:pt>
          <cx:pt idx="30737">45000</cx:pt>
          <cx:pt idx="30738">202500</cx:pt>
          <cx:pt idx="30739">112500</cx:pt>
          <cx:pt idx="30740">112500</cx:pt>
          <cx:pt idx="30741">45000</cx:pt>
          <cx:pt idx="30742">67500</cx:pt>
          <cx:pt idx="30743">225000</cx:pt>
          <cx:pt idx="30744">202500</cx:pt>
          <cx:pt idx="30745">76500</cx:pt>
          <cx:pt idx="30746">198000</cx:pt>
          <cx:pt idx="30747">112500</cx:pt>
          <cx:pt idx="30748">90000</cx:pt>
          <cx:pt idx="30749">283500</cx:pt>
          <cx:pt idx="30750">112500</cx:pt>
          <cx:pt idx="30751">135000</cx:pt>
          <cx:pt idx="30752">112500</cx:pt>
          <cx:pt idx="30753">90000</cx:pt>
          <cx:pt idx="30754">72000</cx:pt>
          <cx:pt idx="30755">54000</cx:pt>
          <cx:pt idx="30756">157500</cx:pt>
          <cx:pt idx="30757">112500</cx:pt>
          <cx:pt idx="30758">157500</cx:pt>
          <cx:pt idx="30759">112500</cx:pt>
          <cx:pt idx="30760">54000</cx:pt>
          <cx:pt idx="30761">202500</cx:pt>
          <cx:pt idx="30762">112500</cx:pt>
          <cx:pt idx="30763">337500</cx:pt>
          <cx:pt idx="30764">49500</cx:pt>
          <cx:pt idx="30765">81000</cx:pt>
          <cx:pt idx="30766">67500</cx:pt>
          <cx:pt idx="30767">112500</cx:pt>
          <cx:pt idx="30768">135000</cx:pt>
          <cx:pt idx="30769">319500</cx:pt>
          <cx:pt idx="30770">112500</cx:pt>
          <cx:pt idx="30771">112500</cx:pt>
          <cx:pt idx="30772">99000</cx:pt>
          <cx:pt idx="30773">99000</cx:pt>
          <cx:pt idx="30774">90000</cx:pt>
          <cx:pt idx="30775">157500</cx:pt>
          <cx:pt idx="30776">67500</cx:pt>
          <cx:pt idx="30777">225000</cx:pt>
          <cx:pt idx="30778">121500</cx:pt>
          <cx:pt idx="30779">180000</cx:pt>
          <cx:pt idx="30780">180000</cx:pt>
          <cx:pt idx="30781">382500</cx:pt>
          <cx:pt idx="30782">90000</cx:pt>
          <cx:pt idx="30783">135000</cx:pt>
          <cx:pt idx="30784">135000</cx:pt>
          <cx:pt idx="30785">135000</cx:pt>
          <cx:pt idx="30786">126000</cx:pt>
          <cx:pt idx="30787">315000</cx:pt>
          <cx:pt idx="30788">99000</cx:pt>
          <cx:pt idx="30789">247500</cx:pt>
          <cx:pt idx="30790">99000</cx:pt>
          <cx:pt idx="30791">292500</cx:pt>
          <cx:pt idx="30792">202500</cx:pt>
          <cx:pt idx="30793">202500</cx:pt>
          <cx:pt idx="30794">112500</cx:pt>
          <cx:pt idx="30795">225000</cx:pt>
          <cx:pt idx="30796">85500</cx:pt>
          <cx:pt idx="30797">112500</cx:pt>
          <cx:pt idx="30798">144000</cx:pt>
          <cx:pt idx="30799">157500</cx:pt>
          <cx:pt idx="30800">103500</cx:pt>
          <cx:pt idx="30801">180000</cx:pt>
          <cx:pt idx="30802">315000</cx:pt>
          <cx:pt idx="30803">360000</cx:pt>
          <cx:pt idx="30804">315000</cx:pt>
          <cx:pt idx="30805">67500</cx:pt>
          <cx:pt idx="30806">126000</cx:pt>
          <cx:pt idx="30807">180000</cx:pt>
          <cx:pt idx="30808">202500</cx:pt>
          <cx:pt idx="30809">157500</cx:pt>
          <cx:pt idx="30810">117000</cx:pt>
          <cx:pt idx="30811">90000</cx:pt>
          <cx:pt idx="30812">135000</cx:pt>
          <cx:pt idx="30813">58500</cx:pt>
          <cx:pt idx="30814">184500</cx:pt>
          <cx:pt idx="30815">247500</cx:pt>
          <cx:pt idx="30816">121500</cx:pt>
          <cx:pt idx="30817">153000</cx:pt>
          <cx:pt idx="30818">292500</cx:pt>
          <cx:pt idx="30819">360000</cx:pt>
          <cx:pt idx="30820">202500</cx:pt>
          <cx:pt idx="30821">112500</cx:pt>
          <cx:pt idx="30822">135000</cx:pt>
          <cx:pt idx="30823">202500</cx:pt>
          <cx:pt idx="30824">202500</cx:pt>
          <cx:pt idx="30825">202500</cx:pt>
          <cx:pt idx="30826">126000</cx:pt>
          <cx:pt idx="30827">337500</cx:pt>
          <cx:pt idx="30828">112500</cx:pt>
          <cx:pt idx="30829">112500</cx:pt>
          <cx:pt idx="30830">450000</cx:pt>
          <cx:pt idx="30831">202500</cx:pt>
          <cx:pt idx="30832">41850</cx:pt>
          <cx:pt idx="30833">135000</cx:pt>
          <cx:pt idx="30834">135000</cx:pt>
          <cx:pt idx="30835">292500</cx:pt>
          <cx:pt idx="30836">90000</cx:pt>
          <cx:pt idx="30837">585000</cx:pt>
          <cx:pt idx="30838">180000</cx:pt>
          <cx:pt idx="30839">135000</cx:pt>
          <cx:pt idx="30840">135000</cx:pt>
          <cx:pt idx="30841">180000</cx:pt>
          <cx:pt idx="30842">90000</cx:pt>
          <cx:pt idx="30843">166500</cx:pt>
          <cx:pt idx="30844">67500</cx:pt>
          <cx:pt idx="30845">225000</cx:pt>
          <cx:pt idx="30846">202500</cx:pt>
          <cx:pt idx="30847">117000</cx:pt>
          <cx:pt idx="30848">112500</cx:pt>
          <cx:pt idx="30849">135000</cx:pt>
          <cx:pt idx="30850">180000</cx:pt>
          <cx:pt idx="30851">157500</cx:pt>
          <cx:pt idx="30852">157500</cx:pt>
          <cx:pt idx="30853">225000</cx:pt>
          <cx:pt idx="30854">292500</cx:pt>
          <cx:pt idx="30855">90000</cx:pt>
          <cx:pt idx="30856">180000</cx:pt>
          <cx:pt idx="30857">81000</cx:pt>
          <cx:pt idx="30858">405000</cx:pt>
          <cx:pt idx="30859">157050</cx:pt>
          <cx:pt idx="30860">315000</cx:pt>
          <cx:pt idx="30861">117000</cx:pt>
          <cx:pt idx="30862">225000</cx:pt>
          <cx:pt idx="30863">76500</cx:pt>
          <cx:pt idx="30864">135000</cx:pt>
          <cx:pt idx="30865">144000</cx:pt>
          <cx:pt idx="30866">90000</cx:pt>
          <cx:pt idx="30867">90000</cx:pt>
          <cx:pt idx="30868">157500</cx:pt>
          <cx:pt idx="30869">67500</cx:pt>
          <cx:pt idx="30870">360000</cx:pt>
          <cx:pt idx="30871">144000</cx:pt>
          <cx:pt idx="30872">157500</cx:pt>
          <cx:pt idx="30873">90000</cx:pt>
          <cx:pt idx="30874">225000</cx:pt>
          <cx:pt idx="30875">135000</cx:pt>
          <cx:pt idx="30876">225000</cx:pt>
          <cx:pt idx="30877">247500</cx:pt>
          <cx:pt idx="30878">112500</cx:pt>
          <cx:pt idx="30879">180000</cx:pt>
          <cx:pt idx="30880">171000</cx:pt>
          <cx:pt idx="30881">90000</cx:pt>
          <cx:pt idx="30882">180000</cx:pt>
          <cx:pt idx="30883">135000</cx:pt>
          <cx:pt idx="30884">81000</cx:pt>
          <cx:pt idx="30885">270000</cx:pt>
          <cx:pt idx="30886">67500</cx:pt>
          <cx:pt idx="30887">121500</cx:pt>
          <cx:pt idx="30888">225000</cx:pt>
          <cx:pt idx="30889">157500</cx:pt>
          <cx:pt idx="30890">157500</cx:pt>
          <cx:pt idx="30891">247500</cx:pt>
          <cx:pt idx="30892">76500</cx:pt>
          <cx:pt idx="30893">121500</cx:pt>
          <cx:pt idx="30894">225000</cx:pt>
          <cx:pt idx="30895">67500</cx:pt>
          <cx:pt idx="30896">112500</cx:pt>
          <cx:pt idx="30897">495000</cx:pt>
          <cx:pt idx="30898">184500</cx:pt>
          <cx:pt idx="30899">144000</cx:pt>
          <cx:pt idx="30900">207000</cx:pt>
          <cx:pt idx="30901">126000</cx:pt>
          <cx:pt idx="30902">216000</cx:pt>
          <cx:pt idx="30903">202500</cx:pt>
          <cx:pt idx="30904">67500</cx:pt>
          <cx:pt idx="30905">67500</cx:pt>
          <cx:pt idx="30906">49500</cx:pt>
          <cx:pt idx="30907">450000</cx:pt>
          <cx:pt idx="30908">76500</cx:pt>
          <cx:pt idx="30909">270000</cx:pt>
          <cx:pt idx="30910">270000</cx:pt>
          <cx:pt idx="30911">45000</cx:pt>
          <cx:pt idx="30912">135000</cx:pt>
          <cx:pt idx="30913">135000</cx:pt>
          <cx:pt idx="30914">292500</cx:pt>
          <cx:pt idx="30915">180000</cx:pt>
          <cx:pt idx="30916">67500</cx:pt>
          <cx:pt idx="30917">202500</cx:pt>
          <cx:pt idx="30918">81000</cx:pt>
          <cx:pt idx="30919">67500</cx:pt>
          <cx:pt idx="30920">139500</cx:pt>
          <cx:pt idx="30921">184500</cx:pt>
          <cx:pt idx="30922">112500</cx:pt>
          <cx:pt idx="30923">360000</cx:pt>
          <cx:pt idx="30924">90000</cx:pt>
          <cx:pt idx="30925">189000</cx:pt>
          <cx:pt idx="30926">180000</cx:pt>
          <cx:pt idx="30927">180000</cx:pt>
          <cx:pt idx="30928">135000</cx:pt>
          <cx:pt idx="30929">180000</cx:pt>
          <cx:pt idx="30930">112500</cx:pt>
          <cx:pt idx="30931">135000</cx:pt>
          <cx:pt idx="30932">157500</cx:pt>
          <cx:pt idx="30933">112500</cx:pt>
          <cx:pt idx="30934">135000</cx:pt>
          <cx:pt idx="30935">112500</cx:pt>
          <cx:pt idx="30936">90000</cx:pt>
          <cx:pt idx="30937">135000</cx:pt>
          <cx:pt idx="30938">112500</cx:pt>
          <cx:pt idx="30939">117000</cx:pt>
          <cx:pt idx="30940">90000</cx:pt>
          <cx:pt idx="30941">90000</cx:pt>
          <cx:pt idx="30942">157500</cx:pt>
          <cx:pt idx="30943">135000</cx:pt>
          <cx:pt idx="30944">148500</cx:pt>
          <cx:pt idx="30945">76500</cx:pt>
          <cx:pt idx="30946">81000</cx:pt>
          <cx:pt idx="30947">90000</cx:pt>
          <cx:pt idx="30948">67500</cx:pt>
          <cx:pt idx="30949">193500</cx:pt>
          <cx:pt idx="30950">238500</cx:pt>
          <cx:pt idx="30951">157500</cx:pt>
          <cx:pt idx="30952">157500</cx:pt>
          <cx:pt idx="30953">247500</cx:pt>
          <cx:pt idx="30954">292500</cx:pt>
          <cx:pt idx="30955">135000</cx:pt>
          <cx:pt idx="30956">166500</cx:pt>
          <cx:pt idx="30957">171000</cx:pt>
          <cx:pt idx="30958">202500</cx:pt>
          <cx:pt idx="30959">67500</cx:pt>
          <cx:pt idx="30960">180000</cx:pt>
          <cx:pt idx="30961">135000</cx:pt>
          <cx:pt idx="30962">211500</cx:pt>
          <cx:pt idx="30963">157500</cx:pt>
          <cx:pt idx="30964">204750</cx:pt>
          <cx:pt idx="30965">270000</cx:pt>
          <cx:pt idx="30966">112500</cx:pt>
          <cx:pt idx="30967">90000</cx:pt>
          <cx:pt idx="30968">67500</cx:pt>
          <cx:pt idx="30969">180000</cx:pt>
          <cx:pt idx="30970">180000</cx:pt>
          <cx:pt idx="30971">90000</cx:pt>
          <cx:pt idx="30972">225000</cx:pt>
          <cx:pt idx="30973">112500</cx:pt>
          <cx:pt idx="30974">675000</cx:pt>
          <cx:pt idx="30975">180000</cx:pt>
          <cx:pt idx="30976">180000</cx:pt>
          <cx:pt idx="30977">117000</cx:pt>
          <cx:pt idx="30978">225000</cx:pt>
          <cx:pt idx="30979">90000</cx:pt>
          <cx:pt idx="30980">126000</cx:pt>
          <cx:pt idx="30981">99000</cx:pt>
          <cx:pt idx="30982">135000</cx:pt>
          <cx:pt idx="30983">180000</cx:pt>
          <cx:pt idx="30984">248400</cx:pt>
          <cx:pt idx="30985">270000</cx:pt>
          <cx:pt idx="30986">135000</cx:pt>
          <cx:pt idx="30987">117000</cx:pt>
          <cx:pt idx="30988">54000</cx:pt>
          <cx:pt idx="30989">216000</cx:pt>
          <cx:pt idx="30990">90000</cx:pt>
          <cx:pt idx="30991">90000</cx:pt>
          <cx:pt idx="30992">225000</cx:pt>
          <cx:pt idx="30993">315000</cx:pt>
          <cx:pt idx="30994">270000</cx:pt>
          <cx:pt idx="30995">112500</cx:pt>
          <cx:pt idx="30996">202500</cx:pt>
          <cx:pt idx="30997">67500</cx:pt>
          <cx:pt idx="30998">135000</cx:pt>
          <cx:pt idx="30999">157500</cx:pt>
          <cx:pt idx="31000">121500</cx:pt>
          <cx:pt idx="31001">360000</cx:pt>
          <cx:pt idx="31002">202500</cx:pt>
          <cx:pt idx="31003">157500</cx:pt>
          <cx:pt idx="31004">180000</cx:pt>
          <cx:pt idx="31005">112500</cx:pt>
          <cx:pt idx="31006">81000</cx:pt>
          <cx:pt idx="31007">270000</cx:pt>
          <cx:pt idx="31008">67500</cx:pt>
          <cx:pt idx="31009">225000</cx:pt>
          <cx:pt idx="31010">225000</cx:pt>
          <cx:pt idx="31011">54000</cx:pt>
          <cx:pt idx="31012">270000</cx:pt>
          <cx:pt idx="31013">171000</cx:pt>
          <cx:pt idx="31014">180000</cx:pt>
          <cx:pt idx="31015">157500</cx:pt>
          <cx:pt idx="31016">288000</cx:pt>
          <cx:pt idx="31017">81000</cx:pt>
          <cx:pt idx="31018">171000</cx:pt>
          <cx:pt idx="31019">103500</cx:pt>
          <cx:pt idx="31020">202500</cx:pt>
          <cx:pt idx="31021">202500</cx:pt>
          <cx:pt idx="31022">112500</cx:pt>
          <cx:pt idx="31023">135000</cx:pt>
          <cx:pt idx="31024">121500</cx:pt>
          <cx:pt idx="31025">156600</cx:pt>
          <cx:pt idx="31026">225000</cx:pt>
          <cx:pt idx="31027">720000</cx:pt>
          <cx:pt idx="31028">162000</cx:pt>
          <cx:pt idx="31029">202500</cx:pt>
          <cx:pt idx="31030">292500</cx:pt>
          <cx:pt idx="31031">135000</cx:pt>
          <cx:pt idx="31032">157500</cx:pt>
          <cx:pt idx="31033">315000</cx:pt>
          <cx:pt idx="31034">135000</cx:pt>
          <cx:pt idx="31035">351000</cx:pt>
          <cx:pt idx="31036">90000</cx:pt>
          <cx:pt idx="31037">90000</cx:pt>
          <cx:pt idx="31038">99000</cx:pt>
          <cx:pt idx="31039">202500</cx:pt>
          <cx:pt idx="31040">144000</cx:pt>
          <cx:pt idx="31041">189000</cx:pt>
          <cx:pt idx="31042">112500</cx:pt>
          <cx:pt idx="31043">162000</cx:pt>
          <cx:pt idx="31044">135000</cx:pt>
          <cx:pt idx="31045">135000</cx:pt>
          <cx:pt idx="31046">112500</cx:pt>
          <cx:pt idx="31047">112500</cx:pt>
          <cx:pt idx="31048">270000</cx:pt>
          <cx:pt idx="31049">180000</cx:pt>
          <cx:pt idx="31050">360000</cx:pt>
          <cx:pt idx="31051">450000</cx:pt>
          <cx:pt idx="31052">112500</cx:pt>
          <cx:pt idx="31053">180000</cx:pt>
          <cx:pt idx="31054">117000</cx:pt>
          <cx:pt idx="31055">247500</cx:pt>
          <cx:pt idx="31056">135000</cx:pt>
          <cx:pt idx="31057">112500</cx:pt>
          <cx:pt idx="31058">292500</cx:pt>
          <cx:pt idx="31059">112500</cx:pt>
          <cx:pt idx="31060">121500</cx:pt>
          <cx:pt idx="31061">202500</cx:pt>
          <cx:pt idx="31062">76500</cx:pt>
          <cx:pt idx="31063">99000</cx:pt>
          <cx:pt idx="31064">94500</cx:pt>
          <cx:pt idx="31065">162000</cx:pt>
          <cx:pt idx="31066">450000</cx:pt>
          <cx:pt idx="31067">58500</cx:pt>
          <cx:pt idx="31068">72000</cx:pt>
          <cx:pt idx="31069">247500</cx:pt>
          <cx:pt idx="31070">234000</cx:pt>
          <cx:pt idx="31071">130500</cx:pt>
          <cx:pt idx="31072">292500</cx:pt>
          <cx:pt idx="31073">135000</cx:pt>
          <cx:pt idx="31074">81000</cx:pt>
          <cx:pt idx="31075">90000</cx:pt>
          <cx:pt idx="31076">117000</cx:pt>
          <cx:pt idx="31077">247500</cx:pt>
          <cx:pt idx="31078">180000</cx:pt>
          <cx:pt idx="31079">270000</cx:pt>
          <cx:pt idx="31080">47250</cx:pt>
          <cx:pt idx="31081">315000</cx:pt>
          <cx:pt idx="31082">180000</cx:pt>
          <cx:pt idx="31083">112500</cx:pt>
          <cx:pt idx="31084">342000</cx:pt>
          <cx:pt idx="31085">126000</cx:pt>
          <cx:pt idx="31086">112500</cx:pt>
          <cx:pt idx="31087">72000</cx:pt>
          <cx:pt idx="31088">135000</cx:pt>
          <cx:pt idx="31089">180000</cx:pt>
          <cx:pt idx="31090">157500</cx:pt>
          <cx:pt idx="31091">180000</cx:pt>
          <cx:pt idx="31092">270000</cx:pt>
          <cx:pt idx="31093">135000</cx:pt>
          <cx:pt idx="31094">162000</cx:pt>
          <cx:pt idx="31095">270000</cx:pt>
          <cx:pt idx="31096">180000</cx:pt>
          <cx:pt idx="31097">135000</cx:pt>
          <cx:pt idx="31098">135000</cx:pt>
          <cx:pt idx="31099">252000</cx:pt>
          <cx:pt idx="31100">135000</cx:pt>
          <cx:pt idx="31101">351000</cx:pt>
          <cx:pt idx="31102">202500</cx:pt>
          <cx:pt idx="31103">171000</cx:pt>
          <cx:pt idx="31104">76500</cx:pt>
          <cx:pt idx="31105">112500</cx:pt>
          <cx:pt idx="31106">126000</cx:pt>
          <cx:pt idx="31107">90000</cx:pt>
          <cx:pt idx="31108">81000</cx:pt>
          <cx:pt idx="31109">135000</cx:pt>
          <cx:pt idx="31110">157500</cx:pt>
          <cx:pt idx="31111">157500</cx:pt>
          <cx:pt idx="31112">112500</cx:pt>
          <cx:pt idx="31113">94500</cx:pt>
          <cx:pt idx="31114">135000</cx:pt>
          <cx:pt idx="31115">315000</cx:pt>
          <cx:pt idx="31116">112500</cx:pt>
          <cx:pt idx="31117">315000</cx:pt>
          <cx:pt idx="31118">225000</cx:pt>
          <cx:pt idx="31119">135000</cx:pt>
          <cx:pt idx="31120">202500</cx:pt>
          <cx:pt idx="31121">180000</cx:pt>
          <cx:pt idx="31122">189000</cx:pt>
          <cx:pt idx="31123">180000</cx:pt>
          <cx:pt idx="31124">87750</cx:pt>
          <cx:pt idx="31125">112500</cx:pt>
          <cx:pt idx="31126">121500</cx:pt>
          <cx:pt idx="31127">45000</cx:pt>
          <cx:pt idx="31128">202500</cx:pt>
          <cx:pt idx="31129">121500</cx:pt>
          <cx:pt idx="31130">135000</cx:pt>
          <cx:pt idx="31131">144000</cx:pt>
          <cx:pt idx="31132">135000</cx:pt>
          <cx:pt idx="31133">117000</cx:pt>
          <cx:pt idx="31134">117000</cx:pt>
          <cx:pt idx="31135">180000</cx:pt>
          <cx:pt idx="31136">180000</cx:pt>
          <cx:pt idx="31137">90000</cx:pt>
          <cx:pt idx="31138">225000</cx:pt>
          <cx:pt idx="31139">157500</cx:pt>
          <cx:pt idx="31140">225000</cx:pt>
          <cx:pt idx="31141">180000</cx:pt>
          <cx:pt idx="31142">180000</cx:pt>
          <cx:pt idx="31143">90000</cx:pt>
          <cx:pt idx="31144">90000</cx:pt>
          <cx:pt idx="31145">112500</cx:pt>
          <cx:pt idx="31146">315000</cx:pt>
          <cx:pt idx="31147">247500</cx:pt>
          <cx:pt idx="31148">180000</cx:pt>
          <cx:pt idx="31149">180000</cx:pt>
          <cx:pt idx="31150">99000</cx:pt>
          <cx:pt idx="31151">135000</cx:pt>
          <cx:pt idx="31152">112500</cx:pt>
          <cx:pt idx="31153">382500</cx:pt>
          <cx:pt idx="31154">135000</cx:pt>
          <cx:pt idx="31155">270000</cx:pt>
          <cx:pt idx="31156">157500</cx:pt>
          <cx:pt idx="31157">162000</cx:pt>
          <cx:pt idx="31158">225000</cx:pt>
          <cx:pt idx="31159">189000</cx:pt>
          <cx:pt idx="31160">144000</cx:pt>
          <cx:pt idx="31161">112500</cx:pt>
          <cx:pt idx="31162">72000</cx:pt>
          <cx:pt idx="31163">112500</cx:pt>
          <cx:pt idx="31164">112500</cx:pt>
          <cx:pt idx="31165">45000</cx:pt>
          <cx:pt idx="31166">157500</cx:pt>
          <cx:pt idx="31167">103500</cx:pt>
          <cx:pt idx="31168">315000</cx:pt>
          <cx:pt idx="31169">108000</cx:pt>
          <cx:pt idx="31170">157500</cx:pt>
          <cx:pt idx="31171">157500</cx:pt>
          <cx:pt idx="31172">67500</cx:pt>
          <cx:pt idx="31173">90000</cx:pt>
          <cx:pt idx="31174">202500</cx:pt>
          <cx:pt idx="31175">112500</cx:pt>
          <cx:pt idx="31176">315000</cx:pt>
          <cx:pt idx="31177">135000</cx:pt>
          <cx:pt idx="31178">135000</cx:pt>
          <cx:pt idx="31179">180000</cx:pt>
          <cx:pt idx="31180">135000</cx:pt>
          <cx:pt idx="31181">150750</cx:pt>
          <cx:pt idx="31182">112500</cx:pt>
          <cx:pt idx="31183">189000</cx:pt>
          <cx:pt idx="31184">81000</cx:pt>
          <cx:pt idx="31185">135000</cx:pt>
          <cx:pt idx="31186">180000</cx:pt>
          <cx:pt idx="31187">270000</cx:pt>
          <cx:pt idx="31188">135000</cx:pt>
          <cx:pt idx="31189">225000</cx:pt>
          <cx:pt idx="31190">67500</cx:pt>
          <cx:pt idx="31191">162000</cx:pt>
          <cx:pt idx="31192">180000</cx:pt>
          <cx:pt idx="31193">112500</cx:pt>
          <cx:pt idx="31194">126000</cx:pt>
          <cx:pt idx="31195">72000</cx:pt>
          <cx:pt idx="31196">135000</cx:pt>
          <cx:pt idx="31197">202500</cx:pt>
          <cx:pt idx="31198">162000</cx:pt>
          <cx:pt idx="31199">90000</cx:pt>
          <cx:pt idx="31200">180000</cx:pt>
          <cx:pt idx="31201">171000</cx:pt>
          <cx:pt idx="31202">144000</cx:pt>
          <cx:pt idx="31203">121500</cx:pt>
          <cx:pt idx="31204">112500</cx:pt>
          <cx:pt idx="31205">76500</cx:pt>
          <cx:pt idx="31206">157500</cx:pt>
          <cx:pt idx="31207">135000</cx:pt>
          <cx:pt idx="31208">135000</cx:pt>
          <cx:pt idx="31209">130500</cx:pt>
          <cx:pt idx="31210">135000</cx:pt>
          <cx:pt idx="31211">67500</cx:pt>
          <cx:pt idx="31212">106362</cx:pt>
          <cx:pt idx="31213">135000</cx:pt>
          <cx:pt idx="31214">315000</cx:pt>
          <cx:pt idx="31215">243000</cx:pt>
          <cx:pt idx="31216">270000</cx:pt>
          <cx:pt idx="31217">112500</cx:pt>
          <cx:pt idx="31218">315000</cx:pt>
          <cx:pt idx="31219">135000</cx:pt>
          <cx:pt idx="31220">90000</cx:pt>
          <cx:pt idx="31221">90000</cx:pt>
          <cx:pt idx="31222">225000</cx:pt>
          <cx:pt idx="31223">67500</cx:pt>
          <cx:pt idx="31224">112500</cx:pt>
          <cx:pt idx="31225">135000</cx:pt>
          <cx:pt idx="31226">211500</cx:pt>
          <cx:pt idx="31227">90000</cx:pt>
          <cx:pt idx="31228">225000</cx:pt>
          <cx:pt idx="31229">360000</cx:pt>
          <cx:pt idx="31230">135000</cx:pt>
          <cx:pt idx="31231">99000</cx:pt>
          <cx:pt idx="31232">405000</cx:pt>
          <cx:pt idx="31233">112500</cx:pt>
          <cx:pt idx="31234">112500</cx:pt>
          <cx:pt idx="31235">202500</cx:pt>
          <cx:pt idx="31236">270000</cx:pt>
          <cx:pt idx="31237">85500</cx:pt>
          <cx:pt idx="31238">315000</cx:pt>
          <cx:pt idx="31239">81000</cx:pt>
          <cx:pt idx="31240">360000</cx:pt>
          <cx:pt idx="31241">315000</cx:pt>
          <cx:pt idx="31242">176175</cx:pt>
          <cx:pt idx="31243">166500</cx:pt>
          <cx:pt idx="31244">220500</cx:pt>
          <cx:pt idx="31245">157500</cx:pt>
          <cx:pt idx="31246">202500</cx:pt>
          <cx:pt idx="31247">90000</cx:pt>
          <cx:pt idx="31248">247500</cx:pt>
          <cx:pt idx="31249">225000</cx:pt>
          <cx:pt idx="31250">157500</cx:pt>
          <cx:pt idx="31251">144000</cx:pt>
          <cx:pt idx="31252">148500</cx:pt>
          <cx:pt idx="31253">157500</cx:pt>
          <cx:pt idx="31254">157500</cx:pt>
          <cx:pt idx="31255">90000</cx:pt>
          <cx:pt idx="31256">157500</cx:pt>
          <cx:pt idx="31257">81000</cx:pt>
          <cx:pt idx="31258">112500</cx:pt>
          <cx:pt idx="31259">216000</cx:pt>
          <cx:pt idx="31260">202500</cx:pt>
          <cx:pt idx="31261">405000</cx:pt>
          <cx:pt idx="31262">103500</cx:pt>
          <cx:pt idx="31263">202500</cx:pt>
          <cx:pt idx="31264">135000</cx:pt>
          <cx:pt idx="31265">225000</cx:pt>
          <cx:pt idx="31266">180000</cx:pt>
          <cx:pt idx="31267">202500</cx:pt>
          <cx:pt idx="31268">58500</cx:pt>
          <cx:pt idx="31269">225000</cx:pt>
          <cx:pt idx="31270">180000</cx:pt>
          <cx:pt idx="31271">157500</cx:pt>
          <cx:pt idx="31272">247500</cx:pt>
          <cx:pt idx="31273">180000</cx:pt>
          <cx:pt idx="31274">135000</cx:pt>
          <cx:pt idx="31275">90000</cx:pt>
          <cx:pt idx="31276">180000</cx:pt>
          <cx:pt idx="31277">225000</cx:pt>
          <cx:pt idx="31278">60750</cx:pt>
          <cx:pt idx="31279">180000</cx:pt>
          <cx:pt idx="31280">67500</cx:pt>
          <cx:pt idx="31281">72000</cx:pt>
          <cx:pt idx="31282">135000</cx:pt>
          <cx:pt idx="31283">180000</cx:pt>
          <cx:pt idx="31284">99000</cx:pt>
          <cx:pt idx="31285">90000</cx:pt>
          <cx:pt idx="31286">202500</cx:pt>
          <cx:pt idx="31287">135000</cx:pt>
          <cx:pt idx="31288">58500</cx:pt>
          <cx:pt idx="31289">135000</cx:pt>
          <cx:pt idx="31290">135000</cx:pt>
          <cx:pt idx="31291">270000</cx:pt>
          <cx:pt idx="31292">270000</cx:pt>
          <cx:pt idx="31293">112500</cx:pt>
          <cx:pt idx="31294">135000</cx:pt>
          <cx:pt idx="31295">360000</cx:pt>
          <cx:pt idx="31296">112500</cx:pt>
          <cx:pt idx="31297">157500</cx:pt>
          <cx:pt idx="31298">271800</cx:pt>
          <cx:pt idx="31299">148500</cx:pt>
          <cx:pt idx="31300">180000</cx:pt>
          <cx:pt idx="31301">225000</cx:pt>
          <cx:pt idx="31302">112500</cx:pt>
          <cx:pt idx="31303">900000</cx:pt>
          <cx:pt idx="31304">135000</cx:pt>
          <cx:pt idx="31305">157500</cx:pt>
          <cx:pt idx="31306">54000</cx:pt>
          <cx:pt idx="31307">112500</cx:pt>
          <cx:pt idx="31308">180000</cx:pt>
          <cx:pt idx="31309">157500</cx:pt>
          <cx:pt idx="31310">135000</cx:pt>
          <cx:pt idx="31311">236700</cx:pt>
          <cx:pt idx="31312">72000</cx:pt>
          <cx:pt idx="31313">292500</cx:pt>
          <cx:pt idx="31314">315000</cx:pt>
          <cx:pt idx="31315">112500</cx:pt>
          <cx:pt idx="31316">112500</cx:pt>
          <cx:pt idx="31317">337500</cx:pt>
          <cx:pt idx="31318">76500</cx:pt>
          <cx:pt idx="31319">202500</cx:pt>
          <cx:pt idx="31320">180000</cx:pt>
          <cx:pt idx="31321">67500</cx:pt>
          <cx:pt idx="31322">157500</cx:pt>
          <cx:pt idx="31323">225000</cx:pt>
          <cx:pt idx="31324">130500</cx:pt>
          <cx:pt idx="31325">141439.5</cx:pt>
          <cx:pt idx="31326">135000</cx:pt>
          <cx:pt idx="31327">238500</cx:pt>
          <cx:pt idx="31328">202500</cx:pt>
          <cx:pt idx="31329">112500</cx:pt>
          <cx:pt idx="31330">258750</cx:pt>
          <cx:pt idx="31331">67500</cx:pt>
          <cx:pt idx="31332">112500</cx:pt>
          <cx:pt idx="31333">76500</cx:pt>
          <cx:pt idx="31334">189000</cx:pt>
          <cx:pt idx="31335">67500</cx:pt>
          <cx:pt idx="31336">112500</cx:pt>
          <cx:pt idx="31337">360000</cx:pt>
          <cx:pt idx="31338">157500</cx:pt>
          <cx:pt idx="31339">112500</cx:pt>
          <cx:pt idx="31340">144000</cx:pt>
          <cx:pt idx="31341">157500</cx:pt>
          <cx:pt idx="31342">180000</cx:pt>
          <cx:pt idx="31343">45522</cx:pt>
          <cx:pt idx="31344">180000</cx:pt>
          <cx:pt idx="31345">112500</cx:pt>
          <cx:pt idx="31346">63000</cx:pt>
          <cx:pt idx="31347">135000</cx:pt>
          <cx:pt idx="31348">157500</cx:pt>
          <cx:pt idx="31349">90000</cx:pt>
          <cx:pt idx="31350">45000</cx:pt>
          <cx:pt idx="31351">162000</cx:pt>
          <cx:pt idx="31352">157500</cx:pt>
          <cx:pt idx="31353">135000</cx:pt>
          <cx:pt idx="31354">72000</cx:pt>
          <cx:pt idx="31355">121500</cx:pt>
          <cx:pt idx="31356">382500</cx:pt>
          <cx:pt idx="31357">135000</cx:pt>
          <cx:pt idx="31358">225000</cx:pt>
          <cx:pt idx="31359">121500</cx:pt>
          <cx:pt idx="31360">180000</cx:pt>
          <cx:pt idx="31361">144000</cx:pt>
          <cx:pt idx="31362">292500</cx:pt>
          <cx:pt idx="31363">180000</cx:pt>
          <cx:pt idx="31364">157500</cx:pt>
          <cx:pt idx="31365">382500</cx:pt>
          <cx:pt idx="31366">117000</cx:pt>
          <cx:pt idx="31367">225000</cx:pt>
          <cx:pt idx="31368">225000</cx:pt>
          <cx:pt idx="31369">175500</cx:pt>
          <cx:pt idx="31370">225000</cx:pt>
          <cx:pt idx="31371">405000</cx:pt>
          <cx:pt idx="31372">157500</cx:pt>
          <cx:pt idx="31373">135000</cx:pt>
          <cx:pt idx="31374">180000</cx:pt>
          <cx:pt idx="31375">202500</cx:pt>
          <cx:pt idx="31376">202500</cx:pt>
          <cx:pt idx="31377">157500</cx:pt>
          <cx:pt idx="31378">112500</cx:pt>
          <cx:pt idx="31379">337500</cx:pt>
          <cx:pt idx="31380">117000</cx:pt>
          <cx:pt idx="31381">153000</cx:pt>
          <cx:pt idx="31382">202500</cx:pt>
          <cx:pt idx="31383">90000</cx:pt>
          <cx:pt idx="31384">157500</cx:pt>
          <cx:pt idx="31385">135000</cx:pt>
          <cx:pt idx="31386">675000</cx:pt>
          <cx:pt idx="31387">112500</cx:pt>
          <cx:pt idx="31388">112500</cx:pt>
          <cx:pt idx="31389">135000</cx:pt>
          <cx:pt idx="31390">135000</cx:pt>
          <cx:pt idx="31391">175500</cx:pt>
          <cx:pt idx="31392">189000</cx:pt>
          <cx:pt idx="31393">112500</cx:pt>
          <cx:pt idx="31394">180000</cx:pt>
          <cx:pt idx="31395">315000</cx:pt>
          <cx:pt idx="31396">67500</cx:pt>
          <cx:pt idx="31397">135000</cx:pt>
          <cx:pt idx="31398">90000</cx:pt>
          <cx:pt idx="31399">90000</cx:pt>
          <cx:pt idx="31400">202500</cx:pt>
          <cx:pt idx="31401">103500</cx:pt>
          <cx:pt idx="31402">112500</cx:pt>
          <cx:pt idx="31403">180000</cx:pt>
          <cx:pt idx="31404">157500</cx:pt>
          <cx:pt idx="31405">157500</cx:pt>
          <cx:pt idx="31406">112500</cx:pt>
          <cx:pt idx="31407">72000</cx:pt>
          <cx:pt idx="31408">180000</cx:pt>
          <cx:pt idx="31409">81000</cx:pt>
          <cx:pt idx="31410">45000</cx:pt>
          <cx:pt idx="31411">157500</cx:pt>
          <cx:pt idx="31412">225000</cx:pt>
          <cx:pt idx="31413">180000</cx:pt>
          <cx:pt idx="31414">112500</cx:pt>
          <cx:pt idx="31415">175500</cx:pt>
          <cx:pt idx="31416">76500</cx:pt>
          <cx:pt idx="31417">112500</cx:pt>
          <cx:pt idx="31418">202500</cx:pt>
          <cx:pt idx="31419">144000</cx:pt>
          <cx:pt idx="31420">45000</cx:pt>
          <cx:pt idx="31421">405000</cx:pt>
          <cx:pt idx="31422">157500</cx:pt>
          <cx:pt idx="31423">112500</cx:pt>
          <cx:pt idx="31424">247500</cx:pt>
          <cx:pt idx="31425">157500</cx:pt>
          <cx:pt idx="31426">126000</cx:pt>
          <cx:pt idx="31427">225000</cx:pt>
          <cx:pt idx="31428">67500</cx:pt>
          <cx:pt idx="31429">103500</cx:pt>
          <cx:pt idx="31430">112500</cx:pt>
          <cx:pt idx="31431">157500</cx:pt>
          <cx:pt idx="31432">202500</cx:pt>
          <cx:pt idx="31433">117000</cx:pt>
          <cx:pt idx="31434">135000</cx:pt>
          <cx:pt idx="31435">292500</cx:pt>
          <cx:pt idx="31436">198000</cx:pt>
          <cx:pt idx="31437">202500</cx:pt>
          <cx:pt idx="31438">157500</cx:pt>
          <cx:pt idx="31439">135000</cx:pt>
          <cx:pt idx="31440">202500</cx:pt>
          <cx:pt idx="31441">135000</cx:pt>
          <cx:pt idx="31442">157500</cx:pt>
          <cx:pt idx="31443">135000</cx:pt>
          <cx:pt idx="31444">238500</cx:pt>
          <cx:pt idx="31445">121500</cx:pt>
          <cx:pt idx="31446">121500</cx:pt>
          <cx:pt idx="31447">135000</cx:pt>
          <cx:pt idx="31448">225000</cx:pt>
          <cx:pt idx="31449">63000</cx:pt>
          <cx:pt idx="31450">180000</cx:pt>
          <cx:pt idx="31451">225000</cx:pt>
          <cx:pt idx="31452">135000</cx:pt>
          <cx:pt idx="31453">180000</cx:pt>
          <cx:pt idx="31454">180000</cx:pt>
          <cx:pt idx="31455">112500</cx:pt>
          <cx:pt idx="31456">337500</cx:pt>
          <cx:pt idx="31457">67500</cx:pt>
          <cx:pt idx="31458">135000</cx:pt>
          <cx:pt idx="31459">166500</cx:pt>
          <cx:pt idx="31460">225000</cx:pt>
          <cx:pt idx="31461">90000</cx:pt>
          <cx:pt idx="31462">135000</cx:pt>
          <cx:pt idx="31463">270000</cx:pt>
          <cx:pt idx="31464">112500</cx:pt>
          <cx:pt idx="31465">202500</cx:pt>
          <cx:pt idx="31466">81000</cx:pt>
          <cx:pt idx="31467">63000</cx:pt>
          <cx:pt idx="31468">135000</cx:pt>
          <cx:pt idx="31469">135000</cx:pt>
          <cx:pt idx="31470">29250</cx:pt>
          <cx:pt idx="31471">180000</cx:pt>
          <cx:pt idx="31472">90000</cx:pt>
          <cx:pt idx="31473">157500</cx:pt>
          <cx:pt idx="31474">225000</cx:pt>
          <cx:pt idx="31475">301500</cx:pt>
          <cx:pt idx="31476">76500</cx:pt>
          <cx:pt idx="31477">225000</cx:pt>
          <cx:pt idx="31478">139500</cx:pt>
          <cx:pt idx="31479">157500</cx:pt>
          <cx:pt idx="31480">202500</cx:pt>
          <cx:pt idx="31481">540000</cx:pt>
          <cx:pt idx="31482">67500</cx:pt>
          <cx:pt idx="31483">202500</cx:pt>
          <cx:pt idx="31484">157500</cx:pt>
          <cx:pt idx="31485">72000</cx:pt>
          <cx:pt idx="31486">207000</cx:pt>
          <cx:pt idx="31487">337500</cx:pt>
          <cx:pt idx="31488">153000</cx:pt>
          <cx:pt idx="31489">225000</cx:pt>
          <cx:pt idx="31490">126000</cx:pt>
          <cx:pt idx="31491">135000</cx:pt>
          <cx:pt idx="31492">135000</cx:pt>
          <cx:pt idx="31493">103500</cx:pt>
          <cx:pt idx="31494">112500</cx:pt>
          <cx:pt idx="31495">99000</cx:pt>
          <cx:pt idx="31496">112500</cx:pt>
          <cx:pt idx="31497">157500</cx:pt>
          <cx:pt idx="31498">135000</cx:pt>
          <cx:pt idx="31499">72000</cx:pt>
          <cx:pt idx="31500">216000</cx:pt>
          <cx:pt idx="31501">135000</cx:pt>
          <cx:pt idx="31502">174150</cx:pt>
          <cx:pt idx="31503">112500</cx:pt>
          <cx:pt idx="31504">360000</cx:pt>
          <cx:pt idx="31505">112500</cx:pt>
          <cx:pt idx="31506">112500</cx:pt>
          <cx:pt idx="31507">225000</cx:pt>
          <cx:pt idx="31508">360000</cx:pt>
          <cx:pt idx="31509">81000</cx:pt>
          <cx:pt idx="31510">202500</cx:pt>
          <cx:pt idx="31511">99000</cx:pt>
          <cx:pt idx="31512">180000</cx:pt>
          <cx:pt idx="31513">148500</cx:pt>
          <cx:pt idx="31514">270000</cx:pt>
          <cx:pt idx="31515">157500</cx:pt>
          <cx:pt idx="31516">144000</cx:pt>
          <cx:pt idx="31517">135000</cx:pt>
          <cx:pt idx="31518">360000</cx:pt>
          <cx:pt idx="31519">180000</cx:pt>
          <cx:pt idx="31520">90000</cx:pt>
          <cx:pt idx="31521">112500</cx:pt>
          <cx:pt idx="31522">112500</cx:pt>
          <cx:pt idx="31523">135000</cx:pt>
          <cx:pt idx="31524">186750</cx:pt>
          <cx:pt idx="31525">67500</cx:pt>
          <cx:pt idx="31526">72000</cx:pt>
          <cx:pt idx="31527">112500</cx:pt>
          <cx:pt idx="31528">225000</cx:pt>
          <cx:pt idx="31529">126000</cx:pt>
          <cx:pt idx="31530">225000</cx:pt>
          <cx:pt idx="31531">135000</cx:pt>
          <cx:pt idx="31532">202500</cx:pt>
          <cx:pt idx="31533">252000</cx:pt>
          <cx:pt idx="31534">360000</cx:pt>
          <cx:pt idx="31535">112500</cx:pt>
          <cx:pt idx="31536">135000</cx:pt>
          <cx:pt idx="31537">171000</cx:pt>
          <cx:pt idx="31538">157500</cx:pt>
          <cx:pt idx="31539">67500</cx:pt>
          <cx:pt idx="31540">54000</cx:pt>
          <cx:pt idx="31541">67500</cx:pt>
          <cx:pt idx="31542">225000</cx:pt>
          <cx:pt idx="31543">90000</cx:pt>
          <cx:pt idx="31544">135000</cx:pt>
          <cx:pt idx="31545">360000</cx:pt>
          <cx:pt idx="31546">67500</cx:pt>
          <cx:pt idx="31547">202500</cx:pt>
          <cx:pt idx="31548">90000</cx:pt>
          <cx:pt idx="31549">148500</cx:pt>
          <cx:pt idx="31550">45000</cx:pt>
          <cx:pt idx="31551">103500</cx:pt>
          <cx:pt idx="31552">157500</cx:pt>
          <cx:pt idx="31553">180000</cx:pt>
          <cx:pt idx="31554">67500</cx:pt>
          <cx:pt idx="31555">315000</cx:pt>
          <cx:pt idx="31556">135000</cx:pt>
          <cx:pt idx="31557">135000</cx:pt>
          <cx:pt idx="31558">31500</cx:pt>
          <cx:pt idx="31559">135000</cx:pt>
          <cx:pt idx="31560">225000</cx:pt>
          <cx:pt idx="31561">157500</cx:pt>
          <cx:pt idx="31562">90000</cx:pt>
          <cx:pt idx="31563">146250</cx:pt>
          <cx:pt idx="31564">135000</cx:pt>
          <cx:pt idx="31565">112500</cx:pt>
          <cx:pt idx="31566">112500</cx:pt>
          <cx:pt idx="31567">90000</cx:pt>
          <cx:pt idx="31568">418500</cx:pt>
          <cx:pt idx="31569">135000</cx:pt>
          <cx:pt idx="31570">180000</cx:pt>
          <cx:pt idx="31571">90000</cx:pt>
          <cx:pt idx="31572">360000</cx:pt>
          <cx:pt idx="31573">202500</cx:pt>
          <cx:pt idx="31574">135000</cx:pt>
          <cx:pt idx="31575">112500</cx:pt>
          <cx:pt idx="31576">301500</cx:pt>
          <cx:pt idx="31577">135000</cx:pt>
          <cx:pt idx="31578">135000</cx:pt>
          <cx:pt idx="31579">193500</cx:pt>
          <cx:pt idx="31580">225000</cx:pt>
          <cx:pt idx="31581">180000</cx:pt>
          <cx:pt idx="31582">225000</cx:pt>
          <cx:pt idx="31583">315000</cx:pt>
          <cx:pt idx="31584">103500</cx:pt>
          <cx:pt idx="31585">135000</cx:pt>
          <cx:pt idx="31586">180000</cx:pt>
          <cx:pt idx="31587">247500</cx:pt>
          <cx:pt idx="31588">90000</cx:pt>
          <cx:pt idx="31589">58500</cx:pt>
          <cx:pt idx="31590">135000</cx:pt>
          <cx:pt idx="31591">180000</cx:pt>
          <cx:pt idx="31592">247500</cx:pt>
          <cx:pt idx="31593">180000</cx:pt>
          <cx:pt idx="31594">90000</cx:pt>
          <cx:pt idx="31595">103500</cx:pt>
          <cx:pt idx="31596">112500</cx:pt>
          <cx:pt idx="31597">315000</cx:pt>
          <cx:pt idx="31598">112500</cx:pt>
          <cx:pt idx="31599">229500</cx:pt>
          <cx:pt idx="31600">112500</cx:pt>
          <cx:pt idx="31601">139500</cx:pt>
          <cx:pt idx="31602">126000</cx:pt>
          <cx:pt idx="31603">112500</cx:pt>
          <cx:pt idx="31604">202500</cx:pt>
          <cx:pt idx="31605">270000</cx:pt>
          <cx:pt idx="31606">81000</cx:pt>
          <cx:pt idx="31607">202500</cx:pt>
          <cx:pt idx="31608">135000</cx:pt>
          <cx:pt idx="31609">225000</cx:pt>
          <cx:pt idx="31610">112500</cx:pt>
          <cx:pt idx="31611">90000</cx:pt>
          <cx:pt idx="31612">112500</cx:pt>
          <cx:pt idx="31613">337500</cx:pt>
          <cx:pt idx="31614">135000</cx:pt>
          <cx:pt idx="31615">202500</cx:pt>
          <cx:pt idx="31616">180000</cx:pt>
          <cx:pt idx="31617">135000</cx:pt>
          <cx:pt idx="31618">117000</cx:pt>
          <cx:pt idx="31619">157500</cx:pt>
          <cx:pt idx="31620">90000</cx:pt>
          <cx:pt idx="31621">135000</cx:pt>
          <cx:pt idx="31622">94500</cx:pt>
          <cx:pt idx="31623">144000</cx:pt>
          <cx:pt idx="31624">315000</cx:pt>
          <cx:pt idx="31625">180000</cx:pt>
          <cx:pt idx="31626">85500</cx:pt>
          <cx:pt idx="31627">315000</cx:pt>
          <cx:pt idx="31628">202500</cx:pt>
          <cx:pt idx="31629">202500</cx:pt>
          <cx:pt idx="31630">360000</cx:pt>
          <cx:pt idx="31631">90000</cx:pt>
          <cx:pt idx="31632">45000</cx:pt>
          <cx:pt idx="31633">67500</cx:pt>
          <cx:pt idx="31634">157500</cx:pt>
          <cx:pt idx="31635">90000</cx:pt>
          <cx:pt idx="31636">157500</cx:pt>
          <cx:pt idx="31637">180000</cx:pt>
          <cx:pt idx="31638">135000</cx:pt>
          <cx:pt idx="31639">112500</cx:pt>
          <cx:pt idx="31640">76500</cx:pt>
          <cx:pt idx="31641">225000</cx:pt>
          <cx:pt idx="31642">180000</cx:pt>
          <cx:pt idx="31643">225000</cx:pt>
          <cx:pt idx="31644">202500</cx:pt>
          <cx:pt idx="31645">90000</cx:pt>
          <cx:pt idx="31646">180000</cx:pt>
          <cx:pt idx="31647">90000</cx:pt>
          <cx:pt idx="31648">180000</cx:pt>
          <cx:pt idx="31649">112500</cx:pt>
          <cx:pt idx="31650">90000</cx:pt>
          <cx:pt idx="31651">157500</cx:pt>
          <cx:pt idx="31652">94500</cx:pt>
          <cx:pt idx="31653">157500</cx:pt>
          <cx:pt idx="31654">130500</cx:pt>
          <cx:pt idx="31655">67500</cx:pt>
          <cx:pt idx="31656">436500</cx:pt>
          <cx:pt idx="31657">234000</cx:pt>
          <cx:pt idx="31658">225000</cx:pt>
          <cx:pt idx="31659">207000</cx:pt>
          <cx:pt idx="31660">382500</cx:pt>
          <cx:pt idx="31661">153000</cx:pt>
          <cx:pt idx="31662">180000</cx:pt>
          <cx:pt idx="31663">180000</cx:pt>
          <cx:pt idx="31664">193500</cx:pt>
          <cx:pt idx="31665">225000</cx:pt>
          <cx:pt idx="31666">292500</cx:pt>
          <cx:pt idx="31667">79650</cx:pt>
          <cx:pt idx="31668">315000</cx:pt>
          <cx:pt idx="31669">225000</cx:pt>
          <cx:pt idx="31670">180000</cx:pt>
          <cx:pt idx="31671">90000</cx:pt>
          <cx:pt idx="31672">67500</cx:pt>
          <cx:pt idx="31673">112500</cx:pt>
          <cx:pt idx="31674">112500</cx:pt>
          <cx:pt idx="31675">121500</cx:pt>
          <cx:pt idx="31676">72000</cx:pt>
          <cx:pt idx="31677">175500</cx:pt>
          <cx:pt idx="31678">180000</cx:pt>
          <cx:pt idx="31679">292500</cx:pt>
          <cx:pt idx="31680">135000</cx:pt>
          <cx:pt idx="31681">150300</cx:pt>
          <cx:pt idx="31682">157500</cx:pt>
          <cx:pt idx="31683">180000</cx:pt>
          <cx:pt idx="31684">180000</cx:pt>
          <cx:pt idx="31685">180000</cx:pt>
          <cx:pt idx="31686">157500</cx:pt>
          <cx:pt idx="31687">63000</cx:pt>
          <cx:pt idx="31688">180000</cx:pt>
          <cx:pt idx="31689">427500</cx:pt>
          <cx:pt idx="31690">112500</cx:pt>
          <cx:pt idx="31691">225000</cx:pt>
          <cx:pt idx="31692">67500</cx:pt>
          <cx:pt idx="31693">337500</cx:pt>
          <cx:pt idx="31694">90000</cx:pt>
          <cx:pt idx="31695">157500</cx:pt>
          <cx:pt idx="31696">157500</cx:pt>
          <cx:pt idx="31697">225000</cx:pt>
          <cx:pt idx="31698">360000</cx:pt>
          <cx:pt idx="31699">112500</cx:pt>
          <cx:pt idx="31700">112500</cx:pt>
          <cx:pt idx="31701">135000</cx:pt>
          <cx:pt idx="31702">157500</cx:pt>
          <cx:pt idx="31703">112500</cx:pt>
          <cx:pt idx="31704">99000</cx:pt>
          <cx:pt idx="31705">67500</cx:pt>
          <cx:pt idx="31706">270000</cx:pt>
          <cx:pt idx="31707">225000</cx:pt>
          <cx:pt idx="31708">135000</cx:pt>
          <cx:pt idx="31709">135000</cx:pt>
          <cx:pt idx="31710">112500</cx:pt>
          <cx:pt idx="31711">180000</cx:pt>
          <cx:pt idx="31712">67500</cx:pt>
          <cx:pt idx="31713">180000</cx:pt>
          <cx:pt idx="31714">301500</cx:pt>
          <cx:pt idx="31715">225000</cx:pt>
          <cx:pt idx="31716">202500</cx:pt>
          <cx:pt idx="31717">135000</cx:pt>
          <cx:pt idx="31718">90000</cx:pt>
          <cx:pt idx="31719">144000</cx:pt>
          <cx:pt idx="31720">144000</cx:pt>
          <cx:pt idx="31721">225000</cx:pt>
          <cx:pt idx="31722">58500</cx:pt>
          <cx:pt idx="31723">135000</cx:pt>
          <cx:pt idx="31724">180000</cx:pt>
          <cx:pt idx="31725">270000</cx:pt>
          <cx:pt idx="31726">180000</cx:pt>
          <cx:pt idx="31727">270000</cx:pt>
          <cx:pt idx="31728">135000</cx:pt>
          <cx:pt idx="31729">202500</cx:pt>
          <cx:pt idx="31730">135000</cx:pt>
          <cx:pt idx="31731">225000</cx:pt>
          <cx:pt idx="31732">90000</cx:pt>
          <cx:pt idx="31733">67500</cx:pt>
          <cx:pt idx="31734">108000</cx:pt>
          <cx:pt idx="31735">135000</cx:pt>
          <cx:pt idx="31736">261000</cx:pt>
          <cx:pt idx="31737">112500</cx:pt>
          <cx:pt idx="31738">117000</cx:pt>
          <cx:pt idx="31739">135000</cx:pt>
          <cx:pt idx="31740">157500</cx:pt>
          <cx:pt idx="31741">90000</cx:pt>
          <cx:pt idx="31742">112500</cx:pt>
          <cx:pt idx="31743">202500</cx:pt>
          <cx:pt idx="31744">270000</cx:pt>
          <cx:pt idx="31745">130500</cx:pt>
          <cx:pt idx="31746">126000</cx:pt>
          <cx:pt idx="31747">450000</cx:pt>
          <cx:pt idx="31748">157500</cx:pt>
          <cx:pt idx="31749">157500</cx:pt>
          <cx:pt idx="31750">81000</cx:pt>
          <cx:pt idx="31751">67500</cx:pt>
          <cx:pt idx="31752">76500</cx:pt>
          <cx:pt idx="31753">157500</cx:pt>
          <cx:pt idx="31754">396000</cx:pt>
          <cx:pt idx="31755">76500</cx:pt>
          <cx:pt idx="31756">247500</cx:pt>
          <cx:pt idx="31757">207000</cx:pt>
          <cx:pt idx="31758">90000</cx:pt>
          <cx:pt idx="31759">157500</cx:pt>
          <cx:pt idx="31760">67500</cx:pt>
          <cx:pt idx="31761">112500</cx:pt>
          <cx:pt idx="31762">112500</cx:pt>
          <cx:pt idx="31763">157500</cx:pt>
          <cx:pt idx="31764">103500</cx:pt>
          <cx:pt idx="31765">225000</cx:pt>
          <cx:pt idx="31766">112500</cx:pt>
          <cx:pt idx="31767">99000</cx:pt>
          <cx:pt idx="31768">180000</cx:pt>
          <cx:pt idx="31769">247500</cx:pt>
          <cx:pt idx="31770">225000</cx:pt>
          <cx:pt idx="31771">112500</cx:pt>
          <cx:pt idx="31772">90000</cx:pt>
          <cx:pt idx="31773">166500</cx:pt>
          <cx:pt idx="31774">67500</cx:pt>
          <cx:pt idx="31775">211500</cx:pt>
          <cx:pt idx="31776">180000</cx:pt>
          <cx:pt idx="31777">157500</cx:pt>
          <cx:pt idx="31778">112500</cx:pt>
          <cx:pt idx="31779">112500</cx:pt>
          <cx:pt idx="31780">482850</cx:pt>
          <cx:pt idx="31781">135000</cx:pt>
          <cx:pt idx="31782">90000</cx:pt>
          <cx:pt idx="31783">90000</cx:pt>
          <cx:pt idx="31784">135000</cx:pt>
          <cx:pt idx="31785">67500</cx:pt>
          <cx:pt idx="31786">81000</cx:pt>
          <cx:pt idx="31787">225000</cx:pt>
          <cx:pt idx="31788">126000</cx:pt>
          <cx:pt idx="31789">225000</cx:pt>
          <cx:pt idx="31790">315000</cx:pt>
          <cx:pt idx="31791">135000</cx:pt>
          <cx:pt idx="31792">180000</cx:pt>
          <cx:pt idx="31793">90000</cx:pt>
          <cx:pt idx="31794">171000</cx:pt>
          <cx:pt idx="31795">112500</cx:pt>
          <cx:pt idx="31796">180000</cx:pt>
          <cx:pt idx="31797">76500</cx:pt>
          <cx:pt idx="31798">144000</cx:pt>
          <cx:pt idx="31799">360000</cx:pt>
          <cx:pt idx="31800">202500</cx:pt>
          <cx:pt idx="31801">189000</cx:pt>
          <cx:pt idx="31802">90000</cx:pt>
          <cx:pt idx="31803">180000</cx:pt>
          <cx:pt idx="31804">67500</cx:pt>
          <cx:pt idx="31805">112500</cx:pt>
          <cx:pt idx="31806">99000</cx:pt>
          <cx:pt idx="31807">202500</cx:pt>
          <cx:pt idx="31808">98100</cx:pt>
          <cx:pt idx="31809">405000</cx:pt>
          <cx:pt idx="31810">180000</cx:pt>
          <cx:pt idx="31811">135000</cx:pt>
          <cx:pt idx="31812">157500</cx:pt>
          <cx:pt idx="31813">135000</cx:pt>
          <cx:pt idx="31814">90000</cx:pt>
          <cx:pt idx="31815">135000</cx:pt>
          <cx:pt idx="31816">112500</cx:pt>
          <cx:pt idx="31817">225000</cx:pt>
          <cx:pt idx="31818">166500</cx:pt>
          <cx:pt idx="31819">135000</cx:pt>
          <cx:pt idx="31820">202500</cx:pt>
          <cx:pt idx="31821">130500</cx:pt>
          <cx:pt idx="31822">202500</cx:pt>
          <cx:pt idx="31823">112500</cx:pt>
          <cx:pt idx="31824">83250</cx:pt>
          <cx:pt idx="31825">90000</cx:pt>
          <cx:pt idx="31826">315000</cx:pt>
          <cx:pt idx="31827">180000</cx:pt>
          <cx:pt idx="31828">112500</cx:pt>
          <cx:pt idx="31829">166500</cx:pt>
          <cx:pt idx="31830">76500</cx:pt>
          <cx:pt idx="31831">135000</cx:pt>
          <cx:pt idx="31832">90000</cx:pt>
          <cx:pt idx="31833">157500</cx:pt>
          <cx:pt idx="31834">117000</cx:pt>
          <cx:pt idx="31835">225000</cx:pt>
          <cx:pt idx="31836">180000</cx:pt>
          <cx:pt idx="31837">72000</cx:pt>
          <cx:pt idx="31838">112500</cx:pt>
          <cx:pt idx="31839">135000</cx:pt>
          <cx:pt idx="31840">225000</cx:pt>
          <cx:pt idx="31841">225000</cx:pt>
          <cx:pt idx="31842">135000</cx:pt>
          <cx:pt idx="31843">67500</cx:pt>
          <cx:pt idx="31844">67500</cx:pt>
          <cx:pt idx="31845">157500</cx:pt>
          <cx:pt idx="31846">72000</cx:pt>
          <cx:pt idx="31847">157500</cx:pt>
          <cx:pt idx="31848">225000</cx:pt>
          <cx:pt idx="31849">180000</cx:pt>
          <cx:pt idx="31850">202500</cx:pt>
          <cx:pt idx="31851">135000</cx:pt>
          <cx:pt idx="31852">112500</cx:pt>
          <cx:pt idx="31853">360000</cx:pt>
          <cx:pt idx="31854">180000</cx:pt>
          <cx:pt idx="31855">112500</cx:pt>
          <cx:pt idx="31856">90000</cx:pt>
          <cx:pt idx="31857">450000</cx:pt>
          <cx:pt idx="31858">112500</cx:pt>
          <cx:pt idx="31859">138150</cx:pt>
          <cx:pt idx="31860">67500</cx:pt>
          <cx:pt idx="31861">108000</cx:pt>
          <cx:pt idx="31862">225000</cx:pt>
          <cx:pt idx="31863">180000</cx:pt>
          <cx:pt idx="31864">180000</cx:pt>
          <cx:pt idx="31865">148500</cx:pt>
          <cx:pt idx="31866">256500</cx:pt>
          <cx:pt idx="31867">135000</cx:pt>
          <cx:pt idx="31868">157500</cx:pt>
          <cx:pt idx="31869">67500</cx:pt>
          <cx:pt idx="31870">450000</cx:pt>
          <cx:pt idx="31871">202500</cx:pt>
          <cx:pt idx="31872">99000</cx:pt>
          <cx:pt idx="31873">270000</cx:pt>
          <cx:pt idx="31874">202500</cx:pt>
          <cx:pt idx="31875">211500</cx:pt>
          <cx:pt idx="31876">252000</cx:pt>
          <cx:pt idx="31877">360000</cx:pt>
          <cx:pt idx="31878">337500</cx:pt>
          <cx:pt idx="31879">270000</cx:pt>
          <cx:pt idx="31880">112500</cx:pt>
          <cx:pt idx="31881">157500</cx:pt>
          <cx:pt idx="31882">157500</cx:pt>
          <cx:pt idx="31883">180000</cx:pt>
          <cx:pt idx="31884">90000</cx:pt>
          <cx:pt idx="31885">292500</cx:pt>
          <cx:pt idx="31886">90000</cx:pt>
          <cx:pt idx="31887">180000</cx:pt>
          <cx:pt idx="31888">157500</cx:pt>
          <cx:pt idx="31889">225000</cx:pt>
          <cx:pt idx="31890">112500</cx:pt>
          <cx:pt idx="31891">180000</cx:pt>
          <cx:pt idx="31892">157500</cx:pt>
          <cx:pt idx="31893">112500</cx:pt>
          <cx:pt idx="31894">135000</cx:pt>
          <cx:pt idx="31895">135000</cx:pt>
          <cx:pt idx="31896">72000</cx:pt>
          <cx:pt idx="31897">225000</cx:pt>
          <cx:pt idx="31898">81000</cx:pt>
          <cx:pt idx="31899">180000</cx:pt>
          <cx:pt idx="31900">112500</cx:pt>
          <cx:pt idx="31901">225000</cx:pt>
          <cx:pt idx="31902">112500</cx:pt>
          <cx:pt idx="31903">225000</cx:pt>
          <cx:pt idx="31904">202500</cx:pt>
          <cx:pt idx="31905">58500</cx:pt>
          <cx:pt idx="31906">225000</cx:pt>
          <cx:pt idx="31907">112500</cx:pt>
          <cx:pt idx="31908">112500</cx:pt>
          <cx:pt idx="31909">135000</cx:pt>
          <cx:pt idx="31910">315000</cx:pt>
          <cx:pt idx="31911">247500</cx:pt>
          <cx:pt idx="31912">78750</cx:pt>
          <cx:pt idx="31913">202500</cx:pt>
          <cx:pt idx="31914">135000</cx:pt>
          <cx:pt idx="31915">135000</cx:pt>
          <cx:pt idx="31916">121500</cx:pt>
          <cx:pt idx="31917">112500</cx:pt>
          <cx:pt idx="31918">112500</cx:pt>
          <cx:pt idx="31919">157500</cx:pt>
          <cx:pt idx="31920">270000</cx:pt>
          <cx:pt idx="31921">126000</cx:pt>
          <cx:pt idx="31922">180000</cx:pt>
          <cx:pt idx="31923">112500</cx:pt>
          <cx:pt idx="31924">225000</cx:pt>
          <cx:pt idx="31925">121500</cx:pt>
          <cx:pt idx="31926">99000</cx:pt>
          <cx:pt idx="31927">112500</cx:pt>
          <cx:pt idx="31928">225000</cx:pt>
          <cx:pt idx="31929">157500</cx:pt>
          <cx:pt idx="31930">162000</cx:pt>
          <cx:pt idx="31931">225000</cx:pt>
          <cx:pt idx="31932">126000</cx:pt>
          <cx:pt idx="31933">38700</cx:pt>
          <cx:pt idx="31934">270000</cx:pt>
          <cx:pt idx="31935">90000</cx:pt>
          <cx:pt idx="31936">180000</cx:pt>
          <cx:pt idx="31937">63000</cx:pt>
          <cx:pt idx="31938">157500</cx:pt>
          <cx:pt idx="31939">450000</cx:pt>
          <cx:pt idx="31940">121500</cx:pt>
          <cx:pt idx="31941">108000</cx:pt>
          <cx:pt idx="31942">135000</cx:pt>
          <cx:pt idx="31943">292500</cx:pt>
          <cx:pt idx="31944">72000</cx:pt>
          <cx:pt idx="31945">135000</cx:pt>
          <cx:pt idx="31946">225000</cx:pt>
          <cx:pt idx="31947">292500</cx:pt>
          <cx:pt idx="31948">135000</cx:pt>
          <cx:pt idx="31949">112500</cx:pt>
          <cx:pt idx="31950">270000</cx:pt>
          <cx:pt idx="31951">123750</cx:pt>
          <cx:pt idx="31952">225000</cx:pt>
          <cx:pt idx="31953">108000</cx:pt>
          <cx:pt idx="31954">90000</cx:pt>
          <cx:pt idx="31955">270000</cx:pt>
          <cx:pt idx="31956">99000</cx:pt>
          <cx:pt idx="31957">247500</cx:pt>
          <cx:pt idx="31958">202500</cx:pt>
          <cx:pt idx="31959">58500</cx:pt>
          <cx:pt idx="31960">121500</cx:pt>
          <cx:pt idx="31961">67500</cx:pt>
          <cx:pt idx="31962">148500</cx:pt>
          <cx:pt idx="31963">270000</cx:pt>
          <cx:pt idx="31964">112500</cx:pt>
          <cx:pt idx="31965">135000</cx:pt>
          <cx:pt idx="31966">67500</cx:pt>
          <cx:pt idx="31967">270000</cx:pt>
          <cx:pt idx="31968">180000</cx:pt>
          <cx:pt idx="31969">85500</cx:pt>
          <cx:pt idx="31970">202500</cx:pt>
          <cx:pt idx="31971">270000</cx:pt>
          <cx:pt idx="31972">180000</cx:pt>
          <cx:pt idx="31973">67500</cx:pt>
          <cx:pt idx="31974">157500</cx:pt>
          <cx:pt idx="31975">67500</cx:pt>
          <cx:pt idx="31976">945000</cx:pt>
          <cx:pt idx="31977">175500</cx:pt>
          <cx:pt idx="31978">135000</cx:pt>
          <cx:pt idx="31979">292500</cx:pt>
          <cx:pt idx="31980">270000</cx:pt>
          <cx:pt idx="31981">360000</cx:pt>
          <cx:pt idx="31982">225000</cx:pt>
          <cx:pt idx="31983">112500</cx:pt>
          <cx:pt idx="31984">135000</cx:pt>
          <cx:pt idx="31985">157500</cx:pt>
          <cx:pt idx="31986">157500</cx:pt>
          <cx:pt idx="31987">90000</cx:pt>
          <cx:pt idx="31988">76500</cx:pt>
          <cx:pt idx="31989">112500</cx:pt>
          <cx:pt idx="31990">99000</cx:pt>
          <cx:pt idx="31991">157500</cx:pt>
          <cx:pt idx="31992">270000</cx:pt>
          <cx:pt idx="31993">171000</cx:pt>
          <cx:pt idx="31994">166500</cx:pt>
          <cx:pt idx="31995">180000</cx:pt>
          <cx:pt idx="31996">90000</cx:pt>
          <cx:pt idx="31997">180000</cx:pt>
          <cx:pt idx="31998">90000</cx:pt>
          <cx:pt idx="31999">202500</cx:pt>
          <cx:pt idx="32000">225000</cx:pt>
          <cx:pt idx="32001">225000</cx:pt>
          <cx:pt idx="32002">180000</cx:pt>
          <cx:pt idx="32003">135000</cx:pt>
          <cx:pt idx="32004">180000</cx:pt>
          <cx:pt idx="32005">360000</cx:pt>
          <cx:pt idx="32006">67500</cx:pt>
          <cx:pt idx="32007">54000</cx:pt>
          <cx:pt idx="32008">90000</cx:pt>
          <cx:pt idx="32009">225000</cx:pt>
          <cx:pt idx="32010">117000</cx:pt>
          <cx:pt idx="32011">270000</cx:pt>
          <cx:pt idx="32012">135000</cx:pt>
          <cx:pt idx="32013">81000</cx:pt>
          <cx:pt idx="32014">270000</cx:pt>
          <cx:pt idx="32015">234000</cx:pt>
          <cx:pt idx="32016">153000</cx:pt>
          <cx:pt idx="32017">45000</cx:pt>
          <cx:pt idx="32018">225000</cx:pt>
          <cx:pt idx="32019">157500</cx:pt>
          <cx:pt idx="32020">157500</cx:pt>
          <cx:pt idx="32021">67500</cx:pt>
          <cx:pt idx="32022">180000</cx:pt>
          <cx:pt idx="32023">117000</cx:pt>
          <cx:pt idx="32024">114750</cx:pt>
          <cx:pt idx="32025">202500</cx:pt>
          <cx:pt idx="32026">720000</cx:pt>
          <cx:pt idx="32027">157500</cx:pt>
          <cx:pt idx="32028">193500</cx:pt>
          <cx:pt idx="32029">171000</cx:pt>
          <cx:pt idx="32030">49500</cx:pt>
          <cx:pt idx="32031">135000</cx:pt>
          <cx:pt idx="32032">202500</cx:pt>
          <cx:pt idx="32033">180000</cx:pt>
          <cx:pt idx="32034">135000</cx:pt>
          <cx:pt idx="32035">292500</cx:pt>
          <cx:pt idx="32036">112500</cx:pt>
          <cx:pt idx="32037">157500</cx:pt>
          <cx:pt idx="32038">144000</cx:pt>
          <cx:pt idx="32039">90000</cx:pt>
          <cx:pt idx="32040">360000</cx:pt>
          <cx:pt idx="32041">40500</cx:pt>
          <cx:pt idx="32042">157500</cx:pt>
          <cx:pt idx="32043">189000</cx:pt>
          <cx:pt idx="32044">360000</cx:pt>
          <cx:pt idx="32045">112500</cx:pt>
          <cx:pt idx="32046">126000</cx:pt>
          <cx:pt idx="32047">157500</cx:pt>
          <cx:pt idx="32048">112500</cx:pt>
          <cx:pt idx="32049">67500</cx:pt>
          <cx:pt idx="32050">135000</cx:pt>
          <cx:pt idx="32051">112500</cx:pt>
          <cx:pt idx="32052">72000</cx:pt>
          <cx:pt idx="32053">157500</cx:pt>
          <cx:pt idx="32054">112500</cx:pt>
          <cx:pt idx="32055">112500</cx:pt>
          <cx:pt idx="32056">225000</cx:pt>
          <cx:pt idx="32057">40500</cx:pt>
          <cx:pt idx="32058">76500</cx:pt>
          <cx:pt idx="32059">337500</cx:pt>
          <cx:pt idx="32060">193500</cx:pt>
          <cx:pt idx="32061">141750</cx:pt>
          <cx:pt idx="32062">225000</cx:pt>
          <cx:pt idx="32063">135000</cx:pt>
          <cx:pt idx="32064">135000</cx:pt>
          <cx:pt idx="32065">144000</cx:pt>
          <cx:pt idx="32066">315000</cx:pt>
          <cx:pt idx="32067">76500</cx:pt>
          <cx:pt idx="32068">166500</cx:pt>
          <cx:pt idx="32069">67500</cx:pt>
          <cx:pt idx="32070">135000</cx:pt>
          <cx:pt idx="32071">180000</cx:pt>
          <cx:pt idx="32072">162000</cx:pt>
          <cx:pt idx="32073">67500</cx:pt>
          <cx:pt idx="32074">99000</cx:pt>
          <cx:pt idx="32075">202500</cx:pt>
          <cx:pt idx="32076">112500</cx:pt>
          <cx:pt idx="32077">157500</cx:pt>
          <cx:pt idx="32078">225000</cx:pt>
          <cx:pt idx="32079">45000</cx:pt>
          <cx:pt idx="32080">112500</cx:pt>
          <cx:pt idx="32081">225000</cx:pt>
          <cx:pt idx="32082">405000</cx:pt>
          <cx:pt idx="32083">180000</cx:pt>
          <cx:pt idx="32084">135000</cx:pt>
          <cx:pt idx="32085">202500</cx:pt>
          <cx:pt idx="32086">157500</cx:pt>
          <cx:pt idx="32087">270000</cx:pt>
          <cx:pt idx="32088">117000</cx:pt>
          <cx:pt idx="32089">157500</cx:pt>
          <cx:pt idx="32090">202500</cx:pt>
          <cx:pt idx="32091">135000</cx:pt>
          <cx:pt idx="32092">202500</cx:pt>
          <cx:pt idx="32093">315000</cx:pt>
          <cx:pt idx="32094">225000</cx:pt>
          <cx:pt idx="32095">135000</cx:pt>
          <cx:pt idx="32096">90000</cx:pt>
          <cx:pt idx="32097">450000</cx:pt>
          <cx:pt idx="32098">247500</cx:pt>
          <cx:pt idx="32099">337500</cx:pt>
          <cx:pt idx="32100">405000</cx:pt>
          <cx:pt idx="32101">112500</cx:pt>
          <cx:pt idx="32102">157500</cx:pt>
          <cx:pt idx="32103">112500</cx:pt>
          <cx:pt idx="32104">180000</cx:pt>
          <cx:pt idx="32105">135000</cx:pt>
          <cx:pt idx="32106">135000</cx:pt>
          <cx:pt idx="32107">90000</cx:pt>
          <cx:pt idx="32108">175500</cx:pt>
          <cx:pt idx="32109">90000</cx:pt>
          <cx:pt idx="32110">166500</cx:pt>
          <cx:pt idx="32111">270000</cx:pt>
          <cx:pt idx="32112">157500</cx:pt>
          <cx:pt idx="32113">135000</cx:pt>
          <cx:pt idx="32114">58500</cx:pt>
          <cx:pt idx="32115">135000</cx:pt>
          <cx:pt idx="32116">202500</cx:pt>
          <cx:pt idx="32117">90000</cx:pt>
          <cx:pt idx="32118">157500</cx:pt>
          <cx:pt idx="32119">157500</cx:pt>
          <cx:pt idx="32120">112500</cx:pt>
          <cx:pt idx="32121">90000</cx:pt>
          <cx:pt idx="32122">247500</cx:pt>
          <cx:pt idx="32123">225000</cx:pt>
          <cx:pt idx="32124">180000</cx:pt>
          <cx:pt idx="32125">67500</cx:pt>
          <cx:pt idx="32126">126000</cx:pt>
          <cx:pt idx="32127">135000</cx:pt>
          <cx:pt idx="32128">90000</cx:pt>
          <cx:pt idx="32129">270000</cx:pt>
          <cx:pt idx="32130">211500</cx:pt>
          <cx:pt idx="32131">135000</cx:pt>
          <cx:pt idx="32132">202500</cx:pt>
          <cx:pt idx="32133">112500</cx:pt>
          <cx:pt idx="32134">135000</cx:pt>
          <cx:pt idx="32135">90000</cx:pt>
          <cx:pt idx="32136">90000</cx:pt>
          <cx:pt idx="32137">135000</cx:pt>
          <cx:pt idx="32138">90000</cx:pt>
          <cx:pt idx="32139">135000</cx:pt>
          <cx:pt idx="32140">135000</cx:pt>
          <cx:pt idx="32141">67500</cx:pt>
          <cx:pt idx="32142">58500</cx:pt>
          <cx:pt idx="32143">112500</cx:pt>
          <cx:pt idx="32144">225000</cx:pt>
          <cx:pt idx="32145">54000</cx:pt>
          <cx:pt idx="32146">135000</cx:pt>
          <cx:pt idx="32147">56250</cx:pt>
          <cx:pt idx="32148">112500</cx:pt>
          <cx:pt idx="32149">82413</cx:pt>
          <cx:pt idx="32150">112500</cx:pt>
          <cx:pt idx="32151">130500</cx:pt>
          <cx:pt idx="32152">211500</cx:pt>
          <cx:pt idx="32153">270000</cx:pt>
          <cx:pt idx="32154">472500</cx:pt>
          <cx:pt idx="32155">112500</cx:pt>
          <cx:pt idx="32156">211500</cx:pt>
          <cx:pt idx="32157">180000</cx:pt>
          <cx:pt idx="32158">67500</cx:pt>
          <cx:pt idx="32159">180000</cx:pt>
          <cx:pt idx="32160">157500</cx:pt>
          <cx:pt idx="32161">540000</cx:pt>
          <cx:pt idx="32162">90000</cx:pt>
          <cx:pt idx="32163">202500</cx:pt>
          <cx:pt idx="32164">103500</cx:pt>
          <cx:pt idx="32165">337500</cx:pt>
          <cx:pt idx="32166">189000</cx:pt>
          <cx:pt idx="32167">207000</cx:pt>
          <cx:pt idx="32168">157500</cx:pt>
          <cx:pt idx="32169">90000</cx:pt>
          <cx:pt idx="32170">135000</cx:pt>
          <cx:pt idx="32171">112500</cx:pt>
          <cx:pt idx="32172">157500</cx:pt>
          <cx:pt idx="32173">103500</cx:pt>
          <cx:pt idx="32174">135000</cx:pt>
          <cx:pt idx="32175">193500</cx:pt>
          <cx:pt idx="32176">157500</cx:pt>
          <cx:pt idx="32177">189000</cx:pt>
          <cx:pt idx="32178">202500</cx:pt>
          <cx:pt idx="32179">171000</cx:pt>
          <cx:pt idx="32180">225000</cx:pt>
          <cx:pt idx="32181">72000</cx:pt>
          <cx:pt idx="32182">225000</cx:pt>
          <cx:pt idx="32183">112500</cx:pt>
          <cx:pt idx="32184">108000</cx:pt>
          <cx:pt idx="32185">90000</cx:pt>
          <cx:pt idx="32186">90000</cx:pt>
          <cx:pt idx="32187">360000</cx:pt>
          <cx:pt idx="32188">121500</cx:pt>
          <cx:pt idx="32189">180000</cx:pt>
          <cx:pt idx="32190">112500</cx:pt>
          <cx:pt idx="32191">112500</cx:pt>
          <cx:pt idx="32192">108000</cx:pt>
          <cx:pt idx="32193">180000</cx:pt>
          <cx:pt idx="32194">135000</cx:pt>
          <cx:pt idx="32195">157500</cx:pt>
          <cx:pt idx="32196">202500</cx:pt>
          <cx:pt idx="32197">562500</cx:pt>
          <cx:pt idx="32198">234000</cx:pt>
          <cx:pt idx="32199">180000</cx:pt>
          <cx:pt idx="32200">90000</cx:pt>
          <cx:pt idx="32201">67500</cx:pt>
          <cx:pt idx="32202">67500</cx:pt>
          <cx:pt idx="32203">90000</cx:pt>
          <cx:pt idx="32204">175500</cx:pt>
          <cx:pt idx="32205">225000</cx:pt>
          <cx:pt idx="32206">675000</cx:pt>
          <cx:pt idx="32207">171000</cx:pt>
          <cx:pt idx="32208">229500</cx:pt>
          <cx:pt idx="32209">112500</cx:pt>
          <cx:pt idx="32210">67500</cx:pt>
          <cx:pt idx="32211">202500</cx:pt>
          <cx:pt idx="32212">202500</cx:pt>
          <cx:pt idx="32213">292500</cx:pt>
          <cx:pt idx="32214">180000</cx:pt>
          <cx:pt idx="32215">135000</cx:pt>
          <cx:pt idx="32216">135000</cx:pt>
          <cx:pt idx="32217">270000</cx:pt>
          <cx:pt idx="32218">180000</cx:pt>
          <cx:pt idx="32219">45000</cx:pt>
          <cx:pt idx="32220">90000</cx:pt>
          <cx:pt idx="32221">112500</cx:pt>
          <cx:pt idx="32222">135000</cx:pt>
          <cx:pt idx="32223">54000</cx:pt>
          <cx:pt idx="32224">112500</cx:pt>
          <cx:pt idx="32225">112500</cx:pt>
          <cx:pt idx="32226">135000</cx:pt>
          <cx:pt idx="32227">135000</cx:pt>
          <cx:pt idx="32228">112500</cx:pt>
          <cx:pt idx="32229">315000</cx:pt>
          <cx:pt idx="32230">360000</cx:pt>
          <cx:pt idx="32231">270000</cx:pt>
          <cx:pt idx="32232">45000</cx:pt>
          <cx:pt idx="32233">67500</cx:pt>
          <cx:pt idx="32234">292500</cx:pt>
          <cx:pt idx="32235">112500</cx:pt>
          <cx:pt idx="32236">58500</cx:pt>
          <cx:pt idx="32237">292500</cx:pt>
          <cx:pt idx="32238">292500</cx:pt>
          <cx:pt idx="32239">360000</cx:pt>
          <cx:pt idx="32240">630000</cx:pt>
          <cx:pt idx="32241">87750</cx:pt>
          <cx:pt idx="32242">306000</cx:pt>
          <cx:pt idx="32243">202500</cx:pt>
          <cx:pt idx="32244">135000</cx:pt>
          <cx:pt idx="32245">292500</cx:pt>
          <cx:pt idx="32246">225000</cx:pt>
          <cx:pt idx="32247">144000</cx:pt>
          <cx:pt idx="32248">371925</cx:pt>
          <cx:pt idx="32249">112500</cx:pt>
          <cx:pt idx="32250">157500</cx:pt>
          <cx:pt idx="32251">135000</cx:pt>
          <cx:pt idx="32252">135000</cx:pt>
          <cx:pt idx="32253">90000</cx:pt>
          <cx:pt idx="32254">90000</cx:pt>
          <cx:pt idx="32255">67500</cx:pt>
          <cx:pt idx="32256">202500</cx:pt>
          <cx:pt idx="32257">108000</cx:pt>
          <cx:pt idx="32258">202500</cx:pt>
          <cx:pt idx="32259">292500</cx:pt>
          <cx:pt idx="32260">112500</cx:pt>
          <cx:pt idx="32261">90000</cx:pt>
          <cx:pt idx="32262">225000</cx:pt>
          <cx:pt idx="32263">202500</cx:pt>
          <cx:pt idx="32264">180000</cx:pt>
          <cx:pt idx="32265">126000</cx:pt>
          <cx:pt idx="32266">157500</cx:pt>
          <cx:pt idx="32267">292500</cx:pt>
          <cx:pt idx="32268">112500</cx:pt>
          <cx:pt idx="32269">157500</cx:pt>
          <cx:pt idx="32270">315000</cx:pt>
          <cx:pt idx="32271">157500</cx:pt>
          <cx:pt idx="32272">225000</cx:pt>
          <cx:pt idx="32273">112500</cx:pt>
          <cx:pt idx="32274">135000</cx:pt>
          <cx:pt idx="32275">67500</cx:pt>
          <cx:pt idx="32276">292500</cx:pt>
          <cx:pt idx="32277">216000</cx:pt>
          <cx:pt idx="32278">135000</cx:pt>
          <cx:pt idx="32279">135000</cx:pt>
          <cx:pt idx="32280">202500</cx:pt>
          <cx:pt idx="32281">90000</cx:pt>
          <cx:pt idx="32282">234000</cx:pt>
          <cx:pt idx="32283">90000</cx:pt>
          <cx:pt idx="32284">360000</cx:pt>
          <cx:pt idx="32285">90000</cx:pt>
          <cx:pt idx="32286">225000</cx:pt>
          <cx:pt idx="32287">157500</cx:pt>
          <cx:pt idx="32288">225000</cx:pt>
          <cx:pt idx="32289">76500</cx:pt>
          <cx:pt idx="32290">90000</cx:pt>
          <cx:pt idx="32291">157500</cx:pt>
          <cx:pt idx="32292">180000</cx:pt>
          <cx:pt idx="32293">157500</cx:pt>
          <cx:pt idx="32294">270000</cx:pt>
          <cx:pt idx="32295">99000</cx:pt>
          <cx:pt idx="32296">112500</cx:pt>
          <cx:pt idx="32297">121500</cx:pt>
          <cx:pt idx="32298">225000</cx:pt>
          <cx:pt idx="32299">144000</cx:pt>
          <cx:pt idx="32300">225000</cx:pt>
          <cx:pt idx="32301">112500</cx:pt>
          <cx:pt idx="32302">180000</cx:pt>
          <cx:pt idx="32303">112500</cx:pt>
          <cx:pt idx="32304">810000</cx:pt>
          <cx:pt idx="32305">202500</cx:pt>
          <cx:pt idx="32306">247500</cx:pt>
          <cx:pt idx="32307">180000</cx:pt>
          <cx:pt idx="32308">180000</cx:pt>
          <cx:pt idx="32309">202500</cx:pt>
          <cx:pt idx="32310">225000</cx:pt>
          <cx:pt idx="32311">112500</cx:pt>
          <cx:pt idx="32312">157500</cx:pt>
          <cx:pt idx="32313">360000</cx:pt>
          <cx:pt idx="32314">157500</cx:pt>
          <cx:pt idx="32315">148500</cx:pt>
          <cx:pt idx="32316">135000</cx:pt>
          <cx:pt idx="32317">144000</cx:pt>
          <cx:pt idx="32318">94500</cx:pt>
          <cx:pt idx="32319">202500</cx:pt>
          <cx:pt idx="32320">180000</cx:pt>
          <cx:pt idx="32321">405000</cx:pt>
          <cx:pt idx="32322">180000</cx:pt>
          <cx:pt idx="32323">180000</cx:pt>
          <cx:pt idx="32324">180000</cx:pt>
          <cx:pt idx="32325">202500</cx:pt>
          <cx:pt idx="32326">135000</cx:pt>
          <cx:pt idx="32327">135000</cx:pt>
          <cx:pt idx="32328">126000</cx:pt>
          <cx:pt idx="32329">81000</cx:pt>
          <cx:pt idx="32330">135000</cx:pt>
          <cx:pt idx="32331">108000</cx:pt>
          <cx:pt idx="32332">81000</cx:pt>
          <cx:pt idx="32333">112500</cx:pt>
          <cx:pt idx="32334">72000</cx:pt>
          <cx:pt idx="32335">450000</cx:pt>
          <cx:pt idx="32336">180000</cx:pt>
          <cx:pt idx="32337">135000</cx:pt>
          <cx:pt idx="32338">180000</cx:pt>
          <cx:pt idx="32339">157500</cx:pt>
          <cx:pt idx="32340">135000</cx:pt>
          <cx:pt idx="32341">101250</cx:pt>
          <cx:pt idx="32342">180000</cx:pt>
          <cx:pt idx="32343">99000</cx:pt>
          <cx:pt idx="32344">135000</cx:pt>
          <cx:pt idx="32345">180000</cx:pt>
          <cx:pt idx="32346">180000</cx:pt>
          <cx:pt idx="32347">306000</cx:pt>
          <cx:pt idx="32348">135000</cx:pt>
          <cx:pt idx="32349">180000</cx:pt>
          <cx:pt idx="32350">76500</cx:pt>
          <cx:pt idx="32351">135000</cx:pt>
          <cx:pt idx="32352">135000</cx:pt>
          <cx:pt idx="32353">112500</cx:pt>
          <cx:pt idx="32354">103500</cx:pt>
          <cx:pt idx="32355">247500</cx:pt>
          <cx:pt idx="32356">135000</cx:pt>
          <cx:pt idx="32357">202500</cx:pt>
          <cx:pt idx="32358">315000</cx:pt>
          <cx:pt idx="32359">157500</cx:pt>
          <cx:pt idx="32360">180000</cx:pt>
          <cx:pt idx="32361">67500</cx:pt>
          <cx:pt idx="32362">225000</cx:pt>
          <cx:pt idx="32363">67500</cx:pt>
          <cx:pt idx="32364">270000</cx:pt>
          <cx:pt idx="32365">135000</cx:pt>
          <cx:pt idx="32366">427500</cx:pt>
          <cx:pt idx="32367">112500</cx:pt>
          <cx:pt idx="32368">112500</cx:pt>
          <cx:pt idx="32369">135000</cx:pt>
          <cx:pt idx="32370">76500</cx:pt>
          <cx:pt idx="32371">112500</cx:pt>
          <cx:pt idx="32372">135000</cx:pt>
          <cx:pt idx="32373">67500</cx:pt>
          <cx:pt idx="32374">90000</cx:pt>
          <cx:pt idx="32375">382500</cx:pt>
          <cx:pt idx="32376">180000</cx:pt>
          <cx:pt idx="32377">247500</cx:pt>
          <cx:pt idx="32378">99000</cx:pt>
          <cx:pt idx="32379">180000</cx:pt>
          <cx:pt idx="32380">225000</cx:pt>
          <cx:pt idx="32381">202500</cx:pt>
          <cx:pt idx="32382">81000</cx:pt>
          <cx:pt idx="32383">135000</cx:pt>
          <cx:pt idx="32384">180000</cx:pt>
          <cx:pt idx="32385">315000</cx:pt>
          <cx:pt idx="32386">112500</cx:pt>
          <cx:pt idx="32387">135000</cx:pt>
          <cx:pt idx="32388">54000</cx:pt>
          <cx:pt idx="32389">99000</cx:pt>
          <cx:pt idx="32390">76500</cx:pt>
          <cx:pt idx="32391">157500</cx:pt>
          <cx:pt idx="32392">202500</cx:pt>
          <cx:pt idx="32393">315000</cx:pt>
          <cx:pt idx="32394">112500</cx:pt>
          <cx:pt idx="32395">90000</cx:pt>
          <cx:pt idx="32396">189000</cx:pt>
          <cx:pt idx="32397">135000</cx:pt>
          <cx:pt idx="32398">157500</cx:pt>
          <cx:pt idx="32399">112500</cx:pt>
          <cx:pt idx="32400">90000</cx:pt>
          <cx:pt idx="32401">72000</cx:pt>
          <cx:pt idx="32402">121500</cx:pt>
          <cx:pt idx="32403">90000</cx:pt>
          <cx:pt idx="32404">258750</cx:pt>
          <cx:pt idx="32405">94500</cx:pt>
          <cx:pt idx="32406">90000</cx:pt>
          <cx:pt idx="32407">180000</cx:pt>
          <cx:pt idx="32408">157500</cx:pt>
          <cx:pt idx="32409">202500</cx:pt>
          <cx:pt idx="32410">54000</cx:pt>
          <cx:pt idx="32411">270000</cx:pt>
          <cx:pt idx="32412">112500</cx:pt>
          <cx:pt idx="32413">90000</cx:pt>
          <cx:pt idx="32414">202500</cx:pt>
          <cx:pt idx="32415">126000</cx:pt>
          <cx:pt idx="32416">108000</cx:pt>
          <cx:pt idx="32417">315000</cx:pt>
          <cx:pt idx="32418">112500</cx:pt>
          <cx:pt idx="32419">225000</cx:pt>
          <cx:pt idx="32420">90000</cx:pt>
          <cx:pt idx="32421">49500</cx:pt>
          <cx:pt idx="32422">270000</cx:pt>
          <cx:pt idx="32423">144000</cx:pt>
          <cx:pt idx="32424">103500</cx:pt>
          <cx:pt idx="32425">270000</cx:pt>
          <cx:pt idx="32426">180000</cx:pt>
          <cx:pt idx="32427">126000</cx:pt>
          <cx:pt idx="32428">360000</cx:pt>
          <cx:pt idx="32429">47250</cx:pt>
          <cx:pt idx="32430">126000</cx:pt>
          <cx:pt idx="32431">157500</cx:pt>
          <cx:pt idx="32432">351000</cx:pt>
          <cx:pt idx="32433">90000</cx:pt>
          <cx:pt idx="32434">85500</cx:pt>
          <cx:pt idx="32435">225000</cx:pt>
          <cx:pt idx="32436">180000</cx:pt>
          <cx:pt idx="32437">225000</cx:pt>
          <cx:pt idx="32438">139500</cx:pt>
          <cx:pt idx="32439">315000</cx:pt>
          <cx:pt idx="32440">157500</cx:pt>
          <cx:pt idx="32441">166500</cx:pt>
          <cx:pt idx="32442">112500</cx:pt>
          <cx:pt idx="32443">90000</cx:pt>
          <cx:pt idx="32444">67500</cx:pt>
          <cx:pt idx="32445">76500</cx:pt>
          <cx:pt idx="32446">41400</cx:pt>
          <cx:pt idx="32447">202500</cx:pt>
          <cx:pt idx="32448">81000</cx:pt>
          <cx:pt idx="32449">225000</cx:pt>
          <cx:pt idx="32450">112500</cx:pt>
          <cx:pt idx="32451">135000</cx:pt>
          <cx:pt idx="32452">126000</cx:pt>
          <cx:pt idx="32453">157500</cx:pt>
          <cx:pt idx="32454">175500</cx:pt>
          <cx:pt idx="32455">157500</cx:pt>
          <cx:pt idx="32456">99000</cx:pt>
          <cx:pt idx="32457">157500</cx:pt>
          <cx:pt idx="32458">180000</cx:pt>
          <cx:pt idx="32459">135000</cx:pt>
          <cx:pt idx="32460">270000</cx:pt>
          <cx:pt idx="32461">112500</cx:pt>
          <cx:pt idx="32462">202500</cx:pt>
          <cx:pt idx="32463">90000</cx:pt>
          <cx:pt idx="32464">337500</cx:pt>
          <cx:pt idx="32465">135000</cx:pt>
          <cx:pt idx="32466">67500</cx:pt>
          <cx:pt idx="32467">202500</cx:pt>
          <cx:pt idx="32468">225000</cx:pt>
          <cx:pt idx="32469">180000</cx:pt>
          <cx:pt idx="32470">225000</cx:pt>
          <cx:pt idx="32471">121500</cx:pt>
          <cx:pt idx="32472">225000</cx:pt>
          <cx:pt idx="32473">220500</cx:pt>
          <cx:pt idx="32474">135000</cx:pt>
          <cx:pt idx="32475">157500</cx:pt>
          <cx:pt idx="32476">99000</cx:pt>
          <cx:pt idx="32477">112500</cx:pt>
          <cx:pt idx="32478">180000</cx:pt>
          <cx:pt idx="32479">202500</cx:pt>
          <cx:pt idx="32480">67500</cx:pt>
          <cx:pt idx="32481">162000</cx:pt>
          <cx:pt idx="32482">450000</cx:pt>
          <cx:pt idx="32483">360000</cx:pt>
          <cx:pt idx="32484">157500</cx:pt>
          <cx:pt idx="32485">180000</cx:pt>
          <cx:pt idx="32486">112500</cx:pt>
          <cx:pt idx="32487">225000</cx:pt>
          <cx:pt idx="32488">175500</cx:pt>
          <cx:pt idx="32489">225000</cx:pt>
          <cx:pt idx="32490">117000</cx:pt>
          <cx:pt idx="32491">135000</cx:pt>
          <cx:pt idx="32492">184500</cx:pt>
          <cx:pt idx="32493">90000</cx:pt>
          <cx:pt idx="32494">180000</cx:pt>
          <cx:pt idx="32495">247500</cx:pt>
          <cx:pt idx="32496">135000</cx:pt>
          <cx:pt idx="32497">180000</cx:pt>
          <cx:pt idx="32498">110250</cx:pt>
          <cx:pt idx="32499">130500</cx:pt>
          <cx:pt idx="32500">400500</cx:pt>
          <cx:pt idx="32501">112500</cx:pt>
          <cx:pt idx="32502">166500</cx:pt>
          <cx:pt idx="32503">67500</cx:pt>
          <cx:pt idx="32504">360000</cx:pt>
          <cx:pt idx="32505">180000</cx:pt>
          <cx:pt idx="32506">157500</cx:pt>
          <cx:pt idx="32507">283500</cx:pt>
          <cx:pt idx="32508">112500</cx:pt>
          <cx:pt idx="32509">51750</cx:pt>
          <cx:pt idx="32510">135000</cx:pt>
          <cx:pt idx="32511">135000</cx:pt>
          <cx:pt idx="32512">450000</cx:pt>
          <cx:pt idx="32513">225000</cx:pt>
          <cx:pt idx="32514">112500</cx:pt>
          <cx:pt idx="32515">112500</cx:pt>
          <cx:pt idx="32516">189000</cx:pt>
          <cx:pt idx="32517">135000</cx:pt>
          <cx:pt idx="32518">180000</cx:pt>
          <cx:pt idx="32519">76500</cx:pt>
          <cx:pt idx="32520">166500</cx:pt>
          <cx:pt idx="32521">112500</cx:pt>
          <cx:pt idx="32522">153000</cx:pt>
          <cx:pt idx="32523">157500</cx:pt>
          <cx:pt idx="32524">180000</cx:pt>
          <cx:pt idx="32525">121500</cx:pt>
          <cx:pt idx="32526">218925</cx:pt>
          <cx:pt idx="32527">144000</cx:pt>
          <cx:pt idx="32528">157500</cx:pt>
          <cx:pt idx="32529">126000</cx:pt>
          <cx:pt idx="32530">247500</cx:pt>
          <cx:pt idx="32531">270000</cx:pt>
          <cx:pt idx="32532">180000</cx:pt>
          <cx:pt idx="32533">90000</cx:pt>
          <cx:pt idx="32534">121500</cx:pt>
          <cx:pt idx="32535">256500</cx:pt>
          <cx:pt idx="32536">157500</cx:pt>
          <cx:pt idx="32537">112500</cx:pt>
          <cx:pt idx="32538">103500</cx:pt>
          <cx:pt idx="32539">90000</cx:pt>
          <cx:pt idx="32540">180000</cx:pt>
          <cx:pt idx="32541">72000</cx:pt>
          <cx:pt idx="32542">247500</cx:pt>
          <cx:pt idx="32543">90000</cx:pt>
          <cx:pt idx="32544">270000</cx:pt>
          <cx:pt idx="32545">337500</cx:pt>
          <cx:pt idx="32546">135000</cx:pt>
          <cx:pt idx="32547">180000</cx:pt>
          <cx:pt idx="32548">121500</cx:pt>
          <cx:pt idx="32549">405000</cx:pt>
          <cx:pt idx="32550">360000</cx:pt>
          <cx:pt idx="32551">45000</cx:pt>
          <cx:pt idx="32552">157500</cx:pt>
          <cx:pt idx="32553">180000</cx:pt>
          <cx:pt idx="32554">274500</cx:pt>
          <cx:pt idx="32555">135000</cx:pt>
          <cx:pt idx="32556">144000</cx:pt>
          <cx:pt idx="32557">225000</cx:pt>
          <cx:pt idx="32558">45000</cx:pt>
          <cx:pt idx="32559">247500</cx:pt>
          <cx:pt idx="32560">135000</cx:pt>
          <cx:pt idx="32561">112500</cx:pt>
          <cx:pt idx="32562">157500</cx:pt>
          <cx:pt idx="32563">157500</cx:pt>
          <cx:pt idx="32564">112500</cx:pt>
          <cx:pt idx="32565">172350</cx:pt>
          <cx:pt idx="32566">122850</cx:pt>
          <cx:pt idx="32567">90000</cx:pt>
          <cx:pt idx="32568">405000</cx:pt>
          <cx:pt idx="32569">180000</cx:pt>
          <cx:pt idx="32570">90000</cx:pt>
          <cx:pt idx="32571">337500</cx:pt>
          <cx:pt idx="32572">225000</cx:pt>
          <cx:pt idx="32573">202500</cx:pt>
          <cx:pt idx="32574">180000</cx:pt>
          <cx:pt idx="32575">90000</cx:pt>
          <cx:pt idx="32576">112500</cx:pt>
          <cx:pt idx="32577">157500</cx:pt>
          <cx:pt idx="32578">112500</cx:pt>
          <cx:pt idx="32579">90000</cx:pt>
          <cx:pt idx="32580">112500</cx:pt>
          <cx:pt idx="32581">405000</cx:pt>
          <cx:pt idx="32582">180000</cx:pt>
          <cx:pt idx="32583">128250</cx:pt>
          <cx:pt idx="32584">202500</cx:pt>
          <cx:pt idx="32585">225000</cx:pt>
          <cx:pt idx="32586">225000</cx:pt>
          <cx:pt idx="32587">135000</cx:pt>
          <cx:pt idx="32588">81000</cx:pt>
          <cx:pt idx="32589">180000</cx:pt>
          <cx:pt idx="32590">135000</cx:pt>
          <cx:pt idx="32591">90000</cx:pt>
          <cx:pt idx="32592">135000</cx:pt>
          <cx:pt idx="32593">112500</cx:pt>
          <cx:pt idx="32594">135000</cx:pt>
          <cx:pt idx="32595">90000</cx:pt>
          <cx:pt idx="32596">90000</cx:pt>
          <cx:pt idx="32597">126000</cx:pt>
          <cx:pt idx="32598">81000</cx:pt>
          <cx:pt idx="32599">90000</cx:pt>
          <cx:pt idx="32600">247500</cx:pt>
          <cx:pt idx="32601">270000</cx:pt>
          <cx:pt idx="32602">157500</cx:pt>
          <cx:pt idx="32603">202500</cx:pt>
          <cx:pt idx="32604">270000</cx:pt>
          <cx:pt idx="32605">112500</cx:pt>
          <cx:pt idx="32606">135000</cx:pt>
          <cx:pt idx="32607">45000</cx:pt>
          <cx:pt idx="32608">157500</cx:pt>
          <cx:pt idx="32609">144000</cx:pt>
          <cx:pt idx="32610">270000</cx:pt>
          <cx:pt idx="32611">301500</cx:pt>
          <cx:pt idx="32612">76500</cx:pt>
          <cx:pt idx="32613">191250</cx:pt>
          <cx:pt idx="32614">315000</cx:pt>
          <cx:pt idx="32615">90000</cx:pt>
          <cx:pt idx="32616">171000</cx:pt>
          <cx:pt idx="32617">135000</cx:pt>
          <cx:pt idx="32618">112500</cx:pt>
          <cx:pt idx="32619">67500</cx:pt>
          <cx:pt idx="32620">315000</cx:pt>
          <cx:pt idx="32621">81000</cx:pt>
          <cx:pt idx="32622">270000</cx:pt>
          <cx:pt idx="32623">900000</cx:pt>
          <cx:pt idx="32624">180000</cx:pt>
          <cx:pt idx="32625">162000</cx:pt>
          <cx:pt idx="32626">157500</cx:pt>
          <cx:pt idx="32627">112500</cx:pt>
          <cx:pt idx="32628">72000</cx:pt>
          <cx:pt idx="32629">135000</cx:pt>
          <cx:pt idx="32630">202500</cx:pt>
          <cx:pt idx="32631">225000</cx:pt>
          <cx:pt idx="32632">198000</cx:pt>
          <cx:pt idx="32633">135000</cx:pt>
          <cx:pt idx="32634">247500</cx:pt>
          <cx:pt idx="32635">90000</cx:pt>
          <cx:pt idx="32636">90000</cx:pt>
          <cx:pt idx="32637">67500</cx:pt>
          <cx:pt idx="32638">112500</cx:pt>
          <cx:pt idx="32639">67500</cx:pt>
          <cx:pt idx="32640">108000</cx:pt>
          <cx:pt idx="32641">135000</cx:pt>
          <cx:pt idx="32642">211500</cx:pt>
          <cx:pt idx="32643">112500</cx:pt>
          <cx:pt idx="32644">135000</cx:pt>
          <cx:pt idx="32645">135000</cx:pt>
          <cx:pt idx="32646">112500</cx:pt>
          <cx:pt idx="32647">85500</cx:pt>
          <cx:pt idx="32648">67500</cx:pt>
          <cx:pt idx="32649">112500</cx:pt>
          <cx:pt idx="32650">247500</cx:pt>
          <cx:pt idx="32651">202500</cx:pt>
          <cx:pt idx="32652">157500</cx:pt>
          <cx:pt idx="32653">171000</cx:pt>
          <cx:pt idx="32654">144000</cx:pt>
          <cx:pt idx="32655">63000</cx:pt>
          <cx:pt idx="32656">180000</cx:pt>
          <cx:pt idx="32657">135000</cx:pt>
          <cx:pt idx="32658">67500</cx:pt>
          <cx:pt idx="32659">90000</cx:pt>
          <cx:pt idx="32660">247500</cx:pt>
          <cx:pt idx="32661">90000</cx:pt>
          <cx:pt idx="32662">112500</cx:pt>
          <cx:pt idx="32663">112500</cx:pt>
          <cx:pt idx="32664">675000</cx:pt>
          <cx:pt idx="32665">270000</cx:pt>
          <cx:pt idx="32666">99000</cx:pt>
          <cx:pt idx="32667">67500</cx:pt>
          <cx:pt idx="32668">229500</cx:pt>
          <cx:pt idx="32669">112500</cx:pt>
          <cx:pt idx="32670">360000</cx:pt>
          <cx:pt idx="32671">157500</cx:pt>
          <cx:pt idx="32672">157500</cx:pt>
          <cx:pt idx="32673">517500</cx:pt>
          <cx:pt idx="32674">90000</cx:pt>
          <cx:pt idx="32675">135000</cx:pt>
          <cx:pt idx="32676">76500</cx:pt>
          <cx:pt idx="32677">36000</cx:pt>
          <cx:pt idx="32678">135000</cx:pt>
          <cx:pt idx="32679">180000</cx:pt>
          <cx:pt idx="32680">157500</cx:pt>
          <cx:pt idx="32681">315000</cx:pt>
          <cx:pt idx="32682">90000</cx:pt>
          <cx:pt idx="32683">202500</cx:pt>
          <cx:pt idx="32684">135000</cx:pt>
          <cx:pt idx="32685">67500</cx:pt>
          <cx:pt idx="32686">630000</cx:pt>
          <cx:pt idx="32687">90000</cx:pt>
          <cx:pt idx="32688">135000</cx:pt>
          <cx:pt idx="32689">121500</cx:pt>
          <cx:pt idx="32690">202500</cx:pt>
          <cx:pt idx="32691">81000</cx:pt>
          <cx:pt idx="32692">135000</cx:pt>
          <cx:pt idx="32693">99000</cx:pt>
          <cx:pt idx="32694">180000</cx:pt>
          <cx:pt idx="32695">157500</cx:pt>
          <cx:pt idx="32696">225000</cx:pt>
          <cx:pt idx="32697">243000</cx:pt>
          <cx:pt idx="32698">153000</cx:pt>
          <cx:pt idx="32699">180000</cx:pt>
          <cx:pt idx="32700">135000</cx:pt>
          <cx:pt idx="32701">382500</cx:pt>
          <cx:pt idx="32702">54000</cx:pt>
          <cx:pt idx="32703">315000</cx:pt>
          <cx:pt idx="32704">121500</cx:pt>
          <cx:pt idx="32705">135000</cx:pt>
          <cx:pt idx="32706">130500</cx:pt>
          <cx:pt idx="32707">423000</cx:pt>
          <cx:pt idx="32708">359100</cx:pt>
          <cx:pt idx="32709">67500</cx:pt>
          <cx:pt idx="32710">225000</cx:pt>
          <cx:pt idx="32711">112500</cx:pt>
          <cx:pt idx="32712">157500</cx:pt>
          <cx:pt idx="32713">112500</cx:pt>
          <cx:pt idx="32714">225000</cx:pt>
          <cx:pt idx="32715">63000</cx:pt>
          <cx:pt idx="32716">135000</cx:pt>
          <cx:pt idx="32717">112500</cx:pt>
          <cx:pt idx="32718">99000</cx:pt>
          <cx:pt idx="32719">261000</cx:pt>
          <cx:pt idx="32720">225000</cx:pt>
          <cx:pt idx="32721">270000</cx:pt>
          <cx:pt idx="32722">81000</cx:pt>
          <cx:pt idx="32723">112500</cx:pt>
          <cx:pt idx="32724">72000</cx:pt>
          <cx:pt idx="32725">450000</cx:pt>
          <cx:pt idx="32726">900000</cx:pt>
          <cx:pt idx="32727">225000</cx:pt>
          <cx:pt idx="32728">157500</cx:pt>
          <cx:pt idx="32729">67500</cx:pt>
          <cx:pt idx="32730">180000</cx:pt>
          <cx:pt idx="32731">315000</cx:pt>
          <cx:pt idx="32732">90000</cx:pt>
          <cx:pt idx="32733">135000</cx:pt>
          <cx:pt idx="32734">202500</cx:pt>
          <cx:pt idx="32735">180000</cx:pt>
          <cx:pt idx="32736">292500</cx:pt>
          <cx:pt idx="32737">135000</cx:pt>
          <cx:pt idx="32738">121500</cx:pt>
          <cx:pt idx="32739">135000</cx:pt>
          <cx:pt idx="32740">103500</cx:pt>
          <cx:pt idx="32741">182250</cx:pt>
          <cx:pt idx="32742">157500</cx:pt>
          <cx:pt idx="32743">225000</cx:pt>
          <cx:pt idx="32744">81000</cx:pt>
          <cx:pt idx="32745">180000</cx:pt>
          <cx:pt idx="32746">112500</cx:pt>
          <cx:pt idx="32747">292500</cx:pt>
          <cx:pt idx="32748">126000</cx:pt>
          <cx:pt idx="32749">72000</cx:pt>
          <cx:pt idx="32750">135000</cx:pt>
          <cx:pt idx="32751">157500</cx:pt>
          <cx:pt idx="32752">90000</cx:pt>
          <cx:pt idx="32753">108000</cx:pt>
          <cx:pt idx="32754">157500</cx:pt>
          <cx:pt idx="32755">270000</cx:pt>
          <cx:pt idx="32756">225000</cx:pt>
          <cx:pt idx="32757">270000</cx:pt>
          <cx:pt idx="32758">225000</cx:pt>
          <cx:pt idx="32759">135000</cx:pt>
          <cx:pt idx="32760">180000</cx:pt>
          <cx:pt idx="32761">225000</cx:pt>
          <cx:pt idx="32762">540000</cx:pt>
          <cx:pt idx="32763">135000</cx:pt>
          <cx:pt idx="32764">202500</cx:pt>
          <cx:pt idx="32765">162000</cx:pt>
          <cx:pt idx="32766">180000</cx:pt>
          <cx:pt idx="32767">90000</cx:pt>
          <cx:pt idx="32768">135000</cx:pt>
          <cx:pt idx="32769">225000</cx:pt>
          <cx:pt idx="32770">112500</cx:pt>
          <cx:pt idx="32771">1125000</cx:pt>
          <cx:pt idx="32772">180000</cx:pt>
          <cx:pt idx="32773">360000</cx:pt>
          <cx:pt idx="32774">202500</cx:pt>
          <cx:pt idx="32775">135000</cx:pt>
          <cx:pt idx="32776">135000</cx:pt>
          <cx:pt idx="32777">135000</cx:pt>
          <cx:pt idx="32778">67500</cx:pt>
          <cx:pt idx="32779">135000</cx:pt>
          <cx:pt idx="32780">112500</cx:pt>
          <cx:pt idx="32781">90000</cx:pt>
          <cx:pt idx="32782">202500</cx:pt>
          <cx:pt idx="32783">112500</cx:pt>
          <cx:pt idx="32784">202500</cx:pt>
          <cx:pt idx="32785">67500</cx:pt>
          <cx:pt idx="32786">112500</cx:pt>
          <cx:pt idx="32787">157500</cx:pt>
          <cx:pt idx="32788">99000</cx:pt>
          <cx:pt idx="32789">202500</cx:pt>
          <cx:pt idx="32790">900000</cx:pt>
          <cx:pt idx="32791">90000</cx:pt>
          <cx:pt idx="32792">117000</cx:pt>
          <cx:pt idx="32793">900000</cx:pt>
          <cx:pt idx="32794">112500</cx:pt>
          <cx:pt idx="32795">175500</cx:pt>
          <cx:pt idx="32796">157500</cx:pt>
          <cx:pt idx="32797">135000</cx:pt>
          <cx:pt idx="32798">121500</cx:pt>
          <cx:pt idx="32799">81000</cx:pt>
          <cx:pt idx="32800">270000</cx:pt>
          <cx:pt idx="32801">103500</cx:pt>
          <cx:pt idx="32802">180000</cx:pt>
          <cx:pt idx="32803">225000</cx:pt>
          <cx:pt idx="32804">108000</cx:pt>
          <cx:pt idx="32805">180000</cx:pt>
          <cx:pt idx="32806">112500</cx:pt>
          <cx:pt idx="32807">112500</cx:pt>
          <cx:pt idx="32808">90000</cx:pt>
          <cx:pt idx="32809">135000</cx:pt>
          <cx:pt idx="32810">161307</cx:pt>
          <cx:pt idx="32811">112500</cx:pt>
          <cx:pt idx="32812">180000</cx:pt>
          <cx:pt idx="32813">157500</cx:pt>
          <cx:pt idx="32814">202500</cx:pt>
          <cx:pt idx="32815">337500</cx:pt>
          <cx:pt idx="32816">157500</cx:pt>
          <cx:pt idx="32817">108000</cx:pt>
          <cx:pt idx="32818">135000</cx:pt>
          <cx:pt idx="32819">126000</cx:pt>
          <cx:pt idx="32820">139500</cx:pt>
          <cx:pt idx="32821">270000</cx:pt>
          <cx:pt idx="32822">157500</cx:pt>
          <cx:pt idx="32823">112500</cx:pt>
          <cx:pt idx="32824">67500</cx:pt>
          <cx:pt idx="32825">315000</cx:pt>
          <cx:pt idx="32826">157500</cx:pt>
          <cx:pt idx="32827">135000</cx:pt>
          <cx:pt idx="32828">112500</cx:pt>
          <cx:pt idx="32829">225000</cx:pt>
          <cx:pt idx="32830">157500</cx:pt>
          <cx:pt idx="32831">90000</cx:pt>
          <cx:pt idx="32832">202500</cx:pt>
          <cx:pt idx="32833">202500</cx:pt>
          <cx:pt idx="32834">112500</cx:pt>
          <cx:pt idx="32835">144000</cx:pt>
          <cx:pt idx="32836">135000</cx:pt>
          <cx:pt idx="32837">157500</cx:pt>
          <cx:pt idx="32838">81000</cx:pt>
          <cx:pt idx="32839">76500</cx:pt>
          <cx:pt idx="32840">157500</cx:pt>
          <cx:pt idx="32841">130500</cx:pt>
          <cx:pt idx="32842">337500</cx:pt>
          <cx:pt idx="32843">144000</cx:pt>
          <cx:pt idx="32844">247500</cx:pt>
          <cx:pt idx="32845">99000</cx:pt>
          <cx:pt idx="32846">270000</cx:pt>
          <cx:pt idx="32847">157500</cx:pt>
          <cx:pt idx="32848">135000</cx:pt>
          <cx:pt idx="32849">72000</cx:pt>
          <cx:pt idx="32850">56250</cx:pt>
          <cx:pt idx="32851">67500</cx:pt>
          <cx:pt idx="32852">180000</cx:pt>
          <cx:pt idx="32853">315000</cx:pt>
          <cx:pt idx="32854">270000</cx:pt>
          <cx:pt idx="32855">148500</cx:pt>
          <cx:pt idx="32856">135000</cx:pt>
          <cx:pt idx="32857">247500</cx:pt>
          <cx:pt idx="32858">121500</cx:pt>
          <cx:pt idx="32859">270000</cx:pt>
          <cx:pt idx="32860">67500</cx:pt>
          <cx:pt idx="32861">67500</cx:pt>
          <cx:pt idx="32862">180000</cx:pt>
          <cx:pt idx="32863">180000</cx:pt>
          <cx:pt idx="32864">130500</cx:pt>
          <cx:pt idx="32865">675000</cx:pt>
          <cx:pt idx="32866">247500</cx:pt>
          <cx:pt idx="32867">90000</cx:pt>
          <cx:pt idx="32868">67500</cx:pt>
          <cx:pt idx="32869">225000</cx:pt>
          <cx:pt idx="32870">225000</cx:pt>
          <cx:pt idx="32871">112500</cx:pt>
          <cx:pt idx="32872">293850</cx:pt>
          <cx:pt idx="32873">135000</cx:pt>
          <cx:pt idx="32874">225000</cx:pt>
          <cx:pt idx="32875">112500</cx:pt>
          <cx:pt idx="32876">103500</cx:pt>
          <cx:pt idx="32877">180000</cx:pt>
          <cx:pt idx="32878">126000</cx:pt>
          <cx:pt idx="32879">247500</cx:pt>
          <cx:pt idx="32880">180000</cx:pt>
          <cx:pt idx="32881">225000</cx:pt>
          <cx:pt idx="32882">315000</cx:pt>
          <cx:pt idx="32883">90000</cx:pt>
          <cx:pt idx="32884">135000</cx:pt>
          <cx:pt idx="32885">112500</cx:pt>
          <cx:pt idx="32886">270000</cx:pt>
          <cx:pt idx="32887">202500</cx:pt>
          <cx:pt idx="32888">81000</cx:pt>
          <cx:pt idx="32889">315000</cx:pt>
          <cx:pt idx="32890">225000</cx:pt>
          <cx:pt idx="32891">225000</cx:pt>
          <cx:pt idx="32892">81000</cx:pt>
          <cx:pt idx="32893">315000</cx:pt>
          <cx:pt idx="32894">112500</cx:pt>
          <cx:pt idx="32895">135000</cx:pt>
          <cx:pt idx="32896">135000</cx:pt>
          <cx:pt idx="32897">135000</cx:pt>
          <cx:pt idx="32898">202500</cx:pt>
          <cx:pt idx="32899">157500</cx:pt>
          <cx:pt idx="32900">247500</cx:pt>
          <cx:pt idx="32901">112500</cx:pt>
          <cx:pt idx="32902">135000</cx:pt>
          <cx:pt idx="32903">202500</cx:pt>
          <cx:pt idx="32904">414000</cx:pt>
          <cx:pt idx="32905">121500</cx:pt>
          <cx:pt idx="32906">362250</cx:pt>
          <cx:pt idx="32907">225000</cx:pt>
          <cx:pt idx="32908">90000</cx:pt>
          <cx:pt idx="32909">117000</cx:pt>
          <cx:pt idx="32910">180000</cx:pt>
          <cx:pt idx="32911">148500</cx:pt>
          <cx:pt idx="32912">180000</cx:pt>
          <cx:pt idx="32913">135000</cx:pt>
          <cx:pt idx="32914">135000</cx:pt>
          <cx:pt idx="32915">157500</cx:pt>
          <cx:pt idx="32916">135000</cx:pt>
          <cx:pt idx="32917">202500</cx:pt>
          <cx:pt idx="32918">144000</cx:pt>
          <cx:pt idx="32919">112500</cx:pt>
          <cx:pt idx="32920">166500</cx:pt>
          <cx:pt idx="32921">211500</cx:pt>
          <cx:pt idx="32922">67500</cx:pt>
          <cx:pt idx="32923">180000</cx:pt>
          <cx:pt idx="32924">143451</cx:pt>
          <cx:pt idx="32925">191250</cx:pt>
          <cx:pt idx="32926">135000</cx:pt>
          <cx:pt idx="32927">292500</cx:pt>
          <cx:pt idx="32928">202500</cx:pt>
          <cx:pt idx="32929">126000</cx:pt>
          <cx:pt idx="32930">157500</cx:pt>
          <cx:pt idx="32931">270000</cx:pt>
          <cx:pt idx="32932">180000</cx:pt>
          <cx:pt idx="32933">100350</cx:pt>
          <cx:pt idx="32934">157500</cx:pt>
          <cx:pt idx="32935">157500</cx:pt>
          <cx:pt idx="32936">135000</cx:pt>
          <cx:pt idx="32937">67500</cx:pt>
          <cx:pt idx="32938">112500</cx:pt>
          <cx:pt idx="32939">67500</cx:pt>
          <cx:pt idx="32940">112500</cx:pt>
          <cx:pt idx="32941">28800</cx:pt>
          <cx:pt idx="32942">112500</cx:pt>
          <cx:pt idx="32943">247500</cx:pt>
          <cx:pt idx="32944">94500</cx:pt>
          <cx:pt idx="32945">135000</cx:pt>
          <cx:pt idx="32946">103500</cx:pt>
          <cx:pt idx="32947">225000</cx:pt>
          <cx:pt idx="32948">202500</cx:pt>
          <cx:pt idx="32949">202500</cx:pt>
          <cx:pt idx="32950">130500</cx:pt>
          <cx:pt idx="32951">216000</cx:pt>
          <cx:pt idx="32952">155250</cx:pt>
          <cx:pt idx="32953">135000</cx:pt>
          <cx:pt idx="32954">135000</cx:pt>
          <cx:pt idx="32955">215487</cx:pt>
          <cx:pt idx="32956">135000</cx:pt>
          <cx:pt idx="32957">90000</cx:pt>
          <cx:pt idx="32958">360000</cx:pt>
          <cx:pt idx="32959">135000</cx:pt>
          <cx:pt idx="32960">153000</cx:pt>
          <cx:pt idx="32961">166500</cx:pt>
          <cx:pt idx="32962">427500</cx:pt>
          <cx:pt idx="32963">112500</cx:pt>
          <cx:pt idx="32964">49500</cx:pt>
          <cx:pt idx="32965">90000</cx:pt>
          <cx:pt idx="32966">112500</cx:pt>
          <cx:pt idx="32967">225000</cx:pt>
          <cx:pt idx="32968">112500</cx:pt>
          <cx:pt idx="32969">180000</cx:pt>
          <cx:pt idx="32970">427500</cx:pt>
          <cx:pt idx="32971">135000</cx:pt>
          <cx:pt idx="32972">157500</cx:pt>
          <cx:pt idx="32973">202500</cx:pt>
          <cx:pt idx="32974">301500</cx:pt>
          <cx:pt idx="32975">225000</cx:pt>
          <cx:pt idx="32976">315000</cx:pt>
          <cx:pt idx="32977">112500</cx:pt>
          <cx:pt idx="32978">90000</cx:pt>
          <cx:pt idx="32979">180000</cx:pt>
          <cx:pt idx="32980">315000</cx:pt>
          <cx:pt idx="32981">180000</cx:pt>
          <cx:pt idx="32982">135000</cx:pt>
          <cx:pt idx="32983">135000</cx:pt>
          <cx:pt idx="32984">180000</cx:pt>
          <cx:pt idx="32985">67500</cx:pt>
          <cx:pt idx="32986">247500</cx:pt>
          <cx:pt idx="32987">202500</cx:pt>
          <cx:pt idx="32988">175500</cx:pt>
          <cx:pt idx="32989">220500</cx:pt>
          <cx:pt idx="32990">270000</cx:pt>
          <cx:pt idx="32991">144000</cx:pt>
          <cx:pt idx="32992">225000</cx:pt>
          <cx:pt idx="32993">157500</cx:pt>
          <cx:pt idx="32994">90000</cx:pt>
          <cx:pt idx="32995">135000</cx:pt>
          <cx:pt idx="32996">90000</cx:pt>
          <cx:pt idx="32997">202500</cx:pt>
          <cx:pt idx="32998">157500</cx:pt>
          <cx:pt idx="32999">405000</cx:pt>
          <cx:pt idx="33000">144000</cx:pt>
          <cx:pt idx="33001">101250</cx:pt>
          <cx:pt idx="33002">90000</cx:pt>
          <cx:pt idx="33003">144000</cx:pt>
          <cx:pt idx="33004">157500</cx:pt>
          <cx:pt idx="33005">117000</cx:pt>
          <cx:pt idx="33006">90000</cx:pt>
          <cx:pt idx="33007">180000</cx:pt>
          <cx:pt idx="33008">234000</cx:pt>
          <cx:pt idx="33009">225000</cx:pt>
          <cx:pt idx="33010">202500</cx:pt>
          <cx:pt idx="33011">112500</cx:pt>
          <cx:pt idx="33012">90000</cx:pt>
          <cx:pt idx="33013">315000</cx:pt>
          <cx:pt idx="33014">450000</cx:pt>
          <cx:pt idx="33015">135000</cx:pt>
          <cx:pt idx="33016">202500</cx:pt>
          <cx:pt idx="33017">112500</cx:pt>
          <cx:pt idx="33018">292500</cx:pt>
          <cx:pt idx="33019">729000</cx:pt>
          <cx:pt idx="33020">270000</cx:pt>
          <cx:pt idx="33021">112500</cx:pt>
          <cx:pt idx="33022">58500</cx:pt>
          <cx:pt idx="33023">180000</cx:pt>
          <cx:pt idx="33024">247500</cx:pt>
          <cx:pt idx="33025">157500</cx:pt>
          <cx:pt idx="33026">58500</cx:pt>
          <cx:pt idx="33027">180000</cx:pt>
          <cx:pt idx="33028">112500</cx:pt>
          <cx:pt idx="33029">157500</cx:pt>
          <cx:pt idx="33030">90000</cx:pt>
          <cx:pt idx="33031">157500</cx:pt>
          <cx:pt idx="33032">135000</cx:pt>
          <cx:pt idx="33033">112500</cx:pt>
          <cx:pt idx="33034">122400</cx:pt>
          <cx:pt idx="33035">135000</cx:pt>
          <cx:pt idx="33036">90000</cx:pt>
          <cx:pt idx="33037">90000</cx:pt>
          <cx:pt idx="33038">112500</cx:pt>
          <cx:pt idx="33039">135000</cx:pt>
          <cx:pt idx="33040">675000</cx:pt>
          <cx:pt idx="33041">157500</cx:pt>
          <cx:pt idx="33042">202500</cx:pt>
          <cx:pt idx="33043">180000</cx:pt>
          <cx:pt idx="33044">171000</cx:pt>
          <cx:pt idx="33045">171000</cx:pt>
          <cx:pt idx="33046">157500</cx:pt>
          <cx:pt idx="33047">117000</cx:pt>
          <cx:pt idx="33048">54000</cx:pt>
          <cx:pt idx="33049">180000</cx:pt>
          <cx:pt idx="33050">57600</cx:pt>
          <cx:pt idx="33051">112500</cx:pt>
          <cx:pt idx="33052">81000</cx:pt>
          <cx:pt idx="33053">202500</cx:pt>
          <cx:pt idx="33054">202500</cx:pt>
          <cx:pt idx="33055">135000</cx:pt>
          <cx:pt idx="33056">81000</cx:pt>
          <cx:pt idx="33057">202500</cx:pt>
          <cx:pt idx="33058">103500</cx:pt>
          <cx:pt idx="33059">112500</cx:pt>
          <cx:pt idx="33060">202500</cx:pt>
          <cx:pt idx="33061">144000</cx:pt>
          <cx:pt idx="33062">67500</cx:pt>
          <cx:pt idx="33063">153000</cx:pt>
          <cx:pt idx="33064">85500</cx:pt>
          <cx:pt idx="33065">157500</cx:pt>
          <cx:pt idx="33066">135000</cx:pt>
          <cx:pt idx="33067">135000</cx:pt>
          <cx:pt idx="33068">90000</cx:pt>
          <cx:pt idx="33069">135000</cx:pt>
          <cx:pt idx="33070">180000</cx:pt>
          <cx:pt idx="33071">135000</cx:pt>
          <cx:pt idx="33072">234000</cx:pt>
          <cx:pt idx="33073">90000</cx:pt>
          <cx:pt idx="33074">85500</cx:pt>
          <cx:pt idx="33075">112500</cx:pt>
          <cx:pt idx="33076">121500</cx:pt>
          <cx:pt idx="33077">135000</cx:pt>
          <cx:pt idx="33078">315000</cx:pt>
          <cx:pt idx="33079">76500</cx:pt>
          <cx:pt idx="33080">202500</cx:pt>
          <cx:pt idx="33081">67500</cx:pt>
          <cx:pt idx="33082">180000</cx:pt>
          <cx:pt idx="33083">121500</cx:pt>
          <cx:pt idx="33084">135000</cx:pt>
          <cx:pt idx="33085">157500</cx:pt>
          <cx:pt idx="33086">450000</cx:pt>
          <cx:pt idx="33087">193500</cx:pt>
          <cx:pt idx="33088">49500</cx:pt>
          <cx:pt idx="33089">135000</cx:pt>
          <cx:pt idx="33090">157500</cx:pt>
          <cx:pt idx="33091">112500</cx:pt>
          <cx:pt idx="33092">337500</cx:pt>
          <cx:pt idx="33093">180000</cx:pt>
          <cx:pt idx="33094">247500</cx:pt>
          <cx:pt idx="33095">117000</cx:pt>
          <cx:pt idx="33096">90000</cx:pt>
          <cx:pt idx="33097">202500</cx:pt>
          <cx:pt idx="33098">135000</cx:pt>
          <cx:pt idx="33099">135000</cx:pt>
          <cx:pt idx="33100">81000</cx:pt>
          <cx:pt idx="33101">202500</cx:pt>
          <cx:pt idx="33102">81000</cx:pt>
          <cx:pt idx="33103">225000</cx:pt>
          <cx:pt idx="33104">72000</cx:pt>
          <cx:pt idx="33105">135000</cx:pt>
          <cx:pt idx="33106">157500</cx:pt>
          <cx:pt idx="33107">135000</cx:pt>
          <cx:pt idx="33108">90000</cx:pt>
          <cx:pt idx="33109">135000</cx:pt>
          <cx:pt idx="33110">171000</cx:pt>
          <cx:pt idx="33111">135000</cx:pt>
          <cx:pt idx="33112">157500</cx:pt>
          <cx:pt idx="33113">225000</cx:pt>
          <cx:pt idx="33114">162000</cx:pt>
          <cx:pt idx="33115">90000</cx:pt>
          <cx:pt idx="33116">180000</cx:pt>
          <cx:pt idx="33117">202500</cx:pt>
          <cx:pt idx="33118">63000</cx:pt>
          <cx:pt idx="33119">112500</cx:pt>
          <cx:pt idx="33120">135000</cx:pt>
          <cx:pt idx="33121">99000</cx:pt>
          <cx:pt idx="33122">292500</cx:pt>
          <cx:pt idx="33123">58050</cx:pt>
          <cx:pt idx="33124">112500</cx:pt>
          <cx:pt idx="33125">157500</cx:pt>
          <cx:pt idx="33126">157500</cx:pt>
          <cx:pt idx="33127">180000</cx:pt>
          <cx:pt idx="33128">90000</cx:pt>
          <cx:pt idx="33129">144000</cx:pt>
          <cx:pt idx="33130">126000</cx:pt>
          <cx:pt idx="33131">157500</cx:pt>
          <cx:pt idx="33132">90000</cx:pt>
          <cx:pt idx="33133">270000</cx:pt>
          <cx:pt idx="33134">135000</cx:pt>
          <cx:pt idx="33135">121500</cx:pt>
          <cx:pt idx="33136">117000</cx:pt>
          <cx:pt idx="33137">180000</cx:pt>
          <cx:pt idx="33138">180000</cx:pt>
          <cx:pt idx="33139">351000</cx:pt>
          <cx:pt idx="33140">202500</cx:pt>
          <cx:pt idx="33141">225000</cx:pt>
          <cx:pt idx="33142">144000</cx:pt>
          <cx:pt idx="33143">202500</cx:pt>
          <cx:pt idx="33144">126000</cx:pt>
          <cx:pt idx="33145">157500</cx:pt>
          <cx:pt idx="33146">103500</cx:pt>
          <cx:pt idx="33147">49500</cx:pt>
          <cx:pt idx="33148">69750</cx:pt>
          <cx:pt idx="33149">135000</cx:pt>
          <cx:pt idx="33150">67500</cx:pt>
          <cx:pt idx="33151">67500</cx:pt>
          <cx:pt idx="33152">112500</cx:pt>
          <cx:pt idx="33153">72000</cx:pt>
          <cx:pt idx="33154">49500</cx:pt>
          <cx:pt idx="33155">270000</cx:pt>
          <cx:pt idx="33156">135000</cx:pt>
          <cx:pt idx="33157">270000</cx:pt>
          <cx:pt idx="33158">135000</cx:pt>
          <cx:pt idx="33159">76500</cx:pt>
          <cx:pt idx="33160">112500</cx:pt>
          <cx:pt idx="33161">135000</cx:pt>
          <cx:pt idx="33162">81000</cx:pt>
          <cx:pt idx="33163">180000</cx:pt>
          <cx:pt idx="33164">360000</cx:pt>
          <cx:pt idx="33165">76500</cx:pt>
          <cx:pt idx="33166">292500</cx:pt>
          <cx:pt idx="33167">51750</cx:pt>
          <cx:pt idx="33168">180000</cx:pt>
          <cx:pt idx="33169">121500</cx:pt>
          <cx:pt idx="33170">180000</cx:pt>
          <cx:pt idx="33171">157500</cx:pt>
          <cx:pt idx="33172">144000</cx:pt>
          <cx:pt idx="33173">121500</cx:pt>
          <cx:pt idx="33174">90000</cx:pt>
          <cx:pt idx="33175">146700</cx:pt>
          <cx:pt idx="33176">112500</cx:pt>
          <cx:pt idx="33177">225000</cx:pt>
          <cx:pt idx="33178">315000</cx:pt>
          <cx:pt idx="33179">121500</cx:pt>
          <cx:pt idx="33180">54000</cx:pt>
          <cx:pt idx="33181">173250</cx:pt>
          <cx:pt idx="33182">67500</cx:pt>
          <cx:pt idx="33183">112500</cx:pt>
          <cx:pt idx="33184">180000</cx:pt>
          <cx:pt idx="33185">247500</cx:pt>
          <cx:pt idx="33186">135000</cx:pt>
          <cx:pt idx="33187">135000</cx:pt>
          <cx:pt idx="33188">180000</cx:pt>
          <cx:pt idx="33189">450000</cx:pt>
          <cx:pt idx="33190">112500</cx:pt>
          <cx:pt idx="33191">184500</cx:pt>
          <cx:pt idx="33192">99000</cx:pt>
          <cx:pt idx="33193">76500</cx:pt>
          <cx:pt idx="33194">121500</cx:pt>
          <cx:pt idx="33195">225000</cx:pt>
          <cx:pt idx="33196">130050</cx:pt>
          <cx:pt idx="33197">157500</cx:pt>
          <cx:pt idx="33198">180000</cx:pt>
          <cx:pt idx="33199">135000</cx:pt>
          <cx:pt idx="33200">112500</cx:pt>
          <cx:pt idx="33201">117000</cx:pt>
          <cx:pt idx="33202">90000</cx:pt>
          <cx:pt idx="33203">189000</cx:pt>
          <cx:pt idx="33204">180000</cx:pt>
          <cx:pt idx="33205">270000</cx:pt>
          <cx:pt idx="33206">225000</cx:pt>
          <cx:pt idx="33207">225000</cx:pt>
          <cx:pt idx="33208">81000</cx:pt>
          <cx:pt idx="33209">90000</cx:pt>
          <cx:pt idx="33210">153000</cx:pt>
          <cx:pt idx="33211">94500</cx:pt>
          <cx:pt idx="33212">180000</cx:pt>
          <cx:pt idx="33213">63000</cx:pt>
          <cx:pt idx="33214">171000</cx:pt>
          <cx:pt idx="33215">121500</cx:pt>
          <cx:pt idx="33216">112500</cx:pt>
          <cx:pt idx="33217">225000</cx:pt>
          <cx:pt idx="33218">112500</cx:pt>
          <cx:pt idx="33219">189000</cx:pt>
          <cx:pt idx="33220">157500</cx:pt>
          <cx:pt idx="33221">90000</cx:pt>
          <cx:pt idx="33222">202500</cx:pt>
          <cx:pt idx="33223">81000</cx:pt>
          <cx:pt idx="33224">171000</cx:pt>
          <cx:pt idx="33225">225000</cx:pt>
          <cx:pt idx="33226">157500</cx:pt>
          <cx:pt idx="33227">189000</cx:pt>
          <cx:pt idx="33228">67500</cx:pt>
          <cx:pt idx="33229">225000</cx:pt>
          <cx:pt idx="33230">180000</cx:pt>
          <cx:pt idx="33231">112500</cx:pt>
          <cx:pt idx="33232">180000</cx:pt>
          <cx:pt idx="33233">112500</cx:pt>
          <cx:pt idx="33234">157500</cx:pt>
          <cx:pt idx="33235">135000</cx:pt>
          <cx:pt idx="33236">130500</cx:pt>
          <cx:pt idx="33237">450000</cx:pt>
          <cx:pt idx="33238">90000</cx:pt>
          <cx:pt idx="33239">49500</cx:pt>
          <cx:pt idx="33240">157500</cx:pt>
          <cx:pt idx="33241">225000</cx:pt>
          <cx:pt idx="33242">112500</cx:pt>
          <cx:pt idx="33243">315000</cx:pt>
          <cx:pt idx="33244">112500</cx:pt>
          <cx:pt idx="33245">206100</cx:pt>
          <cx:pt idx="33246">202500</cx:pt>
          <cx:pt idx="33247">202500</cx:pt>
          <cx:pt idx="33248">157500</cx:pt>
          <cx:pt idx="33249">225000</cx:pt>
          <cx:pt idx="33250">135000</cx:pt>
          <cx:pt idx="33251">135000</cx:pt>
          <cx:pt idx="33252">135000</cx:pt>
          <cx:pt idx="33253">112500</cx:pt>
          <cx:pt idx="33254">157500</cx:pt>
          <cx:pt idx="33255">67500</cx:pt>
          <cx:pt idx="33256">166500</cx:pt>
          <cx:pt idx="33257">157500</cx:pt>
          <cx:pt idx="33258">382500</cx:pt>
          <cx:pt idx="33259">247500</cx:pt>
          <cx:pt idx="33260">67500</cx:pt>
          <cx:pt idx="33261">270000</cx:pt>
          <cx:pt idx="33262">225000</cx:pt>
          <cx:pt idx="33263">92250</cx:pt>
          <cx:pt idx="33264">706500</cx:pt>
          <cx:pt idx="33265">225000</cx:pt>
          <cx:pt idx="33266">126000</cx:pt>
          <cx:pt idx="33267">180000</cx:pt>
          <cx:pt idx="33268">135000</cx:pt>
          <cx:pt idx="33269">216000</cx:pt>
          <cx:pt idx="33270">225000</cx:pt>
          <cx:pt idx="33271">157500</cx:pt>
          <cx:pt idx="33272">180000</cx:pt>
          <cx:pt idx="33273">135000</cx:pt>
          <cx:pt idx="33274">144000</cx:pt>
          <cx:pt idx="33275">157500</cx:pt>
          <cx:pt idx="33276">360000</cx:pt>
          <cx:pt idx="33277">180000</cx:pt>
          <cx:pt idx="33278">211500</cx:pt>
          <cx:pt idx="33279">76500</cx:pt>
          <cx:pt idx="33280">157500</cx:pt>
          <cx:pt idx="33281">135000</cx:pt>
          <cx:pt idx="33282">202500</cx:pt>
          <cx:pt idx="33283">225000</cx:pt>
          <cx:pt idx="33284">108000</cx:pt>
          <cx:pt idx="33285">225000</cx:pt>
          <cx:pt idx="33286">180000</cx:pt>
          <cx:pt idx="33287">135000</cx:pt>
          <cx:pt idx="33288">90000</cx:pt>
          <cx:pt idx="33289">225000</cx:pt>
          <cx:pt idx="33290">225000</cx:pt>
          <cx:pt idx="33291">112500</cx:pt>
          <cx:pt idx="33292">180000</cx:pt>
          <cx:pt idx="33293">94500</cx:pt>
          <cx:pt idx="33294">202500</cx:pt>
          <cx:pt idx="33295">157500</cx:pt>
          <cx:pt idx="33296">99000</cx:pt>
          <cx:pt idx="33297">90000</cx:pt>
          <cx:pt idx="33298">157500</cx:pt>
          <cx:pt idx="33299">216000</cx:pt>
          <cx:pt idx="33300">202500</cx:pt>
          <cx:pt idx="33301">207000</cx:pt>
          <cx:pt idx="33302">67500</cx:pt>
          <cx:pt idx="33303">135000</cx:pt>
          <cx:pt idx="33304">225000</cx:pt>
          <cx:pt idx="33305">90000</cx:pt>
          <cx:pt idx="33306">112500</cx:pt>
          <cx:pt idx="33307">90000</cx:pt>
          <cx:pt idx="33308">180000</cx:pt>
          <cx:pt idx="33309">495000</cx:pt>
          <cx:pt idx="33310">270000</cx:pt>
          <cx:pt idx="33311">382500</cx:pt>
          <cx:pt idx="33312">207000</cx:pt>
          <cx:pt idx="33313">135000</cx:pt>
          <cx:pt idx="33314">270000</cx:pt>
          <cx:pt idx="33315">112500</cx:pt>
          <cx:pt idx="33316">157500</cx:pt>
          <cx:pt idx="33317">427500</cx:pt>
          <cx:pt idx="33318">112500</cx:pt>
          <cx:pt idx="33319">135000</cx:pt>
          <cx:pt idx="33320">252000</cx:pt>
          <cx:pt idx="33321">81000</cx:pt>
          <cx:pt idx="33322">112500</cx:pt>
          <cx:pt idx="33323">126000</cx:pt>
          <cx:pt idx="33324">135000</cx:pt>
          <cx:pt idx="33325">112500</cx:pt>
          <cx:pt idx="33326">157500</cx:pt>
          <cx:pt idx="33327">99000</cx:pt>
          <cx:pt idx="33328">90000</cx:pt>
          <cx:pt idx="33329">180000</cx:pt>
          <cx:pt idx="33330">135000</cx:pt>
          <cx:pt idx="33331">171000</cx:pt>
          <cx:pt idx="33332">135000</cx:pt>
          <cx:pt idx="33333">202500</cx:pt>
          <cx:pt idx="33334">90000</cx:pt>
          <cx:pt idx="33335">67500</cx:pt>
          <cx:pt idx="33336">225000</cx:pt>
          <cx:pt idx="33337">121500</cx:pt>
          <cx:pt idx="33338">112500</cx:pt>
          <cx:pt idx="33339">112500</cx:pt>
          <cx:pt idx="33340">117000</cx:pt>
          <cx:pt idx="33341">157500</cx:pt>
          <cx:pt idx="33342">90000</cx:pt>
          <cx:pt idx="33343">135000</cx:pt>
          <cx:pt idx="33344">157500</cx:pt>
          <cx:pt idx="33345">67500</cx:pt>
          <cx:pt idx="33346">157500</cx:pt>
          <cx:pt idx="33347">157500</cx:pt>
          <cx:pt idx="33348">112500</cx:pt>
          <cx:pt idx="33349">90000</cx:pt>
          <cx:pt idx="33350">81000</cx:pt>
          <cx:pt idx="33351">135000</cx:pt>
          <cx:pt idx="33352">216000</cx:pt>
          <cx:pt idx="33353">135000</cx:pt>
          <cx:pt idx="33354">180000</cx:pt>
          <cx:pt idx="33355">157500</cx:pt>
          <cx:pt idx="33356">180000</cx:pt>
          <cx:pt idx="33357">202500</cx:pt>
          <cx:pt idx="33358">135000</cx:pt>
          <cx:pt idx="33359">225000</cx:pt>
          <cx:pt idx="33360">153000</cx:pt>
          <cx:pt idx="33361">135000</cx:pt>
          <cx:pt idx="33362">72000</cx:pt>
          <cx:pt idx="33363">67500</cx:pt>
          <cx:pt idx="33364">157500</cx:pt>
          <cx:pt idx="33365">90000</cx:pt>
          <cx:pt idx="33366">90000</cx:pt>
          <cx:pt idx="33367">225000</cx:pt>
          <cx:pt idx="33368">144000</cx:pt>
          <cx:pt idx="33369">117000</cx:pt>
          <cx:pt idx="33370">135000</cx:pt>
          <cx:pt idx="33371">306000</cx:pt>
          <cx:pt idx="33372">157500</cx:pt>
          <cx:pt idx="33373">135000</cx:pt>
          <cx:pt idx="33374">112500</cx:pt>
          <cx:pt idx="33375">180000</cx:pt>
          <cx:pt idx="33376">112500</cx:pt>
          <cx:pt idx="33377">148423.5</cx:pt>
          <cx:pt idx="33378">135000</cx:pt>
          <cx:pt idx="33379">202500</cx:pt>
          <cx:pt idx="33380">112500</cx:pt>
          <cx:pt idx="33381">148500</cx:pt>
          <cx:pt idx="33382">112500</cx:pt>
          <cx:pt idx="33383">202500</cx:pt>
          <cx:pt idx="33384">157500</cx:pt>
          <cx:pt idx="33385">135000</cx:pt>
          <cx:pt idx="33386">135000</cx:pt>
          <cx:pt idx="33387">144000</cx:pt>
          <cx:pt idx="33388">67500</cx:pt>
          <cx:pt idx="33389">54000</cx:pt>
          <cx:pt idx="33390">90000</cx:pt>
          <cx:pt idx="33391">180000</cx:pt>
          <cx:pt idx="33392">94500</cx:pt>
          <cx:pt idx="33393">180000</cx:pt>
          <cx:pt idx="33394">144000</cx:pt>
          <cx:pt idx="33395">202500</cx:pt>
          <cx:pt idx="33396">67500</cx:pt>
          <cx:pt idx="33397">135000</cx:pt>
          <cx:pt idx="33398">90000</cx:pt>
          <cx:pt idx="33399">202500</cx:pt>
          <cx:pt idx="33400">337500</cx:pt>
          <cx:pt idx="33401">180000</cx:pt>
          <cx:pt idx="33402">270000</cx:pt>
          <cx:pt idx="33403">67500</cx:pt>
          <cx:pt idx="33404">189000</cx:pt>
          <cx:pt idx="33405">247500</cx:pt>
          <cx:pt idx="33406">103500</cx:pt>
          <cx:pt idx="33407">112500</cx:pt>
          <cx:pt idx="33408">144000</cx:pt>
          <cx:pt idx="33409">225000</cx:pt>
          <cx:pt idx="33410">112500</cx:pt>
          <cx:pt idx="33411">67500</cx:pt>
          <cx:pt idx="33412">517500</cx:pt>
          <cx:pt idx="33413">112500</cx:pt>
          <cx:pt idx="33414">360000</cx:pt>
          <cx:pt idx="33415">90000</cx:pt>
          <cx:pt idx="33416">135000</cx:pt>
          <cx:pt idx="33417">135000</cx:pt>
          <cx:pt idx="33418">135000</cx:pt>
          <cx:pt idx="33419">225000</cx:pt>
          <cx:pt idx="33420">40500</cx:pt>
          <cx:pt idx="33421">73350</cx:pt>
          <cx:pt idx="33422">247500</cx:pt>
          <cx:pt idx="33423">130500</cx:pt>
          <cx:pt idx="33424">180000</cx:pt>
          <cx:pt idx="33425">112500</cx:pt>
          <cx:pt idx="33426">67500</cx:pt>
          <cx:pt idx="33427">112500</cx:pt>
          <cx:pt idx="33428">292500</cx:pt>
          <cx:pt idx="33429">171000</cx:pt>
          <cx:pt idx="33430">225000</cx:pt>
          <cx:pt idx="33431">76500</cx:pt>
          <cx:pt idx="33432">216000</cx:pt>
          <cx:pt idx="33433">180000</cx:pt>
          <cx:pt idx="33434">360000</cx:pt>
          <cx:pt idx="33435">180000</cx:pt>
          <cx:pt idx="33436">81000</cx:pt>
          <cx:pt idx="33437">135000</cx:pt>
          <cx:pt idx="33438">675000</cx:pt>
          <cx:pt idx="33439">225000</cx:pt>
          <cx:pt idx="33440">292500</cx:pt>
          <cx:pt idx="33441">270000</cx:pt>
          <cx:pt idx="33442">157500</cx:pt>
          <cx:pt idx="33443">126000</cx:pt>
          <cx:pt idx="33444">225000</cx:pt>
          <cx:pt idx="33445">135000</cx:pt>
          <cx:pt idx="33446">90000</cx:pt>
          <cx:pt idx="33447">103500</cx:pt>
          <cx:pt idx="33448">108000</cx:pt>
          <cx:pt idx="33449">76500</cx:pt>
          <cx:pt idx="33450">67500</cx:pt>
          <cx:pt idx="33451">85500</cx:pt>
          <cx:pt idx="33452">180000</cx:pt>
          <cx:pt idx="33453">112500</cx:pt>
          <cx:pt idx="33454">112500</cx:pt>
          <cx:pt idx="33455">157500</cx:pt>
          <cx:pt idx="33456">135000</cx:pt>
          <cx:pt idx="33457">225000</cx:pt>
          <cx:pt idx="33458">166500</cx:pt>
          <cx:pt idx="33459">202500</cx:pt>
          <cx:pt idx="33460">180000</cx:pt>
          <cx:pt idx="33461">450000</cx:pt>
          <cx:pt idx="33462">225000</cx:pt>
          <cx:pt idx="33463">225000</cx:pt>
          <cx:pt idx="33464">180000</cx:pt>
          <cx:pt idx="33465">197550</cx:pt>
          <cx:pt idx="33466">202500</cx:pt>
          <cx:pt idx="33467">243000</cx:pt>
          <cx:pt idx="33468">247500</cx:pt>
          <cx:pt idx="33469">135000</cx:pt>
          <cx:pt idx="33470">135000</cx:pt>
          <cx:pt idx="33471">72000</cx:pt>
          <cx:pt idx="33472">103500</cx:pt>
          <cx:pt idx="33473">225000</cx:pt>
          <cx:pt idx="33474">112500</cx:pt>
          <cx:pt idx="33475">112500</cx:pt>
          <cx:pt idx="33476">112500</cx:pt>
          <cx:pt idx="33477">135000</cx:pt>
          <cx:pt idx="33478">157500</cx:pt>
          <cx:pt idx="33479">126000</cx:pt>
          <cx:pt idx="33480">45000</cx:pt>
          <cx:pt idx="33481">675000</cx:pt>
          <cx:pt idx="33482">112500</cx:pt>
          <cx:pt idx="33483">180000</cx:pt>
          <cx:pt idx="33484">112500</cx:pt>
          <cx:pt idx="33485">1125000</cx:pt>
          <cx:pt idx="33486">135000</cx:pt>
          <cx:pt idx="33487">117000</cx:pt>
          <cx:pt idx="33488">81000</cx:pt>
          <cx:pt idx="33489">81000</cx:pt>
          <cx:pt idx="33490">202500</cx:pt>
          <cx:pt idx="33491">103500</cx:pt>
          <cx:pt idx="33492">90000</cx:pt>
          <cx:pt idx="33493">157500</cx:pt>
          <cx:pt idx="33494">180000</cx:pt>
          <cx:pt idx="33495">94500</cx:pt>
          <cx:pt idx="33496">202500</cx:pt>
          <cx:pt idx="33497">202500</cx:pt>
          <cx:pt idx="33498">135000</cx:pt>
          <cx:pt idx="33499">157500</cx:pt>
          <cx:pt idx="33500">90000</cx:pt>
          <cx:pt idx="33501">135000</cx:pt>
          <cx:pt idx="33502">202500</cx:pt>
          <cx:pt idx="33503">90000</cx:pt>
          <cx:pt idx="33504">225000</cx:pt>
          <cx:pt idx="33505">180000</cx:pt>
          <cx:pt idx="33506">126000</cx:pt>
          <cx:pt idx="33507">135000</cx:pt>
          <cx:pt idx="33508">292500</cx:pt>
          <cx:pt idx="33509">67500</cx:pt>
          <cx:pt idx="33510">180000</cx:pt>
          <cx:pt idx="33511">135000</cx:pt>
          <cx:pt idx="33512">135000</cx:pt>
          <cx:pt idx="33513">270000</cx:pt>
          <cx:pt idx="33514">67500</cx:pt>
          <cx:pt idx="33515">135000</cx:pt>
          <cx:pt idx="33516">157500</cx:pt>
          <cx:pt idx="33517">103500</cx:pt>
          <cx:pt idx="33518">117000</cx:pt>
          <cx:pt idx="33519">90000</cx:pt>
          <cx:pt idx="33520">112500</cx:pt>
          <cx:pt idx="33521">247500</cx:pt>
          <cx:pt idx="33522">270000</cx:pt>
          <cx:pt idx="33523">94500</cx:pt>
          <cx:pt idx="33524">157500</cx:pt>
          <cx:pt idx="33525">360000</cx:pt>
          <cx:pt idx="33526">382500</cx:pt>
          <cx:pt idx="33527">202500</cx:pt>
          <cx:pt idx="33528">270000</cx:pt>
          <cx:pt idx="33529">103500</cx:pt>
          <cx:pt idx="33530">135000</cx:pt>
          <cx:pt idx="33531">225000</cx:pt>
          <cx:pt idx="33532">247500</cx:pt>
          <cx:pt idx="33533">225000</cx:pt>
          <cx:pt idx="33534">157500</cx:pt>
          <cx:pt idx="33535">202500</cx:pt>
          <cx:pt idx="33536">171000</cx:pt>
          <cx:pt idx="33537">90000</cx:pt>
          <cx:pt idx="33538">202500</cx:pt>
          <cx:pt idx="33539">90000</cx:pt>
          <cx:pt idx="33540">157500</cx:pt>
          <cx:pt idx="33541">112500</cx:pt>
          <cx:pt idx="33542">135000</cx:pt>
          <cx:pt idx="33543">225000</cx:pt>
          <cx:pt idx="33544">315000</cx:pt>
          <cx:pt idx="33545">247500</cx:pt>
          <cx:pt idx="33546">171000</cx:pt>
          <cx:pt idx="33547">225000</cx:pt>
          <cx:pt idx="33548">180000</cx:pt>
          <cx:pt idx="33549">135000</cx:pt>
          <cx:pt idx="33550">180000</cx:pt>
          <cx:pt idx="33551">202500</cx:pt>
          <cx:pt idx="33552">73647</cx:pt>
          <cx:pt idx="33553">135000</cx:pt>
          <cx:pt idx="33554">247500</cx:pt>
          <cx:pt idx="33555">112500</cx:pt>
          <cx:pt idx="33556">58500</cx:pt>
          <cx:pt idx="33557">225000</cx:pt>
          <cx:pt idx="33558">450000</cx:pt>
          <cx:pt idx="33559">112500</cx:pt>
          <cx:pt idx="33560">360000</cx:pt>
          <cx:pt idx="33561">157500</cx:pt>
          <cx:pt idx="33562">202500</cx:pt>
          <cx:pt idx="33563">135000</cx:pt>
          <cx:pt idx="33564">292500</cx:pt>
          <cx:pt idx="33565">85500</cx:pt>
          <cx:pt idx="33566">112500</cx:pt>
          <cx:pt idx="33567">112500</cx:pt>
          <cx:pt idx="33568">148500</cx:pt>
          <cx:pt idx="33569">225000</cx:pt>
          <cx:pt idx="33570">112500</cx:pt>
          <cx:pt idx="33571">45000</cx:pt>
          <cx:pt idx="33572">270000</cx:pt>
          <cx:pt idx="33573">337500</cx:pt>
          <cx:pt idx="33574">180000</cx:pt>
          <cx:pt idx="33575">135000</cx:pt>
          <cx:pt idx="33576">180000</cx:pt>
          <cx:pt idx="33577">180000</cx:pt>
          <cx:pt idx="33578">67500</cx:pt>
          <cx:pt idx="33579">202500</cx:pt>
          <cx:pt idx="33580">117000</cx:pt>
          <cx:pt idx="33581">180000</cx:pt>
          <cx:pt idx="33582">135000</cx:pt>
          <cx:pt idx="33583">157500</cx:pt>
          <cx:pt idx="33584">112500</cx:pt>
          <cx:pt idx="33585">157500</cx:pt>
          <cx:pt idx="33586">112500</cx:pt>
          <cx:pt idx="33587">315000</cx:pt>
          <cx:pt idx="33588">202500</cx:pt>
          <cx:pt idx="33589">202500</cx:pt>
          <cx:pt idx="33590">540000</cx:pt>
          <cx:pt idx="33591">90000</cx:pt>
          <cx:pt idx="33592">112500</cx:pt>
          <cx:pt idx="33593">126000</cx:pt>
          <cx:pt idx="33594">157500</cx:pt>
          <cx:pt idx="33595">112500</cx:pt>
          <cx:pt idx="33596">90000</cx:pt>
          <cx:pt idx="33597">117000</cx:pt>
          <cx:pt idx="33598">202500</cx:pt>
          <cx:pt idx="33599">90000</cx:pt>
          <cx:pt idx="33600">67500</cx:pt>
          <cx:pt idx="33601">292500</cx:pt>
          <cx:pt idx="33602">99000</cx:pt>
          <cx:pt idx="33603">252000</cx:pt>
          <cx:pt idx="33604">112500</cx:pt>
          <cx:pt idx="33605">180000</cx:pt>
          <cx:pt idx="33606">108000</cx:pt>
          <cx:pt idx="33607">139500</cx:pt>
          <cx:pt idx="33608">45000</cx:pt>
          <cx:pt idx="33609">49500</cx:pt>
          <cx:pt idx="33610">135000</cx:pt>
          <cx:pt idx="33611">157500</cx:pt>
          <cx:pt idx="33612">225000</cx:pt>
          <cx:pt idx="33613">180000</cx:pt>
          <cx:pt idx="33614">148500</cx:pt>
          <cx:pt idx="33615">225000</cx:pt>
          <cx:pt idx="33616">180000</cx:pt>
          <cx:pt idx="33617">67500</cx:pt>
          <cx:pt idx="33618">135000</cx:pt>
          <cx:pt idx="33619">162900</cx:pt>
          <cx:pt idx="33620">202500</cx:pt>
          <cx:pt idx="33621">112500</cx:pt>
          <cx:pt idx="33622">315000</cx:pt>
          <cx:pt idx="33623">202500</cx:pt>
          <cx:pt idx="33624">185400</cx:pt>
          <cx:pt idx="33625">45000</cx:pt>
          <cx:pt idx="33626">112500</cx:pt>
          <cx:pt idx="33627">67500</cx:pt>
          <cx:pt idx="33628">112500</cx:pt>
          <cx:pt idx="33629">108000</cx:pt>
          <cx:pt idx="33630">173250</cx:pt>
          <cx:pt idx="33631">135000</cx:pt>
          <cx:pt idx="33632">135000</cx:pt>
          <cx:pt idx="33633">225000</cx:pt>
          <cx:pt idx="33634">112500</cx:pt>
          <cx:pt idx="33635">90000</cx:pt>
          <cx:pt idx="33636">270000</cx:pt>
          <cx:pt idx="33637">112500</cx:pt>
          <cx:pt idx="33638">112500</cx:pt>
          <cx:pt idx="33639">90000</cx:pt>
          <cx:pt idx="33640">202500</cx:pt>
          <cx:pt idx="33641">90000</cx:pt>
          <cx:pt idx="33642">225000</cx:pt>
          <cx:pt idx="33643">157500</cx:pt>
          <cx:pt idx="33644">81000</cx:pt>
          <cx:pt idx="33645">72000</cx:pt>
          <cx:pt idx="33646">202500</cx:pt>
          <cx:pt idx="33647">108000</cx:pt>
          <cx:pt idx="33648">225000</cx:pt>
          <cx:pt idx="33649">422100</cx:pt>
          <cx:pt idx="33650">112500</cx:pt>
          <cx:pt idx="33651">180000</cx:pt>
          <cx:pt idx="33652">135000</cx:pt>
          <cx:pt idx="33653">225000</cx:pt>
          <cx:pt idx="33654">90000</cx:pt>
          <cx:pt idx="33655">157500</cx:pt>
          <cx:pt idx="33656">180000</cx:pt>
          <cx:pt idx="33657">135000</cx:pt>
          <cx:pt idx="33658">225000</cx:pt>
          <cx:pt idx="33659">49500</cx:pt>
          <cx:pt idx="33660">225000</cx:pt>
          <cx:pt idx="33661">211500</cx:pt>
          <cx:pt idx="33662">292500</cx:pt>
          <cx:pt idx="33663">76500</cx:pt>
          <cx:pt idx="33664">202500</cx:pt>
          <cx:pt idx="33665">189000</cx:pt>
          <cx:pt idx="33666">126000</cx:pt>
          <cx:pt idx="33667">225000</cx:pt>
          <cx:pt idx="33668">67500</cx:pt>
          <cx:pt idx="33669">112500</cx:pt>
          <cx:pt idx="33670">247500</cx:pt>
          <cx:pt idx="33671">157500</cx:pt>
          <cx:pt idx="33672">94500</cx:pt>
          <cx:pt idx="33673">270000</cx:pt>
          <cx:pt idx="33674">157500</cx:pt>
          <cx:pt idx="33675">90000</cx:pt>
          <cx:pt idx="33676">225000</cx:pt>
          <cx:pt idx="33677">112500</cx:pt>
          <cx:pt idx="33678">81000</cx:pt>
          <cx:pt idx="33679">135000</cx:pt>
          <cx:pt idx="33680">225000</cx:pt>
          <cx:pt idx="33681">202500</cx:pt>
          <cx:pt idx="33682">139500</cx:pt>
          <cx:pt idx="33683">225000</cx:pt>
          <cx:pt idx="33684">81000</cx:pt>
          <cx:pt idx="33685">45000</cx:pt>
          <cx:pt idx="33686">270000</cx:pt>
          <cx:pt idx="33687">247500</cx:pt>
          <cx:pt idx="33688">112500</cx:pt>
          <cx:pt idx="33689">135000</cx:pt>
          <cx:pt idx="33690">157500</cx:pt>
          <cx:pt idx="33691">112500</cx:pt>
          <cx:pt idx="33692">202500</cx:pt>
          <cx:pt idx="33693">144000</cx:pt>
          <cx:pt idx="33694">360000</cx:pt>
          <cx:pt idx="33695">180000</cx:pt>
          <cx:pt idx="33696">135000</cx:pt>
          <cx:pt idx="33697">157500</cx:pt>
          <cx:pt idx="33698">76500</cx:pt>
          <cx:pt idx="33699">135000</cx:pt>
          <cx:pt idx="33700">193500</cx:pt>
          <cx:pt idx="33701">202500</cx:pt>
          <cx:pt idx="33702">121500</cx:pt>
          <cx:pt idx="33703">112500</cx:pt>
          <cx:pt idx="33704">90000</cx:pt>
          <cx:pt idx="33705">72000</cx:pt>
          <cx:pt idx="33706">135000</cx:pt>
          <cx:pt idx="33707">112500</cx:pt>
          <cx:pt idx="33708">202500</cx:pt>
          <cx:pt idx="33709">135000</cx:pt>
          <cx:pt idx="33710">94500</cx:pt>
          <cx:pt idx="33711">67500</cx:pt>
          <cx:pt idx="33712">157500</cx:pt>
          <cx:pt idx="33713">54000</cx:pt>
          <cx:pt idx="33714">135000</cx:pt>
          <cx:pt idx="33715">157500</cx:pt>
          <cx:pt idx="33716">720000</cx:pt>
          <cx:pt idx="33717">157500</cx:pt>
          <cx:pt idx="33718">382500</cx:pt>
          <cx:pt idx="33719">135000</cx:pt>
          <cx:pt idx="33720">202500</cx:pt>
          <cx:pt idx="33721">207000</cx:pt>
          <cx:pt idx="33722">67500</cx:pt>
          <cx:pt idx="33723">270000</cx:pt>
          <cx:pt idx="33724">67500</cx:pt>
          <cx:pt idx="33725">180000</cx:pt>
          <cx:pt idx="33726">202500</cx:pt>
          <cx:pt idx="33727">135000</cx:pt>
          <cx:pt idx="33728">328500</cx:pt>
          <cx:pt idx="33729">157500</cx:pt>
          <cx:pt idx="33730">162000</cx:pt>
          <cx:pt idx="33731">225000</cx:pt>
          <cx:pt idx="33732">202500</cx:pt>
          <cx:pt idx="33733">135000</cx:pt>
          <cx:pt idx="33734">157500</cx:pt>
          <cx:pt idx="33735">54000</cx:pt>
          <cx:pt idx="33736">225000</cx:pt>
          <cx:pt idx="33737">211500</cx:pt>
          <cx:pt idx="33738">67500</cx:pt>
          <cx:pt idx="33739">121500</cx:pt>
          <cx:pt idx="33740">202500</cx:pt>
          <cx:pt idx="33741">135000</cx:pt>
          <cx:pt idx="33742">63000</cx:pt>
          <cx:pt idx="33743">126000</cx:pt>
          <cx:pt idx="33744">63000</cx:pt>
          <cx:pt idx="33745">180000</cx:pt>
          <cx:pt idx="33746">90000</cx:pt>
          <cx:pt idx="33747">90000</cx:pt>
          <cx:pt idx="33748">112500</cx:pt>
          <cx:pt idx="33749">180000</cx:pt>
          <cx:pt idx="33750">66150</cx:pt>
          <cx:pt idx="33751">121500</cx:pt>
          <cx:pt idx="33752">121500</cx:pt>
          <cx:pt idx="33753">90000</cx:pt>
          <cx:pt idx="33754">342000</cx:pt>
          <cx:pt idx="33755">270000</cx:pt>
          <cx:pt idx="33756">90000</cx:pt>
          <cx:pt idx="33757">103500</cx:pt>
          <cx:pt idx="33758">225000</cx:pt>
          <cx:pt idx="33759">202500</cx:pt>
          <cx:pt idx="33760">157500</cx:pt>
          <cx:pt idx="33761">180000</cx:pt>
          <cx:pt idx="33762">67500</cx:pt>
          <cx:pt idx="33763">157500</cx:pt>
          <cx:pt idx="33764">157500</cx:pt>
          <cx:pt idx="33765">135000</cx:pt>
          <cx:pt idx="33766">225000</cx:pt>
          <cx:pt idx="33767">90000</cx:pt>
          <cx:pt idx="33768">202500</cx:pt>
          <cx:pt idx="33769">315000</cx:pt>
          <cx:pt idx="33770">90000</cx:pt>
          <cx:pt idx="33771">135000</cx:pt>
          <cx:pt idx="33772">247500</cx:pt>
          <cx:pt idx="33773">135000</cx:pt>
          <cx:pt idx="33774">135000</cx:pt>
          <cx:pt idx="33775">193500</cx:pt>
          <cx:pt idx="33776">157500</cx:pt>
          <cx:pt idx="33777">180000</cx:pt>
          <cx:pt idx="33778">112500</cx:pt>
          <cx:pt idx="33779">112500</cx:pt>
          <cx:pt idx="33780">126000</cx:pt>
          <cx:pt idx="33781">216000</cx:pt>
          <cx:pt idx="33782">76500</cx:pt>
          <cx:pt idx="33783">112500</cx:pt>
          <cx:pt idx="33784">135000</cx:pt>
          <cx:pt idx="33785">54000</cx:pt>
          <cx:pt idx="33786">54000</cx:pt>
          <cx:pt idx="33787">270000</cx:pt>
          <cx:pt idx="33788">135000</cx:pt>
          <cx:pt idx="33789">135000</cx:pt>
          <cx:pt idx="33790">108000</cx:pt>
          <cx:pt idx="33791">90000</cx:pt>
          <cx:pt idx="33792">112500</cx:pt>
          <cx:pt idx="33793">189000</cx:pt>
          <cx:pt idx="33794">112500</cx:pt>
          <cx:pt idx="33795">225000</cx:pt>
          <cx:pt idx="33796">90000</cx:pt>
          <cx:pt idx="33797">157500</cx:pt>
          <cx:pt idx="33798">90000</cx:pt>
          <cx:pt idx="33799">135000</cx:pt>
          <cx:pt idx="33800">81000</cx:pt>
          <cx:pt idx="33801">112500</cx:pt>
          <cx:pt idx="33802">47250</cx:pt>
          <cx:pt idx="33803">225000</cx:pt>
          <cx:pt idx="33804">81000</cx:pt>
          <cx:pt idx="33805">157500</cx:pt>
          <cx:pt idx="33806">135000</cx:pt>
          <cx:pt idx="33807">67500</cx:pt>
          <cx:pt idx="33808">166500</cx:pt>
          <cx:pt idx="33809">247500</cx:pt>
          <cx:pt idx="33810">135000</cx:pt>
          <cx:pt idx="33811">225000</cx:pt>
          <cx:pt idx="33812">157500</cx:pt>
          <cx:pt idx="33813">202500</cx:pt>
          <cx:pt idx="33814">360000</cx:pt>
          <cx:pt idx="33815">112500</cx:pt>
          <cx:pt idx="33816">135000</cx:pt>
          <cx:pt idx="33817">450000</cx:pt>
          <cx:pt idx="33818">67500</cx:pt>
          <cx:pt idx="33819">247500</cx:pt>
          <cx:pt idx="33820">157500</cx:pt>
          <cx:pt idx="33821">270000</cx:pt>
          <cx:pt idx="33822">180000</cx:pt>
          <cx:pt idx="33823">112500</cx:pt>
          <cx:pt idx="33824">112500</cx:pt>
          <cx:pt idx="33825">270000</cx:pt>
          <cx:pt idx="33826">67500</cx:pt>
          <cx:pt idx="33827">157500</cx:pt>
          <cx:pt idx="33828">112500</cx:pt>
          <cx:pt idx="33829">202500</cx:pt>
          <cx:pt idx="33830">180000</cx:pt>
          <cx:pt idx="33831">225000</cx:pt>
          <cx:pt idx="33832">144000</cx:pt>
          <cx:pt idx="33833">157500</cx:pt>
          <cx:pt idx="33834">90000</cx:pt>
          <cx:pt idx="33835">90000</cx:pt>
          <cx:pt idx="33836">180000</cx:pt>
          <cx:pt idx="33837">99000</cx:pt>
          <cx:pt idx="33838">130500</cx:pt>
          <cx:pt idx="33839">180000</cx:pt>
          <cx:pt idx="33840">112500</cx:pt>
          <cx:pt idx="33841">270000</cx:pt>
          <cx:pt idx="33842">225000</cx:pt>
          <cx:pt idx="33843">103500</cx:pt>
          <cx:pt idx="33844">180000</cx:pt>
          <cx:pt idx="33845">135000</cx:pt>
          <cx:pt idx="33846">135000</cx:pt>
          <cx:pt idx="33847">157500</cx:pt>
          <cx:pt idx="33848">360000</cx:pt>
          <cx:pt idx="33849">270000</cx:pt>
          <cx:pt idx="33850">198000</cx:pt>
          <cx:pt idx="33851">157500</cx:pt>
          <cx:pt idx="33852">306000</cx:pt>
          <cx:pt idx="33853">171000</cx:pt>
          <cx:pt idx="33854">171000</cx:pt>
          <cx:pt idx="33855">135000</cx:pt>
          <cx:pt idx="33856">405000</cx:pt>
          <cx:pt idx="33857">261000</cx:pt>
          <cx:pt idx="33858">112500</cx:pt>
          <cx:pt idx="33859">180000</cx:pt>
          <cx:pt idx="33860">189000</cx:pt>
          <cx:pt idx="33861">121500</cx:pt>
          <cx:pt idx="33862">112500</cx:pt>
          <cx:pt idx="33863">112500</cx:pt>
          <cx:pt idx="33864">135000</cx:pt>
          <cx:pt idx="33865">67500</cx:pt>
          <cx:pt idx="33866">90000</cx:pt>
          <cx:pt idx="33867">315000</cx:pt>
          <cx:pt idx="33868">117000</cx:pt>
          <cx:pt idx="33869">180000</cx:pt>
          <cx:pt idx="33870">162000</cx:pt>
          <cx:pt idx="33871">225000</cx:pt>
          <cx:pt idx="33872">90000</cx:pt>
          <cx:pt idx="33873">99000</cx:pt>
          <cx:pt idx="33874">75150</cx:pt>
          <cx:pt idx="33875">180000</cx:pt>
          <cx:pt idx="33876">382500</cx:pt>
          <cx:pt idx="33877">157500</cx:pt>
          <cx:pt idx="33878">157500</cx:pt>
          <cx:pt idx="33879">157500</cx:pt>
          <cx:pt idx="33880">112500</cx:pt>
          <cx:pt idx="33881">112500</cx:pt>
          <cx:pt idx="33882">157500</cx:pt>
          <cx:pt idx="33883">310500</cx:pt>
          <cx:pt idx="33884">202500</cx:pt>
          <cx:pt idx="33885">135000</cx:pt>
          <cx:pt idx="33886">112500</cx:pt>
          <cx:pt idx="33887">90000</cx:pt>
          <cx:pt idx="33888">225000</cx:pt>
          <cx:pt idx="33889">112500</cx:pt>
          <cx:pt idx="33890">90000</cx:pt>
          <cx:pt idx="33891">139500</cx:pt>
          <cx:pt idx="33892">112500</cx:pt>
          <cx:pt idx="33893">54000</cx:pt>
          <cx:pt idx="33894">180000</cx:pt>
          <cx:pt idx="33895">180000</cx:pt>
          <cx:pt idx="33896">90000</cx:pt>
          <cx:pt idx="33897">103500</cx:pt>
          <cx:pt idx="33898">126000</cx:pt>
          <cx:pt idx="33899">225000</cx:pt>
          <cx:pt idx="33900">72000</cx:pt>
          <cx:pt idx="33901">144000</cx:pt>
          <cx:pt idx="33902">112050</cx:pt>
          <cx:pt idx="33903">99000</cx:pt>
          <cx:pt idx="33904">121500</cx:pt>
          <cx:pt idx="33905">108000</cx:pt>
          <cx:pt idx="33906">135000</cx:pt>
          <cx:pt idx="33907">270000</cx:pt>
          <cx:pt idx="33908">90000</cx:pt>
          <cx:pt idx="33909">225000</cx:pt>
          <cx:pt idx="33910">135000</cx:pt>
          <cx:pt idx="33911">67500</cx:pt>
          <cx:pt idx="33912">157500</cx:pt>
          <cx:pt idx="33913">202500</cx:pt>
          <cx:pt idx="33914">225000</cx:pt>
          <cx:pt idx="33915">225000</cx:pt>
          <cx:pt idx="33916">76500</cx:pt>
          <cx:pt idx="33917">180000</cx:pt>
          <cx:pt idx="33918">292500</cx:pt>
          <cx:pt idx="33919">202500</cx:pt>
          <cx:pt idx="33920">270000</cx:pt>
          <cx:pt idx="33921">85500</cx:pt>
          <cx:pt idx="33922">157500</cx:pt>
          <cx:pt idx="33923">270000</cx:pt>
          <cx:pt idx="33924">405000</cx:pt>
          <cx:pt idx="33925">90000</cx:pt>
          <cx:pt idx="33926">135000</cx:pt>
          <cx:pt idx="33927">180000</cx:pt>
          <cx:pt idx="33928">225000</cx:pt>
          <cx:pt idx="33929">135000</cx:pt>
          <cx:pt idx="33930">135000</cx:pt>
          <cx:pt idx="33931">360000</cx:pt>
          <cx:pt idx="33932">83250</cx:pt>
          <cx:pt idx="33933">112500</cx:pt>
          <cx:pt idx="33934">211500</cx:pt>
          <cx:pt idx="33935">67500</cx:pt>
          <cx:pt idx="33936">112500</cx:pt>
          <cx:pt idx="33937">157500</cx:pt>
          <cx:pt idx="33938">405000</cx:pt>
          <cx:pt idx="33939">117000</cx:pt>
          <cx:pt idx="33940">94500</cx:pt>
          <cx:pt idx="33941">180000</cx:pt>
          <cx:pt idx="33942">180000</cx:pt>
          <cx:pt idx="33943">450000</cx:pt>
          <cx:pt idx="33944">157500</cx:pt>
          <cx:pt idx="33945">135000</cx:pt>
          <cx:pt idx="33946">135000</cx:pt>
          <cx:pt idx="33947">135000</cx:pt>
          <cx:pt idx="33948">135000</cx:pt>
          <cx:pt idx="33949">180000</cx:pt>
          <cx:pt idx="33950">112500</cx:pt>
          <cx:pt idx="33951">450000</cx:pt>
          <cx:pt idx="33952">90000</cx:pt>
          <cx:pt idx="33953">108000</cx:pt>
          <cx:pt idx="33954">486000</cx:pt>
          <cx:pt idx="33955">135000</cx:pt>
          <cx:pt idx="33956">90000</cx:pt>
          <cx:pt idx="33957">112500</cx:pt>
          <cx:pt idx="33958">54000</cx:pt>
          <cx:pt idx="33959">90000</cx:pt>
          <cx:pt idx="33960">157500</cx:pt>
          <cx:pt idx="33961">135000</cx:pt>
          <cx:pt idx="33962">157500</cx:pt>
          <cx:pt idx="33963">81000</cx:pt>
          <cx:pt idx="33964">38700</cx:pt>
          <cx:pt idx="33965">180000</cx:pt>
          <cx:pt idx="33966">90000</cx:pt>
          <cx:pt idx="33967">103500</cx:pt>
          <cx:pt idx="33968">112500</cx:pt>
          <cx:pt idx="33969">225000</cx:pt>
          <cx:pt idx="33970">67500</cx:pt>
          <cx:pt idx="33971">112500</cx:pt>
          <cx:pt idx="33972">135000</cx:pt>
          <cx:pt idx="33973">292500</cx:pt>
          <cx:pt idx="33974">135000</cx:pt>
          <cx:pt idx="33975">135000</cx:pt>
          <cx:pt idx="33976">157500</cx:pt>
          <cx:pt idx="33977">81000</cx:pt>
          <cx:pt idx="33978">450000</cx:pt>
          <cx:pt idx="33979">157500</cx:pt>
          <cx:pt idx="33980">180000</cx:pt>
          <cx:pt idx="33981">157500</cx:pt>
          <cx:pt idx="33982">135000</cx:pt>
          <cx:pt idx="33983">99000</cx:pt>
          <cx:pt idx="33984">90000</cx:pt>
          <cx:pt idx="33985">315000</cx:pt>
          <cx:pt idx="33986">54000</cx:pt>
          <cx:pt idx="33987">270000</cx:pt>
          <cx:pt idx="33988">112500</cx:pt>
          <cx:pt idx="33989">247500</cx:pt>
          <cx:pt idx="33990">135000</cx:pt>
          <cx:pt idx="33991">202500</cx:pt>
          <cx:pt idx="33992">225000</cx:pt>
          <cx:pt idx="33993">207000</cx:pt>
          <cx:pt idx="33994">90000</cx:pt>
          <cx:pt idx="33995">72000</cx:pt>
          <cx:pt idx="33996">157500</cx:pt>
          <cx:pt idx="33997">121500</cx:pt>
          <cx:pt idx="33998">202500</cx:pt>
          <cx:pt idx="33999">157500</cx:pt>
          <cx:pt idx="34000">315000</cx:pt>
          <cx:pt idx="34001">90000</cx:pt>
          <cx:pt idx="34002">67500</cx:pt>
          <cx:pt idx="34003">90000</cx:pt>
          <cx:pt idx="34004">135000</cx:pt>
          <cx:pt idx="34005">270000</cx:pt>
          <cx:pt idx="34006">157500</cx:pt>
          <cx:pt idx="34007">270000</cx:pt>
          <cx:pt idx="34008">90000</cx:pt>
          <cx:pt idx="34009">202500</cx:pt>
          <cx:pt idx="34010">225000</cx:pt>
          <cx:pt idx="34011">180000</cx:pt>
          <cx:pt idx="34012">288000</cx:pt>
          <cx:pt idx="34013">121500</cx:pt>
          <cx:pt idx="34014">135000</cx:pt>
          <cx:pt idx="34015">72000</cx:pt>
          <cx:pt idx="34016">126000</cx:pt>
          <cx:pt idx="34017">76500</cx:pt>
          <cx:pt idx="34018">180000</cx:pt>
          <cx:pt idx="34019">247500</cx:pt>
          <cx:pt idx="34020">67500</cx:pt>
          <cx:pt idx="34021">94500</cx:pt>
          <cx:pt idx="34022">112500</cx:pt>
          <cx:pt idx="34023">225000</cx:pt>
          <cx:pt idx="34024">108000</cx:pt>
          <cx:pt idx="34025">81000</cx:pt>
          <cx:pt idx="34026">157500</cx:pt>
          <cx:pt idx="34027">67500</cx:pt>
          <cx:pt idx="34028">180000</cx:pt>
          <cx:pt idx="34029">157500</cx:pt>
          <cx:pt idx="34030">360000</cx:pt>
          <cx:pt idx="34031">382500</cx:pt>
          <cx:pt idx="34032">180000</cx:pt>
          <cx:pt idx="34033">72000</cx:pt>
          <cx:pt idx="34034">202500</cx:pt>
          <cx:pt idx="34035">90000</cx:pt>
          <cx:pt idx="34036">135000</cx:pt>
          <cx:pt idx="34037">76500</cx:pt>
          <cx:pt idx="34038">247500</cx:pt>
          <cx:pt idx="34039">225000</cx:pt>
          <cx:pt idx="34040">270000</cx:pt>
          <cx:pt idx="34041">81000</cx:pt>
          <cx:pt idx="34042">180000</cx:pt>
          <cx:pt idx="34043">360000</cx:pt>
          <cx:pt idx="34044">67500</cx:pt>
          <cx:pt idx="34045">157500</cx:pt>
          <cx:pt idx="34046">63000</cx:pt>
          <cx:pt idx="34047">90000</cx:pt>
          <cx:pt idx="34048">180000</cx:pt>
          <cx:pt idx="34049">67500</cx:pt>
          <cx:pt idx="34050">180000</cx:pt>
          <cx:pt idx="34051">225000</cx:pt>
          <cx:pt idx="34052">58500</cx:pt>
          <cx:pt idx="34053">90000</cx:pt>
          <cx:pt idx="34054">405000</cx:pt>
          <cx:pt idx="34055">135000</cx:pt>
          <cx:pt idx="34056">180000</cx:pt>
          <cx:pt idx="34057">157500</cx:pt>
          <cx:pt idx="34058">153900</cx:pt>
          <cx:pt idx="34059">337500</cx:pt>
          <cx:pt idx="34060">157500</cx:pt>
          <cx:pt idx="34061">45000</cx:pt>
          <cx:pt idx="34062">49500</cx:pt>
          <cx:pt idx="34063">112500</cx:pt>
          <cx:pt idx="34064">225000</cx:pt>
          <cx:pt idx="34065">211500</cx:pt>
          <cx:pt idx="34066">157500</cx:pt>
          <cx:pt idx="34067">211500</cx:pt>
          <cx:pt idx="34068">67500</cx:pt>
          <cx:pt idx="34069">315000</cx:pt>
          <cx:pt idx="34070">135000</cx:pt>
          <cx:pt idx="34071">202500</cx:pt>
          <cx:pt idx="34072">135000</cx:pt>
          <cx:pt idx="34073">391500</cx:pt>
          <cx:pt idx="34074">157500</cx:pt>
          <cx:pt idx="34075">202500</cx:pt>
          <cx:pt idx="34076">306000</cx:pt>
          <cx:pt idx="34077">157500</cx:pt>
          <cx:pt idx="34078">202500</cx:pt>
          <cx:pt idx="34079">180000</cx:pt>
          <cx:pt idx="34080">67500</cx:pt>
          <cx:pt idx="34081">225000</cx:pt>
          <cx:pt idx="34082">247500</cx:pt>
          <cx:pt idx="34083">90000</cx:pt>
          <cx:pt idx="34084">135000</cx:pt>
          <cx:pt idx="34085">81000</cx:pt>
          <cx:pt idx="34086">135000</cx:pt>
          <cx:pt idx="34087">112500</cx:pt>
          <cx:pt idx="34088">112500</cx:pt>
          <cx:pt idx="34089">90000</cx:pt>
          <cx:pt idx="34090">270000</cx:pt>
          <cx:pt idx="34091">382500</cx:pt>
          <cx:pt idx="34092">144000</cx:pt>
          <cx:pt idx="34093">135000</cx:pt>
          <cx:pt idx="34094">292500</cx:pt>
          <cx:pt idx="34095">225000</cx:pt>
          <cx:pt idx="34096">180000</cx:pt>
          <cx:pt idx="34097">135000</cx:pt>
          <cx:pt idx="34098">81000</cx:pt>
          <cx:pt idx="34099">315000</cx:pt>
          <cx:pt idx="34100">72990</cx:pt>
          <cx:pt idx="34101">90000</cx:pt>
          <cx:pt idx="34102">180000</cx:pt>
          <cx:pt idx="34103">157500</cx:pt>
          <cx:pt idx="34104">56250</cx:pt>
          <cx:pt idx="34105">126000</cx:pt>
          <cx:pt idx="34106">135000</cx:pt>
          <cx:pt idx="34107">225000</cx:pt>
          <cx:pt idx="34108">135000</cx:pt>
          <cx:pt idx="34109">112500</cx:pt>
          <cx:pt idx="34110">72000</cx:pt>
          <cx:pt idx="34111">202500</cx:pt>
          <cx:pt idx="34112">112500</cx:pt>
          <cx:pt idx="34113">180000</cx:pt>
          <cx:pt idx="34114">67500</cx:pt>
          <cx:pt idx="34115">112500</cx:pt>
          <cx:pt idx="34116">157500</cx:pt>
          <cx:pt idx="34117">193500</cx:pt>
          <cx:pt idx="34118">180000</cx:pt>
          <cx:pt idx="34119">292500</cx:pt>
          <cx:pt idx="34120">135000</cx:pt>
          <cx:pt idx="34121">162000</cx:pt>
          <cx:pt idx="34122">112500</cx:pt>
          <cx:pt idx="34123">135000</cx:pt>
          <cx:pt idx="34124">166500</cx:pt>
          <cx:pt idx="34125">157500</cx:pt>
          <cx:pt idx="34126">135000</cx:pt>
          <cx:pt idx="34127">121500</cx:pt>
          <cx:pt idx="34128">67500</cx:pt>
          <cx:pt idx="34129">81000</cx:pt>
          <cx:pt idx="34130">112500</cx:pt>
          <cx:pt idx="34131">135000</cx:pt>
          <cx:pt idx="34132">139500</cx:pt>
          <cx:pt idx="34133">135000</cx:pt>
          <cx:pt idx="34134">135000</cx:pt>
          <cx:pt idx="34135">126000</cx:pt>
          <cx:pt idx="34136">202500</cx:pt>
          <cx:pt idx="34137">135000</cx:pt>
          <cx:pt idx="34138">270000</cx:pt>
          <cx:pt idx="34139">225000</cx:pt>
          <cx:pt idx="34140">112500</cx:pt>
          <cx:pt idx="34141">184500</cx:pt>
          <cx:pt idx="34142">103500</cx:pt>
          <cx:pt idx="34143">112500</cx:pt>
          <cx:pt idx="34144">270000</cx:pt>
          <cx:pt idx="34145">225000</cx:pt>
          <cx:pt idx="34146">157500</cx:pt>
          <cx:pt idx="34147">90000</cx:pt>
          <cx:pt idx="34148">135000</cx:pt>
          <cx:pt idx="34149">112500</cx:pt>
          <cx:pt idx="34150">337500</cx:pt>
          <cx:pt idx="34151">121500</cx:pt>
          <cx:pt idx="34152">247500</cx:pt>
          <cx:pt idx="34153">90000</cx:pt>
          <cx:pt idx="34154">135000</cx:pt>
          <cx:pt idx="34155">157500</cx:pt>
          <cx:pt idx="34156">72000</cx:pt>
          <cx:pt idx="34157">121500</cx:pt>
          <cx:pt idx="34158">157500</cx:pt>
          <cx:pt idx="34159">144000</cx:pt>
          <cx:pt idx="34160">135000</cx:pt>
          <cx:pt idx="34161">76500</cx:pt>
          <cx:pt idx="34162">90000</cx:pt>
          <cx:pt idx="34163">99000</cx:pt>
          <cx:pt idx="34164">202500</cx:pt>
          <cx:pt idx="34165">207000</cx:pt>
          <cx:pt idx="34166">180000</cx:pt>
          <cx:pt idx="34167">112500</cx:pt>
          <cx:pt idx="34168">90000</cx:pt>
          <cx:pt idx="34169">112500</cx:pt>
          <cx:pt idx="34170">117000</cx:pt>
          <cx:pt idx="34171">90000</cx:pt>
          <cx:pt idx="34172">225000</cx:pt>
          <cx:pt idx="34173">126000</cx:pt>
          <cx:pt idx="34174">90000</cx:pt>
          <cx:pt idx="34175">76500</cx:pt>
          <cx:pt idx="34176">135000</cx:pt>
          <cx:pt idx="34177">630000</cx:pt>
          <cx:pt idx="34178">67500</cx:pt>
          <cx:pt idx="34179">112500</cx:pt>
          <cx:pt idx="34180">78750</cx:pt>
          <cx:pt idx="34181">135000</cx:pt>
          <cx:pt idx="34182">202500</cx:pt>
          <cx:pt idx="34183">270000</cx:pt>
          <cx:pt idx="34184">135000</cx:pt>
          <cx:pt idx="34185">180000</cx:pt>
          <cx:pt idx="34186">180000</cx:pt>
          <cx:pt idx="34187">301500</cx:pt>
          <cx:pt idx="34188">157500</cx:pt>
          <cx:pt idx="34189">54000</cx:pt>
          <cx:pt idx="34190">315000</cx:pt>
          <cx:pt idx="34191">202500</cx:pt>
          <cx:pt idx="34192">45000</cx:pt>
          <cx:pt idx="34193">103500</cx:pt>
          <cx:pt idx="34194">135000</cx:pt>
          <cx:pt idx="34195">157500</cx:pt>
          <cx:pt idx="34196">292500</cx:pt>
          <cx:pt idx="34197">225000</cx:pt>
          <cx:pt idx="34198">247500</cx:pt>
          <cx:pt idx="34199">112500</cx:pt>
          <cx:pt idx="34200">135000</cx:pt>
          <cx:pt idx="34201">270000</cx:pt>
          <cx:pt idx="34202">135000</cx:pt>
          <cx:pt idx="34203">81000</cx:pt>
          <cx:pt idx="34204">103500</cx:pt>
          <cx:pt idx="34205">270000</cx:pt>
          <cx:pt idx="34206">121500</cx:pt>
          <cx:pt idx="34207">135000</cx:pt>
          <cx:pt idx="34208">112500</cx:pt>
          <cx:pt idx="34209">405000</cx:pt>
          <cx:pt idx="34210">180000</cx:pt>
          <cx:pt idx="34211">126000</cx:pt>
          <cx:pt idx="34212">85500</cx:pt>
          <cx:pt idx="34213">99000</cx:pt>
          <cx:pt idx="34214">202500</cx:pt>
          <cx:pt idx="34215">112500</cx:pt>
          <cx:pt idx="34216">270000</cx:pt>
          <cx:pt idx="34217">135000</cx:pt>
          <cx:pt idx="34218">121500</cx:pt>
          <cx:pt idx="34219">126000</cx:pt>
          <cx:pt idx="34220">67500</cx:pt>
          <cx:pt idx="34221">54000</cx:pt>
          <cx:pt idx="34222">180000</cx:pt>
          <cx:pt idx="34223">67500</cx:pt>
          <cx:pt idx="34224">270000</cx:pt>
          <cx:pt idx="34225">201361.5</cx:pt>
          <cx:pt idx="34226">225000</cx:pt>
          <cx:pt idx="34227">108000</cx:pt>
          <cx:pt idx="34228">202500</cx:pt>
          <cx:pt idx="34229">180000</cx:pt>
          <cx:pt idx="34230">225000</cx:pt>
          <cx:pt idx="34231">67500</cx:pt>
          <cx:pt idx="34232">162000</cx:pt>
          <cx:pt idx="34233">81000</cx:pt>
          <cx:pt idx="34234">117000</cx:pt>
          <cx:pt idx="34235">90000</cx:pt>
          <cx:pt idx="34236">112500</cx:pt>
          <cx:pt idx="34237">67500</cx:pt>
          <cx:pt idx="34238">81000</cx:pt>
          <cx:pt idx="34239">45000</cx:pt>
          <cx:pt idx="34240">69750</cx:pt>
          <cx:pt idx="34241">166500</cx:pt>
          <cx:pt idx="34242">157500</cx:pt>
          <cx:pt idx="34243">90000</cx:pt>
          <cx:pt idx="34244">180000</cx:pt>
          <cx:pt idx="34245">63000</cx:pt>
          <cx:pt idx="34246">157500</cx:pt>
          <cx:pt idx="34247">180000</cx:pt>
          <cx:pt idx="34248">157500</cx:pt>
          <cx:pt idx="34249">315000</cx:pt>
          <cx:pt idx="34250">67500</cx:pt>
          <cx:pt idx="34251">112500</cx:pt>
          <cx:pt idx="34252">189000</cx:pt>
          <cx:pt idx="34253">225000</cx:pt>
          <cx:pt idx="34254">99000</cx:pt>
          <cx:pt idx="34255">157500</cx:pt>
          <cx:pt idx="34256">135000</cx:pt>
          <cx:pt idx="34257">45000</cx:pt>
          <cx:pt idx="34258">135000</cx:pt>
          <cx:pt idx="34259">112500</cx:pt>
          <cx:pt idx="34260">157500</cx:pt>
          <cx:pt idx="34261">202500</cx:pt>
          <cx:pt idx="34262">112500</cx:pt>
          <cx:pt idx="34263">126000</cx:pt>
          <cx:pt idx="34264">67500</cx:pt>
          <cx:pt idx="34265">90000</cx:pt>
          <cx:pt idx="34266">135000</cx:pt>
          <cx:pt idx="34267">382500</cx:pt>
          <cx:pt idx="34268">675000</cx:pt>
          <cx:pt idx="34269">112500</cx:pt>
          <cx:pt idx="34270">247500</cx:pt>
          <cx:pt idx="34271">112500</cx:pt>
          <cx:pt idx="34272">157500</cx:pt>
          <cx:pt idx="34273">209250</cx:pt>
          <cx:pt idx="34274">360000</cx:pt>
          <cx:pt idx="34275">193500</cx:pt>
          <cx:pt idx="34276">112500</cx:pt>
          <cx:pt idx="34277">180000</cx:pt>
          <cx:pt idx="34278">94500</cx:pt>
          <cx:pt idx="34279">135000</cx:pt>
          <cx:pt idx="34280">45000</cx:pt>
          <cx:pt idx="34281">135000</cx:pt>
          <cx:pt idx="34282">112500</cx:pt>
          <cx:pt idx="34283">108000</cx:pt>
          <cx:pt idx="34284">184500</cx:pt>
          <cx:pt idx="34285">90000</cx:pt>
          <cx:pt idx="34286">67500</cx:pt>
          <cx:pt idx="34287">360000</cx:pt>
          <cx:pt idx="34288">247500</cx:pt>
          <cx:pt idx="34289">112500</cx:pt>
          <cx:pt idx="34290">135000</cx:pt>
          <cx:pt idx="34291">180000</cx:pt>
          <cx:pt idx="34292">90000</cx:pt>
          <cx:pt idx="34293">135000</cx:pt>
          <cx:pt idx="34294">247500</cx:pt>
          <cx:pt idx="34295">135000</cx:pt>
          <cx:pt idx="34296">135000</cx:pt>
          <cx:pt idx="34297">225000</cx:pt>
          <cx:pt idx="34298">270000</cx:pt>
          <cx:pt idx="34299">112500</cx:pt>
          <cx:pt idx="34300">157500</cx:pt>
          <cx:pt idx="34301">180000</cx:pt>
          <cx:pt idx="34302">252000</cx:pt>
          <cx:pt idx="34303">240750</cx:pt>
          <cx:pt idx="34304">261000</cx:pt>
          <cx:pt idx="34305">112500</cx:pt>
          <cx:pt idx="34306">202500</cx:pt>
          <cx:pt idx="34307">94500</cx:pt>
          <cx:pt idx="34308">184500</cx:pt>
          <cx:pt idx="34309">180000</cx:pt>
          <cx:pt idx="34310">135000</cx:pt>
          <cx:pt idx="34311">135000</cx:pt>
          <cx:pt idx="34312">135000</cx:pt>
          <cx:pt idx="34313">180000</cx:pt>
          <cx:pt idx="34314">166500</cx:pt>
          <cx:pt idx="34315">225000</cx:pt>
          <cx:pt idx="34316">225000</cx:pt>
          <cx:pt idx="34317">103500</cx:pt>
          <cx:pt idx="34318">157500</cx:pt>
          <cx:pt idx="34319">315000</cx:pt>
          <cx:pt idx="34320">288000</cx:pt>
          <cx:pt idx="34321">405000</cx:pt>
          <cx:pt idx="34322">59400</cx:pt>
          <cx:pt idx="34323">202500</cx:pt>
          <cx:pt idx="34324">157500</cx:pt>
          <cx:pt idx="34325">202500</cx:pt>
          <cx:pt idx="34326">135000</cx:pt>
          <cx:pt idx="34327">135000</cx:pt>
          <cx:pt idx="34328">58500</cx:pt>
          <cx:pt idx="34329">135000</cx:pt>
          <cx:pt idx="34330">225000</cx:pt>
          <cx:pt idx="34331">157500</cx:pt>
          <cx:pt idx="34332">270000</cx:pt>
          <cx:pt idx="34333">450000</cx:pt>
          <cx:pt idx="34334">157500</cx:pt>
          <cx:pt idx="34335">202500</cx:pt>
          <cx:pt idx="34336">202500</cx:pt>
          <cx:pt idx="34337">202500</cx:pt>
          <cx:pt idx="34338">180000</cx:pt>
          <cx:pt idx="34339">292500</cx:pt>
          <cx:pt idx="34340">135000</cx:pt>
          <cx:pt idx="34341">126000</cx:pt>
          <cx:pt idx="34342">360000</cx:pt>
          <cx:pt idx="34343">166500</cx:pt>
          <cx:pt idx="34344">292500</cx:pt>
          <cx:pt idx="34345">94500</cx:pt>
          <cx:pt idx="34346">121500</cx:pt>
          <cx:pt idx="34347">112500</cx:pt>
          <cx:pt idx="34348">126000</cx:pt>
          <cx:pt idx="34349">103500</cx:pt>
          <cx:pt idx="34350">126000</cx:pt>
          <cx:pt idx="34351">112500</cx:pt>
          <cx:pt idx="34352">135000</cx:pt>
          <cx:pt idx="34353">90000</cx:pt>
          <cx:pt idx="34354">180000</cx:pt>
          <cx:pt idx="34355">405000</cx:pt>
          <cx:pt idx="34356">135000</cx:pt>
          <cx:pt idx="34357">270000</cx:pt>
          <cx:pt idx="34358">135000</cx:pt>
          <cx:pt idx="34359">247500</cx:pt>
          <cx:pt idx="34360">135000</cx:pt>
          <cx:pt idx="34361">166500</cx:pt>
          <cx:pt idx="34362">265500</cx:pt>
          <cx:pt idx="34363">67500</cx:pt>
          <cx:pt idx="34364">225000</cx:pt>
          <cx:pt idx="34365">225000</cx:pt>
          <cx:pt idx="34366">225000</cx:pt>
          <cx:pt idx="34367">76500</cx:pt>
          <cx:pt idx="34368">153000</cx:pt>
          <cx:pt idx="34369">202500</cx:pt>
          <cx:pt idx="34370">157500</cx:pt>
          <cx:pt idx="34371">292500</cx:pt>
          <cx:pt idx="34372">112500</cx:pt>
          <cx:pt idx="34373">225000</cx:pt>
          <cx:pt idx="34374">180000</cx:pt>
          <cx:pt idx="34375">135000</cx:pt>
          <cx:pt idx="34376">180000</cx:pt>
          <cx:pt idx="34377">135000</cx:pt>
          <cx:pt idx="34378">135000</cx:pt>
          <cx:pt idx="34379">135000</cx:pt>
          <cx:pt idx="34380">369000</cx:pt>
          <cx:pt idx="34381">135000</cx:pt>
          <cx:pt idx="34382">135000</cx:pt>
          <cx:pt idx="34383">180000</cx:pt>
          <cx:pt idx="34384">225000</cx:pt>
          <cx:pt idx="34385">135000</cx:pt>
          <cx:pt idx="34386">157500</cx:pt>
          <cx:pt idx="34387">157500</cx:pt>
          <cx:pt idx="34388">202500</cx:pt>
          <cx:pt idx="34389">99000</cx:pt>
          <cx:pt idx="34390">216000</cx:pt>
          <cx:pt idx="34391">157500</cx:pt>
          <cx:pt idx="34392">382500</cx:pt>
          <cx:pt idx="34393">108000</cx:pt>
          <cx:pt idx="34394">108000</cx:pt>
          <cx:pt idx="34395">135000</cx:pt>
          <cx:pt idx="34396">81000</cx:pt>
          <cx:pt idx="34397">180000</cx:pt>
          <cx:pt idx="34398">225000</cx:pt>
          <cx:pt idx="34399">157500</cx:pt>
          <cx:pt idx="34400">157500</cx:pt>
          <cx:pt idx="34401">157500</cx:pt>
          <cx:pt idx="34402">157500</cx:pt>
          <cx:pt idx="34403">90000</cx:pt>
          <cx:pt idx="34404">103500</cx:pt>
          <cx:pt idx="34405">112500</cx:pt>
          <cx:pt idx="34406">121500</cx:pt>
          <cx:pt idx="34407">90000</cx:pt>
          <cx:pt idx="34408">157500</cx:pt>
          <cx:pt idx="34409">135000</cx:pt>
          <cx:pt idx="34410">540000</cx:pt>
          <cx:pt idx="34411">427500</cx:pt>
          <cx:pt idx="34412">157500</cx:pt>
          <cx:pt idx="34413">63000</cx:pt>
          <cx:pt idx="34414">112500</cx:pt>
          <cx:pt idx="34415">157500</cx:pt>
          <cx:pt idx="34416">90000</cx:pt>
          <cx:pt idx="34417">202500</cx:pt>
          <cx:pt idx="34418">63000</cx:pt>
          <cx:pt idx="34419">135000</cx:pt>
          <cx:pt idx="34420">144000</cx:pt>
          <cx:pt idx="34421">40500</cx:pt>
          <cx:pt idx="34422">202500</cx:pt>
          <cx:pt idx="34423">90000</cx:pt>
          <cx:pt idx="34424">225000</cx:pt>
          <cx:pt idx="34425">90000</cx:pt>
          <cx:pt idx="34426">67500</cx:pt>
          <cx:pt idx="34427">405000</cx:pt>
          <cx:pt idx="34428">135000</cx:pt>
          <cx:pt idx="34429">103500</cx:pt>
          <cx:pt idx="34430">112500</cx:pt>
          <cx:pt idx="34431">112500</cx:pt>
          <cx:pt idx="34432">76500</cx:pt>
          <cx:pt idx="34433">112500</cx:pt>
          <cx:pt idx="34434">135000</cx:pt>
          <cx:pt idx="34435">247500</cx:pt>
          <cx:pt idx="34436">112500</cx:pt>
          <cx:pt idx="34437">337500</cx:pt>
          <cx:pt idx="34438">225000</cx:pt>
          <cx:pt idx="34439">90000</cx:pt>
          <cx:pt idx="34440">180000</cx:pt>
          <cx:pt idx="34441">252000</cx:pt>
          <cx:pt idx="34442">135000</cx:pt>
          <cx:pt idx="34443">135000</cx:pt>
          <cx:pt idx="34444">117000</cx:pt>
          <cx:pt idx="34445">225000</cx:pt>
          <cx:pt idx="34446">135000</cx:pt>
          <cx:pt idx="34447">90000</cx:pt>
          <cx:pt idx="34448">225000</cx:pt>
          <cx:pt idx="34449">112500</cx:pt>
          <cx:pt idx="34450">238500</cx:pt>
          <cx:pt idx="34451">180000</cx:pt>
          <cx:pt idx="34452">112500</cx:pt>
          <cx:pt idx="34453">162000</cx:pt>
          <cx:pt idx="34454">112500</cx:pt>
          <cx:pt idx="34455">112500</cx:pt>
          <cx:pt idx="34456">148500</cx:pt>
          <cx:pt idx="34457">135000</cx:pt>
          <cx:pt idx="34458">135000</cx:pt>
          <cx:pt idx="34459">360000</cx:pt>
          <cx:pt idx="34460">292500</cx:pt>
          <cx:pt idx="34461">382500</cx:pt>
          <cx:pt idx="34462">247500</cx:pt>
          <cx:pt idx="34463">180000</cx:pt>
          <cx:pt idx="34464">225000</cx:pt>
          <cx:pt idx="34465">315000</cx:pt>
          <cx:pt idx="34466">202500</cx:pt>
          <cx:pt idx="34467">225000</cx:pt>
          <cx:pt idx="34468">675000</cx:pt>
          <cx:pt idx="34469">135000</cx:pt>
          <cx:pt idx="34470">135000</cx:pt>
          <cx:pt idx="34471">270000</cx:pt>
          <cx:pt idx="34472">81000</cx:pt>
          <cx:pt idx="34473">225000</cx:pt>
          <cx:pt idx="34474">301500</cx:pt>
          <cx:pt idx="34475">184500</cx:pt>
          <cx:pt idx="34476">225000</cx:pt>
          <cx:pt idx="34477">81000</cx:pt>
          <cx:pt idx="34478">360000</cx:pt>
          <cx:pt idx="34479">180000</cx:pt>
          <cx:pt idx="34480">99000</cx:pt>
          <cx:pt idx="34481">112500</cx:pt>
          <cx:pt idx="34482">135000</cx:pt>
          <cx:pt idx="34483">270000</cx:pt>
          <cx:pt idx="34484">112500</cx:pt>
          <cx:pt idx="34485">202500</cx:pt>
          <cx:pt idx="34486">180000</cx:pt>
          <cx:pt idx="34487">225000</cx:pt>
          <cx:pt idx="34488">135000</cx:pt>
          <cx:pt idx="34489">173250</cx:pt>
          <cx:pt idx="34490">157500</cx:pt>
          <cx:pt idx="34491">247500</cx:pt>
          <cx:pt idx="34492">180000</cx:pt>
          <cx:pt idx="34493">67500</cx:pt>
          <cx:pt idx="34494">225000</cx:pt>
          <cx:pt idx="34495">81000</cx:pt>
          <cx:pt idx="34496">135000</cx:pt>
          <cx:pt idx="34497">180000</cx:pt>
          <cx:pt idx="34498">180000</cx:pt>
          <cx:pt idx="34499">112500</cx:pt>
          <cx:pt idx="34500">180000</cx:pt>
          <cx:pt idx="34501">180000</cx:pt>
          <cx:pt idx="34502">270000</cx:pt>
          <cx:pt idx="34503">103500</cx:pt>
          <cx:pt idx="34504">247500</cx:pt>
          <cx:pt idx="34505">135000</cx:pt>
          <cx:pt idx="34506">225000</cx:pt>
          <cx:pt idx="34507">135000</cx:pt>
          <cx:pt idx="34508">202500</cx:pt>
          <cx:pt idx="34509">54000</cx:pt>
          <cx:pt idx="34510">90000</cx:pt>
          <cx:pt idx="34511">135000</cx:pt>
          <cx:pt idx="34512">90000</cx:pt>
          <cx:pt idx="34513">112500</cx:pt>
          <cx:pt idx="34514">193500</cx:pt>
          <cx:pt idx="34515">202500</cx:pt>
          <cx:pt idx="34516">67500</cx:pt>
          <cx:pt idx="34517">117000</cx:pt>
          <cx:pt idx="34518">225000</cx:pt>
          <cx:pt idx="34519">90000</cx:pt>
          <cx:pt idx="34520">202500</cx:pt>
          <cx:pt idx="34521">99000</cx:pt>
          <cx:pt idx="34522">166500</cx:pt>
          <cx:pt idx="34523">180000</cx:pt>
          <cx:pt idx="34524">162000</cx:pt>
          <cx:pt idx="34525">135000</cx:pt>
          <cx:pt idx="34526">202500</cx:pt>
          <cx:pt idx="34527">90000</cx:pt>
          <cx:pt idx="34528">135000</cx:pt>
          <cx:pt idx="34529">157500</cx:pt>
          <cx:pt idx="34530">67500</cx:pt>
          <cx:pt idx="34531">112500</cx:pt>
          <cx:pt idx="34532">225000</cx:pt>
          <cx:pt idx="34533">247500</cx:pt>
          <cx:pt idx="34534">63000</cx:pt>
          <cx:pt idx="34535">112500</cx:pt>
          <cx:pt idx="34536">81000</cx:pt>
          <cx:pt idx="34537">112500</cx:pt>
          <cx:pt idx="34538">126000</cx:pt>
          <cx:pt idx="34539">135000</cx:pt>
          <cx:pt idx="34540">180000</cx:pt>
          <cx:pt idx="34541">270000</cx:pt>
          <cx:pt idx="34542">217350</cx:pt>
          <cx:pt idx="34543">135000</cx:pt>
          <cx:pt idx="34544">189000</cx:pt>
          <cx:pt idx="34545">315000</cx:pt>
          <cx:pt idx="34546">405000</cx:pt>
          <cx:pt idx="34547">90000</cx:pt>
          <cx:pt idx="34548">148500</cx:pt>
          <cx:pt idx="34549">112500</cx:pt>
          <cx:pt idx="34550">225000</cx:pt>
          <cx:pt idx="34551">112500</cx:pt>
          <cx:pt idx="34552">180000</cx:pt>
          <cx:pt idx="34553">112500</cx:pt>
          <cx:pt idx="34554">560250</cx:pt>
          <cx:pt idx="34555">202500</cx:pt>
          <cx:pt idx="34556">202500</cx:pt>
          <cx:pt idx="34557">202500</cx:pt>
          <cx:pt idx="34558">126000</cx:pt>
          <cx:pt idx="34559">157500</cx:pt>
          <cx:pt idx="34560">112500</cx:pt>
          <cx:pt idx="34561">90000</cx:pt>
          <cx:pt idx="34562">180000</cx:pt>
          <cx:pt idx="34563">391500</cx:pt>
          <cx:pt idx="34564">202500</cx:pt>
          <cx:pt idx="34565">270000</cx:pt>
          <cx:pt idx="34566">87750</cx:pt>
          <cx:pt idx="34567">90000</cx:pt>
          <cx:pt idx="34568">90000</cx:pt>
          <cx:pt idx="34569">180000</cx:pt>
          <cx:pt idx="34570">337500</cx:pt>
          <cx:pt idx="34571">157500</cx:pt>
          <cx:pt idx="34572">135000</cx:pt>
          <cx:pt idx="34573">81000</cx:pt>
          <cx:pt idx="34574">540000</cx:pt>
          <cx:pt idx="34575">261000</cx:pt>
          <cx:pt idx="34576">94500</cx:pt>
          <cx:pt idx="34577">112500</cx:pt>
          <cx:pt idx="34578">247500</cx:pt>
          <cx:pt idx="34579">135000</cx:pt>
          <cx:pt idx="34580">112500</cx:pt>
          <cx:pt idx="34581">108000</cx:pt>
          <cx:pt idx="34582">126261</cx:pt>
          <cx:pt idx="34583">180000</cx:pt>
          <cx:pt idx="34584">180000</cx:pt>
          <cx:pt idx="34585">135000</cx:pt>
          <cx:pt idx="34586">49500</cx:pt>
          <cx:pt idx="34587">225000</cx:pt>
          <cx:pt idx="34588">180000</cx:pt>
          <cx:pt idx="34589">202500</cx:pt>
          <cx:pt idx="34590">90000</cx:pt>
          <cx:pt idx="34591">180000</cx:pt>
          <cx:pt idx="34592">90000</cx:pt>
          <cx:pt idx="34593">225000</cx:pt>
          <cx:pt idx="34594">94500</cx:pt>
          <cx:pt idx="34595">342000</cx:pt>
          <cx:pt idx="34596">139500</cx:pt>
          <cx:pt idx="34597">67500</cx:pt>
          <cx:pt idx="34598">202500</cx:pt>
          <cx:pt idx="34599">58500</cx:pt>
          <cx:pt idx="34600">157500</cx:pt>
          <cx:pt idx="34601">225000</cx:pt>
          <cx:pt idx="34602">112500</cx:pt>
          <cx:pt idx="34603">112500</cx:pt>
          <cx:pt idx="34604">180000</cx:pt>
          <cx:pt idx="34605">81000</cx:pt>
          <cx:pt idx="34606">252000</cx:pt>
          <cx:pt idx="34607">81000</cx:pt>
          <cx:pt idx="34608">157500</cx:pt>
          <cx:pt idx="34609">135000</cx:pt>
          <cx:pt idx="34610">211500</cx:pt>
          <cx:pt idx="34611">157500</cx:pt>
          <cx:pt idx="34612">180000</cx:pt>
          <cx:pt idx="34613">121500</cx:pt>
          <cx:pt idx="34614">112500</cx:pt>
          <cx:pt idx="34615">202500</cx:pt>
          <cx:pt idx="34616">157500</cx:pt>
          <cx:pt idx="34617">67500</cx:pt>
          <cx:pt idx="34618">157500</cx:pt>
          <cx:pt idx="34619">202500</cx:pt>
          <cx:pt idx="34620">81000</cx:pt>
          <cx:pt idx="34621">135000</cx:pt>
          <cx:pt idx="34622">225000</cx:pt>
          <cx:pt idx="34623">211500</cx:pt>
          <cx:pt idx="34624">130500</cx:pt>
          <cx:pt idx="34625">171000</cx:pt>
          <cx:pt idx="34626">81000</cx:pt>
          <cx:pt idx="34627">135000</cx:pt>
          <cx:pt idx="34628">90000</cx:pt>
          <cx:pt idx="34629">225000</cx:pt>
          <cx:pt idx="34630">90000</cx:pt>
          <cx:pt idx="34631">157500</cx:pt>
          <cx:pt idx="34632">225000</cx:pt>
          <cx:pt idx="34633">135000</cx:pt>
          <cx:pt idx="34634">225000</cx:pt>
          <cx:pt idx="34635">90000</cx:pt>
          <cx:pt idx="34636">112500</cx:pt>
          <cx:pt idx="34637">175500</cx:pt>
          <cx:pt idx="34638">157500</cx:pt>
          <cx:pt idx="34639">180000</cx:pt>
          <cx:pt idx="34640">225000</cx:pt>
          <cx:pt idx="34641">108000</cx:pt>
          <cx:pt idx="34642">135000</cx:pt>
          <cx:pt idx="34643">225000</cx:pt>
          <cx:pt idx="34644">157500</cx:pt>
          <cx:pt idx="34645">157500</cx:pt>
          <cx:pt idx="34646">54000</cx:pt>
          <cx:pt idx="34647">112500</cx:pt>
          <cx:pt idx="34648">112500</cx:pt>
          <cx:pt idx="34649">121500</cx:pt>
          <cx:pt idx="34650">81000</cx:pt>
          <cx:pt idx="34651">103500</cx:pt>
          <cx:pt idx="34652">180000</cx:pt>
          <cx:pt idx="34653">112500</cx:pt>
          <cx:pt idx="34654">121500</cx:pt>
          <cx:pt idx="34655">148500</cx:pt>
          <cx:pt idx="34656">225000</cx:pt>
          <cx:pt idx="34657">112500</cx:pt>
          <cx:pt idx="34658">94500</cx:pt>
          <cx:pt idx="34659">225000</cx:pt>
          <cx:pt idx="34660">112500</cx:pt>
          <cx:pt idx="34661">135000</cx:pt>
          <cx:pt idx="34662">225000</cx:pt>
          <cx:pt idx="34663">90000</cx:pt>
          <cx:pt idx="34664">103500</cx:pt>
          <cx:pt idx="34665">112500</cx:pt>
          <cx:pt idx="34666">130500</cx:pt>
          <cx:pt idx="34667">220500</cx:pt>
          <cx:pt idx="34668">72000</cx:pt>
          <cx:pt idx="34669">306000</cx:pt>
          <cx:pt idx="34670">90000</cx:pt>
          <cx:pt idx="34671">256500</cx:pt>
          <cx:pt idx="34672">135000</cx:pt>
          <cx:pt idx="34673">135000</cx:pt>
          <cx:pt idx="34674">135000</cx:pt>
          <cx:pt idx="34675">270000</cx:pt>
          <cx:pt idx="34676">67500</cx:pt>
          <cx:pt idx="34677">99000</cx:pt>
          <cx:pt idx="34678">112500</cx:pt>
          <cx:pt idx="34679">135000</cx:pt>
          <cx:pt idx="34680">180000</cx:pt>
          <cx:pt idx="34681">180000</cx:pt>
          <cx:pt idx="34682">157500</cx:pt>
          <cx:pt idx="34683">157500</cx:pt>
          <cx:pt idx="34684">180000</cx:pt>
          <cx:pt idx="34685">270000</cx:pt>
          <cx:pt idx="34686">225000</cx:pt>
          <cx:pt idx="34687">81000</cx:pt>
          <cx:pt idx="34688">126000</cx:pt>
          <cx:pt idx="34689">67500</cx:pt>
          <cx:pt idx="34690">247500</cx:pt>
          <cx:pt idx="34691">292500</cx:pt>
          <cx:pt idx="34692">180000</cx:pt>
          <cx:pt idx="34693">112500</cx:pt>
          <cx:pt idx="34694">382500</cx:pt>
          <cx:pt idx="34695">157500</cx:pt>
          <cx:pt idx="34696">135000</cx:pt>
          <cx:pt idx="34697">135000</cx:pt>
          <cx:pt idx="34698">90000</cx:pt>
          <cx:pt idx="34699">99000</cx:pt>
          <cx:pt idx="34700">135000</cx:pt>
          <cx:pt idx="34701">90000</cx:pt>
          <cx:pt idx="34702">180000</cx:pt>
          <cx:pt idx="34703">90000</cx:pt>
          <cx:pt idx="34704">135000</cx:pt>
          <cx:pt idx="34705">135000</cx:pt>
          <cx:pt idx="34706">90000</cx:pt>
          <cx:pt idx="34707">108000</cx:pt>
          <cx:pt idx="34708">112500</cx:pt>
          <cx:pt idx="34709">171000</cx:pt>
          <cx:pt idx="34710">180000</cx:pt>
          <cx:pt idx="34711">135000</cx:pt>
          <cx:pt idx="34712">180000</cx:pt>
          <cx:pt idx="34713">135000</cx:pt>
          <cx:pt idx="34714">112500</cx:pt>
          <cx:pt idx="34715">225000</cx:pt>
          <cx:pt idx="34716">198000</cx:pt>
          <cx:pt idx="34717">247500</cx:pt>
          <cx:pt idx="34718">90000</cx:pt>
          <cx:pt idx="34719">243000</cx:pt>
          <cx:pt idx="34720">135000</cx:pt>
          <cx:pt idx="34721">180000</cx:pt>
          <cx:pt idx="34722">135000</cx:pt>
          <cx:pt idx="34723">157500</cx:pt>
          <cx:pt idx="34724">180000</cx:pt>
          <cx:pt idx="34725">49500</cx:pt>
          <cx:pt idx="34726">67500</cx:pt>
          <cx:pt idx="34727">81000</cx:pt>
          <cx:pt idx="34728">144000</cx:pt>
          <cx:pt idx="34729">180000</cx:pt>
          <cx:pt idx="34730">157500</cx:pt>
          <cx:pt idx="34731">270000</cx:pt>
          <cx:pt idx="34732">135000</cx:pt>
          <cx:pt idx="34733">202500</cx:pt>
          <cx:pt idx="34734">180000</cx:pt>
          <cx:pt idx="34735">157500</cx:pt>
          <cx:pt idx="34736">153000</cx:pt>
          <cx:pt idx="34737">180000</cx:pt>
          <cx:pt idx="34738">202500</cx:pt>
          <cx:pt idx="34739">157500</cx:pt>
          <cx:pt idx="34740">135000</cx:pt>
          <cx:pt idx="34741">157500</cx:pt>
          <cx:pt idx="34742">112500</cx:pt>
          <cx:pt idx="34743">247500</cx:pt>
          <cx:pt idx="34744">202500</cx:pt>
          <cx:pt idx="34745">81000</cx:pt>
          <cx:pt idx="34746">180000</cx:pt>
          <cx:pt idx="34747">225000</cx:pt>
          <cx:pt idx="34748">117000</cx:pt>
          <cx:pt idx="34749">99000</cx:pt>
          <cx:pt idx="34750">157500</cx:pt>
          <cx:pt idx="34751">225000</cx:pt>
          <cx:pt idx="34752">225000</cx:pt>
          <cx:pt idx="34753">90000</cx:pt>
          <cx:pt idx="34754">166500</cx:pt>
          <cx:pt idx="34755">135000</cx:pt>
          <cx:pt idx="34756">135000</cx:pt>
          <cx:pt idx="34757">90000</cx:pt>
          <cx:pt idx="34758">180000</cx:pt>
          <cx:pt idx="34759">157500</cx:pt>
          <cx:pt idx="34760">67500</cx:pt>
          <cx:pt idx="34761">225000</cx:pt>
          <cx:pt idx="34762">225000</cx:pt>
          <cx:pt idx="34763">81000</cx:pt>
          <cx:pt idx="34764">189000</cx:pt>
          <cx:pt idx="34765">112500</cx:pt>
          <cx:pt idx="34766">112500</cx:pt>
          <cx:pt idx="34767">270000</cx:pt>
          <cx:pt idx="34768">90000</cx:pt>
          <cx:pt idx="34769">90000</cx:pt>
          <cx:pt idx="34770">90000</cx:pt>
          <cx:pt idx="34771">225000</cx:pt>
          <cx:pt idx="34772">54000</cx:pt>
          <cx:pt idx="34773">90000</cx:pt>
          <cx:pt idx="34774">121500</cx:pt>
          <cx:pt idx="34775">112500</cx:pt>
          <cx:pt idx="34776">112500</cx:pt>
          <cx:pt idx="34777">67500</cx:pt>
          <cx:pt idx="34778">130500</cx:pt>
          <cx:pt idx="34779">135000</cx:pt>
          <cx:pt idx="34780">202500</cx:pt>
          <cx:pt idx="34781">135000</cx:pt>
          <cx:pt idx="34782">135000</cx:pt>
          <cx:pt idx="34783">157500</cx:pt>
          <cx:pt idx="34784">58500</cx:pt>
          <cx:pt idx="34785">76500</cx:pt>
          <cx:pt idx="34786">270000</cx:pt>
          <cx:pt idx="34787">81000</cx:pt>
          <cx:pt idx="34788">180000</cx:pt>
          <cx:pt idx="34789">90000</cx:pt>
          <cx:pt idx="34790">112500</cx:pt>
          <cx:pt idx="34791">202500</cx:pt>
          <cx:pt idx="34792">180000</cx:pt>
          <cx:pt idx="34793">414000</cx:pt>
          <cx:pt idx="34794">171000</cx:pt>
          <cx:pt idx="34795">157500</cx:pt>
          <cx:pt idx="34796">135000</cx:pt>
          <cx:pt idx="34797">112500</cx:pt>
          <cx:pt idx="34798">198378</cx:pt>
          <cx:pt idx="34799">157500</cx:pt>
          <cx:pt idx="34800">450000</cx:pt>
          <cx:pt idx="34801">146250</cx:pt>
          <cx:pt idx="34802">121500</cx:pt>
          <cx:pt idx="34803">225000</cx:pt>
          <cx:pt idx="34804">180000</cx:pt>
          <cx:pt idx="34805">265500</cx:pt>
          <cx:pt idx="34806">112500</cx:pt>
          <cx:pt idx="34807">89100</cx:pt>
          <cx:pt idx="34808">67500</cx:pt>
          <cx:pt idx="34809">157500</cx:pt>
          <cx:pt idx="34810">160200</cx:pt>
          <cx:pt idx="34811">270000</cx:pt>
          <cx:pt idx="34812">112500</cx:pt>
          <cx:pt idx="34813">315000</cx:pt>
          <cx:pt idx="34814">117000</cx:pt>
          <cx:pt idx="34815">112500</cx:pt>
          <cx:pt idx="34816">180000</cx:pt>
          <cx:pt idx="34817">315000</cx:pt>
          <cx:pt idx="34818">225000</cx:pt>
          <cx:pt idx="34819">292500</cx:pt>
          <cx:pt idx="34820">180000</cx:pt>
          <cx:pt idx="34821">225000</cx:pt>
          <cx:pt idx="34822">121500</cx:pt>
          <cx:pt idx="34823">99000</cx:pt>
          <cx:pt idx="34824">45000</cx:pt>
          <cx:pt idx="34825">180000</cx:pt>
          <cx:pt idx="34826">126000</cx:pt>
          <cx:pt idx="34827">135000</cx:pt>
          <cx:pt idx="34828">180000</cx:pt>
          <cx:pt idx="34829">180000</cx:pt>
          <cx:pt idx="34830">81000</cx:pt>
          <cx:pt idx="34831">32850</cx:pt>
          <cx:pt idx="34832">144000</cx:pt>
          <cx:pt idx="34833">191250</cx:pt>
          <cx:pt idx="34834">105750</cx:pt>
          <cx:pt idx="34835">135000</cx:pt>
          <cx:pt idx="34836">279000</cx:pt>
          <cx:pt idx="34837">135000</cx:pt>
          <cx:pt idx="34838">202500</cx:pt>
          <cx:pt idx="34839">94500</cx:pt>
          <cx:pt idx="34840">112500</cx:pt>
          <cx:pt idx="34841">99000</cx:pt>
          <cx:pt idx="34842">112500</cx:pt>
          <cx:pt idx="34843">171000</cx:pt>
          <cx:pt idx="34844">265500</cx:pt>
          <cx:pt idx="34845">180000</cx:pt>
          <cx:pt idx="34846">90000</cx:pt>
          <cx:pt idx="34847">180000</cx:pt>
          <cx:pt idx="34848">112500</cx:pt>
          <cx:pt idx="34849">144000</cx:pt>
          <cx:pt idx="34850">180000</cx:pt>
          <cx:pt idx="34851">108000</cx:pt>
          <cx:pt idx="34852">126000</cx:pt>
          <cx:pt idx="34853">216000</cx:pt>
          <cx:pt idx="34854">112500</cx:pt>
          <cx:pt idx="34855">99000</cx:pt>
          <cx:pt idx="34856">157500</cx:pt>
          <cx:pt idx="34857">160650</cx:pt>
          <cx:pt idx="34858">225000</cx:pt>
          <cx:pt idx="34859">135000</cx:pt>
          <cx:pt idx="34860">180000</cx:pt>
          <cx:pt idx="34861">85500</cx:pt>
          <cx:pt idx="34862">166500</cx:pt>
          <cx:pt idx="34863">247500</cx:pt>
          <cx:pt idx="34864">76500</cx:pt>
          <cx:pt idx="34865">157500</cx:pt>
          <cx:pt idx="34866">193500</cx:pt>
          <cx:pt idx="34867">90000</cx:pt>
          <cx:pt idx="34868">144000</cx:pt>
          <cx:pt idx="34869">495000</cx:pt>
          <cx:pt idx="34870">112500</cx:pt>
          <cx:pt idx="34871">202500</cx:pt>
          <cx:pt idx="34872">67500</cx:pt>
          <cx:pt idx="34873">180000</cx:pt>
          <cx:pt idx="34874">112500</cx:pt>
          <cx:pt idx="34875">135000</cx:pt>
          <cx:pt idx="34876">270000</cx:pt>
          <cx:pt idx="34877">36000</cx:pt>
          <cx:pt idx="34878">315000</cx:pt>
          <cx:pt idx="34879">67500</cx:pt>
          <cx:pt idx="34880">180000</cx:pt>
          <cx:pt idx="34881">225000</cx:pt>
          <cx:pt idx="34882">247500</cx:pt>
          <cx:pt idx="34883">162000</cx:pt>
          <cx:pt idx="34884">337500</cx:pt>
          <cx:pt idx="34885">157500</cx:pt>
          <cx:pt idx="34886">58500</cx:pt>
          <cx:pt idx="34887">135000</cx:pt>
          <cx:pt idx="34888">157500</cx:pt>
          <cx:pt idx="34889">202500</cx:pt>
          <cx:pt idx="34890">103500</cx:pt>
          <cx:pt idx="34891">193500</cx:pt>
          <cx:pt idx="34892">157500</cx:pt>
          <cx:pt idx="34893">144000</cx:pt>
          <cx:pt idx="34894">157500</cx:pt>
          <cx:pt idx="34895">67500</cx:pt>
          <cx:pt idx="34896">99000</cx:pt>
          <cx:pt idx="34897">180000</cx:pt>
          <cx:pt idx="34898">126000</cx:pt>
          <cx:pt idx="34899">157500</cx:pt>
          <cx:pt idx="34900">405000</cx:pt>
          <cx:pt idx="34901">112500</cx:pt>
          <cx:pt idx="34902">108000</cx:pt>
          <cx:pt idx="34903">148500</cx:pt>
          <cx:pt idx="34904">90000</cx:pt>
          <cx:pt idx="34905">202500</cx:pt>
          <cx:pt idx="34906">112500</cx:pt>
          <cx:pt idx="34907">81000</cx:pt>
          <cx:pt idx="34908">99000</cx:pt>
          <cx:pt idx="34909">202500</cx:pt>
          <cx:pt idx="34910">157500</cx:pt>
          <cx:pt idx="34911">126000</cx:pt>
          <cx:pt idx="34912">157500</cx:pt>
          <cx:pt idx="34913">247500</cx:pt>
          <cx:pt idx="34914">157500</cx:pt>
          <cx:pt idx="34915">90000</cx:pt>
          <cx:pt idx="34916">90000</cx:pt>
          <cx:pt idx="34917">288000</cx:pt>
          <cx:pt idx="34918">112500</cx:pt>
          <cx:pt idx="34919">112500</cx:pt>
          <cx:pt idx="34920">180000</cx:pt>
          <cx:pt idx="34921">270000</cx:pt>
          <cx:pt idx="34922">157500</cx:pt>
          <cx:pt idx="34923">225000</cx:pt>
          <cx:pt idx="34924">225000</cx:pt>
          <cx:pt idx="34925">405000</cx:pt>
          <cx:pt idx="34926">72000</cx:pt>
          <cx:pt idx="34927">157500</cx:pt>
          <cx:pt idx="34928">144000</cx:pt>
          <cx:pt idx="34929">54000</cx:pt>
          <cx:pt idx="34930">90000</cx:pt>
          <cx:pt idx="34931">202500</cx:pt>
          <cx:pt idx="34932">90000</cx:pt>
          <cx:pt idx="34933">135000</cx:pt>
          <cx:pt idx="34934">292500</cx:pt>
          <cx:pt idx="34935">67500</cx:pt>
          <cx:pt idx="34936">103500</cx:pt>
          <cx:pt idx="34937">135000</cx:pt>
          <cx:pt idx="34938">180000</cx:pt>
          <cx:pt idx="34939">225000</cx:pt>
          <cx:pt idx="34940">117000</cx:pt>
          <cx:pt idx="34941">157500</cx:pt>
          <cx:pt idx="34942">202500</cx:pt>
          <cx:pt idx="34943">157500</cx:pt>
          <cx:pt idx="34944">112500</cx:pt>
          <cx:pt idx="34945">157500</cx:pt>
          <cx:pt idx="34946">112500</cx:pt>
          <cx:pt idx="34947">54000</cx:pt>
          <cx:pt idx="34948">135000</cx:pt>
          <cx:pt idx="34949">202500</cx:pt>
          <cx:pt idx="34950">81000</cx:pt>
          <cx:pt idx="34951">225000</cx:pt>
          <cx:pt idx="34952">135000</cx:pt>
          <cx:pt idx="34953">90000</cx:pt>
          <cx:pt idx="34954">202500</cx:pt>
          <cx:pt idx="34955">202500</cx:pt>
          <cx:pt idx="34956">202500</cx:pt>
          <cx:pt idx="34957">135000</cx:pt>
          <cx:pt idx="34958">90000</cx:pt>
          <cx:pt idx="34959">225000</cx:pt>
          <cx:pt idx="34960">180000</cx:pt>
          <cx:pt idx="34961">135000</cx:pt>
          <cx:pt idx="34962">202500</cx:pt>
          <cx:pt idx="34963">135000</cx:pt>
          <cx:pt idx="34964">225000</cx:pt>
          <cx:pt idx="34965">171000</cx:pt>
          <cx:pt idx="34966">135000</cx:pt>
          <cx:pt idx="34967">315000</cx:pt>
          <cx:pt idx="34968">157500</cx:pt>
          <cx:pt idx="34969">202500</cx:pt>
          <cx:pt idx="34970">112500</cx:pt>
          <cx:pt idx="34971">180000</cx:pt>
          <cx:pt idx="34972">121500</cx:pt>
          <cx:pt idx="34973">247500</cx:pt>
          <cx:pt idx="34974">202500</cx:pt>
          <cx:pt idx="34975">180000</cx:pt>
          <cx:pt idx="34976">225000</cx:pt>
          <cx:pt idx="34977">247500</cx:pt>
          <cx:pt idx="34978">180000</cx:pt>
          <cx:pt idx="34979">157500</cx:pt>
          <cx:pt idx="34980">225000</cx:pt>
          <cx:pt idx="34981">135000</cx:pt>
          <cx:pt idx="34982">180000</cx:pt>
          <cx:pt idx="34983">103500</cx:pt>
          <cx:pt idx="34984">270000</cx:pt>
          <cx:pt idx="34985">112500</cx:pt>
          <cx:pt idx="34986">225000</cx:pt>
          <cx:pt idx="34987">103500</cx:pt>
          <cx:pt idx="34988">67500</cx:pt>
          <cx:pt idx="34989">180000</cx:pt>
          <cx:pt idx="34990">121500</cx:pt>
          <cx:pt idx="34991">180000</cx:pt>
          <cx:pt idx="34992">157500</cx:pt>
          <cx:pt idx="34993">360000</cx:pt>
          <cx:pt idx="34994">117000</cx:pt>
          <cx:pt idx="34995">225000</cx:pt>
          <cx:pt idx="34996">112500</cx:pt>
          <cx:pt idx="34997">112500</cx:pt>
          <cx:pt idx="34998">90000</cx:pt>
          <cx:pt idx="34999">90000</cx:pt>
          <cx:pt idx="35000">112500</cx:pt>
          <cx:pt idx="35001">135000</cx:pt>
          <cx:pt idx="35002">121500</cx:pt>
          <cx:pt idx="35003">112500</cx:pt>
          <cx:pt idx="35004">337500</cx:pt>
          <cx:pt idx="35005">180000</cx:pt>
          <cx:pt idx="35006">108000</cx:pt>
          <cx:pt idx="35007">81000</cx:pt>
          <cx:pt idx="35008">310500</cx:pt>
          <cx:pt idx="35009">202500</cx:pt>
          <cx:pt idx="35010">90000</cx:pt>
          <cx:pt idx="35011">382500</cx:pt>
          <cx:pt idx="35012">135000</cx:pt>
          <cx:pt idx="35013">99000</cx:pt>
          <cx:pt idx="35014">112500</cx:pt>
          <cx:pt idx="35015">112500</cx:pt>
          <cx:pt idx="35016">157500</cx:pt>
          <cx:pt idx="35017">90000</cx:pt>
          <cx:pt idx="35018">126000</cx:pt>
          <cx:pt idx="35019">675000</cx:pt>
          <cx:pt idx="35020">67500</cx:pt>
          <cx:pt idx="35021">135000</cx:pt>
          <cx:pt idx="35022">76500</cx:pt>
          <cx:pt idx="35023">311400</cx:pt>
          <cx:pt idx="35024">180000</cx:pt>
          <cx:pt idx="35025">202500</cx:pt>
          <cx:pt idx="35026">202500</cx:pt>
          <cx:pt idx="35027">202500</cx:pt>
          <cx:pt idx="35028">360000</cx:pt>
          <cx:pt idx="35029">121500</cx:pt>
          <cx:pt idx="35030">144000</cx:pt>
          <cx:pt idx="35031">135000</cx:pt>
          <cx:pt idx="35032">112500</cx:pt>
          <cx:pt idx="35033">157500</cx:pt>
          <cx:pt idx="35034">94500</cx:pt>
          <cx:pt idx="35035">135000</cx:pt>
          <cx:pt idx="35036">202500</cx:pt>
          <cx:pt idx="35037">225000</cx:pt>
          <cx:pt idx="35038">238500</cx:pt>
          <cx:pt idx="35039">90000</cx:pt>
          <cx:pt idx="35040">157500</cx:pt>
          <cx:pt idx="35041">315000</cx:pt>
          <cx:pt idx="35042">202500</cx:pt>
          <cx:pt idx="35043">180000</cx:pt>
          <cx:pt idx="35044">315000</cx:pt>
          <cx:pt idx="35045">256500</cx:pt>
          <cx:pt idx="35046">247500</cx:pt>
          <cx:pt idx="35047">112500</cx:pt>
          <cx:pt idx="35048">810000</cx:pt>
          <cx:pt idx="35049">135000</cx:pt>
          <cx:pt idx="35050">247500</cx:pt>
          <cx:pt idx="35051">180000</cx:pt>
          <cx:pt idx="35052">405000</cx:pt>
          <cx:pt idx="35053">450000</cx:pt>
          <cx:pt idx="35054">90000</cx:pt>
          <cx:pt idx="35055">180000</cx:pt>
          <cx:pt idx="35056">63000</cx:pt>
          <cx:pt idx="35057">112500</cx:pt>
          <cx:pt idx="35058">67500</cx:pt>
          <cx:pt idx="35059">112500</cx:pt>
          <cx:pt idx="35060">90000</cx:pt>
          <cx:pt idx="35061">252000</cx:pt>
          <cx:pt idx="35062">270000</cx:pt>
          <cx:pt idx="35063">135000</cx:pt>
          <cx:pt idx="35064">157500</cx:pt>
          <cx:pt idx="35065">148500</cx:pt>
          <cx:pt idx="35066">202500</cx:pt>
          <cx:pt idx="35067">315000</cx:pt>
          <cx:pt idx="35068">225000</cx:pt>
          <cx:pt idx="35069">450000</cx:pt>
          <cx:pt idx="35070">225000</cx:pt>
          <cx:pt idx="35071">270000</cx:pt>
          <cx:pt idx="35072">90000</cx:pt>
          <cx:pt idx="35073">49500</cx:pt>
          <cx:pt idx="35074">157500</cx:pt>
          <cx:pt idx="35075">178200</cx:pt>
          <cx:pt idx="35076">112500</cx:pt>
          <cx:pt idx="35077">112500</cx:pt>
          <cx:pt idx="35078">225000</cx:pt>
          <cx:pt idx="35079">270000</cx:pt>
          <cx:pt idx="35080">112500</cx:pt>
          <cx:pt idx="35081">171000</cx:pt>
          <cx:pt idx="35082">112500</cx:pt>
          <cx:pt idx="35083">135000</cx:pt>
          <cx:pt idx="35084">112500</cx:pt>
          <cx:pt idx="35085">99000</cx:pt>
          <cx:pt idx="35086">157500</cx:pt>
          <cx:pt idx="35087">94500</cx:pt>
          <cx:pt idx="35088">202500</cx:pt>
          <cx:pt idx="35089">81000</cx:pt>
          <cx:pt idx="35090">144000</cx:pt>
          <cx:pt idx="35091">144000</cx:pt>
          <cx:pt idx="35092">112500</cx:pt>
          <cx:pt idx="35093">202500</cx:pt>
          <cx:pt idx="35094">247500</cx:pt>
          <cx:pt idx="35095">225000</cx:pt>
          <cx:pt idx="35096">360000</cx:pt>
          <cx:pt idx="35097">225000</cx:pt>
          <cx:pt idx="35098">337500</cx:pt>
          <cx:pt idx="35099">135000</cx:pt>
          <cx:pt idx="35100">81000</cx:pt>
          <cx:pt idx="35101">58500</cx:pt>
          <cx:pt idx="35102">45000</cx:pt>
          <cx:pt idx="35103">211500</cx:pt>
          <cx:pt idx="35104">90000</cx:pt>
          <cx:pt idx="35105">225000</cx:pt>
          <cx:pt idx="35106">112500</cx:pt>
          <cx:pt idx="35107">405000</cx:pt>
          <cx:pt idx="35108">202500</cx:pt>
          <cx:pt idx="35109">180000</cx:pt>
          <cx:pt idx="35110">112500</cx:pt>
          <cx:pt idx="35111">225000</cx:pt>
          <cx:pt idx="35112">135000</cx:pt>
          <cx:pt idx="35113">90000</cx:pt>
          <cx:pt idx="35114">135000</cx:pt>
          <cx:pt idx="35115">202500</cx:pt>
          <cx:pt idx="35116">90000</cx:pt>
          <cx:pt idx="35117">72000</cx:pt>
          <cx:pt idx="35118">112500</cx:pt>
          <cx:pt idx="35119">112500</cx:pt>
          <cx:pt idx="35120">162000</cx:pt>
          <cx:pt idx="35121">126000</cx:pt>
          <cx:pt idx="35122">121500</cx:pt>
          <cx:pt idx="35123">180000</cx:pt>
          <cx:pt idx="35124">112500</cx:pt>
          <cx:pt idx="35125">405000</cx:pt>
          <cx:pt idx="35126">337500</cx:pt>
          <cx:pt idx="35127">126733.5</cx:pt>
          <cx:pt idx="35128">157500</cx:pt>
          <cx:pt idx="35129">225000</cx:pt>
          <cx:pt idx="35130">315000</cx:pt>
          <cx:pt idx="35131">112500</cx:pt>
          <cx:pt idx="35132">90000</cx:pt>
          <cx:pt idx="35133">360000</cx:pt>
          <cx:pt idx="35134">180000</cx:pt>
          <cx:pt idx="35135">90000</cx:pt>
          <cx:pt idx="35136">157500</cx:pt>
          <cx:pt idx="35137">108000</cx:pt>
          <cx:pt idx="35138">247500</cx:pt>
          <cx:pt idx="35139">83250</cx:pt>
          <cx:pt idx="35140">202500</cx:pt>
          <cx:pt idx="35141">225000</cx:pt>
          <cx:pt idx="35142">67500</cx:pt>
          <cx:pt idx="35143">81000</cx:pt>
          <cx:pt idx="35144">112500</cx:pt>
          <cx:pt idx="35145">180000</cx:pt>
          <cx:pt idx="35146">292500</cx:pt>
          <cx:pt idx="35147">112500</cx:pt>
          <cx:pt idx="35148">153000</cx:pt>
          <cx:pt idx="35149">180000</cx:pt>
          <cx:pt idx="35150">135000</cx:pt>
          <cx:pt idx="35151">90000</cx:pt>
          <cx:pt idx="35152">103500</cx:pt>
          <cx:pt idx="35153">135000</cx:pt>
          <cx:pt idx="35154">67500</cx:pt>
          <cx:pt idx="35155">90000</cx:pt>
          <cx:pt idx="35156">90000</cx:pt>
          <cx:pt idx="35157">306000</cx:pt>
          <cx:pt idx="35158">135000</cx:pt>
          <cx:pt idx="35159">202500</cx:pt>
          <cx:pt idx="35160">90000</cx:pt>
          <cx:pt idx="35161">157500</cx:pt>
          <cx:pt idx="35162">135000</cx:pt>
          <cx:pt idx="35163">135000</cx:pt>
          <cx:pt idx="35164">54000</cx:pt>
          <cx:pt idx="35165">270000</cx:pt>
          <cx:pt idx="35166">90000</cx:pt>
          <cx:pt idx="35167">270000</cx:pt>
          <cx:pt idx="35168">315000</cx:pt>
          <cx:pt idx="35169">157500</cx:pt>
          <cx:pt idx="35170">225000</cx:pt>
          <cx:pt idx="35171">247500</cx:pt>
          <cx:pt idx="35172">135000</cx:pt>
          <cx:pt idx="35173">292500</cx:pt>
          <cx:pt idx="35174">180000</cx:pt>
          <cx:pt idx="35175">157500</cx:pt>
          <cx:pt idx="35176">306000</cx:pt>
          <cx:pt idx="35177">135000</cx:pt>
          <cx:pt idx="35178">180000</cx:pt>
          <cx:pt idx="35179">49500</cx:pt>
          <cx:pt idx="35180">247500</cx:pt>
          <cx:pt idx="35181">450000</cx:pt>
          <cx:pt idx="35182">157500</cx:pt>
          <cx:pt idx="35183">54000</cx:pt>
          <cx:pt idx="35184">112500</cx:pt>
          <cx:pt idx="35185">112500</cx:pt>
          <cx:pt idx="35186">157500</cx:pt>
          <cx:pt idx="35187">135000</cx:pt>
          <cx:pt idx="35188">178065</cx:pt>
          <cx:pt idx="35189">202500</cx:pt>
          <cx:pt idx="35190">157500</cx:pt>
          <cx:pt idx="35191">135000</cx:pt>
          <cx:pt idx="35192">92250</cx:pt>
          <cx:pt idx="35193">229500</cx:pt>
          <cx:pt idx="35194">202500</cx:pt>
          <cx:pt idx="35195">180000</cx:pt>
          <cx:pt idx="35196">69750</cx:pt>
          <cx:pt idx="35197">135000</cx:pt>
          <cx:pt idx="35198">450000</cx:pt>
          <cx:pt idx="35199">67500</cx:pt>
          <cx:pt idx="35200">225000</cx:pt>
          <cx:pt idx="35201">135000</cx:pt>
          <cx:pt idx="35202">135000</cx:pt>
          <cx:pt idx="35203">81000</cx:pt>
          <cx:pt idx="35204">90000</cx:pt>
          <cx:pt idx="35205">211500</cx:pt>
          <cx:pt idx="35206">180000</cx:pt>
          <cx:pt idx="35207">270000</cx:pt>
          <cx:pt idx="35208">270000</cx:pt>
          <cx:pt idx="35209">112500</cx:pt>
          <cx:pt idx="35210">90000</cx:pt>
          <cx:pt idx="35211">144000</cx:pt>
          <cx:pt idx="35212">139500</cx:pt>
          <cx:pt idx="35213">135000</cx:pt>
          <cx:pt idx="35214">202500</cx:pt>
          <cx:pt idx="35215">234000</cx:pt>
          <cx:pt idx="35216">180000</cx:pt>
          <cx:pt idx="35217">149247</cx:pt>
          <cx:pt idx="35218">270000</cx:pt>
          <cx:pt idx="35219">283500</cx:pt>
          <cx:pt idx="35220">112500</cx:pt>
          <cx:pt idx="35221">112500</cx:pt>
          <cx:pt idx="35222">180000</cx:pt>
          <cx:pt idx="35223">67500</cx:pt>
          <cx:pt idx="35224">108000</cx:pt>
          <cx:pt idx="35225">157500</cx:pt>
          <cx:pt idx="35226">112500</cx:pt>
          <cx:pt idx="35227">157500</cx:pt>
          <cx:pt idx="35228">157500</cx:pt>
          <cx:pt idx="35229">112500</cx:pt>
          <cx:pt idx="35230">99000</cx:pt>
          <cx:pt idx="35231">135000</cx:pt>
          <cx:pt idx="35232">112500</cx:pt>
          <cx:pt idx="35233">157500</cx:pt>
          <cx:pt idx="35234">81000</cx:pt>
          <cx:pt idx="35235">315000</cx:pt>
          <cx:pt idx="35236">67500</cx:pt>
          <cx:pt idx="35237">135000</cx:pt>
          <cx:pt idx="35238">112500</cx:pt>
          <cx:pt idx="35239">225000</cx:pt>
          <cx:pt idx="35240">180000</cx:pt>
          <cx:pt idx="35241">135000</cx:pt>
          <cx:pt idx="35242">90000</cx:pt>
          <cx:pt idx="35243">157500</cx:pt>
          <cx:pt idx="35244">112500</cx:pt>
          <cx:pt idx="35245">202500</cx:pt>
          <cx:pt idx="35246">144000</cx:pt>
          <cx:pt idx="35247">112500</cx:pt>
          <cx:pt idx="35248">157500</cx:pt>
          <cx:pt idx="35249">202500</cx:pt>
          <cx:pt idx="35250">112500</cx:pt>
          <cx:pt idx="35251">202500</cx:pt>
          <cx:pt idx="35252">225000</cx:pt>
          <cx:pt idx="35253">90000</cx:pt>
          <cx:pt idx="35254">180000</cx:pt>
          <cx:pt idx="35255">121500</cx:pt>
          <cx:pt idx="35256">51750</cx:pt>
          <cx:pt idx="35257">135000</cx:pt>
          <cx:pt idx="35258">157500</cx:pt>
          <cx:pt idx="35259">202500</cx:pt>
          <cx:pt idx="35260">67500</cx:pt>
          <cx:pt idx="35261">202500</cx:pt>
          <cx:pt idx="35262">180000</cx:pt>
          <cx:pt idx="35263">315000</cx:pt>
          <cx:pt idx="35264">208350</cx:pt>
          <cx:pt idx="35265">121500</cx:pt>
          <cx:pt idx="35266">135000</cx:pt>
          <cx:pt idx="35267">292500</cx:pt>
          <cx:pt idx="35268">202500</cx:pt>
          <cx:pt idx="35269">81000</cx:pt>
          <cx:pt idx="35270">135000</cx:pt>
          <cx:pt idx="35271">112500</cx:pt>
          <cx:pt idx="35272">90000</cx:pt>
          <cx:pt idx="35273">157500</cx:pt>
          <cx:pt idx="35274">211500</cx:pt>
          <cx:pt idx="35275">247500</cx:pt>
          <cx:pt idx="35276">135000</cx:pt>
          <cx:pt idx="35277">225000</cx:pt>
          <cx:pt idx="35278">180000</cx:pt>
          <cx:pt idx="35279">112500</cx:pt>
          <cx:pt idx="35280">270000</cx:pt>
          <cx:pt idx="35281">90000</cx:pt>
          <cx:pt idx="35282">135000</cx:pt>
          <cx:pt idx="35283">90000</cx:pt>
          <cx:pt idx="35284">135000</cx:pt>
          <cx:pt idx="35285">126000</cx:pt>
          <cx:pt idx="35286">135000</cx:pt>
          <cx:pt idx="35287">202500</cx:pt>
          <cx:pt idx="35288">67500</cx:pt>
          <cx:pt idx="35289">90000</cx:pt>
          <cx:pt idx="35290">180000</cx:pt>
          <cx:pt idx="35291">301500</cx:pt>
          <cx:pt idx="35292">90000</cx:pt>
          <cx:pt idx="35293">247500</cx:pt>
          <cx:pt idx="35294">99000</cx:pt>
          <cx:pt idx="35295">90000</cx:pt>
          <cx:pt idx="35296">90000</cx:pt>
          <cx:pt idx="35297">202500</cx:pt>
          <cx:pt idx="35298">90000</cx:pt>
          <cx:pt idx="35299">202500</cx:pt>
          <cx:pt idx="35300">202500</cx:pt>
          <cx:pt idx="35301">157500</cx:pt>
          <cx:pt idx="35302">157500</cx:pt>
          <cx:pt idx="35303">112500</cx:pt>
          <cx:pt idx="35304">135000</cx:pt>
          <cx:pt idx="35305">157500</cx:pt>
          <cx:pt idx="35306">90000</cx:pt>
          <cx:pt idx="35307">135000</cx:pt>
          <cx:pt idx="35308">67500</cx:pt>
          <cx:pt idx="35309">135000</cx:pt>
          <cx:pt idx="35310">180000</cx:pt>
          <cx:pt idx="35311">144000</cx:pt>
          <cx:pt idx="35312">90000</cx:pt>
          <cx:pt idx="35313">121500</cx:pt>
          <cx:pt idx="35314">76500</cx:pt>
          <cx:pt idx="35315">112500</cx:pt>
          <cx:pt idx="35316">135000</cx:pt>
          <cx:pt idx="35317">90000</cx:pt>
          <cx:pt idx="35318">202500</cx:pt>
          <cx:pt idx="35319">112500</cx:pt>
          <cx:pt idx="35320">157500</cx:pt>
          <cx:pt idx="35321">81000</cx:pt>
          <cx:pt idx="35322">112500</cx:pt>
          <cx:pt idx="35323">157500</cx:pt>
          <cx:pt idx="35324">162000</cx:pt>
          <cx:pt idx="35325">225000</cx:pt>
          <cx:pt idx="35326">202500</cx:pt>
          <cx:pt idx="35327">202500</cx:pt>
          <cx:pt idx="35328">135000</cx:pt>
          <cx:pt idx="35329">112500</cx:pt>
          <cx:pt idx="35330">90000</cx:pt>
          <cx:pt idx="35331">90000</cx:pt>
          <cx:pt idx="35332">180000</cx:pt>
          <cx:pt idx="35333">135000</cx:pt>
          <cx:pt idx="35334">270000</cx:pt>
          <cx:pt idx="35335">225000</cx:pt>
          <cx:pt idx="35336">216000</cx:pt>
          <cx:pt idx="35337">315000</cx:pt>
          <cx:pt idx="35338">270000</cx:pt>
          <cx:pt idx="35339">144000</cx:pt>
          <cx:pt idx="35340">135000</cx:pt>
          <cx:pt idx="35341">135000</cx:pt>
          <cx:pt idx="35342">38700</cx:pt>
          <cx:pt idx="35343">225000</cx:pt>
          <cx:pt idx="35344">112500</cx:pt>
          <cx:pt idx="35345">112500</cx:pt>
          <cx:pt idx="35346">180000</cx:pt>
          <cx:pt idx="35347">135000</cx:pt>
          <cx:pt idx="35348">112549.5</cx:pt>
          <cx:pt idx="35349">135000</cx:pt>
          <cx:pt idx="35350">157500</cx:pt>
          <cx:pt idx="35351">126000</cx:pt>
          <cx:pt idx="35352">56250</cx:pt>
          <cx:pt idx="35353">90000</cx:pt>
          <cx:pt idx="35354">103500</cx:pt>
          <cx:pt idx="35355">126000</cx:pt>
          <cx:pt idx="35356">67500</cx:pt>
          <cx:pt idx="35357">225000</cx:pt>
          <cx:pt idx="35358">171000</cx:pt>
          <cx:pt idx="35359">112500</cx:pt>
          <cx:pt idx="35360">135000</cx:pt>
          <cx:pt idx="35361">270000</cx:pt>
          <cx:pt idx="35362">67500</cx:pt>
          <cx:pt idx="35363">202500</cx:pt>
          <cx:pt idx="35364">270000</cx:pt>
          <cx:pt idx="35365">202500</cx:pt>
          <cx:pt idx="35366">135000</cx:pt>
          <cx:pt idx="35367">90000</cx:pt>
          <cx:pt idx="35368">90000</cx:pt>
          <cx:pt idx="35369">90000</cx:pt>
          <cx:pt idx="35370">112500</cx:pt>
          <cx:pt idx="35371">112500</cx:pt>
          <cx:pt idx="35372">220500</cx:pt>
          <cx:pt idx="35373">135000</cx:pt>
          <cx:pt idx="35374">63000</cx:pt>
          <cx:pt idx="35375">112500</cx:pt>
          <cx:pt idx="35376">180000</cx:pt>
          <cx:pt idx="35377">216000</cx:pt>
          <cx:pt idx="35378">270000</cx:pt>
          <cx:pt idx="35379">112500</cx:pt>
          <cx:pt idx="35380">135000</cx:pt>
          <cx:pt idx="35381">112500</cx:pt>
          <cx:pt idx="35382">157500</cx:pt>
          <cx:pt idx="35383">90000</cx:pt>
          <cx:pt idx="35384">103500</cx:pt>
          <cx:pt idx="35385">112500</cx:pt>
          <cx:pt idx="35386">90000</cx:pt>
          <cx:pt idx="35387">180000</cx:pt>
          <cx:pt idx="35388">112500</cx:pt>
          <cx:pt idx="35389">117000</cx:pt>
          <cx:pt idx="35390">247500</cx:pt>
          <cx:pt idx="35391">157500</cx:pt>
          <cx:pt idx="35392">67500</cx:pt>
          <cx:pt idx="35393">225000</cx:pt>
          <cx:pt idx="35394">270000</cx:pt>
          <cx:pt idx="35395">157500</cx:pt>
          <cx:pt idx="35396">225000</cx:pt>
          <cx:pt idx="35397">112500</cx:pt>
          <cx:pt idx="35398">339282</cx:pt>
          <cx:pt idx="35399">144000</cx:pt>
          <cx:pt idx="35400">189000</cx:pt>
          <cx:pt idx="35401">112500</cx:pt>
          <cx:pt idx="35402">256500</cx:pt>
          <cx:pt idx="35403">324000</cx:pt>
          <cx:pt idx="35404">63000</cx:pt>
          <cx:pt idx="35405">112500</cx:pt>
          <cx:pt idx="35406">247500</cx:pt>
          <cx:pt idx="35407">121500</cx:pt>
          <cx:pt idx="35408">270000</cx:pt>
          <cx:pt idx="35409">157500</cx:pt>
          <cx:pt idx="35410">126000</cx:pt>
          <cx:pt idx="35411">112500</cx:pt>
          <cx:pt idx="35412">157500</cx:pt>
          <cx:pt idx="35413">49500</cx:pt>
          <cx:pt idx="35414">99000</cx:pt>
          <cx:pt idx="35415">157500</cx:pt>
          <cx:pt idx="35416">234000</cx:pt>
          <cx:pt idx="35417">135000</cx:pt>
          <cx:pt idx="35418">225000</cx:pt>
          <cx:pt idx="35419">135000</cx:pt>
          <cx:pt idx="35420">90000</cx:pt>
          <cx:pt idx="35421">56250</cx:pt>
          <cx:pt idx="35422">180000</cx:pt>
          <cx:pt idx="35423">180000</cx:pt>
          <cx:pt idx="35424">85500</cx:pt>
          <cx:pt idx="35425">135000</cx:pt>
          <cx:pt idx="35426">135000</cx:pt>
          <cx:pt idx="35427">112500</cx:pt>
          <cx:pt idx="35428">135000</cx:pt>
          <cx:pt idx="35429">166500</cx:pt>
          <cx:pt idx="35430">63000</cx:pt>
          <cx:pt idx="35431">48150</cx:pt>
          <cx:pt idx="35432">288000</cx:pt>
          <cx:pt idx="35433">54000</cx:pt>
          <cx:pt idx="35434">270000</cx:pt>
          <cx:pt idx="35435">202500</cx:pt>
          <cx:pt idx="35436">112500</cx:pt>
          <cx:pt idx="35437">202500</cx:pt>
          <cx:pt idx="35438">675000</cx:pt>
          <cx:pt idx="35439">112500</cx:pt>
          <cx:pt idx="35440">180000</cx:pt>
          <cx:pt idx="35441">135000</cx:pt>
          <cx:pt idx="35442">135000</cx:pt>
          <cx:pt idx="35443">94500</cx:pt>
          <cx:pt idx="35444">112500</cx:pt>
          <cx:pt idx="35445">81000</cx:pt>
          <cx:pt idx="35446">202500</cx:pt>
          <cx:pt idx="35447">180000</cx:pt>
          <cx:pt idx="35448">76500</cx:pt>
          <cx:pt idx="35449">225000</cx:pt>
          <cx:pt idx="35450">427500</cx:pt>
          <cx:pt idx="35451">126000</cx:pt>
          <cx:pt idx="35452">157500</cx:pt>
          <cx:pt idx="35453">202500</cx:pt>
          <cx:pt idx="35454">315000</cx:pt>
          <cx:pt idx="35455">270000</cx:pt>
          <cx:pt idx="35456">270000</cx:pt>
          <cx:pt idx="35457">112500</cx:pt>
          <cx:pt idx="35458">157500</cx:pt>
          <cx:pt idx="35459">157500</cx:pt>
          <cx:pt idx="35460">157500</cx:pt>
          <cx:pt idx="35461">112500</cx:pt>
          <cx:pt idx="35462">102600</cx:pt>
          <cx:pt idx="35463">180000</cx:pt>
          <cx:pt idx="35464">225000</cx:pt>
          <cx:pt idx="35465">112500</cx:pt>
          <cx:pt idx="35466">171000</cx:pt>
          <cx:pt idx="35467">180000</cx:pt>
          <cx:pt idx="35468">270000</cx:pt>
          <cx:pt idx="35469">81000</cx:pt>
          <cx:pt idx="35470">112500</cx:pt>
          <cx:pt idx="35471">121500</cx:pt>
          <cx:pt idx="35472">121500</cx:pt>
          <cx:pt idx="35473">157500</cx:pt>
          <cx:pt idx="35474">112500</cx:pt>
          <cx:pt idx="35475">112500</cx:pt>
          <cx:pt idx="35476">112500</cx:pt>
          <cx:pt idx="35477">135000</cx:pt>
          <cx:pt idx="35478">202500</cx:pt>
          <cx:pt idx="35479">157500</cx:pt>
          <cx:pt idx="35480">360000</cx:pt>
          <cx:pt idx="35481">153000</cx:pt>
          <cx:pt idx="35482">112500</cx:pt>
          <cx:pt idx="35483">198000</cx:pt>
          <cx:pt idx="35484">540000</cx:pt>
          <cx:pt idx="35485">135000</cx:pt>
          <cx:pt idx="35486">157500</cx:pt>
          <cx:pt idx="35487">180000</cx:pt>
          <cx:pt idx="35488">112500</cx:pt>
          <cx:pt idx="35489">162000</cx:pt>
          <cx:pt idx="35490">67500</cx:pt>
          <cx:pt idx="35491">157500</cx:pt>
          <cx:pt idx="35492">90000</cx:pt>
          <cx:pt idx="35493">90000</cx:pt>
          <cx:pt idx="35494">405000</cx:pt>
          <cx:pt idx="35495">225000</cx:pt>
          <cx:pt idx="35496">90000</cx:pt>
          <cx:pt idx="35497">315000</cx:pt>
          <cx:pt idx="35498">112500</cx:pt>
          <cx:pt idx="35499">85500</cx:pt>
          <cx:pt idx="35500">157500</cx:pt>
          <cx:pt idx="35501">166500</cx:pt>
          <cx:pt idx="35502">135000</cx:pt>
          <cx:pt idx="35503">225000</cx:pt>
          <cx:pt idx="35504">148500</cx:pt>
          <cx:pt idx="35505">135000</cx:pt>
          <cx:pt idx="35506">112500</cx:pt>
          <cx:pt idx="35507">247500</cx:pt>
          <cx:pt idx="35508">157500</cx:pt>
          <cx:pt idx="35509">202500</cx:pt>
          <cx:pt idx="35510">135000</cx:pt>
          <cx:pt idx="35511">112500</cx:pt>
          <cx:pt idx="35512">81000</cx:pt>
          <cx:pt idx="35513">90000</cx:pt>
          <cx:pt idx="35514">90000</cx:pt>
          <cx:pt idx="35515">112500</cx:pt>
          <cx:pt idx="35516">45000</cx:pt>
          <cx:pt idx="35517">90000</cx:pt>
          <cx:pt idx="35518">112500</cx:pt>
          <cx:pt idx="35519">90000</cx:pt>
          <cx:pt idx="35520">76500</cx:pt>
          <cx:pt idx="35521">135000</cx:pt>
          <cx:pt idx="35522">270000</cx:pt>
          <cx:pt idx="35523">45000</cx:pt>
          <cx:pt idx="35524">153000</cx:pt>
          <cx:pt idx="35525">202500</cx:pt>
          <cx:pt idx="35526">315000</cx:pt>
          <cx:pt idx="35527">220500</cx:pt>
          <cx:pt idx="35528">270000</cx:pt>
          <cx:pt idx="35529">315000</cx:pt>
          <cx:pt idx="35530">99000</cx:pt>
          <cx:pt idx="35531">135000</cx:pt>
          <cx:pt idx="35532">234000</cx:pt>
          <cx:pt idx="35533">225000</cx:pt>
          <cx:pt idx="35534">180000</cx:pt>
          <cx:pt idx="35535">252000</cx:pt>
          <cx:pt idx="35536">112500</cx:pt>
          <cx:pt idx="35537">144000</cx:pt>
          <cx:pt idx="35538">135000</cx:pt>
          <cx:pt idx="35539">112500</cx:pt>
          <cx:pt idx="35540">270000</cx:pt>
          <cx:pt idx="35541">135000</cx:pt>
          <cx:pt idx="35542">112500</cx:pt>
          <cx:pt idx="35543">180000</cx:pt>
          <cx:pt idx="35544">135000</cx:pt>
          <cx:pt idx="35545">90000</cx:pt>
          <cx:pt idx="35546">67500</cx:pt>
          <cx:pt idx="35547">225000</cx:pt>
          <cx:pt idx="35548">540000</cx:pt>
          <cx:pt idx="35549">112500</cx:pt>
          <cx:pt idx="35550">58500</cx:pt>
          <cx:pt idx="35551">157500</cx:pt>
          <cx:pt idx="35552">103500</cx:pt>
          <cx:pt idx="35553">135000</cx:pt>
          <cx:pt idx="35554">157500</cx:pt>
          <cx:pt idx="35555">180000</cx:pt>
          <cx:pt idx="35556">112500</cx:pt>
          <cx:pt idx="35557">153000</cx:pt>
          <cx:pt idx="35558">148500</cx:pt>
          <cx:pt idx="35559">202500</cx:pt>
          <cx:pt idx="35560">130500</cx:pt>
          <cx:pt idx="35561">180000</cx:pt>
          <cx:pt idx="35562">175500</cx:pt>
          <cx:pt idx="35563">157500</cx:pt>
          <cx:pt idx="35564">148500</cx:pt>
          <cx:pt idx="35565">90000</cx:pt>
          <cx:pt idx="35566">225000</cx:pt>
          <cx:pt idx="35567">135000</cx:pt>
          <cx:pt idx="35568">135000</cx:pt>
          <cx:pt idx="35569">49500</cx:pt>
          <cx:pt idx="35570">112500</cx:pt>
          <cx:pt idx="35571">135000</cx:pt>
          <cx:pt idx="35572">2025000</cx:pt>
          <cx:pt idx="35573">252000</cx:pt>
          <cx:pt idx="35574">112500</cx:pt>
          <cx:pt idx="35575">38700</cx:pt>
          <cx:pt idx="35576">225000</cx:pt>
          <cx:pt idx="35577">126000</cx:pt>
          <cx:pt idx="35578">157500</cx:pt>
          <cx:pt idx="35579">135000</cx:pt>
          <cx:pt idx="35580">450000</cx:pt>
          <cx:pt idx="35581">45000</cx:pt>
          <cx:pt idx="35582">202500</cx:pt>
          <cx:pt idx="35583">121500</cx:pt>
          <cx:pt idx="35584">360000</cx:pt>
          <cx:pt idx="35585">157500</cx:pt>
          <cx:pt idx="35586">207000</cx:pt>
          <cx:pt idx="35587">270000</cx:pt>
          <cx:pt idx="35588">180000</cx:pt>
          <cx:pt idx="35589">157500</cx:pt>
          <cx:pt idx="35590">171000</cx:pt>
          <cx:pt idx="35591">90000</cx:pt>
          <cx:pt idx="35592">135000</cx:pt>
          <cx:pt idx="35593">202500</cx:pt>
          <cx:pt idx="35594">225000</cx:pt>
          <cx:pt idx="35595">29250</cx:pt>
          <cx:pt idx="35596">157500</cx:pt>
          <cx:pt idx="35597">130500</cx:pt>
          <cx:pt idx="35598">225000</cx:pt>
          <cx:pt idx="35599">292500</cx:pt>
          <cx:pt idx="35600">135000</cx:pt>
          <cx:pt idx="35601">180000</cx:pt>
          <cx:pt idx="35602">81000</cx:pt>
          <cx:pt idx="35603">85500</cx:pt>
          <cx:pt idx="35604">171000</cx:pt>
          <cx:pt idx="35605">180000</cx:pt>
          <cx:pt idx="35606">180000</cx:pt>
          <cx:pt idx="35607">247500</cx:pt>
          <cx:pt idx="35608">112500</cx:pt>
          <cx:pt idx="35609">225000</cx:pt>
          <cx:pt idx="35610">180000</cx:pt>
          <cx:pt idx="35611">180000</cx:pt>
          <cx:pt idx="35612">157500</cx:pt>
          <cx:pt idx="35613">112500</cx:pt>
          <cx:pt idx="35614">135000</cx:pt>
          <cx:pt idx="35615">112500</cx:pt>
          <cx:pt idx="35616">207000</cx:pt>
          <cx:pt idx="35617">270000</cx:pt>
          <cx:pt idx="35618">81000</cx:pt>
          <cx:pt idx="35619">202500</cx:pt>
          <cx:pt idx="35620">135000</cx:pt>
          <cx:pt idx="35621">225000</cx:pt>
          <cx:pt idx="35622">270000</cx:pt>
          <cx:pt idx="35623">81000</cx:pt>
          <cx:pt idx="35624">76500</cx:pt>
          <cx:pt idx="35625">180000</cx:pt>
          <cx:pt idx="35626">112500</cx:pt>
          <cx:pt idx="35627">270000</cx:pt>
          <cx:pt idx="35628">117000</cx:pt>
          <cx:pt idx="35629">175500</cx:pt>
          <cx:pt idx="35630">76500</cx:pt>
          <cx:pt idx="35631">337500</cx:pt>
          <cx:pt idx="35632">180000</cx:pt>
          <cx:pt idx="35633">135000</cx:pt>
          <cx:pt idx="35634">180000</cx:pt>
          <cx:pt idx="35635">135000</cx:pt>
          <cx:pt idx="35636">180000</cx:pt>
          <cx:pt idx="35637">180000</cx:pt>
          <cx:pt idx="35638">112500</cx:pt>
          <cx:pt idx="35639">585000</cx:pt>
          <cx:pt idx="35640">135000</cx:pt>
          <cx:pt idx="35641">135000</cx:pt>
          <cx:pt idx="35642">261000</cx:pt>
          <cx:pt idx="35643">225000</cx:pt>
          <cx:pt idx="35644">166500</cx:pt>
          <cx:pt idx="35645">67500</cx:pt>
          <cx:pt idx="35646">202500</cx:pt>
          <cx:pt idx="35647">270000</cx:pt>
          <cx:pt idx="35648">166500</cx:pt>
          <cx:pt idx="35649">90000</cx:pt>
          <cx:pt idx="35650">81900</cx:pt>
          <cx:pt idx="35651">222750</cx:pt>
          <cx:pt idx="35652">112500</cx:pt>
          <cx:pt idx="35653">112500</cx:pt>
          <cx:pt idx="35654">135000</cx:pt>
          <cx:pt idx="35655">166500</cx:pt>
          <cx:pt idx="35656">180000</cx:pt>
          <cx:pt idx="35657">207000</cx:pt>
          <cx:pt idx="35658">112500</cx:pt>
          <cx:pt idx="35659">112500</cx:pt>
          <cx:pt idx="35660">135000</cx:pt>
          <cx:pt idx="35661">135000</cx:pt>
          <cx:pt idx="35662">270000</cx:pt>
          <cx:pt idx="35663">54000</cx:pt>
          <cx:pt idx="35664">144000</cx:pt>
          <cx:pt idx="35665">171000</cx:pt>
          <cx:pt idx="35666">351000</cx:pt>
          <cx:pt idx="35667">225000</cx:pt>
          <cx:pt idx="35668">135000</cx:pt>
          <cx:pt idx="35669">90000</cx:pt>
          <cx:pt idx="35670">243000</cx:pt>
          <cx:pt idx="35671">112500</cx:pt>
          <cx:pt idx="35672">135000</cx:pt>
          <cx:pt idx="35673">126000</cx:pt>
          <cx:pt idx="35674">337500</cx:pt>
          <cx:pt idx="35675">382500</cx:pt>
          <cx:pt idx="35676">360000</cx:pt>
          <cx:pt idx="35677">112500</cx:pt>
          <cx:pt idx="35678">157500</cx:pt>
          <cx:pt idx="35679">45000</cx:pt>
          <cx:pt idx="35680">67500</cx:pt>
          <cx:pt idx="35681">148500</cx:pt>
          <cx:pt idx="35682">31500</cx:pt>
          <cx:pt idx="35683">144000</cx:pt>
          <cx:pt idx="35684">135000</cx:pt>
          <cx:pt idx="35685">90000</cx:pt>
          <cx:pt idx="35686">121500</cx:pt>
          <cx:pt idx="35687">157500</cx:pt>
          <cx:pt idx="35688">202500</cx:pt>
          <cx:pt idx="35689">130500</cx:pt>
          <cx:pt idx="35690">157500</cx:pt>
          <cx:pt idx="35691">112500</cx:pt>
          <cx:pt idx="35692">90000</cx:pt>
          <cx:pt idx="35693">157500</cx:pt>
          <cx:pt idx="35694">202500</cx:pt>
          <cx:pt idx="35695">166500</cx:pt>
          <cx:pt idx="35696">67500</cx:pt>
          <cx:pt idx="35697">144000</cx:pt>
          <cx:pt idx="35698">76500</cx:pt>
          <cx:pt idx="35699">180000</cx:pt>
          <cx:pt idx="35700">202500</cx:pt>
          <cx:pt idx="35701">135000</cx:pt>
          <cx:pt idx="35702">675000</cx:pt>
          <cx:pt idx="35703">211500</cx:pt>
          <cx:pt idx="35704">315000</cx:pt>
          <cx:pt idx="35705">180000</cx:pt>
          <cx:pt idx="35706">94500</cx:pt>
          <cx:pt idx="35707">135000</cx:pt>
          <cx:pt idx="35708">202500</cx:pt>
          <cx:pt idx="35709">405000</cx:pt>
          <cx:pt idx="35710">76500</cx:pt>
          <cx:pt idx="35711">292500</cx:pt>
          <cx:pt idx="35712">67500</cx:pt>
          <cx:pt idx="35713">94500</cx:pt>
          <cx:pt idx="35714">135000</cx:pt>
          <cx:pt idx="35715">135000</cx:pt>
          <cx:pt idx="35716">90000</cx:pt>
          <cx:pt idx="35717">135000</cx:pt>
          <cx:pt idx="35718">144000</cx:pt>
          <cx:pt idx="35719">274500</cx:pt>
          <cx:pt idx="35720">90000</cx:pt>
          <cx:pt idx="35721">90000</cx:pt>
          <cx:pt idx="35722">94500</cx:pt>
          <cx:pt idx="35723">40500</cx:pt>
          <cx:pt idx="35724">270000</cx:pt>
          <cx:pt idx="35725">180000</cx:pt>
          <cx:pt idx="35726">59850</cx:pt>
          <cx:pt idx="35727">135000</cx:pt>
          <cx:pt idx="35728">157500</cx:pt>
          <cx:pt idx="35729">360000</cx:pt>
          <cx:pt idx="35730">135000</cx:pt>
          <cx:pt idx="35731">202500</cx:pt>
          <cx:pt idx="35732">112500</cx:pt>
          <cx:pt idx="35733">225000</cx:pt>
          <cx:pt idx="35734">292500</cx:pt>
          <cx:pt idx="35735">157500</cx:pt>
          <cx:pt idx="35736">180000</cx:pt>
          <cx:pt idx="35737">76500</cx:pt>
          <cx:pt idx="35738">180000</cx:pt>
          <cx:pt idx="35739">117000</cx:pt>
          <cx:pt idx="35740">67500</cx:pt>
          <cx:pt idx="35741">180000</cx:pt>
          <cx:pt idx="35742">157500</cx:pt>
          <cx:pt idx="35743">225000</cx:pt>
          <cx:pt idx="35744">112500</cx:pt>
          <cx:pt idx="35745">225000</cx:pt>
          <cx:pt idx="35746">112500</cx:pt>
          <cx:pt idx="35747">112500</cx:pt>
          <cx:pt idx="35748">247500</cx:pt>
          <cx:pt idx="35749">132750</cx:pt>
          <cx:pt idx="35750">157500</cx:pt>
          <cx:pt idx="35751">450000</cx:pt>
          <cx:pt idx="35752">157500</cx:pt>
          <cx:pt idx="35753">90000</cx:pt>
          <cx:pt idx="35754">112500</cx:pt>
          <cx:pt idx="35755">180000</cx:pt>
          <cx:pt idx="35756">337500</cx:pt>
          <cx:pt idx="35757">225000</cx:pt>
          <cx:pt idx="35758">135000</cx:pt>
          <cx:pt idx="35759">76500</cx:pt>
          <cx:pt idx="35760">67500</cx:pt>
          <cx:pt idx="35761">157500</cx:pt>
          <cx:pt idx="35762">450000</cx:pt>
          <cx:pt idx="35763">135000</cx:pt>
          <cx:pt idx="35764">135000</cx:pt>
          <cx:pt idx="35765">225000</cx:pt>
          <cx:pt idx="35766">166500</cx:pt>
          <cx:pt idx="35767">67500</cx:pt>
          <cx:pt idx="35768">171000</cx:pt>
          <cx:pt idx="35769">72000</cx:pt>
          <cx:pt idx="35770">315000</cx:pt>
          <cx:pt idx="35771">180000</cx:pt>
          <cx:pt idx="35772">157500</cx:pt>
          <cx:pt idx="35773">130500</cx:pt>
          <cx:pt idx="35774">225000</cx:pt>
          <cx:pt idx="35775">225000</cx:pt>
          <cx:pt idx="35776">90000</cx:pt>
          <cx:pt idx="35777">135000</cx:pt>
          <cx:pt idx="35778">157500</cx:pt>
          <cx:pt idx="35779">112500</cx:pt>
          <cx:pt idx="35780">126000</cx:pt>
          <cx:pt idx="35781">216000</cx:pt>
          <cx:pt idx="35782">315000</cx:pt>
          <cx:pt idx="35783">360000</cx:pt>
          <cx:pt idx="35784">117000</cx:pt>
          <cx:pt idx="35785">225000</cx:pt>
          <cx:pt idx="35786">67500</cx:pt>
          <cx:pt idx="35787">76500</cx:pt>
          <cx:pt idx="35788">112500</cx:pt>
          <cx:pt idx="35789">112500</cx:pt>
          <cx:pt idx="35790">112500</cx:pt>
          <cx:pt idx="35791">45000</cx:pt>
          <cx:pt idx="35792">342000</cx:pt>
          <cx:pt idx="35793">135000</cx:pt>
          <cx:pt idx="35794">180000</cx:pt>
          <cx:pt idx="35795">405000</cx:pt>
          <cx:pt idx="35796">112500</cx:pt>
          <cx:pt idx="35797">112500</cx:pt>
          <cx:pt idx="35798">450000</cx:pt>
          <cx:pt idx="35799">58500</cx:pt>
          <cx:pt idx="35800">216000</cx:pt>
          <cx:pt idx="35801">270000</cx:pt>
          <cx:pt idx="35802">360000</cx:pt>
          <cx:pt idx="35803">202500</cx:pt>
          <cx:pt idx="35804">135000</cx:pt>
          <cx:pt idx="35805">225000</cx:pt>
          <cx:pt idx="35806">81000</cx:pt>
          <cx:pt idx="35807">90000</cx:pt>
          <cx:pt idx="35808">49500</cx:pt>
          <cx:pt idx="35809">81000</cx:pt>
          <cx:pt idx="35810">247500</cx:pt>
          <cx:pt idx="35811">101250</cx:pt>
          <cx:pt idx="35812">58500</cx:pt>
          <cx:pt idx="35813">238500</cx:pt>
          <cx:pt idx="35814">67500</cx:pt>
          <cx:pt idx="35815">207000</cx:pt>
          <cx:pt idx="35816">202500</cx:pt>
          <cx:pt idx="35817">180000</cx:pt>
          <cx:pt idx="35818">135000</cx:pt>
          <cx:pt idx="35819">157500</cx:pt>
          <cx:pt idx="35820">180000</cx:pt>
          <cx:pt idx="35821">135000</cx:pt>
          <cx:pt idx="35822">135000</cx:pt>
          <cx:pt idx="35823">112500</cx:pt>
          <cx:pt idx="35824">157500</cx:pt>
          <cx:pt idx="35825">112500</cx:pt>
          <cx:pt idx="35826">135000</cx:pt>
          <cx:pt idx="35827">54000</cx:pt>
          <cx:pt idx="35828">90000</cx:pt>
          <cx:pt idx="35829">202500</cx:pt>
          <cx:pt idx="35830">180000</cx:pt>
          <cx:pt idx="35831">126000</cx:pt>
          <cx:pt idx="35832">270000</cx:pt>
          <cx:pt idx="35833">180000</cx:pt>
          <cx:pt idx="35834">67500</cx:pt>
          <cx:pt idx="35835">31500</cx:pt>
          <cx:pt idx="35836">247500</cx:pt>
          <cx:pt idx="35837">247500</cx:pt>
          <cx:pt idx="35838">157500</cx:pt>
          <cx:pt idx="35839">337500</cx:pt>
          <cx:pt idx="35840">157500</cx:pt>
          <cx:pt idx="35841">157500</cx:pt>
          <cx:pt idx="35842">67500</cx:pt>
          <cx:pt idx="35843">103500</cx:pt>
          <cx:pt idx="35844">180000</cx:pt>
          <cx:pt idx="35845">81000</cx:pt>
          <cx:pt idx="35846">180000</cx:pt>
          <cx:pt idx="35847">225000</cx:pt>
          <cx:pt idx="35848">157500</cx:pt>
          <cx:pt idx="35849">85500</cx:pt>
          <cx:pt idx="35850">135000</cx:pt>
          <cx:pt idx="35851">99000</cx:pt>
          <cx:pt idx="35852">108000</cx:pt>
          <cx:pt idx="35853">135000</cx:pt>
          <cx:pt idx="35854">67500</cx:pt>
          <cx:pt idx="35855">225000</cx:pt>
          <cx:pt idx="35856">166500</cx:pt>
          <cx:pt idx="35857">315000</cx:pt>
          <cx:pt idx="35858">67500</cx:pt>
          <cx:pt idx="35859">270000</cx:pt>
          <cx:pt idx="35860">112500</cx:pt>
          <cx:pt idx="35861">225000</cx:pt>
          <cx:pt idx="35862">202500</cx:pt>
          <cx:pt idx="35863">360000</cx:pt>
          <cx:pt idx="35864">180000</cx:pt>
          <cx:pt idx="35865">337500</cx:pt>
          <cx:pt idx="35866">207000</cx:pt>
          <cx:pt idx="35867">94500</cx:pt>
          <cx:pt idx="35868">81000</cx:pt>
          <cx:pt idx="35869">261000</cx:pt>
          <cx:pt idx="35870">157500</cx:pt>
          <cx:pt idx="35871">225000</cx:pt>
          <cx:pt idx="35872">225000</cx:pt>
          <cx:pt idx="35873">90000</cx:pt>
          <cx:pt idx="35874">225000</cx:pt>
          <cx:pt idx="35875">112500</cx:pt>
          <cx:pt idx="35876">225000</cx:pt>
          <cx:pt idx="35877">81000</cx:pt>
          <cx:pt idx="35878">270000</cx:pt>
          <cx:pt idx="35879">229500</cx:pt>
          <cx:pt idx="35880">157500</cx:pt>
          <cx:pt idx="35881">112500</cx:pt>
          <cx:pt idx="35882">180000</cx:pt>
          <cx:pt idx="35883">225000</cx:pt>
          <cx:pt idx="35884">103500</cx:pt>
          <cx:pt idx="35885">90000</cx:pt>
          <cx:pt idx="35886">72000</cx:pt>
          <cx:pt idx="35887">90000</cx:pt>
          <cx:pt idx="35888">85500</cx:pt>
          <cx:pt idx="35889">135000</cx:pt>
          <cx:pt idx="35890">90000</cx:pt>
          <cx:pt idx="35891">85500</cx:pt>
          <cx:pt idx="35892">67500</cx:pt>
          <cx:pt idx="35893">112500</cx:pt>
          <cx:pt idx="35894">112500</cx:pt>
          <cx:pt idx="35895">144000</cx:pt>
          <cx:pt idx="35896">171000</cx:pt>
          <cx:pt idx="35897">202500</cx:pt>
          <cx:pt idx="35898">45000</cx:pt>
          <cx:pt idx="35899">315000</cx:pt>
          <cx:pt idx="35900">135000</cx:pt>
          <cx:pt idx="35901">67500</cx:pt>
          <cx:pt idx="35902">144000</cx:pt>
          <cx:pt idx="35903">112500</cx:pt>
          <cx:pt idx="35904">157500</cx:pt>
          <cx:pt idx="35905">157500</cx:pt>
          <cx:pt idx="35906">162000</cx:pt>
          <cx:pt idx="35907">184500</cx:pt>
          <cx:pt idx="35908">112500</cx:pt>
          <cx:pt idx="35909">90000</cx:pt>
          <cx:pt idx="35910">225000</cx:pt>
          <cx:pt idx="35911">225000</cx:pt>
          <cx:pt idx="35912">180000</cx:pt>
          <cx:pt idx="35913">112500</cx:pt>
          <cx:pt idx="35914">182250</cx:pt>
          <cx:pt idx="35915">135000</cx:pt>
          <cx:pt idx="35916">337500</cx:pt>
          <cx:pt idx="35917">135000</cx:pt>
          <cx:pt idx="35918">112500</cx:pt>
          <cx:pt idx="35919">225000</cx:pt>
          <cx:pt idx="35920">450000</cx:pt>
          <cx:pt idx="35921">126000</cx:pt>
          <cx:pt idx="35922">180000</cx:pt>
          <cx:pt idx="35923">337500</cx:pt>
          <cx:pt idx="35924">144000</cx:pt>
          <cx:pt idx="35925">103500</cx:pt>
          <cx:pt idx="35926">270000</cx:pt>
          <cx:pt idx="35927">135000</cx:pt>
          <cx:pt idx="35928">112500</cx:pt>
          <cx:pt idx="35929">189000</cx:pt>
          <cx:pt idx="35930">270000</cx:pt>
          <cx:pt idx="35931">135000</cx:pt>
          <cx:pt idx="35932">67500</cx:pt>
          <cx:pt idx="35933">238500</cx:pt>
          <cx:pt idx="35934">166500</cx:pt>
          <cx:pt idx="35935">171000</cx:pt>
          <cx:pt idx="35936">90000</cx:pt>
          <cx:pt idx="35937">166500</cx:pt>
          <cx:pt idx="35938">135000</cx:pt>
          <cx:pt idx="35939">216000</cx:pt>
          <cx:pt idx="35940">36000</cx:pt>
          <cx:pt idx="35941">135000</cx:pt>
          <cx:pt idx="35942">202500</cx:pt>
          <cx:pt idx="35943">94500</cx:pt>
          <cx:pt idx="35944">135000</cx:pt>
          <cx:pt idx="35945">180000</cx:pt>
          <cx:pt idx="35946">112500</cx:pt>
          <cx:pt idx="35947">135000</cx:pt>
          <cx:pt idx="35948">225000</cx:pt>
          <cx:pt idx="35949">225000</cx:pt>
          <cx:pt idx="35950">225000</cx:pt>
          <cx:pt idx="35951">211500</cx:pt>
          <cx:pt idx="35952">135000</cx:pt>
          <cx:pt idx="35953">112500</cx:pt>
          <cx:pt idx="35954">135000</cx:pt>
          <cx:pt idx="35955">135000</cx:pt>
          <cx:pt idx="35956">90000</cx:pt>
          <cx:pt idx="35957">135000</cx:pt>
          <cx:pt idx="35958">180000</cx:pt>
          <cx:pt idx="35959">63000</cx:pt>
          <cx:pt idx="35960">135000</cx:pt>
          <cx:pt idx="35961">135000</cx:pt>
          <cx:pt idx="35962">157500</cx:pt>
          <cx:pt idx="35963">90000</cx:pt>
          <cx:pt idx="35964">135000</cx:pt>
          <cx:pt idx="35965">225000</cx:pt>
          <cx:pt idx="35966">247500</cx:pt>
          <cx:pt idx="35967">112500</cx:pt>
          <cx:pt idx="35968">135000</cx:pt>
          <cx:pt idx="35969">103500</cx:pt>
          <cx:pt idx="35970">121500</cx:pt>
          <cx:pt idx="35971">112500</cx:pt>
          <cx:pt idx="35972">135000</cx:pt>
          <cx:pt idx="35973">157500</cx:pt>
          <cx:pt idx="35974">382500</cx:pt>
          <cx:pt idx="35975">225000</cx:pt>
          <cx:pt idx="35976">90000</cx:pt>
          <cx:pt idx="35977">180000</cx:pt>
          <cx:pt idx="35978">180000</cx:pt>
          <cx:pt idx="35979">81000</cx:pt>
          <cx:pt idx="35980">76500</cx:pt>
          <cx:pt idx="35981">135000</cx:pt>
          <cx:pt idx="35982">90000</cx:pt>
          <cx:pt idx="35983">99000</cx:pt>
          <cx:pt idx="35984">81000</cx:pt>
          <cx:pt idx="35985">135000</cx:pt>
          <cx:pt idx="35986">157500</cx:pt>
          <cx:pt idx="35987">247500</cx:pt>
          <cx:pt idx="35988">337500</cx:pt>
          <cx:pt idx="35989">112500</cx:pt>
          <cx:pt idx="35990">90000</cx:pt>
          <cx:pt idx="35991">135000</cx:pt>
          <cx:pt idx="35992">126000</cx:pt>
          <cx:pt idx="35993">99000</cx:pt>
          <cx:pt idx="35994">103500</cx:pt>
          <cx:pt idx="35995">112500</cx:pt>
          <cx:pt idx="35996">112500</cx:pt>
          <cx:pt idx="35997">90000</cx:pt>
          <cx:pt idx="35998">90000</cx:pt>
          <cx:pt idx="35999">144000</cx:pt>
          <cx:pt idx="36000">95850</cx:pt>
          <cx:pt idx="36001">49500</cx:pt>
          <cx:pt idx="36002">157500</cx:pt>
          <cx:pt idx="36003">135000</cx:pt>
          <cx:pt idx="36004">135000</cx:pt>
          <cx:pt idx="36005">90000</cx:pt>
          <cx:pt idx="36006">157500</cx:pt>
          <cx:pt idx="36007">72000</cx:pt>
          <cx:pt idx="36008">324000</cx:pt>
          <cx:pt idx="36009">90000</cx:pt>
          <cx:pt idx="36010">225000</cx:pt>
          <cx:pt idx="36011">157500</cx:pt>
          <cx:pt idx="36012">135000</cx:pt>
          <cx:pt idx="36013">153000</cx:pt>
          <cx:pt idx="36014">247500</cx:pt>
          <cx:pt idx="36015">157500</cx:pt>
          <cx:pt idx="36016">135000</cx:pt>
          <cx:pt idx="36017">180000</cx:pt>
          <cx:pt idx="36018">139500</cx:pt>
          <cx:pt idx="36019">99000</cx:pt>
          <cx:pt idx="36020">315000</cx:pt>
          <cx:pt idx="36021">112500</cx:pt>
          <cx:pt idx="36022">180000</cx:pt>
          <cx:pt idx="36023">157500</cx:pt>
          <cx:pt idx="36024">63000</cx:pt>
          <cx:pt idx="36025">148500</cx:pt>
          <cx:pt idx="36026">144000</cx:pt>
          <cx:pt idx="36027">225000</cx:pt>
          <cx:pt idx="36028">252000</cx:pt>
          <cx:pt idx="36029">180000</cx:pt>
          <cx:pt idx="36030">112500</cx:pt>
          <cx:pt idx="36031">85500</cx:pt>
          <cx:pt idx="36032">216000</cx:pt>
          <cx:pt idx="36033">126000</cx:pt>
          <cx:pt idx="36034">54000</cx:pt>
          <cx:pt idx="36035">135000</cx:pt>
          <cx:pt idx="36036">67500</cx:pt>
          <cx:pt idx="36037">81000</cx:pt>
          <cx:pt idx="36038">112500</cx:pt>
          <cx:pt idx="36039">265500</cx:pt>
          <cx:pt idx="36040">202500</cx:pt>
          <cx:pt idx="36041">675000</cx:pt>
          <cx:pt idx="36042">202500</cx:pt>
          <cx:pt idx="36043">112500</cx:pt>
          <cx:pt idx="36044">139500</cx:pt>
          <cx:pt idx="36045">270000</cx:pt>
          <cx:pt idx="36046">180000</cx:pt>
          <cx:pt idx="36047">112500</cx:pt>
          <cx:pt idx="36048">225000</cx:pt>
          <cx:pt idx="36049">67500</cx:pt>
          <cx:pt idx="36050">81000</cx:pt>
          <cx:pt idx="36051">81000</cx:pt>
          <cx:pt idx="36052">180000</cx:pt>
          <cx:pt idx="36053">171000</cx:pt>
          <cx:pt idx="36054">202500</cx:pt>
          <cx:pt idx="36055">225000</cx:pt>
          <cx:pt idx="36056">180000</cx:pt>
          <cx:pt idx="36057">157500</cx:pt>
          <cx:pt idx="36058">202500</cx:pt>
          <cx:pt idx="36059">112500</cx:pt>
          <cx:pt idx="36060">202500</cx:pt>
          <cx:pt idx="36061">270000</cx:pt>
          <cx:pt idx="36062">166500</cx:pt>
          <cx:pt idx="36063">171000</cx:pt>
          <cx:pt idx="36064">202500</cx:pt>
          <cx:pt idx="36065">270000</cx:pt>
          <cx:pt idx="36066">112500</cx:pt>
          <cx:pt idx="36067">117000</cx:pt>
          <cx:pt idx="36068">247500</cx:pt>
          <cx:pt idx="36069">67500</cx:pt>
          <cx:pt idx="36070">225000</cx:pt>
          <cx:pt idx="36071">81000</cx:pt>
          <cx:pt idx="36072">220500</cx:pt>
          <cx:pt idx="36073">135000</cx:pt>
          <cx:pt idx="36074">90000</cx:pt>
          <cx:pt idx="36075">189000</cx:pt>
          <cx:pt idx="36076">99000</cx:pt>
          <cx:pt idx="36077">180000</cx:pt>
          <cx:pt idx="36078">135000</cx:pt>
          <cx:pt idx="36079">135000</cx:pt>
          <cx:pt idx="36080">157500</cx:pt>
          <cx:pt idx="36081">360000</cx:pt>
          <cx:pt idx="36082">112500</cx:pt>
          <cx:pt idx="36083">85500</cx:pt>
          <cx:pt idx="36084">202500</cx:pt>
          <cx:pt idx="36085">180000</cx:pt>
          <cx:pt idx="36086">70200</cx:pt>
          <cx:pt idx="36087">202500</cx:pt>
          <cx:pt idx="36088">202500</cx:pt>
          <cx:pt idx="36089">144000</cx:pt>
          <cx:pt idx="36090">225000</cx:pt>
          <cx:pt idx="36091">126000</cx:pt>
          <cx:pt idx="36092">76500</cx:pt>
          <cx:pt idx="36093">225000</cx:pt>
          <cx:pt idx="36094">180000</cx:pt>
          <cx:pt idx="36095">90000</cx:pt>
          <cx:pt idx="36096">247500</cx:pt>
          <cx:pt idx="36097">261000</cx:pt>
          <cx:pt idx="36098">157500</cx:pt>
          <cx:pt idx="36099">292500</cx:pt>
          <cx:pt idx="36100">108000</cx:pt>
          <cx:pt idx="36101">90000</cx:pt>
          <cx:pt idx="36102">90000</cx:pt>
          <cx:pt idx="36103">99000</cx:pt>
          <cx:pt idx="36104">180000</cx:pt>
          <cx:pt idx="36105">117000</cx:pt>
          <cx:pt idx="36106">157500</cx:pt>
          <cx:pt idx="36107">144000</cx:pt>
          <cx:pt idx="36108">112500</cx:pt>
          <cx:pt idx="36109">157500</cx:pt>
          <cx:pt idx="36110">94500</cx:pt>
          <cx:pt idx="36111">180000</cx:pt>
          <cx:pt idx="36112">247500</cx:pt>
          <cx:pt idx="36113">103500</cx:pt>
          <cx:pt idx="36114">202500</cx:pt>
          <cx:pt idx="36115">175500</cx:pt>
          <cx:pt idx="36116">148500</cx:pt>
          <cx:pt idx="36117">67500</cx:pt>
          <cx:pt idx="36118">337500</cx:pt>
          <cx:pt idx="36119">54000</cx:pt>
          <cx:pt idx="36120">135000</cx:pt>
          <cx:pt idx="36121">112500</cx:pt>
          <cx:pt idx="36122">675000</cx:pt>
          <cx:pt idx="36123">292500</cx:pt>
          <cx:pt idx="36124">202500</cx:pt>
          <cx:pt idx="36125">103500</cx:pt>
          <cx:pt idx="36126">112500</cx:pt>
          <cx:pt idx="36127">180000</cx:pt>
          <cx:pt idx="36128">90000</cx:pt>
          <cx:pt idx="36129">157500</cx:pt>
          <cx:pt idx="36130">135000</cx:pt>
          <cx:pt idx="36131">675000</cx:pt>
          <cx:pt idx="36132">216000</cx:pt>
          <cx:pt idx="36133">265500</cx:pt>
          <cx:pt idx="36134">112500</cx:pt>
          <cx:pt idx="36135">202500</cx:pt>
          <cx:pt idx="36136">90000</cx:pt>
          <cx:pt idx="36137">247500</cx:pt>
          <cx:pt idx="36138">103500</cx:pt>
          <cx:pt idx="36139">132075</cx:pt>
          <cx:pt idx="36140">247500</cx:pt>
          <cx:pt idx="36141">540000</cx:pt>
          <cx:pt idx="36142">126000</cx:pt>
          <cx:pt idx="36143">225000</cx:pt>
          <cx:pt idx="36144">180000</cx:pt>
          <cx:pt idx="36145">189000</cx:pt>
          <cx:pt idx="36146">58500</cx:pt>
          <cx:pt idx="36147">202500</cx:pt>
          <cx:pt idx="36148">351000</cx:pt>
          <cx:pt idx="36149">112500</cx:pt>
          <cx:pt idx="36150">135000</cx:pt>
          <cx:pt idx="36151">135000</cx:pt>
          <cx:pt idx="36152">135000</cx:pt>
          <cx:pt idx="36153">135000</cx:pt>
          <cx:pt idx="36154">225000</cx:pt>
          <cx:pt idx="36155">90000</cx:pt>
          <cx:pt idx="36156">112500</cx:pt>
          <cx:pt idx="36157">144000</cx:pt>
          <cx:pt idx="36158">157500</cx:pt>
          <cx:pt idx="36159">180000</cx:pt>
          <cx:pt idx="36160">405000</cx:pt>
          <cx:pt idx="36161">180000</cx:pt>
          <cx:pt idx="36162">112500</cx:pt>
          <cx:pt idx="36163">270000</cx:pt>
          <cx:pt idx="36164">247500</cx:pt>
          <cx:pt idx="36165">135000</cx:pt>
          <cx:pt idx="36166">202500</cx:pt>
          <cx:pt idx="36167">202500</cx:pt>
          <cx:pt idx="36168">180000</cx:pt>
          <cx:pt idx="36169">112500</cx:pt>
          <cx:pt idx="36170">211500</cx:pt>
          <cx:pt idx="36171">135000</cx:pt>
          <cx:pt idx="36172">90000</cx:pt>
          <cx:pt idx="36173">112500</cx:pt>
          <cx:pt idx="36174">90000</cx:pt>
          <cx:pt idx="36175">157500</cx:pt>
          <cx:pt idx="36176">225000</cx:pt>
          <cx:pt idx="36177">135000</cx:pt>
          <cx:pt idx="36178">180000</cx:pt>
          <cx:pt idx="36179">279000</cx:pt>
          <cx:pt idx="36180">315000</cx:pt>
          <cx:pt idx="36181">157500</cx:pt>
          <cx:pt idx="36182">135000</cx:pt>
          <cx:pt idx="36183">74970</cx:pt>
          <cx:pt idx="36184">225000</cx:pt>
          <cx:pt idx="36185">157500</cx:pt>
          <cx:pt idx="36186">135000</cx:pt>
          <cx:pt idx="36187">193500</cx:pt>
          <cx:pt idx="36188">126000</cx:pt>
          <cx:pt idx="36189">45000</cx:pt>
          <cx:pt idx="36190">112500</cx:pt>
          <cx:pt idx="36191">112500</cx:pt>
          <cx:pt idx="36192">47250</cx:pt>
          <cx:pt idx="36193">90000</cx:pt>
          <cx:pt idx="36194">162000</cx:pt>
          <cx:pt idx="36195">225000</cx:pt>
          <cx:pt idx="36196">180000</cx:pt>
          <cx:pt idx="36197">76500</cx:pt>
          <cx:pt idx="36198">103500</cx:pt>
          <cx:pt idx="36199">225000</cx:pt>
          <cx:pt idx="36200">99000</cx:pt>
          <cx:pt idx="36201">67500</cx:pt>
          <cx:pt idx="36202">67500</cx:pt>
          <cx:pt idx="36203">270000</cx:pt>
          <cx:pt idx="36204">112500</cx:pt>
          <cx:pt idx="36205">247500</cx:pt>
          <cx:pt idx="36206">171000</cx:pt>
          <cx:pt idx="36207">112500</cx:pt>
          <cx:pt idx="36208">135000</cx:pt>
          <cx:pt idx="36209">130500</cx:pt>
          <cx:pt idx="36210">94500</cx:pt>
          <cx:pt idx="36211">202500</cx:pt>
          <cx:pt idx="36212">315000</cx:pt>
          <cx:pt idx="36213">225000</cx:pt>
          <cx:pt idx="36214">450000</cx:pt>
          <cx:pt idx="36215">202500</cx:pt>
          <cx:pt idx="36216">67500</cx:pt>
          <cx:pt idx="36217">90000</cx:pt>
          <cx:pt idx="36218">337500</cx:pt>
          <cx:pt idx="36219">112500</cx:pt>
          <cx:pt idx="36220">135000</cx:pt>
          <cx:pt idx="36221">112500</cx:pt>
          <cx:pt idx="36222">90000</cx:pt>
          <cx:pt idx="36223">157500</cx:pt>
          <cx:pt idx="36224">135000</cx:pt>
          <cx:pt idx="36225">117000</cx:pt>
          <cx:pt idx="36226">90000</cx:pt>
          <cx:pt idx="36227">225000</cx:pt>
          <cx:pt idx="36228">90000</cx:pt>
          <cx:pt idx="36229">126000</cx:pt>
          <cx:pt idx="36230">225000</cx:pt>
          <cx:pt idx="36231">49500</cx:pt>
          <cx:pt idx="36232">270000</cx:pt>
          <cx:pt idx="36233">135000</cx:pt>
          <cx:pt idx="36234">202500</cx:pt>
          <cx:pt idx="36235">225000</cx:pt>
          <cx:pt idx="36236">135000</cx:pt>
          <cx:pt idx="36237">90000</cx:pt>
          <cx:pt idx="36238">81000</cx:pt>
          <cx:pt idx="36239">180000</cx:pt>
          <cx:pt idx="36240">261000</cx:pt>
          <cx:pt idx="36241">202500</cx:pt>
          <cx:pt idx="36242">90000</cx:pt>
          <cx:pt idx="36243">135000</cx:pt>
          <cx:pt idx="36244">166500</cx:pt>
          <cx:pt idx="36245">180000</cx:pt>
          <cx:pt idx="36246">171000</cx:pt>
          <cx:pt idx="36247">207000</cx:pt>
          <cx:pt idx="36248">166500</cx:pt>
          <cx:pt idx="36249">180000</cx:pt>
          <cx:pt idx="36250">90000</cx:pt>
          <cx:pt idx="36251">126000</cx:pt>
          <cx:pt idx="36252">85500</cx:pt>
          <cx:pt idx="36253">90000</cx:pt>
          <cx:pt idx="36254">67500</cx:pt>
          <cx:pt idx="36255">112500</cx:pt>
          <cx:pt idx="36256">225000</cx:pt>
          <cx:pt idx="36257">112500</cx:pt>
          <cx:pt idx="36258">225000</cx:pt>
          <cx:pt idx="36259">157500</cx:pt>
          <cx:pt idx="36260">112500</cx:pt>
          <cx:pt idx="36261">135000</cx:pt>
          <cx:pt idx="36262">112500</cx:pt>
          <cx:pt idx="36263">135000</cx:pt>
          <cx:pt idx="36264">180000</cx:pt>
          <cx:pt idx="36265">135000</cx:pt>
          <cx:pt idx="36266">360000</cx:pt>
          <cx:pt idx="36267">103500</cx:pt>
          <cx:pt idx="36268">166500</cx:pt>
          <cx:pt idx="36269">247500</cx:pt>
          <cx:pt idx="36270">180000</cx:pt>
          <cx:pt idx="36271">67500</cx:pt>
          <cx:pt idx="36272">99000</cx:pt>
          <cx:pt idx="36273">337500</cx:pt>
          <cx:pt idx="36274">315000</cx:pt>
          <cx:pt idx="36275">121500</cx:pt>
          <cx:pt idx="36276">175500</cx:pt>
          <cx:pt idx="36277">135000</cx:pt>
          <cx:pt idx="36278">157500</cx:pt>
          <cx:pt idx="36279">90000</cx:pt>
          <cx:pt idx="36280">112500</cx:pt>
          <cx:pt idx="36281">315000</cx:pt>
          <cx:pt idx="36282">180000</cx:pt>
          <cx:pt idx="36283">63000</cx:pt>
          <cx:pt idx="36284">225000</cx:pt>
          <cx:pt idx="36285">279000</cx:pt>
          <cx:pt idx="36286">112500</cx:pt>
          <cx:pt idx="36287">58500</cx:pt>
          <cx:pt idx="36288">99000</cx:pt>
          <cx:pt idx="36289">90000</cx:pt>
          <cx:pt idx="36290">121500</cx:pt>
          <cx:pt idx="36291">225000</cx:pt>
          <cx:pt idx="36292">157500</cx:pt>
          <cx:pt idx="36293">90000</cx:pt>
          <cx:pt idx="36294">135000</cx:pt>
          <cx:pt idx="36295">441000</cx:pt>
          <cx:pt idx="36296">135000</cx:pt>
          <cx:pt idx="36297">135000</cx:pt>
          <cx:pt idx="36298">225000</cx:pt>
          <cx:pt idx="36299">112500</cx:pt>
          <cx:pt idx="36300">180000</cx:pt>
          <cx:pt idx="36301">157500</cx:pt>
          <cx:pt idx="36302">67500</cx:pt>
          <cx:pt idx="36303">112500</cx:pt>
          <cx:pt idx="36304">171000</cx:pt>
          <cx:pt idx="36305">180000</cx:pt>
          <cx:pt idx="36306">90000</cx:pt>
          <cx:pt idx="36307">225000</cx:pt>
          <cx:pt idx="36308">315000</cx:pt>
          <cx:pt idx="36309">225000</cx:pt>
          <cx:pt idx="36310">112500</cx:pt>
          <cx:pt idx="36311">180000</cx:pt>
          <cx:pt idx="36312">202500</cx:pt>
          <cx:pt idx="36313">54000</cx:pt>
          <cx:pt idx="36314">202500</cx:pt>
          <cx:pt idx="36315">135000</cx:pt>
          <cx:pt idx="36316">153000</cx:pt>
          <cx:pt idx="36317">90000</cx:pt>
          <cx:pt idx="36318">189000</cx:pt>
          <cx:pt idx="36319">90000</cx:pt>
          <cx:pt idx="36320">337500</cx:pt>
          <cx:pt idx="36321">67500</cx:pt>
          <cx:pt idx="36322">315000</cx:pt>
          <cx:pt idx="36323">67500</cx:pt>
          <cx:pt idx="36324">382500</cx:pt>
          <cx:pt idx="36325">180000</cx:pt>
          <cx:pt idx="36326">63000</cx:pt>
          <cx:pt idx="36327">112500</cx:pt>
          <cx:pt idx="36328">180000</cx:pt>
          <cx:pt idx="36329">135000</cx:pt>
          <cx:pt idx="36330">270000</cx:pt>
          <cx:pt idx="36331">112500</cx:pt>
          <cx:pt idx="36332">162000</cx:pt>
          <cx:pt idx="36333">270000</cx:pt>
          <cx:pt idx="36334">135000</cx:pt>
          <cx:pt idx="36335">81000</cx:pt>
          <cx:pt idx="36336">81000</cx:pt>
          <cx:pt idx="36337">135000</cx:pt>
          <cx:pt idx="36338">171000</cx:pt>
          <cx:pt idx="36339">90000</cx:pt>
          <cx:pt idx="36340">112500</cx:pt>
          <cx:pt idx="36341">135000</cx:pt>
          <cx:pt idx="36342">184500</cx:pt>
          <cx:pt idx="36343">112500</cx:pt>
          <cx:pt idx="36344">157500</cx:pt>
          <cx:pt idx="36345">126000</cx:pt>
          <cx:pt idx="36346">270000</cx:pt>
          <cx:pt idx="36347">405000</cx:pt>
          <cx:pt idx="36348">112500</cx:pt>
          <cx:pt idx="36349">157500</cx:pt>
          <cx:pt idx="36350">135000</cx:pt>
          <cx:pt idx="36351">135000</cx:pt>
          <cx:pt idx="36352">337500</cx:pt>
          <cx:pt idx="36353">135000</cx:pt>
          <cx:pt idx="36354">135000</cx:pt>
          <cx:pt idx="36355">67500</cx:pt>
          <cx:pt idx="36356">112500</cx:pt>
          <cx:pt idx="36357">90000</cx:pt>
          <cx:pt idx="36358">233595</cx:pt>
          <cx:pt idx="36359">225000</cx:pt>
          <cx:pt idx="36360">135000</cx:pt>
          <cx:pt idx="36361">157500</cx:pt>
          <cx:pt idx="36362">90000</cx:pt>
          <cx:pt idx="36363">225000</cx:pt>
          <cx:pt idx="36364">225000</cx:pt>
          <cx:pt idx="36365">90000</cx:pt>
          <cx:pt idx="36366">202500</cx:pt>
          <cx:pt idx="36367">112500</cx:pt>
          <cx:pt idx="36368">256500</cx:pt>
          <cx:pt idx="36369">157500</cx:pt>
          <cx:pt idx="36370">180000</cx:pt>
          <cx:pt idx="36371">135000</cx:pt>
          <cx:pt idx="36372">315000</cx:pt>
          <cx:pt idx="36373">247500</cx:pt>
          <cx:pt idx="36374">144000</cx:pt>
          <cx:pt idx="36375">112500</cx:pt>
          <cx:pt idx="36376">157500</cx:pt>
          <cx:pt idx="36377">63000</cx:pt>
          <cx:pt idx="36378">360000</cx:pt>
          <cx:pt idx="36379">157500</cx:pt>
          <cx:pt idx="36380">98100</cx:pt>
          <cx:pt idx="36381">139500</cx:pt>
          <cx:pt idx="36382">157500</cx:pt>
          <cx:pt idx="36383">180000</cx:pt>
          <cx:pt idx="36384">175500</cx:pt>
          <cx:pt idx="36385">180000</cx:pt>
          <cx:pt idx="36386">135000</cx:pt>
          <cx:pt idx="36387">270000</cx:pt>
          <cx:pt idx="36388">315000</cx:pt>
          <cx:pt idx="36389">103500</cx:pt>
          <cx:pt idx="36390">130500</cx:pt>
          <cx:pt idx="36391">247500</cx:pt>
          <cx:pt idx="36392">720000</cx:pt>
          <cx:pt idx="36393">99000</cx:pt>
          <cx:pt idx="36394">157500</cx:pt>
          <cx:pt idx="36395">270000</cx:pt>
          <cx:pt idx="36396">270000</cx:pt>
          <cx:pt idx="36397">135000</cx:pt>
          <cx:pt idx="36398">247500</cx:pt>
          <cx:pt idx="36399">382500</cx:pt>
          <cx:pt idx="36400">45000</cx:pt>
          <cx:pt idx="36401">360000</cx:pt>
          <cx:pt idx="36402">225000</cx:pt>
          <cx:pt idx="36403">157500</cx:pt>
          <cx:pt idx="36404">175500</cx:pt>
          <cx:pt idx="36405">112500</cx:pt>
          <cx:pt idx="36406">135000</cx:pt>
          <cx:pt idx="36407">315000</cx:pt>
          <cx:pt idx="36408">315000</cx:pt>
          <cx:pt idx="36409">225000</cx:pt>
          <cx:pt idx="36410">180000</cx:pt>
          <cx:pt idx="36411">247500</cx:pt>
          <cx:pt idx="36412">225000</cx:pt>
          <cx:pt idx="36413">166500</cx:pt>
          <cx:pt idx="36414">90000</cx:pt>
          <cx:pt idx="36415">112500</cx:pt>
          <cx:pt idx="36416">108000</cx:pt>
          <cx:pt idx="36417">180000</cx:pt>
          <cx:pt idx="36418">90000</cx:pt>
          <cx:pt idx="36419">67500</cx:pt>
          <cx:pt idx="36420">180000</cx:pt>
          <cx:pt idx="36421">90000</cx:pt>
          <cx:pt idx="36422">405000</cx:pt>
          <cx:pt idx="36423">202500</cx:pt>
          <cx:pt idx="36424">225000</cx:pt>
          <cx:pt idx="36425">405000</cx:pt>
          <cx:pt idx="36426">90000</cx:pt>
          <cx:pt idx="36427">157500</cx:pt>
          <cx:pt idx="36428">112500</cx:pt>
          <cx:pt idx="36429">270000</cx:pt>
          <cx:pt idx="36430">112500</cx:pt>
          <cx:pt idx="36431">67500</cx:pt>
          <cx:pt idx="36432">135000</cx:pt>
          <cx:pt idx="36433">360000</cx:pt>
          <cx:pt idx="36434">112500</cx:pt>
          <cx:pt idx="36435">126000</cx:pt>
          <cx:pt idx="36436">225000</cx:pt>
          <cx:pt idx="36437">90000</cx:pt>
          <cx:pt idx="36438">157500</cx:pt>
          <cx:pt idx="36439">157500</cx:pt>
          <cx:pt idx="36440">67500</cx:pt>
          <cx:pt idx="36441">180000</cx:pt>
          <cx:pt idx="36442">90000</cx:pt>
          <cx:pt idx="36443">112500</cx:pt>
          <cx:pt idx="36444">270000</cx:pt>
          <cx:pt idx="36445">135000</cx:pt>
          <cx:pt idx="36446">112500</cx:pt>
          <cx:pt idx="36447">180000</cx:pt>
          <cx:pt idx="36448">135000</cx:pt>
          <cx:pt idx="36449">157500</cx:pt>
          <cx:pt idx="36450">128250</cx:pt>
          <cx:pt idx="36451">157500</cx:pt>
          <cx:pt idx="36452">180000</cx:pt>
          <cx:pt idx="36453">166500</cx:pt>
          <cx:pt idx="36454">112500</cx:pt>
          <cx:pt idx="36455">180000</cx:pt>
          <cx:pt idx="36456">135000</cx:pt>
          <cx:pt idx="36457">112500</cx:pt>
          <cx:pt idx="36458">45000</cx:pt>
          <cx:pt idx="36459">234000</cx:pt>
          <cx:pt idx="36460">135000</cx:pt>
          <cx:pt idx="36461">225000</cx:pt>
          <cx:pt idx="36462">180000</cx:pt>
          <cx:pt idx="36463">202500</cx:pt>
          <cx:pt idx="36464">360000</cx:pt>
          <cx:pt idx="36465">180000</cx:pt>
          <cx:pt idx="36466">180000</cx:pt>
          <cx:pt idx="36467">171000</cx:pt>
          <cx:pt idx="36468">153000</cx:pt>
          <cx:pt idx="36469">162000</cx:pt>
          <cx:pt idx="36470">76500</cx:pt>
          <cx:pt idx="36471">90000</cx:pt>
          <cx:pt idx="36472">180000</cx:pt>
          <cx:pt idx="36473">112500</cx:pt>
          <cx:pt idx="36474">135000</cx:pt>
          <cx:pt idx="36475">247500</cx:pt>
          <cx:pt idx="36476">225000</cx:pt>
          <cx:pt idx="36477">202500</cx:pt>
          <cx:pt idx="36478">180000</cx:pt>
          <cx:pt idx="36479">72000</cx:pt>
          <cx:pt idx="36480">157500</cx:pt>
          <cx:pt idx="36481">360000</cx:pt>
          <cx:pt idx="36482">135000</cx:pt>
          <cx:pt idx="36483">85500</cx:pt>
          <cx:pt idx="36484">144000</cx:pt>
          <cx:pt idx="36485">67500</cx:pt>
          <cx:pt idx="36486">337500</cx:pt>
          <cx:pt idx="36487">157500</cx:pt>
          <cx:pt idx="36488">126000</cx:pt>
          <cx:pt idx="36489">270000</cx:pt>
          <cx:pt idx="36490">90000</cx:pt>
          <cx:pt idx="36491">247500</cx:pt>
          <cx:pt idx="36492">135000</cx:pt>
          <cx:pt idx="36493">112500</cx:pt>
          <cx:pt idx="36494">126000</cx:pt>
          <cx:pt idx="36495">180000</cx:pt>
          <cx:pt idx="36496">45000</cx:pt>
          <cx:pt idx="36497">90000</cx:pt>
          <cx:pt idx="36498">337500</cx:pt>
          <cx:pt idx="36499">112500</cx:pt>
          <cx:pt idx="36500">67500</cx:pt>
          <cx:pt idx="36501">247500</cx:pt>
          <cx:pt idx="36502">135000</cx:pt>
          <cx:pt idx="36503">180000</cx:pt>
          <cx:pt idx="36504">360000</cx:pt>
          <cx:pt idx="36505">135000</cx:pt>
          <cx:pt idx="36506">180000</cx:pt>
          <cx:pt idx="36507">180000</cx:pt>
          <cx:pt idx="36508">81000</cx:pt>
          <cx:pt idx="36509">121500</cx:pt>
          <cx:pt idx="36510">90000</cx:pt>
          <cx:pt idx="36511">121500</cx:pt>
          <cx:pt idx="36512">202500</cx:pt>
          <cx:pt idx="36513">135000</cx:pt>
          <cx:pt idx="36514">171000</cx:pt>
          <cx:pt idx="36515">157500</cx:pt>
          <cx:pt idx="36516">99000</cx:pt>
          <cx:pt idx="36517">54000</cx:pt>
          <cx:pt idx="36518">76500</cx:pt>
          <cx:pt idx="36519">180000</cx:pt>
          <cx:pt idx="36520">216000</cx:pt>
          <cx:pt idx="36521">200700</cx:pt>
          <cx:pt idx="36522">423000</cx:pt>
          <cx:pt idx="36523">166500</cx:pt>
          <cx:pt idx="36524">126000</cx:pt>
          <cx:pt idx="36525">184500</cx:pt>
          <cx:pt idx="36526">112500</cx:pt>
          <cx:pt idx="36527">180000</cx:pt>
          <cx:pt idx="36528">225000</cx:pt>
          <cx:pt idx="36529">54000</cx:pt>
          <cx:pt idx="36530">126000</cx:pt>
          <cx:pt idx="36531">157500</cx:pt>
          <cx:pt idx="36532">137025</cx:pt>
          <cx:pt idx="36533">157500</cx:pt>
          <cx:pt idx="36534">198000</cx:pt>
          <cx:pt idx="36535">148500</cx:pt>
          <cx:pt idx="36536">90000</cx:pt>
          <cx:pt idx="36537">90000</cx:pt>
          <cx:pt idx="36538">202500</cx:pt>
          <cx:pt idx="36539">180000</cx:pt>
          <cx:pt idx="36540">81000</cx:pt>
          <cx:pt idx="36541">90000</cx:pt>
          <cx:pt idx="36542">225000</cx:pt>
          <cx:pt idx="36543">202500</cx:pt>
          <cx:pt idx="36544">202500</cx:pt>
          <cx:pt idx="36545">90000</cx:pt>
          <cx:pt idx="36546">450000</cx:pt>
          <cx:pt idx="36547">135000</cx:pt>
          <cx:pt idx="36548">112500</cx:pt>
          <cx:pt idx="36549">99000</cx:pt>
          <cx:pt idx="36550">202500</cx:pt>
          <cx:pt idx="36551">67500</cx:pt>
          <cx:pt idx="36552">157500</cx:pt>
          <cx:pt idx="36553">225000</cx:pt>
          <cx:pt idx="36554">54000</cx:pt>
          <cx:pt idx="36555">207000</cx:pt>
          <cx:pt idx="36556">157500</cx:pt>
          <cx:pt idx="36557">202500</cx:pt>
          <cx:pt idx="36558">540000</cx:pt>
          <cx:pt idx="36559">121500</cx:pt>
          <cx:pt idx="36560">112500</cx:pt>
          <cx:pt idx="36561">225000</cx:pt>
          <cx:pt idx="36562">90000</cx:pt>
          <cx:pt idx="36563">265500</cx:pt>
          <cx:pt idx="36564">225000</cx:pt>
          <cx:pt idx="36565">63000</cx:pt>
          <cx:pt idx="36566">90000</cx:pt>
          <cx:pt idx="36567">112500</cx:pt>
          <cx:pt idx="36568">162000</cx:pt>
          <cx:pt idx="36569">180000</cx:pt>
          <cx:pt idx="36570">202500</cx:pt>
          <cx:pt idx="36571">202500</cx:pt>
          <cx:pt idx="36572">67500</cx:pt>
          <cx:pt idx="36573">90000</cx:pt>
          <cx:pt idx="36574">135000</cx:pt>
          <cx:pt idx="36575">270000</cx:pt>
          <cx:pt idx="36576">180000</cx:pt>
          <cx:pt idx="36577">135000</cx:pt>
          <cx:pt idx="36578">184500</cx:pt>
          <cx:pt idx="36579">180000</cx:pt>
          <cx:pt idx="36580">112500</cx:pt>
          <cx:pt idx="36581">157500</cx:pt>
          <cx:pt idx="36582">225000</cx:pt>
          <cx:pt idx="36583">256500</cx:pt>
          <cx:pt idx="36584">135000</cx:pt>
          <cx:pt idx="36585">180000</cx:pt>
          <cx:pt idx="36586">112500</cx:pt>
          <cx:pt idx="36587">135000</cx:pt>
          <cx:pt idx="36588">76500</cx:pt>
          <cx:pt idx="36589">157500</cx:pt>
          <cx:pt idx="36590">76500</cx:pt>
          <cx:pt idx="36591">360000</cx:pt>
          <cx:pt idx="36592">170100</cx:pt>
          <cx:pt idx="36593">135000</cx:pt>
          <cx:pt idx="36594">112500</cx:pt>
          <cx:pt idx="36595">157500</cx:pt>
          <cx:pt idx="36596">180000</cx:pt>
          <cx:pt idx="36597">112500</cx:pt>
          <cx:pt idx="36598">135000</cx:pt>
          <cx:pt idx="36599">193500</cx:pt>
          <cx:pt idx="36600">157500</cx:pt>
          <cx:pt idx="36601">157500</cx:pt>
          <cx:pt idx="36602">90000</cx:pt>
          <cx:pt idx="36603">85500</cx:pt>
          <cx:pt idx="36604">81000</cx:pt>
          <cx:pt idx="36605">315000</cx:pt>
          <cx:pt idx="36606">180000</cx:pt>
          <cx:pt idx="36607">270000</cx:pt>
          <cx:pt idx="36608">135000</cx:pt>
          <cx:pt idx="36609">157500</cx:pt>
          <cx:pt idx="36610">315000</cx:pt>
          <cx:pt idx="36611">315000</cx:pt>
          <cx:pt idx="36612">157500</cx:pt>
          <cx:pt idx="36613">162000</cx:pt>
          <cx:pt idx="36614">135000</cx:pt>
          <cx:pt idx="36615">360000</cx:pt>
          <cx:pt idx="36616">112500</cx:pt>
          <cx:pt idx="36617">81000</cx:pt>
          <cx:pt idx="36618">81000</cx:pt>
          <cx:pt idx="36619">225000</cx:pt>
          <cx:pt idx="36620">121500</cx:pt>
          <cx:pt idx="36621">126000</cx:pt>
          <cx:pt idx="36622">135000</cx:pt>
          <cx:pt idx="36623">121500</cx:pt>
          <cx:pt idx="36624">112500</cx:pt>
          <cx:pt idx="36625">180000</cx:pt>
          <cx:pt idx="36626">135000</cx:pt>
          <cx:pt idx="36627">225000</cx:pt>
          <cx:pt idx="36628">135000</cx:pt>
          <cx:pt idx="36629">157500</cx:pt>
          <cx:pt idx="36630">81000</cx:pt>
          <cx:pt idx="36631">189000</cx:pt>
          <cx:pt idx="36632">121500</cx:pt>
          <cx:pt idx="36633">405000</cx:pt>
          <cx:pt idx="36634">90000</cx:pt>
          <cx:pt idx="36635">495000</cx:pt>
          <cx:pt idx="36636">405000</cx:pt>
          <cx:pt idx="36637">135000</cx:pt>
          <cx:pt idx="36638">279000</cx:pt>
          <cx:pt idx="36639">112500</cx:pt>
          <cx:pt idx="36640">144000</cx:pt>
          <cx:pt idx="36641">135000</cx:pt>
          <cx:pt idx="36642">225000</cx:pt>
          <cx:pt idx="36643">90000</cx:pt>
          <cx:pt idx="36644">229500</cx:pt>
          <cx:pt idx="36645">54000</cx:pt>
          <cx:pt idx="36646">202500</cx:pt>
          <cx:pt idx="36647">90000</cx:pt>
          <cx:pt idx="36648">135000</cx:pt>
          <cx:pt idx="36649">121500</cx:pt>
          <cx:pt idx="36650">157500</cx:pt>
          <cx:pt idx="36651">90000</cx:pt>
          <cx:pt idx="36652">112500</cx:pt>
          <cx:pt idx="36653">180000</cx:pt>
          <cx:pt idx="36654">157500</cx:pt>
          <cx:pt idx="36655">112500</cx:pt>
          <cx:pt idx="36656">67500</cx:pt>
          <cx:pt idx="36657">202500</cx:pt>
          <cx:pt idx="36658">180000</cx:pt>
          <cx:pt idx="36659">157500</cx:pt>
          <cx:pt idx="36660">225000</cx:pt>
          <cx:pt idx="36661">67500</cx:pt>
          <cx:pt idx="36662">166500</cx:pt>
          <cx:pt idx="36663">157500</cx:pt>
          <cx:pt idx="36664">270000</cx:pt>
          <cx:pt idx="36665">108000</cx:pt>
          <cx:pt idx="36666">157500</cx:pt>
          <cx:pt idx="36667">112500</cx:pt>
          <cx:pt idx="36668">90000</cx:pt>
          <cx:pt idx="36669">252000</cx:pt>
          <cx:pt idx="36670">270000</cx:pt>
          <cx:pt idx="36671">450000</cx:pt>
          <cx:pt idx="36672">135000</cx:pt>
          <cx:pt idx="36673">135000</cx:pt>
          <cx:pt idx="36674">112500</cx:pt>
          <cx:pt idx="36675">112500</cx:pt>
          <cx:pt idx="36676">126000</cx:pt>
          <cx:pt idx="36677">247500</cx:pt>
          <cx:pt idx="36678">88200</cx:pt>
          <cx:pt idx="36679">67500</cx:pt>
          <cx:pt idx="36680">121500</cx:pt>
          <cx:pt idx="36681">225000</cx:pt>
          <cx:pt idx="36682">135000</cx:pt>
          <cx:pt idx="36683">112500</cx:pt>
          <cx:pt idx="36684">337500</cx:pt>
          <cx:pt idx="36685">112500</cx:pt>
          <cx:pt idx="36686">149850</cx:pt>
          <cx:pt idx="36687">189000</cx:pt>
          <cx:pt idx="36688">99000</cx:pt>
          <cx:pt idx="36689">1350000</cx:pt>
          <cx:pt idx="36690">225000</cx:pt>
          <cx:pt idx="36691">81000</cx:pt>
          <cx:pt idx="36692">202500</cx:pt>
          <cx:pt idx="36693">270000</cx:pt>
          <cx:pt idx="36694">90000</cx:pt>
          <cx:pt idx="36695">135000</cx:pt>
          <cx:pt idx="36696">157500</cx:pt>
          <cx:pt idx="36697">225000</cx:pt>
          <cx:pt idx="36698">121500</cx:pt>
          <cx:pt idx="36699">180000</cx:pt>
          <cx:pt idx="36700">171000</cx:pt>
          <cx:pt idx="36701">157500</cx:pt>
          <cx:pt idx="36702">202500</cx:pt>
          <cx:pt idx="36703">121500</cx:pt>
          <cx:pt idx="36704">364500</cx:pt>
          <cx:pt idx="36705">90000</cx:pt>
          <cx:pt idx="36706">172800</cx:pt>
          <cx:pt idx="36707">315000</cx:pt>
          <cx:pt idx="36708">202500</cx:pt>
          <cx:pt idx="36709">112500</cx:pt>
          <cx:pt idx="36710">135000</cx:pt>
          <cx:pt idx="36711">360000</cx:pt>
          <cx:pt idx="36712">171000</cx:pt>
          <cx:pt idx="36713">135000</cx:pt>
          <cx:pt idx="36714">45000</cx:pt>
          <cx:pt idx="36715">180000</cx:pt>
          <cx:pt idx="36716">270000</cx:pt>
          <cx:pt idx="36717">202500</cx:pt>
          <cx:pt idx="36718">225000</cx:pt>
          <cx:pt idx="36719">112500</cx:pt>
          <cx:pt idx="36720">112500</cx:pt>
          <cx:pt idx="36721">202500</cx:pt>
          <cx:pt idx="36722">450000</cx:pt>
          <cx:pt idx="36723">31500</cx:pt>
          <cx:pt idx="36724">202500</cx:pt>
          <cx:pt idx="36725">135000</cx:pt>
          <cx:pt idx="36726">225000</cx:pt>
          <cx:pt idx="36727">112500</cx:pt>
          <cx:pt idx="36728">247500</cx:pt>
          <cx:pt idx="36729">247500</cx:pt>
          <cx:pt idx="36730">72000</cx:pt>
          <cx:pt idx="36731">90000</cx:pt>
          <cx:pt idx="36732">72000</cx:pt>
          <cx:pt idx="36733">81000</cx:pt>
          <cx:pt idx="36734">135000</cx:pt>
          <cx:pt idx="36735">135000</cx:pt>
          <cx:pt idx="36736">135000</cx:pt>
          <cx:pt idx="36737">126000</cx:pt>
          <cx:pt idx="36738">202500</cx:pt>
          <cx:pt idx="36739">90000</cx:pt>
          <cx:pt idx="36740">76500</cx:pt>
          <cx:pt idx="36741">225000</cx:pt>
          <cx:pt idx="36742">90000</cx:pt>
          <cx:pt idx="36743">81000</cx:pt>
          <cx:pt idx="36744">90000</cx:pt>
          <cx:pt idx="36745">135000</cx:pt>
          <cx:pt idx="36746">180000</cx:pt>
          <cx:pt idx="36747">202500</cx:pt>
          <cx:pt idx="36748">180000</cx:pt>
          <cx:pt idx="36749">180000</cx:pt>
          <cx:pt idx="36750">243000</cx:pt>
          <cx:pt idx="36751">270000</cx:pt>
          <cx:pt idx="36752">202500</cx:pt>
          <cx:pt idx="36753">180000</cx:pt>
          <cx:pt idx="36754">225000</cx:pt>
          <cx:pt idx="36755">157500</cx:pt>
          <cx:pt idx="36756">229500</cx:pt>
          <cx:pt idx="36757">135000</cx:pt>
          <cx:pt idx="36758">135000</cx:pt>
          <cx:pt idx="36759">202500</cx:pt>
          <cx:pt idx="36760">112500</cx:pt>
          <cx:pt idx="36761">202500</cx:pt>
          <cx:pt idx="36762">135000</cx:pt>
          <cx:pt idx="36763">180000</cx:pt>
          <cx:pt idx="36764">360000</cx:pt>
          <cx:pt idx="36765">216900</cx:pt>
          <cx:pt idx="36766">81000</cx:pt>
          <cx:pt idx="36767">135000</cx:pt>
          <cx:pt idx="36768">90000</cx:pt>
          <cx:pt idx="36769">85500</cx:pt>
          <cx:pt idx="36770">112500</cx:pt>
          <cx:pt idx="36771">81000</cx:pt>
          <cx:pt idx="36772">202500</cx:pt>
          <cx:pt idx="36773">81900</cx:pt>
          <cx:pt idx="36774">72000</cx:pt>
          <cx:pt idx="36775">90000</cx:pt>
          <cx:pt idx="36776">67500</cx:pt>
          <cx:pt idx="36777">112500</cx:pt>
          <cx:pt idx="36778">103500</cx:pt>
          <cx:pt idx="36779">117000</cx:pt>
          <cx:pt idx="36780">166500</cx:pt>
          <cx:pt idx="36781">76500</cx:pt>
          <cx:pt idx="36782">225000</cx:pt>
          <cx:pt idx="36783">337500</cx:pt>
          <cx:pt idx="36784">112500</cx:pt>
          <cx:pt idx="36785">72000</cx:pt>
          <cx:pt idx="36786">58500</cx:pt>
          <cx:pt idx="36787">135000</cx:pt>
          <cx:pt idx="36788">90000</cx:pt>
          <cx:pt idx="36789">234000</cx:pt>
          <cx:pt idx="36790">90000</cx:pt>
          <cx:pt idx="36791">67500</cx:pt>
          <cx:pt idx="36792">90000</cx:pt>
          <cx:pt idx="36793">122503.5</cx:pt>
          <cx:pt idx="36794">270000</cx:pt>
          <cx:pt idx="36795">126000</cx:pt>
          <cx:pt idx="36796">67500</cx:pt>
          <cx:pt idx="36797">58500</cx:pt>
          <cx:pt idx="36798">270000</cx:pt>
          <cx:pt idx="36799">117000</cx:pt>
          <cx:pt idx="36800">112500</cx:pt>
          <cx:pt idx="36801">135000</cx:pt>
          <cx:pt idx="36802">211500</cx:pt>
          <cx:pt idx="36803">112500</cx:pt>
          <cx:pt idx="36804">234000</cx:pt>
          <cx:pt idx="36805">103500</cx:pt>
          <cx:pt idx="36806">135000</cx:pt>
          <cx:pt idx="36807">90000</cx:pt>
          <cx:pt idx="36808">90000</cx:pt>
          <cx:pt idx="36809">135000</cx:pt>
          <cx:pt idx="36810">90000</cx:pt>
          <cx:pt idx="36811">90000</cx:pt>
          <cx:pt idx="36812">202500</cx:pt>
          <cx:pt idx="36813">202500</cx:pt>
          <cx:pt idx="36814">135000</cx:pt>
          <cx:pt idx="36815">112500</cx:pt>
          <cx:pt idx="36816">112500</cx:pt>
          <cx:pt idx="36817">211500</cx:pt>
          <cx:pt idx="36818">180000</cx:pt>
          <cx:pt idx="36819">90000</cx:pt>
          <cx:pt idx="36820">166500</cx:pt>
          <cx:pt idx="36821">247500</cx:pt>
          <cx:pt idx="36822">225000</cx:pt>
          <cx:pt idx="36823">157500</cx:pt>
          <cx:pt idx="36824">99000</cx:pt>
          <cx:pt idx="36825">153000</cx:pt>
          <cx:pt idx="36826">45000</cx:pt>
          <cx:pt idx="36827">157500</cx:pt>
          <cx:pt idx="36828">270000</cx:pt>
          <cx:pt idx="36829">72000</cx:pt>
          <cx:pt idx="36830">270000</cx:pt>
          <cx:pt idx="36831">270000</cx:pt>
          <cx:pt idx="36832">202500</cx:pt>
          <cx:pt idx="36833">135000</cx:pt>
          <cx:pt idx="36834">121500</cx:pt>
          <cx:pt idx="36835">108000</cx:pt>
          <cx:pt idx="36836">234000</cx:pt>
          <cx:pt idx="36837">225000</cx:pt>
          <cx:pt idx="36838">184500</cx:pt>
          <cx:pt idx="36839">112500</cx:pt>
          <cx:pt idx="36840">157500</cx:pt>
          <cx:pt idx="36841">225000</cx:pt>
          <cx:pt idx="36842">157500</cx:pt>
          <cx:pt idx="36843">135000</cx:pt>
          <cx:pt idx="36844">405000</cx:pt>
          <cx:pt idx="36845">90000</cx:pt>
          <cx:pt idx="36846">157500</cx:pt>
          <cx:pt idx="36847">211500</cx:pt>
          <cx:pt idx="36848">37854</cx:pt>
          <cx:pt idx="36849">202500</cx:pt>
          <cx:pt idx="36850">270000</cx:pt>
          <cx:pt idx="36851">85500</cx:pt>
          <cx:pt idx="36852">90000</cx:pt>
          <cx:pt idx="36853">117000</cx:pt>
          <cx:pt idx="36854">90000</cx:pt>
          <cx:pt idx="36855">180000</cx:pt>
          <cx:pt idx="36856">27000</cx:pt>
          <cx:pt idx="36857">202500</cx:pt>
          <cx:pt idx="36858">144000</cx:pt>
          <cx:pt idx="36859">135000</cx:pt>
          <cx:pt idx="36860">225000</cx:pt>
          <cx:pt idx="36861">67500</cx:pt>
          <cx:pt idx="36862">225000</cx:pt>
          <cx:pt idx="36863">211500</cx:pt>
          <cx:pt idx="36864">135000</cx:pt>
          <cx:pt idx="36865">202500</cx:pt>
          <cx:pt idx="36866">135000</cx:pt>
          <cx:pt idx="36867">157500</cx:pt>
          <cx:pt idx="36868">180000</cx:pt>
          <cx:pt idx="36869">90000</cx:pt>
          <cx:pt idx="36870">495000</cx:pt>
          <cx:pt idx="36871">166500</cx:pt>
          <cx:pt idx="36872">225000</cx:pt>
          <cx:pt idx="36873">243000</cx:pt>
          <cx:pt idx="36874">630000</cx:pt>
          <cx:pt idx="36875">270000</cx:pt>
          <cx:pt idx="36876">135000</cx:pt>
          <cx:pt idx="36877">135000</cx:pt>
          <cx:pt idx="36878">90000</cx:pt>
          <cx:pt idx="36879">202500</cx:pt>
          <cx:pt idx="36880">121500</cx:pt>
          <cx:pt idx="36881">112500</cx:pt>
          <cx:pt idx="36882">54000</cx:pt>
          <cx:pt idx="36883">180000</cx:pt>
          <cx:pt idx="36884">180000</cx:pt>
          <cx:pt idx="36885">90000</cx:pt>
          <cx:pt idx="36886">135000</cx:pt>
          <cx:pt idx="36887">202500</cx:pt>
          <cx:pt idx="36888">135000</cx:pt>
          <cx:pt idx="36889">342000</cx:pt>
          <cx:pt idx="36890">256500</cx:pt>
          <cx:pt idx="36891">72000</cx:pt>
          <cx:pt idx="36892">126000</cx:pt>
          <cx:pt idx="36893">315000</cx:pt>
          <cx:pt idx="36894">157500</cx:pt>
          <cx:pt idx="36895">112500</cx:pt>
          <cx:pt idx="36896">112500</cx:pt>
          <cx:pt idx="36897">247500</cx:pt>
          <cx:pt idx="36898">112500</cx:pt>
          <cx:pt idx="36899">90000</cx:pt>
          <cx:pt idx="36900">135000</cx:pt>
          <cx:pt idx="36901">90000</cx:pt>
          <cx:pt idx="36902">108000</cx:pt>
          <cx:pt idx="36903">135000</cx:pt>
          <cx:pt idx="36904">112500</cx:pt>
          <cx:pt idx="36905">112500</cx:pt>
          <cx:pt idx="36906">225000</cx:pt>
          <cx:pt idx="36907">45000</cx:pt>
          <cx:pt idx="36908">103500</cx:pt>
          <cx:pt idx="36909">270000</cx:pt>
          <cx:pt idx="36910">90000</cx:pt>
          <cx:pt idx="36911">112500</cx:pt>
          <cx:pt idx="36912">225000</cx:pt>
          <cx:pt idx="36913">202500</cx:pt>
          <cx:pt idx="36914">148500</cx:pt>
          <cx:pt idx="36915">112500</cx:pt>
          <cx:pt idx="36916">157500</cx:pt>
          <cx:pt idx="36917">540000</cx:pt>
          <cx:pt idx="36918">157500</cx:pt>
          <cx:pt idx="36919">225000</cx:pt>
          <cx:pt idx="36920">90000</cx:pt>
          <cx:pt idx="36921">90000</cx:pt>
          <cx:pt idx="36922">135000</cx:pt>
          <cx:pt idx="36923">180000</cx:pt>
          <cx:pt idx="36924">135000</cx:pt>
          <cx:pt idx="36925">144000</cx:pt>
          <cx:pt idx="36926">225000</cx:pt>
          <cx:pt idx="36927">157500</cx:pt>
          <cx:pt idx="36928">450000</cx:pt>
          <cx:pt idx="36929">103500</cx:pt>
          <cx:pt idx="36930">112500</cx:pt>
          <cx:pt idx="36931">135000</cx:pt>
          <cx:pt idx="36932">360000</cx:pt>
          <cx:pt idx="36933">202500</cx:pt>
          <cx:pt idx="36934">162000</cx:pt>
          <cx:pt idx="36935">67500</cx:pt>
          <cx:pt idx="36936">90000</cx:pt>
          <cx:pt idx="36937">328500</cx:pt>
          <cx:pt idx="36938">135000</cx:pt>
          <cx:pt idx="36939">63000</cx:pt>
          <cx:pt idx="36940">112500</cx:pt>
          <cx:pt idx="36941">225000</cx:pt>
          <cx:pt idx="36942">450000</cx:pt>
          <cx:pt idx="36943">90000</cx:pt>
          <cx:pt idx="36944">112500</cx:pt>
          <cx:pt idx="36945">180000</cx:pt>
          <cx:pt idx="36946">180000</cx:pt>
          <cx:pt idx="36947">180000</cx:pt>
          <cx:pt idx="36948">180000</cx:pt>
          <cx:pt idx="36949">157500</cx:pt>
          <cx:pt idx="36950">324000</cx:pt>
          <cx:pt idx="36951">202500</cx:pt>
          <cx:pt idx="36952">315000</cx:pt>
          <cx:pt idx="36953">121500</cx:pt>
          <cx:pt idx="36954">157500</cx:pt>
          <cx:pt idx="36955">112500</cx:pt>
          <cx:pt idx="36956">202500</cx:pt>
          <cx:pt idx="36957">157500</cx:pt>
          <cx:pt idx="36958">225000</cx:pt>
          <cx:pt idx="36959">157500</cx:pt>
          <cx:pt idx="36960">225000</cx:pt>
          <cx:pt idx="36961">90000</cx:pt>
          <cx:pt idx="36962">157500</cx:pt>
          <cx:pt idx="36963">81000</cx:pt>
          <cx:pt idx="36964">40500</cx:pt>
          <cx:pt idx="36965">171000</cx:pt>
          <cx:pt idx="36966">216000</cx:pt>
          <cx:pt idx="36967">67500</cx:pt>
          <cx:pt idx="36968">135000</cx:pt>
          <cx:pt idx="36969">180000</cx:pt>
          <cx:pt idx="36970">90000</cx:pt>
          <cx:pt idx="36971">202500</cx:pt>
          <cx:pt idx="36972">135000</cx:pt>
          <cx:pt idx="36973">166500</cx:pt>
          <cx:pt idx="36974">135000</cx:pt>
          <cx:pt idx="36975">180000</cx:pt>
          <cx:pt idx="36976">67500</cx:pt>
          <cx:pt idx="36977">157500</cx:pt>
          <cx:pt idx="36978">202500</cx:pt>
          <cx:pt idx="36979">180000</cx:pt>
          <cx:pt idx="36980">90000</cx:pt>
          <cx:pt idx="36981">166500</cx:pt>
          <cx:pt idx="36982">72000</cx:pt>
          <cx:pt idx="36983">360000</cx:pt>
          <cx:pt idx="36984">126000</cx:pt>
          <cx:pt idx="36985">202500</cx:pt>
          <cx:pt idx="36986">132601.5</cx:pt>
          <cx:pt idx="36987">103500</cx:pt>
          <cx:pt idx="36988">270000</cx:pt>
          <cx:pt idx="36989">99000</cx:pt>
          <cx:pt idx="36990">112500</cx:pt>
          <cx:pt idx="36991">270000</cx:pt>
          <cx:pt idx="36992">121500</cx:pt>
          <cx:pt idx="36993">180000</cx:pt>
          <cx:pt idx="36994">130500</cx:pt>
          <cx:pt idx="36995">247500</cx:pt>
          <cx:pt idx="36996">157500</cx:pt>
          <cx:pt idx="36997">225000</cx:pt>
          <cx:pt idx="36998">112500</cx:pt>
          <cx:pt idx="36999">90000</cx:pt>
          <cx:pt idx="37000">382500</cx:pt>
          <cx:pt idx="37001">202500</cx:pt>
          <cx:pt idx="37002">81000</cx:pt>
          <cx:pt idx="37003">90000</cx:pt>
          <cx:pt idx="37004">135000</cx:pt>
          <cx:pt idx="37005">67500</cx:pt>
          <cx:pt idx="37006">202500</cx:pt>
          <cx:pt idx="37007">108000</cx:pt>
          <cx:pt idx="37008">81000</cx:pt>
          <cx:pt idx="37009">292500</cx:pt>
          <cx:pt idx="37010">202500</cx:pt>
          <cx:pt idx="37011">180000</cx:pt>
          <cx:pt idx="37012">85500</cx:pt>
          <cx:pt idx="37013">112500</cx:pt>
          <cx:pt idx="37014">57600</cx:pt>
          <cx:pt idx="37015">225000</cx:pt>
          <cx:pt idx="37016">135000</cx:pt>
          <cx:pt idx="37017">112500</cx:pt>
          <cx:pt idx="37018">157500</cx:pt>
          <cx:pt idx="37019">76500</cx:pt>
          <cx:pt idx="37020">225000</cx:pt>
          <cx:pt idx="37021">67500</cx:pt>
          <cx:pt idx="37022">135000</cx:pt>
          <cx:pt idx="37023">157500</cx:pt>
          <cx:pt idx="37024">67500</cx:pt>
          <cx:pt idx="37025">193500</cx:pt>
          <cx:pt idx="37026">180000</cx:pt>
          <cx:pt idx="37027">292500</cx:pt>
          <cx:pt idx="37028">81000</cx:pt>
          <cx:pt idx="37029">247500</cx:pt>
          <cx:pt idx="37030">202500</cx:pt>
          <cx:pt idx="37031">103500</cx:pt>
          <cx:pt idx="37032">225000</cx:pt>
          <cx:pt idx="37033">90000</cx:pt>
          <cx:pt idx="37034">90000</cx:pt>
          <cx:pt idx="37035">135000</cx:pt>
          <cx:pt idx="37036">193500</cx:pt>
          <cx:pt idx="37037">157500</cx:pt>
          <cx:pt idx="37038">144000</cx:pt>
          <cx:pt idx="37039">135000</cx:pt>
          <cx:pt idx="37040">306000</cx:pt>
          <cx:pt idx="37041">112500</cx:pt>
          <cx:pt idx="37042">112500</cx:pt>
          <cx:pt idx="37043">180000</cx:pt>
          <cx:pt idx="37044">135000</cx:pt>
          <cx:pt idx="37045">202500</cx:pt>
          <cx:pt idx="37046">157500</cx:pt>
          <cx:pt idx="37047">247500</cx:pt>
          <cx:pt idx="37048">72000</cx:pt>
          <cx:pt idx="37049">126000</cx:pt>
          <cx:pt idx="37050">126000</cx:pt>
          <cx:pt idx="37051">135000</cx:pt>
          <cx:pt idx="37052">54000</cx:pt>
          <cx:pt idx="37053">76500</cx:pt>
          <cx:pt idx="37054">112500</cx:pt>
          <cx:pt idx="37055">157500</cx:pt>
          <cx:pt idx="37056">157500</cx:pt>
          <cx:pt idx="37057">540000</cx:pt>
          <cx:pt idx="37058">225000</cx:pt>
          <cx:pt idx="37059">112500</cx:pt>
          <cx:pt idx="37060">180000</cx:pt>
          <cx:pt idx="37061">144000</cx:pt>
          <cx:pt idx="37062">180000</cx:pt>
          <cx:pt idx="37063">144000</cx:pt>
          <cx:pt idx="37064">135000</cx:pt>
          <cx:pt idx="37065">90000</cx:pt>
          <cx:pt idx="37066">90000</cx:pt>
          <cx:pt idx="37067">112500</cx:pt>
          <cx:pt idx="37068">126000</cx:pt>
          <cx:pt idx="37069">130500</cx:pt>
          <cx:pt idx="37070">90000</cx:pt>
          <cx:pt idx="37071">810000</cx:pt>
          <cx:pt idx="37072">202500</cx:pt>
          <cx:pt idx="37073">202500</cx:pt>
          <cx:pt idx="37074">67500</cx:pt>
          <cx:pt idx="37075">202500</cx:pt>
          <cx:pt idx="37076">202500</cx:pt>
          <cx:pt idx="37077">135000</cx:pt>
          <cx:pt idx="37078">337500</cx:pt>
          <cx:pt idx="37079">135000</cx:pt>
          <cx:pt idx="37080">99000</cx:pt>
          <cx:pt idx="37081">58050</cx:pt>
          <cx:pt idx="37082">157500</cx:pt>
          <cx:pt idx="37083">153000</cx:pt>
          <cx:pt idx="37084">202500</cx:pt>
          <cx:pt idx="37085">157500</cx:pt>
          <cx:pt idx="37086">202500</cx:pt>
          <cx:pt idx="37087">135000</cx:pt>
          <cx:pt idx="37088">135000</cx:pt>
          <cx:pt idx="37089">157500</cx:pt>
          <cx:pt idx="37090">180000</cx:pt>
          <cx:pt idx="37091">162000</cx:pt>
          <cx:pt idx="37092">87750</cx:pt>
          <cx:pt idx="37093">202500</cx:pt>
          <cx:pt idx="37094">135000</cx:pt>
          <cx:pt idx="37095">207000</cx:pt>
          <cx:pt idx="37096">126000</cx:pt>
          <cx:pt idx="37097">180000</cx:pt>
          <cx:pt idx="37098">112500</cx:pt>
          <cx:pt idx="37099">405000</cx:pt>
          <cx:pt idx="37100">117000</cx:pt>
          <cx:pt idx="37101">81000</cx:pt>
          <cx:pt idx="37102">112500</cx:pt>
          <cx:pt idx="37103">225000</cx:pt>
          <cx:pt idx="37104">315000</cx:pt>
          <cx:pt idx="37105">157500</cx:pt>
          <cx:pt idx="37106">67500</cx:pt>
          <cx:pt idx="37107">54000</cx:pt>
          <cx:pt idx="37108">121500</cx:pt>
          <cx:pt idx="37109">135000</cx:pt>
          <cx:pt idx="37110">171000</cx:pt>
          <cx:pt idx="37111">135000</cx:pt>
          <cx:pt idx="37112">90000</cx:pt>
          <cx:pt idx="37113">225000</cx:pt>
          <cx:pt idx="37114">202500</cx:pt>
          <cx:pt idx="37115">225000</cx:pt>
          <cx:pt idx="37116">157500</cx:pt>
          <cx:pt idx="37117">112500</cx:pt>
          <cx:pt idx="37118">126000</cx:pt>
          <cx:pt idx="37119">90000</cx:pt>
          <cx:pt idx="37120">135000</cx:pt>
          <cx:pt idx="37121">135000</cx:pt>
          <cx:pt idx="37122">270000</cx:pt>
          <cx:pt idx="37123">292500</cx:pt>
          <cx:pt idx="37124">180000</cx:pt>
          <cx:pt idx="37125">414000</cx:pt>
          <cx:pt idx="37126">171000</cx:pt>
          <cx:pt idx="37127">144000</cx:pt>
          <cx:pt idx="37128">112500</cx:pt>
          <cx:pt idx="37129">112500</cx:pt>
          <cx:pt idx="37130">135000</cx:pt>
          <cx:pt idx="37131">157500</cx:pt>
          <cx:pt idx="37132">360000</cx:pt>
          <cx:pt idx="37133">157500</cx:pt>
          <cx:pt idx="37134">148500</cx:pt>
          <cx:pt idx="37135">180000</cx:pt>
          <cx:pt idx="37136">225000</cx:pt>
          <cx:pt idx="37137">112500</cx:pt>
          <cx:pt idx="37138">130500</cx:pt>
          <cx:pt idx="37139">157500</cx:pt>
          <cx:pt idx="37140">225000</cx:pt>
          <cx:pt idx="37141">180000</cx:pt>
          <cx:pt idx="37142">360000</cx:pt>
          <cx:pt idx="37143">270000</cx:pt>
          <cx:pt idx="37144">382500</cx:pt>
          <cx:pt idx="37145">112500</cx:pt>
          <cx:pt idx="37146">99000</cx:pt>
          <cx:pt idx="37147">135000</cx:pt>
          <cx:pt idx="37148">180000</cx:pt>
          <cx:pt idx="37149">112500</cx:pt>
          <cx:pt idx="37150">135000</cx:pt>
          <cx:pt idx="37151">112500</cx:pt>
          <cx:pt idx="37152">202500</cx:pt>
          <cx:pt idx="37153">351000</cx:pt>
          <cx:pt idx="37154">198000</cx:pt>
          <cx:pt idx="37155">157500</cx:pt>
          <cx:pt idx="37156">450000</cx:pt>
          <cx:pt idx="37157">225000</cx:pt>
          <cx:pt idx="37158">112500</cx:pt>
          <cx:pt idx="37159">135000</cx:pt>
          <cx:pt idx="37160">319500</cx:pt>
          <cx:pt idx="37161">135000</cx:pt>
          <cx:pt idx="37162">157500</cx:pt>
          <cx:pt idx="37163">225000</cx:pt>
          <cx:pt idx="37164">135000</cx:pt>
          <cx:pt idx="37165">135000</cx:pt>
          <cx:pt idx="37166">315000</cx:pt>
          <cx:pt idx="37167">135000</cx:pt>
          <cx:pt idx="37168">247500</cx:pt>
          <cx:pt idx="37169">157500</cx:pt>
          <cx:pt idx="37170">247500</cx:pt>
          <cx:pt idx="37171">81000</cx:pt>
          <cx:pt idx="37172">90000</cx:pt>
          <cx:pt idx="37173">180000</cx:pt>
          <cx:pt idx="37174">234000</cx:pt>
          <cx:pt idx="37175">99796.5</cx:pt>
          <cx:pt idx="37176">135000</cx:pt>
          <cx:pt idx="37177">135000</cx:pt>
          <cx:pt idx="37178">112500</cx:pt>
          <cx:pt idx="37179">76500</cx:pt>
          <cx:pt idx="37180">90000</cx:pt>
          <cx:pt idx="37181">292500</cx:pt>
          <cx:pt idx="37182">202500</cx:pt>
          <cx:pt idx="37183">202500</cx:pt>
          <cx:pt idx="37184">180000</cx:pt>
          <cx:pt idx="37185">112500</cx:pt>
          <cx:pt idx="37186">45000</cx:pt>
          <cx:pt idx="37187">121500</cx:pt>
          <cx:pt idx="37188">135000</cx:pt>
          <cx:pt idx="37189">247500</cx:pt>
          <cx:pt idx="37190">112500</cx:pt>
          <cx:pt idx="37191">135000</cx:pt>
          <cx:pt idx="37192">180000</cx:pt>
          <cx:pt idx="37193">225000</cx:pt>
          <cx:pt idx="37194">90000</cx:pt>
          <cx:pt idx="37195">117000</cx:pt>
          <cx:pt idx="37196">247500</cx:pt>
          <cx:pt idx="37197">180000</cx:pt>
          <cx:pt idx="37198">112500</cx:pt>
          <cx:pt idx="37199">202500</cx:pt>
          <cx:pt idx="37200">225000</cx:pt>
          <cx:pt idx="37201">67500</cx:pt>
          <cx:pt idx="37202">103500</cx:pt>
          <cx:pt idx="37203">103500</cx:pt>
          <cx:pt idx="37204">180000</cx:pt>
          <cx:pt idx="37205">112500</cx:pt>
          <cx:pt idx="37206">202500</cx:pt>
          <cx:pt idx="37207">315000</cx:pt>
          <cx:pt idx="37208">75150</cx:pt>
          <cx:pt idx="37209">202500</cx:pt>
          <cx:pt idx="37210">157500</cx:pt>
          <cx:pt idx="37211">45000</cx:pt>
          <cx:pt idx="37212">225000</cx:pt>
          <cx:pt idx="37213">47250</cx:pt>
          <cx:pt idx="37214">342000</cx:pt>
          <cx:pt idx="37215">90000</cx:pt>
          <cx:pt idx="37216">225000</cx:pt>
          <cx:pt idx="37217">270000</cx:pt>
          <cx:pt idx="37218">126000</cx:pt>
          <cx:pt idx="37219">81000</cx:pt>
          <cx:pt idx="37220">247500</cx:pt>
          <cx:pt idx="37221">675000</cx:pt>
          <cx:pt idx="37222">130500</cx:pt>
          <cx:pt idx="37223">112500</cx:pt>
          <cx:pt idx="37224">225000</cx:pt>
          <cx:pt idx="37225">90000</cx:pt>
          <cx:pt idx="37226">180000</cx:pt>
          <cx:pt idx="37227">112500</cx:pt>
          <cx:pt idx="37228">135000</cx:pt>
          <cx:pt idx="37229">157500</cx:pt>
          <cx:pt idx="37230">450000</cx:pt>
          <cx:pt idx="37231">180000</cx:pt>
          <cx:pt idx="37232">225000</cx:pt>
          <cx:pt idx="37233">157500</cx:pt>
          <cx:pt idx="37234">67500</cx:pt>
          <cx:pt idx="37235">135000</cx:pt>
          <cx:pt idx="37236">180000</cx:pt>
          <cx:pt idx="37237">405000</cx:pt>
          <cx:pt idx="37238">225000</cx:pt>
          <cx:pt idx="37239">360000</cx:pt>
          <cx:pt idx="37240">180000</cx:pt>
          <cx:pt idx="37241">225000</cx:pt>
          <cx:pt idx="37242">135000</cx:pt>
          <cx:pt idx="37243">112500</cx:pt>
          <cx:pt idx="37244">112500</cx:pt>
          <cx:pt idx="37245">135000</cx:pt>
          <cx:pt idx="37246">270000</cx:pt>
          <cx:pt idx="37247">99000</cx:pt>
          <cx:pt idx="37248">135000</cx:pt>
          <cx:pt idx="37249">270000</cx:pt>
          <cx:pt idx="37250">157500</cx:pt>
          <cx:pt idx="37251">135000</cx:pt>
          <cx:pt idx="37252">47790</cx:pt>
          <cx:pt idx="37253">180000</cx:pt>
          <cx:pt idx="37254">292500</cx:pt>
          <cx:pt idx="37255">112500</cx:pt>
          <cx:pt idx="37256">108000</cx:pt>
          <cx:pt idx="37257">180000</cx:pt>
          <cx:pt idx="37258">112500</cx:pt>
          <cx:pt idx="37259">382500</cx:pt>
          <cx:pt idx="37260">225000</cx:pt>
          <cx:pt idx="37261">135000</cx:pt>
          <cx:pt idx="37262">202500</cx:pt>
          <cx:pt idx="37263">135000</cx:pt>
          <cx:pt idx="37264">157500</cx:pt>
          <cx:pt idx="37265">27000</cx:pt>
          <cx:pt idx="37266">369000</cx:pt>
          <cx:pt idx="37267">292500</cx:pt>
          <cx:pt idx="37268">135000</cx:pt>
          <cx:pt idx="37269">135000</cx:pt>
          <cx:pt idx="37270">180000</cx:pt>
          <cx:pt idx="37271">81000</cx:pt>
          <cx:pt idx="37272">135000</cx:pt>
          <cx:pt idx="37273">355500</cx:pt>
          <cx:pt idx="37274">180000</cx:pt>
          <cx:pt idx="37275">279000</cx:pt>
          <cx:pt idx="37276">180000</cx:pt>
          <cx:pt idx="37277">202500</cx:pt>
          <cx:pt idx="37278">99000</cx:pt>
          <cx:pt idx="37279">225000</cx:pt>
          <cx:pt idx="37280">292500</cx:pt>
          <cx:pt idx="37281">112500</cx:pt>
          <cx:pt idx="37282">135000</cx:pt>
          <cx:pt idx="37283">180000</cx:pt>
          <cx:pt idx="37284">90000</cx:pt>
          <cx:pt idx="37285">144000</cx:pt>
          <cx:pt idx="37286">202500</cx:pt>
          <cx:pt idx="37287">112500</cx:pt>
          <cx:pt idx="37288">675000</cx:pt>
          <cx:pt idx="37289">202500</cx:pt>
          <cx:pt idx="37290">135000</cx:pt>
          <cx:pt idx="37291">130500</cx:pt>
          <cx:pt idx="37292">135000</cx:pt>
          <cx:pt idx="37293">220500</cx:pt>
          <cx:pt idx="37294">112500</cx:pt>
          <cx:pt idx="37295">112500</cx:pt>
          <cx:pt idx="37296">252000</cx:pt>
          <cx:pt idx="37297">126000</cx:pt>
          <cx:pt idx="37298">157500</cx:pt>
          <cx:pt idx="37299">112500</cx:pt>
          <cx:pt idx="37300">108000</cx:pt>
          <cx:pt idx="37301">189000</cx:pt>
          <cx:pt idx="37302">135000</cx:pt>
          <cx:pt idx="37303">97200</cx:pt>
          <cx:pt idx="37304">81000</cx:pt>
          <cx:pt idx="37305">270000</cx:pt>
          <cx:pt idx="37306">31500</cx:pt>
          <cx:pt idx="37307">292500</cx:pt>
          <cx:pt idx="37308">225000</cx:pt>
          <cx:pt idx="37309">112500</cx:pt>
          <cx:pt idx="37310">90000</cx:pt>
          <cx:pt idx="37311">180000</cx:pt>
          <cx:pt idx="37312">117000</cx:pt>
          <cx:pt idx="37313">103500</cx:pt>
          <cx:pt idx="37314">270000</cx:pt>
          <cx:pt idx="37315">85500</cx:pt>
          <cx:pt idx="37316">180000</cx:pt>
          <cx:pt idx="37317">157500</cx:pt>
          <cx:pt idx="37318">225000</cx:pt>
          <cx:pt idx="37319">202500</cx:pt>
          <cx:pt idx="37320">162000</cx:pt>
          <cx:pt idx="37321">157500</cx:pt>
          <cx:pt idx="37322">157500</cx:pt>
          <cx:pt idx="37323">135000</cx:pt>
          <cx:pt idx="37324">135000</cx:pt>
          <cx:pt idx="37325">157500</cx:pt>
          <cx:pt idx="37326">112500</cx:pt>
          <cx:pt idx="37327">90000</cx:pt>
          <cx:pt idx="37328">144000</cx:pt>
          <cx:pt idx="37329">225000</cx:pt>
          <cx:pt idx="37330">45000</cx:pt>
          <cx:pt idx="37331">112500</cx:pt>
          <cx:pt idx="37332">225000</cx:pt>
          <cx:pt idx="37333">90000</cx:pt>
          <cx:pt idx="37334">157500</cx:pt>
          <cx:pt idx="37335">135000</cx:pt>
          <cx:pt idx="37336">180000</cx:pt>
          <cx:pt idx="37337">49500</cx:pt>
          <cx:pt idx="37338">315000</cx:pt>
          <cx:pt idx="37339">135000</cx:pt>
          <cx:pt idx="37340">360000</cx:pt>
          <cx:pt idx="37341">180000</cx:pt>
          <cx:pt idx="37342">315000</cx:pt>
          <cx:pt idx="37343">180000</cx:pt>
          <cx:pt idx="37344">90000</cx:pt>
          <cx:pt idx="37345">112500</cx:pt>
          <cx:pt idx="37346">130050</cx:pt>
          <cx:pt idx="37347">360000</cx:pt>
          <cx:pt idx="37348">135000</cx:pt>
          <cx:pt idx="37349">135000</cx:pt>
          <cx:pt idx="37350">180000</cx:pt>
          <cx:pt idx="37351">112500</cx:pt>
          <cx:pt idx="37352">69750</cx:pt>
          <cx:pt idx="37353">36000</cx:pt>
          <cx:pt idx="37354">90000</cx:pt>
          <cx:pt idx="37355">202500</cx:pt>
          <cx:pt idx="37356">90000</cx:pt>
          <cx:pt idx="37357">360000</cx:pt>
          <cx:pt idx="37358">180000</cx:pt>
          <cx:pt idx="37359">126000</cx:pt>
          <cx:pt idx="37360">225000</cx:pt>
          <cx:pt idx="37361">112500</cx:pt>
          <cx:pt idx="37362">112500</cx:pt>
          <cx:pt idx="37363">270000</cx:pt>
          <cx:pt idx="37364">270000</cx:pt>
          <cx:pt idx="37365">225000</cx:pt>
          <cx:pt idx="37366">742500</cx:pt>
          <cx:pt idx="37367">67500</cx:pt>
          <cx:pt idx="37368">135000</cx:pt>
          <cx:pt idx="37369">112500</cx:pt>
          <cx:pt idx="37370">112500</cx:pt>
          <cx:pt idx="37371">90000</cx:pt>
          <cx:pt idx="37372">67500</cx:pt>
          <cx:pt idx="37373">225000</cx:pt>
          <cx:pt idx="37374">90000</cx:pt>
          <cx:pt idx="37375">238500</cx:pt>
          <cx:pt idx="37376">76500</cx:pt>
          <cx:pt idx="37377">202500</cx:pt>
          <cx:pt idx="37378">85500</cx:pt>
          <cx:pt idx="37379">270000</cx:pt>
          <cx:pt idx="37380">180000</cx:pt>
          <cx:pt idx="37381">157500</cx:pt>
          <cx:pt idx="37382">315000</cx:pt>
          <cx:pt idx="37383">90000</cx:pt>
          <cx:pt idx="37384">346500</cx:pt>
          <cx:pt idx="37385">225000</cx:pt>
          <cx:pt idx="37386">180000</cx:pt>
          <cx:pt idx="37387">180000</cx:pt>
          <cx:pt idx="37388">270000</cx:pt>
          <cx:pt idx="37389">270000</cx:pt>
          <cx:pt idx="37390">126000</cx:pt>
          <cx:pt idx="37391">157500</cx:pt>
          <cx:pt idx="37392">135000</cx:pt>
          <cx:pt idx="37393">202500</cx:pt>
          <cx:pt idx="37394">99000</cx:pt>
          <cx:pt idx="37395">67500</cx:pt>
          <cx:pt idx="37396">90000</cx:pt>
          <cx:pt idx="37397">225000</cx:pt>
          <cx:pt idx="37398">135000</cx:pt>
          <cx:pt idx="37399">157500</cx:pt>
          <cx:pt idx="37400">135000</cx:pt>
          <cx:pt idx="37401">90000</cx:pt>
          <cx:pt idx="37402">180000</cx:pt>
          <cx:pt idx="37403">180000</cx:pt>
          <cx:pt idx="37404">135000</cx:pt>
          <cx:pt idx="37405">157500</cx:pt>
          <cx:pt idx="37406">103500</cx:pt>
          <cx:pt idx="37407">135000</cx:pt>
          <cx:pt idx="37408">157500</cx:pt>
          <cx:pt idx="37409">225000</cx:pt>
          <cx:pt idx="37410">292500</cx:pt>
          <cx:pt idx="37411">360000</cx:pt>
          <cx:pt idx="37412">180000</cx:pt>
          <cx:pt idx="37413">180000</cx:pt>
          <cx:pt idx="37414">135000</cx:pt>
          <cx:pt idx="37415">117000</cx:pt>
          <cx:pt idx="37416">67500</cx:pt>
          <cx:pt idx="37417">72000</cx:pt>
          <cx:pt idx="37418">265500</cx:pt>
          <cx:pt idx="37419">180000</cx:pt>
          <cx:pt idx="37420">90000</cx:pt>
          <cx:pt idx="37421">540000</cx:pt>
          <cx:pt idx="37422">202500</cx:pt>
          <cx:pt idx="37423">360000</cx:pt>
          <cx:pt idx="37424">360000</cx:pt>
          <cx:pt idx="37425">270000</cx:pt>
          <cx:pt idx="37426">315000</cx:pt>
          <cx:pt idx="37427">180000</cx:pt>
          <cx:pt idx="37428">81000</cx:pt>
          <cx:pt idx="37429">67500</cx:pt>
          <cx:pt idx="37430">90000</cx:pt>
          <cx:pt idx="37431">135000</cx:pt>
          <cx:pt idx="37432">139500</cx:pt>
          <cx:pt idx="37433">135000</cx:pt>
          <cx:pt idx="37434">135000</cx:pt>
          <cx:pt idx="37435">126000</cx:pt>
          <cx:pt idx="37436">112500</cx:pt>
          <cx:pt idx="37437">360000</cx:pt>
          <cx:pt idx="37438">225000</cx:pt>
          <cx:pt idx="37439">135000</cx:pt>
          <cx:pt idx="37440">67500</cx:pt>
          <cx:pt idx="37441">202500</cx:pt>
          <cx:pt idx="37442">36000</cx:pt>
          <cx:pt idx="37443">108000</cx:pt>
          <cx:pt idx="37444">157500</cx:pt>
          <cx:pt idx="37445">135000</cx:pt>
          <cx:pt idx="37446">225000</cx:pt>
          <cx:pt idx="37447">67500</cx:pt>
          <cx:pt idx="37448">103500</cx:pt>
          <cx:pt idx="37449">225000</cx:pt>
          <cx:pt idx="37450">90000</cx:pt>
          <cx:pt idx="37451">225000</cx:pt>
          <cx:pt idx="37452">67500</cx:pt>
          <cx:pt idx="37453">112500</cx:pt>
          <cx:pt idx="37454">146250</cx:pt>
          <cx:pt idx="37455">180000</cx:pt>
          <cx:pt idx="37456">405000</cx:pt>
          <cx:pt idx="37457">37350</cx:pt>
          <cx:pt idx="37458">45000</cx:pt>
          <cx:pt idx="37459">135000</cx:pt>
          <cx:pt idx="37460">81000</cx:pt>
          <cx:pt idx="37461">135000</cx:pt>
          <cx:pt idx="37462">180000</cx:pt>
          <cx:pt idx="37463">180000</cx:pt>
          <cx:pt idx="37464">157500</cx:pt>
          <cx:pt idx="37465">202500</cx:pt>
          <cx:pt idx="37466">135000</cx:pt>
          <cx:pt idx="37467">315000</cx:pt>
          <cx:pt idx="37468">67500</cx:pt>
          <cx:pt idx="37469">157500</cx:pt>
          <cx:pt idx="37470">81000</cx:pt>
          <cx:pt idx="37471">157500</cx:pt>
          <cx:pt idx="37472">202500</cx:pt>
          <cx:pt idx="37473">67500</cx:pt>
          <cx:pt idx="37474">180000</cx:pt>
          <cx:pt idx="37475">180000</cx:pt>
          <cx:pt idx="37476">157500</cx:pt>
          <cx:pt idx="37477">202500</cx:pt>
          <cx:pt idx="37478">225000</cx:pt>
          <cx:pt idx="37479">112500</cx:pt>
          <cx:pt idx="37480">135000</cx:pt>
          <cx:pt idx="37481">126000</cx:pt>
          <cx:pt idx="37482">99000</cx:pt>
          <cx:pt idx="37483">135000</cx:pt>
          <cx:pt idx="37484">67500</cx:pt>
          <cx:pt idx="37485">202500</cx:pt>
          <cx:pt idx="37486">76500</cx:pt>
          <cx:pt idx="37487">90000</cx:pt>
          <cx:pt idx="37488">83250</cx:pt>
          <cx:pt idx="37489">243000</cx:pt>
          <cx:pt idx="37490">112500</cx:pt>
          <cx:pt idx="37491">121500</cx:pt>
          <cx:pt idx="37492">63000</cx:pt>
          <cx:pt idx="37493">67500</cx:pt>
          <cx:pt idx="37494">112500</cx:pt>
          <cx:pt idx="37495">126000</cx:pt>
          <cx:pt idx="37496">157500</cx:pt>
          <cx:pt idx="37497">220500</cx:pt>
          <cx:pt idx="37498">117000</cx:pt>
          <cx:pt idx="37499">157500</cx:pt>
          <cx:pt idx="37500">180000</cx:pt>
          <cx:pt idx="37501">157500</cx:pt>
          <cx:pt idx="37502">99000</cx:pt>
          <cx:pt idx="37503">162000</cx:pt>
          <cx:pt idx="37504">360000</cx:pt>
          <cx:pt idx="37505">216000</cx:pt>
          <cx:pt idx="37506">180000</cx:pt>
          <cx:pt idx="37507">180000</cx:pt>
          <cx:pt idx="37508">202500</cx:pt>
          <cx:pt idx="37509">126000</cx:pt>
          <cx:pt idx="37510">247500</cx:pt>
          <cx:pt idx="37511">157500</cx:pt>
          <cx:pt idx="37512">31500</cx:pt>
          <cx:pt idx="37513">90000</cx:pt>
          <cx:pt idx="37514">202500</cx:pt>
          <cx:pt idx="37515">58500</cx:pt>
          <cx:pt idx="37516">315000</cx:pt>
          <cx:pt idx="37517">135000</cx:pt>
          <cx:pt idx="37518">337500</cx:pt>
          <cx:pt idx="37519">216000</cx:pt>
          <cx:pt idx="37520">76500</cx:pt>
          <cx:pt idx="37521">67500</cx:pt>
          <cx:pt idx="37522">135000</cx:pt>
          <cx:pt idx="37523">225000</cx:pt>
          <cx:pt idx="37524">135000</cx:pt>
          <cx:pt idx="37525">135000</cx:pt>
          <cx:pt idx="37526">252000</cx:pt>
          <cx:pt idx="37527">157500</cx:pt>
          <cx:pt idx="37528">112500</cx:pt>
          <cx:pt idx="37529">157500</cx:pt>
          <cx:pt idx="37530">481500</cx:pt>
          <cx:pt idx="37531">270000</cx:pt>
          <cx:pt idx="37532">121500</cx:pt>
          <cx:pt idx="37533">90000</cx:pt>
          <cx:pt idx="37534">54000</cx:pt>
          <cx:pt idx="37535">252000</cx:pt>
          <cx:pt idx="37536">94500</cx:pt>
          <cx:pt idx="37537">193500</cx:pt>
          <cx:pt idx="37538">166500</cx:pt>
          <cx:pt idx="37539">292500</cx:pt>
          <cx:pt idx="37540">81000</cx:pt>
          <cx:pt idx="37541">108000</cx:pt>
          <cx:pt idx="37542">126000</cx:pt>
          <cx:pt idx="37543">144000</cx:pt>
          <cx:pt idx="37544">90000</cx:pt>
          <cx:pt idx="37545">198000</cx:pt>
          <cx:pt idx="37546">135000</cx:pt>
          <cx:pt idx="37547">157500</cx:pt>
          <cx:pt idx="37548">94500</cx:pt>
          <cx:pt idx="37549">157500</cx:pt>
          <cx:pt idx="37550">270000</cx:pt>
          <cx:pt idx="37551">99000</cx:pt>
          <cx:pt idx="37552">157500</cx:pt>
          <cx:pt idx="37553">270000</cx:pt>
          <cx:pt idx="37554">292500</cx:pt>
          <cx:pt idx="37555">72000</cx:pt>
          <cx:pt idx="37556">108000</cx:pt>
          <cx:pt idx="37557">67500</cx:pt>
          <cx:pt idx="37558">144000</cx:pt>
          <cx:pt idx="37559">112500</cx:pt>
          <cx:pt idx="37560">225000</cx:pt>
          <cx:pt idx="37561">112500</cx:pt>
          <cx:pt idx="37562">76500</cx:pt>
          <cx:pt idx="37563">112500</cx:pt>
          <cx:pt idx="37564">67500</cx:pt>
          <cx:pt idx="37565">134662.5</cx:pt>
          <cx:pt idx="37566">157500</cx:pt>
          <cx:pt idx="37567">202500</cx:pt>
          <cx:pt idx="37568">315000</cx:pt>
          <cx:pt idx="37569">90000</cx:pt>
          <cx:pt idx="37570">202500</cx:pt>
          <cx:pt idx="37571">135000</cx:pt>
          <cx:pt idx="37572">157500</cx:pt>
          <cx:pt idx="37573">166500</cx:pt>
          <cx:pt idx="37574">67500</cx:pt>
          <cx:pt idx="37575">202500</cx:pt>
          <cx:pt idx="37576">72000</cx:pt>
          <cx:pt idx="37577">112500</cx:pt>
          <cx:pt idx="37578">76500</cx:pt>
          <cx:pt idx="37579">112500</cx:pt>
          <cx:pt idx="37580">94500</cx:pt>
          <cx:pt idx="37581">81000</cx:pt>
          <cx:pt idx="37582">166500</cx:pt>
          <cx:pt idx="37583">67500</cx:pt>
          <cx:pt idx="37584">171000</cx:pt>
          <cx:pt idx="37585">180000</cx:pt>
          <cx:pt idx="37586">166500</cx:pt>
          <cx:pt idx="37587">270000</cx:pt>
          <cx:pt idx="37588">157500</cx:pt>
          <cx:pt idx="37589">97875</cx:pt>
          <cx:pt idx="37590">144000</cx:pt>
          <cx:pt idx="37591">90000</cx:pt>
          <cx:pt idx="37592">166500</cx:pt>
          <cx:pt idx="37593">157500</cx:pt>
          <cx:pt idx="37594">157500</cx:pt>
          <cx:pt idx="37595">211500</cx:pt>
          <cx:pt idx="37596">130500</cx:pt>
          <cx:pt idx="37597">135000</cx:pt>
          <cx:pt idx="37598">90000</cx:pt>
          <cx:pt idx="37599">180000</cx:pt>
          <cx:pt idx="37600">45000</cx:pt>
          <cx:pt idx="37601">90000</cx:pt>
          <cx:pt idx="37602">225000</cx:pt>
          <cx:pt idx="37603">202500</cx:pt>
          <cx:pt idx="37604">180000</cx:pt>
          <cx:pt idx="37605">90000</cx:pt>
          <cx:pt idx="37606">94500</cx:pt>
          <cx:pt idx="37607">108000</cx:pt>
          <cx:pt idx="37608">112500</cx:pt>
          <cx:pt idx="37609">67500</cx:pt>
          <cx:pt idx="37610">360000</cx:pt>
          <cx:pt idx="37611">112500</cx:pt>
          <cx:pt idx="37612">126000</cx:pt>
          <cx:pt idx="37613">202500</cx:pt>
          <cx:pt idx="37614">180000</cx:pt>
          <cx:pt idx="37615">112500</cx:pt>
          <cx:pt idx="37616">180000</cx:pt>
          <cx:pt idx="37617">225000</cx:pt>
          <cx:pt idx="37618">225000</cx:pt>
          <cx:pt idx="37619">135000</cx:pt>
          <cx:pt idx="37620">135000</cx:pt>
          <cx:pt idx="37621">360000</cx:pt>
          <cx:pt idx="37622">157500</cx:pt>
          <cx:pt idx="37623">157500</cx:pt>
          <cx:pt idx="37624">135000</cx:pt>
          <cx:pt idx="37625">193500</cx:pt>
          <cx:pt idx="37626">337500</cx:pt>
          <cx:pt idx="37627">67500</cx:pt>
          <cx:pt idx="37628">157500</cx:pt>
          <cx:pt idx="37629">166500</cx:pt>
          <cx:pt idx="37630">171000</cx:pt>
          <cx:pt idx="37631">72000</cx:pt>
          <cx:pt idx="37632">112500</cx:pt>
          <cx:pt idx="37633">225000</cx:pt>
          <cx:pt idx="37634">270000</cx:pt>
          <cx:pt idx="37635">171000</cx:pt>
          <cx:pt idx="37636">90000</cx:pt>
          <cx:pt idx="37637">360000</cx:pt>
          <cx:pt idx="37638">225000</cx:pt>
          <cx:pt idx="37639">180000</cx:pt>
          <cx:pt idx="37640">90000</cx:pt>
          <cx:pt idx="37641">126000</cx:pt>
          <cx:pt idx="37642">72000</cx:pt>
          <cx:pt idx="37643">225000</cx:pt>
          <cx:pt idx="37644">112500</cx:pt>
          <cx:pt idx="37645">180000</cx:pt>
          <cx:pt idx="37646">91048.5</cx:pt>
          <cx:pt idx="37647">162000</cx:pt>
          <cx:pt idx="37648">180000</cx:pt>
          <cx:pt idx="37649">81000</cx:pt>
          <cx:pt idx="37650">450000</cx:pt>
          <cx:pt idx="37651">180000</cx:pt>
          <cx:pt idx="37652">112500</cx:pt>
          <cx:pt idx="37653">81000</cx:pt>
          <cx:pt idx="37654">202500</cx:pt>
          <cx:pt idx="37655">81000</cx:pt>
          <cx:pt idx="37656">103500</cx:pt>
          <cx:pt idx="37657">157500</cx:pt>
          <cx:pt idx="37658">153000</cx:pt>
          <cx:pt idx="37659">31500</cx:pt>
          <cx:pt idx="37660">229500</cx:pt>
          <cx:pt idx="37661">112500</cx:pt>
          <cx:pt idx="37662">67500</cx:pt>
          <cx:pt idx="37663">135000</cx:pt>
          <cx:pt idx="37664">270000</cx:pt>
          <cx:pt idx="37665">58500</cx:pt>
          <cx:pt idx="37666">76500</cx:pt>
          <cx:pt idx="37667">135000</cx:pt>
          <cx:pt idx="37668">121500</cx:pt>
          <cx:pt idx="37669">225000</cx:pt>
          <cx:pt idx="37670">450000</cx:pt>
          <cx:pt idx="37671">225000</cx:pt>
          <cx:pt idx="37672">81000</cx:pt>
          <cx:pt idx="37673">135000</cx:pt>
          <cx:pt idx="37674">135000</cx:pt>
          <cx:pt idx="37675">135000</cx:pt>
          <cx:pt idx="37676">225000</cx:pt>
          <cx:pt idx="37677">112500</cx:pt>
          <cx:pt idx="37678">54000</cx:pt>
          <cx:pt idx="37679">189000</cx:pt>
          <cx:pt idx="37680">112500</cx:pt>
          <cx:pt idx="37681">315000</cx:pt>
          <cx:pt idx="37682">202500</cx:pt>
          <cx:pt idx="37683">225000</cx:pt>
          <cx:pt idx="37684">405000</cx:pt>
          <cx:pt idx="37685">45000</cx:pt>
          <cx:pt idx="37686">81000</cx:pt>
          <cx:pt idx="37687">225000</cx:pt>
          <cx:pt idx="37688">90000</cx:pt>
          <cx:pt idx="37689">247500</cx:pt>
          <cx:pt idx="37690">270000</cx:pt>
          <cx:pt idx="37691">225000</cx:pt>
          <cx:pt idx="37692">247500</cx:pt>
          <cx:pt idx="37693">90000</cx:pt>
          <cx:pt idx="37694">405000</cx:pt>
          <cx:pt idx="37695">157500</cx:pt>
          <cx:pt idx="37696">164250</cx:pt>
          <cx:pt idx="37697">189000</cx:pt>
          <cx:pt idx="37698">112500</cx:pt>
          <cx:pt idx="37699">270000</cx:pt>
          <cx:pt idx="37700">45000</cx:pt>
          <cx:pt idx="37701">202500</cx:pt>
          <cx:pt idx="37702">360000</cx:pt>
          <cx:pt idx="37703">135000</cx:pt>
          <cx:pt idx="37704">112500</cx:pt>
          <cx:pt idx="37705">113098.5</cx:pt>
          <cx:pt idx="37706">180000</cx:pt>
          <cx:pt idx="37707">135000</cx:pt>
          <cx:pt idx="37708">180000</cx:pt>
          <cx:pt idx="37709">99000</cx:pt>
          <cx:pt idx="37710">58500</cx:pt>
          <cx:pt idx="37711">202500</cx:pt>
          <cx:pt idx="37712">85500</cx:pt>
          <cx:pt idx="37713">90000</cx:pt>
          <cx:pt idx="37714">81000</cx:pt>
          <cx:pt idx="37715">135000</cx:pt>
          <cx:pt idx="37716">157500</cx:pt>
          <cx:pt idx="37717">135000</cx:pt>
          <cx:pt idx="37718">157500</cx:pt>
          <cx:pt idx="37719">247500</cx:pt>
          <cx:pt idx="37720">211500</cx:pt>
          <cx:pt idx="37721">360000</cx:pt>
          <cx:pt idx="37722">135000</cx:pt>
          <cx:pt idx="37723">322650</cx:pt>
          <cx:pt idx="37724">450000</cx:pt>
          <cx:pt idx="37725">81000</cx:pt>
          <cx:pt idx="37726">90000</cx:pt>
          <cx:pt idx="37727">65250</cx:pt>
          <cx:pt idx="37728">180000</cx:pt>
          <cx:pt idx="37729">112500</cx:pt>
          <cx:pt idx="37730">126000</cx:pt>
          <cx:pt idx="37731">90000</cx:pt>
          <cx:pt idx="37732">202500</cx:pt>
          <cx:pt idx="37733">90000</cx:pt>
          <cx:pt idx="37734">180000</cx:pt>
          <cx:pt idx="37735">180000</cx:pt>
          <cx:pt idx="37736">157500</cx:pt>
          <cx:pt idx="37737">126000</cx:pt>
          <cx:pt idx="37738">72000</cx:pt>
          <cx:pt idx="37739">135000</cx:pt>
          <cx:pt idx="37740">67500</cx:pt>
          <cx:pt idx="37741">315000</cx:pt>
          <cx:pt idx="37742">112500</cx:pt>
          <cx:pt idx="37743">360000</cx:pt>
          <cx:pt idx="37744">67500</cx:pt>
          <cx:pt idx="37745">225000</cx:pt>
          <cx:pt idx="37746">202500</cx:pt>
          <cx:pt idx="37747">90000</cx:pt>
          <cx:pt idx="37748">180000</cx:pt>
          <cx:pt idx="37749">135000</cx:pt>
          <cx:pt idx="37750">90000</cx:pt>
          <cx:pt idx="37751">202500</cx:pt>
          <cx:pt idx="37752">90000</cx:pt>
          <cx:pt idx="37753">391500</cx:pt>
          <cx:pt idx="37754">126000</cx:pt>
          <cx:pt idx="37755">121500</cx:pt>
          <cx:pt idx="37756">135000</cx:pt>
          <cx:pt idx="37757">90000</cx:pt>
          <cx:pt idx="37758">112500</cx:pt>
          <cx:pt idx="37759">157500</cx:pt>
          <cx:pt idx="37760">81000</cx:pt>
          <cx:pt idx="37761">135000</cx:pt>
          <cx:pt idx="37762">202500</cx:pt>
          <cx:pt idx="37763">202500</cx:pt>
          <cx:pt idx="37764">54000</cx:pt>
          <cx:pt idx="37765">72000</cx:pt>
          <cx:pt idx="37766">166500</cx:pt>
          <cx:pt idx="37767">157500</cx:pt>
          <cx:pt idx="37768">135000</cx:pt>
          <cx:pt idx="37769">135000</cx:pt>
          <cx:pt idx="37770">225000</cx:pt>
          <cx:pt idx="37771">45000</cx:pt>
          <cx:pt idx="37772">119250</cx:pt>
          <cx:pt idx="37773">315157.5</cx:pt>
          <cx:pt idx="37774">135000</cx:pt>
          <cx:pt idx="37775">90000</cx:pt>
          <cx:pt idx="37776">45000</cx:pt>
          <cx:pt idx="37777">81000</cx:pt>
          <cx:pt idx="37778">112500</cx:pt>
          <cx:pt idx="37779">67500</cx:pt>
          <cx:pt idx="37780">58500</cx:pt>
          <cx:pt idx="37781">427500</cx:pt>
          <cx:pt idx="37782">67500</cx:pt>
          <cx:pt idx="37783">159300</cx:pt>
          <cx:pt idx="37784">675000</cx:pt>
          <cx:pt idx="37785">135000</cx:pt>
          <cx:pt idx="37786">81000</cx:pt>
          <cx:pt idx="37787">90000</cx:pt>
          <cx:pt idx="37788">112500</cx:pt>
          <cx:pt idx="37789">450000</cx:pt>
          <cx:pt idx="37790">135000</cx:pt>
          <cx:pt idx="37791">225000</cx:pt>
          <cx:pt idx="37792">112500</cx:pt>
          <cx:pt idx="37793">45000</cx:pt>
          <cx:pt idx="37794">99000</cx:pt>
          <cx:pt idx="37795">144000</cx:pt>
          <cx:pt idx="37796">90000</cx:pt>
          <cx:pt idx="37797">180000</cx:pt>
          <cx:pt idx="37798">135000</cx:pt>
          <cx:pt idx="37799">103500</cx:pt>
          <cx:pt idx="37800">112500</cx:pt>
          <cx:pt idx="37801">90000</cx:pt>
          <cx:pt idx="37802">103500</cx:pt>
          <cx:pt idx="37803">157500</cx:pt>
          <cx:pt idx="37804">225000</cx:pt>
          <cx:pt idx="37805">193500</cx:pt>
          <cx:pt idx="37806">135000</cx:pt>
          <cx:pt idx="37807">193500</cx:pt>
          <cx:pt idx="37808">225000</cx:pt>
          <cx:pt idx="37809">67500</cx:pt>
          <cx:pt idx="37810">135000</cx:pt>
          <cx:pt idx="37811">166500</cx:pt>
          <cx:pt idx="37812">90000</cx:pt>
          <cx:pt idx="37813">157500</cx:pt>
          <cx:pt idx="37814">157500</cx:pt>
          <cx:pt idx="37815">112500</cx:pt>
          <cx:pt idx="37816">67500</cx:pt>
          <cx:pt idx="37817">180000</cx:pt>
          <cx:pt idx="37818">180000</cx:pt>
          <cx:pt idx="37819">202500</cx:pt>
          <cx:pt idx="37820">202500</cx:pt>
          <cx:pt idx="37821">112500</cx:pt>
          <cx:pt idx="37822">270000</cx:pt>
          <cx:pt idx="37823">112500</cx:pt>
          <cx:pt idx="37824">270000</cx:pt>
          <cx:pt idx="37825">90000</cx:pt>
          <cx:pt idx="37826">54000</cx:pt>
          <cx:pt idx="37827">292500</cx:pt>
          <cx:pt idx="37828">364500</cx:pt>
          <cx:pt idx="37829">112500</cx:pt>
          <cx:pt idx="37830">225000</cx:pt>
          <cx:pt idx="37831">126000</cx:pt>
          <cx:pt idx="37832">225000</cx:pt>
          <cx:pt idx="37833">135000</cx:pt>
          <cx:pt idx="37834">112500</cx:pt>
          <cx:pt idx="37835">90000</cx:pt>
          <cx:pt idx="37836">135000</cx:pt>
          <cx:pt idx="37837">112500</cx:pt>
          <cx:pt idx="37838">126000</cx:pt>
          <cx:pt idx="37839">126000</cx:pt>
          <cx:pt idx="37840">166500</cx:pt>
          <cx:pt idx="37841">157500</cx:pt>
          <cx:pt idx="37842">202500</cx:pt>
          <cx:pt idx="37843">112500</cx:pt>
          <cx:pt idx="37844">157500</cx:pt>
          <cx:pt idx="37845">225000</cx:pt>
          <cx:pt idx="37846">202500</cx:pt>
          <cx:pt idx="37847">140850</cx:pt>
          <cx:pt idx="37848">157500</cx:pt>
          <cx:pt idx="37849">135000</cx:pt>
          <cx:pt idx="37850">112500</cx:pt>
          <cx:pt idx="37851">126000</cx:pt>
          <cx:pt idx="37852">270000</cx:pt>
          <cx:pt idx="37853">67500</cx:pt>
          <cx:pt idx="37854">81000</cx:pt>
          <cx:pt idx="37855">112500</cx:pt>
          <cx:pt idx="37856">135000</cx:pt>
          <cx:pt idx="37857">675000</cx:pt>
          <cx:pt idx="37858">157500</cx:pt>
          <cx:pt idx="37859">90000</cx:pt>
          <cx:pt idx="37860">121500</cx:pt>
          <cx:pt idx="37861">225000</cx:pt>
          <cx:pt idx="37862">225000</cx:pt>
          <cx:pt idx="37863">90000</cx:pt>
          <cx:pt idx="37864">81000</cx:pt>
          <cx:pt idx="37865">157500</cx:pt>
          <cx:pt idx="37866">382500</cx:pt>
          <cx:pt idx="37867">90000</cx:pt>
          <cx:pt idx="37868">216000</cx:pt>
          <cx:pt idx="37869">202500</cx:pt>
          <cx:pt idx="37870">135000</cx:pt>
          <cx:pt idx="37871">54000</cx:pt>
          <cx:pt idx="37872">180000</cx:pt>
          <cx:pt idx="37873">90000</cx:pt>
          <cx:pt idx="37874">180000</cx:pt>
          <cx:pt idx="37875">99000</cx:pt>
          <cx:pt idx="37876">63000</cx:pt>
          <cx:pt idx="37877">180000</cx:pt>
          <cx:pt idx="37878">266089.5</cx:pt>
          <cx:pt idx="37879">135000</cx:pt>
          <cx:pt idx="37880">54000</cx:pt>
          <cx:pt idx="37881">202500</cx:pt>
          <cx:pt idx="37882">180000</cx:pt>
          <cx:pt idx="37883">67500</cx:pt>
          <cx:pt idx="37884">202500</cx:pt>
          <cx:pt idx="37885">135000</cx:pt>
          <cx:pt idx="37886">495000</cx:pt>
          <cx:pt idx="37887">157500</cx:pt>
          <cx:pt idx="37888">90000</cx:pt>
          <cx:pt idx="37889">247500</cx:pt>
          <cx:pt idx="37890">157500</cx:pt>
          <cx:pt idx="37891">157500</cx:pt>
          <cx:pt idx="37892">157500</cx:pt>
          <cx:pt idx="37893">76500</cx:pt>
          <cx:pt idx="37894">315000</cx:pt>
          <cx:pt idx="37895">112500</cx:pt>
          <cx:pt idx="37896">63000</cx:pt>
          <cx:pt idx="37897">135000</cx:pt>
          <cx:pt idx="37898">189000</cx:pt>
          <cx:pt idx="37899">135000</cx:pt>
          <cx:pt idx="37900">171000</cx:pt>
          <cx:pt idx="37901">157500</cx:pt>
          <cx:pt idx="37902">265500</cx:pt>
          <cx:pt idx="37903">270000</cx:pt>
          <cx:pt idx="37904">157500</cx:pt>
          <cx:pt idx="37905">157500</cx:pt>
          <cx:pt idx="37906">90000</cx:pt>
          <cx:pt idx="37907">157500</cx:pt>
          <cx:pt idx="37908">112500</cx:pt>
          <cx:pt idx="37909">225000</cx:pt>
          <cx:pt idx="37910">126000</cx:pt>
          <cx:pt idx="37911">202500</cx:pt>
          <cx:pt idx="37912">148500</cx:pt>
          <cx:pt idx="37913">180000</cx:pt>
          <cx:pt idx="37914">112500</cx:pt>
          <cx:pt idx="37915">157500</cx:pt>
          <cx:pt idx="37916">90000</cx:pt>
          <cx:pt idx="37917">225000</cx:pt>
          <cx:pt idx="37918">157500</cx:pt>
          <cx:pt idx="37919">135000</cx:pt>
          <cx:pt idx="37920">180000</cx:pt>
          <cx:pt idx="37921">270000</cx:pt>
          <cx:pt idx="37922">247500</cx:pt>
          <cx:pt idx="37923">315000</cx:pt>
          <cx:pt idx="37924">112500</cx:pt>
          <cx:pt idx="37925">76500</cx:pt>
          <cx:pt idx="37926">135000</cx:pt>
          <cx:pt idx="37927">292500</cx:pt>
          <cx:pt idx="37928">225000</cx:pt>
          <cx:pt idx="37929">450000</cx:pt>
          <cx:pt idx="37930">225000</cx:pt>
          <cx:pt idx="37931">67500</cx:pt>
          <cx:pt idx="37932">54000</cx:pt>
          <cx:pt idx="37933">112500</cx:pt>
          <cx:pt idx="37934">112500</cx:pt>
          <cx:pt idx="37935">193500</cx:pt>
          <cx:pt idx="37936">171000</cx:pt>
          <cx:pt idx="37937">243000</cx:pt>
          <cx:pt idx="37938">270000</cx:pt>
          <cx:pt idx="37939">112500</cx:pt>
          <cx:pt idx="37940">112500</cx:pt>
          <cx:pt idx="37941">202500</cx:pt>
          <cx:pt idx="37942">180000</cx:pt>
          <cx:pt idx="37943">270000</cx:pt>
          <cx:pt idx="37944">171000</cx:pt>
          <cx:pt idx="37945">315000</cx:pt>
          <cx:pt idx="37946">157500</cx:pt>
          <cx:pt idx="37947">171000</cx:pt>
          <cx:pt idx="37948">126000</cx:pt>
          <cx:pt idx="37949">157500</cx:pt>
          <cx:pt idx="37950">135000</cx:pt>
          <cx:pt idx="37951">90000</cx:pt>
          <cx:pt idx="37952">225000</cx:pt>
          <cx:pt idx="37953">112500</cx:pt>
          <cx:pt idx="37954">81000</cx:pt>
          <cx:pt idx="37955">67500</cx:pt>
          <cx:pt idx="37956">112500</cx:pt>
          <cx:pt idx="37957">85500</cx:pt>
          <cx:pt idx="37958">112500</cx:pt>
          <cx:pt idx="37959">202500</cx:pt>
          <cx:pt idx="37960">103500</cx:pt>
          <cx:pt idx="37961">360000</cx:pt>
          <cx:pt idx="37962">108000</cx:pt>
          <cx:pt idx="37963">135000</cx:pt>
          <cx:pt idx="37964">225000</cx:pt>
          <cx:pt idx="37965">90000</cx:pt>
          <cx:pt idx="37966">63000</cx:pt>
          <cx:pt idx="37967">279000</cx:pt>
          <cx:pt idx="37968">90000</cx:pt>
          <cx:pt idx="37969">247500</cx:pt>
          <cx:pt idx="37970">67500</cx:pt>
          <cx:pt idx="37971">157500</cx:pt>
          <cx:pt idx="37972">202500</cx:pt>
          <cx:pt idx="37973">67500</cx:pt>
          <cx:pt idx="37974">112500</cx:pt>
          <cx:pt idx="37975">157500</cx:pt>
          <cx:pt idx="37976">72000</cx:pt>
          <cx:pt idx="37977">166500</cx:pt>
          <cx:pt idx="37978">157500</cx:pt>
          <cx:pt idx="37979">220500</cx:pt>
          <cx:pt idx="37980">108000</cx:pt>
          <cx:pt idx="37981">135000</cx:pt>
          <cx:pt idx="37982">180000</cx:pt>
          <cx:pt idx="37983">67500</cx:pt>
          <cx:pt idx="37984">135000</cx:pt>
          <cx:pt idx="37985">67500</cx:pt>
          <cx:pt idx="37986">90000</cx:pt>
          <cx:pt idx="37987">360000</cx:pt>
          <cx:pt idx="37988">157500</cx:pt>
          <cx:pt idx="37989">54000</cx:pt>
          <cx:pt idx="37990">54000</cx:pt>
          <cx:pt idx="37991">675000</cx:pt>
          <cx:pt idx="37992">112500</cx:pt>
          <cx:pt idx="37993">225000</cx:pt>
          <cx:pt idx="37994">90000</cx:pt>
          <cx:pt idx="37995">225000</cx:pt>
          <cx:pt idx="37996">900000</cx:pt>
          <cx:pt idx="37997">225000</cx:pt>
          <cx:pt idx="37998">157500</cx:pt>
          <cx:pt idx="37999">382500</cx:pt>
          <cx:pt idx="38000">157500</cx:pt>
          <cx:pt idx="38001">117000</cx:pt>
          <cx:pt idx="38002">58500</cx:pt>
          <cx:pt idx="38003">90000</cx:pt>
          <cx:pt idx="38004">135000</cx:pt>
          <cx:pt idx="38005">270000</cx:pt>
          <cx:pt idx="38006">103500</cx:pt>
          <cx:pt idx="38007">180000</cx:pt>
          <cx:pt idx="38008">315000</cx:pt>
          <cx:pt idx="38009">180000</cx:pt>
          <cx:pt idx="38010">69750</cx:pt>
          <cx:pt idx="38011">135000</cx:pt>
          <cx:pt idx="38012">247500</cx:pt>
          <cx:pt idx="38013">135000</cx:pt>
          <cx:pt idx="38014">112500</cx:pt>
          <cx:pt idx="38015">144000</cx:pt>
          <cx:pt idx="38016">360000</cx:pt>
          <cx:pt idx="38017">292500</cx:pt>
          <cx:pt idx="38018">81000</cx:pt>
          <cx:pt idx="38019">108000</cx:pt>
          <cx:pt idx="38020">310500</cx:pt>
          <cx:pt idx="38021">180000</cx:pt>
          <cx:pt idx="38022">121500</cx:pt>
          <cx:pt idx="38023">112500</cx:pt>
          <cx:pt idx="38024">180000</cx:pt>
          <cx:pt idx="38025">157500</cx:pt>
          <cx:pt idx="38026">162000</cx:pt>
          <cx:pt idx="38027">135000</cx:pt>
          <cx:pt idx="38028">175500</cx:pt>
          <cx:pt idx="38029">135000</cx:pt>
          <cx:pt idx="38030">135000</cx:pt>
          <cx:pt idx="38031">189000</cx:pt>
          <cx:pt idx="38032">225000</cx:pt>
          <cx:pt idx="38033">135000</cx:pt>
          <cx:pt idx="38034">135000</cx:pt>
          <cx:pt idx="38035">135000</cx:pt>
          <cx:pt idx="38036">202500</cx:pt>
          <cx:pt idx="38037">135000</cx:pt>
          <cx:pt idx="38038">45000</cx:pt>
          <cx:pt idx="38039">67500</cx:pt>
          <cx:pt idx="38040">112500</cx:pt>
          <cx:pt idx="38041">180000</cx:pt>
          <cx:pt idx="38042">112500</cx:pt>
          <cx:pt idx="38043">202500</cx:pt>
          <cx:pt idx="38044">171000</cx:pt>
          <cx:pt idx="38045">193500</cx:pt>
          <cx:pt idx="38046">81000</cx:pt>
          <cx:pt idx="38047">180000</cx:pt>
          <cx:pt idx="38048">90000</cx:pt>
          <cx:pt idx="38049">315000</cx:pt>
          <cx:pt idx="38050">135000</cx:pt>
          <cx:pt idx="38051">126000</cx:pt>
          <cx:pt idx="38052">81000</cx:pt>
          <cx:pt idx="38053">247500</cx:pt>
          <cx:pt idx="38054">180000</cx:pt>
          <cx:pt idx="38055">49500</cx:pt>
          <cx:pt idx="38056">112500</cx:pt>
          <cx:pt idx="38057">63000</cx:pt>
          <cx:pt idx="38058">180000</cx:pt>
          <cx:pt idx="38059">225000</cx:pt>
          <cx:pt idx="38060">180000</cx:pt>
          <cx:pt idx="38061">90000</cx:pt>
          <cx:pt idx="38062">112500</cx:pt>
          <cx:pt idx="38063">225000</cx:pt>
          <cx:pt idx="38064">202500</cx:pt>
          <cx:pt idx="38065">157500</cx:pt>
          <cx:pt idx="38066">225000</cx:pt>
          <cx:pt idx="38067">270000</cx:pt>
          <cx:pt idx="38068">247500</cx:pt>
          <cx:pt idx="38069">90000</cx:pt>
          <cx:pt idx="38070">108000</cx:pt>
          <cx:pt idx="38071">90000</cx:pt>
          <cx:pt idx="38072">76500</cx:pt>
          <cx:pt idx="38073">135000</cx:pt>
          <cx:pt idx="38074">166500</cx:pt>
          <cx:pt idx="38075">90000</cx:pt>
          <cx:pt idx="38076">157500</cx:pt>
          <cx:pt idx="38077">99000</cx:pt>
          <cx:pt idx="38078">180000</cx:pt>
          <cx:pt idx="38079">81000</cx:pt>
          <cx:pt idx="38080">90000</cx:pt>
          <cx:pt idx="38081">99000</cx:pt>
          <cx:pt idx="38082">450000</cx:pt>
          <cx:pt idx="38083">90000</cx:pt>
          <cx:pt idx="38084">202500</cx:pt>
          <cx:pt idx="38085">112500</cx:pt>
          <cx:pt idx="38086">247500</cx:pt>
          <cx:pt idx="38087">135000</cx:pt>
          <cx:pt idx="38088">76500</cx:pt>
          <cx:pt idx="38089">292500</cx:pt>
          <cx:pt idx="38090">112500</cx:pt>
          <cx:pt idx="38091">67500</cx:pt>
          <cx:pt idx="38092">67500</cx:pt>
          <cx:pt idx="38093">117000</cx:pt>
          <cx:pt idx="38094">157500</cx:pt>
          <cx:pt idx="38095">157500</cx:pt>
          <cx:pt idx="38096">112500</cx:pt>
          <cx:pt idx="38097">112500</cx:pt>
          <cx:pt idx="38098">81000</cx:pt>
          <cx:pt idx="38099">135000</cx:pt>
          <cx:pt idx="38100">675000</cx:pt>
          <cx:pt idx="38101">112500</cx:pt>
          <cx:pt idx="38102">94500</cx:pt>
          <cx:pt idx="38103">126000</cx:pt>
          <cx:pt idx="38104">180000</cx:pt>
          <cx:pt idx="38105">157500</cx:pt>
          <cx:pt idx="38106">112500</cx:pt>
          <cx:pt idx="38107">117000</cx:pt>
          <cx:pt idx="38108">175500</cx:pt>
          <cx:pt idx="38109">135000</cx:pt>
          <cx:pt idx="38110">126000</cx:pt>
          <cx:pt idx="38111">135000</cx:pt>
          <cx:pt idx="38112">270000</cx:pt>
          <cx:pt idx="38113">135000</cx:pt>
          <cx:pt idx="38114">315000</cx:pt>
          <cx:pt idx="38115">108000</cx:pt>
          <cx:pt idx="38116">180000</cx:pt>
          <cx:pt idx="38117">112500</cx:pt>
          <cx:pt idx="38118">58500</cx:pt>
          <cx:pt idx="38119">67500</cx:pt>
          <cx:pt idx="38120">81000</cx:pt>
          <cx:pt idx="38121">450000</cx:pt>
          <cx:pt idx="38122">157500</cx:pt>
          <cx:pt idx="38123">216000</cx:pt>
          <cx:pt idx="38124">225000</cx:pt>
          <cx:pt idx="38125">207000</cx:pt>
          <cx:pt idx="38126">157500</cx:pt>
          <cx:pt idx="38127">450000</cx:pt>
          <cx:pt idx="38128">202500</cx:pt>
          <cx:pt idx="38129">202500</cx:pt>
          <cx:pt idx="38130">135000</cx:pt>
          <cx:pt idx="38131">67500</cx:pt>
          <cx:pt idx="38132">135000</cx:pt>
          <cx:pt idx="38133">112500</cx:pt>
          <cx:pt idx="38134">112500</cx:pt>
          <cx:pt idx="38135">54000</cx:pt>
          <cx:pt idx="38136">135000</cx:pt>
          <cx:pt idx="38137">216000</cx:pt>
          <cx:pt idx="38138">67500</cx:pt>
          <cx:pt idx="38139">112500</cx:pt>
          <cx:pt idx="38140">292500</cx:pt>
          <cx:pt idx="38141">90000</cx:pt>
          <cx:pt idx="38142">135000</cx:pt>
          <cx:pt idx="38143">135000</cx:pt>
          <cx:pt idx="38144">495000</cx:pt>
          <cx:pt idx="38145">270000</cx:pt>
          <cx:pt idx="38146">157500</cx:pt>
          <cx:pt idx="38147">225000</cx:pt>
          <cx:pt idx="38148">112500</cx:pt>
          <cx:pt idx="38149">202500</cx:pt>
          <cx:pt idx="38150">225000</cx:pt>
          <cx:pt idx="38151">112500</cx:pt>
          <cx:pt idx="38152">135000</cx:pt>
          <cx:pt idx="38153">225000</cx:pt>
          <cx:pt idx="38154">54000</cx:pt>
          <cx:pt idx="38155">135000</cx:pt>
          <cx:pt idx="38156">225000</cx:pt>
          <cx:pt idx="38157">81000</cx:pt>
          <cx:pt idx="38158">135000</cx:pt>
          <cx:pt idx="38159">175500</cx:pt>
          <cx:pt idx="38160">171000</cx:pt>
          <cx:pt idx="38161">180000</cx:pt>
          <cx:pt idx="38162">157500</cx:pt>
          <cx:pt idx="38163">225000</cx:pt>
          <cx:pt idx="38164">180000</cx:pt>
          <cx:pt idx="38165">202500</cx:pt>
          <cx:pt idx="38166">135000</cx:pt>
          <cx:pt idx="38167">292500</cx:pt>
          <cx:pt idx="38168">99000</cx:pt>
          <cx:pt idx="38169">427500</cx:pt>
          <cx:pt idx="38170">180000</cx:pt>
          <cx:pt idx="38171">90000</cx:pt>
          <cx:pt idx="38172">157500</cx:pt>
          <cx:pt idx="38173">198000</cx:pt>
          <cx:pt idx="38174">103500</cx:pt>
          <cx:pt idx="38175">180000</cx:pt>
          <cx:pt idx="38176">135000</cx:pt>
          <cx:pt idx="38177">315000</cx:pt>
          <cx:pt idx="38178">112500</cx:pt>
          <cx:pt idx="38179">157500</cx:pt>
          <cx:pt idx="38180">67500</cx:pt>
          <cx:pt idx="38181">225000</cx:pt>
          <cx:pt idx="38182">90000</cx:pt>
          <cx:pt idx="38183">225000</cx:pt>
          <cx:pt idx="38184">202500</cx:pt>
          <cx:pt idx="38185">292500</cx:pt>
          <cx:pt idx="38186">135000</cx:pt>
          <cx:pt idx="38187">292500</cx:pt>
          <cx:pt idx="38188">112500</cx:pt>
          <cx:pt idx="38189">90000</cx:pt>
          <cx:pt idx="38190">157500</cx:pt>
          <cx:pt idx="38191">157500</cx:pt>
          <cx:pt idx="38192">67500</cx:pt>
          <cx:pt idx="38193">157500</cx:pt>
          <cx:pt idx="38194">112500</cx:pt>
          <cx:pt idx="38195">121500</cx:pt>
          <cx:pt idx="38196">180000</cx:pt>
          <cx:pt idx="38197">315000</cx:pt>
          <cx:pt idx="38198">157500</cx:pt>
          <cx:pt idx="38199">135000</cx:pt>
          <cx:pt idx="38200">135000</cx:pt>
          <cx:pt idx="38201">450000</cx:pt>
          <cx:pt idx="38202">135000</cx:pt>
          <cx:pt idx="38203">180000</cx:pt>
          <cx:pt idx="38204">126000</cx:pt>
          <cx:pt idx="38205">270000</cx:pt>
          <cx:pt idx="38206">157500</cx:pt>
          <cx:pt idx="38207">101250</cx:pt>
          <cx:pt idx="38208">180000</cx:pt>
          <cx:pt idx="38209">135000</cx:pt>
          <cx:pt idx="38210">225000</cx:pt>
          <cx:pt idx="38211">135000</cx:pt>
          <cx:pt idx="38212">202500</cx:pt>
          <cx:pt idx="38213">67500</cx:pt>
          <cx:pt idx="38214">270000</cx:pt>
          <cx:pt idx="38215">112500</cx:pt>
          <cx:pt idx="38216">67500</cx:pt>
          <cx:pt idx="38217">540000</cx:pt>
          <cx:pt idx="38218">315000</cx:pt>
          <cx:pt idx="38219">45000</cx:pt>
          <cx:pt idx="38220">90000</cx:pt>
          <cx:pt idx="38221">270000</cx:pt>
          <cx:pt idx="38222">117000</cx:pt>
          <cx:pt idx="38223">135000</cx:pt>
          <cx:pt idx="38224">112500</cx:pt>
          <cx:pt idx="38225">99031.5</cx:pt>
          <cx:pt idx="38226">135000</cx:pt>
          <cx:pt idx="38227">157500</cx:pt>
          <cx:pt idx="38228">135000</cx:pt>
          <cx:pt idx="38229">157500</cx:pt>
          <cx:pt idx="38230">85500</cx:pt>
          <cx:pt idx="38231">135000</cx:pt>
          <cx:pt idx="38232">247500</cx:pt>
          <cx:pt idx="38233">99000</cx:pt>
          <cx:pt idx="38234">135000</cx:pt>
          <cx:pt idx="38235">72000</cx:pt>
          <cx:pt idx="38236">148500</cx:pt>
          <cx:pt idx="38237">112500</cx:pt>
          <cx:pt idx="38238">157500</cx:pt>
          <cx:pt idx="38239">126000</cx:pt>
          <cx:pt idx="38240">85500</cx:pt>
          <cx:pt idx="38241">103500</cx:pt>
          <cx:pt idx="38242">157500</cx:pt>
          <cx:pt idx="38243">112500</cx:pt>
          <cx:pt idx="38244">54000</cx:pt>
          <cx:pt idx="38245">202500</cx:pt>
          <cx:pt idx="38246">180000</cx:pt>
          <cx:pt idx="38247">157500</cx:pt>
          <cx:pt idx="38248">202500</cx:pt>
          <cx:pt idx="38249">175500</cx:pt>
          <cx:pt idx="38250">67500</cx:pt>
          <cx:pt idx="38251">112500</cx:pt>
          <cx:pt idx="38252">157500</cx:pt>
          <cx:pt idx="38253">270000</cx:pt>
          <cx:pt idx="38254">90000</cx:pt>
          <cx:pt idx="38255">76500</cx:pt>
          <cx:pt idx="38256">360000</cx:pt>
          <cx:pt idx="38257">180000</cx:pt>
          <cx:pt idx="38258">270000</cx:pt>
          <cx:pt idx="38259">135000</cx:pt>
          <cx:pt idx="38260">76500</cx:pt>
          <cx:pt idx="38261">90000</cx:pt>
          <cx:pt idx="38262">135000</cx:pt>
          <cx:pt idx="38263">112500</cx:pt>
          <cx:pt idx="38264">157500</cx:pt>
          <cx:pt idx="38265">144000</cx:pt>
          <cx:pt idx="38266">360000</cx:pt>
          <cx:pt idx="38267">220500</cx:pt>
          <cx:pt idx="38268">450000</cx:pt>
          <cx:pt idx="38269">198000</cx:pt>
          <cx:pt idx="38270">85500</cx:pt>
          <cx:pt idx="38271">1125000</cx:pt>
          <cx:pt idx="38272">157500</cx:pt>
          <cx:pt idx="38273">540000</cx:pt>
          <cx:pt idx="38274">90000</cx:pt>
          <cx:pt idx="38275">117000</cx:pt>
          <cx:pt idx="38276">135000</cx:pt>
          <cx:pt idx="38277">292500</cx:pt>
          <cx:pt idx="38278">180000</cx:pt>
          <cx:pt idx="38279">157500</cx:pt>
          <cx:pt idx="38280">180000</cx:pt>
          <cx:pt idx="38281">90000</cx:pt>
          <cx:pt idx="38282">144000</cx:pt>
          <cx:pt idx="38283">225000</cx:pt>
          <cx:pt idx="38284">121500</cx:pt>
          <cx:pt idx="38285">112500</cx:pt>
          <cx:pt idx="38286">306000</cx:pt>
          <cx:pt idx="38287">225000</cx:pt>
          <cx:pt idx="38288">135000</cx:pt>
          <cx:pt idx="38289">157500</cx:pt>
          <cx:pt idx="38290">67500</cx:pt>
          <cx:pt idx="38291">157500</cx:pt>
          <cx:pt idx="38292">157500</cx:pt>
          <cx:pt idx="38293">67500</cx:pt>
          <cx:pt idx="38294">225000</cx:pt>
          <cx:pt idx="38295">126000</cx:pt>
          <cx:pt idx="38296">67500</cx:pt>
          <cx:pt idx="38297">112500</cx:pt>
          <cx:pt idx="38298">90000</cx:pt>
          <cx:pt idx="38299">292500</cx:pt>
          <cx:pt idx="38300">180000</cx:pt>
          <cx:pt idx="38301">360000</cx:pt>
          <cx:pt idx="38302">94500</cx:pt>
          <cx:pt idx="38303">121500</cx:pt>
          <cx:pt idx="38304">90000</cx:pt>
          <cx:pt idx="38305">135000</cx:pt>
          <cx:pt idx="38306">171000</cx:pt>
          <cx:pt idx="38307">292500</cx:pt>
          <cx:pt idx="38308">202500</cx:pt>
          <cx:pt idx="38309">193500</cx:pt>
          <cx:pt idx="38310">76500</cx:pt>
          <cx:pt idx="38311">135000</cx:pt>
          <cx:pt idx="38312">166500</cx:pt>
          <cx:pt idx="38313">81000</cx:pt>
          <cx:pt idx="38314">202500</cx:pt>
          <cx:pt idx="38315">135000</cx:pt>
          <cx:pt idx="38316">67500</cx:pt>
          <cx:pt idx="38317">100507.5</cx:pt>
          <cx:pt idx="38318">180000</cx:pt>
          <cx:pt idx="38319">157500</cx:pt>
          <cx:pt idx="38320">67500</cx:pt>
          <cx:pt idx="38321">157500</cx:pt>
          <cx:pt idx="38322">247500</cx:pt>
          <cx:pt idx="38323">247500</cx:pt>
          <cx:pt idx="38324">585000</cx:pt>
          <cx:pt idx="38325">180000</cx:pt>
          <cx:pt idx="38326">432000</cx:pt>
          <cx:pt idx="38327">225000</cx:pt>
          <cx:pt idx="38328">112500</cx:pt>
          <cx:pt idx="38329">225000</cx:pt>
          <cx:pt idx="38330">63000</cx:pt>
          <cx:pt idx="38331">112500</cx:pt>
          <cx:pt idx="38332">157500</cx:pt>
          <cx:pt idx="38333">67500</cx:pt>
          <cx:pt idx="38334">81000</cx:pt>
          <cx:pt idx="38335">157500</cx:pt>
          <cx:pt idx="38336">157500</cx:pt>
          <cx:pt idx="38337">112500</cx:pt>
          <cx:pt idx="38338">270000</cx:pt>
          <cx:pt idx="38339">148500</cx:pt>
          <cx:pt idx="38340">292500</cx:pt>
          <cx:pt idx="38341">99000</cx:pt>
          <cx:pt idx="38342">270000</cx:pt>
          <cx:pt idx="38343">112500</cx:pt>
          <cx:pt idx="38344">112500</cx:pt>
          <cx:pt idx="38345">211500</cx:pt>
          <cx:pt idx="38346">34650</cx:pt>
          <cx:pt idx="38347">121500</cx:pt>
          <cx:pt idx="38348">180000</cx:pt>
          <cx:pt idx="38349">675000</cx:pt>
          <cx:pt idx="38350">180000</cx:pt>
          <cx:pt idx="38351">270000</cx:pt>
          <cx:pt idx="38352">180000</cx:pt>
          <cx:pt idx="38353">225000</cx:pt>
          <cx:pt idx="38354">112500</cx:pt>
          <cx:pt idx="38355">90000</cx:pt>
          <cx:pt idx="38356">360000</cx:pt>
          <cx:pt idx="38357">135000</cx:pt>
          <cx:pt idx="38358">157500</cx:pt>
          <cx:pt idx="38359">315000</cx:pt>
          <cx:pt idx="38360">126000</cx:pt>
          <cx:pt idx="38361">225000</cx:pt>
          <cx:pt idx="38362">337500</cx:pt>
          <cx:pt idx="38363">180000</cx:pt>
          <cx:pt idx="38364">90000</cx:pt>
          <cx:pt idx="38365">112500</cx:pt>
          <cx:pt idx="38366">81000</cx:pt>
          <cx:pt idx="38367">90000</cx:pt>
          <cx:pt idx="38368">270000</cx:pt>
          <cx:pt idx="38369">427500</cx:pt>
          <cx:pt idx="38370">67500</cx:pt>
          <cx:pt idx="38371">67500</cx:pt>
          <cx:pt idx="38372">67500</cx:pt>
          <cx:pt idx="38373">180000</cx:pt>
          <cx:pt idx="38374">270000</cx:pt>
          <cx:pt idx="38375">90000</cx:pt>
          <cx:pt idx="38376">135000</cx:pt>
          <cx:pt idx="38377">157500</cx:pt>
          <cx:pt idx="38378">67500</cx:pt>
          <cx:pt idx="38379">202500</cx:pt>
          <cx:pt idx="38380">112500</cx:pt>
          <cx:pt idx="38381">247500</cx:pt>
          <cx:pt idx="38382">135000</cx:pt>
          <cx:pt idx="38383">202500</cx:pt>
          <cx:pt idx="38384">225000</cx:pt>
          <cx:pt idx="38385">202500</cx:pt>
          <cx:pt idx="38386">90000</cx:pt>
          <cx:pt idx="38387">99000</cx:pt>
          <cx:pt idx="38388">135000</cx:pt>
          <cx:pt idx="38389">112500</cx:pt>
          <cx:pt idx="38390">184500</cx:pt>
          <cx:pt idx="38391">270000</cx:pt>
          <cx:pt idx="38392">81000</cx:pt>
          <cx:pt idx="38393">180000</cx:pt>
          <cx:pt idx="38394">112500</cx:pt>
          <cx:pt idx="38395">90000</cx:pt>
          <cx:pt idx="38396">54000</cx:pt>
          <cx:pt idx="38397">135000</cx:pt>
          <cx:pt idx="38398">90000</cx:pt>
          <cx:pt idx="38399">225000</cx:pt>
          <cx:pt idx="38400">247500</cx:pt>
          <cx:pt idx="38401">135000</cx:pt>
          <cx:pt idx="38402">54000</cx:pt>
          <cx:pt idx="38403">112500</cx:pt>
          <cx:pt idx="38404">135000</cx:pt>
          <cx:pt idx="38405">202500</cx:pt>
          <cx:pt idx="38406">90000</cx:pt>
          <cx:pt idx="38407">180000</cx:pt>
          <cx:pt idx="38408">135000</cx:pt>
          <cx:pt idx="38409">157500</cx:pt>
          <cx:pt idx="38410">225000</cx:pt>
          <cx:pt idx="38411">108000</cx:pt>
          <cx:pt idx="38412">135000</cx:pt>
          <cx:pt idx="38413">157500</cx:pt>
          <cx:pt idx="38414">135000</cx:pt>
          <cx:pt idx="38415">202500</cx:pt>
          <cx:pt idx="38416">103500</cx:pt>
          <cx:pt idx="38417">135000</cx:pt>
          <cx:pt idx="38418">315000</cx:pt>
          <cx:pt idx="38419">126000</cx:pt>
          <cx:pt idx="38420">135000</cx:pt>
          <cx:pt idx="38421">157500</cx:pt>
          <cx:pt idx="38422">148500</cx:pt>
          <cx:pt idx="38423">135000</cx:pt>
          <cx:pt idx="38424">72000</cx:pt>
          <cx:pt idx="38425">90000</cx:pt>
          <cx:pt idx="38426">157500</cx:pt>
          <cx:pt idx="38427">112500</cx:pt>
          <cx:pt idx="38428">112500</cx:pt>
          <cx:pt idx="38429">225000</cx:pt>
          <cx:pt idx="38430">103500</cx:pt>
          <cx:pt idx="38431">108000</cx:pt>
          <cx:pt idx="38432">180000</cx:pt>
          <cx:pt idx="38433">90000</cx:pt>
          <cx:pt idx="38434">36000</cx:pt>
          <cx:pt idx="38435">562500</cx:pt>
          <cx:pt idx="38436">67500</cx:pt>
          <cx:pt idx="38437">225000</cx:pt>
          <cx:pt idx="38438">225000</cx:pt>
          <cx:pt idx="38439">256500</cx:pt>
          <cx:pt idx="38440">414000</cx:pt>
          <cx:pt idx="38441">65250</cx:pt>
          <cx:pt idx="38442">180000</cx:pt>
          <cx:pt idx="38443">144000</cx:pt>
          <cx:pt idx="38444">171000</cx:pt>
          <cx:pt idx="38445">157500</cx:pt>
          <cx:pt idx="38446">166500</cx:pt>
          <cx:pt idx="38447">99000</cx:pt>
          <cx:pt idx="38448">81000</cx:pt>
          <cx:pt idx="38449">225000</cx:pt>
          <cx:pt idx="38450">135000</cx:pt>
          <cx:pt idx="38451">67500</cx:pt>
          <cx:pt idx="38452">180000</cx:pt>
          <cx:pt idx="38453">112500</cx:pt>
          <cx:pt idx="38454">180000</cx:pt>
          <cx:pt idx="38455">135000</cx:pt>
          <cx:pt idx="38456">180000</cx:pt>
          <cx:pt idx="38457">292500</cx:pt>
          <cx:pt idx="38458">288000</cx:pt>
          <cx:pt idx="38459">270000</cx:pt>
          <cx:pt idx="38460">427500</cx:pt>
          <cx:pt idx="38461">67500</cx:pt>
          <cx:pt idx="38462">247500</cx:pt>
          <cx:pt idx="38463">180000</cx:pt>
          <cx:pt idx="38464">225000</cx:pt>
          <cx:pt idx="38465">126000</cx:pt>
          <cx:pt idx="38466">90000</cx:pt>
          <cx:pt idx="38467">270000</cx:pt>
          <cx:pt idx="38468">148500</cx:pt>
          <cx:pt idx="38469">225000</cx:pt>
          <cx:pt idx="38470">270000</cx:pt>
          <cx:pt idx="38471">157500</cx:pt>
          <cx:pt idx="38472">67500</cx:pt>
          <cx:pt idx="38473">135000</cx:pt>
          <cx:pt idx="38474">49500</cx:pt>
          <cx:pt idx="38475">117000</cx:pt>
          <cx:pt idx="38476">85500</cx:pt>
          <cx:pt idx="38477">94500</cx:pt>
          <cx:pt idx="38478">135000</cx:pt>
          <cx:pt idx="38479">162000</cx:pt>
          <cx:pt idx="38480">180000</cx:pt>
          <cx:pt idx="38481">90000</cx:pt>
          <cx:pt idx="38482">90000</cx:pt>
          <cx:pt idx="38483">157500</cx:pt>
          <cx:pt idx="38484">270000</cx:pt>
          <cx:pt idx="38485">76500</cx:pt>
          <cx:pt idx="38486">202500</cx:pt>
          <cx:pt idx="38487">36450</cx:pt>
          <cx:pt idx="38488">225000</cx:pt>
          <cx:pt idx="38489">202500</cx:pt>
          <cx:pt idx="38490">180000</cx:pt>
          <cx:pt idx="38491">112500</cx:pt>
          <cx:pt idx="38492">315000</cx:pt>
          <cx:pt idx="38493">315000</cx:pt>
          <cx:pt idx="38494">315000</cx:pt>
          <cx:pt idx="38495">202500</cx:pt>
          <cx:pt idx="38496">202500</cx:pt>
          <cx:pt idx="38497">105840</cx:pt>
          <cx:pt idx="38498">135000</cx:pt>
          <cx:pt idx="38499">135000</cx:pt>
          <cx:pt idx="38500">202500</cx:pt>
          <cx:pt idx="38501">126000</cx:pt>
          <cx:pt idx="38502">67500</cx:pt>
          <cx:pt idx="38503">247500</cx:pt>
          <cx:pt idx="38504">180000</cx:pt>
          <cx:pt idx="38505">81000</cx:pt>
          <cx:pt idx="38506">135000</cx:pt>
          <cx:pt idx="38507">157500</cx:pt>
          <cx:pt idx="38508">117000</cx:pt>
          <cx:pt idx="38509">135000</cx:pt>
          <cx:pt idx="38510">157500</cx:pt>
          <cx:pt idx="38511">67500</cx:pt>
          <cx:pt idx="38512">112500</cx:pt>
          <cx:pt idx="38513">135000</cx:pt>
          <cx:pt idx="38514">157500</cx:pt>
          <cx:pt idx="38515">112500</cx:pt>
          <cx:pt idx="38516">180000</cx:pt>
          <cx:pt idx="38517">135000</cx:pt>
          <cx:pt idx="38518">247500</cx:pt>
          <cx:pt idx="38519">85500</cx:pt>
          <cx:pt idx="38520">157500</cx:pt>
          <cx:pt idx="38521">180000</cx:pt>
          <cx:pt idx="38522">135000</cx:pt>
          <cx:pt idx="38523">135000</cx:pt>
          <cx:pt idx="38524">180000</cx:pt>
          <cx:pt idx="38525">202500</cx:pt>
          <cx:pt idx="38526">135000</cx:pt>
          <cx:pt idx="38527">49500</cx:pt>
          <cx:pt idx="38528">180000</cx:pt>
          <cx:pt idx="38529">292500</cx:pt>
          <cx:pt idx="38530">85500</cx:pt>
          <cx:pt idx="38531">81000</cx:pt>
          <cx:pt idx="38532">121500</cx:pt>
          <cx:pt idx="38533">225000</cx:pt>
          <cx:pt idx="38534">112500</cx:pt>
          <cx:pt idx="38535">157500</cx:pt>
          <cx:pt idx="38536">90000</cx:pt>
          <cx:pt idx="38537">157500</cx:pt>
          <cx:pt idx="38538">135000</cx:pt>
          <cx:pt idx="38539">144000</cx:pt>
          <cx:pt idx="38540">202500</cx:pt>
          <cx:pt idx="38541">171000</cx:pt>
          <cx:pt idx="38542">112500</cx:pt>
          <cx:pt idx="38543">112500</cx:pt>
          <cx:pt idx="38544">360000</cx:pt>
          <cx:pt idx="38545">180000</cx:pt>
          <cx:pt idx="38546">112500</cx:pt>
          <cx:pt idx="38547">211500</cx:pt>
          <cx:pt idx="38548">67500</cx:pt>
          <cx:pt idx="38549">45450</cx:pt>
          <cx:pt idx="38550">216000</cx:pt>
          <cx:pt idx="38551">180000</cx:pt>
          <cx:pt idx="38552">67500</cx:pt>
          <cx:pt idx="38553">85500</cx:pt>
          <cx:pt idx="38554">135000</cx:pt>
          <cx:pt idx="38555">67500</cx:pt>
          <cx:pt idx="38556">135000</cx:pt>
          <cx:pt idx="38557">247500</cx:pt>
          <cx:pt idx="38558">90000</cx:pt>
          <cx:pt idx="38559">108000</cx:pt>
          <cx:pt idx="38560">202500</cx:pt>
          <cx:pt idx="38561">90000</cx:pt>
          <cx:pt idx="38562">90000</cx:pt>
          <cx:pt idx="38563">67500</cx:pt>
          <cx:pt idx="38564">112500</cx:pt>
          <cx:pt idx="38565">135000</cx:pt>
          <cx:pt idx="38566">157500</cx:pt>
          <cx:pt idx="38567">180000</cx:pt>
          <cx:pt idx="38568">81000</cx:pt>
          <cx:pt idx="38569">126000</cx:pt>
          <cx:pt idx="38570">180000</cx:pt>
          <cx:pt idx="38571">157500</cx:pt>
          <cx:pt idx="38572">72000</cx:pt>
          <cx:pt idx="38573">112500</cx:pt>
          <cx:pt idx="38574">72000</cx:pt>
          <cx:pt idx="38575">180000</cx:pt>
          <cx:pt idx="38576">157500</cx:pt>
          <cx:pt idx="38577">180000</cx:pt>
          <cx:pt idx="38578">126000</cx:pt>
          <cx:pt idx="38579">202500</cx:pt>
          <cx:pt idx="38580">193500</cx:pt>
          <cx:pt idx="38581">180000</cx:pt>
          <cx:pt idx="38582">185985</cx:pt>
          <cx:pt idx="38583">202500</cx:pt>
          <cx:pt idx="38584">112500</cx:pt>
          <cx:pt idx="38585">337500</cx:pt>
          <cx:pt idx="38586">157500</cx:pt>
          <cx:pt idx="38587">202500</cx:pt>
          <cx:pt idx="38588">67500</cx:pt>
          <cx:pt idx="38589">121500</cx:pt>
          <cx:pt idx="38590">450000</cx:pt>
          <cx:pt idx="38591">270000</cx:pt>
          <cx:pt idx="38592">202500</cx:pt>
          <cx:pt idx="38593">135000</cx:pt>
          <cx:pt idx="38594">90000</cx:pt>
          <cx:pt idx="38595">360000</cx:pt>
          <cx:pt idx="38596">180000</cx:pt>
          <cx:pt idx="38597">117000</cx:pt>
          <cx:pt idx="38598">157500</cx:pt>
          <cx:pt idx="38599">157500</cx:pt>
          <cx:pt idx="38600">193500</cx:pt>
          <cx:pt idx="38601">202500</cx:pt>
          <cx:pt idx="38602">225000</cx:pt>
          <cx:pt idx="38603">180000</cx:pt>
          <cx:pt idx="38604">67500</cx:pt>
          <cx:pt idx="38605">225000</cx:pt>
          <cx:pt idx="38606">128340</cx:pt>
          <cx:pt idx="38607">810000</cx:pt>
          <cx:pt idx="38608">112500</cx:pt>
          <cx:pt idx="38609">225000</cx:pt>
          <cx:pt idx="38610">72000</cx:pt>
          <cx:pt idx="38611">270000</cx:pt>
          <cx:pt idx="38612">45000</cx:pt>
          <cx:pt idx="38613">225000</cx:pt>
          <cx:pt idx="38614">108000</cx:pt>
          <cx:pt idx="38615">90000</cx:pt>
          <cx:pt idx="38616">180000</cx:pt>
          <cx:pt idx="38617">211500</cx:pt>
          <cx:pt idx="38618">81000</cx:pt>
          <cx:pt idx="38619">180000</cx:pt>
          <cx:pt idx="38620">112500</cx:pt>
          <cx:pt idx="38621">157500</cx:pt>
          <cx:pt idx="38622">65250</cx:pt>
          <cx:pt idx="38623">225000</cx:pt>
          <cx:pt idx="38624">157500</cx:pt>
          <cx:pt idx="38625">67500</cx:pt>
          <cx:pt idx="38626">135000</cx:pt>
          <cx:pt idx="38627">112500</cx:pt>
          <cx:pt idx="38628">99000</cx:pt>
          <cx:pt idx="38629">225000</cx:pt>
          <cx:pt idx="38630">180000</cx:pt>
          <cx:pt idx="38631">67500</cx:pt>
          <cx:pt idx="38632">157500</cx:pt>
          <cx:pt idx="38633">166500</cx:pt>
          <cx:pt idx="38634">112500</cx:pt>
          <cx:pt idx="38635">180000</cx:pt>
          <cx:pt idx="38636">135000</cx:pt>
          <cx:pt idx="38637">180000</cx:pt>
          <cx:pt idx="38638">225000</cx:pt>
          <cx:pt idx="38639">270000</cx:pt>
          <cx:pt idx="38640">103500</cx:pt>
          <cx:pt idx="38641">112500</cx:pt>
          <cx:pt idx="38642">157500</cx:pt>
          <cx:pt idx="38643">135000</cx:pt>
          <cx:pt idx="38644">171000</cx:pt>
          <cx:pt idx="38645">130500</cx:pt>
          <cx:pt idx="38646">315000</cx:pt>
          <cx:pt idx="38647">180000</cx:pt>
          <cx:pt idx="38648">135000</cx:pt>
          <cx:pt idx="38649">202500</cx:pt>
          <cx:pt idx="38650">180000</cx:pt>
          <cx:pt idx="38651">225000</cx:pt>
          <cx:pt idx="38652">135000</cx:pt>
          <cx:pt idx="38653">112500</cx:pt>
          <cx:pt idx="38654">90000</cx:pt>
          <cx:pt idx="38655">90000</cx:pt>
          <cx:pt idx="38656">324000</cx:pt>
          <cx:pt idx="38657">247500</cx:pt>
          <cx:pt idx="38658">225000</cx:pt>
          <cx:pt idx="38659">63000</cx:pt>
          <cx:pt idx="38660">247500</cx:pt>
          <cx:pt idx="38661">108000</cx:pt>
          <cx:pt idx="38662">157500</cx:pt>
          <cx:pt idx="38663">202500</cx:pt>
          <cx:pt idx="38664">157500</cx:pt>
          <cx:pt idx="38665">112500</cx:pt>
          <cx:pt idx="38666">247500</cx:pt>
          <cx:pt idx="38667">180000</cx:pt>
          <cx:pt idx="38668">270000</cx:pt>
          <cx:pt idx="38669">103500</cx:pt>
          <cx:pt idx="38670">328500</cx:pt>
          <cx:pt idx="38671">144000</cx:pt>
          <cx:pt idx="38672">112500</cx:pt>
          <cx:pt idx="38673">180000</cx:pt>
          <cx:pt idx="38674">180000</cx:pt>
          <cx:pt idx="38675">121500</cx:pt>
          <cx:pt idx="38676">112500</cx:pt>
          <cx:pt idx="38677">270000</cx:pt>
          <cx:pt idx="38678">81000</cx:pt>
          <cx:pt idx="38679">189000</cx:pt>
          <cx:pt idx="38680">270000</cx:pt>
          <cx:pt idx="38681">90000</cx:pt>
          <cx:pt idx="38682">90000</cx:pt>
          <cx:pt idx="38683">144000</cx:pt>
          <cx:pt idx="38684">82350</cx:pt>
          <cx:pt idx="38685">31531.5</cx:pt>
          <cx:pt idx="38686">378000</cx:pt>
          <cx:pt idx="38687">130500</cx:pt>
          <cx:pt idx="38688">153000</cx:pt>
          <cx:pt idx="38689">112500</cx:pt>
          <cx:pt idx="38690">90000</cx:pt>
          <cx:pt idx="38691">90000</cx:pt>
          <cx:pt idx="38692">180000</cx:pt>
          <cx:pt idx="38693">225000</cx:pt>
          <cx:pt idx="38694">225000</cx:pt>
          <cx:pt idx="38695">225000</cx:pt>
          <cx:pt idx="38696">225000</cx:pt>
          <cx:pt idx="38697">225000</cx:pt>
          <cx:pt idx="38698">112500</cx:pt>
          <cx:pt idx="38699">157500</cx:pt>
          <cx:pt idx="38700">90000</cx:pt>
          <cx:pt idx="38701">112500</cx:pt>
          <cx:pt idx="38702">112500</cx:pt>
          <cx:pt idx="38703">162000</cx:pt>
          <cx:pt idx="38704">112500</cx:pt>
          <cx:pt idx="38705">112500</cx:pt>
          <cx:pt idx="38706">76500</cx:pt>
          <cx:pt idx="38707">292500</cx:pt>
          <cx:pt idx="38708">112500</cx:pt>
          <cx:pt idx="38709">76500</cx:pt>
          <cx:pt idx="38710">180000</cx:pt>
          <cx:pt idx="38711">225000</cx:pt>
          <cx:pt idx="38712">360000</cx:pt>
          <cx:pt idx="38713">72000</cx:pt>
          <cx:pt idx="38714">270000</cx:pt>
          <cx:pt idx="38715">112500</cx:pt>
          <cx:pt idx="38716">112500</cx:pt>
          <cx:pt idx="38717">112500</cx:pt>
          <cx:pt idx="38718">112500</cx:pt>
          <cx:pt idx="38719">135000</cx:pt>
          <cx:pt idx="38720">157500</cx:pt>
          <cx:pt idx="38721">90000</cx:pt>
          <cx:pt idx="38722">112500</cx:pt>
          <cx:pt idx="38723">270000</cx:pt>
          <cx:pt idx="38724">202500</cx:pt>
          <cx:pt idx="38725">67500</cx:pt>
          <cx:pt idx="38726">157500</cx:pt>
          <cx:pt idx="38727">135000</cx:pt>
          <cx:pt idx="38728">90000</cx:pt>
          <cx:pt idx="38729">292500</cx:pt>
          <cx:pt idx="38730">180000</cx:pt>
          <cx:pt idx="38731">117000</cx:pt>
          <cx:pt idx="38732">189000</cx:pt>
          <cx:pt idx="38733">135000</cx:pt>
          <cx:pt idx="38734">94500</cx:pt>
          <cx:pt idx="38735">225000</cx:pt>
          <cx:pt idx="38736">135000</cx:pt>
          <cx:pt idx="38737">135000</cx:pt>
          <cx:pt idx="38738">270000</cx:pt>
          <cx:pt idx="38739">157500</cx:pt>
          <cx:pt idx="38740">315000</cx:pt>
          <cx:pt idx="38741">270000</cx:pt>
          <cx:pt idx="38742">198000</cx:pt>
          <cx:pt idx="38743">103500</cx:pt>
          <cx:pt idx="38744">157500</cx:pt>
          <cx:pt idx="38745">74250</cx:pt>
          <cx:pt idx="38746">67500</cx:pt>
          <cx:pt idx="38747">166500</cx:pt>
          <cx:pt idx="38748">206550</cx:pt>
          <cx:pt idx="38749">112500</cx:pt>
          <cx:pt idx="38750">270000</cx:pt>
          <cx:pt idx="38751">112500</cx:pt>
          <cx:pt idx="38752">225000</cx:pt>
          <cx:pt idx="38753">135000</cx:pt>
          <cx:pt idx="38754">135000</cx:pt>
          <cx:pt idx="38755">135000</cx:pt>
          <cx:pt idx="38756">202500</cx:pt>
          <cx:pt idx="38757">180000</cx:pt>
          <cx:pt idx="38758">90000</cx:pt>
          <cx:pt idx="38759">180000</cx:pt>
          <cx:pt idx="38760">157500</cx:pt>
          <cx:pt idx="38761">157500</cx:pt>
          <cx:pt idx="38762">67500</cx:pt>
          <cx:pt idx="38763">225000</cx:pt>
          <cx:pt idx="38764">157500</cx:pt>
          <cx:pt idx="38765">225000</cx:pt>
          <cx:pt idx="38766">103149</cx:pt>
          <cx:pt idx="38767">292500</cx:pt>
          <cx:pt idx="38768">180000</cx:pt>
          <cx:pt idx="38769">126000</cx:pt>
          <cx:pt idx="38770">270000</cx:pt>
          <cx:pt idx="38771">112500</cx:pt>
          <cx:pt idx="38772">40500</cx:pt>
          <cx:pt idx="38773">180000</cx:pt>
          <cx:pt idx="38774">540000</cx:pt>
          <cx:pt idx="38775">112500</cx:pt>
          <cx:pt idx="38776">112500</cx:pt>
          <cx:pt idx="38777">900000</cx:pt>
          <cx:pt idx="38778">81000</cx:pt>
          <cx:pt idx="38779">225000</cx:pt>
          <cx:pt idx="38780">121500</cx:pt>
          <cx:pt idx="38781">135000</cx:pt>
          <cx:pt idx="38782">218250</cx:pt>
          <cx:pt idx="38783">135000</cx:pt>
          <cx:pt idx="38784">90000</cx:pt>
          <cx:pt idx="38785">270000</cx:pt>
          <cx:pt idx="38786">360000</cx:pt>
          <cx:pt idx="38787">202500</cx:pt>
          <cx:pt idx="38788">112500</cx:pt>
          <cx:pt idx="38789">126000</cx:pt>
          <cx:pt idx="38790">202500</cx:pt>
          <cx:pt idx="38791">225000</cx:pt>
          <cx:pt idx="38792">166500</cx:pt>
          <cx:pt idx="38793">135000</cx:pt>
          <cx:pt idx="38794">81000</cx:pt>
          <cx:pt idx="38795">180000</cx:pt>
          <cx:pt idx="38796">132750</cx:pt>
          <cx:pt idx="38797">94500</cx:pt>
          <cx:pt idx="38798">157500</cx:pt>
          <cx:pt idx="38799">126000</cx:pt>
          <cx:pt idx="38800">337500</cx:pt>
          <cx:pt idx="38801">90000</cx:pt>
          <cx:pt idx="38802">117000</cx:pt>
          <cx:pt idx="38803">270000</cx:pt>
          <cx:pt idx="38804">135000</cx:pt>
          <cx:pt idx="38805">315000</cx:pt>
          <cx:pt idx="38806">135000</cx:pt>
          <cx:pt idx="38807">202500</cx:pt>
          <cx:pt idx="38808">99000</cx:pt>
          <cx:pt idx="38809">126000</cx:pt>
          <cx:pt idx="38810">112500</cx:pt>
          <cx:pt idx="38811">112500</cx:pt>
          <cx:pt idx="38812">157500</cx:pt>
          <cx:pt idx="38813">99000</cx:pt>
          <cx:pt idx="38814">52515</cx:pt>
          <cx:pt idx="38815">45000</cx:pt>
          <cx:pt idx="38816">135000</cx:pt>
          <cx:pt idx="38817">54000</cx:pt>
          <cx:pt idx="38818">112500</cx:pt>
          <cx:pt idx="38819">135000</cx:pt>
          <cx:pt idx="38820">292500</cx:pt>
          <cx:pt idx="38821">175500</cx:pt>
          <cx:pt idx="38822">135000</cx:pt>
          <cx:pt idx="38823">157500</cx:pt>
          <cx:pt idx="38824">324000</cx:pt>
          <cx:pt idx="38825">225000</cx:pt>
          <cx:pt idx="38826">135000</cx:pt>
          <cx:pt idx="38827">94500</cx:pt>
          <cx:pt idx="38828">202500</cx:pt>
          <cx:pt idx="38829">126000</cx:pt>
          <cx:pt idx="38830">135000</cx:pt>
          <cx:pt idx="38831">225000</cx:pt>
          <cx:pt idx="38832">180000</cx:pt>
          <cx:pt idx="38833">112500</cx:pt>
          <cx:pt idx="38834">76500</cx:pt>
          <cx:pt idx="38835">202500</cx:pt>
          <cx:pt idx="38836">171000</cx:pt>
          <cx:pt idx="38837">90000</cx:pt>
          <cx:pt idx="38838">135000</cx:pt>
          <cx:pt idx="38839">90000</cx:pt>
          <cx:pt idx="38840">247500</cx:pt>
          <cx:pt idx="38841">225000</cx:pt>
          <cx:pt idx="38842">216000</cx:pt>
          <cx:pt idx="38843">135000</cx:pt>
          <cx:pt idx="38844">180000</cx:pt>
          <cx:pt idx="38845">675000</cx:pt>
          <cx:pt idx="38846">103500</cx:pt>
          <cx:pt idx="38847">247500</cx:pt>
          <cx:pt idx="38848">202500</cx:pt>
          <cx:pt idx="38849">225000</cx:pt>
          <cx:pt idx="38850">315000</cx:pt>
          <cx:pt idx="38851">270000</cx:pt>
          <cx:pt idx="38852">135000</cx:pt>
          <cx:pt idx="38853">76500</cx:pt>
          <cx:pt idx="38854">76500</cx:pt>
          <cx:pt idx="38855">90000</cx:pt>
          <cx:pt idx="38856">180000</cx:pt>
          <cx:pt idx="38857">225000</cx:pt>
          <cx:pt idx="38858">135000</cx:pt>
          <cx:pt idx="38859">67500</cx:pt>
          <cx:pt idx="38860">112500</cx:pt>
          <cx:pt idx="38861">112500</cx:pt>
          <cx:pt idx="38862">180000</cx:pt>
          <cx:pt idx="38863">67500</cx:pt>
          <cx:pt idx="38864">126000</cx:pt>
          <cx:pt idx="38865">202500</cx:pt>
          <cx:pt idx="38866">90000</cx:pt>
          <cx:pt idx="38867">155700</cx:pt>
          <cx:pt idx="38868">103500</cx:pt>
          <cx:pt idx="38869">225000</cx:pt>
          <cx:pt idx="38870">81000</cx:pt>
          <cx:pt idx="38871">157500</cx:pt>
          <cx:pt idx="38872">112500</cx:pt>
          <cx:pt idx="38873">112500</cx:pt>
          <cx:pt idx="38874">135000</cx:pt>
          <cx:pt idx="38875">157500</cx:pt>
          <cx:pt idx="38876">180000</cx:pt>
          <cx:pt idx="38877">90000</cx:pt>
          <cx:pt idx="38878">85500</cx:pt>
          <cx:pt idx="38879">315000</cx:pt>
          <cx:pt idx="38880">112500</cx:pt>
          <cx:pt idx="38881">135000</cx:pt>
          <cx:pt idx="38882">67500</cx:pt>
          <cx:pt idx="38883">157500</cx:pt>
          <cx:pt idx="38884">225000</cx:pt>
          <cx:pt idx="38885">180000</cx:pt>
          <cx:pt idx="38886">225000</cx:pt>
          <cx:pt idx="38887">135000</cx:pt>
          <cx:pt idx="38888">270000</cx:pt>
          <cx:pt idx="38889">67500</cx:pt>
          <cx:pt idx="38890">112500</cx:pt>
          <cx:pt idx="38891">157500</cx:pt>
          <cx:pt idx="38892">90000</cx:pt>
          <cx:pt idx="38893">234000</cx:pt>
          <cx:pt idx="38894">180000</cx:pt>
          <cx:pt idx="38895">225000</cx:pt>
          <cx:pt idx="38896">315000</cx:pt>
          <cx:pt idx="38897">225000</cx:pt>
          <cx:pt idx="38898">405000</cx:pt>
          <cx:pt idx="38899">72000</cx:pt>
          <cx:pt idx="38900">81000</cx:pt>
          <cx:pt idx="38901">112500</cx:pt>
          <cx:pt idx="38902">112500</cx:pt>
          <cx:pt idx="38903">202500</cx:pt>
          <cx:pt idx="38904">360000</cx:pt>
          <cx:pt idx="38905">360000</cx:pt>
          <cx:pt idx="38906">315000</cx:pt>
          <cx:pt idx="38907">225000</cx:pt>
          <cx:pt idx="38908">135000</cx:pt>
          <cx:pt idx="38909">135000</cx:pt>
          <cx:pt idx="38910">270000</cx:pt>
          <cx:pt idx="38911">157500</cx:pt>
          <cx:pt idx="38912">157500</cx:pt>
          <cx:pt idx="38913">274500</cx:pt>
          <cx:pt idx="38914">157500</cx:pt>
          <cx:pt idx="38915">180000</cx:pt>
          <cx:pt idx="38916">130500</cx:pt>
          <cx:pt idx="38917">119250</cx:pt>
          <cx:pt idx="38918">135000</cx:pt>
          <cx:pt idx="38919">180000</cx:pt>
          <cx:pt idx="38920">90000</cx:pt>
          <cx:pt idx="38921">202500</cx:pt>
          <cx:pt idx="38922">54000</cx:pt>
          <cx:pt idx="38923">126000</cx:pt>
          <cx:pt idx="38924">180000</cx:pt>
          <cx:pt idx="38925">225000</cx:pt>
          <cx:pt idx="38926">270000</cx:pt>
          <cx:pt idx="38927">162000</cx:pt>
          <cx:pt idx="38928">225000</cx:pt>
          <cx:pt idx="38929">81000</cx:pt>
          <cx:pt idx="38930">225000</cx:pt>
          <cx:pt idx="38931">148500</cx:pt>
          <cx:pt idx="38932">292500</cx:pt>
          <cx:pt idx="38933">202500</cx:pt>
          <cx:pt idx="38934">168750</cx:pt>
          <cx:pt idx="38935">135000</cx:pt>
          <cx:pt idx="38936">135000</cx:pt>
          <cx:pt idx="38937">67500</cx:pt>
          <cx:pt idx="38938">180000</cx:pt>
          <cx:pt idx="38939">157500</cx:pt>
          <cx:pt idx="38940">36000</cx:pt>
          <cx:pt idx="38941">135000</cx:pt>
          <cx:pt idx="38942">247500</cx:pt>
          <cx:pt idx="38943">153000</cx:pt>
          <cx:pt idx="38944">157500</cx:pt>
          <cx:pt idx="38945">45000</cx:pt>
          <cx:pt idx="38946">180000</cx:pt>
          <cx:pt idx="38947">180000</cx:pt>
          <cx:pt idx="38948">151650</cx:pt>
          <cx:pt idx="38949">180000</cx:pt>
          <cx:pt idx="38950">216000</cx:pt>
          <cx:pt idx="38951">85500</cx:pt>
          <cx:pt idx="38952">171000</cx:pt>
          <cx:pt idx="38953">112500</cx:pt>
          <cx:pt idx="38954">90000</cx:pt>
          <cx:pt idx="38955">135000</cx:pt>
          <cx:pt idx="38956">315000</cx:pt>
          <cx:pt idx="38957">67500</cx:pt>
          <cx:pt idx="38958">225000</cx:pt>
          <cx:pt idx="38959">180000</cx:pt>
          <cx:pt idx="38960">157500</cx:pt>
          <cx:pt idx="38961">157500</cx:pt>
          <cx:pt idx="38962">112500</cx:pt>
          <cx:pt idx="38963">112500</cx:pt>
          <cx:pt idx="38964">67500</cx:pt>
          <cx:pt idx="38965">81000</cx:pt>
          <cx:pt idx="38966">81000</cx:pt>
          <cx:pt idx="38967">108000</cx:pt>
          <cx:pt idx="38968">156600</cx:pt>
          <cx:pt idx="38969">112500</cx:pt>
          <cx:pt idx="38970">135000</cx:pt>
          <cx:pt idx="38971">85500</cx:pt>
          <cx:pt idx="38972">157500</cx:pt>
          <cx:pt idx="38973">270000</cx:pt>
          <cx:pt idx="38974">115200</cx:pt>
          <cx:pt idx="38975">292500</cx:pt>
          <cx:pt idx="38976">135000</cx:pt>
          <cx:pt idx="38977">180000</cx:pt>
          <cx:pt idx="38978">157500</cx:pt>
          <cx:pt idx="38979">130500</cx:pt>
          <cx:pt idx="38980">130500</cx:pt>
          <cx:pt idx="38981">180000</cx:pt>
          <cx:pt idx="38982">157500</cx:pt>
          <cx:pt idx="38983">157500</cx:pt>
          <cx:pt idx="38984">135000</cx:pt>
          <cx:pt idx="38985">112500</cx:pt>
          <cx:pt idx="38986">157500</cx:pt>
          <cx:pt idx="38987">202500</cx:pt>
          <cx:pt idx="38988">315000</cx:pt>
          <cx:pt idx="38989">90000</cx:pt>
          <cx:pt idx="38990">225000</cx:pt>
          <cx:pt idx="38991">112500</cx:pt>
          <cx:pt idx="38992">135000</cx:pt>
          <cx:pt idx="38993">315000</cx:pt>
          <cx:pt idx="38994">148500</cx:pt>
          <cx:pt idx="38995">225000</cx:pt>
          <cx:pt idx="38996">270000</cx:pt>
          <cx:pt idx="38997">180000</cx:pt>
          <cx:pt idx="38998">90000</cx:pt>
          <cx:pt idx="38999">99000</cx:pt>
          <cx:pt idx="39000">180000</cx:pt>
          <cx:pt idx="39001">69750</cx:pt>
          <cx:pt idx="39002">157500</cx:pt>
          <cx:pt idx="39003">117000</cx:pt>
          <cx:pt idx="39004">225000</cx:pt>
          <cx:pt idx="39005">675000</cx:pt>
          <cx:pt idx="39006">90000</cx:pt>
          <cx:pt idx="39007">247500</cx:pt>
          <cx:pt idx="39008">225000</cx:pt>
          <cx:pt idx="39009">157500</cx:pt>
          <cx:pt idx="39010">90000</cx:pt>
          <cx:pt idx="39011">135000</cx:pt>
          <cx:pt idx="39012">90000</cx:pt>
          <cx:pt idx="39013">135000</cx:pt>
          <cx:pt idx="39014">135000</cx:pt>
          <cx:pt idx="39015">67500</cx:pt>
          <cx:pt idx="39016">360000</cx:pt>
          <cx:pt idx="39017">49500</cx:pt>
          <cx:pt idx="39018">157500</cx:pt>
          <cx:pt idx="39019">450000</cx:pt>
          <cx:pt idx="39020">180000</cx:pt>
          <cx:pt idx="39021">337500</cx:pt>
          <cx:pt idx="39022">148500</cx:pt>
          <cx:pt idx="39023">247500</cx:pt>
          <cx:pt idx="39024">135000</cx:pt>
          <cx:pt idx="39025">195750</cx:pt>
          <cx:pt idx="39026">196434</cx:pt>
          <cx:pt idx="39027">135000</cx:pt>
          <cx:pt idx="39028">315000</cx:pt>
          <cx:pt idx="39029">450000</cx:pt>
          <cx:pt idx="39030">112500</cx:pt>
          <cx:pt idx="39031">144000</cx:pt>
          <cx:pt idx="39032">135000</cx:pt>
          <cx:pt idx="39033">117000</cx:pt>
          <cx:pt idx="39034">90000</cx:pt>
          <cx:pt idx="39035">112500</cx:pt>
          <cx:pt idx="39036">270000</cx:pt>
          <cx:pt idx="39037">112500</cx:pt>
          <cx:pt idx="39038">337500</cx:pt>
          <cx:pt idx="39039">225000</cx:pt>
          <cx:pt idx="39040">112500</cx:pt>
          <cx:pt idx="39041">112500</cx:pt>
          <cx:pt idx="39042">202500</cx:pt>
          <cx:pt idx="39043">112500</cx:pt>
          <cx:pt idx="39044">121500</cx:pt>
          <cx:pt idx="39045">225000</cx:pt>
          <cx:pt idx="39046">270000</cx:pt>
          <cx:pt idx="39047">135000</cx:pt>
          <cx:pt idx="39048">103500</cx:pt>
          <cx:pt idx="39049">105750</cx:pt>
          <cx:pt idx="39050">180000</cx:pt>
          <cx:pt idx="39051">189000</cx:pt>
          <cx:pt idx="39052">162000</cx:pt>
          <cx:pt idx="39053">90000</cx:pt>
          <cx:pt idx="39054">157500</cx:pt>
          <cx:pt idx="39055">135000</cx:pt>
          <cx:pt idx="39056">270000</cx:pt>
          <cx:pt idx="39057">72000</cx:pt>
          <cx:pt idx="39058">108000</cx:pt>
          <cx:pt idx="39059">202500</cx:pt>
          <cx:pt idx="39060">121500</cx:pt>
          <cx:pt idx="39061">202500</cx:pt>
          <cx:pt idx="39062">112500</cx:pt>
          <cx:pt idx="39063">148500</cx:pt>
          <cx:pt idx="39064">112500</cx:pt>
          <cx:pt idx="39065">112500</cx:pt>
          <cx:pt idx="39066">175500</cx:pt>
          <cx:pt idx="39067">157500</cx:pt>
          <cx:pt idx="39068">81000</cx:pt>
          <cx:pt idx="39069">121500</cx:pt>
          <cx:pt idx="39070">432000</cx:pt>
          <cx:pt idx="39071">126000</cx:pt>
          <cx:pt idx="39072">157500</cx:pt>
          <cx:pt idx="39073">585000</cx:pt>
          <cx:pt idx="39074">157500</cx:pt>
          <cx:pt idx="39075">135000</cx:pt>
          <cx:pt idx="39076">162000</cx:pt>
          <cx:pt idx="39077">112500</cx:pt>
          <cx:pt idx="39078">135000</cx:pt>
          <cx:pt idx="39079">225000</cx:pt>
          <cx:pt idx="39080">216000</cx:pt>
          <cx:pt idx="39081">135000</cx:pt>
          <cx:pt idx="39082">337500</cx:pt>
          <cx:pt idx="39083">202500</cx:pt>
          <cx:pt idx="39084">202500</cx:pt>
          <cx:pt idx="39085">202500</cx:pt>
          <cx:pt idx="39086">157500</cx:pt>
          <cx:pt idx="39087">90000</cx:pt>
          <cx:pt idx="39088">337500</cx:pt>
          <cx:pt idx="39089">171000</cx:pt>
          <cx:pt idx="39090">675000</cx:pt>
          <cx:pt idx="39091">90000</cx:pt>
          <cx:pt idx="39092">180000</cx:pt>
          <cx:pt idx="39093">387000</cx:pt>
          <cx:pt idx="39094">87007.5</cx:pt>
          <cx:pt idx="39095">112500</cx:pt>
          <cx:pt idx="39096">270000</cx:pt>
          <cx:pt idx="39097">90000</cx:pt>
          <cx:pt idx="39098">315000</cx:pt>
          <cx:pt idx="39099">157500</cx:pt>
          <cx:pt idx="39100">112500</cx:pt>
          <cx:pt idx="39101">94500</cx:pt>
          <cx:pt idx="39102">135000</cx:pt>
          <cx:pt idx="39103">157500</cx:pt>
          <cx:pt idx="39104">427500</cx:pt>
          <cx:pt idx="39105">157500</cx:pt>
          <cx:pt idx="39106">225000</cx:pt>
          <cx:pt idx="39107">72000</cx:pt>
          <cx:pt idx="39108">135000</cx:pt>
          <cx:pt idx="39109">90000</cx:pt>
          <cx:pt idx="39110">157500</cx:pt>
          <cx:pt idx="39111">157500</cx:pt>
          <cx:pt idx="39112">135000</cx:pt>
          <cx:pt idx="39113">360000</cx:pt>
          <cx:pt idx="39114">211500</cx:pt>
          <cx:pt idx="39115">112500</cx:pt>
          <cx:pt idx="39116">270000</cx:pt>
          <cx:pt idx="39117">225000</cx:pt>
          <cx:pt idx="39118">112500</cx:pt>
          <cx:pt idx="39119">112500</cx:pt>
          <cx:pt idx="39120">90000</cx:pt>
          <cx:pt idx="39121">157500</cx:pt>
          <cx:pt idx="39122">135000</cx:pt>
          <cx:pt idx="39123">112500</cx:pt>
          <cx:pt idx="39124">247500</cx:pt>
          <cx:pt idx="39125">117000</cx:pt>
          <cx:pt idx="39126">76500</cx:pt>
          <cx:pt idx="39127">112500</cx:pt>
          <cx:pt idx="39128">225000</cx:pt>
          <cx:pt idx="39129">292500</cx:pt>
          <cx:pt idx="39130">144000</cx:pt>
          <cx:pt idx="39131">150385.5</cx:pt>
          <cx:pt idx="39132">90000</cx:pt>
          <cx:pt idx="39133">126000</cx:pt>
          <cx:pt idx="39134">450000</cx:pt>
          <cx:pt idx="39135">202500</cx:pt>
          <cx:pt idx="39136">157500</cx:pt>
          <cx:pt idx="39137">90000</cx:pt>
          <cx:pt idx="39138">209250</cx:pt>
          <cx:pt idx="39139">144000</cx:pt>
          <cx:pt idx="39140">144000</cx:pt>
          <cx:pt idx="39141">135000</cx:pt>
          <cx:pt idx="39142">90000</cx:pt>
          <cx:pt idx="39143">94500</cx:pt>
          <cx:pt idx="39144">90000</cx:pt>
          <cx:pt idx="39145">270000</cx:pt>
          <cx:pt idx="39146">90000</cx:pt>
          <cx:pt idx="39147">171000</cx:pt>
          <cx:pt idx="39148">315000</cx:pt>
          <cx:pt idx="39149">126000</cx:pt>
          <cx:pt idx="39150">90000</cx:pt>
          <cx:pt idx="39151">67500</cx:pt>
          <cx:pt idx="39152">112500</cx:pt>
          <cx:pt idx="39153">184500</cx:pt>
          <cx:pt idx="39154">99000</cx:pt>
          <cx:pt idx="39155">225000</cx:pt>
          <cx:pt idx="39156">225000</cx:pt>
          <cx:pt idx="39157">157500</cx:pt>
          <cx:pt idx="39158">180000</cx:pt>
          <cx:pt idx="39159">135000</cx:pt>
          <cx:pt idx="39160">135000</cx:pt>
          <cx:pt idx="39161">315000</cx:pt>
          <cx:pt idx="39162">126000</cx:pt>
          <cx:pt idx="39163">135000</cx:pt>
          <cx:pt idx="39164">99000</cx:pt>
          <cx:pt idx="39165">135000</cx:pt>
          <cx:pt idx="39166">135000</cx:pt>
          <cx:pt idx="39167">126000</cx:pt>
          <cx:pt idx="39168">315000</cx:pt>
          <cx:pt idx="39169">90000</cx:pt>
          <cx:pt idx="39170">90000</cx:pt>
          <cx:pt idx="39171">292500</cx:pt>
          <cx:pt idx="39172">166500</cx:pt>
          <cx:pt idx="39173">202500</cx:pt>
          <cx:pt idx="39174">180000</cx:pt>
          <cx:pt idx="39175">135000</cx:pt>
          <cx:pt idx="39176">45000</cx:pt>
          <cx:pt idx="39177">150750</cx:pt>
          <cx:pt idx="39178">189000</cx:pt>
          <cx:pt idx="39179">225000</cx:pt>
          <cx:pt idx="39180">126000</cx:pt>
          <cx:pt idx="39181">90000</cx:pt>
          <cx:pt idx="39182">130500</cx:pt>
          <cx:pt idx="39183">117000</cx:pt>
          <cx:pt idx="39184">315000</cx:pt>
          <cx:pt idx="39185">171000</cx:pt>
          <cx:pt idx="39186">157500</cx:pt>
          <cx:pt idx="39187">324000</cx:pt>
          <cx:pt idx="39188">157500</cx:pt>
          <cx:pt idx="39189">180000</cx:pt>
          <cx:pt idx="39190">67500</cx:pt>
          <cx:pt idx="39191">180000</cx:pt>
          <cx:pt idx="39192">135000</cx:pt>
          <cx:pt idx="39193">112500</cx:pt>
          <cx:pt idx="39194">121500</cx:pt>
          <cx:pt idx="39195">180000</cx:pt>
          <cx:pt idx="39196">225000</cx:pt>
          <cx:pt idx="39197">180000</cx:pt>
          <cx:pt idx="39198">121500</cx:pt>
          <cx:pt idx="39199">63000</cx:pt>
          <cx:pt idx="39200">315000</cx:pt>
          <cx:pt idx="39201">112500</cx:pt>
          <cx:pt idx="39202">112500</cx:pt>
          <cx:pt idx="39203">180000</cx:pt>
          <cx:pt idx="39204">90000</cx:pt>
          <cx:pt idx="39205">225000</cx:pt>
          <cx:pt idx="39206">180000</cx:pt>
          <cx:pt idx="39207">135000</cx:pt>
          <cx:pt idx="39208">315000</cx:pt>
          <cx:pt idx="39209">135000</cx:pt>
          <cx:pt idx="39210">135000</cx:pt>
          <cx:pt idx="39211">157500</cx:pt>
          <cx:pt idx="39212">112500</cx:pt>
          <cx:pt idx="39213">58500</cx:pt>
          <cx:pt idx="39214">108000</cx:pt>
          <cx:pt idx="39215">180000</cx:pt>
          <cx:pt idx="39216">112500</cx:pt>
          <cx:pt idx="39217">94500</cx:pt>
          <cx:pt idx="39218">202500</cx:pt>
          <cx:pt idx="39219">67500</cx:pt>
          <cx:pt idx="39220">135000</cx:pt>
          <cx:pt idx="39221">112500</cx:pt>
          <cx:pt idx="39222">270000</cx:pt>
          <cx:pt idx="39223">121500</cx:pt>
          <cx:pt idx="39224">202500</cx:pt>
          <cx:pt idx="39225">270000</cx:pt>
          <cx:pt idx="39226">225000</cx:pt>
          <cx:pt idx="39227">157500</cx:pt>
          <cx:pt idx="39228">202500</cx:pt>
          <cx:pt idx="39229">315000</cx:pt>
          <cx:pt idx="39230">225000</cx:pt>
          <cx:pt idx="39231">121500</cx:pt>
          <cx:pt idx="39232">144000</cx:pt>
          <cx:pt idx="39233">225000</cx:pt>
          <cx:pt idx="39234">175500</cx:pt>
          <cx:pt idx="39235">247500</cx:pt>
          <cx:pt idx="39236">94500</cx:pt>
          <cx:pt idx="39237">67500</cx:pt>
          <cx:pt idx="39238">99000</cx:pt>
          <cx:pt idx="39239">225000</cx:pt>
          <cx:pt idx="39240">427500</cx:pt>
          <cx:pt idx="39241">152694</cx:pt>
          <cx:pt idx="39242">225000</cx:pt>
          <cx:pt idx="39243">202500</cx:pt>
          <cx:pt idx="39244">112500</cx:pt>
          <cx:pt idx="39245">247500</cx:pt>
          <cx:pt idx="39246">252000</cx:pt>
          <cx:pt idx="39247">450000</cx:pt>
          <cx:pt idx="39248">270000</cx:pt>
          <cx:pt idx="39249">90000</cx:pt>
          <cx:pt idx="39250">288000</cx:pt>
          <cx:pt idx="39251">216000</cx:pt>
          <cx:pt idx="39252">225000</cx:pt>
          <cx:pt idx="39253">54000</cx:pt>
          <cx:pt idx="39254">157500</cx:pt>
          <cx:pt idx="39255">157500</cx:pt>
          <cx:pt idx="39256">180000</cx:pt>
          <cx:pt idx="39257">360000</cx:pt>
          <cx:pt idx="39258">115200</cx:pt>
          <cx:pt idx="39259">157500</cx:pt>
          <cx:pt idx="39260">157500</cx:pt>
          <cx:pt idx="39261">58500</cx:pt>
          <cx:pt idx="39262">193500</cx:pt>
          <cx:pt idx="39263">135000</cx:pt>
          <cx:pt idx="39264">135000</cx:pt>
          <cx:pt idx="39265">225000</cx:pt>
          <cx:pt idx="39266">261000</cx:pt>
          <cx:pt idx="39267">157500</cx:pt>
          <cx:pt idx="39268">90000</cx:pt>
          <cx:pt idx="39269">405000</cx:pt>
          <cx:pt idx="39270">94500</cx:pt>
          <cx:pt idx="39271">144000</cx:pt>
          <cx:pt idx="39272">238500</cx:pt>
          <cx:pt idx="39273">85500</cx:pt>
          <cx:pt idx="39274">220500</cx:pt>
          <cx:pt idx="39275">130500</cx:pt>
          <cx:pt idx="39276">99000</cx:pt>
          <cx:pt idx="39277">157500</cx:pt>
          <cx:pt idx="39278">360000</cx:pt>
          <cx:pt idx="39279">180000</cx:pt>
          <cx:pt idx="39280">315000</cx:pt>
          <cx:pt idx="39281">112500</cx:pt>
          <cx:pt idx="39282">135000</cx:pt>
          <cx:pt idx="39283">225000</cx:pt>
          <cx:pt idx="39284">225000</cx:pt>
          <cx:pt idx="39285">45000</cx:pt>
          <cx:pt idx="39286">126000</cx:pt>
          <cx:pt idx="39287">180000</cx:pt>
          <cx:pt idx="39288">225000</cx:pt>
          <cx:pt idx="39289">157500</cx:pt>
          <cx:pt idx="39290">112500</cx:pt>
          <cx:pt idx="39291">171000</cx:pt>
          <cx:pt idx="39292">135000</cx:pt>
          <cx:pt idx="39293">270000</cx:pt>
          <cx:pt idx="39294">157500</cx:pt>
          <cx:pt idx="39295">315000</cx:pt>
          <cx:pt idx="39296">112500</cx:pt>
          <cx:pt idx="39297">135000</cx:pt>
          <cx:pt idx="39298">225000</cx:pt>
          <cx:pt idx="39299">225000</cx:pt>
          <cx:pt idx="39300">157500</cx:pt>
          <cx:pt idx="39301">90000</cx:pt>
          <cx:pt idx="39302">270000</cx:pt>
          <cx:pt idx="39303">141727.5</cx:pt>
          <cx:pt idx="39304">135000</cx:pt>
          <cx:pt idx="39305">157500</cx:pt>
          <cx:pt idx="39306">157500</cx:pt>
          <cx:pt idx="39307">112500</cx:pt>
          <cx:pt idx="39308">126000</cx:pt>
          <cx:pt idx="39309">81000</cx:pt>
          <cx:pt idx="39310">157500</cx:pt>
          <cx:pt idx="39311">157500</cx:pt>
          <cx:pt idx="39312">202500</cx:pt>
          <cx:pt idx="39313">540000</cx:pt>
          <cx:pt idx="39314">292500</cx:pt>
          <cx:pt idx="39315">225000</cx:pt>
          <cx:pt idx="39316">63000</cx:pt>
          <cx:pt idx="39317">157500</cx:pt>
          <cx:pt idx="39318">72000</cx:pt>
          <cx:pt idx="39319">202500</cx:pt>
          <cx:pt idx="39320">202500</cx:pt>
          <cx:pt idx="39321">157500</cx:pt>
          <cx:pt idx="39322">67500</cx:pt>
          <cx:pt idx="39323">90000</cx:pt>
          <cx:pt idx="39324">225000</cx:pt>
          <cx:pt idx="39325">247500</cx:pt>
          <cx:pt idx="39326">360000</cx:pt>
          <cx:pt idx="39327">180000</cx:pt>
          <cx:pt idx="39328">66874.5</cx:pt>
          <cx:pt idx="39329">337500</cx:pt>
          <cx:pt idx="39330">157500</cx:pt>
          <cx:pt idx="39331">315000</cx:pt>
          <cx:pt idx="39332">292500</cx:pt>
          <cx:pt idx="39333">202500</cx:pt>
          <cx:pt idx="39334">135000</cx:pt>
          <cx:pt idx="39335">54000</cx:pt>
          <cx:pt idx="39336">315000</cx:pt>
          <cx:pt idx="39337">225000</cx:pt>
          <cx:pt idx="39338">135000</cx:pt>
          <cx:pt idx="39339">292500</cx:pt>
          <cx:pt idx="39340">90000</cx:pt>
          <cx:pt idx="39341">90000</cx:pt>
          <cx:pt idx="39342">112500</cx:pt>
          <cx:pt idx="39343">360000</cx:pt>
          <cx:pt idx="39344">157500</cx:pt>
          <cx:pt idx="39345">225000</cx:pt>
          <cx:pt idx="39346">112500</cx:pt>
          <cx:pt idx="39347">135000</cx:pt>
          <cx:pt idx="39348">40500</cx:pt>
          <cx:pt idx="39349">135000</cx:pt>
          <cx:pt idx="39350">180000</cx:pt>
          <cx:pt idx="39351">225000</cx:pt>
          <cx:pt idx="39352">211500</cx:pt>
          <cx:pt idx="39353">40500</cx:pt>
          <cx:pt idx="39354">162000</cx:pt>
          <cx:pt idx="39355">112500</cx:pt>
          <cx:pt idx="39356">270000</cx:pt>
          <cx:pt idx="39357">112500</cx:pt>
          <cx:pt idx="39358">112500</cx:pt>
          <cx:pt idx="39359">157500</cx:pt>
          <cx:pt idx="39360">450000</cx:pt>
          <cx:pt idx="39361">112500</cx:pt>
          <cx:pt idx="39362">112500</cx:pt>
          <cx:pt idx="39363">90000</cx:pt>
          <cx:pt idx="39364">162000</cx:pt>
          <cx:pt idx="39365">225000</cx:pt>
          <cx:pt idx="39366">153000</cx:pt>
          <cx:pt idx="39367">247500</cx:pt>
          <cx:pt idx="39368">90000</cx:pt>
          <cx:pt idx="39369">225000</cx:pt>
          <cx:pt idx="39370">225000</cx:pt>
          <cx:pt idx="39371">112500</cx:pt>
          <cx:pt idx="39372">157500</cx:pt>
          <cx:pt idx="39373">135000</cx:pt>
          <cx:pt idx="39374">171000</cx:pt>
          <cx:pt idx="39375">225000</cx:pt>
          <cx:pt idx="39376">202500</cx:pt>
          <cx:pt idx="39377">270000</cx:pt>
          <cx:pt idx="39378">157500</cx:pt>
          <cx:pt idx="39379">90000</cx:pt>
          <cx:pt idx="39380">135000</cx:pt>
          <cx:pt idx="39381">112500</cx:pt>
          <cx:pt idx="39382">54000</cx:pt>
          <cx:pt idx="39383">247500</cx:pt>
          <cx:pt idx="39384">180000</cx:pt>
          <cx:pt idx="39385">337500</cx:pt>
          <cx:pt idx="39386">54000</cx:pt>
          <cx:pt idx="39387">270000</cx:pt>
          <cx:pt idx="39388">126000</cx:pt>
          <cx:pt idx="39389">252000</cx:pt>
          <cx:pt idx="39390">45000</cx:pt>
          <cx:pt idx="39391">180000</cx:pt>
          <cx:pt idx="39392">270000</cx:pt>
          <cx:pt idx="39393">135000</cx:pt>
          <cx:pt idx="39394">202500</cx:pt>
          <cx:pt idx="39395">76500</cx:pt>
          <cx:pt idx="39396">126000</cx:pt>
          <cx:pt idx="39397">157500</cx:pt>
          <cx:pt idx="39398">180000</cx:pt>
          <cx:pt idx="39399">112500</cx:pt>
          <cx:pt idx="39400">225000</cx:pt>
          <cx:pt idx="39401">315000</cx:pt>
          <cx:pt idx="39402">315000</cx:pt>
          <cx:pt idx="39403">180000</cx:pt>
          <cx:pt idx="39404">630000</cx:pt>
          <cx:pt idx="39405">180000</cx:pt>
          <cx:pt idx="39406">135000</cx:pt>
          <cx:pt idx="39407">112500</cx:pt>
          <cx:pt idx="39408">202500</cx:pt>
          <cx:pt idx="39409">108000</cx:pt>
          <cx:pt idx="39410">112500</cx:pt>
          <cx:pt idx="39411">135000</cx:pt>
          <cx:pt idx="39412">135000</cx:pt>
          <cx:pt idx="39413">225000</cx:pt>
          <cx:pt idx="39414">153000</cx:pt>
          <cx:pt idx="39415">180000</cx:pt>
          <cx:pt idx="39416">90000</cx:pt>
          <cx:pt idx="39417">180000</cx:pt>
          <cx:pt idx="39418">67500</cx:pt>
          <cx:pt idx="39419">184500</cx:pt>
          <cx:pt idx="39420">135000</cx:pt>
          <cx:pt idx="39421">382500</cx:pt>
          <cx:pt idx="39422">162000</cx:pt>
          <cx:pt idx="39423">54000</cx:pt>
          <cx:pt idx="39424">117000</cx:pt>
          <cx:pt idx="39425">135000</cx:pt>
          <cx:pt idx="39426">202500</cx:pt>
          <cx:pt idx="39427">153000</cx:pt>
          <cx:pt idx="39428">175500</cx:pt>
          <cx:pt idx="39429">54000</cx:pt>
          <cx:pt idx="39430">85500</cx:pt>
          <cx:pt idx="39431">540000</cx:pt>
          <cx:pt idx="39432">126000</cx:pt>
          <cx:pt idx="39433">90000</cx:pt>
          <cx:pt idx="39434">135000</cx:pt>
          <cx:pt idx="39435">72000</cx:pt>
          <cx:pt idx="39436">157500</cx:pt>
          <cx:pt idx="39437">337500</cx:pt>
          <cx:pt idx="39438">99000</cx:pt>
          <cx:pt idx="39439">157500</cx:pt>
          <cx:pt idx="39440">135000</cx:pt>
          <cx:pt idx="39441">180000</cx:pt>
          <cx:pt idx="39442">81000</cx:pt>
          <cx:pt idx="39443">90000</cx:pt>
          <cx:pt idx="39444">90000</cx:pt>
          <cx:pt idx="39445">202500</cx:pt>
          <cx:pt idx="39446">126000</cx:pt>
          <cx:pt idx="39447">90000</cx:pt>
          <cx:pt idx="39448">306000</cx:pt>
          <cx:pt idx="39449">90000</cx:pt>
          <cx:pt idx="39450">225000</cx:pt>
          <cx:pt idx="39451">270000</cx:pt>
          <cx:pt idx="39452">166500</cx:pt>
          <cx:pt idx="39453">157500</cx:pt>
          <cx:pt idx="39454">102600</cx:pt>
          <cx:pt idx="39455">126000</cx:pt>
          <cx:pt idx="39456">157500</cx:pt>
          <cx:pt idx="39457">157500</cx:pt>
          <cx:pt idx="39458">135000</cx:pt>
          <cx:pt idx="39459">180000</cx:pt>
          <cx:pt idx="39460">202500</cx:pt>
          <cx:pt idx="39461">121500</cx:pt>
          <cx:pt idx="39462">90000</cx:pt>
          <cx:pt idx="39463">180000</cx:pt>
          <cx:pt idx="39464">157500</cx:pt>
          <cx:pt idx="39465">36000</cx:pt>
          <cx:pt idx="39466">270000</cx:pt>
          <cx:pt idx="39467">180000</cx:pt>
          <cx:pt idx="39468">135000</cx:pt>
          <cx:pt idx="39469">126000</cx:pt>
          <cx:pt idx="39470">90000</cx:pt>
          <cx:pt idx="39471">76500</cx:pt>
          <cx:pt idx="39472">135000</cx:pt>
          <cx:pt idx="39473">270000</cx:pt>
          <cx:pt idx="39474">67500</cx:pt>
          <cx:pt idx="39475">180000</cx:pt>
          <cx:pt idx="39476">112500</cx:pt>
          <cx:pt idx="39477">90000</cx:pt>
          <cx:pt idx="39478">270000</cx:pt>
          <cx:pt idx="39479">90000</cx:pt>
          <cx:pt idx="39480">180000</cx:pt>
          <cx:pt idx="39481">225000</cx:pt>
          <cx:pt idx="39482">99000</cx:pt>
          <cx:pt idx="39483">162000</cx:pt>
          <cx:pt idx="39484">72000</cx:pt>
          <cx:pt idx="39485">202500</cx:pt>
          <cx:pt idx="39486">67500</cx:pt>
          <cx:pt idx="39487">180000</cx:pt>
          <cx:pt idx="39488">94500</cx:pt>
          <cx:pt idx="39489">360000</cx:pt>
          <cx:pt idx="39490">112500</cx:pt>
          <cx:pt idx="39491">135000</cx:pt>
          <cx:pt idx="39492">135000</cx:pt>
          <cx:pt idx="39493">67500</cx:pt>
          <cx:pt idx="39494">225000</cx:pt>
          <cx:pt idx="39495">135000</cx:pt>
          <cx:pt idx="39496">202500</cx:pt>
          <cx:pt idx="39497">126000</cx:pt>
          <cx:pt idx="39498">157500</cx:pt>
          <cx:pt idx="39499">99000</cx:pt>
          <cx:pt idx="39500">157500</cx:pt>
          <cx:pt idx="39501">225000</cx:pt>
          <cx:pt idx="39502">270000</cx:pt>
          <cx:pt idx="39503">112500</cx:pt>
          <cx:pt idx="39504">157500</cx:pt>
          <cx:pt idx="39505">132750</cx:pt>
          <cx:pt idx="39506">225000</cx:pt>
          <cx:pt idx="39507">90000</cx:pt>
          <cx:pt idx="39508">157500</cx:pt>
          <cx:pt idx="39509">157500</cx:pt>
          <cx:pt idx="39510">450000</cx:pt>
          <cx:pt idx="39511">135000</cx:pt>
          <cx:pt idx="39512">216000</cx:pt>
          <cx:pt idx="39513">270000</cx:pt>
          <cx:pt idx="39514">180000</cx:pt>
          <cx:pt idx="39515">270000</cx:pt>
          <cx:pt idx="39516">225000</cx:pt>
          <cx:pt idx="39517">135000</cx:pt>
          <cx:pt idx="39518">180000</cx:pt>
          <cx:pt idx="39519">157500</cx:pt>
          <cx:pt idx="39520">171000</cx:pt>
          <cx:pt idx="39521">112500</cx:pt>
          <cx:pt idx="39522">112500</cx:pt>
          <cx:pt idx="39523">112500</cx:pt>
          <cx:pt idx="39524">540000</cx:pt>
          <cx:pt idx="39525">225000</cx:pt>
          <cx:pt idx="39526">270000</cx:pt>
          <cx:pt idx="39527">135000</cx:pt>
          <cx:pt idx="39528">630000</cx:pt>
          <cx:pt idx="39529">225000</cx:pt>
          <cx:pt idx="39530">225000</cx:pt>
          <cx:pt idx="39531">252000</cx:pt>
          <cx:pt idx="39532">180000</cx:pt>
          <cx:pt idx="39533">72000</cx:pt>
          <cx:pt idx="39534">112500</cx:pt>
          <cx:pt idx="39535">270000</cx:pt>
          <cx:pt idx="39536">157500</cx:pt>
          <cx:pt idx="39537">270000</cx:pt>
          <cx:pt idx="39538">90000</cx:pt>
          <cx:pt idx="39539">225000</cx:pt>
          <cx:pt idx="39540">180000</cx:pt>
          <cx:pt idx="39541">112500</cx:pt>
          <cx:pt idx="39542">91530</cx:pt>
          <cx:pt idx="39543">81000</cx:pt>
          <cx:pt idx="39544">216000</cx:pt>
          <cx:pt idx="39545">180000</cx:pt>
          <cx:pt idx="39546">67500</cx:pt>
          <cx:pt idx="39547">297000</cx:pt>
          <cx:pt idx="39548">157500</cx:pt>
          <cx:pt idx="39549">202500</cx:pt>
          <cx:pt idx="39550">315000</cx:pt>
          <cx:pt idx="39551">157500</cx:pt>
          <cx:pt idx="39552">76500</cx:pt>
          <cx:pt idx="39553">103500</cx:pt>
          <cx:pt idx="39554">292500</cx:pt>
          <cx:pt idx="39555">90000</cx:pt>
          <cx:pt idx="39556">90000</cx:pt>
          <cx:pt idx="39557">135000</cx:pt>
          <cx:pt idx="39558">202500</cx:pt>
          <cx:pt idx="39559">153000</cx:pt>
          <cx:pt idx="39560">202500</cx:pt>
          <cx:pt idx="39561">180000</cx:pt>
          <cx:pt idx="39562">157500</cx:pt>
          <cx:pt idx="39563">202500</cx:pt>
          <cx:pt idx="39564">315000</cx:pt>
          <cx:pt idx="39565">121500</cx:pt>
          <cx:pt idx="39566">225000</cx:pt>
          <cx:pt idx="39567">434250</cx:pt>
          <cx:pt idx="39568">112500</cx:pt>
          <cx:pt idx="39569">189000</cx:pt>
          <cx:pt idx="39570">36000</cx:pt>
          <cx:pt idx="39571">180000</cx:pt>
          <cx:pt idx="39572">540000</cx:pt>
          <cx:pt idx="39573">112500</cx:pt>
          <cx:pt idx="39574">67500</cx:pt>
          <cx:pt idx="39575">157500</cx:pt>
          <cx:pt idx="39576">180000</cx:pt>
          <cx:pt idx="39577">269100</cx:pt>
          <cx:pt idx="39578">157500</cx:pt>
          <cx:pt idx="39579">81000</cx:pt>
          <cx:pt idx="39580">180000</cx:pt>
          <cx:pt idx="39581">112500</cx:pt>
          <cx:pt idx="39582">225000</cx:pt>
          <cx:pt idx="39583">135000</cx:pt>
          <cx:pt idx="39584">135000</cx:pt>
          <cx:pt idx="39585">225000</cx:pt>
          <cx:pt idx="39586">121500</cx:pt>
          <cx:pt idx="39587">247500</cx:pt>
          <cx:pt idx="39588">202500</cx:pt>
          <cx:pt idx="39589">225000</cx:pt>
          <cx:pt idx="39590">166500</cx:pt>
          <cx:pt idx="39591">135000</cx:pt>
          <cx:pt idx="39592">270000</cx:pt>
          <cx:pt idx="39593">112500</cx:pt>
          <cx:pt idx="39594">450000</cx:pt>
          <cx:pt idx="39595">157500</cx:pt>
          <cx:pt idx="39596">40500</cx:pt>
          <cx:pt idx="39597">94500</cx:pt>
          <cx:pt idx="39598">157500</cx:pt>
          <cx:pt idx="39599">157500</cx:pt>
          <cx:pt idx="39600">99000</cx:pt>
          <cx:pt idx="39601">112500</cx:pt>
          <cx:pt idx="39602">265500</cx:pt>
          <cx:pt idx="39603">180000</cx:pt>
          <cx:pt idx="39604">157500</cx:pt>
          <cx:pt idx="39605">225000</cx:pt>
          <cx:pt idx="39606">270000</cx:pt>
          <cx:pt idx="39607">337500</cx:pt>
          <cx:pt idx="39608">135000</cx:pt>
          <cx:pt idx="39609">225000</cx:pt>
          <cx:pt idx="39610">315000</cx:pt>
          <cx:pt idx="39611">2025000</cx:pt>
          <cx:pt idx="39612">157500</cx:pt>
          <cx:pt idx="39613">144000</cx:pt>
          <cx:pt idx="39614">225000</cx:pt>
          <cx:pt idx="39615">90000</cx:pt>
          <cx:pt idx="39616">81000</cx:pt>
          <cx:pt idx="39617">157500</cx:pt>
          <cx:pt idx="39618">72000</cx:pt>
          <cx:pt idx="39619">247500</cx:pt>
          <cx:pt idx="39620">67500</cx:pt>
          <cx:pt idx="39621">180000</cx:pt>
          <cx:pt idx="39622">45346.5</cx:pt>
          <cx:pt idx="39623">135000</cx:pt>
          <cx:pt idx="39624">270000</cx:pt>
          <cx:pt idx="39625">153000</cx:pt>
          <cx:pt idx="39626">308250</cx:pt>
          <cx:pt idx="39627">135000</cx:pt>
          <cx:pt idx="39628">126000</cx:pt>
          <cx:pt idx="39629">90000</cx:pt>
          <cx:pt idx="39630">225000</cx:pt>
          <cx:pt idx="39631">45000</cx:pt>
          <cx:pt idx="39632">166500</cx:pt>
          <cx:pt idx="39633">234000</cx:pt>
          <cx:pt idx="39634">180000</cx:pt>
          <cx:pt idx="39635">175500</cx:pt>
          <cx:pt idx="39636">270000</cx:pt>
          <cx:pt idx="39637">180000</cx:pt>
          <cx:pt idx="39638">202500</cx:pt>
          <cx:pt idx="39639">225000</cx:pt>
          <cx:pt idx="39640">72900</cx:pt>
          <cx:pt idx="39641">450000</cx:pt>
          <cx:pt idx="39642">67500</cx:pt>
          <cx:pt idx="39643">112500</cx:pt>
          <cx:pt idx="39644">225000</cx:pt>
          <cx:pt idx="39645">148500</cx:pt>
          <cx:pt idx="39646">90000</cx:pt>
          <cx:pt idx="39647">202500</cx:pt>
          <cx:pt idx="39648">135000</cx:pt>
          <cx:pt idx="39649">121500</cx:pt>
          <cx:pt idx="39650">112500</cx:pt>
          <cx:pt idx="39651">180000</cx:pt>
          <cx:pt idx="39652">234000</cx:pt>
          <cx:pt idx="39653">157500</cx:pt>
          <cx:pt idx="39654">90000</cx:pt>
          <cx:pt idx="39655">382500</cx:pt>
          <cx:pt idx="39656">292500</cx:pt>
          <cx:pt idx="39657">85500</cx:pt>
          <cx:pt idx="39658">67500</cx:pt>
          <cx:pt idx="39659">216000</cx:pt>
          <cx:pt idx="39660">67500</cx:pt>
          <cx:pt idx="39661">236250</cx:pt>
          <cx:pt idx="39662">90000</cx:pt>
          <cx:pt idx="39663">180000</cx:pt>
          <cx:pt idx="39664">135000</cx:pt>
          <cx:pt idx="39665">135000</cx:pt>
          <cx:pt idx="39666">108000</cx:pt>
          <cx:pt idx="39667">225000</cx:pt>
          <cx:pt idx="39668">202500</cx:pt>
          <cx:pt idx="39669">121500</cx:pt>
          <cx:pt idx="39670">283500</cx:pt>
          <cx:pt idx="39671">121500</cx:pt>
          <cx:pt idx="39672">207000</cx:pt>
          <cx:pt idx="39673">157500</cx:pt>
          <cx:pt idx="39674">112500</cx:pt>
          <cx:pt idx="39675">67500</cx:pt>
          <cx:pt idx="39676">103500</cx:pt>
          <cx:pt idx="39677">135000</cx:pt>
          <cx:pt idx="39678">121500</cx:pt>
          <cx:pt idx="39679">202500</cx:pt>
          <cx:pt idx="39680">144000</cx:pt>
          <cx:pt idx="39681">135000</cx:pt>
          <cx:pt idx="39682">135000</cx:pt>
          <cx:pt idx="39683">81000</cx:pt>
          <cx:pt idx="39684">202500</cx:pt>
          <cx:pt idx="39685">135000</cx:pt>
          <cx:pt idx="39686">225000</cx:pt>
          <cx:pt idx="39687">180000</cx:pt>
          <cx:pt idx="39688">112500</cx:pt>
          <cx:pt idx="39689">180000</cx:pt>
          <cx:pt idx="39690">112500</cx:pt>
          <cx:pt idx="39691">225000</cx:pt>
          <cx:pt idx="39692">67500</cx:pt>
          <cx:pt idx="39693">157500</cx:pt>
          <cx:pt idx="39694">180000</cx:pt>
          <cx:pt idx="39695">135000</cx:pt>
          <cx:pt idx="39696">216000</cx:pt>
          <cx:pt idx="39697">112500</cx:pt>
          <cx:pt idx="39698">81000</cx:pt>
          <cx:pt idx="39699">135000</cx:pt>
          <cx:pt idx="39700">94500</cx:pt>
          <cx:pt idx="39701">81000</cx:pt>
          <cx:pt idx="39702">103500</cx:pt>
          <cx:pt idx="39703">270000</cx:pt>
          <cx:pt idx="39704">292500</cx:pt>
          <cx:pt idx="39705">540000</cx:pt>
          <cx:pt idx="39706">157500</cx:pt>
          <cx:pt idx="39707">112500</cx:pt>
          <cx:pt idx="39708">112500</cx:pt>
          <cx:pt idx="39709">90000</cx:pt>
          <cx:pt idx="39710">211500</cx:pt>
          <cx:pt idx="39711">101250</cx:pt>
          <cx:pt idx="39712">90000</cx:pt>
          <cx:pt idx="39713">135000</cx:pt>
          <cx:pt idx="39714">292500</cx:pt>
          <cx:pt idx="39715">171000</cx:pt>
          <cx:pt idx="39716">67500</cx:pt>
          <cx:pt idx="39717">135000</cx:pt>
          <cx:pt idx="39718">126000</cx:pt>
          <cx:pt idx="39719">112500</cx:pt>
          <cx:pt idx="39720">58500</cx:pt>
          <cx:pt idx="39721">198000</cx:pt>
          <cx:pt idx="39722">157500</cx:pt>
          <cx:pt idx="39723">360000</cx:pt>
          <cx:pt idx="39724">135000</cx:pt>
          <cx:pt idx="39725">180000</cx:pt>
          <cx:pt idx="39726">202500</cx:pt>
          <cx:pt idx="39727">135000</cx:pt>
          <cx:pt idx="39728">180000</cx:pt>
          <cx:pt idx="39729">76500</cx:pt>
          <cx:pt idx="39730">72000</cx:pt>
          <cx:pt idx="39731">67500</cx:pt>
          <cx:pt idx="39732">112500</cx:pt>
          <cx:pt idx="39733">112500</cx:pt>
          <cx:pt idx="39734">135000</cx:pt>
          <cx:pt idx="39735">67500</cx:pt>
          <cx:pt idx="39736">99000</cx:pt>
          <cx:pt idx="39737">202500</cx:pt>
          <cx:pt idx="39738">85500</cx:pt>
          <cx:pt idx="39739">180000</cx:pt>
          <cx:pt idx="39740">157500</cx:pt>
          <cx:pt idx="39741">90000</cx:pt>
          <cx:pt idx="39742">225000</cx:pt>
          <cx:pt idx="39743">135000</cx:pt>
          <cx:pt idx="39744">135000</cx:pt>
          <cx:pt idx="39745">81000</cx:pt>
          <cx:pt idx="39746">135000</cx:pt>
          <cx:pt idx="39747">157500</cx:pt>
          <cx:pt idx="39748">202500</cx:pt>
          <cx:pt idx="39749">157500</cx:pt>
          <cx:pt idx="39750">112500</cx:pt>
          <cx:pt idx="39751">117000</cx:pt>
          <cx:pt idx="39752">450000</cx:pt>
          <cx:pt idx="39753">135000</cx:pt>
          <cx:pt idx="39754">157500</cx:pt>
          <cx:pt idx="39755">202500</cx:pt>
          <cx:pt idx="39756">337500</cx:pt>
          <cx:pt idx="39757">292500</cx:pt>
          <cx:pt idx="39758">157500</cx:pt>
          <cx:pt idx="39759">67500</cx:pt>
          <cx:pt idx="39760">135000</cx:pt>
          <cx:pt idx="39761">126000</cx:pt>
          <cx:pt idx="39762">234000</cx:pt>
          <cx:pt idx="39763">157500</cx:pt>
          <cx:pt idx="39764">247500</cx:pt>
          <cx:pt idx="39765">112500</cx:pt>
          <cx:pt idx="39766">112500</cx:pt>
          <cx:pt idx="39767">202500</cx:pt>
          <cx:pt idx="39768">112500</cx:pt>
          <cx:pt idx="39769">90000</cx:pt>
          <cx:pt idx="39770">90000</cx:pt>
          <cx:pt idx="39771">157500</cx:pt>
          <cx:pt idx="39772">148500</cx:pt>
          <cx:pt idx="39773">180000</cx:pt>
          <cx:pt idx="39774">450000</cx:pt>
          <cx:pt idx="39775">81000</cx:pt>
          <cx:pt idx="39776">112500</cx:pt>
          <cx:pt idx="39777">225000</cx:pt>
          <cx:pt idx="39778">112500</cx:pt>
          <cx:pt idx="39779">243000</cx:pt>
          <cx:pt idx="39780">180000</cx:pt>
          <cx:pt idx="39781">112500</cx:pt>
          <cx:pt idx="39782">252000</cx:pt>
          <cx:pt idx="39783">112500</cx:pt>
          <cx:pt idx="39784">180000</cx:pt>
          <cx:pt idx="39785">108000</cx:pt>
          <cx:pt idx="39786">90000</cx:pt>
          <cx:pt idx="39787">103500</cx:pt>
          <cx:pt idx="39788">324000</cx:pt>
          <cx:pt idx="39789">270000</cx:pt>
          <cx:pt idx="39790">90000</cx:pt>
          <cx:pt idx="39791">202500</cx:pt>
          <cx:pt idx="39792">202500</cx:pt>
          <cx:pt idx="39793">306000</cx:pt>
          <cx:pt idx="39794">90000</cx:pt>
          <cx:pt idx="39795">270000</cx:pt>
          <cx:pt idx="39796">283500</cx:pt>
          <cx:pt idx="39797">90000</cx:pt>
          <cx:pt idx="39798">162000</cx:pt>
          <cx:pt idx="39799">202500</cx:pt>
          <cx:pt idx="39800">135000</cx:pt>
          <cx:pt idx="39801">225000</cx:pt>
          <cx:pt idx="39802">112500</cx:pt>
          <cx:pt idx="39803">180000</cx:pt>
          <cx:pt idx="39804">135000</cx:pt>
          <cx:pt idx="39805">144000</cx:pt>
          <cx:pt idx="39806">180000</cx:pt>
          <cx:pt idx="39807">117000</cx:pt>
          <cx:pt idx="39808">157500</cx:pt>
          <cx:pt idx="39809">157500</cx:pt>
          <cx:pt idx="39810">135000</cx:pt>
          <cx:pt idx="39811">180000</cx:pt>
          <cx:pt idx="39812">135000</cx:pt>
          <cx:pt idx="39813">90000</cx:pt>
          <cx:pt idx="39814">202500</cx:pt>
          <cx:pt idx="39815">126000</cx:pt>
          <cx:pt idx="39816">112500</cx:pt>
          <cx:pt idx="39817">202500</cx:pt>
          <cx:pt idx="39818">45000</cx:pt>
          <cx:pt idx="39819">63000</cx:pt>
          <cx:pt idx="39820">225000</cx:pt>
          <cx:pt idx="39821">270000</cx:pt>
          <cx:pt idx="39822">180000</cx:pt>
          <cx:pt idx="39823">315000</cx:pt>
          <cx:pt idx="39824">157500</cx:pt>
          <cx:pt idx="39825">157500</cx:pt>
          <cx:pt idx="39826">126000</cx:pt>
          <cx:pt idx="39827">103500</cx:pt>
          <cx:pt idx="39828">180000</cx:pt>
          <cx:pt idx="39829">72000</cx:pt>
          <cx:pt idx="39830">180000</cx:pt>
          <cx:pt idx="39831">315000</cx:pt>
          <cx:pt idx="39832">135000</cx:pt>
          <cx:pt idx="39833">135000</cx:pt>
          <cx:pt idx="39834">247500</cx:pt>
          <cx:pt idx="39835">135000</cx:pt>
          <cx:pt idx="39836">243000</cx:pt>
          <cx:pt idx="39837">180000</cx:pt>
          <cx:pt idx="39838">202500</cx:pt>
          <cx:pt idx="39839">81000</cx:pt>
          <cx:pt idx="39840">157500</cx:pt>
          <cx:pt idx="39841">157500</cx:pt>
          <cx:pt idx="39842">126000</cx:pt>
          <cx:pt idx="39843">157500</cx:pt>
          <cx:pt idx="39844">90000</cx:pt>
          <cx:pt idx="39845">180000</cx:pt>
          <cx:pt idx="39846">67500</cx:pt>
          <cx:pt idx="39847">202500</cx:pt>
          <cx:pt idx="39848">135000</cx:pt>
          <cx:pt idx="39849">67500</cx:pt>
          <cx:pt idx="39850">175500</cx:pt>
          <cx:pt idx="39851">180000</cx:pt>
          <cx:pt idx="39852">405000</cx:pt>
          <cx:pt idx="39853">96750</cx:pt>
          <cx:pt idx="39854">157500</cx:pt>
          <cx:pt idx="39855">135000</cx:pt>
          <cx:pt idx="39856">135000</cx:pt>
          <cx:pt idx="39857">180000</cx:pt>
          <cx:pt idx="39858">301500</cx:pt>
          <cx:pt idx="39859">225000</cx:pt>
          <cx:pt idx="39860">315000</cx:pt>
          <cx:pt idx="39861">112500</cx:pt>
          <cx:pt idx="39862">90000</cx:pt>
          <cx:pt idx="39863">139500</cx:pt>
          <cx:pt idx="39864">90000</cx:pt>
          <cx:pt idx="39865">270000</cx:pt>
          <cx:pt idx="39866">225000</cx:pt>
          <cx:pt idx="39867">112500</cx:pt>
          <cx:pt idx="39868">81000</cx:pt>
          <cx:pt idx="39869">67500</cx:pt>
          <cx:pt idx="39870">67500</cx:pt>
          <cx:pt idx="39871">211500</cx:pt>
          <cx:pt idx="39872">157500</cx:pt>
          <cx:pt idx="39873">225000</cx:pt>
          <cx:pt idx="39874">225000</cx:pt>
          <cx:pt idx="39875">81000</cx:pt>
          <cx:pt idx="39876">270000</cx:pt>
          <cx:pt idx="39877">81000</cx:pt>
          <cx:pt idx="39878">126000</cx:pt>
          <cx:pt idx="39879">90000</cx:pt>
          <cx:pt idx="39880">166500</cx:pt>
          <cx:pt idx="39881">126000</cx:pt>
          <cx:pt idx="39882">202500</cx:pt>
          <cx:pt idx="39883">135000</cx:pt>
          <cx:pt idx="39884">90000</cx:pt>
          <cx:pt idx="39885">126000</cx:pt>
          <cx:pt idx="39886">225000</cx:pt>
          <cx:pt idx="39887">180000</cx:pt>
          <cx:pt idx="39888">225000</cx:pt>
          <cx:pt idx="39889">157500</cx:pt>
          <cx:pt idx="39890">171000</cx:pt>
          <cx:pt idx="39891">180000</cx:pt>
          <cx:pt idx="39892">94500</cx:pt>
          <cx:pt idx="39893">112500</cx:pt>
          <cx:pt idx="39894">139500</cx:pt>
          <cx:pt idx="39895">270000</cx:pt>
          <cx:pt idx="39896">135000</cx:pt>
          <cx:pt idx="39897">292500</cx:pt>
          <cx:pt idx="39898">54000</cx:pt>
          <cx:pt idx="39899">157500</cx:pt>
          <cx:pt idx="39900">360000</cx:pt>
          <cx:pt idx="39901">135000</cx:pt>
          <cx:pt idx="39902">207000</cx:pt>
          <cx:pt idx="39903">135000</cx:pt>
          <cx:pt idx="39904">135000</cx:pt>
          <cx:pt idx="39905">45000</cx:pt>
          <cx:pt idx="39906">202500</cx:pt>
          <cx:pt idx="39907">157500</cx:pt>
          <cx:pt idx="39908">112500</cx:pt>
          <cx:pt idx="39909">180000</cx:pt>
          <cx:pt idx="39910">135000</cx:pt>
          <cx:pt idx="39911">180000</cx:pt>
          <cx:pt idx="39912">85500</cx:pt>
          <cx:pt idx="39913">121500</cx:pt>
          <cx:pt idx="39914">135000</cx:pt>
          <cx:pt idx="39915">135000</cx:pt>
          <cx:pt idx="39916">360000</cx:pt>
          <cx:pt idx="39917">90000</cx:pt>
          <cx:pt idx="39918">157500</cx:pt>
          <cx:pt idx="39919">180000</cx:pt>
          <cx:pt idx="39920">112500</cx:pt>
          <cx:pt idx="39921">135000</cx:pt>
          <cx:pt idx="39922">103500</cx:pt>
          <cx:pt idx="39923">450000</cx:pt>
          <cx:pt idx="39924">225000</cx:pt>
          <cx:pt idx="39925">135000</cx:pt>
          <cx:pt idx="39926">180000</cx:pt>
          <cx:pt idx="39927">90000</cx:pt>
          <cx:pt idx="39928">58500</cx:pt>
          <cx:pt idx="39929">126000</cx:pt>
          <cx:pt idx="39930">315000</cx:pt>
          <cx:pt idx="39931">112500</cx:pt>
          <cx:pt idx="39932">112500</cx:pt>
          <cx:pt idx="39933">81000</cx:pt>
          <cx:pt idx="39934">135000</cx:pt>
          <cx:pt idx="39935">315000</cx:pt>
          <cx:pt idx="39936">157500</cx:pt>
          <cx:pt idx="39937">90000</cx:pt>
          <cx:pt idx="39938">135000</cx:pt>
          <cx:pt idx="39939">270000</cx:pt>
          <cx:pt idx="39940">67500</cx:pt>
          <cx:pt idx="39941">387000</cx:pt>
          <cx:pt idx="39942">234000</cx:pt>
          <cx:pt idx="39943">90000</cx:pt>
          <cx:pt idx="39944">180000</cx:pt>
          <cx:pt idx="39945">193500</cx:pt>
          <cx:pt idx="39946">117000</cx:pt>
          <cx:pt idx="39947">270000</cx:pt>
          <cx:pt idx="39948">256500</cx:pt>
          <cx:pt idx="39949">67500</cx:pt>
          <cx:pt idx="39950">180000</cx:pt>
          <cx:pt idx="39951">157500</cx:pt>
          <cx:pt idx="39952">112500</cx:pt>
          <cx:pt idx="39953">166500</cx:pt>
          <cx:pt idx="39954">112500</cx:pt>
          <cx:pt idx="39955">450000</cx:pt>
          <cx:pt idx="39956">135000</cx:pt>
          <cx:pt idx="39957">90000</cx:pt>
          <cx:pt idx="39958">90000</cx:pt>
          <cx:pt idx="39959">157500</cx:pt>
          <cx:pt idx="39960">229500</cx:pt>
          <cx:pt idx="39961">270000</cx:pt>
          <cx:pt idx="39962">270000</cx:pt>
          <cx:pt idx="39963">112500</cx:pt>
          <cx:pt idx="39964">315000</cx:pt>
          <cx:pt idx="39965">144000</cx:pt>
          <cx:pt idx="39966">135000</cx:pt>
          <cx:pt idx="39967">180000</cx:pt>
          <cx:pt idx="39968">112500</cx:pt>
          <cx:pt idx="39969">189000</cx:pt>
          <cx:pt idx="39970">180000</cx:pt>
          <cx:pt idx="39971">252000</cx:pt>
          <cx:pt idx="39972">337500</cx:pt>
          <cx:pt idx="39973">180000</cx:pt>
          <cx:pt idx="39974">67500</cx:pt>
          <cx:pt idx="39975">90000</cx:pt>
          <cx:pt idx="39976">112500</cx:pt>
          <cx:pt idx="39977">157500</cx:pt>
          <cx:pt idx="39978">67500</cx:pt>
          <cx:pt idx="39979">292500</cx:pt>
          <cx:pt idx="39980">112500</cx:pt>
          <cx:pt idx="39981">90000</cx:pt>
          <cx:pt idx="39982">180000</cx:pt>
          <cx:pt idx="39983">180000</cx:pt>
          <cx:pt idx="39984">202500</cx:pt>
          <cx:pt idx="39985">360000</cx:pt>
          <cx:pt idx="39986">180000</cx:pt>
          <cx:pt idx="39987">211500</cx:pt>
          <cx:pt idx="39988">112500</cx:pt>
          <cx:pt idx="39989">180000</cx:pt>
          <cx:pt idx="39990">112500</cx:pt>
          <cx:pt idx="39991">225000</cx:pt>
          <cx:pt idx="39992">180000</cx:pt>
          <cx:pt idx="39993">184500</cx:pt>
          <cx:pt idx="39994">225000</cx:pt>
          <cx:pt idx="39995">202500</cx:pt>
          <cx:pt idx="39996">225000</cx:pt>
          <cx:pt idx="39997">315000</cx:pt>
          <cx:pt idx="39998">270000</cx:pt>
          <cx:pt idx="39999">135000</cx:pt>
          <cx:pt idx="40000">148500</cx:pt>
          <cx:pt idx="40001">76500</cx:pt>
          <cx:pt idx="40002">72000</cx:pt>
          <cx:pt idx="40003">135000</cx:pt>
          <cx:pt idx="40004">270000</cx:pt>
          <cx:pt idx="40005">112500</cx:pt>
          <cx:pt idx="40006">144000</cx:pt>
          <cx:pt idx="40007">360000</cx:pt>
          <cx:pt idx="40008">270000</cx:pt>
          <cx:pt idx="40009">315000</cx:pt>
          <cx:pt idx="40010">112500</cx:pt>
          <cx:pt idx="40011">360000</cx:pt>
          <cx:pt idx="40012">337500</cx:pt>
          <cx:pt idx="40013">90000</cx:pt>
          <cx:pt idx="40014">106096.5</cx:pt>
          <cx:pt idx="40015">193500</cx:pt>
          <cx:pt idx="40016">112500</cx:pt>
          <cx:pt idx="40017">52200</cx:pt>
          <cx:pt idx="40018">157500</cx:pt>
          <cx:pt idx="40019">81000</cx:pt>
          <cx:pt idx="40020">265500</cx:pt>
          <cx:pt idx="40021">180000</cx:pt>
          <cx:pt idx="40022">351000</cx:pt>
          <cx:pt idx="40023">315000</cx:pt>
          <cx:pt idx="40024">90000</cx:pt>
          <cx:pt idx="40025">270000</cx:pt>
          <cx:pt idx="40026">148500</cx:pt>
          <cx:pt idx="40027">157500</cx:pt>
          <cx:pt idx="40028">112500</cx:pt>
          <cx:pt idx="40029">81000</cx:pt>
          <cx:pt idx="40030">67500</cx:pt>
          <cx:pt idx="40031">247500</cx:pt>
          <cx:pt idx="40032">261000</cx:pt>
          <cx:pt idx="40033">180000</cx:pt>
          <cx:pt idx="40034">157500</cx:pt>
          <cx:pt idx="40035">135000</cx:pt>
          <cx:pt idx="40036">135000</cx:pt>
          <cx:pt idx="40037">270000</cx:pt>
          <cx:pt idx="40038">112500</cx:pt>
          <cx:pt idx="40039">135000</cx:pt>
          <cx:pt idx="40040">41850</cx:pt>
          <cx:pt idx="40041">108000</cx:pt>
          <cx:pt idx="40042">180000</cx:pt>
          <cx:pt idx="40043">540000</cx:pt>
          <cx:pt idx="40044">675000</cx:pt>
          <cx:pt idx="40045">149553</cx:pt>
          <cx:pt idx="40046">135000</cx:pt>
          <cx:pt idx="40047">180000</cx:pt>
          <cx:pt idx="40048">90000</cx:pt>
          <cx:pt idx="40049">189000</cx:pt>
          <cx:pt idx="40050">315000</cx:pt>
          <cx:pt idx="40051">337500</cx:pt>
          <cx:pt idx="40052">247500</cx:pt>
          <cx:pt idx="40053">94500</cx:pt>
          <cx:pt idx="40054">73714.5</cx:pt>
          <cx:pt idx="40055">103500</cx:pt>
          <cx:pt idx="40056">112500</cx:pt>
          <cx:pt idx="40057">108000</cx:pt>
          <cx:pt idx="40058">180000</cx:pt>
          <cx:pt idx="40059">94500</cx:pt>
          <cx:pt idx="40060">67500</cx:pt>
          <cx:pt idx="40061">247500</cx:pt>
          <cx:pt idx="40062">337500</cx:pt>
          <cx:pt idx="40063">225000</cx:pt>
          <cx:pt idx="40064">270000</cx:pt>
          <cx:pt idx="40065">135000</cx:pt>
          <cx:pt idx="40066">202500</cx:pt>
          <cx:pt idx="40067">247500</cx:pt>
          <cx:pt idx="40068">135000</cx:pt>
          <cx:pt idx="40069">112500</cx:pt>
          <cx:pt idx="40070">247500</cx:pt>
          <cx:pt idx="40071">121500</cx:pt>
          <cx:pt idx="40072">135000</cx:pt>
          <cx:pt idx="40073">193500</cx:pt>
          <cx:pt idx="40074">112500</cx:pt>
          <cx:pt idx="40075">247500</cx:pt>
          <cx:pt idx="40076">112500</cx:pt>
          <cx:pt idx="40077">112500</cx:pt>
          <cx:pt idx="40078">67500</cx:pt>
          <cx:pt idx="40079">112500</cx:pt>
          <cx:pt idx="40080">135000</cx:pt>
          <cx:pt idx="40081">247500</cx:pt>
          <cx:pt idx="40082">99000</cx:pt>
          <cx:pt idx="40083">202500</cx:pt>
          <cx:pt idx="40084">90000</cx:pt>
          <cx:pt idx="40085">180000</cx:pt>
          <cx:pt idx="40086">105750</cx:pt>
          <cx:pt idx="40087">202500</cx:pt>
          <cx:pt idx="40088">112500</cx:pt>
          <cx:pt idx="40089">103500</cx:pt>
          <cx:pt idx="40090">157500</cx:pt>
          <cx:pt idx="40091">315000</cx:pt>
          <cx:pt idx="40092">90000</cx:pt>
          <cx:pt idx="40093">180000</cx:pt>
          <cx:pt idx="40094">76500</cx:pt>
          <cx:pt idx="40095">67500</cx:pt>
          <cx:pt idx="40096">94500</cx:pt>
          <cx:pt idx="40097">315000</cx:pt>
          <cx:pt idx="40098">292500</cx:pt>
          <cx:pt idx="40099">90000</cx:pt>
          <cx:pt idx="40100">45000</cx:pt>
          <cx:pt idx="40101">261000</cx:pt>
          <cx:pt idx="40102">333000</cx:pt>
          <cx:pt idx="40103">180000</cx:pt>
          <cx:pt idx="40104">225000</cx:pt>
          <cx:pt idx="40105">67500</cx:pt>
          <cx:pt idx="40106">112500</cx:pt>
          <cx:pt idx="40107">157500</cx:pt>
          <cx:pt idx="40108">180000</cx:pt>
          <cx:pt idx="40109">157500</cx:pt>
          <cx:pt idx="40110">360000</cx:pt>
          <cx:pt idx="40111">117000</cx:pt>
          <cx:pt idx="40112">121500</cx:pt>
          <cx:pt idx="40113">157500</cx:pt>
          <cx:pt idx="40114">162000</cx:pt>
          <cx:pt idx="40115">225000</cx:pt>
          <cx:pt idx="40116">121500</cx:pt>
          <cx:pt idx="40117">202500</cx:pt>
          <cx:pt idx="40118">157500</cx:pt>
          <cx:pt idx="40119">112500</cx:pt>
          <cx:pt idx="40120">108000</cx:pt>
          <cx:pt idx="40121">90000</cx:pt>
          <cx:pt idx="40122">315000</cx:pt>
          <cx:pt idx="40123">90000</cx:pt>
          <cx:pt idx="40124">166500</cx:pt>
          <cx:pt idx="40125">157500</cx:pt>
          <cx:pt idx="40126">112500</cx:pt>
          <cx:pt idx="40127">135000</cx:pt>
          <cx:pt idx="40128">157500</cx:pt>
          <cx:pt idx="40129">225000</cx:pt>
          <cx:pt idx="40130">112500</cx:pt>
          <cx:pt idx="40131">135000</cx:pt>
          <cx:pt idx="40132">292500</cx:pt>
          <cx:pt idx="40133">112500</cx:pt>
          <cx:pt idx="40134">90000</cx:pt>
          <cx:pt idx="40135">112500</cx:pt>
          <cx:pt idx="40136">90000</cx:pt>
          <cx:pt idx="40137">171000</cx:pt>
          <cx:pt idx="40138">202500</cx:pt>
          <cx:pt idx="40139">202500</cx:pt>
          <cx:pt idx="40140">85500</cx:pt>
          <cx:pt idx="40141">90000</cx:pt>
          <cx:pt idx="40142">225000</cx:pt>
          <cx:pt idx="40143">85500</cx:pt>
          <cx:pt idx="40144">157500</cx:pt>
          <cx:pt idx="40145">180000</cx:pt>
          <cx:pt idx="40146">157500</cx:pt>
          <cx:pt idx="40147">315000</cx:pt>
          <cx:pt idx="40148">76500</cx:pt>
          <cx:pt idx="40149">90000</cx:pt>
          <cx:pt idx="40150">247500</cx:pt>
          <cx:pt idx="40151">112500</cx:pt>
          <cx:pt idx="40152">315000</cx:pt>
          <cx:pt idx="40153">121500</cx:pt>
          <cx:pt idx="40154">225000</cx:pt>
          <cx:pt idx="40155">76500</cx:pt>
          <cx:pt idx="40156">225000</cx:pt>
          <cx:pt idx="40157">135000</cx:pt>
          <cx:pt idx="40158">135000</cx:pt>
          <cx:pt idx="40159">112500</cx:pt>
          <cx:pt idx="40160">315000</cx:pt>
          <cx:pt idx="40161">76500</cx:pt>
          <cx:pt idx="40162">45000</cx:pt>
          <cx:pt idx="40163">157500</cx:pt>
          <cx:pt idx="40164">103500</cx:pt>
          <cx:pt idx="40165">157500</cx:pt>
          <cx:pt idx="40166">135000</cx:pt>
          <cx:pt idx="40167">112500</cx:pt>
          <cx:pt idx="40168">40500</cx:pt>
          <cx:pt idx="40169">112500</cx:pt>
          <cx:pt idx="40170">225000</cx:pt>
          <cx:pt idx="40171">67500</cx:pt>
          <cx:pt idx="40172">90000</cx:pt>
          <cx:pt idx="40173">153000</cx:pt>
          <cx:pt idx="40174">45000</cx:pt>
          <cx:pt idx="40175">112500</cx:pt>
          <cx:pt idx="40176">162000</cx:pt>
          <cx:pt idx="40177">135000</cx:pt>
          <cx:pt idx="40178">270000</cx:pt>
          <cx:pt idx="40179">67500</cx:pt>
          <cx:pt idx="40180">74250</cx:pt>
          <cx:pt idx="40181">225000</cx:pt>
          <cx:pt idx="40182">135000</cx:pt>
          <cx:pt idx="40183">180000</cx:pt>
          <cx:pt idx="40184">270000</cx:pt>
          <cx:pt idx="40185">90000</cx:pt>
          <cx:pt idx="40186">225000</cx:pt>
          <cx:pt idx="40187">292500</cx:pt>
          <cx:pt idx="40188">135000</cx:pt>
          <cx:pt idx="40189">315000</cx:pt>
          <cx:pt idx="40190">360000</cx:pt>
          <cx:pt idx="40191">180000</cx:pt>
          <cx:pt idx="40192">202500</cx:pt>
          <cx:pt idx="40193">90000</cx:pt>
          <cx:pt idx="40194">292500</cx:pt>
          <cx:pt idx="40195">67500</cx:pt>
          <cx:pt idx="40196">67500</cx:pt>
          <cx:pt idx="40197">180000</cx:pt>
          <cx:pt idx="40198">180000</cx:pt>
          <cx:pt idx="40199">157500</cx:pt>
          <cx:pt idx="40200">138600</cx:pt>
          <cx:pt idx="40201">121500</cx:pt>
          <cx:pt idx="40202">225000</cx:pt>
          <cx:pt idx="40203">225000</cx:pt>
          <cx:pt idx="40204">126000</cx:pt>
          <cx:pt idx="40205">90000</cx:pt>
          <cx:pt idx="40206">360000</cx:pt>
          <cx:pt idx="40207">225000</cx:pt>
          <cx:pt idx="40208">157500</cx:pt>
          <cx:pt idx="40209">99000</cx:pt>
          <cx:pt idx="40210">157500</cx:pt>
          <cx:pt idx="40211">180000</cx:pt>
          <cx:pt idx="40212">67500</cx:pt>
          <cx:pt idx="40213">207000</cx:pt>
          <cx:pt idx="40214">90000</cx:pt>
          <cx:pt idx="40215">225000</cx:pt>
          <cx:pt idx="40216">81000</cx:pt>
          <cx:pt idx="40217">45000</cx:pt>
          <cx:pt idx="40218">225000</cx:pt>
          <cx:pt idx="40219">90000</cx:pt>
          <cx:pt idx="40220">292500</cx:pt>
          <cx:pt idx="40221">270000</cx:pt>
          <cx:pt idx="40222">112500</cx:pt>
          <cx:pt idx="40223">135000</cx:pt>
          <cx:pt idx="40224">30600</cx:pt>
          <cx:pt idx="40225">112500</cx:pt>
          <cx:pt idx="40226">450000</cx:pt>
          <cx:pt idx="40227">135000</cx:pt>
          <cx:pt idx="40228">67500</cx:pt>
          <cx:pt idx="40229">180000</cx:pt>
          <cx:pt idx="40230">270000</cx:pt>
          <cx:pt idx="40231">81000</cx:pt>
          <cx:pt idx="40232">112500</cx:pt>
          <cx:pt idx="40233">112500</cx:pt>
          <cx:pt idx="40234">87750</cx:pt>
          <cx:pt idx="40235">247500</cx:pt>
          <cx:pt idx="40236">63000</cx:pt>
          <cx:pt idx="40237">45900</cx:pt>
          <cx:pt idx="40238">112500</cx:pt>
          <cx:pt idx="40239">135000</cx:pt>
          <cx:pt idx="40240">144000</cx:pt>
          <cx:pt idx="40241">112500</cx:pt>
          <cx:pt idx="40242">292500</cx:pt>
          <cx:pt idx="40243">180000</cx:pt>
          <cx:pt idx="40244">180000</cx:pt>
          <cx:pt idx="40245">135000</cx:pt>
          <cx:pt idx="40246">225000</cx:pt>
          <cx:pt idx="40247">180000</cx:pt>
          <cx:pt idx="40248">315000</cx:pt>
          <cx:pt idx="40249">90000</cx:pt>
          <cx:pt idx="40250">405000</cx:pt>
          <cx:pt idx="40251">157500</cx:pt>
          <cx:pt idx="40252">202500</cx:pt>
          <cx:pt idx="40253">85500</cx:pt>
          <cx:pt idx="40254">144000</cx:pt>
          <cx:pt idx="40255">90000</cx:pt>
          <cx:pt idx="40256">202500</cx:pt>
          <cx:pt idx="40257">112500</cx:pt>
          <cx:pt idx="40258">157500</cx:pt>
          <cx:pt idx="40259">360000</cx:pt>
          <cx:pt idx="40260">360000</cx:pt>
          <cx:pt idx="40261">112500</cx:pt>
          <cx:pt idx="40262">157500</cx:pt>
          <cx:pt idx="40263">207000</cx:pt>
          <cx:pt idx="40264">90000</cx:pt>
          <cx:pt idx="40265">148500</cx:pt>
          <cx:pt idx="40266">135000</cx:pt>
          <cx:pt idx="40267">31500</cx:pt>
          <cx:pt idx="40268">157500</cx:pt>
          <cx:pt idx="40269">135000</cx:pt>
          <cx:pt idx="40270">112500</cx:pt>
          <cx:pt idx="40271">157500</cx:pt>
          <cx:pt idx="40272">225000</cx:pt>
          <cx:pt idx="40273">135000</cx:pt>
          <cx:pt idx="40274">90000</cx:pt>
          <cx:pt idx="40275">90000</cx:pt>
          <cx:pt idx="40276">99000</cx:pt>
          <cx:pt idx="40277">112500</cx:pt>
          <cx:pt idx="40278">270000</cx:pt>
          <cx:pt idx="40279">137250</cx:pt>
          <cx:pt idx="40280">180000</cx:pt>
          <cx:pt idx="40281">225000</cx:pt>
          <cx:pt idx="40282">112500</cx:pt>
          <cx:pt idx="40283">270000</cx:pt>
          <cx:pt idx="40284">112500</cx:pt>
          <cx:pt idx="40285">135000</cx:pt>
          <cx:pt idx="40286">157500</cx:pt>
          <cx:pt idx="40287">135000</cx:pt>
          <cx:pt idx="40288">292500</cx:pt>
          <cx:pt idx="40289">247500</cx:pt>
          <cx:pt idx="40290">315000</cx:pt>
          <cx:pt idx="40291">112500</cx:pt>
          <cx:pt idx="40292">216000</cx:pt>
          <cx:pt idx="40293">292500</cx:pt>
          <cx:pt idx="40294">180000</cx:pt>
          <cx:pt idx="40295">157500</cx:pt>
          <cx:pt idx="40296">135000</cx:pt>
          <cx:pt idx="40297">112500</cx:pt>
          <cx:pt idx="40298">135000</cx:pt>
          <cx:pt idx="40299">202500</cx:pt>
          <cx:pt idx="40300">112500</cx:pt>
          <cx:pt idx="40301">90000</cx:pt>
          <cx:pt idx="40302">202500</cx:pt>
          <cx:pt idx="40303">202500</cx:pt>
          <cx:pt idx="40304">135000</cx:pt>
          <cx:pt idx="40305">405000</cx:pt>
          <cx:pt idx="40306">157500</cx:pt>
          <cx:pt idx="40307">202500</cx:pt>
          <cx:pt idx="40308">225000</cx:pt>
          <cx:pt idx="40309">202500</cx:pt>
          <cx:pt idx="40310">126000</cx:pt>
          <cx:pt idx="40311">225000</cx:pt>
          <cx:pt idx="40312">126000</cx:pt>
          <cx:pt idx="40313">67500</cx:pt>
          <cx:pt idx="40314">360000</cx:pt>
          <cx:pt idx="40315">135000</cx:pt>
          <cx:pt idx="40316">49500</cx:pt>
          <cx:pt idx="40317">225000</cx:pt>
          <cx:pt idx="40318">36000</cx:pt>
          <cx:pt idx="40319">135000</cx:pt>
          <cx:pt idx="40320">225000</cx:pt>
          <cx:pt idx="40321">157500</cx:pt>
          <cx:pt idx="40322">67500</cx:pt>
          <cx:pt idx="40323">126000</cx:pt>
          <cx:pt idx="40324">207000</cx:pt>
          <cx:pt idx="40325">112500</cx:pt>
          <cx:pt idx="40326">225000</cx:pt>
          <cx:pt idx="40327">180000</cx:pt>
          <cx:pt idx="40328">90000</cx:pt>
          <cx:pt idx="40329">225000</cx:pt>
          <cx:pt idx="40330">76500</cx:pt>
          <cx:pt idx="40331">225000</cx:pt>
          <cx:pt idx="40332">90000</cx:pt>
          <cx:pt idx="40333">81000</cx:pt>
          <cx:pt idx="40334">130500</cx:pt>
          <cx:pt idx="40335">315000</cx:pt>
          <cx:pt idx="40336">247500</cx:pt>
          <cx:pt idx="40337">153000</cx:pt>
          <cx:pt idx="40338">112500</cx:pt>
          <cx:pt idx="40339">157500</cx:pt>
          <cx:pt idx="40340">117000</cx:pt>
          <cx:pt idx="40341">135000</cx:pt>
          <cx:pt idx="40342">90000</cx:pt>
          <cx:pt idx="40343">202500</cx:pt>
          <cx:pt idx="40344">135000</cx:pt>
          <cx:pt idx="40345">270000</cx:pt>
          <cx:pt idx="40346">90000</cx:pt>
          <cx:pt idx="40347">225000</cx:pt>
          <cx:pt idx="40348">135000</cx:pt>
          <cx:pt idx="40349">180000</cx:pt>
          <cx:pt idx="40350">90000</cx:pt>
          <cx:pt idx="40351">166500</cx:pt>
          <cx:pt idx="40352">315000</cx:pt>
          <cx:pt idx="40353">225000</cx:pt>
          <cx:pt idx="40354">270000</cx:pt>
          <cx:pt idx="40355">99000</cx:pt>
          <cx:pt idx="40356">49500</cx:pt>
          <cx:pt idx="40357">36000</cx:pt>
          <cx:pt idx="40358">90000</cx:pt>
          <cx:pt idx="40359">225000</cx:pt>
          <cx:pt idx="40360">360000</cx:pt>
          <cx:pt idx="40361">112500</cx:pt>
          <cx:pt idx="40362">135000</cx:pt>
          <cx:pt idx="40363">157500</cx:pt>
          <cx:pt idx="40364">112500</cx:pt>
          <cx:pt idx="40365">112500</cx:pt>
          <cx:pt idx="40366">225000</cx:pt>
          <cx:pt idx="40367">126000</cx:pt>
          <cx:pt idx="40368">67500</cx:pt>
          <cx:pt idx="40369">292500</cx:pt>
          <cx:pt idx="40370">112500</cx:pt>
          <cx:pt idx="40371">90000</cx:pt>
          <cx:pt idx="40372">81000</cx:pt>
          <cx:pt idx="40373">112500</cx:pt>
          <cx:pt idx="40374">112500</cx:pt>
          <cx:pt idx="40375">135000</cx:pt>
          <cx:pt idx="40376">90000</cx:pt>
          <cx:pt idx="40377">90000</cx:pt>
          <cx:pt idx="40378">405000</cx:pt>
          <cx:pt idx="40379">157500</cx:pt>
          <cx:pt idx="40380">36000</cx:pt>
          <cx:pt idx="40381">90000</cx:pt>
          <cx:pt idx="40382">180000</cx:pt>
          <cx:pt idx="40383">157500</cx:pt>
          <cx:pt idx="40384">495000</cx:pt>
          <cx:pt idx="40385">112500</cx:pt>
          <cx:pt idx="40386">90000</cx:pt>
          <cx:pt idx="40387">90000</cx:pt>
          <cx:pt idx="40388">76500</cx:pt>
          <cx:pt idx="40389">135000</cx:pt>
          <cx:pt idx="40390">157500</cx:pt>
          <cx:pt idx="40391">99000</cx:pt>
          <cx:pt idx="40392">130500</cx:pt>
          <cx:pt idx="40393">166500</cx:pt>
          <cx:pt idx="40394">126000</cx:pt>
          <cx:pt idx="40395">171000</cx:pt>
          <cx:pt idx="40396">76500</cx:pt>
          <cx:pt idx="40397">135000</cx:pt>
          <cx:pt idx="40398">76500</cx:pt>
          <cx:pt idx="40399">112500</cx:pt>
          <cx:pt idx="40400">225000</cx:pt>
          <cx:pt idx="40401">112500</cx:pt>
          <cx:pt idx="40402">112500</cx:pt>
          <cx:pt idx="40403">225000</cx:pt>
          <cx:pt idx="40404">180000</cx:pt>
          <cx:pt idx="40405">130500</cx:pt>
          <cx:pt idx="40406">180000</cx:pt>
          <cx:pt idx="40407">360000</cx:pt>
          <cx:pt idx="40408">112500</cx:pt>
          <cx:pt idx="40409">105750</cx:pt>
          <cx:pt idx="40410">112500</cx:pt>
          <cx:pt idx="40411">126000</cx:pt>
          <cx:pt idx="40412">202500</cx:pt>
          <cx:pt idx="40413">112500</cx:pt>
          <cx:pt idx="40414">135000</cx:pt>
          <cx:pt idx="40415">252000</cx:pt>
          <cx:pt idx="40416">247500</cx:pt>
          <cx:pt idx="40417">67500</cx:pt>
          <cx:pt idx="40418">211500</cx:pt>
          <cx:pt idx="40419">127350</cx:pt>
          <cx:pt idx="40420">270000</cx:pt>
          <cx:pt idx="40421">74250</cx:pt>
          <cx:pt idx="40422">112500</cx:pt>
          <cx:pt idx="40423">72000</cx:pt>
          <cx:pt idx="40424">540000</cx:pt>
          <cx:pt idx="40425">135000</cx:pt>
          <cx:pt idx="40426">45000</cx:pt>
          <cx:pt idx="40427">270000</cx:pt>
          <cx:pt idx="40428">108000</cx:pt>
          <cx:pt idx="40429">202500</cx:pt>
          <cx:pt idx="40430">90000</cx:pt>
          <cx:pt idx="40431">135000</cx:pt>
          <cx:pt idx="40432">157500</cx:pt>
          <cx:pt idx="40433">135000</cx:pt>
          <cx:pt idx="40434">36000</cx:pt>
          <cx:pt idx="40435">112500</cx:pt>
          <cx:pt idx="40436">111150</cx:pt>
          <cx:pt idx="40437">180000</cx:pt>
          <cx:pt idx="40438">157500</cx:pt>
          <cx:pt idx="40439">225000</cx:pt>
          <cx:pt idx="40440">90000</cx:pt>
          <cx:pt idx="40441">90000</cx:pt>
          <cx:pt idx="40442">225000</cx:pt>
          <cx:pt idx="40443">166500</cx:pt>
          <cx:pt idx="40444">94500</cx:pt>
          <cx:pt idx="40445">45000</cx:pt>
          <cx:pt idx="40446">225000</cx:pt>
          <cx:pt idx="40447">157500</cx:pt>
          <cx:pt idx="40448">157500</cx:pt>
          <cx:pt idx="40449">112500</cx:pt>
          <cx:pt idx="40450">225000</cx:pt>
          <cx:pt idx="40451">112500</cx:pt>
          <cx:pt idx="40452">54000</cx:pt>
          <cx:pt idx="40453">432000</cx:pt>
          <cx:pt idx="40454">112500</cx:pt>
          <cx:pt idx="40455">450000</cx:pt>
          <cx:pt idx="40456">162000</cx:pt>
          <cx:pt idx="40457">99000</cx:pt>
          <cx:pt idx="40458">108000</cx:pt>
          <cx:pt idx="40459">270000</cx:pt>
          <cx:pt idx="40460">135000</cx:pt>
          <cx:pt idx="40461">148500</cx:pt>
          <cx:pt idx="40462">49500</cx:pt>
          <cx:pt idx="40463">76500</cx:pt>
          <cx:pt idx="40464">180000</cx:pt>
          <cx:pt idx="40465">135000</cx:pt>
          <cx:pt idx="40466">135000</cx:pt>
          <cx:pt idx="40467">360000</cx:pt>
          <cx:pt idx="40468">90000</cx:pt>
          <cx:pt idx="40469">180000</cx:pt>
          <cx:pt idx="40470">180000</cx:pt>
          <cx:pt idx="40471">166500</cx:pt>
          <cx:pt idx="40472">112500</cx:pt>
          <cx:pt idx="40473">90000</cx:pt>
          <cx:pt idx="40474">270000</cx:pt>
          <cx:pt idx="40475">157500</cx:pt>
          <cx:pt idx="40476">117000</cx:pt>
          <cx:pt idx="40477">81000</cx:pt>
          <cx:pt idx="40478">270000</cx:pt>
          <cx:pt idx="40479">162000</cx:pt>
          <cx:pt idx="40480">112500</cx:pt>
          <cx:pt idx="40481">90000</cx:pt>
          <cx:pt idx="40482">337500</cx:pt>
          <cx:pt idx="40483">180000</cx:pt>
          <cx:pt idx="40484">270000</cx:pt>
          <cx:pt idx="40485">247500</cx:pt>
          <cx:pt idx="40486">189000</cx:pt>
          <cx:pt idx="40487">135000</cx:pt>
          <cx:pt idx="40488">112500</cx:pt>
          <cx:pt idx="40489">202500</cx:pt>
          <cx:pt idx="40490">135000</cx:pt>
          <cx:pt idx="40491">67500</cx:pt>
          <cx:pt idx="40492">252000</cx:pt>
          <cx:pt idx="40493">112500</cx:pt>
          <cx:pt idx="40494">112500</cx:pt>
          <cx:pt idx="40495">315000</cx:pt>
          <cx:pt idx="40496">202500</cx:pt>
          <cx:pt idx="40497">225000</cx:pt>
          <cx:pt idx="40498">180000</cx:pt>
          <cx:pt idx="40499">225000</cx:pt>
          <cx:pt idx="40500">202500</cx:pt>
          <cx:pt idx="40501">135000</cx:pt>
          <cx:pt idx="40502">90000</cx:pt>
          <cx:pt idx="40503">135000</cx:pt>
          <cx:pt idx="40504">306000</cx:pt>
          <cx:pt idx="40505">90000</cx:pt>
          <cx:pt idx="40506">202500</cx:pt>
          <cx:pt idx="40507">135000</cx:pt>
          <cx:pt idx="40508">180000</cx:pt>
          <cx:pt idx="40509">189000</cx:pt>
          <cx:pt idx="40510">135000</cx:pt>
          <cx:pt idx="40511">315000</cx:pt>
          <cx:pt idx="40512">45000</cx:pt>
          <cx:pt idx="40513">67500</cx:pt>
          <cx:pt idx="40514">54000</cx:pt>
          <cx:pt idx="40515">450000</cx:pt>
          <cx:pt idx="40516">315000</cx:pt>
          <cx:pt idx="40517">180000</cx:pt>
          <cx:pt idx="40518">135000</cx:pt>
          <cx:pt idx="40519">90000</cx:pt>
          <cx:pt idx="40520">58500</cx:pt>
          <cx:pt idx="40521">180000</cx:pt>
          <cx:pt idx="40522">157500</cx:pt>
          <cx:pt idx="40523">270000</cx:pt>
          <cx:pt idx="40524">135000</cx:pt>
          <cx:pt idx="40525">67500</cx:pt>
          <cx:pt idx="40526">213750</cx:pt>
          <cx:pt idx="40527">180000</cx:pt>
          <cx:pt idx="40528">103500</cx:pt>
          <cx:pt idx="40529">180000</cx:pt>
          <cx:pt idx="40530">117000</cx:pt>
          <cx:pt idx="40531">112500</cx:pt>
          <cx:pt idx="40532">135000</cx:pt>
          <cx:pt idx="40533">202500</cx:pt>
          <cx:pt idx="40534">189000</cx:pt>
          <cx:pt idx="40535">157500</cx:pt>
          <cx:pt idx="40536">45000</cx:pt>
          <cx:pt idx="40537">180000</cx:pt>
          <cx:pt idx="40538">135000</cx:pt>
          <cx:pt idx="40539">63000</cx:pt>
          <cx:pt idx="40540">292500</cx:pt>
          <cx:pt idx="40541">135000</cx:pt>
          <cx:pt idx="40542">135000</cx:pt>
          <cx:pt idx="40543">157500</cx:pt>
          <cx:pt idx="40544">315000</cx:pt>
          <cx:pt idx="40545">76500</cx:pt>
          <cx:pt idx="40546">135000</cx:pt>
          <cx:pt idx="40547">169200</cx:pt>
          <cx:pt idx="40548">103500</cx:pt>
          <cx:pt idx="40549">72000</cx:pt>
          <cx:pt idx="40550">270000</cx:pt>
          <cx:pt idx="40551">90000</cx:pt>
          <cx:pt idx="40552">90000</cx:pt>
          <cx:pt idx="40553">135000</cx:pt>
          <cx:pt idx="40554">157500</cx:pt>
          <cx:pt idx="40555">180000</cx:pt>
          <cx:pt idx="40556">360000</cx:pt>
          <cx:pt idx="40557">67500</cx:pt>
          <cx:pt idx="40558">225000</cx:pt>
          <cx:pt idx="40559">180000</cx:pt>
          <cx:pt idx="40560">157500</cx:pt>
          <cx:pt idx="40561">202500</cx:pt>
          <cx:pt idx="40562">156150</cx:pt>
          <cx:pt idx="40563">90000</cx:pt>
          <cx:pt idx="40564">225000</cx:pt>
          <cx:pt idx="40565">180000</cx:pt>
          <cx:pt idx="40566">112500</cx:pt>
          <cx:pt idx="40567">157500</cx:pt>
          <cx:pt idx="40568">112500</cx:pt>
          <cx:pt idx="40569">98100</cx:pt>
          <cx:pt idx="40570">135000</cx:pt>
          <cx:pt idx="40571">202500</cx:pt>
          <cx:pt idx="40572">112500</cx:pt>
          <cx:pt idx="40573">315000</cx:pt>
          <cx:pt idx="40574">157500</cx:pt>
          <cx:pt idx="40575">225000</cx:pt>
          <cx:pt idx="40576">135000</cx:pt>
          <cx:pt idx="40577">117000</cx:pt>
          <cx:pt idx="40578">112500</cx:pt>
          <cx:pt idx="40579">76500</cx:pt>
          <cx:pt idx="40580">135000</cx:pt>
          <cx:pt idx="40581">180000</cx:pt>
          <cx:pt idx="40582">112500</cx:pt>
          <cx:pt idx="40583">201600</cx:pt>
          <cx:pt idx="40584">90000</cx:pt>
          <cx:pt idx="40585">90000</cx:pt>
          <cx:pt idx="40586">360000</cx:pt>
          <cx:pt idx="40587">157500</cx:pt>
          <cx:pt idx="40588">112500</cx:pt>
          <cx:pt idx="40589">225000</cx:pt>
          <cx:pt idx="40590">157500</cx:pt>
          <cx:pt idx="40591">112500</cx:pt>
          <cx:pt idx="40592">180000</cx:pt>
          <cx:pt idx="40593">202500</cx:pt>
          <cx:pt idx="40594">193500</cx:pt>
          <cx:pt idx="40595">135000</cx:pt>
          <cx:pt idx="40596">135000</cx:pt>
          <cx:pt idx="40597">90000</cx:pt>
          <cx:pt idx="40598">189000</cx:pt>
          <cx:pt idx="40599">135000</cx:pt>
          <cx:pt idx="40600">211500</cx:pt>
          <cx:pt idx="40601">90000</cx:pt>
          <cx:pt idx="40602">202500</cx:pt>
          <cx:pt idx="40603">90000</cx:pt>
          <cx:pt idx="40604">112500</cx:pt>
          <cx:pt idx="40605">67500</cx:pt>
          <cx:pt idx="40606">180000</cx:pt>
          <cx:pt idx="40607">112500</cx:pt>
          <cx:pt idx="40608">247500</cx:pt>
          <cx:pt idx="40609">72000</cx:pt>
          <cx:pt idx="40610">225000</cx:pt>
          <cx:pt idx="40611">765000</cx:pt>
          <cx:pt idx="40612">157500</cx:pt>
          <cx:pt idx="40613">202500</cx:pt>
          <cx:pt idx="40614">94500</cx:pt>
          <cx:pt idx="40615">81000</cx:pt>
          <cx:pt idx="40616">315000</cx:pt>
          <cx:pt idx="40617">72000</cx:pt>
          <cx:pt idx="40618">67500</cx:pt>
          <cx:pt idx="40619">94050</cx:pt>
          <cx:pt idx="40620">117000</cx:pt>
          <cx:pt idx="40621">135000</cx:pt>
          <cx:pt idx="40622">211500</cx:pt>
          <cx:pt idx="40623">112500</cx:pt>
          <cx:pt idx="40624">202500</cx:pt>
          <cx:pt idx="40625">144000</cx:pt>
          <cx:pt idx="40626">94500</cx:pt>
          <cx:pt idx="40627">135000</cx:pt>
          <cx:pt idx="40628">247500</cx:pt>
          <cx:pt idx="40629">90000</cx:pt>
          <cx:pt idx="40630">90000</cx:pt>
          <cx:pt idx="40631">157500</cx:pt>
          <cx:pt idx="40632">315000</cx:pt>
          <cx:pt idx="40633">346500</cx:pt>
          <cx:pt idx="40634">76500</cx:pt>
          <cx:pt idx="40635">112500</cx:pt>
          <cx:pt idx="40636">112500</cx:pt>
          <cx:pt idx="40637">157500</cx:pt>
          <cx:pt idx="40638">180000</cx:pt>
          <cx:pt idx="40639">112500</cx:pt>
          <cx:pt idx="40640">112500</cx:pt>
          <cx:pt idx="40641">270000</cx:pt>
          <cx:pt idx="40642">126000</cx:pt>
          <cx:pt idx="40643">135000</cx:pt>
          <cx:pt idx="40644">157500</cx:pt>
          <cx:pt idx="40645">225000</cx:pt>
          <cx:pt idx="40646">121500</cx:pt>
          <cx:pt idx="40647">157500</cx:pt>
          <cx:pt idx="40648">121500</cx:pt>
          <cx:pt idx="40649">180000</cx:pt>
          <cx:pt idx="40650">135000</cx:pt>
          <cx:pt idx="40651">202500</cx:pt>
          <cx:pt idx="40652">135000</cx:pt>
          <cx:pt idx="40653">135000</cx:pt>
          <cx:pt idx="40654">112500</cx:pt>
          <cx:pt idx="40655">135000</cx:pt>
          <cx:pt idx="40656">157500</cx:pt>
          <cx:pt idx="40657">180000</cx:pt>
          <cx:pt idx="40658">90000</cx:pt>
          <cx:pt idx="40659">337500</cx:pt>
          <cx:pt idx="40660">270000</cx:pt>
          <cx:pt idx="40661">180000</cx:pt>
          <cx:pt idx="40662">67500</cx:pt>
          <cx:pt idx="40663">81000</cx:pt>
          <cx:pt idx="40664">202500</cx:pt>
          <cx:pt idx="40665">135000</cx:pt>
          <cx:pt idx="40666">157500</cx:pt>
          <cx:pt idx="40667">121500</cx:pt>
          <cx:pt idx="40668">112500</cx:pt>
          <cx:pt idx="40669">135000</cx:pt>
          <cx:pt idx="40670">121500</cx:pt>
          <cx:pt idx="40671">54000</cx:pt>
          <cx:pt idx="40672">211500</cx:pt>
          <cx:pt idx="40673">292500</cx:pt>
          <cx:pt idx="40674">135000</cx:pt>
          <cx:pt idx="40675">180000</cx:pt>
          <cx:pt idx="40676">112500</cx:pt>
          <cx:pt idx="40677">67500</cx:pt>
          <cx:pt idx="40678">135000</cx:pt>
          <cx:pt idx="40679">112500</cx:pt>
          <cx:pt idx="40680">90000</cx:pt>
          <cx:pt idx="40681">157500</cx:pt>
          <cx:pt idx="40682">225000</cx:pt>
          <cx:pt idx="40683">225000</cx:pt>
          <cx:pt idx="40684">90000</cx:pt>
          <cx:pt idx="40685">315000</cx:pt>
          <cx:pt idx="40686">405000</cx:pt>
          <cx:pt idx="40687">180000</cx:pt>
          <cx:pt idx="40688">270000</cx:pt>
          <cx:pt idx="40689">180000</cx:pt>
          <cx:pt idx="40690">135000</cx:pt>
          <cx:pt idx="40691">112500</cx:pt>
          <cx:pt idx="40692">130500</cx:pt>
          <cx:pt idx="40693">67500</cx:pt>
          <cx:pt idx="40694">225000</cx:pt>
          <cx:pt idx="40695">90000</cx:pt>
          <cx:pt idx="40696">157500</cx:pt>
          <cx:pt idx="40697">202500</cx:pt>
          <cx:pt idx="40698">180000</cx:pt>
          <cx:pt idx="40699">58500</cx:pt>
          <cx:pt idx="40700">225000</cx:pt>
          <cx:pt idx="40701">45000</cx:pt>
          <cx:pt idx="40702">315000</cx:pt>
          <cx:pt idx="40703">112500</cx:pt>
          <cx:pt idx="40704">171000</cx:pt>
          <cx:pt idx="40705">202500</cx:pt>
          <cx:pt idx="40706">121500</cx:pt>
          <cx:pt idx="40707">135000</cx:pt>
          <cx:pt idx="40708">180000</cx:pt>
          <cx:pt idx="40709">135000</cx:pt>
          <cx:pt idx="40710">229500</cx:pt>
          <cx:pt idx="40711">157500</cx:pt>
          <cx:pt idx="40712">157500</cx:pt>
          <cx:pt idx="40713">90000</cx:pt>
          <cx:pt idx="40714">202500</cx:pt>
          <cx:pt idx="40715">202500</cx:pt>
          <cx:pt idx="40716">112500</cx:pt>
          <cx:pt idx="40717">180000</cx:pt>
          <cx:pt idx="40718">121500</cx:pt>
          <cx:pt idx="40719">675000</cx:pt>
          <cx:pt idx="40720">85500</cx:pt>
          <cx:pt idx="40721">247500</cx:pt>
          <cx:pt idx="40722">99000</cx:pt>
          <cx:pt idx="40723">67500</cx:pt>
          <cx:pt idx="40724">90000</cx:pt>
          <cx:pt idx="40725">90000</cx:pt>
          <cx:pt idx="40726">292500</cx:pt>
          <cx:pt idx="40727">270000</cx:pt>
          <cx:pt idx="40728">202500</cx:pt>
          <cx:pt idx="40729">247500</cx:pt>
          <cx:pt idx="40730">112500</cx:pt>
          <cx:pt idx="40731">99000</cx:pt>
          <cx:pt idx="40732">112500</cx:pt>
          <cx:pt idx="40733">67500</cx:pt>
          <cx:pt idx="40734">247500</cx:pt>
          <cx:pt idx="40735">157500</cx:pt>
          <cx:pt idx="40736">179100</cx:pt>
          <cx:pt idx="40737">90000</cx:pt>
          <cx:pt idx="40738">225000</cx:pt>
          <cx:pt idx="40739">67500</cx:pt>
          <cx:pt idx="40740">90000</cx:pt>
          <cx:pt idx="40741">135000</cx:pt>
          <cx:pt idx="40742">180000</cx:pt>
          <cx:pt idx="40743">135000</cx:pt>
          <cx:pt idx="40744">112500</cx:pt>
          <cx:pt idx="40745">315000</cx:pt>
          <cx:pt idx="40746">180000</cx:pt>
          <cx:pt idx="40747">65250</cx:pt>
          <cx:pt idx="40748">126000</cx:pt>
          <cx:pt idx="40749">166500</cx:pt>
          <cx:pt idx="40750">90000</cx:pt>
          <cx:pt idx="40751">270000</cx:pt>
          <cx:pt idx="40752">247500</cx:pt>
          <cx:pt idx="40753">180000</cx:pt>
          <cx:pt idx="40754">360000</cx:pt>
          <cx:pt idx="40755">225000</cx:pt>
          <cx:pt idx="40756">81000</cx:pt>
          <cx:pt idx="40757">202500</cx:pt>
          <cx:pt idx="40758">135000</cx:pt>
          <cx:pt idx="40759">85500</cx:pt>
          <cx:pt idx="40760">126000</cx:pt>
          <cx:pt idx="40761">270000</cx:pt>
          <cx:pt idx="40762">270000</cx:pt>
          <cx:pt idx="40763">135000</cx:pt>
          <cx:pt idx="40764">135000</cx:pt>
          <cx:pt idx="40765">180000</cx:pt>
          <cx:pt idx="40766">67500</cx:pt>
          <cx:pt idx="40767">90000</cx:pt>
          <cx:pt idx="40768">202500</cx:pt>
          <cx:pt idx="40769">135000</cx:pt>
          <cx:pt idx="40770">112500</cx:pt>
          <cx:pt idx="40771">157500</cx:pt>
          <cx:pt idx="40772">157500</cx:pt>
          <cx:pt idx="40773">216000</cx:pt>
          <cx:pt idx="40774">270000</cx:pt>
          <cx:pt idx="40775">81000</cx:pt>
          <cx:pt idx="40776">202500</cx:pt>
          <cx:pt idx="40777">180000</cx:pt>
          <cx:pt idx="40778">189000</cx:pt>
          <cx:pt idx="40779">99000</cx:pt>
          <cx:pt idx="40780">247500</cx:pt>
          <cx:pt idx="40781">180000</cx:pt>
          <cx:pt idx="40782">180000</cx:pt>
          <cx:pt idx="40783">56700</cx:pt>
          <cx:pt idx="40784">405000</cx:pt>
          <cx:pt idx="40785">342000</cx:pt>
          <cx:pt idx="40786">225000</cx:pt>
          <cx:pt idx="40787">171000</cx:pt>
          <cx:pt idx="40788">60750</cx:pt>
          <cx:pt idx="40789">94500</cx:pt>
          <cx:pt idx="40790">108000</cx:pt>
          <cx:pt idx="40791">121500</cx:pt>
          <cx:pt idx="40792">135000</cx:pt>
          <cx:pt idx="40793">180000</cx:pt>
          <cx:pt idx="40794">405000</cx:pt>
          <cx:pt idx="40795">117000</cx:pt>
          <cx:pt idx="40796">58500</cx:pt>
          <cx:pt idx="40797">202500</cx:pt>
          <cx:pt idx="40798">238500</cx:pt>
          <cx:pt idx="40799">193500</cx:pt>
          <cx:pt idx="40800">157500</cx:pt>
          <cx:pt idx="40801">225000</cx:pt>
          <cx:pt idx="40802">157500</cx:pt>
          <cx:pt idx="40803">65700</cx:pt>
          <cx:pt idx="40804">90000</cx:pt>
          <cx:pt idx="40805">225000</cx:pt>
          <cx:pt idx="40806">270000</cx:pt>
          <cx:pt idx="40807">225000</cx:pt>
          <cx:pt idx="40808">270000</cx:pt>
          <cx:pt idx="40809">202500</cx:pt>
          <cx:pt idx="40810">202500</cx:pt>
          <cx:pt idx="40811">360000</cx:pt>
          <cx:pt idx="40812">135000</cx:pt>
          <cx:pt idx="40813">85500</cx:pt>
          <cx:pt idx="40814">144000</cx:pt>
          <cx:pt idx="40815">54000</cx:pt>
          <cx:pt idx="40816">180000</cx:pt>
          <cx:pt idx="40817">810000</cx:pt>
          <cx:pt idx="40818">225000</cx:pt>
          <cx:pt idx="40819">135000</cx:pt>
          <cx:pt idx="40820">45000</cx:pt>
          <cx:pt idx="40821">90000</cx:pt>
          <cx:pt idx="40822">135000</cx:pt>
          <cx:pt idx="40823">225000</cx:pt>
          <cx:pt idx="40824">90000</cx:pt>
          <cx:pt idx="40825">180000</cx:pt>
          <cx:pt idx="40826">162000</cx:pt>
          <cx:pt idx="40827">135000</cx:pt>
          <cx:pt idx="40828">67500</cx:pt>
          <cx:pt idx="40829">135000</cx:pt>
          <cx:pt idx="40830">135000</cx:pt>
          <cx:pt idx="40831">135000</cx:pt>
          <cx:pt idx="40832">117000</cx:pt>
          <cx:pt idx="40833">94500</cx:pt>
          <cx:pt idx="40834">157500</cx:pt>
          <cx:pt idx="40835">135000</cx:pt>
          <cx:pt idx="40836">157500</cx:pt>
          <cx:pt idx="40837">315000</cx:pt>
          <cx:pt idx="40838">67500</cx:pt>
          <cx:pt idx="40839">180000</cx:pt>
          <cx:pt idx="40840">126000</cx:pt>
          <cx:pt idx="40841">112500</cx:pt>
          <cx:pt idx="40842">90000</cx:pt>
          <cx:pt idx="40843">202500</cx:pt>
          <cx:pt idx="40844">270000</cx:pt>
          <cx:pt idx="40845">58500</cx:pt>
          <cx:pt idx="40846">247500</cx:pt>
          <cx:pt idx="40847">225000</cx:pt>
          <cx:pt idx="40848">112500</cx:pt>
          <cx:pt idx="40849">90000</cx:pt>
          <cx:pt idx="40850">157500</cx:pt>
          <cx:pt idx="40851">270000</cx:pt>
          <cx:pt idx="40852">193500</cx:pt>
          <cx:pt idx="40853">121500</cx:pt>
          <cx:pt idx="40854">108000</cx:pt>
          <cx:pt idx="40855">225000</cx:pt>
          <cx:pt idx="40856">112500</cx:pt>
          <cx:pt idx="40857">315000</cx:pt>
          <cx:pt idx="40858">90000</cx:pt>
          <cx:pt idx="40859">112500</cx:pt>
          <cx:pt idx="40860">180000</cx:pt>
          <cx:pt idx="40861">112500</cx:pt>
          <cx:pt idx="40862">135000</cx:pt>
          <cx:pt idx="40863">121500</cx:pt>
          <cx:pt idx="40864">153000</cx:pt>
          <cx:pt idx="40865">225000</cx:pt>
          <cx:pt idx="40866">270000</cx:pt>
          <cx:pt idx="40867">180000</cx:pt>
          <cx:pt idx="40868">90000</cx:pt>
          <cx:pt idx="40869">140850</cx:pt>
          <cx:pt idx="40870">112500</cx:pt>
          <cx:pt idx="40871">112500</cx:pt>
          <cx:pt idx="40872">247500</cx:pt>
          <cx:pt idx="40873">144000</cx:pt>
          <cx:pt idx="40874">405000</cx:pt>
          <cx:pt idx="40875">157500</cx:pt>
          <cx:pt idx="40876">112500</cx:pt>
          <cx:pt idx="40877">270000</cx:pt>
          <cx:pt idx="40878">108000</cx:pt>
          <cx:pt idx="40879">90000</cx:pt>
          <cx:pt idx="40880">112500</cx:pt>
          <cx:pt idx="40881">90000</cx:pt>
          <cx:pt idx="40882">157500</cx:pt>
          <cx:pt idx="40883">146250</cx:pt>
          <cx:pt idx="40884">157500</cx:pt>
          <cx:pt idx="40885">135000</cx:pt>
          <cx:pt idx="40886">270000</cx:pt>
          <cx:pt idx="40887">90000</cx:pt>
          <cx:pt idx="40888">247500</cx:pt>
          <cx:pt idx="40889">337500</cx:pt>
          <cx:pt idx="40890">103500</cx:pt>
          <cx:pt idx="40891">135000</cx:pt>
          <cx:pt idx="40892">225000</cx:pt>
          <cx:pt idx="40893">135000</cx:pt>
          <cx:pt idx="40894">349875</cx:pt>
          <cx:pt idx="40895">112500</cx:pt>
          <cx:pt idx="40896">139500</cx:pt>
          <cx:pt idx="40897">360000</cx:pt>
          <cx:pt idx="40898">180000</cx:pt>
          <cx:pt idx="40899">279000</cx:pt>
          <cx:pt idx="40900">180000</cx:pt>
          <cx:pt idx="40901">126000</cx:pt>
          <cx:pt idx="40902">225000</cx:pt>
          <cx:pt idx="40903">247500</cx:pt>
          <cx:pt idx="40904">270000</cx:pt>
          <cx:pt idx="40905">180000</cx:pt>
          <cx:pt idx="40906">630000</cx:pt>
          <cx:pt idx="40907">112500</cx:pt>
          <cx:pt idx="40908">180000</cx:pt>
          <cx:pt idx="40909">135000</cx:pt>
          <cx:pt idx="40910">90000</cx:pt>
          <cx:pt idx="40911">112500</cx:pt>
          <cx:pt idx="40912">135000</cx:pt>
          <cx:pt idx="40913">112500</cx:pt>
          <cx:pt idx="40914">225000</cx:pt>
          <cx:pt idx="40915">270000</cx:pt>
          <cx:pt idx="40916">225000</cx:pt>
          <cx:pt idx="40917">103500</cx:pt>
          <cx:pt idx="40918">45000</cx:pt>
          <cx:pt idx="40919">90000</cx:pt>
          <cx:pt idx="40920">202500</cx:pt>
          <cx:pt idx="40921">90000</cx:pt>
          <cx:pt idx="40922">103500</cx:pt>
          <cx:pt idx="40923">360000</cx:pt>
          <cx:pt idx="40924">135000</cx:pt>
          <cx:pt idx="40925">112500</cx:pt>
          <cx:pt idx="40926">225000</cx:pt>
          <cx:pt idx="40927">180000</cx:pt>
          <cx:pt idx="40928">270000</cx:pt>
          <cx:pt idx="40929">112500</cx:pt>
          <cx:pt idx="40930">45000</cx:pt>
          <cx:pt idx="40931">216000</cx:pt>
          <cx:pt idx="40932">292500</cx:pt>
          <cx:pt idx="40933">207000</cx:pt>
          <cx:pt idx="40934">135000</cx:pt>
          <cx:pt idx="40935">112500</cx:pt>
          <cx:pt idx="40936">180000</cx:pt>
          <cx:pt idx="40937">166500</cx:pt>
          <cx:pt idx="40938">94500</cx:pt>
          <cx:pt idx="40939">157500</cx:pt>
          <cx:pt idx="40940">112500</cx:pt>
          <cx:pt idx="40941">405000</cx:pt>
          <cx:pt idx="40942">145800</cx:pt>
          <cx:pt idx="40943">126000</cx:pt>
          <cx:pt idx="40944">112500</cx:pt>
          <cx:pt idx="40945">45000</cx:pt>
          <cx:pt idx="40946">247500</cx:pt>
          <cx:pt idx="40947">135000</cx:pt>
          <cx:pt idx="40948">202500</cx:pt>
          <cx:pt idx="40949">315000</cx:pt>
          <cx:pt idx="40950">112500</cx:pt>
          <cx:pt idx="40951">112500</cx:pt>
          <cx:pt idx="40952">225000</cx:pt>
          <cx:pt idx="40953">157500</cx:pt>
          <cx:pt idx="40954">180000</cx:pt>
          <cx:pt idx="40955">112500</cx:pt>
          <cx:pt idx="40956">117000</cx:pt>
          <cx:pt idx="40957">112500</cx:pt>
          <cx:pt idx="40958">121500</cx:pt>
          <cx:pt idx="40959">171000</cx:pt>
          <cx:pt idx="40960">162000</cx:pt>
          <cx:pt idx="40961">441000</cx:pt>
          <cx:pt idx="40962">225000</cx:pt>
          <cx:pt idx="40963">112500</cx:pt>
          <cx:pt idx="40964">180000</cx:pt>
          <cx:pt idx="40965">180000</cx:pt>
          <cx:pt idx="40966">247500</cx:pt>
          <cx:pt idx="40967">112500</cx:pt>
          <cx:pt idx="40968">292500</cx:pt>
          <cx:pt idx="40969">157500</cx:pt>
          <cx:pt idx="40970">157500</cx:pt>
          <cx:pt idx="40971">112500</cx:pt>
          <cx:pt idx="40972">225000</cx:pt>
          <cx:pt idx="40973">157500</cx:pt>
          <cx:pt idx="40974">157500</cx:pt>
          <cx:pt idx="40975">135000</cx:pt>
          <cx:pt idx="40976">180000</cx:pt>
          <cx:pt idx="40977">81000</cx:pt>
          <cx:pt idx="40978">157500</cx:pt>
          <cx:pt idx="40979">90000</cx:pt>
          <cx:pt idx="40980">445500</cx:pt>
          <cx:pt idx="40981">112500</cx:pt>
          <cx:pt idx="40982">112500</cx:pt>
          <cx:pt idx="40983">58500</cx:pt>
          <cx:pt idx="40984">81000</cx:pt>
          <cx:pt idx="40985">37800</cx:pt>
          <cx:pt idx="40986">135000</cx:pt>
          <cx:pt idx="40987">157500</cx:pt>
          <cx:pt idx="40988">157500</cx:pt>
          <cx:pt idx="40989">540000</cx:pt>
          <cx:pt idx="40990">72000</cx:pt>
          <cx:pt idx="40991">112500</cx:pt>
          <cx:pt idx="40992">157500</cx:pt>
          <cx:pt idx="40993">270000</cx:pt>
          <cx:pt idx="40994">135000</cx:pt>
          <cx:pt idx="40995">126000</cx:pt>
          <cx:pt idx="40996">47250</cx:pt>
          <cx:pt idx="40997">180000</cx:pt>
          <cx:pt idx="40998">112500</cx:pt>
          <cx:pt idx="40999">45000</cx:pt>
          <cx:pt idx="41000">225000</cx:pt>
          <cx:pt idx="41001">157500</cx:pt>
          <cx:pt idx="41002">157500</cx:pt>
          <cx:pt idx="41003">76500</cx:pt>
          <cx:pt idx="41004">157500</cx:pt>
          <cx:pt idx="41005">225000</cx:pt>
          <cx:pt idx="41006">157500</cx:pt>
          <cx:pt idx="41007">225000</cx:pt>
          <cx:pt idx="41008">108000</cx:pt>
          <cx:pt idx="41009">301500</cx:pt>
          <cx:pt idx="41010">157500</cx:pt>
          <cx:pt idx="41011">315000</cx:pt>
          <cx:pt idx="41012">135000</cx:pt>
          <cx:pt idx="41013">90000</cx:pt>
          <cx:pt idx="41014">157500</cx:pt>
          <cx:pt idx="41015">135000</cx:pt>
          <cx:pt idx="41016">176175</cx:pt>
          <cx:pt idx="41017">180000</cx:pt>
          <cx:pt idx="41018">157500</cx:pt>
          <cx:pt idx="41019">180000</cx:pt>
          <cx:pt idx="41020">225000</cx:pt>
          <cx:pt idx="41021">94500</cx:pt>
          <cx:pt idx="41022">180000</cx:pt>
          <cx:pt idx="41023">81000</cx:pt>
          <cx:pt idx="41024">180000</cx:pt>
          <cx:pt idx="41025">54000</cx:pt>
          <cx:pt idx="41026">67500</cx:pt>
          <cx:pt idx="41027">121500</cx:pt>
          <cx:pt idx="41028">171000</cx:pt>
          <cx:pt idx="41029">112500</cx:pt>
          <cx:pt idx="41030">247500</cx:pt>
          <cx:pt idx="41031">157500</cx:pt>
          <cx:pt idx="41032">292500</cx:pt>
          <cx:pt idx="41033">81000</cx:pt>
          <cx:pt idx="41034">180000</cx:pt>
          <cx:pt idx="41035">360000</cx:pt>
          <cx:pt idx="41036">225000</cx:pt>
          <cx:pt idx="41037">270000</cx:pt>
          <cx:pt idx="41038">112500</cx:pt>
          <cx:pt idx="41039">225000</cx:pt>
          <cx:pt idx="41040">238500</cx:pt>
          <cx:pt idx="41041">382500</cx:pt>
          <cx:pt idx="41042">180000</cx:pt>
          <cx:pt idx="41043">225000</cx:pt>
          <cx:pt idx="41044">135000</cx:pt>
          <cx:pt idx="41045">353250</cx:pt>
          <cx:pt idx="41046">67500</cx:pt>
          <cx:pt idx="41047">270000</cx:pt>
          <cx:pt idx="41048">202500</cx:pt>
          <cx:pt idx="41049">112500</cx:pt>
          <cx:pt idx="41050">90000</cx:pt>
          <cx:pt idx="41051">180000</cx:pt>
          <cx:pt idx="41052">270000</cx:pt>
          <cx:pt idx="41053">112500</cx:pt>
          <cx:pt idx="41054">247500</cx:pt>
          <cx:pt idx="41055">180000</cx:pt>
          <cx:pt idx="41056">180000</cx:pt>
          <cx:pt idx="41057">135000</cx:pt>
          <cx:pt idx="41058">157500</cx:pt>
          <cx:pt idx="41059">90000</cx:pt>
          <cx:pt idx="41060">90000</cx:pt>
          <cx:pt idx="41061">360000</cx:pt>
          <cx:pt idx="41062">180000</cx:pt>
          <cx:pt idx="41063">45000</cx:pt>
          <cx:pt idx="41064">112500</cx:pt>
          <cx:pt idx="41065">112500</cx:pt>
          <cx:pt idx="41066">157500</cx:pt>
          <cx:pt idx="41067">225000</cx:pt>
          <cx:pt idx="41068">202500</cx:pt>
          <cx:pt idx="41069">54000</cx:pt>
          <cx:pt idx="41070">315000</cx:pt>
          <cx:pt idx="41071">135000</cx:pt>
          <cx:pt idx="41072">54000</cx:pt>
          <cx:pt idx="41073">67500</cx:pt>
          <cx:pt idx="41074">373500</cx:pt>
          <cx:pt idx="41075">135000</cx:pt>
          <cx:pt idx="41076">67500</cx:pt>
          <cx:pt idx="41077">270000</cx:pt>
          <cx:pt idx="41078">135000</cx:pt>
          <cx:pt idx="41079">90000</cx:pt>
          <cx:pt idx="41080">157500</cx:pt>
          <cx:pt idx="41081">202500</cx:pt>
          <cx:pt idx="41082">180000</cx:pt>
          <cx:pt idx="41083">67500</cx:pt>
          <cx:pt idx="41084">202500</cx:pt>
          <cx:pt idx="41085">157500</cx:pt>
          <cx:pt idx="41086">225000</cx:pt>
          <cx:pt idx="41087">202500</cx:pt>
          <cx:pt idx="41088">225000</cx:pt>
          <cx:pt idx="41089">360000</cx:pt>
          <cx:pt idx="41090">135000</cx:pt>
          <cx:pt idx="41091">103500</cx:pt>
          <cx:pt idx="41092">315000</cx:pt>
          <cx:pt idx="41093">112500</cx:pt>
          <cx:pt idx="41094">72000</cx:pt>
          <cx:pt idx="41095">90000</cx:pt>
          <cx:pt idx="41096">112500</cx:pt>
          <cx:pt idx="41097">67500</cx:pt>
          <cx:pt idx="41098">225000</cx:pt>
          <cx:pt idx="41099">58500</cx:pt>
          <cx:pt idx="41100">103500</cx:pt>
          <cx:pt idx="41101">67500</cx:pt>
          <cx:pt idx="41102">297000</cx:pt>
          <cx:pt idx="41103">117000</cx:pt>
          <cx:pt idx="41104">180000</cx:pt>
          <cx:pt idx="41105">103500</cx:pt>
          <cx:pt idx="41106">315000</cx:pt>
          <cx:pt idx="41107">202500</cx:pt>
          <cx:pt idx="41108">92250</cx:pt>
          <cx:pt idx="41109">112500</cx:pt>
          <cx:pt idx="41110">225000</cx:pt>
          <cx:pt idx="41111">112500</cx:pt>
          <cx:pt idx="41112">112500</cx:pt>
          <cx:pt idx="41113">135000</cx:pt>
          <cx:pt idx="41114">130500</cx:pt>
          <cx:pt idx="41115">180000</cx:pt>
          <cx:pt idx="41116">112500</cx:pt>
          <cx:pt idx="41117">301500</cx:pt>
          <cx:pt idx="41118">135000</cx:pt>
          <cx:pt idx="41119">225000</cx:pt>
          <cx:pt idx="41120">90000</cx:pt>
          <cx:pt idx="41121">112500</cx:pt>
          <cx:pt idx="41122">135000</cx:pt>
          <cx:pt idx="41123">166500</cx:pt>
          <cx:pt idx="41124">135000</cx:pt>
          <cx:pt idx="41125">90000</cx:pt>
          <cx:pt idx="41126">135000</cx:pt>
          <cx:pt idx="41127">76500</cx:pt>
          <cx:pt idx="41128">99000</cx:pt>
          <cx:pt idx="41129">144000</cx:pt>
          <cx:pt idx="41130">270000</cx:pt>
          <cx:pt idx="41131">135000</cx:pt>
          <cx:pt idx="41132">315000</cx:pt>
          <cx:pt idx="41133">180000</cx:pt>
          <cx:pt idx="41134">135000</cx:pt>
          <cx:pt idx="41135">292500</cx:pt>
          <cx:pt idx="41136">180000</cx:pt>
          <cx:pt idx="41137">45000</cx:pt>
          <cx:pt idx="41138">135000</cx:pt>
          <cx:pt idx="41139">225000</cx:pt>
          <cx:pt idx="41140">202500</cx:pt>
          <cx:pt idx="41141">90000</cx:pt>
          <cx:pt idx="41142">135000</cx:pt>
          <cx:pt idx="41143">247500</cx:pt>
          <cx:pt idx="41144">103500</cx:pt>
          <cx:pt idx="41145">126000</cx:pt>
          <cx:pt idx="41146">90000</cx:pt>
          <cx:pt idx="41147">180000</cx:pt>
          <cx:pt idx="41148">202500</cx:pt>
          <cx:pt idx="41149">270000</cx:pt>
          <cx:pt idx="41150">202500</cx:pt>
          <cx:pt idx="41151">108000</cx:pt>
          <cx:pt idx="41152">99000</cx:pt>
          <cx:pt idx="41153">112500</cx:pt>
          <cx:pt idx="41154">90000</cx:pt>
          <cx:pt idx="41155">112500</cx:pt>
          <cx:pt idx="41156">270000</cx:pt>
          <cx:pt idx="41157">112500</cx:pt>
          <cx:pt idx="41158">315000</cx:pt>
          <cx:pt idx="41159">180000</cx:pt>
          <cx:pt idx="41160">54000</cx:pt>
          <cx:pt idx="41161">112500</cx:pt>
          <cx:pt idx="41162">180000</cx:pt>
          <cx:pt idx="41163">585000</cx:pt>
          <cx:pt idx="41164">135000</cx:pt>
          <cx:pt idx="41165">270000</cx:pt>
          <cx:pt idx="41166">87750</cx:pt>
          <cx:pt idx="41167">90000</cx:pt>
          <cx:pt idx="41168">90000</cx:pt>
          <cx:pt idx="41169">180000</cx:pt>
          <cx:pt idx="41170">315000</cx:pt>
          <cx:pt idx="41171">270000</cx:pt>
          <cx:pt idx="41172">162000</cx:pt>
          <cx:pt idx="41173">130500</cx:pt>
          <cx:pt idx="41174">90000</cx:pt>
          <cx:pt idx="41175">360000</cx:pt>
          <cx:pt idx="41176">67500</cx:pt>
          <cx:pt idx="41177">144000</cx:pt>
          <cx:pt idx="41178">180000</cx:pt>
          <cx:pt idx="41179">225000</cx:pt>
          <cx:pt idx="41180">112500</cx:pt>
          <cx:pt idx="41181">207000</cx:pt>
          <cx:pt idx="41182">180000</cx:pt>
          <cx:pt idx="41183">90000</cx:pt>
          <cx:pt idx="41184">76500</cx:pt>
          <cx:pt idx="41185">225000</cx:pt>
          <cx:pt idx="41186">180000</cx:pt>
          <cx:pt idx="41187">315000</cx:pt>
          <cx:pt idx="41188">112500</cx:pt>
          <cx:pt idx="41189">175500</cx:pt>
          <cx:pt idx="41190">157500</cx:pt>
          <cx:pt idx="41191">247500</cx:pt>
          <cx:pt idx="41192">81000</cx:pt>
          <cx:pt idx="41193">112500</cx:pt>
          <cx:pt idx="41194">675000</cx:pt>
          <cx:pt idx="41195">112500</cx:pt>
          <cx:pt idx="41196">101250</cx:pt>
          <cx:pt idx="41197">117000</cx:pt>
          <cx:pt idx="41198">90000</cx:pt>
          <cx:pt idx="41199">450000</cx:pt>
          <cx:pt idx="41200">360000</cx:pt>
          <cx:pt idx="41201">144000</cx:pt>
          <cx:pt idx="41202">90000</cx:pt>
          <cx:pt idx="41203">90000</cx:pt>
          <cx:pt idx="41204">360000</cx:pt>
          <cx:pt idx="41205">270000</cx:pt>
          <cx:pt idx="41206">180000</cx:pt>
          <cx:pt idx="41207">157500</cx:pt>
          <cx:pt idx="41208">157500</cx:pt>
          <cx:pt idx="41209">54000</cx:pt>
          <cx:pt idx="41210">382500</cx:pt>
          <cx:pt idx="41211">112500</cx:pt>
          <cx:pt idx="41212">675000</cx:pt>
          <cx:pt idx="41213">90000</cx:pt>
          <cx:pt idx="41214">157500</cx:pt>
          <cx:pt idx="41215">432000</cx:pt>
          <cx:pt idx="41216">180000</cx:pt>
          <cx:pt idx="41217">270000</cx:pt>
          <cx:pt idx="41218">270000</cx:pt>
          <cx:pt idx="41219">126000</cx:pt>
          <cx:pt idx="41220">90000</cx:pt>
          <cx:pt idx="41221">112500</cx:pt>
          <cx:pt idx="41222">270000</cx:pt>
          <cx:pt idx="41223">135000</cx:pt>
          <cx:pt idx="41224">135000</cx:pt>
          <cx:pt idx="41225">225000</cx:pt>
          <cx:pt idx="41226">148500</cx:pt>
          <cx:pt idx="41227">135000</cx:pt>
          <cx:pt idx="41228">247500</cx:pt>
          <cx:pt idx="41229">180000</cx:pt>
          <cx:pt idx="41230">67500</cx:pt>
          <cx:pt idx="41231">157500</cx:pt>
          <cx:pt idx="41232">202500</cx:pt>
          <cx:pt idx="41233">67500</cx:pt>
          <cx:pt idx="41234">135000</cx:pt>
          <cx:pt idx="41235">67500</cx:pt>
          <cx:pt idx="41236">90000</cx:pt>
          <cx:pt idx="41237">157500</cx:pt>
          <cx:pt idx="41238">112500</cx:pt>
          <cx:pt idx="41239">135000</cx:pt>
          <cx:pt idx="41240">135000</cx:pt>
          <cx:pt idx="41241">130500</cx:pt>
          <cx:pt idx="41242">202500</cx:pt>
          <cx:pt idx="41243">90000</cx:pt>
          <cx:pt idx="41244">171000</cx:pt>
          <cx:pt idx="41245">270000</cx:pt>
          <cx:pt idx="41246">135000</cx:pt>
          <cx:pt idx="41247">54000</cx:pt>
          <cx:pt idx="41248">112500</cx:pt>
          <cx:pt idx="41249">90000</cx:pt>
          <cx:pt idx="41250">85500</cx:pt>
          <cx:pt idx="41251">292500</cx:pt>
          <cx:pt idx="41252">202500</cx:pt>
          <cx:pt idx="41253">101250</cx:pt>
          <cx:pt idx="41254">112500</cx:pt>
          <cx:pt idx="41255">180000</cx:pt>
          <cx:pt idx="41256">81000</cx:pt>
          <cx:pt idx="41257">180000</cx:pt>
          <cx:pt idx="41258">112500</cx:pt>
          <cx:pt idx="41259">180000</cx:pt>
          <cx:pt idx="41260">157500</cx:pt>
          <cx:pt idx="41261">81000</cx:pt>
          <cx:pt idx="41262">112500</cx:pt>
          <cx:pt idx="41263">225000</cx:pt>
          <cx:pt idx="41264">225000</cx:pt>
          <cx:pt idx="41265">180000</cx:pt>
          <cx:pt idx="41266">202500</cx:pt>
          <cx:pt idx="41267">225000</cx:pt>
          <cx:pt idx="41268">112500</cx:pt>
          <cx:pt idx="41269">103500</cx:pt>
          <cx:pt idx="41270">180000</cx:pt>
          <cx:pt idx="41271">90000</cx:pt>
          <cx:pt idx="41272">360000</cx:pt>
          <cx:pt idx="41273">90000</cx:pt>
          <cx:pt idx="41274">112500</cx:pt>
          <cx:pt idx="41275">180000</cx:pt>
          <cx:pt idx="41276">135000</cx:pt>
          <cx:pt idx="41277">81000</cx:pt>
          <cx:pt idx="41278">180000</cx:pt>
          <cx:pt idx="41279">157500</cx:pt>
          <cx:pt idx="41280">112500</cx:pt>
          <cx:pt idx="41281">135000</cx:pt>
          <cx:pt idx="41282">247500</cx:pt>
          <cx:pt idx="41283">112500</cx:pt>
          <cx:pt idx="41284">180000</cx:pt>
          <cx:pt idx="41285">126000</cx:pt>
          <cx:pt idx="41286">90000</cx:pt>
          <cx:pt idx="41287">90000</cx:pt>
          <cx:pt idx="41288">126000</cx:pt>
          <cx:pt idx="41289">211500</cx:pt>
          <cx:pt idx="41290">67500</cx:pt>
          <cx:pt idx="41291">94500</cx:pt>
          <cx:pt idx="41292">112500</cx:pt>
          <cx:pt idx="41293">225000</cx:pt>
          <cx:pt idx="41294">144000</cx:pt>
          <cx:pt idx="41295">99000</cx:pt>
          <cx:pt idx="41296">90000</cx:pt>
          <cx:pt idx="41297">450000</cx:pt>
          <cx:pt idx="41298">94500</cx:pt>
          <cx:pt idx="41299">351000</cx:pt>
          <cx:pt idx="41300">81000</cx:pt>
          <cx:pt idx="41301">90000</cx:pt>
          <cx:pt idx="41302">216000</cx:pt>
          <cx:pt idx="41303">315000</cx:pt>
          <cx:pt idx="41304">112500</cx:pt>
          <cx:pt idx="41305">225000</cx:pt>
          <cx:pt idx="41306">90000</cx:pt>
          <cx:pt idx="41307">90000</cx:pt>
          <cx:pt idx="41308">270000</cx:pt>
          <cx:pt idx="41309">112500</cx:pt>
          <cx:pt idx="41310">337500</cx:pt>
          <cx:pt idx="41311">90000</cx:pt>
          <cx:pt idx="41312">225000</cx:pt>
          <cx:pt idx="41313">180000</cx:pt>
          <cx:pt idx="41314">135000</cx:pt>
          <cx:pt idx="41315">207000</cx:pt>
          <cx:pt idx="41316">135000</cx:pt>
          <cx:pt idx="41317">171000</cx:pt>
          <cx:pt idx="41318">135000</cx:pt>
          <cx:pt idx="41319">103500</cx:pt>
          <cx:pt idx="41320">135000</cx:pt>
          <cx:pt idx="41321">157500</cx:pt>
          <cx:pt idx="41322">135000</cx:pt>
          <cx:pt idx="41323">117450</cx:pt>
          <cx:pt idx="41324">90000</cx:pt>
          <cx:pt idx="41325">270000</cx:pt>
          <cx:pt idx="41326">405000</cx:pt>
          <cx:pt idx="41327">135000</cx:pt>
          <cx:pt idx="41328">90000</cx:pt>
          <cx:pt idx="41329">58500</cx:pt>
          <cx:pt idx="41330">138150</cx:pt>
          <cx:pt idx="41331">180000</cx:pt>
          <cx:pt idx="41332">112500</cx:pt>
          <cx:pt idx="41333">247500</cx:pt>
          <cx:pt idx="41334">157500</cx:pt>
          <cx:pt idx="41335">135000</cx:pt>
          <cx:pt idx="41336">157500</cx:pt>
          <cx:pt idx="41337">369000</cx:pt>
          <cx:pt idx="41338">121500</cx:pt>
          <cx:pt idx="41339">225000</cx:pt>
          <cx:pt idx="41340">112500</cx:pt>
          <cx:pt idx="41341">144000</cx:pt>
          <cx:pt idx="41342">117000</cx:pt>
          <cx:pt idx="41343">135000</cx:pt>
          <cx:pt idx="41344">135000</cx:pt>
          <cx:pt idx="41345">157500</cx:pt>
          <cx:pt idx="41346">157500</cx:pt>
          <cx:pt idx="41347">157500</cx:pt>
          <cx:pt idx="41348">202500</cx:pt>
          <cx:pt idx="41349">90000</cx:pt>
          <cx:pt idx="41350">180000</cx:pt>
          <cx:pt idx="41351">135000</cx:pt>
          <cx:pt idx="41352">157500</cx:pt>
          <cx:pt idx="41353">135000</cx:pt>
          <cx:pt idx="41354">90000</cx:pt>
          <cx:pt idx="41355">112500</cx:pt>
          <cx:pt idx="41356">112500</cx:pt>
          <cx:pt idx="41357">180000</cx:pt>
          <cx:pt idx="41358">81000</cx:pt>
          <cx:pt idx="41359">54000</cx:pt>
          <cx:pt idx="41360">112500</cx:pt>
          <cx:pt idx="41361">225000</cx:pt>
          <cx:pt idx="41362">112500</cx:pt>
          <cx:pt idx="41363">180000</cx:pt>
          <cx:pt idx="41364">112500</cx:pt>
          <cx:pt idx="41365">171000</cx:pt>
          <cx:pt idx="41366">900000</cx:pt>
          <cx:pt idx="41367">175500</cx:pt>
          <cx:pt idx="41368">202500</cx:pt>
          <cx:pt idx="41369">157500</cx:pt>
          <cx:pt idx="41370">135000</cx:pt>
          <cx:pt idx="41371">180000</cx:pt>
          <cx:pt idx="41372">180000</cx:pt>
          <cx:pt idx="41373">198000</cx:pt>
          <cx:pt idx="41374">90000</cx:pt>
          <cx:pt idx="41375">63171</cx:pt>
          <cx:pt idx="41376">135000</cx:pt>
          <cx:pt idx="41377">315000</cx:pt>
          <cx:pt idx="41378">202500</cx:pt>
          <cx:pt idx="41379">90000</cx:pt>
          <cx:pt idx="41380">225000</cx:pt>
          <cx:pt idx="41381">67500</cx:pt>
          <cx:pt idx="41382">112500</cx:pt>
          <cx:pt idx="41383">225000</cx:pt>
          <cx:pt idx="41384">135000</cx:pt>
          <cx:pt idx="41385">135000</cx:pt>
          <cx:pt idx="41386">135000</cx:pt>
          <cx:pt idx="41387">72000</cx:pt>
          <cx:pt idx="41388">99000</cx:pt>
          <cx:pt idx="41389">225000</cx:pt>
          <cx:pt idx="41390">135000</cx:pt>
          <cx:pt idx="41391">135000</cx:pt>
          <cx:pt idx="41392">112500</cx:pt>
          <cx:pt idx="41393">42750</cx:pt>
          <cx:pt idx="41394">180000</cx:pt>
          <cx:pt idx="41395">112500</cx:pt>
          <cx:pt idx="41396">135000</cx:pt>
          <cx:pt idx="41397">157500</cx:pt>
          <cx:pt idx="41398">630000</cx:pt>
          <cx:pt idx="41399">112500</cx:pt>
          <cx:pt idx="41400">135000</cx:pt>
          <cx:pt idx="41401">202500</cx:pt>
          <cx:pt idx="41402">135000</cx:pt>
          <cx:pt idx="41403">247500</cx:pt>
          <cx:pt idx="41404">135000</cx:pt>
          <cx:pt idx="41405">202500</cx:pt>
          <cx:pt idx="41406">56250</cx:pt>
          <cx:pt idx="41407">292500</cx:pt>
          <cx:pt idx="41408">45000</cx:pt>
          <cx:pt idx="41409">157500</cx:pt>
          <cx:pt idx="41410">193500</cx:pt>
          <cx:pt idx="41411">193500</cx:pt>
          <cx:pt idx="41412">180000</cx:pt>
          <cx:pt idx="41413">90000</cx:pt>
          <cx:pt idx="41414">139500</cx:pt>
          <cx:pt idx="41415">180000</cx:pt>
          <cx:pt idx="41416">157500</cx:pt>
          <cx:pt idx="41417">202500</cx:pt>
          <cx:pt idx="41418">112500</cx:pt>
          <cx:pt idx="41419">180000</cx:pt>
          <cx:pt idx="41420">184500</cx:pt>
          <cx:pt idx="41421">112500</cx:pt>
          <cx:pt idx="41422">180000</cx:pt>
          <cx:pt idx="41423">225000</cx:pt>
          <cx:pt idx="41424">121500</cx:pt>
          <cx:pt idx="41425">112500</cx:pt>
          <cx:pt idx="41426">337500</cx:pt>
          <cx:pt idx="41427">76500</cx:pt>
          <cx:pt idx="41428">247500</cx:pt>
          <cx:pt idx="41429">144000</cx:pt>
          <cx:pt idx="41430">76500</cx:pt>
          <cx:pt idx="41431">135000</cx:pt>
          <cx:pt idx="41432">157500</cx:pt>
          <cx:pt idx="41433">900000</cx:pt>
          <cx:pt idx="41434">72000</cx:pt>
          <cx:pt idx="41435">270000</cx:pt>
          <cx:pt idx="41436">135000</cx:pt>
          <cx:pt idx="41437">225000</cx:pt>
          <cx:pt idx="41438">270000</cx:pt>
          <cx:pt idx="41439">90000</cx:pt>
          <cx:pt idx="41440">103500</cx:pt>
          <cx:pt idx="41441">45000</cx:pt>
          <cx:pt idx="41442">135000</cx:pt>
          <cx:pt idx="41443">67500</cx:pt>
          <cx:pt idx="41444">180000</cx:pt>
          <cx:pt idx="41445">112500</cx:pt>
          <cx:pt idx="41446">243000</cx:pt>
          <cx:pt idx="41447">517500</cx:pt>
          <cx:pt idx="41448">135000</cx:pt>
          <cx:pt idx="41449">443700</cx:pt>
          <cx:pt idx="41450">135000</cx:pt>
          <cx:pt idx="41451">117000</cx:pt>
          <cx:pt idx="41452">135000</cx:pt>
          <cx:pt idx="41453">72000</cx:pt>
          <cx:pt idx="41454">76500</cx:pt>
          <cx:pt idx="41455">112500</cx:pt>
          <cx:pt idx="41456">135000</cx:pt>
          <cx:pt idx="41457">337500</cx:pt>
          <cx:pt idx="41458">90000</cx:pt>
          <cx:pt idx="41459">67500</cx:pt>
          <cx:pt idx="41460">112500</cx:pt>
          <cx:pt idx="41461">157500</cx:pt>
          <cx:pt idx="41462">157500</cx:pt>
          <cx:pt idx="41463">180000</cx:pt>
          <cx:pt idx="41464">90000</cx:pt>
          <cx:pt idx="41465">157500</cx:pt>
          <cx:pt idx="41466">130500</cx:pt>
          <cx:pt idx="41467">180000</cx:pt>
          <cx:pt idx="41468">90000</cx:pt>
          <cx:pt idx="41469">135000</cx:pt>
          <cx:pt idx="41470">180000</cx:pt>
          <cx:pt idx="41471">90000</cx:pt>
          <cx:pt idx="41472">112500</cx:pt>
          <cx:pt idx="41473">112500</cx:pt>
          <cx:pt idx="41474">157500</cx:pt>
          <cx:pt idx="41475">90000</cx:pt>
          <cx:pt idx="41476">225000</cx:pt>
          <cx:pt idx="41477">67500</cx:pt>
          <cx:pt idx="41478">180000</cx:pt>
          <cx:pt idx="41479">135000</cx:pt>
          <cx:pt idx="41480">90000</cx:pt>
          <cx:pt idx="41481">315000</cx:pt>
          <cx:pt idx="41482">135000</cx:pt>
          <cx:pt idx="41483">225000</cx:pt>
          <cx:pt idx="41484">90000</cx:pt>
          <cx:pt idx="41485">157500</cx:pt>
          <cx:pt idx="41486">157500</cx:pt>
          <cx:pt idx="41487">126000</cx:pt>
          <cx:pt idx="41488">81000</cx:pt>
          <cx:pt idx="41489">166500</cx:pt>
          <cx:pt idx="41490">247500</cx:pt>
          <cx:pt idx="41491">202500</cx:pt>
          <cx:pt idx="41492">270000</cx:pt>
          <cx:pt idx="41493">135000</cx:pt>
          <cx:pt idx="41494">126000</cx:pt>
          <cx:pt idx="41495">67500</cx:pt>
          <cx:pt idx="41496">135000</cx:pt>
          <cx:pt idx="41497">144000</cx:pt>
          <cx:pt idx="41498">112500</cx:pt>
          <cx:pt idx="41499">90000</cx:pt>
          <cx:pt idx="41500">315000</cx:pt>
          <cx:pt idx="41501">126000</cx:pt>
          <cx:pt idx="41502">90000</cx:pt>
          <cx:pt idx="41503">54000</cx:pt>
          <cx:pt idx="41504">202500</cx:pt>
          <cx:pt idx="41505">112500</cx:pt>
          <cx:pt idx="41506">45000</cx:pt>
          <cx:pt idx="41507">135000</cx:pt>
          <cx:pt idx="41508">202500</cx:pt>
          <cx:pt idx="41509">54000</cx:pt>
          <cx:pt idx="41510">355500</cx:pt>
          <cx:pt idx="41511">360000</cx:pt>
          <cx:pt idx="41512">202500</cx:pt>
          <cx:pt idx="41513">450000</cx:pt>
          <cx:pt idx="41514">135000</cx:pt>
          <cx:pt idx="41515">270000</cx:pt>
          <cx:pt idx="41516">117000</cx:pt>
          <cx:pt idx="41517">189000</cx:pt>
          <cx:pt idx="41518">202500</cx:pt>
          <cx:pt idx="41519">121500</cx:pt>
          <cx:pt idx="41520">135000</cx:pt>
          <cx:pt idx="41521">135000</cx:pt>
          <cx:pt idx="41522">270000</cx:pt>
          <cx:pt idx="41523">135000</cx:pt>
          <cx:pt idx="41524">90000</cx:pt>
          <cx:pt idx="41525">135000</cx:pt>
          <cx:pt idx="41526">450000</cx:pt>
          <cx:pt idx="41527">162000</cx:pt>
          <cx:pt idx="41528">112500</cx:pt>
          <cx:pt idx="41529">115020</cx:pt>
          <cx:pt idx="41530">67500</cx:pt>
          <cx:pt idx="41531">225000</cx:pt>
          <cx:pt idx="41532">90000</cx:pt>
          <cx:pt idx="41533">112500</cx:pt>
          <cx:pt idx="41534">247500</cx:pt>
          <cx:pt idx="41535">225000</cx:pt>
          <cx:pt idx="41536">65250</cx:pt>
          <cx:pt idx="41537">135000</cx:pt>
          <cx:pt idx="41538">157500</cx:pt>
          <cx:pt idx="41539">270000</cx:pt>
          <cx:pt idx="41540">135000</cx:pt>
          <cx:pt idx="41541">180000</cx:pt>
          <cx:pt idx="41542">135000</cx:pt>
          <cx:pt idx="41543">160294.5</cx:pt>
          <cx:pt idx="41544">90000</cx:pt>
          <cx:pt idx="41545">81000</cx:pt>
          <cx:pt idx="41546">292500</cx:pt>
          <cx:pt idx="41547">202500</cx:pt>
          <cx:pt idx="41548">157500</cx:pt>
          <cx:pt idx="41549">135000</cx:pt>
          <cx:pt idx="41550">202500</cx:pt>
          <cx:pt idx="41551">135000</cx:pt>
          <cx:pt idx="41552">225000</cx:pt>
          <cx:pt idx="41553">157500</cx:pt>
          <cx:pt idx="41554">121500</cx:pt>
          <cx:pt idx="41555">202500</cx:pt>
          <cx:pt idx="41556">360000</cx:pt>
          <cx:pt idx="41557">99000</cx:pt>
          <cx:pt idx="41558">315000</cx:pt>
          <cx:pt idx="41559">315000</cx:pt>
          <cx:pt idx="41560">112500</cx:pt>
          <cx:pt idx="41561">157500</cx:pt>
          <cx:pt idx="41562">81000</cx:pt>
          <cx:pt idx="41563">180000</cx:pt>
          <cx:pt idx="41564">180000</cx:pt>
          <cx:pt idx="41565">180000</cx:pt>
          <cx:pt idx="41566">112500</cx:pt>
          <cx:pt idx="41567">135000</cx:pt>
          <cx:pt idx="41568">225000</cx:pt>
          <cx:pt idx="41569">157500</cx:pt>
          <cx:pt idx="41570">112500</cx:pt>
          <cx:pt idx="41571">540000</cx:pt>
          <cx:pt idx="41572">90000</cx:pt>
          <cx:pt idx="41573">85500</cx:pt>
          <cx:pt idx="41574">247500</cx:pt>
          <cx:pt idx="41575">270000</cx:pt>
          <cx:pt idx="41576">90000</cx:pt>
          <cx:pt idx="41577">225000</cx:pt>
          <cx:pt idx="41578">108000</cx:pt>
          <cx:pt idx="41579">135000</cx:pt>
          <cx:pt idx="41580">135000</cx:pt>
          <cx:pt idx="41581">103500</cx:pt>
          <cx:pt idx="41582">112500</cx:pt>
          <cx:pt idx="41583">83250</cx:pt>
          <cx:pt idx="41584">90000</cx:pt>
          <cx:pt idx="41585">180000</cx:pt>
          <cx:pt idx="41586">45000</cx:pt>
          <cx:pt idx="41587">180000</cx:pt>
          <cx:pt idx="41588">117000</cx:pt>
          <cx:pt idx="41589">450000</cx:pt>
          <cx:pt idx="41590">180000</cx:pt>
          <cx:pt idx="41591">112500</cx:pt>
          <cx:pt idx="41592">112500</cx:pt>
          <cx:pt idx="41593">180000</cx:pt>
          <cx:pt idx="41594">225000</cx:pt>
          <cx:pt idx="41595">292500</cx:pt>
          <cx:pt idx="41596">67500</cx:pt>
          <cx:pt idx="41597">85500</cx:pt>
          <cx:pt idx="41598">162000</cx:pt>
          <cx:pt idx="41599">135000</cx:pt>
          <cx:pt idx="41600">112500</cx:pt>
          <cx:pt idx="41601">112500</cx:pt>
          <cx:pt idx="41602">90000</cx:pt>
          <cx:pt idx="41603">139500</cx:pt>
          <cx:pt idx="41604">225000</cx:pt>
          <cx:pt idx="41605">117000</cx:pt>
          <cx:pt idx="41606">90000</cx:pt>
          <cx:pt idx="41607">157500</cx:pt>
          <cx:pt idx="41608">72000</cx:pt>
          <cx:pt idx="41609">450000</cx:pt>
          <cx:pt idx="41610">225000</cx:pt>
          <cx:pt idx="41611">270000</cx:pt>
          <cx:pt idx="41612">202500</cx:pt>
          <cx:pt idx="41613">171000</cx:pt>
          <cx:pt idx="41614">112500</cx:pt>
          <cx:pt idx="41615">54000</cx:pt>
          <cx:pt idx="41616">112500</cx:pt>
          <cx:pt idx="41617">283500</cx:pt>
          <cx:pt idx="41618">225000</cx:pt>
          <cx:pt idx="41619">180000</cx:pt>
          <cx:pt idx="41620">180000</cx:pt>
          <cx:pt idx="41621">292500</cx:pt>
          <cx:pt idx="41622">135000</cx:pt>
          <cx:pt idx="41623">180000</cx:pt>
          <cx:pt idx="41624">112500</cx:pt>
          <cx:pt idx="41625">225000</cx:pt>
          <cx:pt idx="41626">112500</cx:pt>
          <cx:pt idx="41627">126000</cx:pt>
          <cx:pt idx="41628">90000</cx:pt>
          <cx:pt idx="41629">67500</cx:pt>
          <cx:pt idx="41630">247500</cx:pt>
          <cx:pt idx="41631">180000</cx:pt>
          <cx:pt idx="41632">315000</cx:pt>
          <cx:pt idx="41633">292500</cx:pt>
          <cx:pt idx="41634">135000</cx:pt>
          <cx:pt idx="41635">112500</cx:pt>
          <cx:pt idx="41636">180000</cx:pt>
          <cx:pt idx="41637">112500</cx:pt>
          <cx:pt idx="41638">180000</cx:pt>
          <cx:pt idx="41639">225000</cx:pt>
          <cx:pt idx="41640">135000</cx:pt>
          <cx:pt idx="41641">828000</cx:pt>
          <cx:pt idx="41642">157500</cx:pt>
          <cx:pt idx="41643">135000</cx:pt>
          <cx:pt idx="41644">360000</cx:pt>
          <cx:pt idx="41645">157500</cx:pt>
          <cx:pt idx="41646">121500</cx:pt>
          <cx:pt idx="41647">135000</cx:pt>
          <cx:pt idx="41648">112500</cx:pt>
          <cx:pt idx="41649">171000</cx:pt>
          <cx:pt idx="41650">54000</cx:pt>
          <cx:pt idx="41651">135000</cx:pt>
          <cx:pt idx="41652">72000</cx:pt>
          <cx:pt idx="41653">157500</cx:pt>
          <cx:pt idx="41654">135000</cx:pt>
          <cx:pt idx="41655">90000</cx:pt>
          <cx:pt idx="41656">234000</cx:pt>
          <cx:pt idx="41657">202500</cx:pt>
          <cx:pt idx="41658">180000</cx:pt>
          <cx:pt idx="41659">158400</cx:pt>
          <cx:pt idx="41660">193500</cx:pt>
          <cx:pt idx="41661">135000</cx:pt>
          <cx:pt idx="41662">112500</cx:pt>
          <cx:pt idx="41663">112500</cx:pt>
          <cx:pt idx="41664">202500</cx:pt>
          <cx:pt idx="41665">202500</cx:pt>
          <cx:pt idx="41666">157500</cx:pt>
          <cx:pt idx="41667">450000</cx:pt>
          <cx:pt idx="41668">90000</cx:pt>
          <cx:pt idx="41669">157500</cx:pt>
          <cx:pt idx="41670">144000</cx:pt>
          <cx:pt idx="41671">270000</cx:pt>
          <cx:pt idx="41672">256500</cx:pt>
          <cx:pt idx="41673">90000</cx:pt>
          <cx:pt idx="41674">247500</cx:pt>
          <cx:pt idx="41675">157500</cx:pt>
          <cx:pt idx="41676">157500</cx:pt>
          <cx:pt idx="41677">157500</cx:pt>
          <cx:pt idx="41678">157500</cx:pt>
          <cx:pt idx="41679">247500</cx:pt>
          <cx:pt idx="41680">85500</cx:pt>
          <cx:pt idx="41681">112500</cx:pt>
          <cx:pt idx="41682">157500</cx:pt>
          <cx:pt idx="41683">180000</cx:pt>
          <cx:pt idx="41684">90000</cx:pt>
          <cx:pt idx="41685">94950</cx:pt>
          <cx:pt idx="41686">90000</cx:pt>
          <cx:pt idx="41687">67500</cx:pt>
          <cx:pt idx="41688">101250</cx:pt>
          <cx:pt idx="41689">72000</cx:pt>
          <cx:pt idx="41690">180000</cx:pt>
          <cx:pt idx="41691">180000</cx:pt>
          <cx:pt idx="41692">90000</cx:pt>
          <cx:pt idx="41693">112500</cx:pt>
          <cx:pt idx="41694">135000</cx:pt>
          <cx:pt idx="41695">135000</cx:pt>
          <cx:pt idx="41696">144000</cx:pt>
          <cx:pt idx="41697">135000</cx:pt>
          <cx:pt idx="41698">135000</cx:pt>
          <cx:pt idx="41699">157500</cx:pt>
          <cx:pt idx="41700">180000</cx:pt>
          <cx:pt idx="41701">157500</cx:pt>
          <cx:pt idx="41702">148500</cx:pt>
          <cx:pt idx="41703">189000</cx:pt>
          <cx:pt idx="41704">157500</cx:pt>
          <cx:pt idx="41705">157500</cx:pt>
          <cx:pt idx="41706">180000</cx:pt>
          <cx:pt idx="41707">450000</cx:pt>
          <cx:pt idx="41708">247500</cx:pt>
          <cx:pt idx="41709">90000</cx:pt>
          <cx:pt idx="41710">225000</cx:pt>
          <cx:pt idx="41711">346500</cx:pt>
          <cx:pt idx="41712">99000</cx:pt>
          <cx:pt idx="41713">450000</cx:pt>
          <cx:pt idx="41714">157500</cx:pt>
          <cx:pt idx="41715">112500</cx:pt>
          <cx:pt idx="41716">202500</cx:pt>
          <cx:pt idx="41717">135000</cx:pt>
          <cx:pt idx="41718">112500</cx:pt>
          <cx:pt idx="41719">135000</cx:pt>
          <cx:pt idx="41720">270000</cx:pt>
          <cx:pt idx="41721">112500</cx:pt>
          <cx:pt idx="41722">112500</cx:pt>
          <cx:pt idx="41723">270000</cx:pt>
          <cx:pt idx="41724">112500</cx:pt>
          <cx:pt idx="41725">1890000</cx:pt>
          <cx:pt idx="41726">292500</cx:pt>
          <cx:pt idx="41727">157500</cx:pt>
          <cx:pt idx="41728">436500</cx:pt>
          <cx:pt idx="41729">112500</cx:pt>
          <cx:pt idx="41730">45000</cx:pt>
          <cx:pt idx="41731">54000</cx:pt>
          <cx:pt idx="41732">235350</cx:pt>
          <cx:pt idx="41733">135000</cx:pt>
          <cx:pt idx="41734">180000</cx:pt>
          <cx:pt idx="41735">97875</cx:pt>
          <cx:pt idx="41736">81000</cx:pt>
          <cx:pt idx="41737">157500</cx:pt>
          <cx:pt idx="41738">112500</cx:pt>
          <cx:pt idx="41739">112500</cx:pt>
          <cx:pt idx="41740">180000</cx:pt>
          <cx:pt idx="41741">112500</cx:pt>
          <cx:pt idx="41742">81000</cx:pt>
          <cx:pt idx="41743">135000</cx:pt>
          <cx:pt idx="41744">360000</cx:pt>
          <cx:pt idx="41745">180000</cx:pt>
          <cx:pt idx="41746">337500</cx:pt>
          <cx:pt idx="41747">112500</cx:pt>
          <cx:pt idx="41748">450000</cx:pt>
          <cx:pt idx="41749">315000</cx:pt>
          <cx:pt idx="41750">202500</cx:pt>
          <cx:pt idx="41751">810000</cx:pt>
          <cx:pt idx="41752">162000</cx:pt>
          <cx:pt idx="41753">202500</cx:pt>
          <cx:pt idx="41754">126000</cx:pt>
          <cx:pt idx="41755">76500</cx:pt>
          <cx:pt idx="41756">202500</cx:pt>
          <cx:pt idx="41757">270000</cx:pt>
          <cx:pt idx="41758">247500</cx:pt>
          <cx:pt idx="41759">180000</cx:pt>
          <cx:pt idx="41760">292500</cx:pt>
          <cx:pt idx="41761">135000</cx:pt>
          <cx:pt idx="41762">135000</cx:pt>
          <cx:pt idx="41763">67500</cx:pt>
          <cx:pt idx="41764">157500</cx:pt>
          <cx:pt idx="41765">99000</cx:pt>
          <cx:pt idx="41766">90000</cx:pt>
          <cx:pt idx="41767">202500</cx:pt>
          <cx:pt idx="41768">225000</cx:pt>
          <cx:pt idx="41769">135000</cx:pt>
          <cx:pt idx="41770">180000</cx:pt>
          <cx:pt idx="41771">112500</cx:pt>
          <cx:pt idx="41772">112500</cx:pt>
          <cx:pt idx="41773">157500</cx:pt>
          <cx:pt idx="41774">81000</cx:pt>
          <cx:pt idx="41775">67500</cx:pt>
          <cx:pt idx="41776">202500</cx:pt>
          <cx:pt idx="41777">405000</cx:pt>
          <cx:pt idx="41778">153000</cx:pt>
          <cx:pt idx="41779">90000</cx:pt>
          <cx:pt idx="41780">117000</cx:pt>
          <cx:pt idx="41781">193500</cx:pt>
          <cx:pt idx="41782">135000</cx:pt>
          <cx:pt idx="41783">157500</cx:pt>
          <cx:pt idx="41784">135000</cx:pt>
          <cx:pt idx="41785">247500</cx:pt>
          <cx:pt idx="41786">81000</cx:pt>
          <cx:pt idx="41787">180000</cx:pt>
          <cx:pt idx="41788">94500</cx:pt>
          <cx:pt idx="41789">90000</cx:pt>
          <cx:pt idx="41790">315000</cx:pt>
          <cx:pt idx="41791">85500</cx:pt>
          <cx:pt idx="41792">112500</cx:pt>
          <cx:pt idx="41793">112500</cx:pt>
          <cx:pt idx="41794">202500</cx:pt>
          <cx:pt idx="41795">166500</cx:pt>
          <cx:pt idx="41796">360000</cx:pt>
          <cx:pt idx="41797">94500</cx:pt>
          <cx:pt idx="41798">54000</cx:pt>
          <cx:pt idx="41799">135000</cx:pt>
          <cx:pt idx="41800">373230</cx:pt>
          <cx:pt idx="41801">112500</cx:pt>
          <cx:pt idx="41802">225000</cx:pt>
          <cx:pt idx="41803">94500</cx:pt>
          <cx:pt idx="41804">45000</cx:pt>
          <cx:pt idx="41805">157500</cx:pt>
          <cx:pt idx="41806">112500</cx:pt>
          <cx:pt idx="41807">157500</cx:pt>
          <cx:pt idx="41808">201658.5</cx:pt>
          <cx:pt idx="41809">180000</cx:pt>
          <cx:pt idx="41810">180000</cx:pt>
          <cx:pt idx="41811">135000</cx:pt>
          <cx:pt idx="41812">94500</cx:pt>
          <cx:pt idx="41813">112500</cx:pt>
          <cx:pt idx="41814">294448.5</cx:pt>
          <cx:pt idx="41815">112500</cx:pt>
          <cx:pt idx="41816">162000</cx:pt>
          <cx:pt idx="41817">225000</cx:pt>
          <cx:pt idx="41818">292500</cx:pt>
          <cx:pt idx="41819">99000</cx:pt>
          <cx:pt idx="41820">180000</cx:pt>
          <cx:pt idx="41821">252000</cx:pt>
          <cx:pt idx="41822">90000</cx:pt>
          <cx:pt idx="41823">135000</cx:pt>
          <cx:pt idx="41824">67500</cx:pt>
          <cx:pt idx="41825">31500</cx:pt>
          <cx:pt idx="41826">67500</cx:pt>
          <cx:pt idx="41827">202500</cx:pt>
          <cx:pt idx="41828">225000</cx:pt>
          <cx:pt idx="41829">135000</cx:pt>
          <cx:pt idx="41830">292500</cx:pt>
          <cx:pt idx="41831">112500</cx:pt>
          <cx:pt idx="41832">76500</cx:pt>
          <cx:pt idx="41833">135000</cx:pt>
          <cx:pt idx="41834">180000</cx:pt>
          <cx:pt idx="41835">135000</cx:pt>
          <cx:pt idx="41836">135000</cx:pt>
          <cx:pt idx="41837">121500</cx:pt>
          <cx:pt idx="41838">270000</cx:pt>
          <cx:pt idx="41839">292500</cx:pt>
          <cx:pt idx="41840">81000</cx:pt>
          <cx:pt idx="41841">67500</cx:pt>
          <cx:pt idx="41842">180000</cx:pt>
          <cx:pt idx="41843">270000</cx:pt>
          <cx:pt idx="41844">103500</cx:pt>
          <cx:pt idx="41845">94500</cx:pt>
          <cx:pt idx="41846">360000</cx:pt>
          <cx:pt idx="41847">184500</cx:pt>
          <cx:pt idx="41848">450000</cx:pt>
          <cx:pt idx="41849">225000</cx:pt>
          <cx:pt idx="41850">270000</cx:pt>
          <cx:pt idx="41851">90000</cx:pt>
          <cx:pt idx="41852">315000</cx:pt>
          <cx:pt idx="41853">157500</cx:pt>
          <cx:pt idx="41854">225000</cx:pt>
          <cx:pt idx="41855">157500</cx:pt>
          <cx:pt idx="41856">94500</cx:pt>
          <cx:pt idx="41857">94500</cx:pt>
          <cx:pt idx="41858">247500</cx:pt>
          <cx:pt idx="41859">90000</cx:pt>
          <cx:pt idx="41860">90000</cx:pt>
          <cx:pt idx="41861">117000</cx:pt>
          <cx:pt idx="41862">135000</cx:pt>
          <cx:pt idx="41863">225000</cx:pt>
          <cx:pt idx="41864">180000</cx:pt>
          <cx:pt idx="41865">166500</cx:pt>
          <cx:pt idx="41866">157500</cx:pt>
          <cx:pt idx="41867">157500</cx:pt>
          <cx:pt idx="41868">180000</cx:pt>
          <cx:pt idx="41869">315000</cx:pt>
          <cx:pt idx="41870">157500</cx:pt>
          <cx:pt idx="41871">247500</cx:pt>
          <cx:pt idx="41872">270000</cx:pt>
          <cx:pt idx="41873">157500</cx:pt>
          <cx:pt idx="41874">225000</cx:pt>
          <cx:pt idx="41875">202500</cx:pt>
          <cx:pt idx="41876">270000</cx:pt>
          <cx:pt idx="41877">99000</cx:pt>
          <cx:pt idx="41878">126000</cx:pt>
          <cx:pt idx="41879">225000</cx:pt>
          <cx:pt idx="41880">270000</cx:pt>
          <cx:pt idx="41881">126000</cx:pt>
          <cx:pt idx="41882">135000</cx:pt>
          <cx:pt idx="41883">135000</cx:pt>
          <cx:pt idx="41884">207000</cx:pt>
          <cx:pt idx="41885">225000</cx:pt>
          <cx:pt idx="41886">135000</cx:pt>
          <cx:pt idx="41887">112500</cx:pt>
          <cx:pt idx="41888">157500</cx:pt>
          <cx:pt idx="41889">247500</cx:pt>
          <cx:pt idx="41890">135000</cx:pt>
          <cx:pt idx="41891">315000</cx:pt>
          <cx:pt idx="41892">103500</cx:pt>
          <cx:pt idx="41893">112500</cx:pt>
          <cx:pt idx="41894">81000</cx:pt>
          <cx:pt idx="41895">112500</cx:pt>
          <cx:pt idx="41896">112500</cx:pt>
          <cx:pt idx="41897">112500</cx:pt>
          <cx:pt idx="41898">225000</cx:pt>
          <cx:pt idx="41899">67500</cx:pt>
          <cx:pt idx="41900">72000</cx:pt>
          <cx:pt idx="41901">157500</cx:pt>
          <cx:pt idx="41902">67500</cx:pt>
          <cx:pt idx="41903">76500</cx:pt>
          <cx:pt idx="41904">112500</cx:pt>
          <cx:pt idx="41905">157500</cx:pt>
          <cx:pt idx="41906">180000</cx:pt>
          <cx:pt idx="41907">117000</cx:pt>
          <cx:pt idx="41908">189000</cx:pt>
          <cx:pt idx="41909">315000</cx:pt>
          <cx:pt idx="41910">112500</cx:pt>
          <cx:pt idx="41911">225000</cx:pt>
          <cx:pt idx="41912">148500</cx:pt>
          <cx:pt idx="41913">103500</cx:pt>
          <cx:pt idx="41914">180000</cx:pt>
          <cx:pt idx="41915">117000</cx:pt>
          <cx:pt idx="41916">112500</cx:pt>
          <cx:pt idx="41917">225000</cx:pt>
          <cx:pt idx="41918">157500</cx:pt>
          <cx:pt idx="41919">135000</cx:pt>
          <cx:pt idx="41920">121500</cx:pt>
          <cx:pt idx="41921">225000</cx:pt>
          <cx:pt idx="41922">90000</cx:pt>
          <cx:pt idx="41923">211500</cx:pt>
          <cx:pt idx="41924">225000</cx:pt>
          <cx:pt idx="41925">157500</cx:pt>
          <cx:pt idx="41926">180000</cx:pt>
          <cx:pt idx="41927">180000</cx:pt>
          <cx:pt idx="41928">405000</cx:pt>
          <cx:pt idx="41929">180000</cx:pt>
          <cx:pt idx="41930">225000</cx:pt>
          <cx:pt idx="41931">112500</cx:pt>
          <cx:pt idx="41932">67500</cx:pt>
          <cx:pt idx="41933">360000</cx:pt>
          <cx:pt idx="41934">162000</cx:pt>
          <cx:pt idx="41935">315000</cx:pt>
          <cx:pt idx="41936">360000</cx:pt>
          <cx:pt idx="41937">157500</cx:pt>
          <cx:pt idx="41938">90000</cx:pt>
          <cx:pt idx="41939">112500</cx:pt>
          <cx:pt idx="41940">270000</cx:pt>
          <cx:pt idx="41941">180000</cx:pt>
          <cx:pt idx="41942">112500</cx:pt>
          <cx:pt idx="41943">202500</cx:pt>
          <cx:pt idx="41944">202500</cx:pt>
          <cx:pt idx="41945">90000</cx:pt>
          <cx:pt idx="41946">180000</cx:pt>
          <cx:pt idx="41947">225000</cx:pt>
          <cx:pt idx="41948">67500</cx:pt>
          <cx:pt idx="41949">112500</cx:pt>
          <cx:pt idx="41950">112500</cx:pt>
          <cx:pt idx="41951">76500</cx:pt>
          <cx:pt idx="41952">135000</cx:pt>
          <cx:pt idx="41953">112500</cx:pt>
          <cx:pt idx="41954">112500</cx:pt>
          <cx:pt idx="41955">112500</cx:pt>
          <cx:pt idx="41956">67500</cx:pt>
          <cx:pt idx="41957">67500</cx:pt>
          <cx:pt idx="41958">51642</cx:pt>
          <cx:pt idx="41959">67500</cx:pt>
          <cx:pt idx="41960">76500</cx:pt>
          <cx:pt idx="41961">180000</cx:pt>
          <cx:pt idx="41962">139500</cx:pt>
          <cx:pt idx="41963">90000</cx:pt>
          <cx:pt idx="41964">103500</cx:pt>
          <cx:pt idx="41965">86400</cx:pt>
          <cx:pt idx="41966">135000</cx:pt>
          <cx:pt idx="41967">121500</cx:pt>
          <cx:pt idx="41968">135000</cx:pt>
          <cx:pt idx="41969">337500</cx:pt>
          <cx:pt idx="41970">202500</cx:pt>
          <cx:pt idx="41971">148500</cx:pt>
          <cx:pt idx="41972">67500</cx:pt>
          <cx:pt idx="41973">157500</cx:pt>
          <cx:pt idx="41974">225000</cx:pt>
          <cx:pt idx="41975">135000</cx:pt>
          <cx:pt idx="41976">90000</cx:pt>
          <cx:pt idx="41977">135000</cx:pt>
          <cx:pt idx="41978">117000</cx:pt>
          <cx:pt idx="41979">135000</cx:pt>
          <cx:pt idx="41980">54000</cx:pt>
          <cx:pt idx="41981">225000</cx:pt>
          <cx:pt idx="41982">450000</cx:pt>
          <cx:pt idx="41983">135000</cx:pt>
          <cx:pt idx="41984">315000</cx:pt>
          <cx:pt idx="41985">67500</cx:pt>
          <cx:pt idx="41986">135000</cx:pt>
          <cx:pt idx="41987">126000</cx:pt>
          <cx:pt idx="41988">180000</cx:pt>
          <cx:pt idx="41989">126000</cx:pt>
          <cx:pt idx="41990">225000</cx:pt>
          <cx:pt idx="41991">90000</cx:pt>
          <cx:pt idx="41992">337500</cx:pt>
          <cx:pt idx="41993">180000</cx:pt>
          <cx:pt idx="41994">405000</cx:pt>
          <cx:pt idx="41995">112500</cx:pt>
          <cx:pt idx="41996">202500</cx:pt>
          <cx:pt idx="41997">202500</cx:pt>
          <cx:pt idx="41998">162000</cx:pt>
          <cx:pt idx="41999">112500</cx:pt>
          <cx:pt idx="42000">225000</cx:pt>
          <cx:pt idx="42001">42300</cx:pt>
          <cx:pt idx="42002">139500</cx:pt>
          <cx:pt idx="42003">144000</cx:pt>
          <cx:pt idx="42004">112500</cx:pt>
          <cx:pt idx="42005">180000</cx:pt>
          <cx:pt idx="42006">67500</cx:pt>
          <cx:pt idx="42007">112500</cx:pt>
          <cx:pt idx="42008">90000</cx:pt>
          <cx:pt idx="42009">157500</cx:pt>
          <cx:pt idx="42010">225000</cx:pt>
          <cx:pt idx="42011">180000</cx:pt>
          <cx:pt idx="42012">90000</cx:pt>
          <cx:pt idx="42013">112500</cx:pt>
          <cx:pt idx="42014">225000</cx:pt>
          <cx:pt idx="42015">103500</cx:pt>
          <cx:pt idx="42016">450000</cx:pt>
          <cx:pt idx="42017">65250</cx:pt>
          <cx:pt idx="42018">180000</cx:pt>
          <cx:pt idx="42019">315000</cx:pt>
          <cx:pt idx="42020">225000</cx:pt>
          <cx:pt idx="42021">90000</cx:pt>
          <cx:pt idx="42022">135000</cx:pt>
          <cx:pt idx="42023">202500</cx:pt>
          <cx:pt idx="42024">67500</cx:pt>
          <cx:pt idx="42025">103500</cx:pt>
          <cx:pt idx="42026">45000</cx:pt>
          <cx:pt idx="42027">130500</cx:pt>
          <cx:pt idx="42028">112500</cx:pt>
          <cx:pt idx="42029">81000</cx:pt>
          <cx:pt idx="42030">90000</cx:pt>
          <cx:pt idx="42031">180000</cx:pt>
          <cx:pt idx="42032">270000</cx:pt>
          <cx:pt idx="42033">225000</cx:pt>
          <cx:pt idx="42034">126000</cx:pt>
          <cx:pt idx="42035">112500</cx:pt>
          <cx:pt idx="42036">144000</cx:pt>
          <cx:pt idx="42037">135000</cx:pt>
          <cx:pt idx="42038">144000</cx:pt>
          <cx:pt idx="42039">112500</cx:pt>
          <cx:pt idx="42040">157500</cx:pt>
          <cx:pt idx="42041">90000</cx:pt>
          <cx:pt idx="42042">121500</cx:pt>
          <cx:pt idx="42043">180000</cx:pt>
          <cx:pt idx="42044">157500</cx:pt>
          <cx:pt idx="42045">112500</cx:pt>
          <cx:pt idx="42046">85500</cx:pt>
          <cx:pt idx="42047">90000</cx:pt>
          <cx:pt idx="42048">225000</cx:pt>
          <cx:pt idx="42049">720000</cx:pt>
          <cx:pt idx="42050">54000</cx:pt>
          <cx:pt idx="42051">225000</cx:pt>
          <cx:pt idx="42052">225000</cx:pt>
          <cx:pt idx="42053">270000</cx:pt>
          <cx:pt idx="42054">270000</cx:pt>
          <cx:pt idx="42055">121500</cx:pt>
          <cx:pt idx="42056">128695.5</cx:pt>
          <cx:pt idx="42057">225000</cx:pt>
          <cx:pt idx="42058">65250</cx:pt>
          <cx:pt idx="42059">117000</cx:pt>
          <cx:pt idx="42060">67500</cx:pt>
          <cx:pt idx="42061">225000</cx:pt>
          <cx:pt idx="42062">54000</cx:pt>
          <cx:pt idx="42063">75150</cx:pt>
          <cx:pt idx="42064">135000</cx:pt>
          <cx:pt idx="42065">567000</cx:pt>
          <cx:pt idx="42066">202500</cx:pt>
          <cx:pt idx="42067">112500</cx:pt>
          <cx:pt idx="42068">135000</cx:pt>
          <cx:pt idx="42069">112500</cx:pt>
          <cx:pt idx="42070">135000</cx:pt>
          <cx:pt idx="42071">67500</cx:pt>
          <cx:pt idx="42072">360000</cx:pt>
          <cx:pt idx="42073">67500</cx:pt>
          <cx:pt idx="42074">94500</cx:pt>
          <cx:pt idx="42075">157500</cx:pt>
          <cx:pt idx="42076">45000</cx:pt>
          <cx:pt idx="42077">225000</cx:pt>
          <cx:pt idx="42078">108000</cx:pt>
          <cx:pt idx="42079">135000</cx:pt>
          <cx:pt idx="42080">90000</cx:pt>
          <cx:pt idx="42081">126000</cx:pt>
          <cx:pt idx="42082">202500</cx:pt>
          <cx:pt idx="42083">135000</cx:pt>
          <cx:pt idx="42084">157500</cx:pt>
          <cx:pt idx="42085">153000</cx:pt>
          <cx:pt idx="42086">135000</cx:pt>
          <cx:pt idx="42087">202500</cx:pt>
          <cx:pt idx="42088">202500</cx:pt>
          <cx:pt idx="42089">270000</cx:pt>
          <cx:pt idx="42090">157500</cx:pt>
          <cx:pt idx="42091">117000</cx:pt>
          <cx:pt idx="42092">157500</cx:pt>
          <cx:pt idx="42093">180000</cx:pt>
          <cx:pt idx="42094">135000</cx:pt>
          <cx:pt idx="42095">90000</cx:pt>
          <cx:pt idx="42096">337500</cx:pt>
          <cx:pt idx="42097">90000</cx:pt>
          <cx:pt idx="42098">103500</cx:pt>
          <cx:pt idx="42099">90000</cx:pt>
          <cx:pt idx="42100">112500</cx:pt>
          <cx:pt idx="42101">130500</cx:pt>
          <cx:pt idx="42102">112500</cx:pt>
          <cx:pt idx="42103">180000</cx:pt>
          <cx:pt idx="42104">225000</cx:pt>
          <cx:pt idx="42105">225000</cx:pt>
          <cx:pt idx="42106">121500</cx:pt>
          <cx:pt idx="42107">157500</cx:pt>
          <cx:pt idx="42108">202500</cx:pt>
          <cx:pt idx="42109">135000</cx:pt>
          <cx:pt idx="42110">180000</cx:pt>
          <cx:pt idx="42111">90000</cx:pt>
          <cx:pt idx="42112">360000</cx:pt>
          <cx:pt idx="42113">270000</cx:pt>
          <cx:pt idx="42114">225000</cx:pt>
          <cx:pt idx="42115">135000</cx:pt>
          <cx:pt idx="42116">337500</cx:pt>
          <cx:pt idx="42117">99000</cx:pt>
          <cx:pt idx="42118">112500</cx:pt>
          <cx:pt idx="42119">225000</cx:pt>
          <cx:pt idx="42120">112500</cx:pt>
          <cx:pt idx="42121">76500</cx:pt>
          <cx:pt idx="42122">162000</cx:pt>
          <cx:pt idx="42123">157500</cx:pt>
          <cx:pt idx="42124">144000</cx:pt>
          <cx:pt idx="42125">270000</cx:pt>
          <cx:pt idx="42126">76500</cx:pt>
          <cx:pt idx="42127">112500</cx:pt>
          <cx:pt idx="42128">315000</cx:pt>
          <cx:pt idx="42129">135000</cx:pt>
          <cx:pt idx="42130">112500</cx:pt>
          <cx:pt idx="42131">157500</cx:pt>
          <cx:pt idx="42132">135000</cx:pt>
          <cx:pt idx="42133">135000</cx:pt>
          <cx:pt idx="42134">112500</cx:pt>
          <cx:pt idx="42135">157500</cx:pt>
          <cx:pt idx="42136">157500</cx:pt>
          <cx:pt idx="42137">130500</cx:pt>
          <cx:pt idx="42138">157500</cx:pt>
          <cx:pt idx="42139">157500</cx:pt>
          <cx:pt idx="42140">157500</cx:pt>
          <cx:pt idx="42141">180000</cx:pt>
          <cx:pt idx="42142">45000</cx:pt>
          <cx:pt idx="42143">67500</cx:pt>
          <cx:pt idx="42144">135000</cx:pt>
          <cx:pt idx="42145">405000</cx:pt>
          <cx:pt idx="42146">202500</cx:pt>
          <cx:pt idx="42147">52582.5</cx:pt>
          <cx:pt idx="42148">315000</cx:pt>
          <cx:pt idx="42149">135000</cx:pt>
          <cx:pt idx="42150">112500</cx:pt>
          <cx:pt idx="42151">67500</cx:pt>
          <cx:pt idx="42152">180000</cx:pt>
          <cx:pt idx="42153">202500</cx:pt>
          <cx:pt idx="42154">270000</cx:pt>
          <cx:pt idx="42155">81000</cx:pt>
          <cx:pt idx="42156">45000</cx:pt>
          <cx:pt idx="42157">202500</cx:pt>
          <cx:pt idx="42158">112500</cx:pt>
          <cx:pt idx="42159">225000</cx:pt>
          <cx:pt idx="42160">135000</cx:pt>
          <cx:pt idx="42161">270000</cx:pt>
          <cx:pt idx="42162">157500</cx:pt>
          <cx:pt idx="42163">144450</cx:pt>
          <cx:pt idx="42164">540000</cx:pt>
          <cx:pt idx="42165">90000</cx:pt>
          <cx:pt idx="42166">90000</cx:pt>
          <cx:pt idx="42167">270000</cx:pt>
          <cx:pt idx="42168">270000</cx:pt>
          <cx:pt idx="42169">135000</cx:pt>
          <cx:pt idx="42170">157500</cx:pt>
          <cx:pt idx="42171">270000</cx:pt>
          <cx:pt idx="42172">73350</cx:pt>
          <cx:pt idx="42173">180000</cx:pt>
          <cx:pt idx="42174">90000</cx:pt>
          <cx:pt idx="42175">292500</cx:pt>
          <cx:pt idx="42176">135000</cx:pt>
          <cx:pt idx="42177">72000</cx:pt>
          <cx:pt idx="42178">225000</cx:pt>
          <cx:pt idx="42179">90000</cx:pt>
          <cx:pt idx="42180">112500</cx:pt>
          <cx:pt idx="42181">99000</cx:pt>
          <cx:pt idx="42182">90000</cx:pt>
          <cx:pt idx="42183">256500</cx:pt>
          <cx:pt idx="42184">135000</cx:pt>
          <cx:pt idx="42185">135000</cx:pt>
          <cx:pt idx="42186">90000</cx:pt>
          <cx:pt idx="42187">135000</cx:pt>
          <cx:pt idx="42188">292500</cx:pt>
          <cx:pt idx="42189">112500</cx:pt>
          <cx:pt idx="42190">89100</cx:pt>
          <cx:pt idx="42191">180000</cx:pt>
          <cx:pt idx="42192">202500</cx:pt>
          <cx:pt idx="42193">157500</cx:pt>
          <cx:pt idx="42194">270000</cx:pt>
          <cx:pt idx="42195">112500</cx:pt>
          <cx:pt idx="42196">157500</cx:pt>
          <cx:pt idx="42197">337500</cx:pt>
          <cx:pt idx="42198">315000</cx:pt>
          <cx:pt idx="42199">180000</cx:pt>
          <cx:pt idx="42200">90000</cx:pt>
          <cx:pt idx="42201">225000</cx:pt>
          <cx:pt idx="42202">193500</cx:pt>
          <cx:pt idx="42203">112500</cx:pt>
          <cx:pt idx="42204">157500</cx:pt>
          <cx:pt idx="42205">193500</cx:pt>
          <cx:pt idx="42206">202500</cx:pt>
          <cx:pt idx="42207">238500</cx:pt>
          <cx:pt idx="42208">247500</cx:pt>
          <cx:pt idx="42209">67500</cx:pt>
          <cx:pt idx="42210">97650</cx:pt>
          <cx:pt idx="42211">112500</cx:pt>
          <cx:pt idx="42212">135000</cx:pt>
          <cx:pt idx="42213">225000</cx:pt>
          <cx:pt idx="42214">90000</cx:pt>
          <cx:pt idx="42215">180000</cx:pt>
          <cx:pt idx="42216">135000</cx:pt>
          <cx:pt idx="42217">202500</cx:pt>
          <cx:pt idx="42218">180000</cx:pt>
          <cx:pt idx="42219">360000</cx:pt>
          <cx:pt idx="42220">270000</cx:pt>
          <cx:pt idx="42221">360000</cx:pt>
          <cx:pt idx="42222">252000</cx:pt>
          <cx:pt idx="42223">180000</cx:pt>
          <cx:pt idx="42224">112500</cx:pt>
          <cx:pt idx="42225">360000</cx:pt>
          <cx:pt idx="42226">112500</cx:pt>
          <cx:pt idx="42227">112500</cx:pt>
          <cx:pt idx="42228">427500</cx:pt>
          <cx:pt idx="42229">180000</cx:pt>
          <cx:pt idx="42230">148500</cx:pt>
          <cx:pt idx="42231">90000</cx:pt>
          <cx:pt idx="42232">103500</cx:pt>
          <cx:pt idx="42233">180000</cx:pt>
          <cx:pt idx="42234">67500</cx:pt>
          <cx:pt idx="42235">675000</cx:pt>
          <cx:pt idx="42236">90000</cx:pt>
          <cx:pt idx="42237">90000</cx:pt>
          <cx:pt idx="42238">171000</cx:pt>
          <cx:pt idx="42239">202500</cx:pt>
          <cx:pt idx="42240">180000</cx:pt>
          <cx:pt idx="42241">315000</cx:pt>
          <cx:pt idx="42242">180000</cx:pt>
          <cx:pt idx="42243">157500</cx:pt>
          <cx:pt idx="42244">135000</cx:pt>
          <cx:pt idx="42245">225000</cx:pt>
          <cx:pt idx="42246">225000</cx:pt>
          <cx:pt idx="42247">189000</cx:pt>
          <cx:pt idx="42248">112500</cx:pt>
          <cx:pt idx="42249">225000</cx:pt>
          <cx:pt idx="42250">247500</cx:pt>
          <cx:pt idx="42251">225000</cx:pt>
          <cx:pt idx="42252">450000</cx:pt>
          <cx:pt idx="42253">180000</cx:pt>
          <cx:pt idx="42254">225000</cx:pt>
          <cx:pt idx="42255">90000</cx:pt>
          <cx:pt idx="42256">202500</cx:pt>
          <cx:pt idx="42257">157500</cx:pt>
          <cx:pt idx="42258">157500</cx:pt>
          <cx:pt idx="42259">144000</cx:pt>
          <cx:pt idx="42260">157500</cx:pt>
          <cx:pt idx="42261">146250</cx:pt>
          <cx:pt idx="42262">112500</cx:pt>
          <cx:pt idx="42263">225000</cx:pt>
          <cx:pt idx="42264">112500</cx:pt>
          <cx:pt idx="42265">175500</cx:pt>
          <cx:pt idx="42266">90000</cx:pt>
          <cx:pt idx="42267">81000</cx:pt>
          <cx:pt idx="42268">450225</cx:pt>
          <cx:pt idx="42269">225000</cx:pt>
          <cx:pt idx="42270">225000</cx:pt>
          <cx:pt idx="42271">243000</cx:pt>
          <cx:pt idx="42272">216000</cx:pt>
          <cx:pt idx="42273">225000</cx:pt>
          <cx:pt idx="42274">135000</cx:pt>
          <cx:pt idx="42275">135000</cx:pt>
          <cx:pt idx="42276">225000</cx:pt>
          <cx:pt idx="42277">157500</cx:pt>
          <cx:pt idx="42278">765000</cx:pt>
          <cx:pt idx="42279">121500</cx:pt>
          <cx:pt idx="42280">135000</cx:pt>
          <cx:pt idx="42281">112500</cx:pt>
          <cx:pt idx="42282">112500</cx:pt>
          <cx:pt idx="42283">315000</cx:pt>
          <cx:pt idx="42284">225000</cx:pt>
          <cx:pt idx="42285">101250</cx:pt>
          <cx:pt idx="42286">292500</cx:pt>
          <cx:pt idx="42287">157500</cx:pt>
          <cx:pt idx="42288">225000</cx:pt>
          <cx:pt idx="42289">202500</cx:pt>
          <cx:pt idx="42290">90000</cx:pt>
          <cx:pt idx="42291">157500</cx:pt>
          <cx:pt idx="42292">166500</cx:pt>
          <cx:pt idx="42293">180000</cx:pt>
          <cx:pt idx="42294">225000</cx:pt>
          <cx:pt idx="42295">205200</cx:pt>
          <cx:pt idx="42296">180000</cx:pt>
          <cx:pt idx="42297">148500</cx:pt>
          <cx:pt idx="42298">315000</cx:pt>
          <cx:pt idx="42299">225000</cx:pt>
          <cx:pt idx="42300">103500</cx:pt>
          <cx:pt idx="42301">176400</cx:pt>
          <cx:pt idx="42302">211500</cx:pt>
          <cx:pt idx="42303">225000</cx:pt>
          <cx:pt idx="42304">270000</cx:pt>
          <cx:pt idx="42305">67500</cx:pt>
          <cx:pt idx="42306">135000</cx:pt>
          <cx:pt idx="42307">225000</cx:pt>
          <cx:pt idx="42308">157500</cx:pt>
          <cx:pt idx="42309">99000</cx:pt>
          <cx:pt idx="42310">630000</cx:pt>
          <cx:pt idx="42311">202500</cx:pt>
          <cx:pt idx="42312">157500</cx:pt>
          <cx:pt idx="42313">117000</cx:pt>
          <cx:pt idx="42314">103500</cx:pt>
          <cx:pt idx="42315">67500</cx:pt>
          <cx:pt idx="42316">112500</cx:pt>
          <cx:pt idx="42317">180000</cx:pt>
          <cx:pt idx="42318">193950</cx:pt>
          <cx:pt idx="42319">90000</cx:pt>
          <cx:pt idx="42320">112500</cx:pt>
          <cx:pt idx="42321">225000</cx:pt>
          <cx:pt idx="42322">90000</cx:pt>
          <cx:pt idx="42323">135000</cx:pt>
          <cx:pt idx="42324">72000</cx:pt>
          <cx:pt idx="42325">157500</cx:pt>
          <cx:pt idx="42326">216000</cx:pt>
          <cx:pt idx="42327">157500</cx:pt>
          <cx:pt idx="42328">144000</cx:pt>
          <cx:pt idx="42329">45000</cx:pt>
          <cx:pt idx="42330">144000</cx:pt>
          <cx:pt idx="42331">180000</cx:pt>
          <cx:pt idx="42332">135000</cx:pt>
          <cx:pt idx="42333">225000</cx:pt>
          <cx:pt idx="42334">90000</cx:pt>
          <cx:pt idx="42335">202500</cx:pt>
          <cx:pt idx="42336">225000</cx:pt>
          <cx:pt idx="42337">202500</cx:pt>
          <cx:pt idx="42338">157500</cx:pt>
          <cx:pt idx="42339">211500</cx:pt>
          <cx:pt idx="42340">121500</cx:pt>
          <cx:pt idx="42341">135000</cx:pt>
          <cx:pt idx="42342">67500</cx:pt>
          <cx:pt idx="42343">247500</cx:pt>
          <cx:pt idx="42344">157500</cx:pt>
          <cx:pt idx="42345">135000</cx:pt>
          <cx:pt idx="42346">112500</cx:pt>
          <cx:pt idx="42347">135000</cx:pt>
          <cx:pt idx="42348">153000</cx:pt>
          <cx:pt idx="42349">121500</cx:pt>
          <cx:pt idx="42350">270000</cx:pt>
          <cx:pt idx="42351">180000</cx:pt>
          <cx:pt idx="42352">69750</cx:pt>
          <cx:pt idx="42353">126000</cx:pt>
          <cx:pt idx="42354">211500</cx:pt>
          <cx:pt idx="42355">157500</cx:pt>
          <cx:pt idx="42356">315000</cx:pt>
          <cx:pt idx="42357">180000</cx:pt>
          <cx:pt idx="42358">146250</cx:pt>
          <cx:pt idx="42359">225000</cx:pt>
          <cx:pt idx="42360">270000</cx:pt>
          <cx:pt idx="42361">180000</cx:pt>
          <cx:pt idx="42362">180000</cx:pt>
          <cx:pt idx="42363">337500</cx:pt>
          <cx:pt idx="42364">202500</cx:pt>
          <cx:pt idx="42365">180000</cx:pt>
          <cx:pt idx="42366">121500</cx:pt>
          <cx:pt idx="42367">76500</cx:pt>
          <cx:pt idx="42368">67500</cx:pt>
          <cx:pt idx="42369">135000</cx:pt>
          <cx:pt idx="42370">157500</cx:pt>
          <cx:pt idx="42371">202500</cx:pt>
          <cx:pt idx="42372">192600</cx:pt>
          <cx:pt idx="42373">135000</cx:pt>
          <cx:pt idx="42374">112500</cx:pt>
          <cx:pt idx="42375">270000</cx:pt>
          <cx:pt idx="42376">202500</cx:pt>
          <cx:pt idx="42377">94500</cx:pt>
          <cx:pt idx="42378">315000</cx:pt>
          <cx:pt idx="42379">180000</cx:pt>
          <cx:pt idx="42380">270000</cx:pt>
          <cx:pt idx="42381">45000</cx:pt>
          <cx:pt idx="42382">135000</cx:pt>
          <cx:pt idx="42383">112500</cx:pt>
          <cx:pt idx="42384">270000</cx:pt>
          <cx:pt idx="42385">76500</cx:pt>
          <cx:pt idx="42386">157500</cx:pt>
          <cx:pt idx="42387">315000</cx:pt>
          <cx:pt idx="42388">270000</cx:pt>
          <cx:pt idx="42389">270000</cx:pt>
          <cx:pt idx="42390">315000</cx:pt>
          <cx:pt idx="42391">121500</cx:pt>
          <cx:pt idx="42392">135000</cx:pt>
          <cx:pt idx="42393">166500</cx:pt>
          <cx:pt idx="42394">247500</cx:pt>
          <cx:pt idx="42395">103500</cx:pt>
          <cx:pt idx="42396">225000</cx:pt>
          <cx:pt idx="42397">67500</cx:pt>
          <cx:pt idx="42398">180000</cx:pt>
          <cx:pt idx="42399">202500</cx:pt>
          <cx:pt idx="42400">126000</cx:pt>
          <cx:pt idx="42401">180000</cx:pt>
          <cx:pt idx="42402">112500</cx:pt>
          <cx:pt idx="42403">67500</cx:pt>
          <cx:pt idx="42404">225000</cx:pt>
          <cx:pt idx="42405">270000</cx:pt>
          <cx:pt idx="42406">112500</cx:pt>
          <cx:pt idx="42407">220500</cx:pt>
          <cx:pt idx="42408">112500</cx:pt>
          <cx:pt idx="42409">99000</cx:pt>
          <cx:pt idx="42410">45000</cx:pt>
          <cx:pt idx="42411">180000</cx:pt>
          <cx:pt idx="42412">112500</cx:pt>
          <cx:pt idx="42413">180000</cx:pt>
          <cx:pt idx="42414">54000</cx:pt>
          <cx:pt idx="42415">171000</cx:pt>
          <cx:pt idx="42416">202500</cx:pt>
          <cx:pt idx="42417">216000</cx:pt>
          <cx:pt idx="42418">171000</cx:pt>
          <cx:pt idx="42419">112500</cx:pt>
          <cx:pt idx="42420">67500</cx:pt>
          <cx:pt idx="42421">202500</cx:pt>
          <cx:pt idx="42422">135000</cx:pt>
          <cx:pt idx="42423">270000</cx:pt>
          <cx:pt idx="42424">117000</cx:pt>
          <cx:pt idx="42425">225000</cx:pt>
          <cx:pt idx="42426">225000</cx:pt>
          <cx:pt idx="42427">157500</cx:pt>
          <cx:pt idx="42428">202500</cx:pt>
          <cx:pt idx="42429">180000</cx:pt>
          <cx:pt idx="42430">144000</cx:pt>
          <cx:pt idx="42431">67500</cx:pt>
          <cx:pt idx="42432">150750</cx:pt>
          <cx:pt idx="42433">45000</cx:pt>
          <cx:pt idx="42434">222750</cx:pt>
          <cx:pt idx="42435">135000</cx:pt>
          <cx:pt idx="42436">112500</cx:pt>
          <cx:pt idx="42437">157500</cx:pt>
          <cx:pt idx="42438">126000</cx:pt>
          <cx:pt idx="42439">171000</cx:pt>
          <cx:pt idx="42440">135000</cx:pt>
          <cx:pt idx="42441">90000</cx:pt>
          <cx:pt idx="42442">202500</cx:pt>
          <cx:pt idx="42443">135000</cx:pt>
          <cx:pt idx="42444">136620</cx:pt>
          <cx:pt idx="42445">225000</cx:pt>
          <cx:pt idx="42446">157500</cx:pt>
          <cx:pt idx="42447">81000</cx:pt>
          <cx:pt idx="42448">112500</cx:pt>
          <cx:pt idx="42449">180000</cx:pt>
          <cx:pt idx="42450">112500</cx:pt>
          <cx:pt idx="42451">112500</cx:pt>
          <cx:pt idx="42452">90000</cx:pt>
          <cx:pt idx="42453">135000</cx:pt>
          <cx:pt idx="42454">135000</cx:pt>
          <cx:pt idx="42455">126000</cx:pt>
          <cx:pt idx="42456">90000</cx:pt>
          <cx:pt idx="42457">144000</cx:pt>
          <cx:pt idx="42458">157500</cx:pt>
          <cx:pt idx="42459">99000</cx:pt>
          <cx:pt idx="42460">144000</cx:pt>
          <cx:pt idx="42461">202500</cx:pt>
          <cx:pt idx="42462">243000</cx:pt>
          <cx:pt idx="42463">144000</cx:pt>
          <cx:pt idx="42464">112500</cx:pt>
          <cx:pt idx="42465">270000</cx:pt>
          <cx:pt idx="42466">72000</cx:pt>
          <cx:pt idx="42467">315000</cx:pt>
          <cx:pt idx="42468">211500</cx:pt>
          <cx:pt idx="42469">31500</cx:pt>
          <cx:pt idx="42470">450000</cx:pt>
          <cx:pt idx="42471">157500</cx:pt>
          <cx:pt idx="42472">135000</cx:pt>
          <cx:pt idx="42473">112500</cx:pt>
          <cx:pt idx="42474">157500</cx:pt>
          <cx:pt idx="42475">112500</cx:pt>
          <cx:pt idx="42476">144000</cx:pt>
          <cx:pt idx="42477">76500</cx:pt>
          <cx:pt idx="42478">247500</cx:pt>
          <cx:pt idx="42479">144000</cx:pt>
          <cx:pt idx="42480">180000</cx:pt>
          <cx:pt idx="42481">157500</cx:pt>
          <cx:pt idx="42482">135000</cx:pt>
          <cx:pt idx="42483">144000</cx:pt>
          <cx:pt idx="42484">270000</cx:pt>
          <cx:pt idx="42485">157500</cx:pt>
          <cx:pt idx="42486">211500</cx:pt>
          <cx:pt idx="42487">180000</cx:pt>
          <cx:pt idx="42488">112500</cx:pt>
          <cx:pt idx="42489">171000</cx:pt>
          <cx:pt idx="42490">76500</cx:pt>
          <cx:pt idx="42491">292500</cx:pt>
          <cx:pt idx="42492">67500</cx:pt>
          <cx:pt idx="42493">112500</cx:pt>
          <cx:pt idx="42494">157500</cx:pt>
          <cx:pt idx="42495">88200</cx:pt>
          <cx:pt idx="42496">126000</cx:pt>
          <cx:pt idx="42497">162000</cx:pt>
          <cx:pt idx="42498">270000</cx:pt>
          <cx:pt idx="42499">90000</cx:pt>
          <cx:pt idx="42500">135000</cx:pt>
          <cx:pt idx="42501">405000</cx:pt>
          <cx:pt idx="42502">90000</cx:pt>
          <cx:pt idx="42503">153000</cx:pt>
          <cx:pt idx="42504">256500</cx:pt>
          <cx:pt idx="42505">135000</cx:pt>
          <cx:pt idx="42506">148500</cx:pt>
          <cx:pt idx="42507">225000</cx:pt>
          <cx:pt idx="42508">72000</cx:pt>
          <cx:pt idx="42509">292500</cx:pt>
          <cx:pt idx="42510">54000</cx:pt>
          <cx:pt idx="42511">135000</cx:pt>
          <cx:pt idx="42512">360000</cx:pt>
          <cx:pt idx="42513">67500</cx:pt>
          <cx:pt idx="42514">180000</cx:pt>
          <cx:pt idx="42515">180000</cx:pt>
          <cx:pt idx="42516">157500</cx:pt>
          <cx:pt idx="42517">225000</cx:pt>
          <cx:pt idx="42518">135000</cx:pt>
          <cx:pt idx="42519">90000</cx:pt>
          <cx:pt idx="42520">180000</cx:pt>
          <cx:pt idx="42521">180000</cx:pt>
          <cx:pt idx="42522">90000</cx:pt>
          <cx:pt idx="42523">67500</cx:pt>
          <cx:pt idx="42524">36000</cx:pt>
          <cx:pt idx="42525">216000</cx:pt>
          <cx:pt idx="42526">157500</cx:pt>
          <cx:pt idx="42527">74250</cx:pt>
          <cx:pt idx="42528">135000</cx:pt>
          <cx:pt idx="42529">189000</cx:pt>
          <cx:pt idx="42530">126000</cx:pt>
          <cx:pt idx="42531">157500</cx:pt>
          <cx:pt idx="42532">202500</cx:pt>
          <cx:pt idx="42533">94500</cx:pt>
          <cx:pt idx="42534">126000</cx:pt>
          <cx:pt idx="42535">225000</cx:pt>
          <cx:pt idx="42536">135000</cx:pt>
          <cx:pt idx="42537">70798.5</cx:pt>
          <cx:pt idx="42538">270000</cx:pt>
          <cx:pt idx="42539">135000</cx:pt>
          <cx:pt idx="42540">225000</cx:pt>
          <cx:pt idx="42541">135000</cx:pt>
          <cx:pt idx="42542">90000</cx:pt>
          <cx:pt idx="42543">112500</cx:pt>
          <cx:pt idx="42544">112500</cx:pt>
          <cx:pt idx="42545">135000</cx:pt>
          <cx:pt idx="42546">225000</cx:pt>
          <cx:pt idx="42547">225000</cx:pt>
          <cx:pt idx="42548">135000</cx:pt>
          <cx:pt idx="42549">382500</cx:pt>
          <cx:pt idx="42550">157500</cx:pt>
          <cx:pt idx="42551">144000</cx:pt>
          <cx:pt idx="42552">135000</cx:pt>
          <cx:pt idx="42553">270000</cx:pt>
          <cx:pt idx="42554">33300</cx:pt>
          <cx:pt idx="42555">99000</cx:pt>
          <cx:pt idx="42556">225000</cx:pt>
          <cx:pt idx="42557">225000</cx:pt>
          <cx:pt idx="42558">162000</cx:pt>
          <cx:pt idx="42559">90000</cx:pt>
          <cx:pt idx="42560">225000</cx:pt>
          <cx:pt idx="42561">315000</cx:pt>
          <cx:pt idx="42562">180000</cx:pt>
          <cx:pt idx="42563">202500</cx:pt>
          <cx:pt idx="42564">121500</cx:pt>
          <cx:pt idx="42565">81000</cx:pt>
          <cx:pt idx="42566">108000</cx:pt>
          <cx:pt idx="42567">90000</cx:pt>
          <cx:pt idx="42568">67500</cx:pt>
          <cx:pt idx="42569">315000</cx:pt>
          <cx:pt idx="42570">112500</cx:pt>
          <cx:pt idx="42571">112500</cx:pt>
          <cx:pt idx="42572">90000</cx:pt>
          <cx:pt idx="42573">360000</cx:pt>
          <cx:pt idx="42574">175500</cx:pt>
          <cx:pt idx="42575">292500</cx:pt>
          <cx:pt idx="42576">225000</cx:pt>
          <cx:pt idx="42577">55350</cx:pt>
          <cx:pt idx="42578">112500</cx:pt>
          <cx:pt idx="42579">540000</cx:pt>
          <cx:pt idx="42580">315000</cx:pt>
          <cx:pt idx="42581">81000</cx:pt>
          <cx:pt idx="42582">157500</cx:pt>
          <cx:pt idx="42583">171000</cx:pt>
          <cx:pt idx="42584">135000</cx:pt>
          <cx:pt idx="42585">315000</cx:pt>
          <cx:pt idx="42586">202500</cx:pt>
          <cx:pt idx="42587">157500</cx:pt>
          <cx:pt idx="42588">171000</cx:pt>
          <cx:pt idx="42589">180000</cx:pt>
          <cx:pt idx="42590">112500</cx:pt>
          <cx:pt idx="42591">337500</cx:pt>
          <cx:pt idx="42592">225000</cx:pt>
          <cx:pt idx="42593">157500</cx:pt>
          <cx:pt idx="42594">135000</cx:pt>
          <cx:pt idx="42595">89100</cx:pt>
          <cx:pt idx="42596">315000</cx:pt>
          <cx:pt idx="42597">495000</cx:pt>
          <cx:pt idx="42598">292500</cx:pt>
          <cx:pt idx="42599">112500</cx:pt>
          <cx:pt idx="42600">225000</cx:pt>
          <cx:pt idx="42601">225000</cx:pt>
          <cx:pt idx="42602">202500</cx:pt>
          <cx:pt idx="42603">292500</cx:pt>
          <cx:pt idx="42604">216000</cx:pt>
          <cx:pt idx="42605">81000</cx:pt>
          <cx:pt idx="42606">180000</cx:pt>
          <cx:pt idx="42607">81000</cx:pt>
          <cx:pt idx="42608">108000</cx:pt>
          <cx:pt idx="42609">540000</cx:pt>
          <cx:pt idx="42610">126000</cx:pt>
          <cx:pt idx="42611">225000</cx:pt>
          <cx:pt idx="42612">108000</cx:pt>
          <cx:pt idx="42613">270000</cx:pt>
          <cx:pt idx="42614">157500</cx:pt>
          <cx:pt idx="42615">193500</cx:pt>
          <cx:pt idx="42616">103500</cx:pt>
          <cx:pt idx="42617">382500</cx:pt>
          <cx:pt idx="42618">157500</cx:pt>
          <cx:pt idx="42619">180000</cx:pt>
          <cx:pt idx="42620">382500</cx:pt>
          <cx:pt idx="42621">45000</cx:pt>
          <cx:pt idx="42622">118350</cx:pt>
          <cx:pt idx="42623">121500</cx:pt>
          <cx:pt idx="42624">67500</cx:pt>
          <cx:pt idx="42625">90000</cx:pt>
          <cx:pt idx="42626">117000</cx:pt>
          <cx:pt idx="42627">157500</cx:pt>
          <cx:pt idx="42628">157500</cx:pt>
          <cx:pt idx="42629">67500</cx:pt>
          <cx:pt idx="42630">315000</cx:pt>
          <cx:pt idx="42631">112500</cx:pt>
          <cx:pt idx="42632">315000</cx:pt>
          <cx:pt idx="42633">126000</cx:pt>
          <cx:pt idx="42634">90000</cx:pt>
          <cx:pt idx="42635">90000</cx:pt>
          <cx:pt idx="42636">180000</cx:pt>
          <cx:pt idx="42637">126000</cx:pt>
          <cx:pt idx="42638">234000</cx:pt>
          <cx:pt idx="42639">81000</cx:pt>
          <cx:pt idx="42640">216000</cx:pt>
          <cx:pt idx="42641">225000</cx:pt>
          <cx:pt idx="42642">144000</cx:pt>
          <cx:pt idx="42643">247500</cx:pt>
          <cx:pt idx="42644">247500</cx:pt>
          <cx:pt idx="42645">180000</cx:pt>
          <cx:pt idx="42646">351000</cx:pt>
          <cx:pt idx="42647">180000</cx:pt>
          <cx:pt idx="42648">225000</cx:pt>
          <cx:pt idx="42649">54000</cx:pt>
          <cx:pt idx="42650">112500</cx:pt>
          <cx:pt idx="42651">157500</cx:pt>
          <cx:pt idx="42652">180000</cx:pt>
          <cx:pt idx="42653">180000</cx:pt>
          <cx:pt idx="42654">225000</cx:pt>
          <cx:pt idx="42655">112500</cx:pt>
          <cx:pt idx="42656">292500</cx:pt>
          <cx:pt idx="42657">157500</cx:pt>
          <cx:pt idx="42658">180000</cx:pt>
          <cx:pt idx="42659">207000</cx:pt>
          <cx:pt idx="42660">135000</cx:pt>
          <cx:pt idx="42661">112500</cx:pt>
          <cx:pt idx="42662">382500</cx:pt>
          <cx:pt idx="42663">135000</cx:pt>
          <cx:pt idx="42664">202500</cx:pt>
          <cx:pt idx="42665">225000</cx:pt>
          <cx:pt idx="42666">130500</cx:pt>
          <cx:pt idx="42667">180000</cx:pt>
          <cx:pt idx="42668">117000</cx:pt>
          <cx:pt idx="42669">135000</cx:pt>
          <cx:pt idx="42670">121500</cx:pt>
          <cx:pt idx="42671">161100</cx:pt>
          <cx:pt idx="42672">225000</cx:pt>
          <cx:pt idx="42673">121500</cx:pt>
          <cx:pt idx="42674">112500</cx:pt>
          <cx:pt idx="42675">135000</cx:pt>
          <cx:pt idx="42676">180000</cx:pt>
          <cx:pt idx="42677">135000</cx:pt>
          <cx:pt idx="42678">90000</cx:pt>
          <cx:pt idx="42679">90000</cx:pt>
          <cx:pt idx="42680">148500</cx:pt>
          <cx:pt idx="42681">211500</cx:pt>
          <cx:pt idx="42682">90000</cx:pt>
          <cx:pt idx="42683">315000</cx:pt>
          <cx:pt idx="42684">112500</cx:pt>
          <cx:pt idx="42685">216000</cx:pt>
          <cx:pt idx="42686">198000</cx:pt>
          <cx:pt idx="42687">180000</cx:pt>
          <cx:pt idx="42688">139500</cx:pt>
          <cx:pt idx="42689">675000</cx:pt>
          <cx:pt idx="42690">108000</cx:pt>
          <cx:pt idx="42691">135000</cx:pt>
          <cx:pt idx="42692">157500</cx:pt>
          <cx:pt idx="42693">115200</cx:pt>
          <cx:pt idx="42694">225000</cx:pt>
          <cx:pt idx="42695">202500</cx:pt>
          <cx:pt idx="42696">72000</cx:pt>
          <cx:pt idx="42697">202500</cx:pt>
          <cx:pt idx="42698">85500</cx:pt>
          <cx:pt idx="42699">405000</cx:pt>
          <cx:pt idx="42700">202500</cx:pt>
          <cx:pt idx="42701">360000</cx:pt>
          <cx:pt idx="42702">76500</cx:pt>
          <cx:pt idx="42703">270000</cx:pt>
          <cx:pt idx="42704">117000</cx:pt>
          <cx:pt idx="42705">180000</cx:pt>
          <cx:pt idx="42706">67500</cx:pt>
          <cx:pt idx="42707">103500</cx:pt>
          <cx:pt idx="42708">121500</cx:pt>
          <cx:pt idx="42709">157500</cx:pt>
          <cx:pt idx="42710">202500</cx:pt>
          <cx:pt idx="42711">112500</cx:pt>
          <cx:pt idx="42712">180000</cx:pt>
          <cx:pt idx="42713">85500</cx:pt>
          <cx:pt idx="42714">157500</cx:pt>
          <cx:pt idx="42715">202500</cx:pt>
          <cx:pt idx="42716">162000</cx:pt>
          <cx:pt idx="42717">225000</cx:pt>
          <cx:pt idx="42718">180000</cx:pt>
          <cx:pt idx="42719">108000</cx:pt>
          <cx:pt idx="42720">360000</cx:pt>
          <cx:pt idx="42721">197433</cx:pt>
          <cx:pt idx="42722">382500</cx:pt>
          <cx:pt idx="42723">157500</cx:pt>
          <cx:pt idx="42724">135000</cx:pt>
          <cx:pt idx="42725">101250</cx:pt>
          <cx:pt idx="42726">90000</cx:pt>
          <cx:pt idx="42727">76500</cx:pt>
          <cx:pt idx="42728">90000</cx:pt>
          <cx:pt idx="42729">81000</cx:pt>
          <cx:pt idx="42730">270000</cx:pt>
          <cx:pt idx="42731">67500</cx:pt>
          <cx:pt idx="42732">247500</cx:pt>
          <cx:pt idx="42733">99000</cx:pt>
          <cx:pt idx="42734">112500</cx:pt>
          <cx:pt idx="42735">112500</cx:pt>
          <cx:pt idx="42736">225000</cx:pt>
          <cx:pt idx="42737">72000</cx:pt>
          <cx:pt idx="42738">121500</cx:pt>
          <cx:pt idx="42739">117000</cx:pt>
          <cx:pt idx="42740">135000</cx:pt>
          <cx:pt idx="42741">162000</cx:pt>
          <cx:pt idx="42742">144000</cx:pt>
          <cx:pt idx="42743">90000</cx:pt>
          <cx:pt idx="42744">157500</cx:pt>
          <cx:pt idx="42745">225000</cx:pt>
          <cx:pt idx="42746">55800</cx:pt>
          <cx:pt idx="42747">94500</cx:pt>
          <cx:pt idx="42748">112500</cx:pt>
          <cx:pt idx="42749">180000</cx:pt>
          <cx:pt idx="42750">157500</cx:pt>
          <cx:pt idx="42751">90000</cx:pt>
          <cx:pt idx="42752">117000</cx:pt>
          <cx:pt idx="42753">157500</cx:pt>
          <cx:pt idx="42754">112500</cx:pt>
          <cx:pt idx="42755">121500</cx:pt>
          <cx:pt idx="42756">225000</cx:pt>
          <cx:pt idx="42757">85500</cx:pt>
          <cx:pt idx="42758">81000</cx:pt>
          <cx:pt idx="42759">157500</cx:pt>
          <cx:pt idx="42760">189000</cx:pt>
          <cx:pt idx="42761">202500</cx:pt>
          <cx:pt idx="42762">180000</cx:pt>
          <cx:pt idx="42763">90000</cx:pt>
          <cx:pt idx="42764">315000</cx:pt>
          <cx:pt idx="42765">157500</cx:pt>
          <cx:pt idx="42766">202500</cx:pt>
          <cx:pt idx="42767">225000</cx:pt>
          <cx:pt idx="42768">180000</cx:pt>
          <cx:pt idx="42769">180000</cx:pt>
          <cx:pt idx="42770">90000</cx:pt>
          <cx:pt idx="42771">157500</cx:pt>
          <cx:pt idx="42772">112500</cx:pt>
          <cx:pt idx="42773">144000</cx:pt>
          <cx:pt idx="42774">135000</cx:pt>
          <cx:pt idx="42775">139500</cx:pt>
          <cx:pt idx="42776">112500</cx:pt>
          <cx:pt idx="42777">180000</cx:pt>
          <cx:pt idx="42778">67500</cx:pt>
          <cx:pt idx="42779">157500</cx:pt>
          <cx:pt idx="42780">90000</cx:pt>
          <cx:pt idx="42781">157500</cx:pt>
          <cx:pt idx="42782">135000</cx:pt>
          <cx:pt idx="42783">112500</cx:pt>
          <cx:pt idx="42784">180000</cx:pt>
          <cx:pt idx="42785">292500</cx:pt>
          <cx:pt idx="42786">81000</cx:pt>
          <cx:pt idx="42787">112500</cx:pt>
          <cx:pt idx="42788">180000</cx:pt>
          <cx:pt idx="42789">135000</cx:pt>
          <cx:pt idx="42790">180000</cx:pt>
          <cx:pt idx="42791">157500</cx:pt>
          <cx:pt idx="42792">90000</cx:pt>
          <cx:pt idx="42793">112500</cx:pt>
          <cx:pt idx="42794">135000</cx:pt>
          <cx:pt idx="42795">202500</cx:pt>
          <cx:pt idx="42796">90000</cx:pt>
          <cx:pt idx="42797">225000</cx:pt>
          <cx:pt idx="42798">162000</cx:pt>
          <cx:pt idx="42799">139500</cx:pt>
          <cx:pt idx="42800">121500</cx:pt>
          <cx:pt idx="42801">207000</cx:pt>
          <cx:pt idx="42802">135000</cx:pt>
          <cx:pt idx="42803">108000</cx:pt>
          <cx:pt idx="42804">135000</cx:pt>
          <cx:pt idx="42805">90000</cx:pt>
          <cx:pt idx="42806">90000</cx:pt>
          <cx:pt idx="42807">58500</cx:pt>
          <cx:pt idx="42808">153000</cx:pt>
          <cx:pt idx="42809">180000</cx:pt>
          <cx:pt idx="42810">112500</cx:pt>
          <cx:pt idx="42811">202500</cx:pt>
          <cx:pt idx="42812">225000</cx:pt>
          <cx:pt idx="42813">135000</cx:pt>
          <cx:pt idx="42814">112500</cx:pt>
          <cx:pt idx="42815">270000</cx:pt>
          <cx:pt idx="42816">238500</cx:pt>
          <cx:pt idx="42817">180000</cx:pt>
          <cx:pt idx="42818">315000</cx:pt>
          <cx:pt idx="42819">675000</cx:pt>
          <cx:pt idx="42820">270000</cx:pt>
          <cx:pt idx="42821">135000</cx:pt>
          <cx:pt idx="42822">135000</cx:pt>
          <cx:pt idx="42823">315000</cx:pt>
          <cx:pt idx="42824">373500</cx:pt>
          <cx:pt idx="42825">135000</cx:pt>
          <cx:pt idx="42826">225000</cx:pt>
          <cx:pt idx="42827">225000</cx:pt>
          <cx:pt idx="42828">126000</cx:pt>
          <cx:pt idx="42829">900000</cx:pt>
          <cx:pt idx="42830">112500</cx:pt>
          <cx:pt idx="42831">117000</cx:pt>
          <cx:pt idx="42832">337500</cx:pt>
          <cx:pt idx="42833">409500</cx:pt>
          <cx:pt idx="42834">121500</cx:pt>
          <cx:pt idx="42835">135000</cx:pt>
          <cx:pt idx="42836">180000</cx:pt>
          <cx:pt idx="42837">180000</cx:pt>
          <cx:pt idx="42838">315000</cx:pt>
          <cx:pt idx="42839">112500</cx:pt>
          <cx:pt idx="42840">99000</cx:pt>
          <cx:pt idx="42841">315000</cx:pt>
          <cx:pt idx="42842">40500</cx:pt>
          <cx:pt idx="42843">135000</cx:pt>
          <cx:pt idx="42844">270000</cx:pt>
          <cx:pt idx="42845">90000</cx:pt>
          <cx:pt idx="42846">148500</cx:pt>
          <cx:pt idx="42847">72000</cx:pt>
          <cx:pt idx="42848">90000</cx:pt>
          <cx:pt idx="42849">90000</cx:pt>
          <cx:pt idx="42850">135000</cx:pt>
          <cx:pt idx="42851">112500</cx:pt>
          <cx:pt idx="42852">360000</cx:pt>
          <cx:pt idx="42853">135000</cx:pt>
          <cx:pt idx="42854">90000</cx:pt>
          <cx:pt idx="42855">225000</cx:pt>
          <cx:pt idx="42856">180000</cx:pt>
          <cx:pt idx="42857">216000</cx:pt>
          <cx:pt idx="42858">112500</cx:pt>
          <cx:pt idx="42859">54000</cx:pt>
          <cx:pt idx="42860">112500</cx:pt>
          <cx:pt idx="42861">180000</cx:pt>
          <cx:pt idx="42862">81000</cx:pt>
          <cx:pt idx="42863">234000</cx:pt>
          <cx:pt idx="42864">225000</cx:pt>
          <cx:pt idx="42865">135000</cx:pt>
          <cx:pt idx="42866">135000</cx:pt>
          <cx:pt idx="42867">157500</cx:pt>
          <cx:pt idx="42868">202500</cx:pt>
          <cx:pt idx="42869">90000</cx:pt>
          <cx:pt idx="42870">135000</cx:pt>
          <cx:pt idx="42871">135000</cx:pt>
          <cx:pt idx="42872">157500</cx:pt>
          <cx:pt idx="42873">45000</cx:pt>
          <cx:pt idx="42874">72000</cx:pt>
          <cx:pt idx="42875">135000</cx:pt>
          <cx:pt idx="42876">225000</cx:pt>
          <cx:pt idx="42877">103500</cx:pt>
          <cx:pt idx="42878">382500</cx:pt>
          <cx:pt idx="42879">202500</cx:pt>
          <cx:pt idx="42880">103500</cx:pt>
          <cx:pt idx="42881">126000</cx:pt>
          <cx:pt idx="42882">157500</cx:pt>
          <cx:pt idx="42883">90000</cx:pt>
          <cx:pt idx="42884">162000</cx:pt>
          <cx:pt idx="42885">90000</cx:pt>
          <cx:pt idx="42886">171000</cx:pt>
          <cx:pt idx="42887">135000</cx:pt>
          <cx:pt idx="42888">247500</cx:pt>
          <cx:pt idx="42889">67500</cx:pt>
          <cx:pt idx="42890">112500</cx:pt>
          <cx:pt idx="42891">179100</cx:pt>
          <cx:pt idx="42892">180000</cx:pt>
          <cx:pt idx="42893">130500</cx:pt>
          <cx:pt idx="42894">135000</cx:pt>
          <cx:pt idx="42895">121500</cx:pt>
          <cx:pt idx="42896">135000</cx:pt>
          <cx:pt idx="42897">49500</cx:pt>
          <cx:pt idx="42898">247500</cx:pt>
          <cx:pt idx="42899">103500</cx:pt>
          <cx:pt idx="42900">202500</cx:pt>
          <cx:pt idx="42901">360000</cx:pt>
          <cx:pt idx="42902">135000</cx:pt>
          <cx:pt idx="42903">39150</cx:pt>
          <cx:pt idx="42904">76500</cx:pt>
          <cx:pt idx="42905">112500</cx:pt>
          <cx:pt idx="42906">202500</cx:pt>
          <cx:pt idx="42907">247500</cx:pt>
          <cx:pt idx="42908">157500</cx:pt>
          <cx:pt idx="42909">135000</cx:pt>
          <cx:pt idx="42910">315000</cx:pt>
          <cx:pt idx="42911">337500</cx:pt>
          <cx:pt idx="42912">225000</cx:pt>
          <cx:pt idx="42913">135000</cx:pt>
          <cx:pt idx="42914">157500</cx:pt>
          <cx:pt idx="42915">202500</cx:pt>
          <cx:pt idx="42916">67500</cx:pt>
          <cx:pt idx="42917">270000</cx:pt>
          <cx:pt idx="42918">225000</cx:pt>
          <cx:pt idx="42919">225000</cx:pt>
          <cx:pt idx="42920">135000</cx:pt>
          <cx:pt idx="42921">135000</cx:pt>
          <cx:pt idx="42922">112500</cx:pt>
          <cx:pt idx="42923">180000</cx:pt>
          <cx:pt idx="42924">121500</cx:pt>
          <cx:pt idx="42925">225000</cx:pt>
          <cx:pt idx="42926">180000</cx:pt>
          <cx:pt idx="42927">81000</cx:pt>
          <cx:pt idx="42928">225000</cx:pt>
          <cx:pt idx="42929">112500</cx:pt>
          <cx:pt idx="42930">225000</cx:pt>
          <cx:pt idx="42931">315000</cx:pt>
          <cx:pt idx="42932">112500</cx:pt>
          <cx:pt idx="42933">94500</cx:pt>
          <cx:pt idx="42934">135000</cx:pt>
          <cx:pt idx="42935">171000</cx:pt>
          <cx:pt idx="42936">157500</cx:pt>
          <cx:pt idx="42937">225000</cx:pt>
          <cx:pt idx="42938">157500</cx:pt>
          <cx:pt idx="42939">117450</cx:pt>
          <cx:pt idx="42940">270000</cx:pt>
          <cx:pt idx="42941">239400</cx:pt>
          <cx:pt idx="42942">81000</cx:pt>
          <cx:pt idx="42943">135000</cx:pt>
          <cx:pt idx="42944">135000</cx:pt>
          <cx:pt idx="42945">157500</cx:pt>
          <cx:pt idx="42946">157500</cx:pt>
          <cx:pt idx="42947">247500</cx:pt>
          <cx:pt idx="42948">90000</cx:pt>
          <cx:pt idx="42949">135000</cx:pt>
          <cx:pt idx="42950">112500</cx:pt>
          <cx:pt idx="42951">450000</cx:pt>
          <cx:pt idx="42952">112500</cx:pt>
          <cx:pt idx="42953">135000</cx:pt>
          <cx:pt idx="42954">180000</cx:pt>
          <cx:pt idx="42955">540000</cx:pt>
          <cx:pt idx="42956">135000</cx:pt>
          <cx:pt idx="42957">337500</cx:pt>
          <cx:pt idx="42958">378000</cx:pt>
          <cx:pt idx="42959">202500</cx:pt>
          <cx:pt idx="42960">90000</cx:pt>
          <cx:pt idx="42961">76500</cx:pt>
          <cx:pt idx="42962">117000</cx:pt>
          <cx:pt idx="42963">180000</cx:pt>
          <cx:pt idx="42964">157500</cx:pt>
          <cx:pt idx="42965">225000</cx:pt>
          <cx:pt idx="42966">247500</cx:pt>
          <cx:pt idx="42967">270000</cx:pt>
          <cx:pt idx="42968">202500</cx:pt>
          <cx:pt idx="42969">135000</cx:pt>
          <cx:pt idx="42970">270000</cx:pt>
          <cx:pt idx="42971">202500</cx:pt>
          <cx:pt idx="42972">135000</cx:pt>
          <cx:pt idx="42973">225000</cx:pt>
          <cx:pt idx="42974">112500</cx:pt>
          <cx:pt idx="42975">135000</cx:pt>
          <cx:pt idx="42976">180000</cx:pt>
          <cx:pt idx="42977">225000</cx:pt>
          <cx:pt idx="42978">202500</cx:pt>
          <cx:pt idx="42979">135000</cx:pt>
          <cx:pt idx="42980">94500</cx:pt>
          <cx:pt idx="42981">225000</cx:pt>
          <cx:pt idx="42982">337500</cx:pt>
          <cx:pt idx="42983">180000</cx:pt>
          <cx:pt idx="42984">225000</cx:pt>
          <cx:pt idx="42985">157500</cx:pt>
          <cx:pt idx="42986">180000</cx:pt>
          <cx:pt idx="42987">202500</cx:pt>
          <cx:pt idx="42988">157500</cx:pt>
          <cx:pt idx="42989">112500</cx:pt>
          <cx:pt idx="42990">72000</cx:pt>
          <cx:pt idx="42991">216000</cx:pt>
          <cx:pt idx="42992">81000</cx:pt>
          <cx:pt idx="42993">225000</cx:pt>
          <cx:pt idx="42994">135000</cx:pt>
          <cx:pt idx="42995">202500</cx:pt>
          <cx:pt idx="42996">135000</cx:pt>
          <cx:pt idx="42997">225000</cx:pt>
          <cx:pt idx="42998">360000</cx:pt>
          <cx:pt idx="42999">135000</cx:pt>
          <cx:pt idx="43000">180000</cx:pt>
          <cx:pt idx="43001">157500</cx:pt>
          <cx:pt idx="43002">94500</cx:pt>
          <cx:pt idx="43003">225000</cx:pt>
          <cx:pt idx="43004">225000</cx:pt>
          <cx:pt idx="43005">135000</cx:pt>
          <cx:pt idx="43006">157500</cx:pt>
          <cx:pt idx="43007">225000</cx:pt>
          <cx:pt idx="43008">292500</cx:pt>
          <cx:pt idx="43009">112500</cx:pt>
          <cx:pt idx="43010">90000</cx:pt>
          <cx:pt idx="43011">180000</cx:pt>
          <cx:pt idx="43012">90000</cx:pt>
          <cx:pt idx="43013">85500</cx:pt>
          <cx:pt idx="43014">112500</cx:pt>
          <cx:pt idx="43015">121500</cx:pt>
          <cx:pt idx="43016">225000</cx:pt>
          <cx:pt idx="43017">54000</cx:pt>
          <cx:pt idx="43018">189000</cx:pt>
          <cx:pt idx="43019">207000</cx:pt>
          <cx:pt idx="43020">180000</cx:pt>
          <cx:pt idx="43021">180000</cx:pt>
          <cx:pt idx="43022">135000</cx:pt>
          <cx:pt idx="43023">67500</cx:pt>
          <cx:pt idx="43024">247500</cx:pt>
          <cx:pt idx="43025">76500</cx:pt>
          <cx:pt idx="43026">81000</cx:pt>
          <cx:pt idx="43027">135000</cx:pt>
          <cx:pt idx="43028">67500</cx:pt>
          <cx:pt idx="43029">292500</cx:pt>
          <cx:pt idx="43030">133875</cx:pt>
          <cx:pt idx="43031">337500</cx:pt>
          <cx:pt idx="43032">135000</cx:pt>
          <cx:pt idx="43033">135000</cx:pt>
          <cx:pt idx="43034">90000</cx:pt>
          <cx:pt idx="43035">360000</cx:pt>
          <cx:pt idx="43036">135000</cx:pt>
          <cx:pt idx="43037">225000</cx:pt>
          <cx:pt idx="43038">292500</cx:pt>
          <cx:pt idx="43039">112500</cx:pt>
          <cx:pt idx="43040">54000</cx:pt>
          <cx:pt idx="43041">180000</cx:pt>
          <cx:pt idx="43042">90000</cx:pt>
          <cx:pt idx="43043">225000</cx:pt>
          <cx:pt idx="43044">225000</cx:pt>
          <cx:pt idx="43045">112500</cx:pt>
          <cx:pt idx="43046">45000</cx:pt>
          <cx:pt idx="43047">90000</cx:pt>
          <cx:pt idx="43048">90000</cx:pt>
          <cx:pt idx="43049">121500</cx:pt>
          <cx:pt idx="43050">292500</cx:pt>
          <cx:pt idx="43051">157500</cx:pt>
          <cx:pt idx="43052">180000</cx:pt>
          <cx:pt idx="43053">127350</cx:pt>
          <cx:pt idx="43054">121500</cx:pt>
          <cx:pt idx="43055">65250</cx:pt>
          <cx:pt idx="43056">337500</cx:pt>
          <cx:pt idx="43057">67500</cx:pt>
          <cx:pt idx="43058">112500</cx:pt>
          <cx:pt idx="43059">112500</cx:pt>
          <cx:pt idx="43060">54000</cx:pt>
          <cx:pt idx="43061">225000</cx:pt>
          <cx:pt idx="43062">72000</cx:pt>
          <cx:pt idx="43063">225000</cx:pt>
          <cx:pt idx="43064">189000</cx:pt>
          <cx:pt idx="43065">211500</cx:pt>
          <cx:pt idx="43066">202500</cx:pt>
          <cx:pt idx="43067">180000</cx:pt>
          <cx:pt idx="43068">135000</cx:pt>
          <cx:pt idx="43069">41400</cx:pt>
          <cx:pt idx="43070">135000</cx:pt>
          <cx:pt idx="43071">157500</cx:pt>
          <cx:pt idx="43072">202500</cx:pt>
          <cx:pt idx="43073">90000</cx:pt>
          <cx:pt idx="43074">90000</cx:pt>
          <cx:pt idx="43075">243000</cx:pt>
          <cx:pt idx="43076">157500</cx:pt>
          <cx:pt idx="43077">67500</cx:pt>
          <cx:pt idx="43078">270000</cx:pt>
          <cx:pt idx="43079">94500</cx:pt>
          <cx:pt idx="43080">135000</cx:pt>
          <cx:pt idx="43081">315000</cx:pt>
          <cx:pt idx="43082">112500</cx:pt>
          <cx:pt idx="43083">405000</cx:pt>
          <cx:pt idx="43084">90000</cx:pt>
          <cx:pt idx="43085">72000</cx:pt>
          <cx:pt idx="43086">171000</cx:pt>
          <cx:pt idx="43087">81000</cx:pt>
          <cx:pt idx="43088">112500</cx:pt>
          <cx:pt idx="43089">135000</cx:pt>
          <cx:pt idx="43090">135000</cx:pt>
          <cx:pt idx="43091">225000</cx:pt>
          <cx:pt idx="43092">135000</cx:pt>
          <cx:pt idx="43093">135000</cx:pt>
          <cx:pt idx="43094">135000</cx:pt>
          <cx:pt idx="43095">135000</cx:pt>
          <cx:pt idx="43096">135000</cx:pt>
          <cx:pt idx="43097">135000</cx:pt>
          <cx:pt idx="43098">225000</cx:pt>
          <cx:pt idx="43099">90000</cx:pt>
          <cx:pt idx="43100">90000</cx:pt>
          <cx:pt idx="43101">112500</cx:pt>
          <cx:pt idx="43102">135000</cx:pt>
          <cx:pt idx="43103">117000</cx:pt>
          <cx:pt idx="43104">180000</cx:pt>
          <cx:pt idx="43105">108000</cx:pt>
          <cx:pt idx="43106">202500</cx:pt>
          <cx:pt idx="43107">90000</cx:pt>
          <cx:pt idx="43108">180000</cx:pt>
          <cx:pt idx="43109">76500</cx:pt>
          <cx:pt idx="43110">81000</cx:pt>
          <cx:pt idx="43111">315000</cx:pt>
          <cx:pt idx="43112">180000</cx:pt>
          <cx:pt idx="43113">112500</cx:pt>
          <cx:pt idx="43114">99000</cx:pt>
          <cx:pt idx="43115">90000</cx:pt>
          <cx:pt idx="43116">315000</cx:pt>
          <cx:pt idx="43117">247500</cx:pt>
          <cx:pt idx="43118">202500</cx:pt>
          <cx:pt idx="43119">374220</cx:pt>
          <cx:pt idx="43120">225000</cx:pt>
          <cx:pt idx="43121">247500</cx:pt>
          <cx:pt idx="43122">315000</cx:pt>
          <cx:pt idx="43123">90000</cx:pt>
          <cx:pt idx="43124">90000</cx:pt>
          <cx:pt idx="43125">135000</cx:pt>
          <cx:pt idx="43126">180000</cx:pt>
          <cx:pt idx="43127">180000</cx:pt>
          <cx:pt idx="43128">225000</cx:pt>
          <cx:pt idx="43129">117000</cx:pt>
          <cx:pt idx="43130">270000</cx:pt>
          <cx:pt idx="43131">135000</cx:pt>
          <cx:pt idx="43132">247500</cx:pt>
          <cx:pt idx="43133">90000</cx:pt>
          <cx:pt idx="43134">135000</cx:pt>
          <cx:pt idx="43135">54000</cx:pt>
          <cx:pt idx="43136">94500</cx:pt>
          <cx:pt idx="43137">360000</cx:pt>
          <cx:pt idx="43138">90000</cx:pt>
          <cx:pt idx="43139">94500</cx:pt>
          <cx:pt idx="43140">180000</cx:pt>
          <cx:pt idx="43141">135000</cx:pt>
          <cx:pt idx="43142">81000</cx:pt>
          <cx:pt idx="43143">292500</cx:pt>
          <cx:pt idx="43144">225000</cx:pt>
          <cx:pt idx="43145">157500</cx:pt>
          <cx:pt idx="43146">517500</cx:pt>
          <cx:pt idx="43147">180000</cx:pt>
          <cx:pt idx="43148">225000</cx:pt>
          <cx:pt idx="43149">270000</cx:pt>
          <cx:pt idx="43150">247500</cx:pt>
          <cx:pt idx="43151">135000</cx:pt>
          <cx:pt idx="43152">76500</cx:pt>
          <cx:pt idx="43153">175500</cx:pt>
          <cx:pt idx="43154">180000</cx:pt>
          <cx:pt idx="43155">90000</cx:pt>
          <cx:pt idx="43156">180000</cx:pt>
          <cx:pt idx="43157">180000</cx:pt>
          <cx:pt idx="43158">180000</cx:pt>
          <cx:pt idx="43159">67500</cx:pt>
          <cx:pt idx="43160">144000</cx:pt>
          <cx:pt idx="43161">180000</cx:pt>
          <cx:pt idx="43162">90000</cx:pt>
          <cx:pt idx="43163">135000</cx:pt>
          <cx:pt idx="43164">360000</cx:pt>
          <cx:pt idx="43165">76500</cx:pt>
          <cx:pt idx="43166">103500</cx:pt>
          <cx:pt idx="43167">189000</cx:pt>
          <cx:pt idx="43168">45000</cx:pt>
          <cx:pt idx="43169">247500</cx:pt>
          <cx:pt idx="43170">112500</cx:pt>
          <cx:pt idx="43171">270000</cx:pt>
          <cx:pt idx="43172">225000</cx:pt>
          <cx:pt idx="43173">157500</cx:pt>
          <cx:pt idx="43174">180000</cx:pt>
          <cx:pt idx="43175">117000</cx:pt>
          <cx:pt idx="43176">135000</cx:pt>
          <cx:pt idx="43177">90000</cx:pt>
          <cx:pt idx="43178">67500</cx:pt>
          <cx:pt idx="43179">180000</cx:pt>
          <cx:pt idx="43180">135000</cx:pt>
          <cx:pt idx="43181">247500</cx:pt>
          <cx:pt idx="43182">135000</cx:pt>
          <cx:pt idx="43183">243000</cx:pt>
          <cx:pt idx="43184">211500</cx:pt>
          <cx:pt idx="43185">112500</cx:pt>
          <cx:pt idx="43186">112500</cx:pt>
          <cx:pt idx="43187">135000</cx:pt>
          <cx:pt idx="43188">247500</cx:pt>
          <cx:pt idx="43189">112500</cx:pt>
          <cx:pt idx="43190">360000</cx:pt>
          <cx:pt idx="43191">157500</cx:pt>
          <cx:pt idx="43192">135000</cx:pt>
          <cx:pt idx="43193">202500</cx:pt>
          <cx:pt idx="43194">135000</cx:pt>
          <cx:pt idx="43195">121500</cx:pt>
          <cx:pt idx="43196">112500</cx:pt>
          <cx:pt idx="43197">265500</cx:pt>
          <cx:pt idx="43198">270000</cx:pt>
          <cx:pt idx="43199">202500</cx:pt>
          <cx:pt idx="43200">247500</cx:pt>
          <cx:pt idx="43201">225000</cx:pt>
          <cx:pt idx="43202">225000</cx:pt>
          <cx:pt idx="43203">46566</cx:pt>
          <cx:pt idx="43204">180000</cx:pt>
          <cx:pt idx="43205">450000</cx:pt>
          <cx:pt idx="43206">156141</cx:pt>
          <cx:pt idx="43207">135000</cx:pt>
          <cx:pt idx="43208">225000</cx:pt>
          <cx:pt idx="43209">270000</cx:pt>
          <cx:pt idx="43210">112500</cx:pt>
          <cx:pt idx="43211">153000</cx:pt>
          <cx:pt idx="43212">130500</cx:pt>
          <cx:pt idx="43213">135000</cx:pt>
          <cx:pt idx="43214">180000</cx:pt>
          <cx:pt idx="43215">225000</cx:pt>
          <cx:pt idx="43216">360000</cx:pt>
          <cx:pt idx="43217">135000</cx:pt>
          <cx:pt idx="43218">180000</cx:pt>
          <cx:pt idx="43219">157500</cx:pt>
          <cx:pt idx="43220">90000</cx:pt>
          <cx:pt idx="43221">157500</cx:pt>
          <cx:pt idx="43222">157500</cx:pt>
          <cx:pt idx="43223">112500</cx:pt>
          <cx:pt idx="43224">202500</cx:pt>
          <cx:pt idx="43225">157500</cx:pt>
          <cx:pt idx="43226">166500</cx:pt>
          <cx:pt idx="43227">225000</cx:pt>
          <cx:pt idx="43228">315000</cx:pt>
          <cx:pt idx="43229">157500</cx:pt>
          <cx:pt idx="43230">225000</cx:pt>
          <cx:pt idx="43231">126000</cx:pt>
          <cx:pt idx="43232">202500</cx:pt>
          <cx:pt idx="43233">270000</cx:pt>
          <cx:pt idx="43234">315000</cx:pt>
          <cx:pt idx="43235">157500</cx:pt>
          <cx:pt idx="43236">180000</cx:pt>
          <cx:pt idx="43237">67500</cx:pt>
          <cx:pt idx="43238">45000</cx:pt>
          <cx:pt idx="43239">202500</cx:pt>
          <cx:pt idx="43240">144000</cx:pt>
          <cx:pt idx="43241">225000</cx:pt>
          <cx:pt idx="43242">180000</cx:pt>
          <cx:pt idx="43243">112500</cx:pt>
          <cx:pt idx="43244">225000</cx:pt>
          <cx:pt idx="43245">540000</cx:pt>
          <cx:pt idx="43246">450000</cx:pt>
          <cx:pt idx="43247">130500</cx:pt>
          <cx:pt idx="43248">157500</cx:pt>
          <cx:pt idx="43249">72000</cx:pt>
          <cx:pt idx="43250">317088</cx:pt>
          <cx:pt idx="43251">180000</cx:pt>
          <cx:pt idx="43252">81000</cx:pt>
          <cx:pt idx="43253">67500</cx:pt>
          <cx:pt idx="43254">270000</cx:pt>
          <cx:pt idx="43255">112500</cx:pt>
          <cx:pt idx="43256">180000</cx:pt>
          <cx:pt idx="43257">135000</cx:pt>
          <cx:pt idx="43258">180000</cx:pt>
          <cx:pt idx="43259">450000</cx:pt>
          <cx:pt idx="43260">292500</cx:pt>
          <cx:pt idx="43261">220500</cx:pt>
          <cx:pt idx="43262">180000</cx:pt>
          <cx:pt idx="43263">198000</cx:pt>
          <cx:pt idx="43264">157500</cx:pt>
          <cx:pt idx="43265">85500</cx:pt>
          <cx:pt idx="43266">112500</cx:pt>
          <cx:pt idx="43267">90000</cx:pt>
          <cx:pt idx="43268">67500</cx:pt>
          <cx:pt idx="43269">166500</cx:pt>
          <cx:pt idx="43270">103500</cx:pt>
          <cx:pt idx="43271">202500</cx:pt>
          <cx:pt idx="43272">67500</cx:pt>
          <cx:pt idx="43273">180000</cx:pt>
          <cx:pt idx="43274">252000</cx:pt>
          <cx:pt idx="43275">135000</cx:pt>
          <cx:pt idx="43276">189000</cx:pt>
          <cx:pt idx="43277">180000</cx:pt>
          <cx:pt idx="43278">135000</cx:pt>
          <cx:pt idx="43279">112500</cx:pt>
          <cx:pt idx="43280">171000</cx:pt>
          <cx:pt idx="43281">225000</cx:pt>
          <cx:pt idx="43282">157500</cx:pt>
          <cx:pt idx="43283">135000</cx:pt>
          <cx:pt idx="43284">72000</cx:pt>
          <cx:pt idx="43285">103500</cx:pt>
          <cx:pt idx="43286">135000</cx:pt>
          <cx:pt idx="43287">135000</cx:pt>
          <cx:pt idx="43288">315000</cx:pt>
          <cx:pt idx="43289">202500</cx:pt>
          <cx:pt idx="43290">112500</cx:pt>
          <cx:pt idx="43291">67500</cx:pt>
          <cx:pt idx="43292">270000</cx:pt>
          <cx:pt idx="43293">135000</cx:pt>
          <cx:pt idx="43294">112500</cx:pt>
          <cx:pt idx="43295">202500</cx:pt>
          <cx:pt idx="43296">157500</cx:pt>
          <cx:pt idx="43297">90000</cx:pt>
          <cx:pt idx="43298">99000</cx:pt>
          <cx:pt idx="43299">180000</cx:pt>
          <cx:pt idx="43300">112500</cx:pt>
          <cx:pt idx="43301">112500</cx:pt>
          <cx:pt idx="43302">180000</cx:pt>
          <cx:pt idx="43303">99000</cx:pt>
          <cx:pt idx="43304">99000</cx:pt>
          <cx:pt idx="43305">157500</cx:pt>
          <cx:pt idx="43306">180000</cx:pt>
          <cx:pt idx="43307">112500</cx:pt>
          <cx:pt idx="43308">121500</cx:pt>
          <cx:pt idx="43309">202500</cx:pt>
          <cx:pt idx="43310">135000</cx:pt>
          <cx:pt idx="43311">112500</cx:pt>
          <cx:pt idx="43312">135000</cx:pt>
          <cx:pt idx="43313">112500</cx:pt>
          <cx:pt idx="43314">157500</cx:pt>
          <cx:pt idx="43315">67500</cx:pt>
          <cx:pt idx="43316">180000</cx:pt>
          <cx:pt idx="43317">90000</cx:pt>
          <cx:pt idx="43318">90000</cx:pt>
          <cx:pt idx="43319">67500</cx:pt>
          <cx:pt idx="43320">247500</cx:pt>
          <cx:pt idx="43321">225000</cx:pt>
          <cx:pt idx="43322">135000</cx:pt>
          <cx:pt idx="43323">99000</cx:pt>
          <cx:pt idx="43324">157500</cx:pt>
          <cx:pt idx="43325">58500</cx:pt>
          <cx:pt idx="43326">360000</cx:pt>
          <cx:pt idx="43327">54000</cx:pt>
          <cx:pt idx="43328">135000</cx:pt>
          <cx:pt idx="43329">189000</cx:pt>
          <cx:pt idx="43330">112500</cx:pt>
          <cx:pt idx="43331">337500</cx:pt>
          <cx:pt idx="43332">225000</cx:pt>
          <cx:pt idx="43333">225000</cx:pt>
          <cx:pt idx="43334">112500</cx:pt>
          <cx:pt idx="43335">315000</cx:pt>
          <cx:pt idx="43336">162000</cx:pt>
          <cx:pt idx="43337">189000</cx:pt>
          <cx:pt idx="43338">112500</cx:pt>
          <cx:pt idx="43339">58500</cx:pt>
          <cx:pt idx="43340">90000</cx:pt>
          <cx:pt idx="43341">135000</cx:pt>
          <cx:pt idx="43342">103500</cx:pt>
          <cx:pt idx="43343">180000</cx:pt>
          <cx:pt idx="43344">270000</cx:pt>
          <cx:pt idx="43345">225000</cx:pt>
          <cx:pt idx="43346">112500</cx:pt>
          <cx:pt idx="43347">90000</cx:pt>
          <cx:pt idx="43348">180000</cx:pt>
          <cx:pt idx="43349">94500</cx:pt>
          <cx:pt idx="43350">225000</cx:pt>
          <cx:pt idx="43351">135000</cx:pt>
          <cx:pt idx="43352">225000</cx:pt>
          <cx:pt idx="43353">90000</cx:pt>
          <cx:pt idx="43354">72000</cx:pt>
          <cx:pt idx="43355">121500</cx:pt>
          <cx:pt idx="43356">180000</cx:pt>
          <cx:pt idx="43357">90000</cx:pt>
          <cx:pt idx="43358">112500</cx:pt>
          <cx:pt idx="43359">265500</cx:pt>
          <cx:pt idx="43360">157500</cx:pt>
          <cx:pt idx="43361">180000</cx:pt>
          <cx:pt idx="43362">126000</cx:pt>
          <cx:pt idx="43363">148500</cx:pt>
          <cx:pt idx="43364">180000</cx:pt>
          <cx:pt idx="43365">252000</cx:pt>
          <cx:pt idx="43366">85500</cx:pt>
          <cx:pt idx="43367">135000</cx:pt>
          <cx:pt idx="43368">112500</cx:pt>
          <cx:pt idx="43369">129748.5</cx:pt>
          <cx:pt idx="43370">135000</cx:pt>
          <cx:pt idx="43371">135000</cx:pt>
          <cx:pt idx="43372">157500</cx:pt>
          <cx:pt idx="43373">112500</cx:pt>
          <cx:pt idx="43374">157500</cx:pt>
          <cx:pt idx="43375">157500</cx:pt>
          <cx:pt idx="43376">67500</cx:pt>
          <cx:pt idx="43377">103500</cx:pt>
          <cx:pt idx="43378">202500</cx:pt>
          <cx:pt idx="43379">112500</cx:pt>
          <cx:pt idx="43380">360000</cx:pt>
          <cx:pt idx="43381">202500</cx:pt>
          <cx:pt idx="43382">85500</cx:pt>
          <cx:pt idx="43383">63000</cx:pt>
          <cx:pt idx="43384">76500</cx:pt>
          <cx:pt idx="43385">135000</cx:pt>
          <cx:pt idx="43386">292500</cx:pt>
          <cx:pt idx="43387">135000</cx:pt>
          <cx:pt idx="43388">247500</cx:pt>
          <cx:pt idx="43389">126000</cx:pt>
          <cx:pt idx="43390">225000</cx:pt>
          <cx:pt idx="43391">135000</cx:pt>
          <cx:pt idx="43392">153000</cx:pt>
          <cx:pt idx="43393">270000</cx:pt>
          <cx:pt idx="43394">315000</cx:pt>
          <cx:pt idx="43395">288000</cx:pt>
          <cx:pt idx="43396">180000</cx:pt>
          <cx:pt idx="43397">157500</cx:pt>
          <cx:pt idx="43398">157500</cx:pt>
          <cx:pt idx="43399">706500</cx:pt>
          <cx:pt idx="43400">76500</cx:pt>
          <cx:pt idx="43401">117000</cx:pt>
          <cx:pt idx="43402">67500</cx:pt>
          <cx:pt idx="43403">135000</cx:pt>
          <cx:pt idx="43404">225000</cx:pt>
          <cx:pt idx="43405">292500</cx:pt>
          <cx:pt idx="43406">67500</cx:pt>
          <cx:pt idx="43407">135000</cx:pt>
          <cx:pt idx="43408">225000</cx:pt>
          <cx:pt idx="43409">270000</cx:pt>
          <cx:pt idx="43410">63000</cx:pt>
          <cx:pt idx="43411">112500</cx:pt>
          <cx:pt idx="43412">202500</cx:pt>
          <cx:pt idx="43413">45000</cx:pt>
          <cx:pt idx="43414">450000</cx:pt>
          <cx:pt idx="43415">157500</cx:pt>
          <cx:pt idx="43416">135000</cx:pt>
          <cx:pt idx="43417">112500</cx:pt>
          <cx:pt idx="43418">405000</cx:pt>
          <cx:pt idx="43419">157500</cx:pt>
          <cx:pt idx="43420">45000</cx:pt>
          <cx:pt idx="43421">157500</cx:pt>
          <cx:pt idx="43422">180000</cx:pt>
          <cx:pt idx="43423">247500</cx:pt>
          <cx:pt idx="43424">720000</cx:pt>
          <cx:pt idx="43425">67500</cx:pt>
          <cx:pt idx="43426">202500</cx:pt>
          <cx:pt idx="43427">225000</cx:pt>
          <cx:pt idx="43428">135000</cx:pt>
          <cx:pt idx="43429">121387.5</cx:pt>
          <cx:pt idx="43430">135000</cx:pt>
          <cx:pt idx="43431">180000</cx:pt>
          <cx:pt idx="43432">99000</cx:pt>
          <cx:pt idx="43433">90000</cx:pt>
          <cx:pt idx="43434">292500</cx:pt>
          <cx:pt idx="43435">90000</cx:pt>
          <cx:pt idx="43436">180000</cx:pt>
          <cx:pt idx="43437">202500</cx:pt>
          <cx:pt idx="43438">360000</cx:pt>
          <cx:pt idx="43439">202500</cx:pt>
          <cx:pt idx="43440">117000</cx:pt>
          <cx:pt idx="43441">90000</cx:pt>
          <cx:pt idx="43442">117000</cx:pt>
          <cx:pt idx="43443">135000</cx:pt>
          <cx:pt idx="43444">202500</cx:pt>
          <cx:pt idx="43445">202500</cx:pt>
          <cx:pt idx="43446">135000</cx:pt>
          <cx:pt idx="43447">202500</cx:pt>
          <cx:pt idx="43448">112500</cx:pt>
          <cx:pt idx="43449">157500</cx:pt>
          <cx:pt idx="43450">135000</cx:pt>
          <cx:pt idx="43451">189000</cx:pt>
          <cx:pt idx="43452">135000</cx:pt>
          <cx:pt idx="43453">112500</cx:pt>
          <cx:pt idx="43454">135000</cx:pt>
          <cx:pt idx="43455">202500</cx:pt>
          <cx:pt idx="43456">225000</cx:pt>
          <cx:pt idx="43457">189000</cx:pt>
          <cx:pt idx="43458">180000</cx:pt>
          <cx:pt idx="43459">193500</cx:pt>
          <cx:pt idx="43460">135000</cx:pt>
          <cx:pt idx="43461">180000</cx:pt>
          <cx:pt idx="43462">135000</cx:pt>
          <cx:pt idx="43463">157500</cx:pt>
          <cx:pt idx="43464">247500</cx:pt>
          <cx:pt idx="43465">103500</cx:pt>
          <cx:pt idx="43466">270000</cx:pt>
          <cx:pt idx="43467">189000</cx:pt>
          <cx:pt idx="43468">315000</cx:pt>
          <cx:pt idx="43469">49500</cx:pt>
          <cx:pt idx="43470">292500</cx:pt>
          <cx:pt idx="43471">157500</cx:pt>
          <cx:pt idx="43472">175500</cx:pt>
          <cx:pt idx="43473">103500</cx:pt>
          <cx:pt idx="43474">225000</cx:pt>
          <cx:pt idx="43475">135000</cx:pt>
          <cx:pt idx="43476">90000</cx:pt>
          <cx:pt idx="43477">90000</cx:pt>
          <cx:pt idx="43478">81000</cx:pt>
          <cx:pt idx="43479">90000</cx:pt>
          <cx:pt idx="43480">306000</cx:pt>
          <cx:pt idx="43481">112500</cx:pt>
          <cx:pt idx="43482">135000</cx:pt>
          <cx:pt idx="43483">180000</cx:pt>
          <cx:pt idx="43484">112500</cx:pt>
          <cx:pt idx="43485">157500</cx:pt>
          <cx:pt idx="43486">202500</cx:pt>
          <cx:pt idx="43487">180000</cx:pt>
          <cx:pt idx="43488">157500</cx:pt>
          <cx:pt idx="43489">360000</cx:pt>
          <cx:pt idx="43490">180000</cx:pt>
          <cx:pt idx="43491">202500</cx:pt>
          <cx:pt idx="43492">135000</cx:pt>
          <cx:pt idx="43493">63000</cx:pt>
          <cx:pt idx="43494">225000</cx:pt>
          <cx:pt idx="43495">135000</cx:pt>
          <cx:pt idx="43496">675000</cx:pt>
          <cx:pt idx="43497">157500</cx:pt>
          <cx:pt idx="43498">202500</cx:pt>
          <cx:pt idx="43499">270000</cx:pt>
          <cx:pt idx="43500">202500</cx:pt>
          <cx:pt idx="43501">148500</cx:pt>
          <cx:pt idx="43502">360000</cx:pt>
          <cx:pt idx="43503">90000</cx:pt>
          <cx:pt idx="43504">180000</cx:pt>
          <cx:pt idx="43505">144000</cx:pt>
          <cx:pt idx="43506">135000</cx:pt>
          <cx:pt idx="43507">180000</cx:pt>
          <cx:pt idx="43508">45000</cx:pt>
          <cx:pt idx="43509">157500</cx:pt>
          <cx:pt idx="43510">157500</cx:pt>
          <cx:pt idx="43511">90000</cx:pt>
          <cx:pt idx="43512">135000</cx:pt>
          <cx:pt idx="43513">112500</cx:pt>
          <cx:pt idx="43514">135000</cx:pt>
          <cx:pt idx="43515">112500</cx:pt>
          <cx:pt idx="43516">247500</cx:pt>
          <cx:pt idx="43517">135000</cx:pt>
          <cx:pt idx="43518">202500</cx:pt>
          <cx:pt idx="43519">270000</cx:pt>
          <cx:pt idx="43520">112500</cx:pt>
          <cx:pt idx="43521">103500</cx:pt>
          <cx:pt idx="43522">180000</cx:pt>
          <cx:pt idx="43523">90000</cx:pt>
          <cx:pt idx="43524">180000</cx:pt>
          <cx:pt idx="43525">90000</cx:pt>
          <cx:pt idx="43526">202500</cx:pt>
          <cx:pt idx="43527">225000</cx:pt>
          <cx:pt idx="43528">67500</cx:pt>
          <cx:pt idx="43529">202500</cx:pt>
          <cx:pt idx="43530">45000</cx:pt>
          <cx:pt idx="43531">382500</cx:pt>
          <cx:pt idx="43532">157500</cx:pt>
          <cx:pt idx="43533">153900</cx:pt>
          <cx:pt idx="43534">247500</cx:pt>
          <cx:pt idx="43535">112500</cx:pt>
          <cx:pt idx="43536">67500</cx:pt>
          <cx:pt idx="43537">81000</cx:pt>
          <cx:pt idx="43538">112500</cx:pt>
          <cx:pt idx="43539">225000</cx:pt>
          <cx:pt idx="43540">315000</cx:pt>
          <cx:pt idx="43541">315000</cx:pt>
          <cx:pt idx="43542">270000</cx:pt>
          <cx:pt idx="43543">135000</cx:pt>
          <cx:pt idx="43544">171000</cx:pt>
          <cx:pt idx="43545">157500</cx:pt>
          <cx:pt idx="43546">121500</cx:pt>
          <cx:pt idx="43547">225000</cx:pt>
          <cx:pt idx="43548">180000</cx:pt>
          <cx:pt idx="43549">157500</cx:pt>
          <cx:pt idx="43550">112500</cx:pt>
          <cx:pt idx="43551">292500</cx:pt>
          <cx:pt idx="43552">292500</cx:pt>
          <cx:pt idx="43553">40500</cx:pt>
          <cx:pt idx="43554">270000</cx:pt>
          <cx:pt idx="43555">157500</cx:pt>
          <cx:pt idx="43556">270000</cx:pt>
          <cx:pt idx="43557">202500</cx:pt>
          <cx:pt idx="43558">90000</cx:pt>
          <cx:pt idx="43559">225000</cx:pt>
          <cx:pt idx="43560">162900</cx:pt>
          <cx:pt idx="43561">180000</cx:pt>
          <cx:pt idx="43562">216000</cx:pt>
          <cx:pt idx="43563">112500</cx:pt>
          <cx:pt idx="43564">157500</cx:pt>
          <cx:pt idx="43565">139500</cx:pt>
          <cx:pt idx="43566">90000</cx:pt>
          <cx:pt idx="43567">270000</cx:pt>
          <cx:pt idx="43568">427500</cx:pt>
          <cx:pt idx="43569">135000</cx:pt>
          <cx:pt idx="43570">135000</cx:pt>
          <cx:pt idx="43571">315000</cx:pt>
          <cx:pt idx="43572">283500</cx:pt>
          <cx:pt idx="43573">270000</cx:pt>
          <cx:pt idx="43574">180000</cx:pt>
          <cx:pt idx="43575">247500</cx:pt>
          <cx:pt idx="43576">270000</cx:pt>
          <cx:pt idx="43577">292500</cx:pt>
          <cx:pt idx="43578">108000</cx:pt>
          <cx:pt idx="43579">112500</cx:pt>
          <cx:pt idx="43580">126000</cx:pt>
          <cx:pt idx="43581">112500</cx:pt>
          <cx:pt idx="43582">180000</cx:pt>
          <cx:pt idx="43583">90000</cx:pt>
          <cx:pt idx="43584">225000</cx:pt>
          <cx:pt idx="43585">765000</cx:pt>
          <cx:pt idx="43586">90000</cx:pt>
          <cx:pt idx="43587">67500</cx:pt>
          <cx:pt idx="43588">90000</cx:pt>
          <cx:pt idx="43589">135000</cx:pt>
          <cx:pt idx="43590">450000</cx:pt>
          <cx:pt idx="43591">135000</cx:pt>
          <cx:pt idx="43592">99000</cx:pt>
          <cx:pt idx="43593">225000</cx:pt>
          <cx:pt idx="43594">135000</cx:pt>
          <cx:pt idx="43595">76500</cx:pt>
          <cx:pt idx="43596">135000</cx:pt>
          <cx:pt idx="43597">292500</cx:pt>
          <cx:pt idx="43598">171000</cx:pt>
          <cx:pt idx="43599">157500</cx:pt>
          <cx:pt idx="43600">270000</cx:pt>
          <cx:pt idx="43601">83250</cx:pt>
          <cx:pt idx="43602">180000</cx:pt>
          <cx:pt idx="43603">225000</cx:pt>
          <cx:pt idx="43604">135000</cx:pt>
          <cx:pt idx="43605">58500</cx:pt>
          <cx:pt idx="43606">103500</cx:pt>
          <cx:pt idx="43607">157500</cx:pt>
          <cx:pt idx="43608">135000</cx:pt>
          <cx:pt idx="43609">157500</cx:pt>
          <cx:pt idx="43610">90000</cx:pt>
          <cx:pt idx="43611">157500</cx:pt>
          <cx:pt idx="43612">90000</cx:pt>
          <cx:pt idx="43613">315000</cx:pt>
          <cx:pt idx="43614">90000</cx:pt>
          <cx:pt idx="43615">157500</cx:pt>
          <cx:pt idx="43616">225000</cx:pt>
          <cx:pt idx="43617">99000</cx:pt>
          <cx:pt idx="43618">180000</cx:pt>
          <cx:pt idx="43619">202500</cx:pt>
          <cx:pt idx="43620">270000</cx:pt>
          <cx:pt idx="43621">360000</cx:pt>
          <cx:pt idx="43622">175500</cx:pt>
          <cx:pt idx="43623">64350</cx:pt>
          <cx:pt idx="43624">135000</cx:pt>
          <cx:pt idx="43625">90000</cx:pt>
          <cx:pt idx="43626">157500</cx:pt>
          <cx:pt idx="43627">121500</cx:pt>
          <cx:pt idx="43628">173520</cx:pt>
          <cx:pt idx="43629">90000</cx:pt>
          <cx:pt idx="43630">306000</cx:pt>
          <cx:pt idx="43631">144000</cx:pt>
          <cx:pt idx="43632">135000</cx:pt>
          <cx:pt idx="43633">63000</cx:pt>
          <cx:pt idx="43634">1125000</cx:pt>
          <cx:pt idx="43635">157500</cx:pt>
          <cx:pt idx="43636">126000</cx:pt>
          <cx:pt idx="43637">202500</cx:pt>
          <cx:pt idx="43638">441000</cx:pt>
          <cx:pt idx="43639">90000</cx:pt>
          <cx:pt idx="43640">103500</cx:pt>
          <cx:pt idx="43641">157500</cx:pt>
          <cx:pt idx="43642">135000</cx:pt>
          <cx:pt idx="43643">67500</cx:pt>
          <cx:pt idx="43644">135000</cx:pt>
          <cx:pt idx="43645">112500</cx:pt>
          <cx:pt idx="43646">147955.5</cx:pt>
          <cx:pt idx="43647">198000</cx:pt>
          <cx:pt idx="43648">135000</cx:pt>
          <cx:pt idx="43649">218250</cx:pt>
          <cx:pt idx="43650">45000</cx:pt>
          <cx:pt idx="43651">225000</cx:pt>
          <cx:pt idx="43652">180000</cx:pt>
          <cx:pt idx="43653">72000</cx:pt>
          <cx:pt idx="43654">63000</cx:pt>
          <cx:pt idx="43655">193684.5</cx:pt>
          <cx:pt idx="43656">90000</cx:pt>
          <cx:pt idx="43657">67500</cx:pt>
          <cx:pt idx="43658">180000</cx:pt>
          <cx:pt idx="43659">112500</cx:pt>
          <cx:pt idx="43660">76500</cx:pt>
          <cx:pt idx="43661">270000</cx:pt>
          <cx:pt idx="43662">180000</cx:pt>
          <cx:pt idx="43663">112500</cx:pt>
          <cx:pt idx="43664">135000</cx:pt>
          <cx:pt idx="43665">112500</cx:pt>
          <cx:pt idx="43666">54000</cx:pt>
          <cx:pt idx="43667">144000</cx:pt>
          <cx:pt idx="43668">157500</cx:pt>
          <cx:pt idx="43669">157500</cx:pt>
          <cx:pt idx="43670">270000</cx:pt>
          <cx:pt idx="43671">450000</cx:pt>
          <cx:pt idx="43672">112500</cx:pt>
          <cx:pt idx="43673">121500</cx:pt>
          <cx:pt idx="43674">157500</cx:pt>
          <cx:pt idx="43675">75150</cx:pt>
          <cx:pt idx="43676">157500</cx:pt>
          <cx:pt idx="43677">270000</cx:pt>
          <cx:pt idx="43678">225000</cx:pt>
          <cx:pt idx="43679">360000</cx:pt>
          <cx:pt idx="43680">144000</cx:pt>
          <cx:pt idx="43681">112500</cx:pt>
          <cx:pt idx="43682">63000</cx:pt>
          <cx:pt idx="43683">202500</cx:pt>
          <cx:pt idx="43684">90000</cx:pt>
          <cx:pt idx="43685">67500</cx:pt>
          <cx:pt idx="43686">180000</cx:pt>
          <cx:pt idx="43687">90000</cx:pt>
          <cx:pt idx="43688">166500</cx:pt>
          <cx:pt idx="43689">207000</cx:pt>
          <cx:pt idx="43690">112500</cx:pt>
          <cx:pt idx="43691">126000</cx:pt>
          <cx:pt idx="43692">99000</cx:pt>
          <cx:pt idx="43693">90000</cx:pt>
          <cx:pt idx="43694">45000</cx:pt>
          <cx:pt idx="43695">99000</cx:pt>
          <cx:pt idx="43696">225000</cx:pt>
          <cx:pt idx="43697">90000</cx:pt>
          <cx:pt idx="43698">270000</cx:pt>
          <cx:pt idx="43699">44100</cx:pt>
          <cx:pt idx="43700">54000</cx:pt>
          <cx:pt idx="43701">90000</cx:pt>
          <cx:pt idx="43702">225000</cx:pt>
          <cx:pt idx="43703">180000</cx:pt>
          <cx:pt idx="43704">180000</cx:pt>
          <cx:pt idx="43705">112500</cx:pt>
          <cx:pt idx="43706">193500</cx:pt>
          <cx:pt idx="43707">81000</cx:pt>
          <cx:pt idx="43708">135000</cx:pt>
          <cx:pt idx="43709">180000</cx:pt>
          <cx:pt idx="43710">112500</cx:pt>
          <cx:pt idx="43711">49500</cx:pt>
          <cx:pt idx="43712">112500</cx:pt>
          <cx:pt idx="43713">67500</cx:pt>
          <cx:pt idx="43714">405000</cx:pt>
          <cx:pt idx="43715">103500</cx:pt>
          <cx:pt idx="43716">270000</cx:pt>
          <cx:pt idx="43717">180000</cx:pt>
          <cx:pt idx="43718">76500</cx:pt>
          <cx:pt idx="43719">157500</cx:pt>
          <cx:pt idx="43720">225000</cx:pt>
          <cx:pt idx="43721">225000</cx:pt>
          <cx:pt idx="43722">72000</cx:pt>
          <cx:pt idx="43723">189000</cx:pt>
          <cx:pt idx="43724">202500</cx:pt>
          <cx:pt idx="43725">112500</cx:pt>
          <cx:pt idx="43726">67500</cx:pt>
          <cx:pt idx="43727">112500</cx:pt>
          <cx:pt idx="43728">112500</cx:pt>
          <cx:pt idx="43729">112500</cx:pt>
          <cx:pt idx="43730">180000</cx:pt>
          <cx:pt idx="43731">157500</cx:pt>
          <cx:pt idx="43732">180000</cx:pt>
          <cx:pt idx="43733">180000</cx:pt>
          <cx:pt idx="43734">360000</cx:pt>
          <cx:pt idx="43735">135000</cx:pt>
          <cx:pt idx="43736">112500</cx:pt>
          <cx:pt idx="43737">135000</cx:pt>
          <cx:pt idx="43738">90000</cx:pt>
          <cx:pt idx="43739">191250</cx:pt>
          <cx:pt idx="43740">180000</cx:pt>
          <cx:pt idx="43741">67500</cx:pt>
          <cx:pt idx="43742">157500</cx:pt>
          <cx:pt idx="43743">157500</cx:pt>
          <cx:pt idx="43744">112500</cx:pt>
          <cx:pt idx="43745">126000</cx:pt>
          <cx:pt idx="43746">135000</cx:pt>
          <cx:pt idx="43747">94500</cx:pt>
          <cx:pt idx="43748">76500</cx:pt>
          <cx:pt idx="43749">135000</cx:pt>
          <cx:pt idx="43750">112500</cx:pt>
          <cx:pt idx="43751">135000</cx:pt>
          <cx:pt idx="43752">180000</cx:pt>
          <cx:pt idx="43753">99000</cx:pt>
          <cx:pt idx="43754">157500</cx:pt>
          <cx:pt idx="43755">63000</cx:pt>
          <cx:pt idx="43756">135000</cx:pt>
          <cx:pt idx="43757">351000</cx:pt>
          <cx:pt idx="43758">225000</cx:pt>
          <cx:pt idx="43759">157500</cx:pt>
          <cx:pt idx="43760">341100</cx:pt>
          <cx:pt idx="43761">144000</cx:pt>
          <cx:pt idx="43762">135000</cx:pt>
          <cx:pt idx="43763">315000</cx:pt>
          <cx:pt idx="43764">225000</cx:pt>
          <cx:pt idx="43765">67500</cx:pt>
          <cx:pt idx="43766">270000</cx:pt>
          <cx:pt idx="43767">112500</cx:pt>
          <cx:pt idx="43768">157500</cx:pt>
          <cx:pt idx="43769">99000</cx:pt>
          <cx:pt idx="43770">112500</cx:pt>
          <cx:pt idx="43771">144000</cx:pt>
          <cx:pt idx="43772">180000</cx:pt>
          <cx:pt idx="43773">90000</cx:pt>
          <cx:pt idx="43774">180000</cx:pt>
          <cx:pt idx="43775">337500</cx:pt>
          <cx:pt idx="43776">157500</cx:pt>
          <cx:pt idx="43777">315000</cx:pt>
          <cx:pt idx="43778">171000</cx:pt>
          <cx:pt idx="43779">238500</cx:pt>
          <cx:pt idx="43780">144000</cx:pt>
          <cx:pt idx="43781">63000</cx:pt>
          <cx:pt idx="43782">135000</cx:pt>
          <cx:pt idx="43783">103500</cx:pt>
          <cx:pt idx="43784">234000</cx:pt>
          <cx:pt idx="43785">90000</cx:pt>
          <cx:pt idx="43786">135000</cx:pt>
          <cx:pt idx="43787">112500</cx:pt>
          <cx:pt idx="43788">225000</cx:pt>
          <cx:pt idx="43789">166500</cx:pt>
          <cx:pt idx="43790">103500</cx:pt>
          <cx:pt idx="43791">315000</cx:pt>
          <cx:pt idx="43792">202500</cx:pt>
          <cx:pt idx="43793">103500</cx:pt>
          <cx:pt idx="43794">202500</cx:pt>
          <cx:pt idx="43795">144000</cx:pt>
          <cx:pt idx="43796">81000</cx:pt>
          <cx:pt idx="43797">216000</cx:pt>
          <cx:pt idx="43798">72000</cx:pt>
          <cx:pt idx="43799">157500</cx:pt>
          <cx:pt idx="43800">180000</cx:pt>
          <cx:pt idx="43801">180000</cx:pt>
          <cx:pt idx="43802">90000</cx:pt>
          <cx:pt idx="43803">90000</cx:pt>
          <cx:pt idx="43804">337500</cx:pt>
          <cx:pt idx="43805">90000</cx:pt>
          <cx:pt idx="43806">117000</cx:pt>
          <cx:pt idx="43807">81000</cx:pt>
          <cx:pt idx="43808">112500</cx:pt>
          <cx:pt idx="43809">81000</cx:pt>
          <cx:pt idx="43810">112500</cx:pt>
          <cx:pt idx="43811">202500</cx:pt>
          <cx:pt idx="43812">112500</cx:pt>
          <cx:pt idx="43813">67500</cx:pt>
          <cx:pt idx="43814">270000</cx:pt>
          <cx:pt idx="43815">315000</cx:pt>
          <cx:pt idx="43816">225000</cx:pt>
          <cx:pt idx="43817">225000</cx:pt>
          <cx:pt idx="43818">81000</cx:pt>
          <cx:pt idx="43819">270000</cx:pt>
          <cx:pt idx="43820">360000</cx:pt>
          <cx:pt idx="43821">90000</cx:pt>
          <cx:pt idx="43822">180000</cx:pt>
          <cx:pt idx="43823">112500</cx:pt>
          <cx:pt idx="43824">67500</cx:pt>
          <cx:pt idx="43825">247500</cx:pt>
          <cx:pt idx="43826">90000</cx:pt>
          <cx:pt idx="43827">90000</cx:pt>
          <cx:pt idx="43828">180000</cx:pt>
          <cx:pt idx="43829">112500</cx:pt>
          <cx:pt idx="43830">157500</cx:pt>
          <cx:pt idx="43831">67500</cx:pt>
          <cx:pt idx="43832">202500</cx:pt>
          <cx:pt idx="43833">139500</cx:pt>
          <cx:pt idx="43834">76500</cx:pt>
          <cx:pt idx="43835">180000</cx:pt>
          <cx:pt idx="43836">166500</cx:pt>
          <cx:pt idx="43837">90000</cx:pt>
          <cx:pt idx="43838">112500</cx:pt>
          <cx:pt idx="43839">157500</cx:pt>
          <cx:pt idx="43840">180000</cx:pt>
          <cx:pt idx="43841">90000</cx:pt>
          <cx:pt idx="43842">112500</cx:pt>
          <cx:pt idx="43843">225000</cx:pt>
          <cx:pt idx="43844">54000</cx:pt>
          <cx:pt idx="43845">225000</cx:pt>
          <cx:pt idx="43846">112500</cx:pt>
          <cx:pt idx="43847">81000</cx:pt>
          <cx:pt idx="43848">126000</cx:pt>
          <cx:pt idx="43849">180000</cx:pt>
          <cx:pt idx="43850">202500</cx:pt>
          <cx:pt idx="43851">180000</cx:pt>
          <cx:pt idx="43852">180000</cx:pt>
          <cx:pt idx="43853">360000</cx:pt>
          <cx:pt idx="43854">202500</cx:pt>
          <cx:pt idx="43855">180000</cx:pt>
          <cx:pt idx="43856">337500</cx:pt>
          <cx:pt idx="43857">360000</cx:pt>
          <cx:pt idx="43858">360000</cx:pt>
          <cx:pt idx="43859">135000</cx:pt>
          <cx:pt idx="43860">90000</cx:pt>
          <cx:pt idx="43861">180000</cx:pt>
          <cx:pt idx="43862">247500</cx:pt>
          <cx:pt idx="43863">126000</cx:pt>
          <cx:pt idx="43864">135000</cx:pt>
          <cx:pt idx="43865">157500</cx:pt>
          <cx:pt idx="43866">180000</cx:pt>
          <cx:pt idx="43867">90000</cx:pt>
          <cx:pt idx="43868">45000</cx:pt>
          <cx:pt idx="43869">180000</cx:pt>
          <cx:pt idx="43870">38250</cx:pt>
          <cx:pt idx="43871">171000</cx:pt>
          <cx:pt idx="43872">135000</cx:pt>
          <cx:pt idx="43873">135000</cx:pt>
          <cx:pt idx="43874">315000</cx:pt>
          <cx:pt idx="43875">180000</cx:pt>
          <cx:pt idx="43876">67500</cx:pt>
          <cx:pt idx="43877">112500</cx:pt>
          <cx:pt idx="43878">157500</cx:pt>
          <cx:pt idx="43879">135000</cx:pt>
          <cx:pt idx="43880">135000</cx:pt>
          <cx:pt idx="43881">90000</cx:pt>
          <cx:pt idx="43882">144000</cx:pt>
          <cx:pt idx="43883">112500</cx:pt>
          <cx:pt idx="43884">270000</cx:pt>
          <cx:pt idx="43885">270000</cx:pt>
          <cx:pt idx="43886">135000</cx:pt>
          <cx:pt idx="43887">135000</cx:pt>
          <cx:pt idx="43888">99000</cx:pt>
          <cx:pt idx="43889">157500</cx:pt>
          <cx:pt idx="43890">157500</cx:pt>
          <cx:pt idx="43891">135000</cx:pt>
          <cx:pt idx="43892">135000</cx:pt>
          <cx:pt idx="43893">90000</cx:pt>
          <cx:pt idx="43894">157500</cx:pt>
          <cx:pt idx="43895">135000</cx:pt>
          <cx:pt idx="43896">162000</cx:pt>
          <cx:pt idx="43897">112500</cx:pt>
          <cx:pt idx="43898">225000</cx:pt>
          <cx:pt idx="43899">90000</cx:pt>
          <cx:pt idx="43900">202500</cx:pt>
          <cx:pt idx="43901">112500</cx:pt>
          <cx:pt idx="43902">135000</cx:pt>
          <cx:pt idx="43903">90000</cx:pt>
          <cx:pt idx="43904">112500</cx:pt>
          <cx:pt idx="43905">180000</cx:pt>
          <cx:pt idx="43906">315000</cx:pt>
          <cx:pt idx="43907">180000</cx:pt>
          <cx:pt idx="43908">135000</cx:pt>
          <cx:pt idx="43909">225000</cx:pt>
          <cx:pt idx="43910">189000</cx:pt>
          <cx:pt idx="43911">270000</cx:pt>
          <cx:pt idx="43912">112500</cx:pt>
          <cx:pt idx="43913">135000</cx:pt>
          <cx:pt idx="43914">180000</cx:pt>
          <cx:pt idx="43915">292500</cx:pt>
          <cx:pt idx="43916">247500</cx:pt>
          <cx:pt idx="43917">112500</cx:pt>
          <cx:pt idx="43918">81000</cx:pt>
          <cx:pt idx="43919">180000</cx:pt>
          <cx:pt idx="43920">135000</cx:pt>
          <cx:pt idx="43921">148500</cx:pt>
          <cx:pt idx="43922">81000</cx:pt>
          <cx:pt idx="43923">67500</cx:pt>
          <cx:pt idx="43924">90000</cx:pt>
          <cx:pt idx="43925">76500</cx:pt>
          <cx:pt idx="43926">90000</cx:pt>
          <cx:pt idx="43927">139500</cx:pt>
          <cx:pt idx="43928">94500</cx:pt>
          <cx:pt idx="43929">180000</cx:pt>
          <cx:pt idx="43930">67500</cx:pt>
          <cx:pt idx="43931">67500</cx:pt>
          <cx:pt idx="43932">240750</cx:pt>
          <cx:pt idx="43933">90000</cx:pt>
          <cx:pt idx="43934">135000</cx:pt>
          <cx:pt idx="43935">202500</cx:pt>
          <cx:pt idx="43936">108000</cx:pt>
          <cx:pt idx="43937">135000</cx:pt>
          <cx:pt idx="43938">81000</cx:pt>
          <cx:pt idx="43939">83250</cx:pt>
          <cx:pt idx="43940">135000</cx:pt>
          <cx:pt idx="43941">135000</cx:pt>
          <cx:pt idx="43942">112500</cx:pt>
          <cx:pt idx="43943">99000</cx:pt>
          <cx:pt idx="43944">270000</cx:pt>
          <cx:pt idx="43945">247500</cx:pt>
          <cx:pt idx="43946">211500</cx:pt>
          <cx:pt idx="43947">112500</cx:pt>
          <cx:pt idx="43948">585000</cx:pt>
          <cx:pt idx="43949">225000</cx:pt>
          <cx:pt idx="43950">166500</cx:pt>
          <cx:pt idx="43951">180000</cx:pt>
          <cx:pt idx="43952">135000</cx:pt>
          <cx:pt idx="43953">112500</cx:pt>
          <cx:pt idx="43954">292500</cx:pt>
          <cx:pt idx="43955">112500</cx:pt>
          <cx:pt idx="43956">94500</cx:pt>
          <cx:pt idx="43957">184500</cx:pt>
          <cx:pt idx="43958">103500</cx:pt>
          <cx:pt idx="43959">202500</cx:pt>
          <cx:pt idx="43960">135000</cx:pt>
          <cx:pt idx="43961">81000</cx:pt>
          <cx:pt idx="43962">67500</cx:pt>
          <cx:pt idx="43963">202500</cx:pt>
          <cx:pt idx="43964">99000</cx:pt>
          <cx:pt idx="43965">83250</cx:pt>
          <cx:pt idx="43966">247500</cx:pt>
          <cx:pt idx="43967">180000</cx:pt>
          <cx:pt idx="43968">180000</cx:pt>
          <cx:pt idx="43969">157500</cx:pt>
          <cx:pt idx="43970">112500</cx:pt>
          <cx:pt idx="43971">202500</cx:pt>
          <cx:pt idx="43972">225000</cx:pt>
          <cx:pt idx="43973">202500</cx:pt>
          <cx:pt idx="43974">220500</cx:pt>
          <cx:pt idx="43975">67500</cx:pt>
          <cx:pt idx="43976">157500</cx:pt>
          <cx:pt idx="43977">180000</cx:pt>
          <cx:pt idx="43978">202500</cx:pt>
          <cx:pt idx="43979">112500</cx:pt>
          <cx:pt idx="43980">135000</cx:pt>
          <cx:pt idx="43981">144000</cx:pt>
          <cx:pt idx="43982">157500</cx:pt>
          <cx:pt idx="43983">202500</cx:pt>
          <cx:pt idx="43984">46800</cx:pt>
          <cx:pt idx="43985">45000</cx:pt>
          <cx:pt idx="43986">76500</cx:pt>
          <cx:pt idx="43987">108000</cx:pt>
          <cx:pt idx="43988">135000</cx:pt>
          <cx:pt idx="43989">202500</cx:pt>
          <cx:pt idx="43990">135000</cx:pt>
          <cx:pt idx="43991">225000</cx:pt>
          <cx:pt idx="43992">81000</cx:pt>
          <cx:pt idx="43993">180000</cx:pt>
          <cx:pt idx="43994">180000</cx:pt>
          <cx:pt idx="43995">112500</cx:pt>
          <cx:pt idx="43996">135000</cx:pt>
          <cx:pt idx="43997">283500</cx:pt>
          <cx:pt idx="43998">67500</cx:pt>
          <cx:pt idx="43999">103500</cx:pt>
          <cx:pt idx="44000">270000</cx:pt>
          <cx:pt idx="44001">90000</cx:pt>
          <cx:pt idx="44002">112500</cx:pt>
          <cx:pt idx="44003">112500</cx:pt>
          <cx:pt idx="44004">337500</cx:pt>
          <cx:pt idx="44005">180000</cx:pt>
          <cx:pt idx="44006">112500</cx:pt>
          <cx:pt idx="44007">90000</cx:pt>
          <cx:pt idx="44008">202500</cx:pt>
          <cx:pt idx="44009">157500</cx:pt>
          <cx:pt idx="44010">225000</cx:pt>
          <cx:pt idx="44011">180000</cx:pt>
          <cx:pt idx="44012">33750</cx:pt>
          <cx:pt idx="44013">112500</cx:pt>
          <cx:pt idx="44014">292500</cx:pt>
          <cx:pt idx="44015">157500</cx:pt>
          <cx:pt idx="44016">135000</cx:pt>
          <cx:pt idx="44017">81000</cx:pt>
          <cx:pt idx="44018">202500</cx:pt>
          <cx:pt idx="44019">225000</cx:pt>
          <cx:pt idx="44020">90000</cx:pt>
          <cx:pt idx="44021">112500</cx:pt>
          <cx:pt idx="44022">216000</cx:pt>
          <cx:pt idx="44023">360000</cx:pt>
          <cx:pt idx="44024">306000</cx:pt>
          <cx:pt idx="44025">180000</cx:pt>
          <cx:pt idx="44026">130500</cx:pt>
          <cx:pt idx="44027">157500</cx:pt>
          <cx:pt idx="44028">135000</cx:pt>
          <cx:pt idx="44029">135000</cx:pt>
          <cx:pt idx="44030">135000</cx:pt>
          <cx:pt idx="44031">315000</cx:pt>
          <cx:pt idx="44032">157500</cx:pt>
          <cx:pt idx="44033">180000</cx:pt>
          <cx:pt idx="44034">121500</cx:pt>
          <cx:pt idx="44035">72000</cx:pt>
          <cx:pt idx="44036">58500</cx:pt>
          <cx:pt idx="44037">180000</cx:pt>
          <cx:pt idx="44038">675000</cx:pt>
          <cx:pt idx="44039">112500</cx:pt>
          <cx:pt idx="44040">247500</cx:pt>
          <cx:pt idx="44041">126000</cx:pt>
          <cx:pt idx="44042">193050</cx:pt>
          <cx:pt idx="44043">99000</cx:pt>
          <cx:pt idx="44044">112500</cx:pt>
          <cx:pt idx="44045">180000</cx:pt>
          <cx:pt idx="44046">216000</cx:pt>
          <cx:pt idx="44047">166500</cx:pt>
          <cx:pt idx="44048">54000</cx:pt>
          <cx:pt idx="44049">157500</cx:pt>
          <cx:pt idx="44050">180000</cx:pt>
          <cx:pt idx="44051">292500</cx:pt>
          <cx:pt idx="44052">72000</cx:pt>
          <cx:pt idx="44053">112500</cx:pt>
          <cx:pt idx="44054">135000</cx:pt>
          <cx:pt idx="44055">135000</cx:pt>
          <cx:pt idx="44056">112500</cx:pt>
          <cx:pt idx="44057">76500</cx:pt>
          <cx:pt idx="44058">157500</cx:pt>
          <cx:pt idx="44059">202500</cx:pt>
          <cx:pt idx="44060">225000</cx:pt>
          <cx:pt idx="44061">90000</cx:pt>
          <cx:pt idx="44062">90000</cx:pt>
          <cx:pt idx="44063">135000</cx:pt>
          <cx:pt idx="44064">180000</cx:pt>
          <cx:pt idx="44065">180000</cx:pt>
          <cx:pt idx="44066">135000</cx:pt>
          <cx:pt idx="44067">135000</cx:pt>
          <cx:pt idx="44068">270000</cx:pt>
          <cx:pt idx="44069">360000</cx:pt>
          <cx:pt idx="44070">153000</cx:pt>
          <cx:pt idx="44071">112500</cx:pt>
          <cx:pt idx="44072">157500</cx:pt>
          <cx:pt idx="44073">202500</cx:pt>
          <cx:pt idx="44074">180000</cx:pt>
          <cx:pt idx="44075">112500</cx:pt>
          <cx:pt idx="44076">157500</cx:pt>
          <cx:pt idx="44077">112500</cx:pt>
          <cx:pt idx="44078">157500</cx:pt>
          <cx:pt idx="44079">202500</cx:pt>
          <cx:pt idx="44080">180000</cx:pt>
          <cx:pt idx="44081">225000</cx:pt>
          <cx:pt idx="44082">76500</cx:pt>
          <cx:pt idx="44083">72000</cx:pt>
          <cx:pt idx="44084">81000</cx:pt>
          <cx:pt idx="44085">112500</cx:pt>
          <cx:pt idx="44086">121500</cx:pt>
          <cx:pt idx="44087">166500</cx:pt>
          <cx:pt idx="44088">74250</cx:pt>
          <cx:pt idx="44089">225000</cx:pt>
          <cx:pt idx="44090">112500</cx:pt>
          <cx:pt idx="44091">157500</cx:pt>
          <cx:pt idx="44092">180000</cx:pt>
          <cx:pt idx="44093">202500</cx:pt>
          <cx:pt idx="44094">135000</cx:pt>
          <cx:pt idx="44095">180000</cx:pt>
          <cx:pt idx="44096">180000</cx:pt>
          <cx:pt idx="44097">247500</cx:pt>
          <cx:pt idx="44098">382500</cx:pt>
          <cx:pt idx="44099">112500</cx:pt>
          <cx:pt idx="44100">121500</cx:pt>
          <cx:pt idx="44101">180000</cx:pt>
          <cx:pt idx="44102">67500</cx:pt>
          <cx:pt idx="44103">162000</cx:pt>
          <cx:pt idx="44104">135000</cx:pt>
          <cx:pt idx="44105">234000</cx:pt>
          <cx:pt idx="44106">135000</cx:pt>
          <cx:pt idx="44107">180000</cx:pt>
          <cx:pt idx="44108">148500</cx:pt>
          <cx:pt idx="44109">135000</cx:pt>
          <cx:pt idx="44110">162000</cx:pt>
          <cx:pt idx="44111">112500</cx:pt>
          <cx:pt idx="44112">180000</cx:pt>
          <cx:pt idx="44113">351000</cx:pt>
          <cx:pt idx="44114">225000</cx:pt>
          <cx:pt idx="44115">225000</cx:pt>
          <cx:pt idx="44116">45000</cx:pt>
          <cx:pt idx="44117">121500</cx:pt>
          <cx:pt idx="44118">180000</cx:pt>
          <cx:pt idx="44119">270000</cx:pt>
          <cx:pt idx="44120">202500</cx:pt>
          <cx:pt idx="44121">112500</cx:pt>
          <cx:pt idx="44122">202500</cx:pt>
          <cx:pt idx="44123">247500</cx:pt>
          <cx:pt idx="44124">130500</cx:pt>
          <cx:pt idx="44125">67500</cx:pt>
          <cx:pt idx="44126">270000</cx:pt>
          <cx:pt idx="44127">157500</cx:pt>
          <cx:pt idx="44128">135000</cx:pt>
          <cx:pt idx="44129">202500</cx:pt>
          <cx:pt idx="44130">157500</cx:pt>
          <cx:pt idx="44131">157500</cx:pt>
          <cx:pt idx="44132">157500</cx:pt>
          <cx:pt idx="44133">180000</cx:pt>
          <cx:pt idx="44134">112500</cx:pt>
          <cx:pt idx="44135">135000</cx:pt>
          <cx:pt idx="44136">112500</cx:pt>
          <cx:pt idx="44137">126000</cx:pt>
          <cx:pt idx="44138">112500</cx:pt>
          <cx:pt idx="44139">157500</cx:pt>
          <cx:pt idx="44140">76500</cx:pt>
          <cx:pt idx="44141">247500</cx:pt>
          <cx:pt idx="44142">112500</cx:pt>
          <cx:pt idx="44143">225000</cx:pt>
          <cx:pt idx="44144">135000</cx:pt>
          <cx:pt idx="44145">315000</cx:pt>
          <cx:pt idx="44146">117000</cx:pt>
          <cx:pt idx="44147">180000</cx:pt>
          <cx:pt idx="44148">99000</cx:pt>
          <cx:pt idx="44149">261000</cx:pt>
          <cx:pt idx="44150">157500</cx:pt>
          <cx:pt idx="44151">180000</cx:pt>
          <cx:pt idx="44152">76500</cx:pt>
          <cx:pt idx="44153">225000</cx:pt>
          <cx:pt idx="44154">157500</cx:pt>
          <cx:pt idx="44155">67500</cx:pt>
          <cx:pt idx="44156">202500</cx:pt>
          <cx:pt idx="44157">112500</cx:pt>
          <cx:pt idx="44158">193500</cx:pt>
          <cx:pt idx="44159">157500</cx:pt>
          <cx:pt idx="44160">135000</cx:pt>
          <cx:pt idx="44161">247500</cx:pt>
          <cx:pt idx="44162">225000</cx:pt>
          <cx:pt idx="44163">112500</cx:pt>
          <cx:pt idx="44164">382500</cx:pt>
          <cx:pt idx="44165">265500</cx:pt>
          <cx:pt idx="44166">67500</cx:pt>
          <cx:pt idx="44167">450000</cx:pt>
          <cx:pt idx="44168">76500</cx:pt>
          <cx:pt idx="44169">157500</cx:pt>
          <cx:pt idx="44170">135000</cx:pt>
          <cx:pt idx="44171">315000</cx:pt>
          <cx:pt idx="44172">90000</cx:pt>
          <cx:pt idx="44173">112500</cx:pt>
          <cx:pt idx="44174">157500</cx:pt>
          <cx:pt idx="44175">117000</cx:pt>
          <cx:pt idx="44176">157500</cx:pt>
          <cx:pt idx="44177">247500</cx:pt>
          <cx:pt idx="44178">180000</cx:pt>
          <cx:pt idx="44179">108000</cx:pt>
          <cx:pt idx="44180">99000</cx:pt>
          <cx:pt idx="44181">81000</cx:pt>
          <cx:pt idx="44182">81000</cx:pt>
          <cx:pt idx="44183">225000</cx:pt>
          <cx:pt idx="44184">337500</cx:pt>
          <cx:pt idx="44185">315000</cx:pt>
          <cx:pt idx="44186">382500</cx:pt>
          <cx:pt idx="44187">67500</cx:pt>
          <cx:pt idx="44188">112500</cx:pt>
          <cx:pt idx="44189">90000</cx:pt>
          <cx:pt idx="44190">112500</cx:pt>
          <cx:pt idx="44191">54000</cx:pt>
          <cx:pt idx="44192">135000</cx:pt>
          <cx:pt idx="44193">112500</cx:pt>
          <cx:pt idx="44194">135000</cx:pt>
          <cx:pt idx="44195">99000</cx:pt>
          <cx:pt idx="44196">202500</cx:pt>
          <cx:pt idx="44197">135000</cx:pt>
          <cx:pt idx="44198">225000</cx:pt>
          <cx:pt idx="44199">67500</cx:pt>
          <cx:pt idx="44200">90000</cx:pt>
          <cx:pt idx="44201">157500</cx:pt>
          <cx:pt idx="44202">112500</cx:pt>
          <cx:pt idx="44203">126000</cx:pt>
          <cx:pt idx="44204">171000</cx:pt>
          <cx:pt idx="44205">112500</cx:pt>
          <cx:pt idx="44206">283500</cx:pt>
          <cx:pt idx="44207">427500</cx:pt>
          <cx:pt idx="44208">198000</cx:pt>
          <cx:pt idx="44209">112500</cx:pt>
          <cx:pt idx="44210">157500</cx:pt>
          <cx:pt idx="44211">126000</cx:pt>
          <cx:pt idx="44212">202500</cx:pt>
          <cx:pt idx="44213">180000</cx:pt>
          <cx:pt idx="44214">81000</cx:pt>
          <cx:pt idx="44215">135000</cx:pt>
          <cx:pt idx="44216">45000</cx:pt>
          <cx:pt idx="44217">117000</cx:pt>
          <cx:pt idx="44218">270000</cx:pt>
          <cx:pt idx="44219">135000</cx:pt>
          <cx:pt idx="44220">99000</cx:pt>
          <cx:pt idx="44221">270000</cx:pt>
          <cx:pt idx="44222">180000</cx:pt>
          <cx:pt idx="44223">90000</cx:pt>
          <cx:pt idx="44224">180000</cx:pt>
          <cx:pt idx="44225">121500</cx:pt>
          <cx:pt idx="44226">337500</cx:pt>
          <cx:pt idx="44227">67500</cx:pt>
          <cx:pt idx="44228">90000</cx:pt>
          <cx:pt idx="44229">135000</cx:pt>
          <cx:pt idx="44230">67500</cx:pt>
          <cx:pt idx="44231">180000</cx:pt>
          <cx:pt idx="44232">248850</cx:pt>
          <cx:pt idx="44233">126000</cx:pt>
          <cx:pt idx="44234">247500</cx:pt>
          <cx:pt idx="44235">139500</cx:pt>
          <cx:pt idx="44236">117000</cx:pt>
          <cx:pt idx="44237">148500</cx:pt>
          <cx:pt idx="44238">112500</cx:pt>
          <cx:pt idx="44239">180000</cx:pt>
          <cx:pt idx="44240">135000</cx:pt>
          <cx:pt idx="44241">225000</cx:pt>
          <cx:pt idx="44242">135000</cx:pt>
          <cx:pt idx="44243">135000</cx:pt>
          <cx:pt idx="44244">225000</cx:pt>
          <cx:pt idx="44245">180000</cx:pt>
          <cx:pt idx="44246">225000</cx:pt>
          <cx:pt idx="44247">81000</cx:pt>
          <cx:pt idx="44248">126000</cx:pt>
          <cx:pt idx="44249">117000</cx:pt>
          <cx:pt idx="44250">129600</cx:pt>
          <cx:pt idx="44251">225000</cx:pt>
          <cx:pt idx="44252">202500</cx:pt>
          <cx:pt idx="44253">180000</cx:pt>
          <cx:pt idx="44254">202500</cx:pt>
          <cx:pt idx="44255">180000</cx:pt>
          <cx:pt idx="44256">135000</cx:pt>
          <cx:pt idx="44257">67500</cx:pt>
          <cx:pt idx="44258">315000</cx:pt>
          <cx:pt idx="44259">135000</cx:pt>
          <cx:pt idx="44260">112500</cx:pt>
          <cx:pt idx="44261">157500</cx:pt>
          <cx:pt idx="44262">67500</cx:pt>
          <cx:pt idx="44263">225000</cx:pt>
          <cx:pt idx="44264">225000</cx:pt>
          <cx:pt idx="44265">67500</cx:pt>
          <cx:pt idx="44266">220500</cx:pt>
          <cx:pt idx="44267">81000</cx:pt>
          <cx:pt idx="44268">112500</cx:pt>
          <cx:pt idx="44269">202500</cx:pt>
          <cx:pt idx="44270">63000</cx:pt>
          <cx:pt idx="44271">180000</cx:pt>
          <cx:pt idx="44272">142992</cx:pt>
          <cx:pt idx="44273">103500</cx:pt>
          <cx:pt idx="44274">117000</cx:pt>
          <cx:pt idx="44275">144000</cx:pt>
          <cx:pt idx="44276">180000</cx:pt>
          <cx:pt idx="44277">135000</cx:pt>
          <cx:pt idx="44278">202500</cx:pt>
          <cx:pt idx="44279">157500</cx:pt>
          <cx:pt idx="44280">90000</cx:pt>
          <cx:pt idx="44281">67500</cx:pt>
          <cx:pt idx="44282">103500</cx:pt>
          <cx:pt idx="44283">202500</cx:pt>
          <cx:pt idx="44284">135000</cx:pt>
          <cx:pt idx="44285">112500</cx:pt>
          <cx:pt idx="44286">126000</cx:pt>
          <cx:pt idx="44287">135000</cx:pt>
          <cx:pt idx="44288">198000</cx:pt>
          <cx:pt idx="44289">157500</cx:pt>
          <cx:pt idx="44290">225000</cx:pt>
          <cx:pt idx="44291">67500</cx:pt>
          <cx:pt idx="44292">90000</cx:pt>
          <cx:pt idx="44293">112500</cx:pt>
          <cx:pt idx="44294">315000</cx:pt>
          <cx:pt idx="44295">162000</cx:pt>
          <cx:pt idx="44296">337500</cx:pt>
          <cx:pt idx="44297">225000</cx:pt>
          <cx:pt idx="44298">202500</cx:pt>
          <cx:pt idx="44299">202500</cx:pt>
          <cx:pt idx="44300">121500</cx:pt>
          <cx:pt idx="44301">157500</cx:pt>
          <cx:pt idx="44302">157500</cx:pt>
          <cx:pt idx="44303">135000</cx:pt>
          <cx:pt idx="44304">90000</cx:pt>
          <cx:pt idx="44305">189000</cx:pt>
          <cx:pt idx="44306">121500</cx:pt>
          <cx:pt idx="44307">180000</cx:pt>
          <cx:pt idx="44308">247500</cx:pt>
          <cx:pt idx="44309">202500</cx:pt>
          <cx:pt idx="44310">225000</cx:pt>
          <cx:pt idx="44311">135000</cx:pt>
          <cx:pt idx="44312">225000</cx:pt>
          <cx:pt idx="44313">243000</cx:pt>
          <cx:pt idx="44314">112500</cx:pt>
          <cx:pt idx="44315">126000</cx:pt>
          <cx:pt idx="44316">180000</cx:pt>
          <cx:pt idx="44317">99000</cx:pt>
          <cx:pt idx="44318">112500</cx:pt>
          <cx:pt idx="44319">90000</cx:pt>
          <cx:pt idx="44320">157500</cx:pt>
          <cx:pt idx="44321">207000</cx:pt>
          <cx:pt idx="44322">135000</cx:pt>
          <cx:pt idx="44323">126000</cx:pt>
          <cx:pt idx="44324">225000</cx:pt>
          <cx:pt idx="44325">171000</cx:pt>
          <cx:pt idx="44326">270000</cx:pt>
          <cx:pt idx="44327">171000</cx:pt>
          <cx:pt idx="44328">112500</cx:pt>
          <cx:pt idx="44329">301500</cx:pt>
          <cx:pt idx="44330">112500</cx:pt>
          <cx:pt idx="44331">157500</cx:pt>
          <cx:pt idx="44332">135000</cx:pt>
          <cx:pt idx="44333">135000</cx:pt>
          <cx:pt idx="44334">234000</cx:pt>
          <cx:pt idx="44335">225000</cx:pt>
          <cx:pt idx="44336">450000</cx:pt>
          <cx:pt idx="44337">252000</cx:pt>
          <cx:pt idx="44338">270000</cx:pt>
          <cx:pt idx="44339">202500</cx:pt>
          <cx:pt idx="44340">135000</cx:pt>
          <cx:pt idx="44341">135000</cx:pt>
          <cx:pt idx="44342">65250</cx:pt>
          <cx:pt idx="44343">112500</cx:pt>
          <cx:pt idx="44344">171000</cx:pt>
          <cx:pt idx="44345">135000</cx:pt>
          <cx:pt idx="44346">225000</cx:pt>
          <cx:pt idx="44347">562500</cx:pt>
          <cx:pt idx="44348">135000</cx:pt>
          <cx:pt idx="44349">112500</cx:pt>
          <cx:pt idx="44350">157500</cx:pt>
          <cx:pt idx="44351">112500</cx:pt>
          <cx:pt idx="44352">81000</cx:pt>
          <cx:pt idx="44353">135000</cx:pt>
          <cx:pt idx="44354">90000</cx:pt>
          <cx:pt idx="44355">90000</cx:pt>
          <cx:pt idx="44356">85500</cx:pt>
          <cx:pt idx="44357">189000</cx:pt>
          <cx:pt idx="44358">450000</cx:pt>
          <cx:pt idx="44359">135000</cx:pt>
          <cx:pt idx="44360">157500</cx:pt>
          <cx:pt idx="44361">202500</cx:pt>
          <cx:pt idx="44362">315000</cx:pt>
          <cx:pt idx="44363">126000</cx:pt>
          <cx:pt idx="44364">90000</cx:pt>
          <cx:pt idx="44365">225000</cx:pt>
          <cx:pt idx="44366">202500</cx:pt>
          <cx:pt idx="44367">247500</cx:pt>
          <cx:pt idx="44368">135000</cx:pt>
          <cx:pt idx="44369">175050</cx:pt>
          <cx:pt idx="44370">315000</cx:pt>
          <cx:pt idx="44371">329400</cx:pt>
          <cx:pt idx="44372">225000</cx:pt>
          <cx:pt idx="44373">180000</cx:pt>
          <cx:pt idx="44374">135000</cx:pt>
          <cx:pt idx="44375">202500</cx:pt>
          <cx:pt idx="44376">54000</cx:pt>
          <cx:pt idx="44377">112500</cx:pt>
          <cx:pt idx="44378">540000</cx:pt>
          <cx:pt idx="44379">157500</cx:pt>
          <cx:pt idx="44380">180000</cx:pt>
          <cx:pt idx="44381">180000</cx:pt>
          <cx:pt idx="44382">81000</cx:pt>
          <cx:pt idx="44383">112500</cx:pt>
          <cx:pt idx="44384">63000</cx:pt>
          <cx:pt idx="44385">306000</cx:pt>
          <cx:pt idx="44386">112500</cx:pt>
          <cx:pt idx="44387">202500</cx:pt>
          <cx:pt idx="44388">202500</cx:pt>
          <cx:pt idx="44389">135000</cx:pt>
          <cx:pt idx="44390">315000</cx:pt>
          <cx:pt idx="44391">225000</cx:pt>
          <cx:pt idx="44392">247500</cx:pt>
          <cx:pt idx="44393">121500</cx:pt>
          <cx:pt idx="44394">180000</cx:pt>
          <cx:pt idx="44395">112500</cx:pt>
          <cx:pt idx="44396">90000</cx:pt>
          <cx:pt idx="44397">211500</cx:pt>
          <cx:pt idx="44398">90000</cx:pt>
          <cx:pt idx="44399">180000</cx:pt>
          <cx:pt idx="44400">135000</cx:pt>
          <cx:pt idx="44401">81000</cx:pt>
          <cx:pt idx="44402">135000</cx:pt>
          <cx:pt idx="44403">99000</cx:pt>
          <cx:pt idx="44404">157500</cx:pt>
          <cx:pt idx="44405">67500</cx:pt>
          <cx:pt idx="44406">121500</cx:pt>
          <cx:pt idx="44407">189000</cx:pt>
          <cx:pt idx="44408">112500</cx:pt>
          <cx:pt idx="44409">157500</cx:pt>
          <cx:pt idx="44410">315000</cx:pt>
          <cx:pt idx="44411">193500</cx:pt>
          <cx:pt idx="44412">81000</cx:pt>
          <cx:pt idx="44413">114750</cx:pt>
          <cx:pt idx="44414">198000</cx:pt>
          <cx:pt idx="44415">157500</cx:pt>
          <cx:pt idx="44416">135000</cx:pt>
          <cx:pt idx="44417">180000</cx:pt>
          <cx:pt idx="44418">81000</cx:pt>
          <cx:pt idx="44419">315000</cx:pt>
          <cx:pt idx="44420">157500</cx:pt>
          <cx:pt idx="44421">135000</cx:pt>
          <cx:pt idx="44422">270000</cx:pt>
          <cx:pt idx="44423">67500</cx:pt>
          <cx:pt idx="44424">270000</cx:pt>
          <cx:pt idx="44425">153000</cx:pt>
          <cx:pt idx="44426">117000</cx:pt>
          <cx:pt idx="44427">157500</cx:pt>
          <cx:pt idx="44428">315000</cx:pt>
          <cx:pt idx="44429">45000</cx:pt>
          <cx:pt idx="44430">135000</cx:pt>
          <cx:pt idx="44431">157500</cx:pt>
          <cx:pt idx="44432">270000</cx:pt>
          <cx:pt idx="44433">90000</cx:pt>
          <cx:pt idx="44434">163260</cx:pt>
          <cx:pt idx="44435">270000</cx:pt>
          <cx:pt idx="44436">270000</cx:pt>
          <cx:pt idx="44437">360000</cx:pt>
          <cx:pt idx="44438">72000</cx:pt>
          <cx:pt idx="44439">180000</cx:pt>
          <cx:pt idx="44440">373500</cx:pt>
          <cx:pt idx="44441">157500</cx:pt>
          <cx:pt idx="44442">47250</cx:pt>
          <cx:pt idx="44443">180000</cx:pt>
          <cx:pt idx="44444">112500</cx:pt>
          <cx:pt idx="44445">166500</cx:pt>
          <cx:pt idx="44446">135000</cx:pt>
          <cx:pt idx="44447">58500</cx:pt>
          <cx:pt idx="44448">135000</cx:pt>
          <cx:pt idx="44449">112500</cx:pt>
          <cx:pt idx="44450">148500</cx:pt>
          <cx:pt idx="44451">202500</cx:pt>
          <cx:pt idx="44452">315000</cx:pt>
          <cx:pt idx="44453">247500</cx:pt>
          <cx:pt idx="44454">81000</cx:pt>
          <cx:pt idx="44455">112500</cx:pt>
          <cx:pt idx="44456">180000</cx:pt>
          <cx:pt idx="44457">364500</cx:pt>
          <cx:pt idx="44458">135000</cx:pt>
          <cx:pt idx="44459">76500</cx:pt>
          <cx:pt idx="44460">103500</cx:pt>
          <cx:pt idx="44461">90000</cx:pt>
          <cx:pt idx="44462">225000</cx:pt>
          <cx:pt idx="44463">202500</cx:pt>
          <cx:pt idx="44464">157500</cx:pt>
          <cx:pt idx="44465">135000</cx:pt>
          <cx:pt idx="44466">157500</cx:pt>
          <cx:pt idx="44467">112500</cx:pt>
          <cx:pt idx="44468">180000</cx:pt>
          <cx:pt idx="44469">112500</cx:pt>
          <cx:pt idx="44470">135000</cx:pt>
          <cx:pt idx="44471">135000</cx:pt>
          <cx:pt idx="44472">180000</cx:pt>
          <cx:pt idx="44473">76500</cx:pt>
          <cx:pt idx="44474">126000</cx:pt>
          <cx:pt idx="44475">135000</cx:pt>
          <cx:pt idx="44476">67500</cx:pt>
          <cx:pt idx="44477">315000</cx:pt>
          <cx:pt idx="44478">108000</cx:pt>
          <cx:pt idx="44479">225000</cx:pt>
          <cx:pt idx="44480">135000</cx:pt>
          <cx:pt idx="44481">180000</cx:pt>
          <cx:pt idx="44482">67500</cx:pt>
          <cx:pt idx="44483">67500</cx:pt>
          <cx:pt idx="44484">195750</cx:pt>
          <cx:pt idx="44485">90000</cx:pt>
          <cx:pt idx="44486">135000</cx:pt>
          <cx:pt idx="44487">85500</cx:pt>
          <cx:pt idx="44488">135000</cx:pt>
          <cx:pt idx="44489">157500</cx:pt>
          <cx:pt idx="44490">90000</cx:pt>
          <cx:pt idx="44491">258750</cx:pt>
          <cx:pt idx="44492">225000</cx:pt>
          <cx:pt idx="44493">225000</cx:pt>
          <cx:pt idx="44494">117000</cx:pt>
          <cx:pt idx="44495">67500</cx:pt>
          <cx:pt idx="44496">135000</cx:pt>
          <cx:pt idx="44497">135000</cx:pt>
          <cx:pt idx="44498">90000</cx:pt>
          <cx:pt idx="44499">85500</cx:pt>
          <cx:pt idx="44500">157500</cx:pt>
          <cx:pt idx="44501">157500</cx:pt>
          <cx:pt idx="44502">157500</cx:pt>
          <cx:pt idx="44503">72000</cx:pt>
          <cx:pt idx="44504">157500</cx:pt>
          <cx:pt idx="44505">67500</cx:pt>
          <cx:pt idx="44506">135000</cx:pt>
          <cx:pt idx="44507">157500</cx:pt>
          <cx:pt idx="44508">292500</cx:pt>
          <cx:pt idx="44509">135000</cx:pt>
          <cx:pt idx="44510">180000</cx:pt>
          <cx:pt idx="44511">180000</cx:pt>
          <cx:pt idx="44512">270000</cx:pt>
          <cx:pt idx="44513">315000</cx:pt>
          <cx:pt idx="44514">270000</cx:pt>
          <cx:pt idx="44515">162000</cx:pt>
          <cx:pt idx="44516">157500</cx:pt>
          <cx:pt idx="44517">67500</cx:pt>
          <cx:pt idx="44518">180000</cx:pt>
          <cx:pt idx="44519">180000</cx:pt>
          <cx:pt idx="44520">81000</cx:pt>
          <cx:pt idx="44521">99000</cx:pt>
          <cx:pt idx="44522">162000</cx:pt>
          <cx:pt idx="44523">540000</cx:pt>
          <cx:pt idx="44524">135000</cx:pt>
          <cx:pt idx="44525">112500</cx:pt>
          <cx:pt idx="44526">292500</cx:pt>
          <cx:pt idx="44527">225000</cx:pt>
          <cx:pt idx="44528">117000</cx:pt>
          <cx:pt idx="44529">99000</cx:pt>
          <cx:pt idx="44530">225000</cx:pt>
          <cx:pt idx="44531">135000</cx:pt>
          <cx:pt idx="44532">67500</cx:pt>
          <cx:pt idx="44533">126000</cx:pt>
          <cx:pt idx="44534">112500</cx:pt>
          <cx:pt idx="44535">135000</cx:pt>
          <cx:pt idx="44536">90000</cx:pt>
          <cx:pt idx="44537">157500</cx:pt>
          <cx:pt idx="44538">202500</cx:pt>
          <cx:pt idx="44539">121500</cx:pt>
          <cx:pt idx="44540">180000</cx:pt>
          <cx:pt idx="44541">360000</cx:pt>
          <cx:pt idx="44542">157500</cx:pt>
          <cx:pt idx="44543">180000</cx:pt>
          <cx:pt idx="44544">112500</cx:pt>
          <cx:pt idx="44545">90000</cx:pt>
          <cx:pt idx="44546">126000</cx:pt>
          <cx:pt idx="44547">117000</cx:pt>
          <cx:pt idx="44548">157500</cx:pt>
          <cx:pt idx="44549">135000</cx:pt>
          <cx:pt idx="44550">270000</cx:pt>
          <cx:pt idx="44551">112500</cx:pt>
          <cx:pt idx="44552">220500</cx:pt>
          <cx:pt idx="44553">157500</cx:pt>
          <cx:pt idx="44554">274500</cx:pt>
          <cx:pt idx="44555">112500</cx:pt>
          <cx:pt idx="44556">157500</cx:pt>
          <cx:pt idx="44557">90000</cx:pt>
          <cx:pt idx="44558">112500</cx:pt>
          <cx:pt idx="44559">81000</cx:pt>
          <cx:pt idx="44560">112500</cx:pt>
          <cx:pt idx="44561">292500</cx:pt>
          <cx:pt idx="44562">135000</cx:pt>
          <cx:pt idx="44563">139500</cx:pt>
          <cx:pt idx="44564">270000</cx:pt>
          <cx:pt idx="44565">112500</cx:pt>
          <cx:pt idx="44566">90000</cx:pt>
          <cx:pt idx="44567">126000</cx:pt>
          <cx:pt idx="44568">157500</cx:pt>
          <cx:pt idx="44569">135000</cx:pt>
          <cx:pt idx="44570">157500</cx:pt>
          <cx:pt idx="44571">1530000</cx:pt>
          <cx:pt idx="44572">216000</cx:pt>
          <cx:pt idx="44573">202500</cx:pt>
          <cx:pt idx="44574">90000</cx:pt>
          <cx:pt idx="44575">180000</cx:pt>
          <cx:pt idx="44576">180000</cx:pt>
          <cx:pt idx="44577">247500</cx:pt>
          <cx:pt idx="44578">90000</cx:pt>
          <cx:pt idx="44579">112500</cx:pt>
          <cx:pt idx="44580">112500</cx:pt>
          <cx:pt idx="44581">99000</cx:pt>
          <cx:pt idx="44582">225000</cx:pt>
          <cx:pt idx="44583">135000</cx:pt>
          <cx:pt idx="44584">135000</cx:pt>
          <cx:pt idx="44585">180000</cx:pt>
          <cx:pt idx="44586">180000</cx:pt>
          <cx:pt idx="44587">81000</cx:pt>
          <cx:pt idx="44588">67500</cx:pt>
          <cx:pt idx="44589">225000</cx:pt>
          <cx:pt idx="44590">247500</cx:pt>
          <cx:pt idx="44591">67500</cx:pt>
          <cx:pt idx="44592">94500</cx:pt>
          <cx:pt idx="44593">202500</cx:pt>
          <cx:pt idx="44594">135000</cx:pt>
          <cx:pt idx="44595">135000</cx:pt>
          <cx:pt idx="44596">67500</cx:pt>
          <cx:pt idx="44597">157500</cx:pt>
          <cx:pt idx="44598">117000</cx:pt>
          <cx:pt idx="44599">112500</cx:pt>
          <cx:pt idx="44600">180000</cx:pt>
          <cx:pt idx="44601">67500</cx:pt>
          <cx:pt idx="44602">81000</cx:pt>
          <cx:pt idx="44603">180000</cx:pt>
          <cx:pt idx="44604">292500</cx:pt>
          <cx:pt idx="44605">112500</cx:pt>
          <cx:pt idx="44606">90000</cx:pt>
          <cx:pt idx="44607">67500</cx:pt>
          <cx:pt idx="44608">67500</cx:pt>
          <cx:pt idx="44609">157500</cx:pt>
          <cx:pt idx="44610">202500</cx:pt>
          <cx:pt idx="44611">229500</cx:pt>
          <cx:pt idx="44612">72000</cx:pt>
          <cx:pt idx="44613">99000</cx:pt>
          <cx:pt idx="44614">202500</cx:pt>
          <cx:pt idx="44615">90000</cx:pt>
          <cx:pt idx="44616">135000</cx:pt>
          <cx:pt idx="44617">189000</cx:pt>
          <cx:pt idx="44618">180000</cx:pt>
          <cx:pt idx="44619">90000</cx:pt>
          <cx:pt idx="44620">112500</cx:pt>
          <cx:pt idx="44621">238500</cx:pt>
          <cx:pt idx="44622">270000</cx:pt>
          <cx:pt idx="44623">90000</cx:pt>
          <cx:pt idx="44624">315000</cx:pt>
          <cx:pt idx="44625">135000</cx:pt>
          <cx:pt idx="44626">112500</cx:pt>
          <cx:pt idx="44627">202500</cx:pt>
          <cx:pt idx="44628">189000</cx:pt>
          <cx:pt idx="44629">67500</cx:pt>
          <cx:pt idx="44630">225000</cx:pt>
          <cx:pt idx="44631">270000</cx:pt>
          <cx:pt idx="44632">256500</cx:pt>
          <cx:pt idx="44633">171000</cx:pt>
          <cx:pt idx="44634">225000</cx:pt>
          <cx:pt idx="44635">76500</cx:pt>
          <cx:pt idx="44636">360000</cx:pt>
          <cx:pt idx="44637">180000</cx:pt>
          <cx:pt idx="44638">90000</cx:pt>
          <cx:pt idx="44639">121500</cx:pt>
          <cx:pt idx="44640">117000</cx:pt>
          <cx:pt idx="44641">112500</cx:pt>
          <cx:pt idx="44642">40500</cx:pt>
          <cx:pt idx="44643">112500</cx:pt>
          <cx:pt idx="44644">265500</cx:pt>
          <cx:pt idx="44645">135000</cx:pt>
          <cx:pt idx="44646">40500</cx:pt>
          <cx:pt idx="44647">67500</cx:pt>
          <cx:pt idx="44648">189000</cx:pt>
          <cx:pt idx="44649">202500</cx:pt>
          <cx:pt idx="44650">126000</cx:pt>
          <cx:pt idx="44651">31500</cx:pt>
          <cx:pt idx="44652">135000</cx:pt>
          <cx:pt idx="44653">315000</cx:pt>
          <cx:pt idx="44654">270000</cx:pt>
          <cx:pt idx="44655">40500</cx:pt>
          <cx:pt idx="44656">225000</cx:pt>
          <cx:pt idx="44657">90000</cx:pt>
          <cx:pt idx="44658">135000</cx:pt>
          <cx:pt idx="44659">76500</cx:pt>
          <cx:pt idx="44660">315000</cx:pt>
          <cx:pt idx="44661">135000</cx:pt>
          <cx:pt idx="44662">67500</cx:pt>
          <cx:pt idx="44663">180000</cx:pt>
          <cx:pt idx="44664">90000</cx:pt>
          <cx:pt idx="44665">157500</cx:pt>
          <cx:pt idx="44666">202500</cx:pt>
          <cx:pt idx="44667">225000</cx:pt>
          <cx:pt idx="44668">405000</cx:pt>
          <cx:pt idx="44669">180000</cx:pt>
          <cx:pt idx="44670">73368</cx:pt>
          <cx:pt idx="44671">135000</cx:pt>
          <cx:pt idx="44672">225000</cx:pt>
          <cx:pt idx="44673">247500</cx:pt>
          <cx:pt idx="44674">121500</cx:pt>
          <cx:pt idx="44675">148500</cx:pt>
          <cx:pt idx="44676">283500</cx:pt>
          <cx:pt idx="44677">67500</cx:pt>
          <cx:pt idx="44678">90000</cx:pt>
          <cx:pt idx="44679">90000</cx:pt>
          <cx:pt idx="44680">135000</cx:pt>
          <cx:pt idx="44681">157500</cx:pt>
          <cx:pt idx="44682">198000</cx:pt>
          <cx:pt idx="44683">90000</cx:pt>
          <cx:pt idx="44684">202500</cx:pt>
          <cx:pt idx="44685">117000</cx:pt>
          <cx:pt idx="44686">270000</cx:pt>
          <cx:pt idx="44687">180000</cx:pt>
          <cx:pt idx="44688">112500</cx:pt>
          <cx:pt idx="44689">225000</cx:pt>
          <cx:pt idx="44690">90000</cx:pt>
          <cx:pt idx="44691">157500</cx:pt>
          <cx:pt idx="44692">112500</cx:pt>
          <cx:pt idx="44693">238500</cx:pt>
          <cx:pt idx="44694">202500</cx:pt>
          <cx:pt idx="44695">135000</cx:pt>
          <cx:pt idx="44696">103500</cx:pt>
          <cx:pt idx="44697">45000</cx:pt>
          <cx:pt idx="44698">162000</cx:pt>
          <cx:pt idx="44699">112500</cx:pt>
          <cx:pt idx="44700">225000</cx:pt>
          <cx:pt idx="44701">67500</cx:pt>
          <cx:pt idx="44702">180000</cx:pt>
          <cx:pt idx="44703">337500</cx:pt>
          <cx:pt idx="44704">211500</cx:pt>
          <cx:pt idx="44705">180000</cx:pt>
          <cx:pt idx="44706">162000</cx:pt>
          <cx:pt idx="44707">292500</cx:pt>
          <cx:pt idx="44708">166500</cx:pt>
          <cx:pt idx="44709">135000</cx:pt>
          <cx:pt idx="44710">85500</cx:pt>
          <cx:pt idx="44711">270000</cx:pt>
          <cx:pt idx="44712">67500</cx:pt>
          <cx:pt idx="44713">112500</cx:pt>
          <cx:pt idx="44714">38250</cx:pt>
          <cx:pt idx="44715">135000</cx:pt>
          <cx:pt idx="44716">171000</cx:pt>
          <cx:pt idx="44717">99000</cx:pt>
          <cx:pt idx="44718">225000</cx:pt>
          <cx:pt idx="44719">270000</cx:pt>
          <cx:pt idx="44720">112500</cx:pt>
          <cx:pt idx="44721">180000</cx:pt>
          <cx:pt idx="44722">110250</cx:pt>
          <cx:pt idx="44723">67500</cx:pt>
          <cx:pt idx="44724">90000</cx:pt>
          <cx:pt idx="44725">270000</cx:pt>
          <cx:pt idx="44726">135000</cx:pt>
          <cx:pt idx="44727">135000</cx:pt>
          <cx:pt idx="44728">135000</cx:pt>
          <cx:pt idx="44729">90000</cx:pt>
          <cx:pt idx="44730">74700</cx:pt>
          <cx:pt idx="44731">126000</cx:pt>
          <cx:pt idx="44732">72000</cx:pt>
          <cx:pt idx="44733">427500</cx:pt>
          <cx:pt idx="44734">207000</cx:pt>
          <cx:pt idx="44735">94500</cx:pt>
          <cx:pt idx="44736">108000</cx:pt>
          <cx:pt idx="44737">67500</cx:pt>
          <cx:pt idx="44738">54000</cx:pt>
          <cx:pt idx="44739">225000</cx:pt>
          <cx:pt idx="44740">360000</cx:pt>
          <cx:pt idx="44741">270000</cx:pt>
          <cx:pt idx="44742">112500</cx:pt>
          <cx:pt idx="44743">112500</cx:pt>
          <cx:pt idx="44744">157500</cx:pt>
          <cx:pt idx="44745">157500</cx:pt>
          <cx:pt idx="44746">135000</cx:pt>
          <cx:pt idx="44747">180000</cx:pt>
          <cx:pt idx="44748">292500</cx:pt>
          <cx:pt idx="44749">135000</cx:pt>
          <cx:pt idx="44750">144000</cx:pt>
          <cx:pt idx="44751">81000</cx:pt>
          <cx:pt idx="44752">90000</cx:pt>
          <cx:pt idx="44753">202500</cx:pt>
          <cx:pt idx="44754">67500</cx:pt>
          <cx:pt idx="44755">135000</cx:pt>
          <cx:pt idx="44756">225000</cx:pt>
          <cx:pt idx="44757">405000</cx:pt>
          <cx:pt idx="44758">157500</cx:pt>
          <cx:pt idx="44759">135000</cx:pt>
          <cx:pt idx="44760">112500</cx:pt>
          <cx:pt idx="44761">99000</cx:pt>
          <cx:pt idx="44762">135000</cx:pt>
          <cx:pt idx="44763">324000</cx:pt>
          <cx:pt idx="44764">67500</cx:pt>
          <cx:pt idx="44765">99000</cx:pt>
          <cx:pt idx="44766">67500</cx:pt>
          <cx:pt idx="44767">157500</cx:pt>
          <cx:pt idx="44768">54000</cx:pt>
          <cx:pt idx="44769">180000</cx:pt>
          <cx:pt idx="44770">157500</cx:pt>
          <cx:pt idx="44771">135000</cx:pt>
          <cx:pt idx="44772">184500</cx:pt>
          <cx:pt idx="44773">90000</cx:pt>
          <cx:pt idx="44774">157500</cx:pt>
          <cx:pt idx="44775">99000</cx:pt>
          <cx:pt idx="44776">247500</cx:pt>
          <cx:pt idx="44777">247500</cx:pt>
          <cx:pt idx="44778">180000</cx:pt>
          <cx:pt idx="44779">90000</cx:pt>
          <cx:pt idx="44780">54000</cx:pt>
          <cx:pt idx="44781">90000</cx:pt>
          <cx:pt idx="44782">171000</cx:pt>
          <cx:pt idx="44783">56250</cx:pt>
          <cx:pt idx="44784">202500</cx:pt>
          <cx:pt idx="44785">202500</cx:pt>
          <cx:pt idx="44786">270000</cx:pt>
          <cx:pt idx="44787">67500</cx:pt>
          <cx:pt idx="44788">112500</cx:pt>
          <cx:pt idx="44789">157500</cx:pt>
          <cx:pt idx="44790">180000</cx:pt>
          <cx:pt idx="44791">180000</cx:pt>
          <cx:pt idx="44792">135000</cx:pt>
          <cx:pt idx="44793">135000</cx:pt>
          <cx:pt idx="44794">76500</cx:pt>
          <cx:pt idx="44795">171000</cx:pt>
          <cx:pt idx="44796">540000</cx:pt>
          <cx:pt idx="44797">67500</cx:pt>
          <cx:pt idx="44798">157500</cx:pt>
          <cx:pt idx="44799">157500</cx:pt>
          <cx:pt idx="44800">135000</cx:pt>
          <cx:pt idx="44801">292500</cx:pt>
          <cx:pt idx="44802">144000</cx:pt>
          <cx:pt idx="44803">225000</cx:pt>
          <cx:pt idx="44804">112500</cx:pt>
          <cx:pt idx="44805">112500</cx:pt>
          <cx:pt idx="44806">180000</cx:pt>
          <cx:pt idx="44807">202500</cx:pt>
          <cx:pt idx="44808">135000</cx:pt>
          <cx:pt idx="44809">112500</cx:pt>
          <cx:pt idx="44810">83250</cx:pt>
          <cx:pt idx="44811">90000</cx:pt>
          <cx:pt idx="44812">360000</cx:pt>
          <cx:pt idx="44813">90000</cx:pt>
          <cx:pt idx="44814">270000</cx:pt>
          <cx:pt idx="44815">270000</cx:pt>
          <cx:pt idx="44816">90000</cx:pt>
          <cx:pt idx="44817">202500</cx:pt>
          <cx:pt idx="44818">90000</cx:pt>
          <cx:pt idx="44819">193500</cx:pt>
          <cx:pt idx="44820">202500</cx:pt>
          <cx:pt idx="44821">90000</cx:pt>
          <cx:pt idx="44822">117000</cx:pt>
          <cx:pt idx="44823">157500</cx:pt>
          <cx:pt idx="44824">112500</cx:pt>
          <cx:pt idx="44825">113400</cx:pt>
          <cx:pt idx="44826">225000</cx:pt>
          <cx:pt idx="44827">157500</cx:pt>
          <cx:pt idx="44828">144000</cx:pt>
          <cx:pt idx="44829">157500</cx:pt>
          <cx:pt idx="44830">45000</cx:pt>
          <cx:pt idx="44831">45000</cx:pt>
          <cx:pt idx="44832">216000</cx:pt>
          <cx:pt idx="44833">157500</cx:pt>
          <cx:pt idx="44834">90000</cx:pt>
          <cx:pt idx="44835">126000</cx:pt>
          <cx:pt idx="44836">103500</cx:pt>
          <cx:pt idx="44837">60750</cx:pt>
          <cx:pt idx="44838">180000</cx:pt>
          <cx:pt idx="44839">90000</cx:pt>
          <cx:pt idx="44840">270000</cx:pt>
          <cx:pt idx="44841">63000</cx:pt>
          <cx:pt idx="44842">315000</cx:pt>
          <cx:pt idx="44843">180000</cx:pt>
          <cx:pt idx="44844">157500</cx:pt>
          <cx:pt idx="44845">225000</cx:pt>
          <cx:pt idx="44846">135000</cx:pt>
          <cx:pt idx="44847">157500</cx:pt>
          <cx:pt idx="44848">225000</cx:pt>
          <cx:pt idx="44849">270000</cx:pt>
          <cx:pt idx="44850">180000</cx:pt>
          <cx:pt idx="44851">225000</cx:pt>
          <cx:pt idx="44852">112500</cx:pt>
          <cx:pt idx="44853">270000</cx:pt>
          <cx:pt idx="44854">180000</cx:pt>
          <cx:pt idx="44855">202500</cx:pt>
          <cx:pt idx="44856">135000</cx:pt>
          <cx:pt idx="44857">112500</cx:pt>
          <cx:pt idx="44858">67500</cx:pt>
          <cx:pt idx="44859">112500</cx:pt>
          <cx:pt idx="44860">117000</cx:pt>
          <cx:pt idx="44861">126000</cx:pt>
          <cx:pt idx="44862">207000</cx:pt>
          <cx:pt idx="44863">67500</cx:pt>
          <cx:pt idx="44864">135000</cx:pt>
          <cx:pt idx="44865">112500</cx:pt>
          <cx:pt idx="44866">94500</cx:pt>
          <cx:pt idx="44867">225000</cx:pt>
          <cx:pt idx="44868">135000</cx:pt>
          <cx:pt idx="44869">157500</cx:pt>
          <cx:pt idx="44870">135000</cx:pt>
          <cx:pt idx="44871">76500</cx:pt>
          <cx:pt idx="44872">126000</cx:pt>
          <cx:pt idx="44873">81000</cx:pt>
          <cx:pt idx="44874">270000</cx:pt>
          <cx:pt idx="44875">202500</cx:pt>
          <cx:pt idx="44876">67500</cx:pt>
          <cx:pt idx="44877">135000</cx:pt>
          <cx:pt idx="44878">166500</cx:pt>
          <cx:pt idx="44879">90000</cx:pt>
          <cx:pt idx="44880">157500</cx:pt>
          <cx:pt idx="44881">90000</cx:pt>
          <cx:pt idx="44882">135000</cx:pt>
          <cx:pt idx="44883">90000</cx:pt>
          <cx:pt idx="44884">135000</cx:pt>
          <cx:pt idx="44885">157500</cx:pt>
          <cx:pt idx="44886">90000</cx:pt>
          <cx:pt idx="44887">90000</cx:pt>
          <cx:pt idx="44888">99000</cx:pt>
          <cx:pt idx="44889">67500</cx:pt>
          <cx:pt idx="44890">135000</cx:pt>
          <cx:pt idx="44891">135000</cx:pt>
          <cx:pt idx="44892">45000</cx:pt>
          <cx:pt idx="44893">225000</cx:pt>
          <cx:pt idx="44894">180000</cx:pt>
          <cx:pt idx="44895">112500</cx:pt>
          <cx:pt idx="44896">135000</cx:pt>
          <cx:pt idx="44897">292500</cx:pt>
          <cx:pt idx="44898">121500</cx:pt>
          <cx:pt idx="44899">135000</cx:pt>
          <cx:pt idx="44900">202500</cx:pt>
          <cx:pt idx="44901">180000</cx:pt>
          <cx:pt idx="44902">315000</cx:pt>
          <cx:pt idx="44903">126000</cx:pt>
          <cx:pt idx="44904">220500</cx:pt>
          <cx:pt idx="44905">67500</cx:pt>
          <cx:pt idx="44906">117000</cx:pt>
          <cx:pt idx="44907">81000</cx:pt>
          <cx:pt idx="44908">171000</cx:pt>
          <cx:pt idx="44909">315000</cx:pt>
          <cx:pt idx="44910">67500</cx:pt>
          <cx:pt idx="44911">135000</cx:pt>
          <cx:pt idx="44912">180000</cx:pt>
          <cx:pt idx="44913">126000</cx:pt>
          <cx:pt idx="44914">180000</cx:pt>
          <cx:pt idx="44915">112500</cx:pt>
          <cx:pt idx="44916">157500</cx:pt>
          <cx:pt idx="44917">225000</cx:pt>
          <cx:pt idx="44918">58500</cx:pt>
          <cx:pt idx="44919">171000</cx:pt>
          <cx:pt idx="44920">157500</cx:pt>
          <cx:pt idx="44921">99000</cx:pt>
          <cx:pt idx="44922">315000</cx:pt>
          <cx:pt idx="44923">180000</cx:pt>
          <cx:pt idx="44924">135000</cx:pt>
          <cx:pt idx="44925">225000</cx:pt>
          <cx:pt idx="44926">270000</cx:pt>
          <cx:pt idx="44927">184500</cx:pt>
          <cx:pt idx="44928">126000</cx:pt>
          <cx:pt idx="44929">162000</cx:pt>
          <cx:pt idx="44930">202500</cx:pt>
          <cx:pt idx="44931">180000</cx:pt>
          <cx:pt idx="44932">67500</cx:pt>
          <cx:pt idx="44933">135000</cx:pt>
          <cx:pt idx="44934">112500</cx:pt>
          <cx:pt idx="44935">90000</cx:pt>
          <cx:pt idx="44936">279000</cx:pt>
          <cx:pt idx="44937">81000</cx:pt>
          <cx:pt idx="44938">135000</cx:pt>
          <cx:pt idx="44939">135000</cx:pt>
          <cx:pt idx="44940">54000</cx:pt>
          <cx:pt idx="44941">148500</cx:pt>
          <cx:pt idx="44942">225000</cx:pt>
          <cx:pt idx="44943">180000</cx:pt>
          <cx:pt idx="44944">135000</cx:pt>
          <cx:pt idx="44945">270000</cx:pt>
          <cx:pt idx="44946">337500</cx:pt>
          <cx:pt idx="44947">135000</cx:pt>
          <cx:pt idx="44948">382500</cx:pt>
          <cx:pt idx="44949">292500</cx:pt>
          <cx:pt idx="44950">135000</cx:pt>
          <cx:pt idx="44951">180000</cx:pt>
          <cx:pt idx="44952">630000</cx:pt>
          <cx:pt idx="44953">180000</cx:pt>
          <cx:pt idx="44954">135000</cx:pt>
          <cx:pt idx="44955">135000</cx:pt>
          <cx:pt idx="44956">90000</cx:pt>
          <cx:pt idx="44957">135000</cx:pt>
          <cx:pt idx="44958">81000</cx:pt>
          <cx:pt idx="44959">225000</cx:pt>
          <cx:pt idx="44960">135000</cx:pt>
          <cx:pt idx="44961">99000</cx:pt>
          <cx:pt idx="44962">360000</cx:pt>
          <cx:pt idx="44963">157500</cx:pt>
          <cx:pt idx="44964">450000</cx:pt>
          <cx:pt idx="44965">90000</cx:pt>
          <cx:pt idx="44966">67500</cx:pt>
          <cx:pt idx="44967">270000</cx:pt>
          <cx:pt idx="44968">99000</cx:pt>
          <cx:pt idx="44969">270000</cx:pt>
          <cx:pt idx="44970">202500</cx:pt>
          <cx:pt idx="44971">202500</cx:pt>
          <cx:pt idx="44972">270000</cx:pt>
          <cx:pt idx="44973">108000</cx:pt>
          <cx:pt idx="44974">135000</cx:pt>
          <cx:pt idx="44975">202500</cx:pt>
          <cx:pt idx="44976">112500</cx:pt>
          <cx:pt idx="44977">67500</cx:pt>
          <cx:pt idx="44978">162000</cx:pt>
          <cx:pt idx="44979">202500</cx:pt>
          <cx:pt idx="44980">157500</cx:pt>
          <cx:pt idx="44981">180000</cx:pt>
          <cx:pt idx="44982">148500</cx:pt>
          <cx:pt idx="44983">112500</cx:pt>
          <cx:pt idx="44984">427500</cx:pt>
          <cx:pt idx="44985">90000</cx:pt>
          <cx:pt idx="44986">157500</cx:pt>
          <cx:pt idx="44987">112500</cx:pt>
          <cx:pt idx="44988">292500</cx:pt>
          <cx:pt idx="44989">225000</cx:pt>
          <cx:pt idx="44990">180000</cx:pt>
          <cx:pt idx="44991">157500</cx:pt>
          <cx:pt idx="44992">180000</cx:pt>
          <cx:pt idx="44993">90000</cx:pt>
          <cx:pt idx="44994">144000</cx:pt>
          <cx:pt idx="44995">135000</cx:pt>
          <cx:pt idx="44996">112500</cx:pt>
          <cx:pt idx="44997">157500</cx:pt>
          <cx:pt idx="44998">270000</cx:pt>
          <cx:pt idx="44999">135000</cx:pt>
          <cx:pt idx="45000">360000</cx:pt>
          <cx:pt idx="45001">270000</cx:pt>
          <cx:pt idx="45002">189000</cx:pt>
          <cx:pt idx="45003">180000</cx:pt>
          <cx:pt idx="45004">157500</cx:pt>
          <cx:pt idx="45005">135000</cx:pt>
          <cx:pt idx="45006">112500</cx:pt>
          <cx:pt idx="45007">810000</cx:pt>
          <cx:pt idx="45008">202500</cx:pt>
          <cx:pt idx="45009">84150</cx:pt>
          <cx:pt idx="45010">112500</cx:pt>
          <cx:pt idx="45011">292500</cx:pt>
          <cx:pt idx="45012">112500</cx:pt>
          <cx:pt idx="45013">211500</cx:pt>
          <cx:pt idx="45014">135000</cx:pt>
          <cx:pt idx="45015">247500</cx:pt>
          <cx:pt idx="45016">171000</cx:pt>
          <cx:pt idx="45017">121500</cx:pt>
          <cx:pt idx="45018">310500</cx:pt>
          <cx:pt idx="45019">67500</cx:pt>
          <cx:pt idx="45020">45000</cx:pt>
          <cx:pt idx="45021">103500</cx:pt>
          <cx:pt idx="45022">81000</cx:pt>
          <cx:pt idx="45023">157500</cx:pt>
          <cx:pt idx="45024">157500</cx:pt>
          <cx:pt idx="45025">90000</cx:pt>
          <cx:pt idx="45026">157500</cx:pt>
          <cx:pt idx="45027">247500</cx:pt>
          <cx:pt idx="45028">162000</cx:pt>
          <cx:pt idx="45029">135000</cx:pt>
          <cx:pt idx="45030">90000</cx:pt>
          <cx:pt idx="45031">76500</cx:pt>
          <cx:pt idx="45032">157500</cx:pt>
          <cx:pt idx="45033">180000</cx:pt>
          <cx:pt idx="45034">81000</cx:pt>
          <cx:pt idx="45035">135000</cx:pt>
          <cx:pt idx="45036">171000</cx:pt>
          <cx:pt idx="45037">180000</cx:pt>
          <cx:pt idx="45038">157500</cx:pt>
          <cx:pt idx="45039">337500</cx:pt>
          <cx:pt idx="45040">274500</cx:pt>
          <cx:pt idx="45041">540000</cx:pt>
          <cx:pt idx="45042">225000</cx:pt>
          <cx:pt idx="45043">67500</cx:pt>
          <cx:pt idx="45044">171000</cx:pt>
          <cx:pt idx="45045">157500</cx:pt>
          <cx:pt idx="45046">270000</cx:pt>
          <cx:pt idx="45047">247500</cx:pt>
          <cx:pt idx="45048">112500</cx:pt>
          <cx:pt idx="45049">180000</cx:pt>
          <cx:pt idx="45050">337500</cx:pt>
          <cx:pt idx="45051">135000</cx:pt>
          <cx:pt idx="45052">112500</cx:pt>
          <cx:pt idx="45053">180000</cx:pt>
          <cx:pt idx="45054">301500</cx:pt>
          <cx:pt idx="45055">130500</cx:pt>
          <cx:pt idx="45056">135000</cx:pt>
          <cx:pt idx="45057">126000</cx:pt>
          <cx:pt idx="45058">85500</cx:pt>
          <cx:pt idx="45059">144000</cx:pt>
          <cx:pt idx="45060">135000</cx:pt>
          <cx:pt idx="45061">270000</cx:pt>
          <cx:pt idx="45062">315000</cx:pt>
          <cx:pt idx="45063">225000</cx:pt>
          <cx:pt idx="45064">202500</cx:pt>
          <cx:pt idx="45065">103500</cx:pt>
          <cx:pt idx="45066">126000</cx:pt>
          <cx:pt idx="45067">225000</cx:pt>
          <cx:pt idx="45068">72000</cx:pt>
          <cx:pt idx="45069">270000</cx:pt>
          <cx:pt idx="45070">135000</cx:pt>
          <cx:pt idx="45071">135000</cx:pt>
          <cx:pt idx="45072">202500</cx:pt>
          <cx:pt idx="45073">94500</cx:pt>
          <cx:pt idx="45074">157500</cx:pt>
          <cx:pt idx="45075">144000</cx:pt>
          <cx:pt idx="45076">67500</cx:pt>
          <cx:pt idx="45077">90000</cx:pt>
          <cx:pt idx="45078">247500</cx:pt>
          <cx:pt idx="45079">270000</cx:pt>
          <cx:pt idx="45080">135000</cx:pt>
          <cx:pt idx="45081">112500</cx:pt>
          <cx:pt idx="45082">225000</cx:pt>
          <cx:pt idx="45083">126000</cx:pt>
          <cx:pt idx="45084">130500</cx:pt>
          <cx:pt idx="45085">112500</cx:pt>
          <cx:pt idx="45086">225000</cx:pt>
          <cx:pt idx="45087">139500</cx:pt>
          <cx:pt idx="45088">108000</cx:pt>
          <cx:pt idx="45089">90000</cx:pt>
          <cx:pt idx="45090">76500</cx:pt>
          <cx:pt idx="45091">90000</cx:pt>
          <cx:pt idx="45092">81000</cx:pt>
          <cx:pt idx="45093">247500</cx:pt>
          <cx:pt idx="45094">225000</cx:pt>
          <cx:pt idx="45095">135000</cx:pt>
          <cx:pt idx="45096">189000</cx:pt>
          <cx:pt idx="45097">247500</cx:pt>
          <cx:pt idx="45098">180000</cx:pt>
          <cx:pt idx="45099">360000</cx:pt>
          <cx:pt idx="45100">225000</cx:pt>
          <cx:pt idx="45101">135000</cx:pt>
          <cx:pt idx="45102">180000</cx:pt>
          <cx:pt idx="45103">225000</cx:pt>
          <cx:pt idx="45104">382500</cx:pt>
          <cx:pt idx="45105">144000</cx:pt>
          <cx:pt idx="45106">202500</cx:pt>
          <cx:pt idx="45107">135000</cx:pt>
          <cx:pt idx="45108">135000</cx:pt>
          <cx:pt idx="45109">81000</cx:pt>
          <cx:pt idx="45110">157500</cx:pt>
          <cx:pt idx="45111">171000</cx:pt>
          <cx:pt idx="45112">157500</cx:pt>
          <cx:pt idx="45113">112500</cx:pt>
          <cx:pt idx="45114">157500</cx:pt>
          <cx:pt idx="45115">225000</cx:pt>
          <cx:pt idx="45116">360000</cx:pt>
          <cx:pt idx="45117">202500</cx:pt>
          <cx:pt idx="45118">180000</cx:pt>
          <cx:pt idx="45119">112500</cx:pt>
          <cx:pt idx="45120">72000</cx:pt>
          <cx:pt idx="45121">112500</cx:pt>
          <cx:pt idx="45122">81000</cx:pt>
          <cx:pt idx="45123">117000</cx:pt>
          <cx:pt idx="45124">157500</cx:pt>
          <cx:pt idx="45125">157500</cx:pt>
          <cx:pt idx="45126">90000</cx:pt>
          <cx:pt idx="45127">180000</cx:pt>
          <cx:pt idx="45128">67500</cx:pt>
          <cx:pt idx="45129">90000</cx:pt>
          <cx:pt idx="45130">198000</cx:pt>
          <cx:pt idx="45131">450000</cx:pt>
          <cx:pt idx="45132">103500</cx:pt>
          <cx:pt idx="45133">270000</cx:pt>
          <cx:pt idx="45134">112500</cx:pt>
          <cx:pt idx="45135">90000</cx:pt>
          <cx:pt idx="45136">90000</cx:pt>
          <cx:pt idx="45137">135000</cx:pt>
          <cx:pt idx="45138">135000</cx:pt>
          <cx:pt idx="45139">135000</cx:pt>
          <cx:pt idx="45140">247500</cx:pt>
          <cx:pt idx="45141">211500</cx:pt>
          <cx:pt idx="45142">247500</cx:pt>
          <cx:pt idx="45143">112500</cx:pt>
          <cx:pt idx="45144">112500</cx:pt>
          <cx:pt idx="45145">180000</cx:pt>
          <cx:pt idx="45146">90000</cx:pt>
          <cx:pt idx="45147">112500</cx:pt>
          <cx:pt idx="45148">184500</cx:pt>
          <cx:pt idx="45149">153000</cx:pt>
          <cx:pt idx="45150">135000</cx:pt>
          <cx:pt idx="45151">45000</cx:pt>
          <cx:pt idx="45152">144000</cx:pt>
          <cx:pt idx="45153">180000</cx:pt>
          <cx:pt idx="45154">81000</cx:pt>
          <cx:pt idx="45155">382500</cx:pt>
          <cx:pt idx="45156">135000</cx:pt>
          <cx:pt idx="45157">108000</cx:pt>
          <cx:pt idx="45158">157500</cx:pt>
          <cx:pt idx="45159">157500</cx:pt>
          <cx:pt idx="45160">135000</cx:pt>
          <cx:pt idx="45161">90000</cx:pt>
          <cx:pt idx="45162">180000</cx:pt>
          <cx:pt idx="45163">112500</cx:pt>
          <cx:pt idx="45164">117000</cx:pt>
          <cx:pt idx="45165">337500</cx:pt>
          <cx:pt idx="45166">102600</cx:pt>
          <cx:pt idx="45167">225000</cx:pt>
          <cx:pt idx="45168">90000</cx:pt>
          <cx:pt idx="45169">135000</cx:pt>
          <cx:pt idx="45170">101700</cx:pt>
          <cx:pt idx="45171">157500</cx:pt>
          <cx:pt idx="45172">157500</cx:pt>
          <cx:pt idx="45173">315000</cx:pt>
          <cx:pt idx="45174">180000</cx:pt>
          <cx:pt idx="45175">85500</cx:pt>
          <cx:pt idx="45176">157500</cx:pt>
          <cx:pt idx="45177">306000</cx:pt>
          <cx:pt idx="45178">112500</cx:pt>
          <cx:pt idx="45179">90000</cx:pt>
          <cx:pt idx="45180">112500</cx:pt>
          <cx:pt idx="45181">112500</cx:pt>
          <cx:pt idx="45182">171000</cx:pt>
          <cx:pt idx="45183">166500</cx:pt>
          <cx:pt idx="45184">112500</cx:pt>
          <cx:pt idx="45185">126000</cx:pt>
          <cx:pt idx="45186">247500</cx:pt>
          <cx:pt idx="45187">157500</cx:pt>
          <cx:pt idx="45188">180000</cx:pt>
          <cx:pt idx="45189">112500</cx:pt>
          <cx:pt idx="45190">72000</cx:pt>
          <cx:pt idx="45191">112500</cx:pt>
          <cx:pt idx="45192">135000</cx:pt>
          <cx:pt idx="45193">81000</cx:pt>
          <cx:pt idx="45194">225000</cx:pt>
          <cx:pt idx="45195">135000</cx:pt>
          <cx:pt idx="45196">63000</cx:pt>
          <cx:pt idx="45197">112500</cx:pt>
          <cx:pt idx="45198">225000</cx:pt>
          <cx:pt idx="45199">189000</cx:pt>
          <cx:pt idx="45200">180000</cx:pt>
          <cx:pt idx="45201">72000</cx:pt>
          <cx:pt idx="45202">112500</cx:pt>
          <cx:pt idx="45203">162000</cx:pt>
          <cx:pt idx="45204">180000</cx:pt>
          <cx:pt idx="45205">135000</cx:pt>
          <cx:pt idx="45206">112500</cx:pt>
          <cx:pt idx="45207">108000</cx:pt>
          <cx:pt idx="45208">112500</cx:pt>
          <cx:pt idx="45209">90000</cx:pt>
          <cx:pt idx="45210">315000</cx:pt>
          <cx:pt idx="45211">128250</cx:pt>
          <cx:pt idx="45212">148500</cx:pt>
          <cx:pt idx="45213">157500</cx:pt>
          <cx:pt idx="45214">49500</cx:pt>
          <cx:pt idx="45215">99000</cx:pt>
          <cx:pt idx="45216">90000</cx:pt>
          <cx:pt idx="45217">135000</cx:pt>
          <cx:pt idx="45218">270000</cx:pt>
          <cx:pt idx="45219">157500</cx:pt>
          <cx:pt idx="45220">153000</cx:pt>
          <cx:pt idx="45221">180000</cx:pt>
          <cx:pt idx="45222">180000</cx:pt>
          <cx:pt idx="45223">90000</cx:pt>
          <cx:pt idx="45224">112500</cx:pt>
          <cx:pt idx="45225">270000</cx:pt>
          <cx:pt idx="45226">67500</cx:pt>
          <cx:pt idx="45227">90000</cx:pt>
          <cx:pt idx="45228">202500</cx:pt>
          <cx:pt idx="45229">83250</cx:pt>
          <cx:pt idx="45230">166500</cx:pt>
          <cx:pt idx="45231">85500</cx:pt>
          <cx:pt idx="45232">450000</cx:pt>
          <cx:pt idx="45233">202500</cx:pt>
          <cx:pt idx="45234">157500</cx:pt>
          <cx:pt idx="45235">270000</cx:pt>
          <cx:pt idx="45236">112500</cx:pt>
          <cx:pt idx="45237">184500</cx:pt>
          <cx:pt idx="45238">360000</cx:pt>
          <cx:pt idx="45239">90000</cx:pt>
          <cx:pt idx="45240">157500</cx:pt>
          <cx:pt idx="45241">157500</cx:pt>
          <cx:pt idx="45242">202500</cx:pt>
          <cx:pt idx="45243">495000</cx:pt>
          <cx:pt idx="45244">112500</cx:pt>
          <cx:pt idx="45245">157500</cx:pt>
          <cx:pt idx="45246">112500</cx:pt>
          <cx:pt idx="45247">126000</cx:pt>
          <cx:pt idx="45248">202500</cx:pt>
          <cx:pt idx="45249">220500</cx:pt>
          <cx:pt idx="45250">135000</cx:pt>
          <cx:pt idx="45251">216000</cx:pt>
          <cx:pt idx="45252">450000</cx:pt>
          <cx:pt idx="45253">99000</cx:pt>
          <cx:pt idx="45254">180000</cx:pt>
          <cx:pt idx="45255">292500</cx:pt>
          <cx:pt idx="45256">148500</cx:pt>
          <cx:pt idx="45257">202500</cx:pt>
          <cx:pt idx="45258">67500</cx:pt>
          <cx:pt idx="45259">270000</cx:pt>
          <cx:pt idx="45260">337500</cx:pt>
          <cx:pt idx="45261">112500</cx:pt>
          <cx:pt idx="45262">180000</cx:pt>
          <cx:pt idx="45263">112500</cx:pt>
          <cx:pt idx="45264">225000</cx:pt>
          <cx:pt idx="45265">225000</cx:pt>
          <cx:pt idx="45266">67500</cx:pt>
          <cx:pt idx="45267">112500</cx:pt>
          <cx:pt idx="45268">225000</cx:pt>
          <cx:pt idx="45269">90000</cx:pt>
          <cx:pt idx="45270">90000</cx:pt>
          <cx:pt idx="45271">99000</cx:pt>
          <cx:pt idx="45272">112500</cx:pt>
          <cx:pt idx="45273">90000</cx:pt>
          <cx:pt idx="45274">112500</cx:pt>
          <cx:pt idx="45275">67500</cx:pt>
          <cx:pt idx="45276">135000</cx:pt>
          <cx:pt idx="45277">1125000</cx:pt>
          <cx:pt idx="45278">180000</cx:pt>
          <cx:pt idx="45279">90000</cx:pt>
          <cx:pt idx="45280">261000</cx:pt>
          <cx:pt idx="45281">78300</cx:pt>
          <cx:pt idx="45282">135000</cx:pt>
          <cx:pt idx="45283">63000</cx:pt>
          <cx:pt idx="45284">337500</cx:pt>
          <cx:pt idx="45285">180000</cx:pt>
          <cx:pt idx="45286">180000</cx:pt>
          <cx:pt idx="45287">103500</cx:pt>
          <cx:pt idx="45288">135000</cx:pt>
          <cx:pt idx="45289">83250</cx:pt>
          <cx:pt idx="45290">157500</cx:pt>
          <cx:pt idx="45291">135000</cx:pt>
          <cx:pt idx="45292">148500</cx:pt>
          <cx:pt idx="45293">202500</cx:pt>
          <cx:pt idx="45294">247500</cx:pt>
          <cx:pt idx="45295">270000</cx:pt>
          <cx:pt idx="45296">36000</cx:pt>
          <cx:pt idx="45297">225000</cx:pt>
          <cx:pt idx="45298">270000</cx:pt>
          <cx:pt idx="45299">157500</cx:pt>
          <cx:pt idx="45300">180000</cx:pt>
          <cx:pt idx="45301">405000</cx:pt>
          <cx:pt idx="45302">112500</cx:pt>
          <cx:pt idx="45303">112500</cx:pt>
          <cx:pt idx="45304">90000</cx:pt>
          <cx:pt idx="45305">121500</cx:pt>
          <cx:pt idx="45306">135000</cx:pt>
          <cx:pt idx="45307">90000</cx:pt>
          <cx:pt idx="45308">180000</cx:pt>
          <cx:pt idx="45309">117000</cx:pt>
          <cx:pt idx="45310">90000</cx:pt>
          <cx:pt idx="45311">225000</cx:pt>
          <cx:pt idx="45312">306000</cx:pt>
          <cx:pt idx="45313">130500</cx:pt>
          <cx:pt idx="45314">81000</cx:pt>
          <cx:pt idx="45315">112500</cx:pt>
          <cx:pt idx="45316">256500</cx:pt>
          <cx:pt idx="45317">71550</cx:pt>
          <cx:pt idx="45318">81000</cx:pt>
          <cx:pt idx="45319">157500</cx:pt>
          <cx:pt idx="45320">202500</cx:pt>
          <cx:pt idx="45321">225000</cx:pt>
          <cx:pt idx="45322">112500</cx:pt>
          <cx:pt idx="45323">146250</cx:pt>
          <cx:pt idx="45324">189000</cx:pt>
          <cx:pt idx="45325">135000</cx:pt>
          <cx:pt idx="45326">135000</cx:pt>
          <cx:pt idx="45327">135000</cx:pt>
          <cx:pt idx="45328">207000</cx:pt>
          <cx:pt idx="45329">112500</cx:pt>
          <cx:pt idx="45330">81000</cx:pt>
          <cx:pt idx="45331">202500</cx:pt>
          <cx:pt idx="45332">202500</cx:pt>
          <cx:pt idx="45333">112500</cx:pt>
          <cx:pt idx="45334">180000</cx:pt>
          <cx:pt idx="45335">157500</cx:pt>
          <cx:pt idx="45336">67500</cx:pt>
          <cx:pt idx="45337">90000</cx:pt>
          <cx:pt idx="45338">90000</cx:pt>
          <cx:pt idx="45339">112500</cx:pt>
          <cx:pt idx="45340">292500</cx:pt>
          <cx:pt idx="45341">112500</cx:pt>
          <cx:pt idx="45342">202500</cx:pt>
          <cx:pt idx="45343">157500</cx:pt>
          <cx:pt idx="45344">135000</cx:pt>
          <cx:pt idx="45345">180000</cx:pt>
          <cx:pt idx="45346">112500</cx:pt>
          <cx:pt idx="45347">247500</cx:pt>
          <cx:pt idx="45348">135000</cx:pt>
          <cx:pt idx="45349">675000</cx:pt>
          <cx:pt idx="45350">63000</cx:pt>
          <cx:pt idx="45351">360000</cx:pt>
          <cx:pt idx="45352">292500</cx:pt>
          <cx:pt idx="45353">135000</cx:pt>
          <cx:pt idx="45354">157500</cx:pt>
          <cx:pt idx="45355">135000</cx:pt>
          <cx:pt idx="45356">202500</cx:pt>
          <cx:pt idx="45357">292500</cx:pt>
          <cx:pt idx="45358">288000</cx:pt>
          <cx:pt idx="45359">315000</cx:pt>
          <cx:pt idx="45360">67500</cx:pt>
          <cx:pt idx="45361">99000</cx:pt>
          <cx:pt idx="45362">157500</cx:pt>
          <cx:pt idx="45363">36000</cx:pt>
          <cx:pt idx="45364">135000</cx:pt>
          <cx:pt idx="45365">117000</cx:pt>
          <cx:pt idx="45366">112500</cx:pt>
          <cx:pt idx="45367">202500</cx:pt>
          <cx:pt idx="45368">157500</cx:pt>
          <cx:pt idx="45369">450000</cx:pt>
          <cx:pt idx="45370">157500</cx:pt>
          <cx:pt idx="45371">202500</cx:pt>
          <cx:pt idx="45372">157500</cx:pt>
          <cx:pt idx="45373">135000</cx:pt>
          <cx:pt idx="45374">99000</cx:pt>
          <cx:pt idx="45375">315000</cx:pt>
          <cx:pt idx="45376">130500</cx:pt>
          <cx:pt idx="45377">225000</cx:pt>
          <cx:pt idx="45378">157500</cx:pt>
          <cx:pt idx="45379">67500</cx:pt>
          <cx:pt idx="45380">135000</cx:pt>
          <cx:pt idx="45381">180000</cx:pt>
          <cx:pt idx="45382">180000</cx:pt>
          <cx:pt idx="45383">157500</cx:pt>
          <cx:pt idx="45384">495000</cx:pt>
          <cx:pt idx="45385">135000</cx:pt>
          <cx:pt idx="45386">135000</cx:pt>
          <cx:pt idx="45387">126000</cx:pt>
          <cx:pt idx="45388">112500</cx:pt>
          <cx:pt idx="45389">135000</cx:pt>
          <cx:pt idx="45390">76500</cx:pt>
          <cx:pt idx="45391">112500</cx:pt>
          <cx:pt idx="45392">360000</cx:pt>
          <cx:pt idx="45393">234000</cx:pt>
          <cx:pt idx="45394">180000</cx:pt>
          <cx:pt idx="45395">135000</cx:pt>
          <cx:pt idx="45396">171000</cx:pt>
          <cx:pt idx="45397">67500</cx:pt>
          <cx:pt idx="45398">112500</cx:pt>
          <cx:pt idx="45399">135000</cx:pt>
          <cx:pt idx="45400">202500</cx:pt>
          <cx:pt idx="45401">135000</cx:pt>
          <cx:pt idx="45402">360000</cx:pt>
          <cx:pt idx="45403">157500</cx:pt>
          <cx:pt idx="45404">261000</cx:pt>
          <cx:pt idx="45405">81000</cx:pt>
          <cx:pt idx="45406">270000</cx:pt>
          <cx:pt idx="45407">117000</cx:pt>
          <cx:pt idx="45408">90000</cx:pt>
          <cx:pt idx="45409">292500</cx:pt>
          <cx:pt idx="45410">90000</cx:pt>
          <cx:pt idx="45411">166500</cx:pt>
          <cx:pt idx="45412">108000</cx:pt>
          <cx:pt idx="45413">90000</cx:pt>
          <cx:pt idx="45414">292500</cx:pt>
          <cx:pt idx="45415">270000</cx:pt>
          <cx:pt idx="45416">166500</cx:pt>
          <cx:pt idx="45417">202500</cx:pt>
          <cx:pt idx="45418">171000</cx:pt>
          <cx:pt idx="45419">450000</cx:pt>
          <cx:pt idx="45420">180000</cx:pt>
          <cx:pt idx="45421">112500</cx:pt>
          <cx:pt idx="45422">112500</cx:pt>
          <cx:pt idx="45423">337500</cx:pt>
          <cx:pt idx="45424">211500</cx:pt>
          <cx:pt idx="45425">225000</cx:pt>
          <cx:pt idx="45426">135000</cx:pt>
          <cx:pt idx="45427">205650</cx:pt>
          <cx:pt idx="45428">90000</cx:pt>
          <cx:pt idx="45429">315000</cx:pt>
          <cx:pt idx="45430">247500</cx:pt>
          <cx:pt idx="45431">135000</cx:pt>
          <cx:pt idx="45432">135000</cx:pt>
          <cx:pt idx="45433">126000</cx:pt>
          <cx:pt idx="45434">360000</cx:pt>
          <cx:pt idx="45435">45000</cx:pt>
          <cx:pt idx="45436">180000</cx:pt>
          <cx:pt idx="45437">337500</cx:pt>
          <cx:pt idx="45438">135000</cx:pt>
          <cx:pt idx="45439">112500</cx:pt>
          <cx:pt idx="45440">108000</cx:pt>
          <cx:pt idx="45441">360000</cx:pt>
          <cx:pt idx="45442">180000</cx:pt>
          <cx:pt idx="45443">90000</cx:pt>
          <cx:pt idx="45444">202500</cx:pt>
          <cx:pt idx="45445">180000</cx:pt>
          <cx:pt idx="45446">247500</cx:pt>
          <cx:pt idx="45447">180000</cx:pt>
          <cx:pt idx="45448">108000</cx:pt>
          <cx:pt idx="45449">157500</cx:pt>
          <cx:pt idx="45450">157500</cx:pt>
          <cx:pt idx="45451">157500</cx:pt>
          <cx:pt idx="45452">112500</cx:pt>
          <cx:pt idx="45453">180000</cx:pt>
          <cx:pt idx="45454">135000</cx:pt>
          <cx:pt idx="45455">184500</cx:pt>
          <cx:pt idx="45456">135000</cx:pt>
          <cx:pt idx="45457">112500</cx:pt>
          <cx:pt idx="45458">180000</cx:pt>
          <cx:pt idx="45459">270000</cx:pt>
          <cx:pt idx="45460">247500</cx:pt>
          <cx:pt idx="45461">157500</cx:pt>
          <cx:pt idx="45462">180000</cx:pt>
          <cx:pt idx="45463">180000</cx:pt>
          <cx:pt idx="45464">90000</cx:pt>
          <cx:pt idx="45465">315000</cx:pt>
          <cx:pt idx="45466">180000</cx:pt>
          <cx:pt idx="45467">211500</cx:pt>
          <cx:pt idx="45468">135000</cx:pt>
          <cx:pt idx="45469">157500</cx:pt>
          <cx:pt idx="45470">157500</cx:pt>
          <cx:pt idx="45471">135000</cx:pt>
          <cx:pt idx="45472">157500</cx:pt>
          <cx:pt idx="45473">90000</cx:pt>
          <cx:pt idx="45474">135000</cx:pt>
          <cx:pt idx="45475">121500</cx:pt>
          <cx:pt idx="45476">81000</cx:pt>
          <cx:pt idx="45477">270000</cx:pt>
          <cx:pt idx="45478">225000</cx:pt>
          <cx:pt idx="45479">225000</cx:pt>
          <cx:pt idx="45480">49500</cx:pt>
          <cx:pt idx="45481">121500</cx:pt>
          <cx:pt idx="45482">76500</cx:pt>
          <cx:pt idx="45483">202500</cx:pt>
          <cx:pt idx="45484">29250</cx:pt>
          <cx:pt idx="45485">247500</cx:pt>
          <cx:pt idx="45486">49500</cx:pt>
          <cx:pt idx="45487">135000</cx:pt>
          <cx:pt idx="45488">126000</cx:pt>
          <cx:pt idx="45489">225000</cx:pt>
          <cx:pt idx="45490">270000</cx:pt>
          <cx:pt idx="45491">90000</cx:pt>
          <cx:pt idx="45492">270000</cx:pt>
          <cx:pt idx="45493">135000</cx:pt>
          <cx:pt idx="45494">315000</cx:pt>
          <cx:pt idx="45495">225000</cx:pt>
          <cx:pt idx="45496">67500</cx:pt>
          <cx:pt idx="45497">225000</cx:pt>
          <cx:pt idx="45498">135000</cx:pt>
          <cx:pt idx="45499">90000</cx:pt>
          <cx:pt idx="45500">157500</cx:pt>
          <cx:pt idx="45501">135000</cx:pt>
          <cx:pt idx="45502">144000</cx:pt>
          <cx:pt idx="45503">189000</cx:pt>
          <cx:pt idx="45504">292500</cx:pt>
          <cx:pt idx="45505">180000</cx:pt>
          <cx:pt idx="45506">450000</cx:pt>
          <cx:pt idx="45507">180000</cx:pt>
          <cx:pt idx="45508">180000</cx:pt>
          <cx:pt idx="45509">126000</cx:pt>
          <cx:pt idx="45510">202500</cx:pt>
          <cx:pt idx="45511">153000</cx:pt>
          <cx:pt idx="45512">90000</cx:pt>
          <cx:pt idx="45513">270000</cx:pt>
          <cx:pt idx="45514">40500</cx:pt>
          <cx:pt idx="45515">90000</cx:pt>
          <cx:pt idx="45516">360000</cx:pt>
          <cx:pt idx="45517">135000</cx:pt>
          <cx:pt idx="45518">76500</cx:pt>
          <cx:pt idx="45519">112500</cx:pt>
          <cx:pt idx="45520">135000</cx:pt>
          <cx:pt idx="45521">135000</cx:pt>
          <cx:pt idx="45522">202500</cx:pt>
          <cx:pt idx="45523">126000</cx:pt>
          <cx:pt idx="45524">292500</cx:pt>
          <cx:pt idx="45525">225000</cx:pt>
          <cx:pt idx="45526">292500</cx:pt>
          <cx:pt idx="45527">103500</cx:pt>
          <cx:pt idx="45528">225000</cx:pt>
          <cx:pt idx="45529">90000</cx:pt>
          <cx:pt idx="45530">225000</cx:pt>
          <cx:pt idx="45531">180000</cx:pt>
          <cx:pt idx="45532">135000</cx:pt>
          <cx:pt idx="45533">67500</cx:pt>
          <cx:pt idx="45534">112500</cx:pt>
          <cx:pt idx="45535">109800</cx:pt>
          <cx:pt idx="45536">180000</cx:pt>
          <cx:pt idx="45537">157500</cx:pt>
          <cx:pt idx="45538">177750</cx:pt>
          <cx:pt idx="45539">90000</cx:pt>
          <cx:pt idx="45540">153000</cx:pt>
          <cx:pt idx="45541">171000</cx:pt>
          <cx:pt idx="45542">171000</cx:pt>
          <cx:pt idx="45543">112500</cx:pt>
          <cx:pt idx="45544">67500</cx:pt>
          <cx:pt idx="45545">225000</cx:pt>
          <cx:pt idx="45546">63000</cx:pt>
          <cx:pt idx="45547">225000</cx:pt>
          <cx:pt idx="45548">135000</cx:pt>
          <cx:pt idx="45549">135000</cx:pt>
          <cx:pt idx="45550">157500</cx:pt>
          <cx:pt idx="45551">112500</cx:pt>
          <cx:pt idx="45552">180000</cx:pt>
          <cx:pt idx="45553">270000</cx:pt>
          <cx:pt idx="45554">112500</cx:pt>
          <cx:pt idx="45555">135000</cx:pt>
          <cx:pt idx="45556">112500</cx:pt>
          <cx:pt idx="45557">112500</cx:pt>
          <cx:pt idx="45558">193500</cx:pt>
          <cx:pt idx="45559">135000</cx:pt>
          <cx:pt idx="45560">202500</cx:pt>
          <cx:pt idx="45561">112500</cx:pt>
          <cx:pt idx="45562">81000</cx:pt>
          <cx:pt idx="45563">202500</cx:pt>
          <cx:pt idx="45564">180000</cx:pt>
          <cx:pt idx="45565">225000</cx:pt>
          <cx:pt idx="45566">112500</cx:pt>
          <cx:pt idx="45567">112500</cx:pt>
          <cx:pt idx="45568">81000</cx:pt>
          <cx:pt idx="45569">360000</cx:pt>
          <cx:pt idx="45570">81000</cx:pt>
          <cx:pt idx="45571">58500</cx:pt>
          <cx:pt idx="45572">135000</cx:pt>
          <cx:pt idx="45573">112500</cx:pt>
          <cx:pt idx="45574">54000</cx:pt>
          <cx:pt idx="45575">135000</cx:pt>
          <cx:pt idx="45576">81000</cx:pt>
          <cx:pt idx="45577">112500</cx:pt>
          <cx:pt idx="45578">135000</cx:pt>
          <cx:pt idx="45579">180000</cx:pt>
          <cx:pt idx="45580">135000</cx:pt>
          <cx:pt idx="45581">180000</cx:pt>
          <cx:pt idx="45582">225000</cx:pt>
          <cx:pt idx="45583">67500</cx:pt>
          <cx:pt idx="45584">310500</cx:pt>
          <cx:pt idx="45585">112500</cx:pt>
          <cx:pt idx="45586">405000</cx:pt>
          <cx:pt idx="45587">112500</cx:pt>
          <cx:pt idx="45588">117000</cx:pt>
          <cx:pt idx="45589">157500</cx:pt>
          <cx:pt idx="45590">112500</cx:pt>
          <cx:pt idx="45591">270000</cx:pt>
          <cx:pt idx="45592">76500</cx:pt>
          <cx:pt idx="45593">90000</cx:pt>
          <cx:pt idx="45594">157500</cx:pt>
          <cx:pt idx="45595">189000</cx:pt>
          <cx:pt idx="45596">135000</cx:pt>
          <cx:pt idx="45597">135000</cx:pt>
          <cx:pt idx="45598">157500</cx:pt>
          <cx:pt idx="45599">112500</cx:pt>
          <cx:pt idx="45600">225000</cx:pt>
          <cx:pt idx="45601">225000</cx:pt>
          <cx:pt idx="45602">112500</cx:pt>
          <cx:pt idx="45603">157500</cx:pt>
          <cx:pt idx="45604">91350</cx:pt>
          <cx:pt idx="45605">135000</cx:pt>
          <cx:pt idx="45606">360000</cx:pt>
          <cx:pt idx="45607">117000</cx:pt>
          <cx:pt idx="45608">202500</cx:pt>
          <cx:pt idx="45609">270000</cx:pt>
          <cx:pt idx="45610">225000</cx:pt>
          <cx:pt idx="45611">202500</cx:pt>
          <cx:pt idx="45612">166500</cx:pt>
          <cx:pt idx="45613">157500</cx:pt>
          <cx:pt idx="45614">76500</cx:pt>
          <cx:pt idx="45615">135000</cx:pt>
          <cx:pt idx="45616">157500</cx:pt>
          <cx:pt idx="45617">157500</cx:pt>
          <cx:pt idx="45618">315000</cx:pt>
          <cx:pt idx="45619">180000</cx:pt>
          <cx:pt idx="45620">112500</cx:pt>
          <cx:pt idx="45621">90000</cx:pt>
          <cx:pt idx="45622">76500</cx:pt>
          <cx:pt idx="45623">180000</cx:pt>
          <cx:pt idx="45624">90000</cx:pt>
          <cx:pt idx="45625">112500</cx:pt>
          <cx:pt idx="45626">121500</cx:pt>
          <cx:pt idx="45627">67500</cx:pt>
          <cx:pt idx="45628">225000</cx:pt>
          <cx:pt idx="45629">85500</cx:pt>
          <cx:pt idx="45630">99000</cx:pt>
          <cx:pt idx="45631">99000</cx:pt>
          <cx:pt idx="45632">270000</cx:pt>
          <cx:pt idx="45633">135000</cx:pt>
          <cx:pt idx="45634">157500</cx:pt>
          <cx:pt idx="45635">202500</cx:pt>
          <cx:pt idx="45636">180000</cx:pt>
          <cx:pt idx="45637">202500</cx:pt>
          <cx:pt idx="45638">225000</cx:pt>
          <cx:pt idx="45639">180000</cx:pt>
          <cx:pt idx="45640">190611</cx:pt>
          <cx:pt idx="45641">180000</cx:pt>
          <cx:pt idx="45642">162000</cx:pt>
          <cx:pt idx="45643">135000</cx:pt>
          <cx:pt idx="45644">90000</cx:pt>
          <cx:pt idx="45645">67500</cx:pt>
          <cx:pt idx="45646">202500</cx:pt>
          <cx:pt idx="45647">121500</cx:pt>
          <cx:pt idx="45648">103500</cx:pt>
          <cx:pt idx="45649">81000</cx:pt>
          <cx:pt idx="45650">112500</cx:pt>
          <cx:pt idx="45651">135000</cx:pt>
          <cx:pt idx="45652">126000</cx:pt>
          <cx:pt idx="45653">85500</cx:pt>
          <cx:pt idx="45654">72000</cx:pt>
          <cx:pt idx="45655">180000</cx:pt>
          <cx:pt idx="45656">135000</cx:pt>
          <cx:pt idx="45657">112500</cx:pt>
          <cx:pt idx="45658">90000</cx:pt>
          <cx:pt idx="45659">92250</cx:pt>
          <cx:pt idx="45660">171000</cx:pt>
          <cx:pt idx="45661">180000</cx:pt>
          <cx:pt idx="45662">315000</cx:pt>
          <cx:pt idx="45663">90000</cx:pt>
          <cx:pt idx="45664">99000</cx:pt>
          <cx:pt idx="45665">292500</cx:pt>
          <cx:pt idx="45666">135000</cx:pt>
          <cx:pt idx="45667">180000</cx:pt>
          <cx:pt idx="45668">315000</cx:pt>
          <cx:pt idx="45669">270000</cx:pt>
          <cx:pt idx="45670">157500</cx:pt>
          <cx:pt idx="45671">103500</cx:pt>
          <cx:pt idx="45672">247500</cx:pt>
          <cx:pt idx="45673">135000</cx:pt>
          <cx:pt idx="45674">112500</cx:pt>
          <cx:pt idx="45675">90000</cx:pt>
          <cx:pt idx="45676">135000</cx:pt>
          <cx:pt idx="45677">157500</cx:pt>
          <cx:pt idx="45678">243000</cx:pt>
          <cx:pt idx="45679">225000</cx:pt>
          <cx:pt idx="45680">180000</cx:pt>
          <cx:pt idx="45681">171000</cx:pt>
          <cx:pt idx="45682">180000</cx:pt>
          <cx:pt idx="45683">225000</cx:pt>
          <cx:pt idx="45684">121500</cx:pt>
          <cx:pt idx="45685">225000</cx:pt>
          <cx:pt idx="45686">112500</cx:pt>
          <cx:pt idx="45687">270000</cx:pt>
          <cx:pt idx="45688">315000</cx:pt>
          <cx:pt idx="45689">157500</cx:pt>
          <cx:pt idx="45690">90000</cx:pt>
          <cx:pt idx="45691">225000</cx:pt>
          <cx:pt idx="45692">76500</cx:pt>
          <cx:pt idx="45693">121500</cx:pt>
          <cx:pt idx="45694">67500</cx:pt>
          <cx:pt idx="45695">247500</cx:pt>
          <cx:pt idx="45696">180000</cx:pt>
          <cx:pt idx="45697">157500</cx:pt>
          <cx:pt idx="45698">202500</cx:pt>
          <cx:pt idx="45699">180000</cx:pt>
          <cx:pt idx="45700">135000</cx:pt>
          <cx:pt idx="45701">67500</cx:pt>
          <cx:pt idx="45702">67500</cx:pt>
          <cx:pt idx="45703">157500</cx:pt>
          <cx:pt idx="45704">315000</cx:pt>
          <cx:pt idx="45705">337500</cx:pt>
          <cx:pt idx="45706">202500</cx:pt>
          <cx:pt idx="45707">157500</cx:pt>
          <cx:pt idx="45708">112500</cx:pt>
          <cx:pt idx="45709">202500</cx:pt>
          <cx:pt idx="45710">180000</cx:pt>
          <cx:pt idx="45711">225000</cx:pt>
          <cx:pt idx="45712">144000</cx:pt>
          <cx:pt idx="45713">81000</cx:pt>
          <cx:pt idx="45714">193500</cx:pt>
          <cx:pt idx="45715">112500</cx:pt>
          <cx:pt idx="45716">450000</cx:pt>
          <cx:pt idx="45717">157500</cx:pt>
          <cx:pt idx="45718">135000</cx:pt>
          <cx:pt idx="45719">225000</cx:pt>
          <cx:pt idx="45720">315000</cx:pt>
          <cx:pt idx="45721">108000</cx:pt>
          <cx:pt idx="45722">540000</cx:pt>
          <cx:pt idx="45723">225000</cx:pt>
          <cx:pt idx="45724">135000</cx:pt>
          <cx:pt idx="45725">238500</cx:pt>
          <cx:pt idx="45726">126000</cx:pt>
          <cx:pt idx="45727">157500</cx:pt>
          <cx:pt idx="45728">135000</cx:pt>
          <cx:pt idx="45729">148500</cx:pt>
          <cx:pt idx="45730">81000</cx:pt>
          <cx:pt idx="45731">90000</cx:pt>
          <cx:pt idx="45732">180000</cx:pt>
          <cx:pt idx="45733">45000</cx:pt>
          <cx:pt idx="45734">99000</cx:pt>
          <cx:pt idx="45735">45000</cx:pt>
          <cx:pt idx="45736">247500</cx:pt>
          <cx:pt idx="45737">40500</cx:pt>
          <cx:pt idx="45738">225000</cx:pt>
          <cx:pt idx="45739">216000</cx:pt>
          <cx:pt idx="45740">67500</cx:pt>
          <cx:pt idx="45741">90000</cx:pt>
          <cx:pt idx="45742">157500</cx:pt>
          <cx:pt idx="45743">189000</cx:pt>
          <cx:pt idx="45744">162000</cx:pt>
          <cx:pt idx="45745">202500</cx:pt>
          <cx:pt idx="45746">202500</cx:pt>
          <cx:pt idx="45747">90000</cx:pt>
          <cx:pt idx="45748">270000</cx:pt>
          <cx:pt idx="45749">135000</cx:pt>
          <cx:pt idx="45750">225000</cx:pt>
          <cx:pt idx="45751">225000</cx:pt>
          <cx:pt idx="45752">193500</cx:pt>
          <cx:pt idx="45753">135000</cx:pt>
          <cx:pt idx="45754">135000</cx:pt>
          <cx:pt idx="45755">117000</cx:pt>
          <cx:pt idx="45756">135000</cx:pt>
          <cx:pt idx="45757">76500</cx:pt>
          <cx:pt idx="45758">135000</cx:pt>
          <cx:pt idx="45759">81000</cx:pt>
          <cx:pt idx="45760">157500</cx:pt>
          <cx:pt idx="45761">157500</cx:pt>
          <cx:pt idx="45762">144000</cx:pt>
          <cx:pt idx="45763">180000</cx:pt>
          <cx:pt idx="45764">247500</cx:pt>
          <cx:pt idx="45765">180000</cx:pt>
          <cx:pt idx="45766">99000</cx:pt>
          <cx:pt idx="45767">157500</cx:pt>
          <cx:pt idx="45768">180000</cx:pt>
          <cx:pt idx="45769">117900</cx:pt>
          <cx:pt idx="45770">243000</cx:pt>
          <cx:pt idx="45771">112500</cx:pt>
          <cx:pt idx="45772">225000</cx:pt>
          <cx:pt idx="45773">90000</cx:pt>
          <cx:pt idx="45774">270000</cx:pt>
          <cx:pt idx="45775">196245</cx:pt>
          <cx:pt idx="45776">135000</cx:pt>
          <cx:pt idx="45777">135000</cx:pt>
          <cx:pt idx="45778">202500</cx:pt>
          <cx:pt idx="45779">157500</cx:pt>
          <cx:pt idx="45780">292500</cx:pt>
          <cx:pt idx="45781">270000</cx:pt>
          <cx:pt idx="45782">135000</cx:pt>
          <cx:pt idx="45783">90000</cx:pt>
          <cx:pt idx="45784">112500</cx:pt>
          <cx:pt idx="45785">157500</cx:pt>
          <cx:pt idx="45786">67500</cx:pt>
          <cx:pt idx="45787">157500</cx:pt>
          <cx:pt idx="45788">157500</cx:pt>
          <cx:pt idx="45789">225000</cx:pt>
          <cx:pt idx="45790">202500</cx:pt>
          <cx:pt idx="45791">189000</cx:pt>
          <cx:pt idx="45792">157500</cx:pt>
          <cx:pt idx="45793">67500</cx:pt>
          <cx:pt idx="45794">225000</cx:pt>
          <cx:pt idx="45795">225000</cx:pt>
          <cx:pt idx="45796">157500</cx:pt>
          <cx:pt idx="45797">220500</cx:pt>
          <cx:pt idx="45798">103500</cx:pt>
          <cx:pt idx="45799">202500</cx:pt>
          <cx:pt idx="45800">180000</cx:pt>
          <cx:pt idx="45801">112500</cx:pt>
          <cx:pt idx="45802">216000</cx:pt>
          <cx:pt idx="45803">99000</cx:pt>
          <cx:pt idx="45804">315000</cx:pt>
          <cx:pt idx="45805">202500</cx:pt>
          <cx:pt idx="45806">414000</cx:pt>
          <cx:pt idx="45807">54000</cx:pt>
          <cx:pt idx="45808">135000</cx:pt>
          <cx:pt idx="45809">112500</cx:pt>
          <cx:pt idx="45810">135000</cx:pt>
          <cx:pt idx="45811">270000</cx:pt>
          <cx:pt idx="45812">103500</cx:pt>
          <cx:pt idx="45813">157500</cx:pt>
          <cx:pt idx="45814">90000</cx:pt>
          <cx:pt idx="45815">90000</cx:pt>
          <cx:pt idx="45816">234000</cx:pt>
          <cx:pt idx="45817">144000</cx:pt>
          <cx:pt idx="45818">135000</cx:pt>
          <cx:pt idx="45819">135000</cx:pt>
          <cx:pt idx="45820">180000</cx:pt>
          <cx:pt idx="45821">90000</cx:pt>
          <cx:pt idx="45822">180000</cx:pt>
          <cx:pt idx="45823">157500</cx:pt>
          <cx:pt idx="45824">67567.5</cx:pt>
          <cx:pt idx="45825">76500</cx:pt>
          <cx:pt idx="45826">180000</cx:pt>
          <cx:pt idx="45827">202500</cx:pt>
          <cx:pt idx="45828">81000</cx:pt>
          <cx:pt idx="45829">157500</cx:pt>
          <cx:pt idx="45830">141457.5</cx:pt>
          <cx:pt idx="45831">270000</cx:pt>
          <cx:pt idx="45832">180000</cx:pt>
          <cx:pt idx="45833">135000</cx:pt>
          <cx:pt idx="45834">135000</cx:pt>
          <cx:pt idx="45835">171000</cx:pt>
          <cx:pt idx="45836">256500</cx:pt>
          <cx:pt idx="45837">31500</cx:pt>
          <cx:pt idx="45838">157500</cx:pt>
          <cx:pt idx="45839">90000</cx:pt>
          <cx:pt idx="45840">144000</cx:pt>
          <cx:pt idx="45841">211500</cx:pt>
          <cx:pt idx="45842">180000</cx:pt>
          <cx:pt idx="45843">112500</cx:pt>
          <cx:pt idx="45844">184500</cx:pt>
          <cx:pt idx="45845">45000</cx:pt>
          <cx:pt idx="45846">85500</cx:pt>
          <cx:pt idx="45847">270000</cx:pt>
          <cx:pt idx="45848">67500</cx:pt>
          <cx:pt idx="45849">135000</cx:pt>
          <cx:pt idx="45850">58500</cx:pt>
          <cx:pt idx="45851">180000</cx:pt>
          <cx:pt idx="45852">180000</cx:pt>
          <cx:pt idx="45853">202500</cx:pt>
          <cx:pt idx="45854">148500</cx:pt>
          <cx:pt idx="45855">103500</cx:pt>
          <cx:pt idx="45856">31500</cx:pt>
          <cx:pt idx="45857">180000</cx:pt>
          <cx:pt idx="45858">315000</cx:pt>
          <cx:pt idx="45859">81000</cx:pt>
          <cx:pt idx="45860">45000</cx:pt>
          <cx:pt idx="45861">135000</cx:pt>
          <cx:pt idx="45862">315000</cx:pt>
          <cx:pt idx="45863">157500</cx:pt>
          <cx:pt idx="45864">135000</cx:pt>
          <cx:pt idx="45865">135000</cx:pt>
          <cx:pt idx="45866">72000</cx:pt>
          <cx:pt idx="45867">189000</cx:pt>
          <cx:pt idx="45868">85500</cx:pt>
          <cx:pt idx="45869">162000</cx:pt>
          <cx:pt idx="45870">148500</cx:pt>
          <cx:pt idx="45871">157500</cx:pt>
          <cx:pt idx="45872">90000</cx:pt>
          <cx:pt idx="45873">67500</cx:pt>
          <cx:pt idx="45874">103500</cx:pt>
          <cx:pt idx="45875">90000</cx:pt>
          <cx:pt idx="45876">90000</cx:pt>
          <cx:pt idx="45877">225000</cx:pt>
          <cx:pt idx="45878">135000</cx:pt>
          <cx:pt idx="45879">225000</cx:pt>
          <cx:pt idx="45880">112500</cx:pt>
          <cx:pt idx="45881">81000</cx:pt>
          <cx:pt idx="45882">202500</cx:pt>
          <cx:pt idx="45883">112500</cx:pt>
          <cx:pt idx="45884">135000</cx:pt>
          <cx:pt idx="45885">54000</cx:pt>
          <cx:pt idx="45886">135000</cx:pt>
          <cx:pt idx="45887">112500</cx:pt>
          <cx:pt idx="45888">157500</cx:pt>
          <cx:pt idx="45889">243000</cx:pt>
          <cx:pt idx="45890">112500</cx:pt>
          <cx:pt idx="45891">189000</cx:pt>
          <cx:pt idx="45892">139500</cx:pt>
          <cx:pt idx="45893">67500</cx:pt>
          <cx:pt idx="45894">225000</cx:pt>
          <cx:pt idx="45895">76500</cx:pt>
          <cx:pt idx="45896">135000</cx:pt>
          <cx:pt idx="45897">135000</cx:pt>
          <cx:pt idx="45898">157500</cx:pt>
          <cx:pt idx="45899">157500</cx:pt>
          <cx:pt idx="45900">112500</cx:pt>
          <cx:pt idx="45901">315000</cx:pt>
          <cx:pt idx="45902">202500</cx:pt>
          <cx:pt idx="45903">112500</cx:pt>
          <cx:pt idx="45904">135000</cx:pt>
          <cx:pt idx="45905">292500</cx:pt>
          <cx:pt idx="45906">90000</cx:pt>
          <cx:pt idx="45907">112500</cx:pt>
          <cx:pt idx="45908">360000</cx:pt>
          <cx:pt idx="45909">202500</cx:pt>
          <cx:pt idx="45910">112500</cx:pt>
          <cx:pt idx="45911">135000</cx:pt>
          <cx:pt idx="45912">157500</cx:pt>
          <cx:pt idx="45913">90000</cx:pt>
          <cx:pt idx="45914">135000</cx:pt>
          <cx:pt idx="45915">135000</cx:pt>
          <cx:pt idx="45916">99000</cx:pt>
          <cx:pt idx="45917">90000</cx:pt>
          <cx:pt idx="45918">225000</cx:pt>
          <cx:pt idx="45919">247500</cx:pt>
          <cx:pt idx="45920">112500</cx:pt>
          <cx:pt idx="45921">157500</cx:pt>
          <cx:pt idx="45922">135000</cx:pt>
          <cx:pt idx="45923">225000</cx:pt>
          <cx:pt idx="45924">157500</cx:pt>
          <cx:pt idx="45925">119250</cx:pt>
          <cx:pt idx="45926">180000</cx:pt>
          <cx:pt idx="45927">225000</cx:pt>
          <cx:pt idx="45928">99000</cx:pt>
          <cx:pt idx="45929">135000</cx:pt>
          <cx:pt idx="45930">315000</cx:pt>
          <cx:pt idx="45931">157500</cx:pt>
          <cx:pt idx="45932">112500</cx:pt>
          <cx:pt idx="45933">162000</cx:pt>
          <cx:pt idx="45934">56250</cx:pt>
          <cx:pt idx="45935">180000</cx:pt>
          <cx:pt idx="45936">162000</cx:pt>
          <cx:pt idx="45937">180000</cx:pt>
          <cx:pt idx="45938">540000</cx:pt>
          <cx:pt idx="45939">135000</cx:pt>
          <cx:pt idx="45940">90000</cx:pt>
          <cx:pt idx="45941">90000</cx:pt>
          <cx:pt idx="45942">292500</cx:pt>
          <cx:pt idx="45943">225000</cx:pt>
          <cx:pt idx="45944">90000</cx:pt>
          <cx:pt idx="45945">90000</cx:pt>
          <cx:pt idx="45946">135000</cx:pt>
          <cx:pt idx="45947">157500</cx:pt>
          <cx:pt idx="45948">135000</cx:pt>
          <cx:pt idx="45949">117000</cx:pt>
          <cx:pt idx="45950">135000</cx:pt>
          <cx:pt idx="45951">292500</cx:pt>
          <cx:pt idx="45952">94500</cx:pt>
          <cx:pt idx="45953">54000</cx:pt>
          <cx:pt idx="45954">202500</cx:pt>
          <cx:pt idx="45955">90000</cx:pt>
          <cx:pt idx="45956">247500</cx:pt>
          <cx:pt idx="45957">225000</cx:pt>
          <cx:pt idx="45958">225000</cx:pt>
          <cx:pt idx="45959">112500</cx:pt>
          <cx:pt idx="45960">180000</cx:pt>
          <cx:pt idx="45961">270000</cx:pt>
          <cx:pt idx="45962">202500</cx:pt>
          <cx:pt idx="45963">36000</cx:pt>
          <cx:pt idx="45964">103500</cx:pt>
          <cx:pt idx="45965">157500</cx:pt>
          <cx:pt idx="45966">252000</cx:pt>
          <cx:pt idx="45967">101250</cx:pt>
          <cx:pt idx="45968">90000</cx:pt>
          <cx:pt idx="45969">220500</cx:pt>
          <cx:pt idx="45970">157500</cx:pt>
          <cx:pt idx="45971">180000</cx:pt>
          <cx:pt idx="45972">220500</cx:pt>
          <cx:pt idx="45973">288000</cx:pt>
          <cx:pt idx="45974">225000</cx:pt>
          <cx:pt idx="45975">135000</cx:pt>
          <cx:pt idx="45976">90000</cx:pt>
          <cx:pt idx="45977">184500</cx:pt>
          <cx:pt idx="45978">135000</cx:pt>
          <cx:pt idx="45979">315000</cx:pt>
          <cx:pt idx="45980">315000</cx:pt>
          <cx:pt idx="45981">112500</cx:pt>
          <cx:pt idx="45982">540000</cx:pt>
          <cx:pt idx="45983">180000</cx:pt>
          <cx:pt idx="45984">315000</cx:pt>
          <cx:pt idx="45985">202500</cx:pt>
          <cx:pt idx="45986">67500</cx:pt>
          <cx:pt idx="45987">135000</cx:pt>
          <cx:pt idx="45988">135000</cx:pt>
          <cx:pt idx="45989">225000</cx:pt>
          <cx:pt idx="45990">315000</cx:pt>
          <cx:pt idx="45991">135000</cx:pt>
          <cx:pt idx="45992">135000</cx:pt>
          <cx:pt idx="45993">112500</cx:pt>
          <cx:pt idx="45994">270000</cx:pt>
          <cx:pt idx="45995">67500</cx:pt>
          <cx:pt idx="45996">193500</cx:pt>
          <cx:pt idx="45997">360000</cx:pt>
          <cx:pt idx="45998">112500</cx:pt>
          <cx:pt idx="45999">45000</cx:pt>
          <cx:pt idx="46000">315000</cx:pt>
          <cx:pt idx="46001">135000</cx:pt>
          <cx:pt idx="46002">90000</cx:pt>
          <cx:pt idx="46003">157500</cx:pt>
          <cx:pt idx="46004">342000</cx:pt>
          <cx:pt idx="46005">360000</cx:pt>
          <cx:pt idx="46006">180000</cx:pt>
          <cx:pt idx="46007">450000</cx:pt>
          <cx:pt idx="46008">360000</cx:pt>
          <cx:pt idx="46009">157500</cx:pt>
          <cx:pt idx="46010">225000</cx:pt>
          <cx:pt idx="46011">270000</cx:pt>
          <cx:pt idx="46012">121500</cx:pt>
          <cx:pt idx="46013">94500</cx:pt>
          <cx:pt idx="46014">148500</cx:pt>
          <cx:pt idx="46015">90000</cx:pt>
          <cx:pt idx="46016">112500</cx:pt>
          <cx:pt idx="46017">54000</cx:pt>
          <cx:pt idx="46018">292500</cx:pt>
          <cx:pt idx="46019">90000</cx:pt>
          <cx:pt idx="46020">171000</cx:pt>
          <cx:pt idx="46021">270000</cx:pt>
          <cx:pt idx="46022">45450</cx:pt>
          <cx:pt idx="46023">135000</cx:pt>
          <cx:pt idx="46024">157500</cx:pt>
          <cx:pt idx="46025">135000</cx:pt>
          <cx:pt idx="46026">135000</cx:pt>
          <cx:pt idx="46027">126000</cx:pt>
          <cx:pt idx="46028">112500</cx:pt>
          <cx:pt idx="46029">144000</cx:pt>
          <cx:pt idx="46030">81000</cx:pt>
          <cx:pt idx="46031">337500</cx:pt>
          <cx:pt idx="46032">202500</cx:pt>
          <cx:pt idx="46033">202500</cx:pt>
          <cx:pt idx="46034">105610.5</cx:pt>
          <cx:pt idx="46035">144000</cx:pt>
          <cx:pt idx="46036">112500</cx:pt>
          <cx:pt idx="46037">112500</cx:pt>
          <cx:pt idx="46038">270000</cx:pt>
          <cx:pt idx="46039">67500</cx:pt>
          <cx:pt idx="46040">180000</cx:pt>
          <cx:pt idx="46041">112500</cx:pt>
          <cx:pt idx="46042">135000</cx:pt>
          <cx:pt idx="46043">144000</cx:pt>
          <cx:pt idx="46044">135000</cx:pt>
          <cx:pt idx="46045">135000</cx:pt>
          <cx:pt idx="46046">180000</cx:pt>
          <cx:pt idx="46047">81000</cx:pt>
          <cx:pt idx="46048">202500</cx:pt>
          <cx:pt idx="46049">202500</cx:pt>
          <cx:pt idx="46050">135000</cx:pt>
          <cx:pt idx="46051">117000</cx:pt>
          <cx:pt idx="46052">427500</cx:pt>
          <cx:pt idx="46053">180000</cx:pt>
          <cx:pt idx="46054">270000</cx:pt>
          <cx:pt idx="46055">180000</cx:pt>
          <cx:pt idx="46056">225000</cx:pt>
          <cx:pt idx="46057">135000</cx:pt>
          <cx:pt idx="46058">148500</cx:pt>
          <cx:pt idx="46059">157500</cx:pt>
          <cx:pt idx="46060">90000</cx:pt>
          <cx:pt idx="46061">112500</cx:pt>
          <cx:pt idx="46062">157500</cx:pt>
          <cx:pt idx="46063">157500</cx:pt>
          <cx:pt idx="46064">112500</cx:pt>
          <cx:pt idx="46065">225000</cx:pt>
          <cx:pt idx="46066">103500</cx:pt>
          <cx:pt idx="46067">216000</cx:pt>
          <cx:pt idx="46068">126000</cx:pt>
          <cx:pt idx="46069">92250</cx:pt>
          <cx:pt idx="46070">126000</cx:pt>
          <cx:pt idx="46071">166500</cx:pt>
          <cx:pt idx="46072">351000</cx:pt>
          <cx:pt idx="46073">81000</cx:pt>
          <cx:pt idx="46074">121500</cx:pt>
          <cx:pt idx="46075">157500</cx:pt>
          <cx:pt idx="46076">99000</cx:pt>
          <cx:pt idx="46077">180000</cx:pt>
          <cx:pt idx="46078">202500</cx:pt>
          <cx:pt idx="46079">360000</cx:pt>
          <cx:pt idx="46080">216000</cx:pt>
          <cx:pt idx="46081">135000</cx:pt>
          <cx:pt idx="46082">225000</cx:pt>
          <cx:pt idx="46083">450000</cx:pt>
          <cx:pt idx="46084">90000</cx:pt>
          <cx:pt idx="46085">450000</cx:pt>
          <cx:pt idx="46086">135000</cx:pt>
          <cx:pt idx="46087">135000</cx:pt>
          <cx:pt idx="46088">405000</cx:pt>
          <cx:pt idx="46089">90000</cx:pt>
          <cx:pt idx="46090">207000</cx:pt>
          <cx:pt idx="46091">130500</cx:pt>
          <cx:pt idx="46092">90000</cx:pt>
          <cx:pt idx="46093">147600</cx:pt>
          <cx:pt idx="46094">135000</cx:pt>
          <cx:pt idx="46095">270000</cx:pt>
          <cx:pt idx="46096">99000</cx:pt>
          <cx:pt idx="46097">72000</cx:pt>
          <cx:pt idx="46098">450000</cx:pt>
          <cx:pt idx="46099">166500</cx:pt>
          <cx:pt idx="46100">450000</cx:pt>
          <cx:pt idx="46101">315000</cx:pt>
          <cx:pt idx="46102">157500</cx:pt>
          <cx:pt idx="46103">76500</cx:pt>
          <cx:pt idx="46104">90000</cx:pt>
          <cx:pt idx="46105">135000</cx:pt>
          <cx:pt idx="46106">67500</cx:pt>
          <cx:pt idx="46107">66087</cx:pt>
          <cx:pt idx="46108">90000</cx:pt>
          <cx:pt idx="46109">112500</cx:pt>
          <cx:pt idx="46110">157500</cx:pt>
          <cx:pt idx="46111">270000</cx:pt>
          <cx:pt idx="46112">450000</cx:pt>
          <cx:pt idx="46113">58500</cx:pt>
          <cx:pt idx="46114">315000</cx:pt>
          <cx:pt idx="46115">103500</cx:pt>
          <cx:pt idx="46116">270000</cx:pt>
          <cx:pt idx="46117">202500</cx:pt>
          <cx:pt idx="46118">112500</cx:pt>
          <cx:pt idx="46119">94500</cx:pt>
          <cx:pt idx="46120">121500</cx:pt>
          <cx:pt idx="46121">157500</cx:pt>
          <cx:pt idx="46122">135000</cx:pt>
          <cx:pt idx="46123">171900</cx:pt>
          <cx:pt idx="46124">180000</cx:pt>
          <cx:pt idx="46125">225000</cx:pt>
          <cx:pt idx="46126">135000</cx:pt>
          <cx:pt idx="46127">202500</cx:pt>
          <cx:pt idx="46128">81000</cx:pt>
          <cx:pt idx="46129">450000</cx:pt>
          <cx:pt idx="46130">310500</cx:pt>
          <cx:pt idx="46131">67500</cx:pt>
          <cx:pt idx="46132">202500</cx:pt>
          <cx:pt idx="46133">360000</cx:pt>
          <cx:pt idx="46134">315000</cx:pt>
          <cx:pt idx="46135">270000</cx:pt>
          <cx:pt idx="46136">90000</cx:pt>
          <cx:pt idx="46137">135000</cx:pt>
          <cx:pt idx="46138">315000</cx:pt>
          <cx:pt idx="46139">198000</cx:pt>
          <cx:pt idx="46140">99000</cx:pt>
          <cx:pt idx="46141">112500</cx:pt>
          <cx:pt idx="46142">90000</cx:pt>
          <cx:pt idx="46143">67500</cx:pt>
          <cx:pt idx="46144">157500</cx:pt>
          <cx:pt idx="46145">135000</cx:pt>
          <cx:pt idx="46146">225000</cx:pt>
          <cx:pt idx="46147">247500</cx:pt>
          <cx:pt idx="46148">292500</cx:pt>
          <cx:pt idx="46149">99000</cx:pt>
          <cx:pt idx="46150">157500</cx:pt>
          <cx:pt idx="46151">405000</cx:pt>
          <cx:pt idx="46152">135000</cx:pt>
          <cx:pt idx="46153">301500</cx:pt>
          <cx:pt idx="46154">112500</cx:pt>
          <cx:pt idx="46155">157500</cx:pt>
          <cx:pt idx="46156">144000</cx:pt>
          <cx:pt idx="46157">108000</cx:pt>
          <cx:pt idx="46158">166500</cx:pt>
          <cx:pt idx="46159">315000</cx:pt>
          <cx:pt idx="46160">81000</cx:pt>
          <cx:pt idx="46161">360000</cx:pt>
          <cx:pt idx="46162">112500</cx:pt>
          <cx:pt idx="46163">270000</cx:pt>
          <cx:pt idx="46164">180000</cx:pt>
          <cx:pt idx="46165">360000</cx:pt>
          <cx:pt idx="46166">144000</cx:pt>
          <cx:pt idx="46167">283500</cx:pt>
          <cx:pt idx="46168">279000</cx:pt>
          <cx:pt idx="46169">162000</cx:pt>
          <cx:pt idx="46170">202500</cx:pt>
          <cx:pt idx="46171">216000</cx:pt>
          <cx:pt idx="46172">112500</cx:pt>
          <cx:pt idx="46173">112500</cx:pt>
          <cx:pt idx="46174">315000</cx:pt>
          <cx:pt idx="46175">247500</cx:pt>
          <cx:pt idx="46176">67500</cx:pt>
          <cx:pt idx="46177">90000</cx:pt>
          <cx:pt idx="46178">270000</cx:pt>
          <cx:pt idx="46179">202500</cx:pt>
          <cx:pt idx="46180">360000</cx:pt>
          <cx:pt idx="46181">157500</cx:pt>
          <cx:pt idx="46182">202500</cx:pt>
          <cx:pt idx="46183">247500</cx:pt>
          <cx:pt idx="46184">292500</cx:pt>
          <cx:pt idx="46185">225000</cx:pt>
          <cx:pt idx="46186">270000</cx:pt>
          <cx:pt idx="46187">157500</cx:pt>
          <cx:pt idx="46188">202500</cx:pt>
          <cx:pt idx="46189">157500</cx:pt>
          <cx:pt idx="46190">112500</cx:pt>
          <cx:pt idx="46191">141750</cx:pt>
          <cx:pt idx="46192">157500</cx:pt>
          <cx:pt idx="46193">189000</cx:pt>
          <cx:pt idx="46194">157500</cx:pt>
          <cx:pt idx="46195">112500</cx:pt>
          <cx:pt idx="46196">247500</cx:pt>
          <cx:pt idx="46197">441000</cx:pt>
          <cx:pt idx="46198">45000</cx:pt>
          <cx:pt idx="46199">112500</cx:pt>
          <cx:pt idx="46200">247500</cx:pt>
          <cx:pt idx="46201">112500</cx:pt>
          <cx:pt idx="46202">157500</cx:pt>
          <cx:pt idx="46203">90000</cx:pt>
          <cx:pt idx="46204">157500</cx:pt>
          <cx:pt idx="46205">225000</cx:pt>
          <cx:pt idx="46206">157500</cx:pt>
          <cx:pt idx="46207">81000</cx:pt>
          <cx:pt idx="46208">67500</cx:pt>
          <cx:pt idx="46209">67500</cx:pt>
          <cx:pt idx="46210">675000</cx:pt>
          <cx:pt idx="46211">256500</cx:pt>
          <cx:pt idx="46212">450000</cx:pt>
          <cx:pt idx="46213">810000</cx:pt>
          <cx:pt idx="46214">90000</cx:pt>
          <cx:pt idx="46215">180000</cx:pt>
          <cx:pt idx="46216">121500</cx:pt>
          <cx:pt idx="46217">94500</cx:pt>
          <cx:pt idx="46218">270000</cx:pt>
          <cx:pt idx="46219">157500</cx:pt>
          <cx:pt idx="46220">94500</cx:pt>
          <cx:pt idx="46221">180000</cx:pt>
          <cx:pt idx="46222">54000</cx:pt>
          <cx:pt idx="46223">225000</cx:pt>
          <cx:pt idx="46224">328500</cx:pt>
          <cx:pt idx="46225">112500</cx:pt>
          <cx:pt idx="46226">180000</cx:pt>
          <cx:pt idx="46227">315000</cx:pt>
          <cx:pt idx="46228">135000</cx:pt>
          <cx:pt idx="46229">135000</cx:pt>
          <cx:pt idx="46230">112500</cx:pt>
          <cx:pt idx="46231">67500</cx:pt>
          <cx:pt idx="46232">135000</cx:pt>
          <cx:pt idx="46233">202500</cx:pt>
          <cx:pt idx="46234">130500</cx:pt>
          <cx:pt idx="46235">54000</cx:pt>
          <cx:pt idx="46236">180000</cx:pt>
          <cx:pt idx="46237">157500</cx:pt>
          <cx:pt idx="46238">157500</cx:pt>
          <cx:pt idx="46239">135000</cx:pt>
          <cx:pt idx="46240">135000</cx:pt>
          <cx:pt idx="46241">270000</cx:pt>
          <cx:pt idx="46242">135000</cx:pt>
          <cx:pt idx="46243">135000</cx:pt>
          <cx:pt idx="46244">360000</cx:pt>
          <cx:pt idx="46245">157500</cx:pt>
          <cx:pt idx="46246">90000</cx:pt>
          <cx:pt idx="46247">90000</cx:pt>
          <cx:pt idx="46248">157500</cx:pt>
          <cx:pt idx="46249">90000</cx:pt>
          <cx:pt idx="46250">225000</cx:pt>
          <cx:pt idx="46251">247500</cx:pt>
          <cx:pt idx="46252">270000</cx:pt>
          <cx:pt idx="46253">94500</cx:pt>
          <cx:pt idx="46254">157500</cx:pt>
          <cx:pt idx="46255">135000</cx:pt>
          <cx:pt idx="46256">90000</cx:pt>
          <cx:pt idx="46257">157500</cx:pt>
          <cx:pt idx="46258">180000</cx:pt>
          <cx:pt idx="46259">126000</cx:pt>
          <cx:pt idx="46260">90000</cx:pt>
          <cx:pt idx="46261">112500</cx:pt>
          <cx:pt idx="46262">117000</cx:pt>
          <cx:pt idx="46263">288000</cx:pt>
          <cx:pt idx="46264">157500</cx:pt>
          <cx:pt idx="46265">112500</cx:pt>
          <cx:pt idx="46266">90000</cx:pt>
          <cx:pt idx="46267">121500</cx:pt>
          <cx:pt idx="46268">270000</cx:pt>
          <cx:pt idx="46269">202500</cx:pt>
          <cx:pt idx="46270">180000</cx:pt>
          <cx:pt idx="46271">157500</cx:pt>
          <cx:pt idx="46272">112500</cx:pt>
          <cx:pt idx="46273">67500</cx:pt>
          <cx:pt idx="46274">55800</cx:pt>
          <cx:pt idx="46275">360000</cx:pt>
          <cx:pt idx="46276">247500</cx:pt>
          <cx:pt idx="46277">315000</cx:pt>
          <cx:pt idx="46278">112500</cx:pt>
          <cx:pt idx="46279">180000</cx:pt>
          <cx:pt idx="46280">225000</cx:pt>
          <cx:pt idx="46281">202500</cx:pt>
          <cx:pt idx="46282">157500</cx:pt>
          <cx:pt idx="46283">112500</cx:pt>
          <cx:pt idx="46284">180000</cx:pt>
          <cx:pt idx="46285">112500</cx:pt>
          <cx:pt idx="46286">162000</cx:pt>
          <cx:pt idx="46287">225000</cx:pt>
          <cx:pt idx="46288">180000</cx:pt>
          <cx:pt idx="46289">193500</cx:pt>
          <cx:pt idx="46290">157500</cx:pt>
          <cx:pt idx="46291">90000</cx:pt>
          <cx:pt idx="46292">157500</cx:pt>
          <cx:pt idx="46293">247500</cx:pt>
          <cx:pt idx="46294">180000</cx:pt>
          <cx:pt idx="46295">135000</cx:pt>
          <cx:pt idx="46296">99000</cx:pt>
          <cx:pt idx="46297">135000</cx:pt>
          <cx:pt idx="46298">157500</cx:pt>
          <cx:pt idx="46299">175500</cx:pt>
          <cx:pt idx="46300">180000</cx:pt>
          <cx:pt idx="46301">112500</cx:pt>
          <cx:pt idx="46302">157500</cx:pt>
          <cx:pt idx="46303">180000</cx:pt>
          <cx:pt idx="46304">67500</cx:pt>
          <cx:pt idx="46305">67500</cx:pt>
          <cx:pt idx="46306">135000</cx:pt>
          <cx:pt idx="46307">180000</cx:pt>
          <cx:pt idx="46308">112500</cx:pt>
          <cx:pt idx="46309">1350000</cx:pt>
          <cx:pt idx="46310">540000</cx:pt>
          <cx:pt idx="46311">135000</cx:pt>
          <cx:pt idx="46312">180000</cx:pt>
          <cx:pt idx="46313">90000</cx:pt>
          <cx:pt idx="46314">202500</cx:pt>
          <cx:pt idx="46315">202500</cx:pt>
          <cx:pt idx="46316">153000</cx:pt>
          <cx:pt idx="46317">157500</cx:pt>
          <cx:pt idx="46318">292500</cx:pt>
          <cx:pt idx="46319">180000</cx:pt>
          <cx:pt idx="46320">180000</cx:pt>
          <cx:pt idx="46321">157500</cx:pt>
          <cx:pt idx="46322">135000</cx:pt>
          <cx:pt idx="46323">270000</cx:pt>
          <cx:pt idx="46324">157500</cx:pt>
          <cx:pt idx="46325">99000</cx:pt>
          <cx:pt idx="46326">112500</cx:pt>
          <cx:pt idx="46327">135000</cx:pt>
          <cx:pt idx="46328">247500</cx:pt>
          <cx:pt idx="46329">67500</cx:pt>
          <cx:pt idx="46330">225000</cx:pt>
          <cx:pt idx="46331">67500</cx:pt>
          <cx:pt idx="46332">85500</cx:pt>
          <cx:pt idx="46333">157500</cx:pt>
          <cx:pt idx="46334">54000</cx:pt>
          <cx:pt idx="46335">112500</cx:pt>
          <cx:pt idx="46336">135000</cx:pt>
          <cx:pt idx="46337">50400</cx:pt>
          <cx:pt idx="46338">225000</cx:pt>
          <cx:pt idx="46339">144000</cx:pt>
          <cx:pt idx="46340">135000</cx:pt>
          <cx:pt idx="46341">90000</cx:pt>
          <cx:pt idx="46342">157500</cx:pt>
          <cx:pt idx="46343">157500</cx:pt>
          <cx:pt idx="46344">157500</cx:pt>
          <cx:pt idx="46345">67500</cx:pt>
          <cx:pt idx="46346">202500</cx:pt>
          <cx:pt idx="46347">112500</cx:pt>
          <cx:pt idx="46348">135000</cx:pt>
          <cx:pt idx="46349">310500</cx:pt>
          <cx:pt idx="46350">72000</cx:pt>
          <cx:pt idx="46351">108000</cx:pt>
          <cx:pt idx="46352">135000</cx:pt>
          <cx:pt idx="46353">225000</cx:pt>
          <cx:pt idx="46354">180000</cx:pt>
          <cx:pt idx="46355">202500</cx:pt>
          <cx:pt idx="46356">225000</cx:pt>
          <cx:pt idx="46357">189000</cx:pt>
          <cx:pt idx="46358">112500</cx:pt>
          <cx:pt idx="46359">40500</cx:pt>
          <cx:pt idx="46360">337500</cx:pt>
          <cx:pt idx="46361">202500</cx:pt>
          <cx:pt idx="46362">202500</cx:pt>
          <cx:pt idx="46363">112500</cx:pt>
          <cx:pt idx="46364">270000</cx:pt>
          <cx:pt idx="46365">270000</cx:pt>
          <cx:pt idx="46366">283500</cx:pt>
          <cx:pt idx="46367">225000</cx:pt>
          <cx:pt idx="46368">135000</cx:pt>
          <cx:pt idx="46369">252000</cx:pt>
          <cx:pt idx="46370">328500</cx:pt>
          <cx:pt idx="46371">270000</cx:pt>
          <cx:pt idx="46372">225000</cx:pt>
          <cx:pt idx="46373">135000</cx:pt>
          <cx:pt idx="46374">450000</cx:pt>
          <cx:pt idx="46375">157500</cx:pt>
          <cx:pt idx="46376">90000</cx:pt>
          <cx:pt idx="46377">171000</cx:pt>
          <cx:pt idx="46378">202500</cx:pt>
          <cx:pt idx="46379">112500</cx:pt>
          <cx:pt idx="46380">225000</cx:pt>
          <cx:pt idx="46381">135000</cx:pt>
          <cx:pt idx="46382">54000</cx:pt>
          <cx:pt idx="46383">175500</cx:pt>
          <cx:pt idx="46384">67500</cx:pt>
          <cx:pt idx="46385">207000</cx:pt>
          <cx:pt idx="46386">157500</cx:pt>
          <cx:pt idx="46387">135000</cx:pt>
          <cx:pt idx="46388">67500</cx:pt>
          <cx:pt idx="46389">225000</cx:pt>
          <cx:pt idx="46390">157500</cx:pt>
          <cx:pt idx="46391">247500</cx:pt>
          <cx:pt idx="46392">90000</cx:pt>
          <cx:pt idx="46393">112500</cx:pt>
          <cx:pt idx="46394">112500</cx:pt>
          <cx:pt idx="46395">72000</cx:pt>
          <cx:pt idx="46396">103500</cx:pt>
          <cx:pt idx="46397">450000</cx:pt>
          <cx:pt idx="46398">180000</cx:pt>
          <cx:pt idx="46399">135000</cx:pt>
          <cx:pt idx="46400">175500</cx:pt>
          <cx:pt idx="46401">225000</cx:pt>
          <cx:pt idx="46402">157500</cx:pt>
          <cx:pt idx="46403">180000</cx:pt>
          <cx:pt idx="46404">99000</cx:pt>
          <cx:pt idx="46405">202500</cx:pt>
          <cx:pt idx="46406">202500</cx:pt>
          <cx:pt idx="46407">157500</cx:pt>
          <cx:pt idx="46408">180000</cx:pt>
          <cx:pt idx="46409">166500</cx:pt>
          <cx:pt idx="46410">126000</cx:pt>
          <cx:pt idx="46411">225000</cx:pt>
          <cx:pt idx="46412">157500</cx:pt>
          <cx:pt idx="46413">225000</cx:pt>
          <cx:pt idx="46414">135000</cx:pt>
          <cx:pt idx="46415">211500</cx:pt>
          <cx:pt idx="46416">405000</cx:pt>
          <cx:pt idx="46417">157500</cx:pt>
          <cx:pt idx="46418">112500</cx:pt>
          <cx:pt idx="46419">225000</cx:pt>
          <cx:pt idx="46420">247500</cx:pt>
          <cx:pt idx="46421">157500</cx:pt>
          <cx:pt idx="46422">67500</cx:pt>
          <cx:pt idx="46423">157500</cx:pt>
          <cx:pt idx="46424">83250</cx:pt>
          <cx:pt idx="46425">112500</cx:pt>
          <cx:pt idx="46426">135000</cx:pt>
          <cx:pt idx="46427">135000</cx:pt>
          <cx:pt idx="46428">112500</cx:pt>
          <cx:pt idx="46429">67500</cx:pt>
          <cx:pt idx="46430">90000</cx:pt>
          <cx:pt idx="46431">270000</cx:pt>
          <cx:pt idx="46432">157500</cx:pt>
          <cx:pt idx="46433">135000</cx:pt>
          <cx:pt idx="46434">225000</cx:pt>
          <cx:pt idx="46435">76500</cx:pt>
          <cx:pt idx="46436">144000</cx:pt>
          <cx:pt idx="46437">202500</cx:pt>
          <cx:pt idx="46438">112500</cx:pt>
          <cx:pt idx="46439">112500</cx:pt>
          <cx:pt idx="46440">72864</cx:pt>
          <cx:pt idx="46441">90000</cx:pt>
          <cx:pt idx="46442">135000</cx:pt>
          <cx:pt idx="46443">112500</cx:pt>
          <cx:pt idx="46444">67500</cx:pt>
          <cx:pt idx="46445">157500</cx:pt>
          <cx:pt idx="46446">112500</cx:pt>
          <cx:pt idx="46447">139500</cx:pt>
          <cx:pt idx="46448">135000</cx:pt>
          <cx:pt idx="46449">81000</cx:pt>
          <cx:pt idx="46450">135000</cx:pt>
          <cx:pt idx="46451">90000</cx:pt>
          <cx:pt idx="46452">450000</cx:pt>
          <cx:pt idx="46453">90000</cx:pt>
          <cx:pt idx="46454">121500</cx:pt>
          <cx:pt idx="46455">112500</cx:pt>
          <cx:pt idx="46456">85500</cx:pt>
          <cx:pt idx="46457">225000</cx:pt>
          <cx:pt idx="46458">216000</cx:pt>
          <cx:pt idx="46459">405000</cx:pt>
          <cx:pt idx="46460">112500</cx:pt>
          <cx:pt idx="46461">270000</cx:pt>
          <cx:pt idx="46462">135000</cx:pt>
          <cx:pt idx="46463">180000</cx:pt>
          <cx:pt idx="46464">225000</cx:pt>
          <cx:pt idx="46465">126000</cx:pt>
          <cx:pt idx="46466">315000</cx:pt>
          <cx:pt idx="46467">112500</cx:pt>
          <cx:pt idx="46468">184500</cx:pt>
          <cx:pt idx="46469">112500</cx:pt>
          <cx:pt idx="46470">112500</cx:pt>
          <cx:pt idx="46471">157500</cx:pt>
          <cx:pt idx="46472">126000</cx:pt>
          <cx:pt idx="46473">135000</cx:pt>
          <cx:pt idx="46474">202500</cx:pt>
          <cx:pt idx="46475">56250</cx:pt>
          <cx:pt idx="46476">135000</cx:pt>
          <cx:pt idx="46477">135000</cx:pt>
          <cx:pt idx="46478">81000</cx:pt>
          <cx:pt idx="46479">121500</cx:pt>
          <cx:pt idx="46480">144000</cx:pt>
          <cx:pt idx="46481">157500</cx:pt>
          <cx:pt idx="46482">90000</cx:pt>
          <cx:pt idx="46483">337500</cx:pt>
          <cx:pt idx="46484">157500</cx:pt>
          <cx:pt idx="46485">202500</cx:pt>
          <cx:pt idx="46486">135000</cx:pt>
          <cx:pt idx="46487">93600</cx:pt>
          <cx:pt idx="46488">675000</cx:pt>
          <cx:pt idx="46489">101164.5</cx:pt>
          <cx:pt idx="46490">60750</cx:pt>
          <cx:pt idx="46491">67500</cx:pt>
          <cx:pt idx="46492">135000</cx:pt>
          <cx:pt idx="46493">135000</cx:pt>
          <cx:pt idx="46494">225000</cx:pt>
          <cx:pt idx="46495">382500</cx:pt>
          <cx:pt idx="46496">90000</cx:pt>
          <cx:pt idx="46497">225000</cx:pt>
          <cx:pt idx="46498">337500</cx:pt>
          <cx:pt idx="46499">112500</cx:pt>
          <cx:pt idx="46500">225000</cx:pt>
          <cx:pt idx="46501">135000</cx:pt>
          <cx:pt idx="46502">112500</cx:pt>
          <cx:pt idx="46503">135000</cx:pt>
          <cx:pt idx="46504">121500</cx:pt>
          <cx:pt idx="46505">94500</cx:pt>
          <cx:pt idx="46506">225000</cx:pt>
          <cx:pt idx="46507">324000</cx:pt>
          <cx:pt idx="46508">90000</cx:pt>
          <cx:pt idx="46509">171000</cx:pt>
          <cx:pt idx="46510">135000</cx:pt>
          <cx:pt idx="46511">117450</cx:pt>
          <cx:pt idx="46512">315000</cx:pt>
          <cx:pt idx="46513">135000</cx:pt>
          <cx:pt idx="46514">81000</cx:pt>
          <cx:pt idx="46515">225000</cx:pt>
          <cx:pt idx="46516">315000</cx:pt>
          <cx:pt idx="46517">112500</cx:pt>
          <cx:pt idx="46518">117000</cx:pt>
          <cx:pt idx="46519">45000</cx:pt>
          <cx:pt idx="46520">112500</cx:pt>
          <cx:pt idx="46521">135000</cx:pt>
          <cx:pt idx="46522">94500</cx:pt>
          <cx:pt idx="46523">157500</cx:pt>
          <cx:pt idx="46524">112500</cx:pt>
          <cx:pt idx="46525">112500</cx:pt>
          <cx:pt idx="46526">90000</cx:pt>
          <cx:pt idx="46527">180000</cx:pt>
          <cx:pt idx="46528">157500</cx:pt>
          <cx:pt idx="46529">180000</cx:pt>
          <cx:pt idx="46530">202500</cx:pt>
          <cx:pt idx="46531">135000</cx:pt>
          <cx:pt idx="46532">112500</cx:pt>
          <cx:pt idx="46533">157500</cx:pt>
          <cx:pt idx="46534">171000</cx:pt>
          <cx:pt idx="46535">139500</cx:pt>
          <cx:pt idx="46536">189000</cx:pt>
          <cx:pt idx="46537">225000</cx:pt>
          <cx:pt idx="46538">157500</cx:pt>
          <cx:pt idx="46539">81000</cx:pt>
          <cx:pt idx="46540">135000</cx:pt>
          <cx:pt idx="46541">180000</cx:pt>
          <cx:pt idx="46542">76500</cx:pt>
          <cx:pt idx="46543">247500</cx:pt>
          <cx:pt idx="46544">270000</cx:pt>
          <cx:pt idx="46545">180000</cx:pt>
          <cx:pt idx="46546">54000</cx:pt>
          <cx:pt idx="46547">80761.5</cx:pt>
          <cx:pt idx="46548">225000</cx:pt>
          <cx:pt idx="46549">157500</cx:pt>
          <cx:pt idx="46550">112500</cx:pt>
          <cx:pt idx="46551">130500</cx:pt>
          <cx:pt idx="46552">157500</cx:pt>
          <cx:pt idx="46553">225000</cx:pt>
          <cx:pt idx="46554">112500</cx:pt>
          <cx:pt idx="46555">157500</cx:pt>
          <cx:pt idx="46556">202500</cx:pt>
          <cx:pt idx="46557">157500</cx:pt>
          <cx:pt idx="46558">157500</cx:pt>
          <cx:pt idx="46559">225000</cx:pt>
          <cx:pt idx="46560">225000</cx:pt>
          <cx:pt idx="46561">135000</cx:pt>
          <cx:pt idx="46562">225000</cx:pt>
          <cx:pt idx="46563">148500</cx:pt>
          <cx:pt idx="46564">112500</cx:pt>
          <cx:pt idx="46565">81000</cx:pt>
          <cx:pt idx="46566">67500</cx:pt>
          <cx:pt idx="46567">675000</cx:pt>
          <cx:pt idx="46568">180000</cx:pt>
          <cx:pt idx="46569">157500</cx:pt>
          <cx:pt idx="46570">360000</cx:pt>
          <cx:pt idx="46571">180000</cx:pt>
          <cx:pt idx="46572">157500</cx:pt>
          <cx:pt idx="46573">157500</cx:pt>
          <cx:pt idx="46574">112500</cx:pt>
          <cx:pt idx="46575">225000</cx:pt>
          <cx:pt idx="46576">157500</cx:pt>
          <cx:pt idx="46577">112500</cx:pt>
          <cx:pt idx="46578">180000</cx:pt>
          <cx:pt idx="46579">243000</cx:pt>
          <cx:pt idx="46580">112500</cx:pt>
          <cx:pt idx="46581">67500</cx:pt>
          <cx:pt idx="46582">103500</cx:pt>
          <cx:pt idx="46583">90000</cx:pt>
          <cx:pt idx="46584">157500</cx:pt>
          <cx:pt idx="46585">135000</cx:pt>
          <cx:pt idx="46586">108000</cx:pt>
          <cx:pt idx="46587">135000</cx:pt>
          <cx:pt idx="46588">235107</cx:pt>
          <cx:pt idx="46589">108000</cx:pt>
          <cx:pt idx="46590">135000</cx:pt>
          <cx:pt idx="46591">166500</cx:pt>
          <cx:pt idx="46592">157500</cx:pt>
          <cx:pt idx="46593">202500</cx:pt>
          <cx:pt idx="46594">135000</cx:pt>
          <cx:pt idx="46595">135000</cx:pt>
          <cx:pt idx="46596">261000</cx:pt>
          <cx:pt idx="46597">360000</cx:pt>
          <cx:pt idx="46598">54000</cx:pt>
          <cx:pt idx="46599">157500</cx:pt>
          <cx:pt idx="46600">121500</cx:pt>
          <cx:pt idx="46601">112500</cx:pt>
          <cx:pt idx="46602">382500</cx:pt>
          <cx:pt idx="46603">225000</cx:pt>
          <cx:pt idx="46604">450000</cx:pt>
          <cx:pt idx="46605">101250</cx:pt>
          <cx:pt idx="46606">189000</cx:pt>
          <cx:pt idx="46607">202500</cx:pt>
          <cx:pt idx="46608">103500</cx:pt>
          <cx:pt idx="46609">90000</cx:pt>
          <cx:pt idx="46610">99000</cx:pt>
          <cx:pt idx="46611">45000</cx:pt>
          <cx:pt idx="46612">180000</cx:pt>
          <cx:pt idx="46613">270000</cx:pt>
          <cx:pt idx="46614">112500</cx:pt>
          <cx:pt idx="46615">103500</cx:pt>
          <cx:pt idx="46616">225000</cx:pt>
          <cx:pt idx="46617">112500</cx:pt>
          <cx:pt idx="46618">315000</cx:pt>
          <cx:pt idx="46619">360000</cx:pt>
          <cx:pt idx="46620">103500</cx:pt>
          <cx:pt idx="46621">112500</cx:pt>
          <cx:pt idx="46622">67500</cx:pt>
          <cx:pt idx="46623">292500</cx:pt>
          <cx:pt idx="46624">225000</cx:pt>
          <cx:pt idx="46625">90000</cx:pt>
          <cx:pt idx="46626">67500</cx:pt>
          <cx:pt idx="46627">315000</cx:pt>
          <cx:pt idx="46628">67500</cx:pt>
          <cx:pt idx="46629">153000</cx:pt>
          <cx:pt idx="46630">173250</cx:pt>
          <cx:pt idx="46631">117000</cx:pt>
          <cx:pt idx="46632">180000</cx:pt>
          <cx:pt idx="46633">225000</cx:pt>
          <cx:pt idx="46634">157500</cx:pt>
          <cx:pt idx="46635">139500</cx:pt>
          <cx:pt idx="46636">540000</cx:pt>
          <cx:pt idx="46637">135000</cx:pt>
          <cx:pt idx="46638">117900</cx:pt>
          <cx:pt idx="46639">180000</cx:pt>
          <cx:pt idx="46640">58500</cx:pt>
          <cx:pt idx="46641">180000</cx:pt>
          <cx:pt idx="46642">270000</cx:pt>
          <cx:pt idx="46643">202500</cx:pt>
          <cx:pt idx="46644">67500</cx:pt>
          <cx:pt idx="46645">76500</cx:pt>
          <cx:pt idx="46646">202500</cx:pt>
          <cx:pt idx="46647">292500</cx:pt>
          <cx:pt idx="46648">180000</cx:pt>
          <cx:pt idx="46649">112500</cx:pt>
          <cx:pt idx="46650">157500</cx:pt>
          <cx:pt idx="46651">103500</cx:pt>
          <cx:pt idx="46652">495000</cx:pt>
          <cx:pt idx="46653">202500</cx:pt>
          <cx:pt idx="46654">157500</cx:pt>
          <cx:pt idx="46655">675000</cx:pt>
          <cx:pt idx="46656">112500</cx:pt>
          <cx:pt idx="46657">135000</cx:pt>
          <cx:pt idx="46658">90000</cx:pt>
          <cx:pt idx="46659">112500</cx:pt>
          <cx:pt idx="46660">135000</cx:pt>
          <cx:pt idx="46661">180000</cx:pt>
          <cx:pt idx="46662">157500</cx:pt>
          <cx:pt idx="46663">112500</cx:pt>
          <cx:pt idx="46664">180000</cx:pt>
          <cx:pt idx="46665">112500</cx:pt>
          <cx:pt idx="46666">126000</cx:pt>
          <cx:pt idx="46667">220500</cx:pt>
          <cx:pt idx="46668">157500</cx:pt>
          <cx:pt idx="46669">270000</cx:pt>
          <cx:pt idx="46670">157500</cx:pt>
          <cx:pt idx="46671">112500</cx:pt>
          <cx:pt idx="46672">90000</cx:pt>
          <cx:pt idx="46673">112500</cx:pt>
          <cx:pt idx="46674">135000</cx:pt>
          <cx:pt idx="46675">112500</cx:pt>
          <cx:pt idx="46676">202500</cx:pt>
          <cx:pt idx="46677">90000</cx:pt>
          <cx:pt idx="46678">112500</cx:pt>
          <cx:pt idx="46679">67500</cx:pt>
          <cx:pt idx="46680">162000</cx:pt>
          <cx:pt idx="46681">135000</cx:pt>
          <cx:pt idx="46682">135000</cx:pt>
          <cx:pt idx="46683">171000</cx:pt>
          <cx:pt idx="46684">202500</cx:pt>
          <cx:pt idx="46685">112500</cx:pt>
          <cx:pt idx="46686">135000</cx:pt>
          <cx:pt idx="46687">180000</cx:pt>
          <cx:pt idx="46688">180000</cx:pt>
          <cx:pt idx="46689">135000</cx:pt>
          <cx:pt idx="46690">157500</cx:pt>
          <cx:pt idx="46691">180000</cx:pt>
          <cx:pt idx="46692">202500</cx:pt>
          <cx:pt idx="46693">54000</cx:pt>
          <cx:pt idx="46694">126000</cx:pt>
          <cx:pt idx="46695">90000</cx:pt>
          <cx:pt idx="46696">112500</cx:pt>
          <cx:pt idx="46697">126000</cx:pt>
          <cx:pt idx="46698">135000</cx:pt>
          <cx:pt idx="46699">112500</cx:pt>
          <cx:pt idx="46700">99000</cx:pt>
          <cx:pt idx="46701">180000</cx:pt>
          <cx:pt idx="46702">112500</cx:pt>
          <cx:pt idx="46703">157500</cx:pt>
          <cx:pt idx="46704">337500</cx:pt>
          <cx:pt idx="46705">112500</cx:pt>
          <cx:pt idx="46706">315000</cx:pt>
          <cx:pt idx="46707">108000</cx:pt>
          <cx:pt idx="46708">135000</cx:pt>
          <cx:pt idx="46709">90000</cx:pt>
          <cx:pt idx="46710">540000</cx:pt>
          <cx:pt idx="46711">436500</cx:pt>
          <cx:pt idx="46712">270000</cx:pt>
          <cx:pt idx="46713">90000</cx:pt>
          <cx:pt idx="46714">67500</cx:pt>
          <cx:pt idx="46715">157500</cx:pt>
          <cx:pt idx="46716">135000</cx:pt>
          <cx:pt idx="46717">85500</cx:pt>
          <cx:pt idx="46718">54000</cx:pt>
          <cx:pt idx="46719">337500</cx:pt>
          <cx:pt idx="46720">135000</cx:pt>
          <cx:pt idx="46721">135000</cx:pt>
          <cx:pt idx="46722">135000</cx:pt>
          <cx:pt idx="46723">135000</cx:pt>
          <cx:pt idx="46724">234000</cx:pt>
          <cx:pt idx="46725">270000</cx:pt>
          <cx:pt idx="46726">675000</cx:pt>
          <cx:pt idx="46727">157500</cx:pt>
          <cx:pt idx="46728">157500</cx:pt>
          <cx:pt idx="46729">135000</cx:pt>
          <cx:pt idx="46730">180000</cx:pt>
          <cx:pt idx="46731">135000</cx:pt>
          <cx:pt idx="46732">180000</cx:pt>
          <cx:pt idx="46733">117000</cx:pt>
          <cx:pt idx="46734">85500</cx:pt>
          <cx:pt idx="46735">256500</cx:pt>
          <cx:pt idx="46736">157500</cx:pt>
          <cx:pt idx="46737">94500</cx:pt>
          <cx:pt idx="46738">112500</cx:pt>
          <cx:pt idx="46739">81000</cx:pt>
          <cx:pt idx="46740">180000</cx:pt>
          <cx:pt idx="46741">225000</cx:pt>
          <cx:pt idx="46742">135000</cx:pt>
          <cx:pt idx="46743">225000</cx:pt>
          <cx:pt idx="46744">270000</cx:pt>
          <cx:pt idx="46745">495000</cx:pt>
          <cx:pt idx="46746">315000</cx:pt>
          <cx:pt idx="46747">270000</cx:pt>
          <cx:pt idx="46748">247500</cx:pt>
          <cx:pt idx="46749">135000</cx:pt>
          <cx:pt idx="46750">180000</cx:pt>
          <cx:pt idx="46751">67500</cx:pt>
          <cx:pt idx="46752">72000</cx:pt>
          <cx:pt idx="46753">157500</cx:pt>
          <cx:pt idx="46754">445500</cx:pt>
          <cx:pt idx="46755">72000</cx:pt>
          <cx:pt idx="46756">112500</cx:pt>
          <cx:pt idx="46757">90000</cx:pt>
          <cx:pt idx="46758">112500</cx:pt>
          <cx:pt idx="46759">135000</cx:pt>
          <cx:pt idx="46760">238500</cx:pt>
          <cx:pt idx="46761">193500</cx:pt>
          <cx:pt idx="46762">405000</cx:pt>
          <cx:pt idx="46763">180000</cx:pt>
          <cx:pt idx="46764">247500</cx:pt>
          <cx:pt idx="46765">292500</cx:pt>
          <cx:pt idx="46766">225000</cx:pt>
          <cx:pt idx="46767">112500</cx:pt>
          <cx:pt idx="46768">117000</cx:pt>
          <cx:pt idx="46769">135000</cx:pt>
          <cx:pt idx="46770">225000</cx:pt>
          <cx:pt idx="46771">157500</cx:pt>
          <cx:pt idx="46772">180000</cx:pt>
          <cx:pt idx="46773">112500</cx:pt>
          <cx:pt idx="46774">90000</cx:pt>
          <cx:pt idx="46775">157500</cx:pt>
          <cx:pt idx="46776">157500</cx:pt>
          <cx:pt idx="46777">157500</cx:pt>
          <cx:pt idx="46778">189000</cx:pt>
          <cx:pt idx="46779">180000</cx:pt>
          <cx:pt idx="46780">135000</cx:pt>
          <cx:pt idx="46781">225000</cx:pt>
          <cx:pt idx="46782">135000</cx:pt>
          <cx:pt idx="46783">225000</cx:pt>
          <cx:pt idx="46784">54000</cx:pt>
          <cx:pt idx="46785">180000</cx:pt>
          <cx:pt idx="46786">144000</cx:pt>
          <cx:pt idx="46787">112500</cx:pt>
          <cx:pt idx="46788">189000</cx:pt>
          <cx:pt idx="46789">94500</cx:pt>
          <cx:pt idx="46790">112500</cx:pt>
          <cx:pt idx="46791">90000</cx:pt>
          <cx:pt idx="46792">130500</cx:pt>
          <cx:pt idx="46793">85500</cx:pt>
          <cx:pt idx="46794">382500</cx:pt>
          <cx:pt idx="46795">225000</cx:pt>
          <cx:pt idx="46796">225000</cx:pt>
          <cx:pt idx="46797">405000</cx:pt>
          <cx:pt idx="46798">247500</cx:pt>
          <cx:pt idx="46799">337500</cx:pt>
          <cx:pt idx="46800">202500</cx:pt>
          <cx:pt idx="46801">432000</cx:pt>
          <cx:pt idx="46802">184500</cx:pt>
          <cx:pt idx="46803">225000</cx:pt>
          <cx:pt idx="46804">126000</cx:pt>
          <cx:pt idx="46805">67500</cx:pt>
          <cx:pt idx="46806">94500</cx:pt>
          <cx:pt idx="46807">225000</cx:pt>
          <cx:pt idx="46808">180000</cx:pt>
          <cx:pt idx="46809">225000</cx:pt>
          <cx:pt idx="46810">135000</cx:pt>
          <cx:pt idx="46811">270000</cx:pt>
          <cx:pt idx="46812">112500</cx:pt>
          <cx:pt idx="46813">180000</cx:pt>
          <cx:pt idx="46814">90000</cx:pt>
          <cx:pt idx="46815">225000</cx:pt>
          <cx:pt idx="46816">157500</cx:pt>
          <cx:pt idx="46817">135000</cx:pt>
          <cx:pt idx="46818">135000</cx:pt>
          <cx:pt idx="46819">270000</cx:pt>
          <cx:pt idx="46820">112500</cx:pt>
          <cx:pt idx="46821">270000</cx:pt>
          <cx:pt idx="46822">90000</cx:pt>
          <cx:pt idx="46823">132826.5</cx:pt>
          <cx:pt idx="46824">180000</cx:pt>
          <cx:pt idx="46825">202500</cx:pt>
          <cx:pt idx="46826">157500</cx:pt>
          <cx:pt idx="46827">135000</cx:pt>
          <cx:pt idx="46828">157500</cx:pt>
          <cx:pt idx="46829">157500</cx:pt>
          <cx:pt idx="46830">225000</cx:pt>
          <cx:pt idx="46831">115200</cx:pt>
          <cx:pt idx="46832">126000</cx:pt>
          <cx:pt idx="46833">103500</cx:pt>
          <cx:pt idx="46834">81000</cx:pt>
          <cx:pt idx="46835">81000</cx:pt>
          <cx:pt idx="46836">67500</cx:pt>
          <cx:pt idx="46837">135000</cx:pt>
          <cx:pt idx="46838">247500</cx:pt>
          <cx:pt idx="46839">180000</cx:pt>
          <cx:pt idx="46840">81000</cx:pt>
          <cx:pt idx="46841">225000</cx:pt>
          <cx:pt idx="46842">225000</cx:pt>
          <cx:pt idx="46843">292500</cx:pt>
          <cx:pt idx="46844">112500</cx:pt>
          <cx:pt idx="46845">112500</cx:pt>
          <cx:pt idx="46846">90000</cx:pt>
          <cx:pt idx="46847">157500</cx:pt>
          <cx:pt idx="46848">270000</cx:pt>
          <cx:pt idx="46849">72000</cx:pt>
          <cx:pt idx="46850">157500</cx:pt>
          <cx:pt idx="46851">108000</cx:pt>
          <cx:pt idx="46852">112500</cx:pt>
          <cx:pt idx="46853">270000</cx:pt>
          <cx:pt idx="46854">225000</cx:pt>
          <cx:pt idx="46855">157500</cx:pt>
          <cx:pt idx="46856">121500</cx:pt>
          <cx:pt idx="46857">180000</cx:pt>
          <cx:pt idx="46858">67500</cx:pt>
          <cx:pt idx="46859">202500</cx:pt>
          <cx:pt idx="46860">112500</cx:pt>
          <cx:pt idx="46861">202500</cx:pt>
          <cx:pt idx="46862">135000</cx:pt>
          <cx:pt idx="46863">67500</cx:pt>
          <cx:pt idx="46864">180000</cx:pt>
          <cx:pt idx="46865">225000</cx:pt>
          <cx:pt idx="46866">81000</cx:pt>
          <cx:pt idx="46867">112500</cx:pt>
          <cx:pt idx="46868">81000</cx:pt>
          <cx:pt idx="46869">472500</cx:pt>
          <cx:pt idx="46870">180000</cx:pt>
          <cx:pt idx="46871">225000</cx:pt>
          <cx:pt idx="46872">112500</cx:pt>
          <cx:pt idx="46873">135000</cx:pt>
          <cx:pt idx="46874">90000</cx:pt>
          <cx:pt idx="46875">202500</cx:pt>
          <cx:pt idx="46876">157500</cx:pt>
          <cx:pt idx="46877">202500</cx:pt>
          <cx:pt idx="46878">382500</cx:pt>
          <cx:pt idx="46879">157500</cx:pt>
          <cx:pt idx="46880">135000</cx:pt>
          <cx:pt idx="46881">45000</cx:pt>
          <cx:pt idx="46882">99000</cx:pt>
          <cx:pt idx="46883">360000</cx:pt>
          <cx:pt idx="46884">450000</cx:pt>
          <cx:pt idx="46885">67500</cx:pt>
          <cx:pt idx="46886">135000</cx:pt>
          <cx:pt idx="46887">270000</cx:pt>
          <cx:pt idx="46888">180000</cx:pt>
          <cx:pt idx="46889">306000</cx:pt>
          <cx:pt idx="46890">90000</cx:pt>
          <cx:pt idx="46891">67500</cx:pt>
          <cx:pt idx="46892">306000</cx:pt>
          <cx:pt idx="46893">157500</cx:pt>
          <cx:pt idx="46894">157500</cx:pt>
          <cx:pt idx="46895">112500</cx:pt>
          <cx:pt idx="46896">180000</cx:pt>
          <cx:pt idx="46897">157500</cx:pt>
          <cx:pt idx="46898">135000</cx:pt>
          <cx:pt idx="46899">112500</cx:pt>
          <cx:pt idx="46900">117000</cx:pt>
          <cx:pt idx="46901">112500</cx:pt>
          <cx:pt idx="46902">180000</cx:pt>
          <cx:pt idx="46903">112500</cx:pt>
          <cx:pt idx="46904">81000</cx:pt>
          <cx:pt idx="46905">90000</cx:pt>
          <cx:pt idx="46906">180000</cx:pt>
          <cx:pt idx="46907">130500</cx:pt>
          <cx:pt idx="46908">121500</cx:pt>
          <cx:pt idx="46909">180000</cx:pt>
          <cx:pt idx="46910">337500</cx:pt>
          <cx:pt idx="46911">261000</cx:pt>
          <cx:pt idx="46912">202500</cx:pt>
          <cx:pt idx="46913">58500</cx:pt>
          <cx:pt idx="46914">180000</cx:pt>
          <cx:pt idx="46915">130500</cx:pt>
          <cx:pt idx="46916">94500</cx:pt>
          <cx:pt idx="46917">90000</cx:pt>
          <cx:pt idx="46918">112500</cx:pt>
          <cx:pt idx="46919">135000</cx:pt>
          <cx:pt idx="46920">126000</cx:pt>
          <cx:pt idx="46921">81000</cx:pt>
          <cx:pt idx="46922">135000</cx:pt>
          <cx:pt idx="46923">135000</cx:pt>
          <cx:pt idx="46924">450000</cx:pt>
          <cx:pt idx="46925">180000</cx:pt>
          <cx:pt idx="46926">72000</cx:pt>
          <cx:pt idx="46927">180000</cx:pt>
          <cx:pt idx="46928">202500</cx:pt>
          <cx:pt idx="46929">202500</cx:pt>
          <cx:pt idx="46930">67500</cx:pt>
          <cx:pt idx="46931">180000</cx:pt>
          <cx:pt idx="46932">180000</cx:pt>
          <cx:pt idx="46933">225000</cx:pt>
          <cx:pt idx="46934">225000</cx:pt>
          <cx:pt idx="46935">90000</cx:pt>
          <cx:pt idx="46936">180000</cx:pt>
          <cx:pt idx="46937">85500</cx:pt>
          <cx:pt idx="46938">90000</cx:pt>
          <cx:pt idx="46939">148500</cx:pt>
          <cx:pt idx="46940">54000</cx:pt>
          <cx:pt idx="46941">180000</cx:pt>
          <cx:pt idx="46942">76500</cx:pt>
          <cx:pt idx="46943">112500</cx:pt>
          <cx:pt idx="46944">144000</cx:pt>
          <cx:pt idx="46945">157500</cx:pt>
          <cx:pt idx="46946">81000</cx:pt>
          <cx:pt idx="46947">90000</cx:pt>
          <cx:pt idx="46948">135000</cx:pt>
          <cx:pt idx="46949">135000</cx:pt>
          <cx:pt idx="46950">225000</cx:pt>
          <cx:pt idx="46951">90000</cx:pt>
          <cx:pt idx="46952">225000</cx:pt>
          <cx:pt idx="46953">135000</cx:pt>
          <cx:pt idx="46954">400500</cx:pt>
          <cx:pt idx="46955">112500</cx:pt>
          <cx:pt idx="46956">202500</cx:pt>
          <cx:pt idx="46957">148500</cx:pt>
          <cx:pt idx="46958">202500</cx:pt>
          <cx:pt idx="46959">135000</cx:pt>
          <cx:pt idx="46960">225000</cx:pt>
          <cx:pt idx="46961">112500</cx:pt>
          <cx:pt idx="46962">225000</cx:pt>
          <cx:pt idx="46963">270000</cx:pt>
          <cx:pt idx="46964">135000</cx:pt>
          <cx:pt idx="46965">153000</cx:pt>
          <cx:pt idx="46966">292500</cx:pt>
          <cx:pt idx="46967">135000</cx:pt>
          <cx:pt idx="46968">202500</cx:pt>
          <cx:pt idx="46969">157500</cx:pt>
          <cx:pt idx="46970">112500</cx:pt>
          <cx:pt idx="46971">117000</cx:pt>
          <cx:pt idx="46972">90000</cx:pt>
          <cx:pt idx="46973">112500</cx:pt>
          <cx:pt idx="46974">225000</cx:pt>
          <cx:pt idx="46975">225000</cx:pt>
          <cx:pt idx="46976">90000</cx:pt>
          <cx:pt idx="46977">135000</cx:pt>
          <cx:pt idx="46978">225000</cx:pt>
          <cx:pt idx="46979">351000</cx:pt>
          <cx:pt idx="46980">360000</cx:pt>
          <cx:pt idx="46981">112500</cx:pt>
          <cx:pt idx="46982">67500</cx:pt>
          <cx:pt idx="46983">157500</cx:pt>
          <cx:pt idx="46984">90000</cx:pt>
          <cx:pt idx="46985">261000</cx:pt>
          <cx:pt idx="46986">225000</cx:pt>
          <cx:pt idx="46987">135000</cx:pt>
          <cx:pt idx="46988">252000</cx:pt>
          <cx:pt idx="46989">315000</cx:pt>
          <cx:pt idx="46990">68850</cx:pt>
          <cx:pt idx="46991">270000</cx:pt>
          <cx:pt idx="46992">90000</cx:pt>
          <cx:pt idx="46993">202500</cx:pt>
          <cx:pt idx="46994">450000</cx:pt>
          <cx:pt idx="46995">162000</cx:pt>
          <cx:pt idx="46996">135000</cx:pt>
          <cx:pt idx="46997">202500</cx:pt>
          <cx:pt idx="46998">225000</cx:pt>
          <cx:pt idx="46999">202500</cx:pt>
          <cx:pt idx="47000">202500</cx:pt>
          <cx:pt idx="47001">81000</cx:pt>
          <cx:pt idx="47002">67500</cx:pt>
          <cx:pt idx="47003">90000</cx:pt>
          <cx:pt idx="47004">90000</cx:pt>
          <cx:pt idx="47005">111600</cx:pt>
          <cx:pt idx="47006">315000</cx:pt>
          <cx:pt idx="47007">180000</cx:pt>
          <cx:pt idx="47008">81000</cx:pt>
          <cx:pt idx="47009">180000</cx:pt>
          <cx:pt idx="47010">360000</cx:pt>
          <cx:pt idx="47011">90000</cx:pt>
          <cx:pt idx="47012">234000</cx:pt>
          <cx:pt idx="47013">90000</cx:pt>
          <cx:pt idx="47014">101250</cx:pt>
          <cx:pt idx="47015">135000</cx:pt>
          <cx:pt idx="47016">292500</cx:pt>
          <cx:pt idx="47017">157500</cx:pt>
          <cx:pt idx="47018">90000</cx:pt>
          <cx:pt idx="47019">112500</cx:pt>
          <cx:pt idx="47020">342000</cx:pt>
          <cx:pt idx="47021">81000</cx:pt>
          <cx:pt idx="47022">540000</cx:pt>
          <cx:pt idx="47023">360000</cx:pt>
          <cx:pt idx="47024">202500</cx:pt>
          <cx:pt idx="47025">112500</cx:pt>
          <cx:pt idx="47026">90000</cx:pt>
          <cx:pt idx="47027">90000</cx:pt>
          <cx:pt idx="47028">270000</cx:pt>
          <cx:pt idx="47029">135000</cx:pt>
          <cx:pt idx="47030">166500</cx:pt>
          <cx:pt idx="47031">225000</cx:pt>
          <cx:pt idx="47032">67500</cx:pt>
          <cx:pt idx="47033">76500</cx:pt>
          <cx:pt idx="47034">108000</cx:pt>
          <cx:pt idx="47035">130500</cx:pt>
          <cx:pt idx="47036">81000</cx:pt>
          <cx:pt idx="47037">283500</cx:pt>
          <cx:pt idx="47038">72000</cx:pt>
          <cx:pt idx="47039">292500</cx:pt>
          <cx:pt idx="47040">63000</cx:pt>
          <cx:pt idx="47041">202500</cx:pt>
          <cx:pt idx="47042">135000</cx:pt>
          <cx:pt idx="47043">247500</cx:pt>
          <cx:pt idx="47044">202500</cx:pt>
          <cx:pt idx="47045">90000</cx:pt>
          <cx:pt idx="47046">49500</cx:pt>
          <cx:pt idx="47047">90000</cx:pt>
          <cx:pt idx="47048">135000</cx:pt>
          <cx:pt idx="47049">121500</cx:pt>
          <cx:pt idx="47050">144000</cx:pt>
          <cx:pt idx="47051">112500</cx:pt>
          <cx:pt idx="47052">225000</cx:pt>
          <cx:pt idx="47053">67500</cx:pt>
          <cx:pt idx="47054">270000</cx:pt>
          <cx:pt idx="47055">157500</cx:pt>
          <cx:pt idx="47056">180000</cx:pt>
          <cx:pt idx="47057">450000</cx:pt>
          <cx:pt idx="47058">112500</cx:pt>
          <cx:pt idx="47059">67500</cx:pt>
          <cx:pt idx="47060">90000</cx:pt>
          <cx:pt idx="47061">135000</cx:pt>
          <cx:pt idx="47062">112500</cx:pt>
          <cx:pt idx="47063">153000</cx:pt>
          <cx:pt idx="47064">166500</cx:pt>
          <cx:pt idx="47065">90000</cx:pt>
          <cx:pt idx="47066">72000</cx:pt>
          <cx:pt idx="47067">112500</cx:pt>
          <cx:pt idx="47068">94500</cx:pt>
          <cx:pt idx="47069">72000</cx:pt>
          <cx:pt idx="47070">108000</cx:pt>
          <cx:pt idx="47071">211500</cx:pt>
          <cx:pt idx="47072">270000</cx:pt>
          <cx:pt idx="47073">58500</cx:pt>
          <cx:pt idx="47074">279000</cx:pt>
          <cx:pt idx="47075">82624.5</cx:pt>
          <cx:pt idx="47076">157500</cx:pt>
          <cx:pt idx="47077">67500</cx:pt>
          <cx:pt idx="47078">112500</cx:pt>
          <cx:pt idx="47079">180000</cx:pt>
          <cx:pt idx="47080">211500</cx:pt>
          <cx:pt idx="47081">117000</cx:pt>
          <cx:pt idx="47082">585000</cx:pt>
          <cx:pt idx="47083">103500</cx:pt>
          <cx:pt idx="47084">67500</cx:pt>
          <cx:pt idx="47085">90000</cx:pt>
          <cx:pt idx="47086">225000</cx:pt>
          <cx:pt idx="47087">225000</cx:pt>
          <cx:pt idx="47088">202500</cx:pt>
          <cx:pt idx="47089">90000</cx:pt>
          <cx:pt idx="47090">135000</cx:pt>
          <cx:pt idx="47091">112500</cx:pt>
          <cx:pt idx="47092">144000</cx:pt>
          <cx:pt idx="47093">180000</cx:pt>
          <cx:pt idx="47094">112500</cx:pt>
          <cx:pt idx="47095">130500</cx:pt>
          <cx:pt idx="47096">135000</cx:pt>
          <cx:pt idx="47097">247500</cx:pt>
          <cx:pt idx="47098">157500</cx:pt>
          <cx:pt idx="47099">230332.5</cx:pt>
          <cx:pt idx="47100">112500</cx:pt>
          <cx:pt idx="47101">166500</cx:pt>
          <cx:pt idx="47102">112500</cx:pt>
          <cx:pt idx="47103">387000</cx:pt>
          <cx:pt idx="47104">81000</cx:pt>
          <cx:pt idx="47105">157500</cx:pt>
          <cx:pt idx="47106">180000</cx:pt>
          <cx:pt idx="47107">144000</cx:pt>
          <cx:pt idx="47108">202500</cx:pt>
          <cx:pt idx="47109">450000</cx:pt>
          <cx:pt idx="47110">135000</cx:pt>
          <cx:pt idx="47111">157500</cx:pt>
          <cx:pt idx="47112">180000</cx:pt>
          <cx:pt idx="47113">166500</cx:pt>
          <cx:pt idx="47114">112500</cx:pt>
          <cx:pt idx="47115">76500</cx:pt>
          <cx:pt idx="47116">112500</cx:pt>
          <cx:pt idx="47117">112500</cx:pt>
          <cx:pt idx="47118">225000</cx:pt>
          <cx:pt idx="47119">135000</cx:pt>
          <cx:pt idx="47120">90000</cx:pt>
          <cx:pt idx="47121">90000</cx:pt>
          <cx:pt idx="47122">292500</cx:pt>
          <cx:pt idx="47123">216000</cx:pt>
          <cx:pt idx="47124">135000</cx:pt>
          <cx:pt idx="47125">166500</cx:pt>
          <cx:pt idx="47126">432000</cx:pt>
          <cx:pt idx="47127">99000</cx:pt>
          <cx:pt idx="47128">225000</cx:pt>
          <cx:pt idx="47129">135000</cx:pt>
          <cx:pt idx="47130">148500</cx:pt>
          <cx:pt idx="47131">135000</cx:pt>
          <cx:pt idx="47132">112500</cx:pt>
          <cx:pt idx="47133">90000</cx:pt>
          <cx:pt idx="47134">144000</cx:pt>
          <cx:pt idx="47135">90000</cx:pt>
          <cx:pt idx="47136">99000</cx:pt>
          <cx:pt idx="47137">202500</cx:pt>
          <cx:pt idx="47138">112500</cx:pt>
          <cx:pt idx="47139">157500</cx:pt>
          <cx:pt idx="47140">157500</cx:pt>
          <cx:pt idx="47141">126000</cx:pt>
          <cx:pt idx="47142">540000</cx:pt>
          <cx:pt idx="47143">135000</cx:pt>
          <cx:pt idx="47144">180000</cx:pt>
          <cx:pt idx="47145">387000</cx:pt>
          <cx:pt idx="47146">135000</cx:pt>
          <cx:pt idx="47147">135000</cx:pt>
          <cx:pt idx="47148">180000</cx:pt>
          <cx:pt idx="47149">135000</cx:pt>
          <cx:pt idx="47150">162000</cx:pt>
          <cx:pt idx="47151">112500</cx:pt>
          <cx:pt idx="47152">157500</cx:pt>
          <cx:pt idx="47153">135000</cx:pt>
          <cx:pt idx="47154">135000</cx:pt>
          <cx:pt idx="47155">180000</cx:pt>
          <cx:pt idx="47156">67500</cx:pt>
          <cx:pt idx="47157">81000</cx:pt>
          <cx:pt idx="47158">135000</cx:pt>
          <cx:pt idx="47159">135000</cx:pt>
          <cx:pt idx="47160">99000</cx:pt>
          <cx:pt idx="47161">90000</cx:pt>
          <cx:pt idx="47162">202500</cx:pt>
          <cx:pt idx="47163">157500</cx:pt>
          <cx:pt idx="47164">315000</cx:pt>
          <cx:pt idx="47165">112500</cx:pt>
          <cx:pt idx="47166">112500</cx:pt>
          <cx:pt idx="47167">216000</cx:pt>
          <cx:pt idx="47168">157500</cx:pt>
          <cx:pt idx="47169">112500</cx:pt>
          <cx:pt idx="47170">90000</cx:pt>
          <cx:pt idx="47171">216000</cx:pt>
          <cx:pt idx="47172">112500</cx:pt>
          <cx:pt idx="47173">202500</cx:pt>
          <cx:pt idx="47174">180000</cx:pt>
          <cx:pt idx="47175">123750</cx:pt>
          <cx:pt idx="47176">157500</cx:pt>
          <cx:pt idx="47177">67500</cx:pt>
          <cx:pt idx="47178">405000</cx:pt>
          <cx:pt idx="47179">225000</cx:pt>
          <cx:pt idx="47180">382500</cx:pt>
          <cx:pt idx="47181">405000</cx:pt>
          <cx:pt idx="47182">225000</cx:pt>
          <cx:pt idx="47183">171000</cx:pt>
          <cx:pt idx="47184">103500</cx:pt>
          <cx:pt idx="47185">157500</cx:pt>
          <cx:pt idx="47186">76500</cx:pt>
          <cx:pt idx="47187">135000</cx:pt>
          <cx:pt idx="47188">72000</cx:pt>
          <cx:pt idx="47189">90000</cx:pt>
          <cx:pt idx="47190">112500</cx:pt>
          <cx:pt idx="47191">102150</cx:pt>
          <cx:pt idx="47192">360000</cx:pt>
          <cx:pt idx="47193">225000</cx:pt>
          <cx:pt idx="47194">270000</cx:pt>
          <cx:pt idx="47195">157500</cx:pt>
          <cx:pt idx="47196">90000</cx:pt>
          <cx:pt idx="47197">157500</cx:pt>
          <cx:pt idx="47198">135000</cx:pt>
          <cx:pt idx="47199">67500</cx:pt>
          <cx:pt idx="47200">135000</cx:pt>
          <cx:pt idx="47201">252000</cx:pt>
          <cx:pt idx="47202">171000</cx:pt>
          <cx:pt idx="47203">292500</cx:pt>
          <cx:pt idx="47204">103500</cx:pt>
          <cx:pt idx="47205">81000</cx:pt>
          <cx:pt idx="47206">180000</cx:pt>
          <cx:pt idx="47207">202500</cx:pt>
          <cx:pt idx="47208">225000</cx:pt>
          <cx:pt idx="47209">112500</cx:pt>
          <cx:pt idx="47210">157500</cx:pt>
          <cx:pt idx="47211">202500</cx:pt>
          <cx:pt idx="47212">180000</cx:pt>
          <cx:pt idx="47213">103500</cx:pt>
          <cx:pt idx="47214">360000</cx:pt>
          <cx:pt idx="47215">67500</cx:pt>
          <cx:pt idx="47216">180000</cx:pt>
          <cx:pt idx="47217">157500</cx:pt>
          <cx:pt idx="47218">63000</cx:pt>
          <cx:pt idx="47219">90000</cx:pt>
          <cx:pt idx="47220">135000</cx:pt>
          <cx:pt idx="47221">90000</cx:pt>
          <cx:pt idx="47222">144000</cx:pt>
          <cx:pt idx="47223">270000</cx:pt>
          <cx:pt idx="47224">90000</cx:pt>
          <cx:pt idx="47225">171000</cx:pt>
          <cx:pt idx="47226">360000</cx:pt>
          <cx:pt idx="47227">90000</cx:pt>
          <cx:pt idx="47228">270000</cx:pt>
          <cx:pt idx="47229">112500</cx:pt>
          <cx:pt idx="47230">67500</cx:pt>
          <cx:pt idx="47231">112500</cx:pt>
          <cx:pt idx="47232">117000</cx:pt>
          <cx:pt idx="47233">49500</cx:pt>
          <cx:pt idx="47234">135000</cx:pt>
          <cx:pt idx="47235">202500</cx:pt>
          <cx:pt idx="47236">103500</cx:pt>
          <cx:pt idx="47237">225000</cx:pt>
          <cx:pt idx="47238">112500</cx:pt>
          <cx:pt idx="47239">67500</cx:pt>
          <cx:pt idx="47240">112500</cx:pt>
          <cx:pt idx="47241">675000</cx:pt>
          <cx:pt idx="47242">135000</cx:pt>
          <cx:pt idx="47243">202500</cx:pt>
          <cx:pt idx="47244">135000</cx:pt>
          <cx:pt idx="47245">112500</cx:pt>
          <cx:pt idx="47246">135000</cx:pt>
          <cx:pt idx="47247">76500</cx:pt>
          <cx:pt idx="47248">180000</cx:pt>
          <cx:pt idx="47249">45900</cx:pt>
          <cx:pt idx="47250">270000</cx:pt>
          <cx:pt idx="47251">135000</cx:pt>
          <cx:pt idx="47252">90000</cx:pt>
          <cx:pt idx="47253">270000</cx:pt>
          <cx:pt idx="47254">90000</cx:pt>
          <cx:pt idx="47255">202500</cx:pt>
          <cx:pt idx="47256">203400</cx:pt>
          <cx:pt idx="47257">83700</cx:pt>
          <cx:pt idx="47258">180000</cx:pt>
          <cx:pt idx="47259">157500</cx:pt>
          <cx:pt idx="47260">135000</cx:pt>
          <cx:pt idx="47261">135000</cx:pt>
          <cx:pt idx="47262">135000</cx:pt>
          <cx:pt idx="47263">67500</cx:pt>
          <cx:pt idx="47264">202500</cx:pt>
          <cx:pt idx="47265">157500</cx:pt>
          <cx:pt idx="47266">157500</cx:pt>
          <cx:pt idx="47267">126000</cx:pt>
          <cx:pt idx="47268">157500</cx:pt>
          <cx:pt idx="47269">135000</cx:pt>
          <cx:pt idx="47270">112500</cx:pt>
          <cx:pt idx="47271">270000</cx:pt>
          <cx:pt idx="47272">99000</cx:pt>
          <cx:pt idx="47273">112500</cx:pt>
          <cx:pt idx="47274">225000</cx:pt>
          <cx:pt idx="47275">247500</cx:pt>
          <cx:pt idx="47276">247500</cx:pt>
          <cx:pt idx="47277">135000</cx:pt>
          <cx:pt idx="47278">90000</cx:pt>
          <cx:pt idx="47279">157500</cx:pt>
          <cx:pt idx="47280">90000</cx:pt>
          <cx:pt idx="47281">112500</cx:pt>
          <cx:pt idx="47282">121500</cx:pt>
          <cx:pt idx="47283">112500</cx:pt>
          <cx:pt idx="47284">166500</cx:pt>
          <cx:pt idx="47285">135000</cx:pt>
          <cx:pt idx="47286">112500</cx:pt>
          <cx:pt idx="47287">202500</cx:pt>
          <cx:pt idx="47288">117000</cx:pt>
          <cx:pt idx="47289">135000</cx:pt>
          <cx:pt idx="47290">427050</cx:pt>
          <cx:pt idx="47291">157500</cx:pt>
          <cx:pt idx="47292">225000</cx:pt>
          <cx:pt idx="47293">90000</cx:pt>
          <cx:pt idx="47294">202500</cx:pt>
          <cx:pt idx="47295">292500</cx:pt>
          <cx:pt idx="47296">360000</cx:pt>
          <cx:pt idx="47297">135000</cx:pt>
          <cx:pt idx="47298">315000</cx:pt>
          <cx:pt idx="47299">112500</cx:pt>
          <cx:pt idx="47300">157500</cx:pt>
          <cx:pt idx="47301">45000</cx:pt>
          <cx:pt idx="47302">450000</cx:pt>
          <cx:pt idx="47303">360000</cx:pt>
          <cx:pt idx="47304">90000</cx:pt>
          <cx:pt idx="47305">90000</cx:pt>
          <cx:pt idx="47306">216000</cx:pt>
          <cx:pt idx="47307">90000</cx:pt>
          <cx:pt idx="47308">112500</cx:pt>
          <cx:pt idx="47309">126000</cx:pt>
          <cx:pt idx="47310">117000</cx:pt>
          <cx:pt idx="47311">225000</cx:pt>
          <cx:pt idx="47312">90000</cx:pt>
          <cx:pt idx="47313">81000</cx:pt>
          <cx:pt idx="47314">90000</cx:pt>
          <cx:pt idx="47315">450000</cx:pt>
          <cx:pt idx="47316">112500</cx:pt>
          <cx:pt idx="47317">90000</cx:pt>
          <cx:pt idx="47318">157500</cx:pt>
          <cx:pt idx="47319">67500</cx:pt>
          <cx:pt idx="47320">67500</cx:pt>
          <cx:pt idx="47321">211500</cx:pt>
          <cx:pt idx="47322">202500</cx:pt>
          <cx:pt idx="47323">130500</cx:pt>
          <cx:pt idx="47324">112500</cx:pt>
          <cx:pt idx="47325">117000</cx:pt>
          <cx:pt idx="47326">256500</cx:pt>
          <cx:pt idx="47327">112500</cx:pt>
          <cx:pt idx="47328">180000</cx:pt>
          <cx:pt idx="47329">277177.5</cx:pt>
          <cx:pt idx="47330">126000</cx:pt>
          <cx:pt idx="47331">135000</cx:pt>
          <cx:pt idx="47332">211050</cx:pt>
          <cx:pt idx="47333">112500</cx:pt>
          <cx:pt idx="47334">112500</cx:pt>
          <cx:pt idx="47335">337500</cx:pt>
          <cx:pt idx="47336">270000</cx:pt>
          <cx:pt idx="47337">211500</cx:pt>
          <cx:pt idx="47338">126000</cx:pt>
          <cx:pt idx="47339">225000</cx:pt>
          <cx:pt idx="47340">270000</cx:pt>
          <cx:pt idx="47341">90000</cx:pt>
          <cx:pt idx="47342">33750</cx:pt>
          <cx:pt idx="47343">90000</cx:pt>
          <cx:pt idx="47344">180000</cx:pt>
          <cx:pt idx="47345">270000</cx:pt>
          <cx:pt idx="47346">202500</cx:pt>
          <cx:pt idx="47347">121500</cx:pt>
          <cx:pt idx="47348">135000</cx:pt>
          <cx:pt idx="47349">112500</cx:pt>
          <cx:pt idx="47350">45000</cx:pt>
          <cx:pt idx="47351">135000</cx:pt>
          <cx:pt idx="47352">175500</cx:pt>
          <cx:pt idx="47353">121500</cx:pt>
          <cx:pt idx="47354">202500</cx:pt>
          <cx:pt idx="47355">180000</cx:pt>
          <cx:pt idx="47356">135000</cx:pt>
          <cx:pt idx="47357">180000</cx:pt>
          <cx:pt idx="47358">90000</cx:pt>
          <cx:pt idx="47359">112500</cx:pt>
          <cx:pt idx="47360">76500</cx:pt>
          <cx:pt idx="47361">94500</cx:pt>
          <cx:pt idx="47362">135000</cx:pt>
          <cx:pt idx="47363">360000</cx:pt>
          <cx:pt idx="47364">202500</cx:pt>
          <cx:pt idx="47365">540000</cx:pt>
          <cx:pt idx="47366">234000</cx:pt>
          <cx:pt idx="47367">135000</cx:pt>
          <cx:pt idx="47368">270000</cx:pt>
          <cx:pt idx="47369">135000</cx:pt>
          <cx:pt idx="47370">337500</cx:pt>
          <cx:pt idx="47371">135000</cx:pt>
          <cx:pt idx="47372">112500</cx:pt>
          <cx:pt idx="47373">157500</cx:pt>
          <cx:pt idx="47374">360000</cx:pt>
          <cx:pt idx="47375">153000</cx:pt>
          <cx:pt idx="47376">90000</cx:pt>
          <cx:pt idx="47377">135000</cx:pt>
          <cx:pt idx="47378">90000</cx:pt>
          <cx:pt idx="47379">157500</cx:pt>
          <cx:pt idx="47380">247500</cx:pt>
          <cx:pt idx="47381">90000</cx:pt>
          <cx:pt idx="47382">202500</cx:pt>
          <cx:pt idx="47383">157500</cx:pt>
          <cx:pt idx="47384">157500</cx:pt>
          <cx:pt idx="47385">157500</cx:pt>
          <cx:pt idx="47386">135000</cx:pt>
          <cx:pt idx="47387">270000</cx:pt>
          <cx:pt idx="47388">171000</cx:pt>
          <cx:pt idx="47389">157500</cx:pt>
          <cx:pt idx="47390">121500</cx:pt>
          <cx:pt idx="47391">76500</cx:pt>
          <cx:pt idx="47392">112500</cx:pt>
          <cx:pt idx="47393">171000</cx:pt>
          <cx:pt idx="47394">175500</cx:pt>
          <cx:pt idx="47395">112500</cx:pt>
          <cx:pt idx="47396">81000</cx:pt>
          <cx:pt idx="47397">180000</cx:pt>
          <cx:pt idx="47398">315000</cx:pt>
          <cx:pt idx="47399">72000</cx:pt>
          <cx:pt idx="47400">202500</cx:pt>
          <cx:pt idx="47401">135000</cx:pt>
          <cx:pt idx="47402">112500</cx:pt>
          <cx:pt idx="47403">135000</cx:pt>
          <cx:pt idx="47404">81000</cx:pt>
          <cx:pt idx="47405">675000</cx:pt>
          <cx:pt idx="47406">49500</cx:pt>
          <cx:pt idx="47407">94500</cx:pt>
          <cx:pt idx="47408">225000</cx:pt>
          <cx:pt idx="47409">112500</cx:pt>
          <cx:pt idx="47410">67500</cx:pt>
          <cx:pt idx="47411">99000</cx:pt>
          <cx:pt idx="47412">135000</cx:pt>
          <cx:pt idx="47413">171000</cx:pt>
          <cx:pt idx="47414">157500</cx:pt>
          <cx:pt idx="47415">202500</cx:pt>
          <cx:pt idx="47416">67500</cx:pt>
          <cx:pt idx="47417">180000</cx:pt>
          <cx:pt idx="47418">90000</cx:pt>
          <cx:pt idx="47419">67500</cx:pt>
          <cx:pt idx="47420">67500</cx:pt>
          <cx:pt idx="47421">270000</cx:pt>
          <cx:pt idx="47422">112500</cx:pt>
          <cx:pt idx="47423">157500</cx:pt>
          <cx:pt idx="47424">225000</cx:pt>
          <cx:pt idx="47425">157500</cx:pt>
          <cx:pt idx="47426">225000</cx:pt>
          <cx:pt idx="47427">360000</cx:pt>
          <cx:pt idx="47428">126000</cx:pt>
          <cx:pt idx="47429">112500</cx:pt>
          <cx:pt idx="47430">135000</cx:pt>
          <cx:pt idx="47431">157500</cx:pt>
          <cx:pt idx="47432">90000</cx:pt>
          <cx:pt idx="47433">247500</cx:pt>
          <cx:pt idx="47434">90000</cx:pt>
          <cx:pt idx="47435">81000</cx:pt>
          <cx:pt idx="47436">157500</cx:pt>
          <cx:pt idx="47437">180000</cx:pt>
          <cx:pt idx="47438">72000</cx:pt>
          <cx:pt idx="47439">180000</cx:pt>
          <cx:pt idx="47440">157500</cx:pt>
          <cx:pt idx="47441">234000</cx:pt>
          <cx:pt idx="47442">450000</cx:pt>
          <cx:pt idx="47443">157500</cx:pt>
          <cx:pt idx="47444">90000</cx:pt>
          <cx:pt idx="47445">67500</cx:pt>
          <cx:pt idx="47446">157500</cx:pt>
          <cx:pt idx="47447">270000</cx:pt>
          <cx:pt idx="47448">112500</cx:pt>
          <cx:pt idx="47449">112500</cx:pt>
          <cx:pt idx="47450">180000</cx:pt>
          <cx:pt idx="47451">202500</cx:pt>
          <cx:pt idx="47452">112500</cx:pt>
          <cx:pt idx="47453">180000</cx:pt>
          <cx:pt idx="47454">112500</cx:pt>
          <cx:pt idx="47455">450000</cx:pt>
          <cx:pt idx="47456">247500</cx:pt>
          <cx:pt idx="47457">135000</cx:pt>
          <cx:pt idx="47458">112500</cx:pt>
          <cx:pt idx="47459">90000</cx:pt>
          <cx:pt idx="47460">180000</cx:pt>
          <cx:pt idx="47461">99000</cx:pt>
          <cx:pt idx="47462">157500</cx:pt>
          <cx:pt idx="47463">405000</cx:pt>
          <cx:pt idx="47464">135000</cx:pt>
          <cx:pt idx="47465">292500</cx:pt>
          <cx:pt idx="47466">90000</cx:pt>
          <cx:pt idx="47467">225000</cx:pt>
          <cx:pt idx="47468">90000</cx:pt>
          <cx:pt idx="47469">99000</cx:pt>
          <cx:pt idx="47470">225000</cx:pt>
          <cx:pt idx="47471">585000</cx:pt>
          <cx:pt idx="47472">62523</cx:pt>
          <cx:pt idx="47473">225000</cx:pt>
          <cx:pt idx="47474">225000</cx:pt>
          <cx:pt idx="47475">157500</cx:pt>
          <cx:pt idx="47476">270000</cx:pt>
          <cx:pt idx="47477">202500</cx:pt>
          <cx:pt idx="47478">157500</cx:pt>
          <cx:pt idx="47479">180000</cx:pt>
          <cx:pt idx="47480">121500</cx:pt>
          <cx:pt idx="47481">81000</cx:pt>
          <cx:pt idx="47482">202500</cx:pt>
          <cx:pt idx="47483">135000</cx:pt>
          <cx:pt idx="47484">292500</cx:pt>
          <cx:pt idx="47485">202500</cx:pt>
          <cx:pt idx="47486">103230</cx:pt>
          <cx:pt idx="47487">67500</cx:pt>
          <cx:pt idx="47488">139500</cx:pt>
          <cx:pt idx="47489">157500</cx:pt>
          <cx:pt idx="47490">171000</cx:pt>
          <cx:pt idx="47491">180000</cx:pt>
          <cx:pt idx="47492">67500</cx:pt>
          <cx:pt idx="47493">382500</cx:pt>
          <cx:pt idx="47494">135000</cx:pt>
          <cx:pt idx="47495">175500</cx:pt>
          <cx:pt idx="47496">247500</cx:pt>
          <cx:pt idx="47497">270000</cx:pt>
          <cx:pt idx="47498">153000</cx:pt>
          <cx:pt idx="47499">81000</cx:pt>
          <cx:pt idx="47500">180000</cx:pt>
          <cx:pt idx="47501">40950</cx:pt>
          <cx:pt idx="47502">148500</cx:pt>
          <cx:pt idx="47503">135000</cx:pt>
          <cx:pt idx="47504">270000</cx:pt>
          <cx:pt idx="47505">157500</cx:pt>
          <cx:pt idx="47506">225000</cx:pt>
          <cx:pt idx="47507">135000</cx:pt>
          <cx:pt idx="47508">135000</cx:pt>
          <cx:pt idx="47509">225000</cx:pt>
          <cx:pt idx="47510">190350</cx:pt>
          <cx:pt idx="47511">427500</cx:pt>
          <cx:pt idx="47512">67500</cx:pt>
          <cx:pt idx="47513">90000</cx:pt>
          <cx:pt idx="47514">238500</cx:pt>
          <cx:pt idx="47515">67500</cx:pt>
          <cx:pt idx="47516">180000</cx:pt>
          <cx:pt idx="47517">112500</cx:pt>
          <cx:pt idx="47518">360000</cx:pt>
          <cx:pt idx="47519">144000</cx:pt>
          <cx:pt idx="47520">126000</cx:pt>
          <cx:pt idx="47521">270000</cx:pt>
          <cx:pt idx="47522">54000</cx:pt>
          <cx:pt idx="47523">157500</cx:pt>
          <cx:pt idx="47524">225000</cx:pt>
          <cx:pt idx="47525">225000</cx:pt>
          <cx:pt idx="47526">112500</cx:pt>
          <cx:pt idx="47527">180000</cx:pt>
          <cx:pt idx="47528">99000</cx:pt>
          <cx:pt idx="47529">67500</cx:pt>
          <cx:pt idx="47530">90000</cx:pt>
          <cx:pt idx="47531">180000</cx:pt>
          <cx:pt idx="47532">112500</cx:pt>
          <cx:pt idx="47533">58500</cx:pt>
          <cx:pt idx="47534">315000</cx:pt>
          <cx:pt idx="47535">180000</cx:pt>
          <cx:pt idx="47536">182250</cx:pt>
          <cx:pt idx="47537">135000</cx:pt>
          <cx:pt idx="47538">166500</cx:pt>
          <cx:pt idx="47539">126000</cx:pt>
          <cx:pt idx="47540">180000</cx:pt>
          <cx:pt idx="47541">225000</cx:pt>
          <cx:pt idx="47542">450000</cx:pt>
          <cx:pt idx="47543">225000</cx:pt>
          <cx:pt idx="47544">76500</cx:pt>
          <cx:pt idx="47545">247500</cx:pt>
          <cx:pt idx="47546">225000</cx:pt>
          <cx:pt idx="47547">225000</cx:pt>
          <cx:pt idx="47548">54000</cx:pt>
          <cx:pt idx="47549">112500</cx:pt>
          <cx:pt idx="47550">67500</cx:pt>
          <cx:pt idx="47551">135000</cx:pt>
          <cx:pt idx="47552">270000</cx:pt>
          <cx:pt idx="47553">112500</cx:pt>
          <cx:pt idx="47554">225000</cx:pt>
          <cx:pt idx="47555">76500</cx:pt>
          <cx:pt idx="47556">135000</cx:pt>
          <cx:pt idx="47557">270000</cx:pt>
          <cx:pt idx="47558">135000</cx:pt>
          <cx:pt idx="47559">67500</cx:pt>
          <cx:pt idx="47560">112500</cx:pt>
          <cx:pt idx="47561">67500</cx:pt>
          <cx:pt idx="47562">90000</cx:pt>
          <cx:pt idx="47563">270000</cx:pt>
          <cx:pt idx="47564">157500</cx:pt>
          <cx:pt idx="47565">180000</cx:pt>
          <cx:pt idx="47566">153000</cx:pt>
          <cx:pt idx="47567">76500</cx:pt>
          <cx:pt idx="47568">225000</cx:pt>
          <cx:pt idx="47569">135000</cx:pt>
          <cx:pt idx="47570">135000</cx:pt>
          <cx:pt idx="47571">315000</cx:pt>
          <cx:pt idx="47572">112500</cx:pt>
          <cx:pt idx="47573">180000</cx:pt>
          <cx:pt idx="47574">337500</cx:pt>
          <cx:pt idx="47575">112500</cx:pt>
          <cx:pt idx="47576">139500</cx:pt>
          <cx:pt idx="47577">247500</cx:pt>
          <cx:pt idx="47578">90000</cx:pt>
          <cx:pt idx="47579">256500</cx:pt>
          <cx:pt idx="47580">90000</cx:pt>
          <cx:pt idx="47581">675000</cx:pt>
          <cx:pt idx="47582">90000</cx:pt>
          <cx:pt idx="47583">292500</cx:pt>
          <cx:pt idx="47584">225000</cx:pt>
          <cx:pt idx="47585">180000</cx:pt>
          <cx:pt idx="47586">135000</cx:pt>
          <cx:pt idx="47587">76500</cx:pt>
          <cx:pt idx="47588">90000</cx:pt>
          <cx:pt idx="47589">157500</cx:pt>
          <cx:pt idx="47590">180000</cx:pt>
          <cx:pt idx="47591">135000</cx:pt>
          <cx:pt idx="47592">112500</cx:pt>
          <cx:pt idx="47593">202500</cx:pt>
          <cx:pt idx="47594">157500</cx:pt>
          <cx:pt idx="47595">78750</cx:pt>
          <cx:pt idx="47596">81000</cx:pt>
          <cx:pt idx="47597">162000</cx:pt>
          <cx:pt idx="47598">99000</cx:pt>
          <cx:pt idx="47599">180000</cx:pt>
          <cx:pt idx="47600">157500</cx:pt>
          <cx:pt idx="47601">630000</cx:pt>
          <cx:pt idx="47602">157500</cx:pt>
          <cx:pt idx="47603">135000</cx:pt>
          <cx:pt idx="47604">135000</cx:pt>
          <cx:pt idx="47605">135000</cx:pt>
          <cx:pt idx="47606">135000</cx:pt>
          <cx:pt idx="47607">157500</cx:pt>
          <cx:pt idx="47608">85500</cx:pt>
          <cx:pt idx="47609">157500</cx:pt>
          <cx:pt idx="47610">270000</cx:pt>
          <cx:pt idx="47611">202500</cx:pt>
          <cx:pt idx="47612">90000</cx:pt>
          <cx:pt idx="47613">202500</cx:pt>
          <cx:pt idx="47614">180000</cx:pt>
          <cx:pt idx="47615">81000</cx:pt>
          <cx:pt idx="47616">180000</cx:pt>
          <cx:pt idx="47617">225000</cx:pt>
          <cx:pt idx="47618">112500</cx:pt>
          <cx:pt idx="47619">171000</cx:pt>
          <cx:pt idx="47620">135000</cx:pt>
          <cx:pt idx="47621">225000</cx:pt>
          <cx:pt idx="47622">157500</cx:pt>
          <cx:pt idx="47623">225000</cx:pt>
          <cx:pt idx="47624">225000</cx:pt>
          <cx:pt idx="47625">229500</cx:pt>
          <cx:pt idx="47626">202500</cx:pt>
          <cx:pt idx="47627">63000</cx:pt>
          <cx:pt idx="47628">81000</cx:pt>
          <cx:pt idx="47629">189000</cx:pt>
          <cx:pt idx="47630">72000</cx:pt>
          <cx:pt idx="47631">315000</cx:pt>
          <cx:pt idx="47632">225000</cx:pt>
          <cx:pt idx="47633">90000</cx:pt>
          <cx:pt idx="47634">112500</cx:pt>
          <cx:pt idx="47635">112500</cx:pt>
          <cx:pt idx="47636">85500</cx:pt>
          <cx:pt idx="47637">135000</cx:pt>
          <cx:pt idx="47638">180000</cx:pt>
          <cx:pt idx="47639">112500</cx:pt>
          <cx:pt idx="47640">180000</cx:pt>
          <cx:pt idx="47641">112500</cx:pt>
          <cx:pt idx="47642">112500</cx:pt>
          <cx:pt idx="47643">216000</cx:pt>
          <cx:pt idx="47644">90000</cx:pt>
          <cx:pt idx="47645">202500</cx:pt>
          <cx:pt idx="47646">405000</cx:pt>
          <cx:pt idx="47647">157500</cx:pt>
          <cx:pt idx="47648">144000</cx:pt>
          <cx:pt idx="47649">135000</cx:pt>
          <cx:pt idx="47650">180000</cx:pt>
          <cx:pt idx="47651">157500</cx:pt>
          <cx:pt idx="47652">45000</cx:pt>
          <cx:pt idx="47653">157500</cx:pt>
          <cx:pt idx="47654">90000</cx:pt>
          <cx:pt idx="47655">315000</cx:pt>
          <cx:pt idx="47656">180000</cx:pt>
          <cx:pt idx="47657">157500</cx:pt>
          <cx:pt idx="47658">112500</cx:pt>
          <cx:pt idx="47659">166500</cx:pt>
          <cx:pt idx="47660">144000</cx:pt>
          <cx:pt idx="47661">292500</cx:pt>
          <cx:pt idx="47662">139500</cx:pt>
          <cx:pt idx="47663">171000</cx:pt>
          <cx:pt idx="47664">47250</cx:pt>
          <cx:pt idx="47665">180000</cx:pt>
          <cx:pt idx="47666">135000</cx:pt>
          <cx:pt idx="47667">90000</cx:pt>
          <cx:pt idx="47668">157500</cx:pt>
          <cx:pt idx="47669">112500</cx:pt>
          <cx:pt idx="47670">90000</cx:pt>
          <cx:pt idx="47671">157500</cx:pt>
          <cx:pt idx="47672">135000</cx:pt>
          <cx:pt idx="47673">103500</cx:pt>
          <cx:pt idx="47674">135000</cx:pt>
          <cx:pt idx="47675">117000</cx:pt>
          <cx:pt idx="47676">67500</cx:pt>
          <cx:pt idx="47677">180000</cx:pt>
          <cx:pt idx="47678">337500</cx:pt>
          <cx:pt idx="47679">157500</cx:pt>
          <cx:pt idx="47680">193500</cx:pt>
          <cx:pt idx="47681">202500</cx:pt>
          <cx:pt idx="47682">147600</cx:pt>
          <cx:pt idx="47683">112500</cx:pt>
          <cx:pt idx="47684">67500</cx:pt>
          <cx:pt idx="47685">90000</cx:pt>
          <cx:pt idx="47686">157500</cx:pt>
          <cx:pt idx="47687">157500</cx:pt>
          <cx:pt idx="47688">112500</cx:pt>
          <cx:pt idx="47689">135000</cx:pt>
          <cx:pt idx="47690">112500</cx:pt>
          <cx:pt idx="47691">112500</cx:pt>
          <cx:pt idx="47692">85500</cx:pt>
          <cx:pt idx="47693">112500</cx:pt>
          <cx:pt idx="47694">112500</cx:pt>
          <cx:pt idx="47695">180000</cx:pt>
          <cx:pt idx="47696">157500</cx:pt>
          <cx:pt idx="47697">270000</cx:pt>
          <cx:pt idx="47698">112500</cx:pt>
          <cx:pt idx="47699">180000</cx:pt>
          <cx:pt idx="47700">157500</cx:pt>
          <cx:pt idx="47701">135000</cx:pt>
          <cx:pt idx="47702">90000</cx:pt>
          <cx:pt idx="47703">81000</cx:pt>
          <cx:pt idx="47704">67500</cx:pt>
          <cx:pt idx="47705">157500</cx:pt>
          <cx:pt idx="47706">112500</cx:pt>
          <cx:pt idx="47707">135000</cx:pt>
          <cx:pt idx="47708">112500</cx:pt>
          <cx:pt idx="47709">270000</cx:pt>
          <cx:pt idx="47710">157500</cx:pt>
          <cx:pt idx="47711">202500</cx:pt>
          <cx:pt idx="47712">72000</cx:pt>
          <cx:pt idx="47713">315000</cx:pt>
          <cx:pt idx="47714">270000</cx:pt>
          <cx:pt idx="47715">180000</cx:pt>
          <cx:pt idx="47716">225000</cx:pt>
          <cx:pt idx="47717">180000</cx:pt>
          <cx:pt idx="47718">148500</cx:pt>
          <cx:pt idx="47719">99000</cx:pt>
          <cx:pt idx="47720">67500</cx:pt>
          <cx:pt idx="47721">157500</cx:pt>
          <cx:pt idx="47722">441000</cx:pt>
          <cx:pt idx="47723">382500</cx:pt>
          <cx:pt idx="47724">67500</cx:pt>
          <cx:pt idx="47725">58500</cx:pt>
          <cx:pt idx="47726">157500</cx:pt>
          <cx:pt idx="47727">135000</cx:pt>
          <cx:pt idx="47728">135000</cx:pt>
          <cx:pt idx="47729">225000</cx:pt>
          <cx:pt idx="47730">202500</cx:pt>
          <cx:pt idx="47731">135000</cx:pt>
          <cx:pt idx="47732">135000</cx:pt>
          <cx:pt idx="47733">441000</cx:pt>
          <cx:pt idx="47734">135000</cx:pt>
          <cx:pt idx="47735">315000</cx:pt>
          <cx:pt idx="47736">135000</cx:pt>
          <cx:pt idx="47737">157500</cx:pt>
          <cx:pt idx="47738">81000</cx:pt>
          <cx:pt idx="47739">292500</cx:pt>
          <cx:pt idx="47740">112500</cx:pt>
          <cx:pt idx="47741">254700</cx:pt>
          <cx:pt idx="47742">157500</cx:pt>
          <cx:pt idx="47743">315000</cx:pt>
          <cx:pt idx="47744">180000</cx:pt>
          <cx:pt idx="47745">112500</cx:pt>
          <cx:pt idx="47746">90000</cx:pt>
          <cx:pt idx="47747">180000</cx:pt>
          <cx:pt idx="47748">72000</cx:pt>
          <cx:pt idx="47749">90000</cx:pt>
          <cx:pt idx="47750">270000</cx:pt>
          <cx:pt idx="47751">135000</cx:pt>
          <cx:pt idx="47752">135000</cx:pt>
          <cx:pt idx="47753">450000</cx:pt>
          <cx:pt idx="47754">180000</cx:pt>
          <cx:pt idx="47755">157500</cx:pt>
          <cx:pt idx="47756">135000</cx:pt>
          <cx:pt idx="47757">90000</cx:pt>
          <cx:pt idx="47758">135000</cx:pt>
          <cx:pt idx="47759">135000</cx:pt>
          <cx:pt idx="47760">180000</cx:pt>
          <cx:pt idx="47761">180000</cx:pt>
          <cx:pt idx="47762">49500</cx:pt>
          <cx:pt idx="47763">157500</cx:pt>
          <cx:pt idx="47764">157500</cx:pt>
          <cx:pt idx="47765">135000</cx:pt>
          <cx:pt idx="47766">112500</cx:pt>
          <cx:pt idx="47767">360000</cx:pt>
          <cx:pt idx="47768">99000</cx:pt>
          <cx:pt idx="47769">90000</cx:pt>
          <cx:pt idx="47770">90000</cx:pt>
          <cx:pt idx="47771">135000</cx:pt>
          <cx:pt idx="47772">49500</cx:pt>
          <cx:pt idx="47773">225000</cx:pt>
          <cx:pt idx="47774">157500</cx:pt>
          <cx:pt idx="47775">315000</cx:pt>
          <cx:pt idx="47776">135000</cx:pt>
          <cx:pt idx="47777">270000</cx:pt>
          <cx:pt idx="47778">126000</cx:pt>
          <cx:pt idx="47779">144000</cx:pt>
          <cx:pt idx="47780">405000</cx:pt>
          <cx:pt idx="47781">202500</cx:pt>
          <cx:pt idx="47782">90000</cx:pt>
          <cx:pt idx="47783">225000</cx:pt>
          <cx:pt idx="47784">180000</cx:pt>
          <cx:pt idx="47785">112500</cx:pt>
          <cx:pt idx="47786">135000</cx:pt>
          <cx:pt idx="47787">225000</cx:pt>
          <cx:pt idx="47788">225000</cx:pt>
          <cx:pt idx="47789">90000</cx:pt>
          <cx:pt idx="47790">427500</cx:pt>
          <cx:pt idx="47791">81000</cx:pt>
          <cx:pt idx="47792">225000</cx:pt>
          <cx:pt idx="47793">180000</cx:pt>
          <cx:pt idx="47794">225000</cx:pt>
          <cx:pt idx="47795">315000</cx:pt>
          <cx:pt idx="47796">270000</cx:pt>
          <cx:pt idx="47797">135000</cx:pt>
          <cx:pt idx="47798">90000</cx:pt>
          <cx:pt idx="47799">135000</cx:pt>
          <cx:pt idx="47800">202500</cx:pt>
          <cx:pt idx="47801">157500</cx:pt>
          <cx:pt idx="47802">112500</cx:pt>
          <cx:pt idx="47803">90000</cx:pt>
          <cx:pt idx="47804">180000</cx:pt>
          <cx:pt idx="47805">427500</cx:pt>
          <cx:pt idx="47806">202500</cx:pt>
          <cx:pt idx="47807">315000</cx:pt>
          <cx:pt idx="47808">315000</cx:pt>
          <cx:pt idx="47809">90000</cx:pt>
          <cx:pt idx="47810">202500</cx:pt>
          <cx:pt idx="47811">225000</cx:pt>
          <cx:pt idx="47812">148500</cx:pt>
          <cx:pt idx="47813">180000</cx:pt>
          <cx:pt idx="47814">121500</cx:pt>
          <cx:pt idx="47815">157500</cx:pt>
          <cx:pt idx="47816">157500</cx:pt>
          <cx:pt idx="47817">90000</cx:pt>
          <cx:pt idx="47818">157500</cx:pt>
          <cx:pt idx="47819">225000</cx:pt>
          <cx:pt idx="47820">135000</cx:pt>
          <cx:pt idx="47821">166500</cx:pt>
          <cx:pt idx="47822">225000</cx:pt>
          <cx:pt idx="47823">247500</cx:pt>
          <cx:pt idx="47824">180000</cx:pt>
          <cx:pt idx="47825">252000</cx:pt>
          <cx:pt idx="47826">135000</cx:pt>
          <cx:pt idx="47827">112500</cx:pt>
          <cx:pt idx="47828">180000</cx:pt>
          <cx:pt idx="47829">103500</cx:pt>
          <cx:pt idx="47830">90000</cx:pt>
          <cx:pt idx="47831">180000</cx:pt>
          <cx:pt idx="47832">135000</cx:pt>
          <cx:pt idx="47833">103500</cx:pt>
          <cx:pt idx="47834">157500</cx:pt>
          <cx:pt idx="47835">112500</cx:pt>
          <cx:pt idx="47836">112500</cx:pt>
          <cx:pt idx="47837">157500</cx:pt>
          <cx:pt idx="47838">495000</cx:pt>
          <cx:pt idx="47839">135000</cx:pt>
          <cx:pt idx="47840">180000</cx:pt>
          <cx:pt idx="47841">85374</cx:pt>
          <cx:pt idx="47842">112500</cx:pt>
          <cx:pt idx="47843">157500</cx:pt>
          <cx:pt idx="47844">81000</cx:pt>
          <cx:pt idx="47845">94027.5</cx:pt>
          <cx:pt idx="47846">112500</cx:pt>
          <cx:pt idx="47847">135000</cx:pt>
          <cx:pt idx="47848">270000</cx:pt>
          <cx:pt idx="47849">247500</cx:pt>
          <cx:pt idx="47850">279000</cx:pt>
          <cx:pt idx="47851">81000</cx:pt>
          <cx:pt idx="47852">180000</cx:pt>
          <cx:pt idx="47853">180000</cx:pt>
          <cx:pt idx="47854">162000</cx:pt>
          <cx:pt idx="47855">225000</cx:pt>
          <cx:pt idx="47856">315000</cx:pt>
          <cx:pt idx="47857">90000</cx:pt>
          <cx:pt idx="47858">157500</cx:pt>
          <cx:pt idx="47859">180000</cx:pt>
          <cx:pt idx="47860">67500</cx:pt>
          <cx:pt idx="47861">123750</cx:pt>
          <cx:pt idx="47862">157500</cx:pt>
          <cx:pt idx="47863">135000</cx:pt>
          <cx:pt idx="47864">112500</cx:pt>
          <cx:pt idx="47865">103500</cx:pt>
          <cx:pt idx="47866">135000</cx:pt>
          <cx:pt idx="47867">189000</cx:pt>
          <cx:pt idx="47868">135000</cx:pt>
          <cx:pt idx="47869">54000</cx:pt>
          <cx:pt idx="47870">225000</cx:pt>
          <cx:pt idx="47871">45000</cx:pt>
          <cx:pt idx="47872">112500</cx:pt>
          <cx:pt idx="47873">90000</cx:pt>
          <cx:pt idx="47874">225000</cx:pt>
          <cx:pt idx="47875">90000</cx:pt>
          <cx:pt idx="47876">67500</cx:pt>
          <cx:pt idx="47877">99000</cx:pt>
          <cx:pt idx="47878">180000</cx:pt>
          <cx:pt idx="47879">202500</cx:pt>
          <cx:pt idx="47880">315000</cx:pt>
          <cx:pt idx="47881">135000</cx:pt>
          <cx:pt idx="47882">247500</cx:pt>
          <cx:pt idx="47883">157500</cx:pt>
          <cx:pt idx="47884">157500</cx:pt>
          <cx:pt idx="47885">157500</cx:pt>
          <cx:pt idx="47886">126000</cx:pt>
          <cx:pt idx="47887">202500</cx:pt>
          <cx:pt idx="47888">112500</cx:pt>
          <cx:pt idx="47889">112500</cx:pt>
          <cx:pt idx="47890">135000</cx:pt>
          <cx:pt idx="47891">225000</cx:pt>
          <cx:pt idx="47892">126000</cx:pt>
          <cx:pt idx="47893">185310</cx:pt>
          <cx:pt idx="47894">90000</cx:pt>
          <cx:pt idx="47895">157500</cx:pt>
          <cx:pt idx="47896">112500</cx:pt>
          <cx:pt idx="47897">495000</cx:pt>
          <cx:pt idx="47898">28350</cx:pt>
          <cx:pt idx="47899">135000</cx:pt>
          <cx:pt idx="47900">103500</cx:pt>
          <cx:pt idx="47901">180000</cx:pt>
          <cx:pt idx="47902">247500</cx:pt>
          <cx:pt idx="47903">117000</cx:pt>
          <cx:pt idx="47904">270000</cx:pt>
          <cx:pt idx="47905">135000</cx:pt>
          <cx:pt idx="47906">135000</cx:pt>
          <cx:pt idx="47907">135000</cx:pt>
          <cx:pt idx="47908">270000</cx:pt>
          <cx:pt idx="47909">94500</cx:pt>
          <cx:pt idx="47910">90000</cx:pt>
          <cx:pt idx="47911">103500</cx:pt>
          <cx:pt idx="47912">225000</cx:pt>
          <cx:pt idx="47913">180000</cx:pt>
          <cx:pt idx="47914">135000</cx:pt>
          <cx:pt idx="47915">135000</cx:pt>
          <cx:pt idx="47916">135000</cx:pt>
          <cx:pt idx="47917">180000</cx:pt>
          <cx:pt idx="47918">225000</cx:pt>
          <cx:pt idx="47919">180000</cx:pt>
          <cx:pt idx="47920">144000</cx:pt>
          <cx:pt idx="47921">157500</cx:pt>
          <cx:pt idx="47922">162000</cx:pt>
          <cx:pt idx="47923">99000</cx:pt>
          <cx:pt idx="47924">270000</cx:pt>
          <cx:pt idx="47925">247500</cx:pt>
          <cx:pt idx="47926">360000</cx:pt>
          <cx:pt idx="47927">315000</cx:pt>
          <cx:pt idx="47928">247500</cx:pt>
          <cx:pt idx="47929">148500</cx:pt>
          <cx:pt idx="47930">112500</cx:pt>
          <cx:pt idx="47931">225000</cx:pt>
          <cx:pt idx="47932">202500</cx:pt>
          <cx:pt idx="47933">135000</cx:pt>
          <cx:pt idx="47934">135000</cx:pt>
          <cx:pt idx="47935">99000</cx:pt>
          <cx:pt idx="47936">202500</cx:pt>
          <cx:pt idx="47937">180000</cx:pt>
          <cx:pt idx="47938">202500</cx:pt>
          <cx:pt idx="47939">112500</cx:pt>
          <cx:pt idx="47940">90000</cx:pt>
          <cx:pt idx="47941">171000</cx:pt>
          <cx:pt idx="47942">337500</cx:pt>
          <cx:pt idx="47943">135000</cx:pt>
          <cx:pt idx="47944">202500</cx:pt>
          <cx:pt idx="47945">225000</cx:pt>
          <cx:pt idx="47946">112500</cx:pt>
          <cx:pt idx="47947">144000</cx:pt>
          <cx:pt idx="47948">67500</cx:pt>
          <cx:pt idx="47949">135000</cx:pt>
          <cx:pt idx="47950">108000</cx:pt>
          <cx:pt idx="47951">202500</cx:pt>
          <cx:pt idx="47952">157500</cx:pt>
          <cx:pt idx="47953">103500</cx:pt>
          <cx:pt idx="47954">157500</cx:pt>
          <cx:pt idx="47955">180000</cx:pt>
          <cx:pt idx="47956">112500</cx:pt>
          <cx:pt idx="47957">126000</cx:pt>
          <cx:pt idx="47958">135000</cx:pt>
          <cx:pt idx="47959">225000</cx:pt>
          <cx:pt idx="47960">225000</cx:pt>
          <cx:pt idx="47961">157500</cx:pt>
          <cx:pt idx="47962">117000</cx:pt>
          <cx:pt idx="47963">135000</cx:pt>
          <cx:pt idx="47964">157500</cx:pt>
          <cx:pt idx="47965">94500</cx:pt>
          <cx:pt idx="47966">360000</cx:pt>
          <cx:pt idx="47967">126000</cx:pt>
          <cx:pt idx="47968">247500</cx:pt>
          <cx:pt idx="47969">234000</cx:pt>
          <cx:pt idx="47970">157500</cx:pt>
          <cx:pt idx="47971">157500</cx:pt>
          <cx:pt idx="47972">270000</cx:pt>
          <cx:pt idx="47973">171000</cx:pt>
          <cx:pt idx="47974">202500</cx:pt>
          <cx:pt idx="47975">270000</cx:pt>
          <cx:pt idx="47976">157500</cx:pt>
          <cx:pt idx="47977">315000</cx:pt>
          <cx:pt idx="47978">157500</cx:pt>
          <cx:pt idx="47979">180000</cx:pt>
          <cx:pt idx="47980">103500</cx:pt>
          <cx:pt idx="47981">135000</cx:pt>
          <cx:pt idx="47982">270000</cx:pt>
          <cx:pt idx="47983">135000</cx:pt>
          <cx:pt idx="47984">94500</cx:pt>
          <cx:pt idx="47985">112500</cx:pt>
          <cx:pt idx="47986">225000</cx:pt>
          <cx:pt idx="47987">135000</cx:pt>
          <cx:pt idx="47988">270000</cx:pt>
          <cx:pt idx="47989">193500</cx:pt>
          <cx:pt idx="47990">238500</cx:pt>
          <cx:pt idx="47991">85050</cx:pt>
          <cx:pt idx="47992">81000</cx:pt>
          <cx:pt idx="47993">81000</cx:pt>
          <cx:pt idx="47994">288000</cx:pt>
          <cx:pt idx="47995">135000</cx:pt>
          <cx:pt idx="47996">225000</cx:pt>
          <cx:pt idx="47997">85500</cx:pt>
          <cx:pt idx="47998">135000</cx:pt>
          <cx:pt idx="47999">86850</cx:pt>
          <cx:pt idx="48000">247500</cx:pt>
          <cx:pt idx="48001">86400</cx:pt>
          <cx:pt idx="48002">108000</cx:pt>
          <cx:pt idx="48003">225000</cx:pt>
          <cx:pt idx="48004">315000</cx:pt>
          <cx:pt idx="48005">157500</cx:pt>
          <cx:pt idx="48006">112500</cx:pt>
          <cx:pt idx="48007">90000</cx:pt>
          <cx:pt idx="48008">135000</cx:pt>
          <cx:pt idx="48009">270000</cx:pt>
          <cx:pt idx="48010">202500</cx:pt>
          <cx:pt idx="48011">202500</cx:pt>
          <cx:pt idx="48012">90000</cx:pt>
          <cx:pt idx="48013">225000</cx:pt>
          <cx:pt idx="48014">135000</cx:pt>
          <cx:pt idx="48015">157500</cx:pt>
          <cx:pt idx="48016">450000</cx:pt>
          <cx:pt idx="48017">247500</cx:pt>
          <cx:pt idx="48018">135000</cx:pt>
          <cx:pt idx="48019">148500</cx:pt>
          <cx:pt idx="48020">225000</cx:pt>
          <cx:pt idx="48021">94500</cx:pt>
          <cx:pt idx="48022">305550</cx:pt>
          <cx:pt idx="48023">157500</cx:pt>
          <cx:pt idx="48024">270000</cx:pt>
          <cx:pt idx="48025">49500</cx:pt>
          <cx:pt idx="48026">76500</cx:pt>
          <cx:pt idx="48027">144000</cx:pt>
          <cx:pt idx="48028">675000</cx:pt>
          <cx:pt idx="48029">157500</cx:pt>
          <cx:pt idx="48030">90000</cx:pt>
          <cx:pt idx="48031">157500</cx:pt>
          <cx:pt idx="48032">76500</cx:pt>
          <cx:pt idx="48033">157500</cx:pt>
          <cx:pt idx="48034">103500</cx:pt>
          <cx:pt idx="48035">180000</cx:pt>
          <cx:pt idx="48036">90000</cx:pt>
          <cx:pt idx="48037">247500</cx:pt>
          <cx:pt idx="48038">270000</cx:pt>
          <cx:pt idx="48039">135000</cx:pt>
          <cx:pt idx="48040">135000</cx:pt>
          <cx:pt idx="48041">270000</cx:pt>
          <cx:pt idx="48042">81000</cx:pt>
          <cx:pt idx="48043">157500</cx:pt>
          <cx:pt idx="48044">66600</cx:pt>
          <cx:pt idx="48045">135000</cx:pt>
          <cx:pt idx="48046">180000</cx:pt>
          <cx:pt idx="48047">135000</cx:pt>
          <cx:pt idx="48048">67500</cx:pt>
          <cx:pt idx="48049">135000</cx:pt>
          <cx:pt idx="48050">157500</cx:pt>
          <cx:pt idx="48051">216000</cx:pt>
          <cx:pt idx="48052">112500</cx:pt>
          <cx:pt idx="48053">49050</cx:pt>
          <cx:pt idx="48054">396000</cx:pt>
          <cx:pt idx="48055">112500</cx:pt>
          <cx:pt idx="48056">90000</cx:pt>
          <cx:pt idx="48057">180000</cx:pt>
          <cx:pt idx="48058">247500</cx:pt>
          <cx:pt idx="48059">180000</cx:pt>
          <cx:pt idx="48060">90000</cx:pt>
          <cx:pt idx="48061">126000</cx:pt>
          <cx:pt idx="48062">184500</cx:pt>
          <cx:pt idx="48063">157500</cx:pt>
          <cx:pt idx="48064">112500</cx:pt>
          <cx:pt idx="48065">180000</cx:pt>
          <cx:pt idx="48066">135000</cx:pt>
          <cx:pt idx="48067">157500</cx:pt>
          <cx:pt idx="48068">135000</cx:pt>
          <cx:pt idx="48069">126000</cx:pt>
          <cx:pt idx="48070">130500</cx:pt>
          <cx:pt idx="48071">99000</cx:pt>
          <cx:pt idx="48072">202500</cx:pt>
          <cx:pt idx="48073">270000</cx:pt>
          <cx:pt idx="48074">405000</cx:pt>
          <cx:pt idx="48075">135000</cx:pt>
          <cx:pt idx="48076">135000</cx:pt>
          <cx:pt idx="48077">121500</cx:pt>
          <cx:pt idx="48078">45000</cx:pt>
          <cx:pt idx="48079">108000</cx:pt>
          <cx:pt idx="48080">202500</cx:pt>
          <cx:pt idx="48081">135000</cx:pt>
          <cx:pt idx="48082">450000</cx:pt>
          <cx:pt idx="48083">274500</cx:pt>
          <cx:pt idx="48084">180000</cx:pt>
          <cx:pt idx="48085">72000</cx:pt>
          <cx:pt idx="48086">112500</cx:pt>
          <cx:pt idx="48087">67500</cx:pt>
          <cx:pt idx="48088">225000</cx:pt>
          <cx:pt idx="48089">225000</cx:pt>
          <cx:pt idx="48090">144000</cx:pt>
          <cx:pt idx="48091">216000</cx:pt>
          <cx:pt idx="48092">67500</cx:pt>
          <cx:pt idx="48093">81000</cx:pt>
          <cx:pt idx="48094">270000</cx:pt>
          <cx:pt idx="48095">108000</cx:pt>
          <cx:pt idx="48096">247500</cx:pt>
          <cx:pt idx="48097">202500</cx:pt>
          <cx:pt idx="48098">135000</cx:pt>
          <cx:pt idx="48099">135000</cx:pt>
          <cx:pt idx="48100">117000</cx:pt>
          <cx:pt idx="48101">157500</cx:pt>
          <cx:pt idx="48102">247500</cx:pt>
          <cx:pt idx="48103">247500</cx:pt>
          <cx:pt idx="48104">126000</cx:pt>
          <cx:pt idx="48105">326250</cx:pt>
          <cx:pt idx="48106">135000</cx:pt>
          <cx:pt idx="48107">225000</cx:pt>
          <cx:pt idx="48108">157500</cx:pt>
          <cx:pt idx="48109">90000</cx:pt>
          <cx:pt idx="48110">225000</cx:pt>
          <cx:pt idx="48111">90000</cx:pt>
          <cx:pt idx="48112">157500</cx:pt>
          <cx:pt idx="48113">135000</cx:pt>
          <cx:pt idx="48114">144000</cx:pt>
          <cx:pt idx="48115">270000</cx:pt>
          <cx:pt idx="48116">166500</cx:pt>
          <cx:pt idx="48117">135000</cx:pt>
          <cx:pt idx="48118">315000</cx:pt>
          <cx:pt idx="48119">135000</cx:pt>
          <cx:pt idx="48120">90000</cx:pt>
          <cx:pt idx="48121">337500</cx:pt>
          <cx:pt idx="48122">135000</cx:pt>
          <cx:pt idx="48123">112500</cx:pt>
          <cx:pt idx="48124">427500</cx:pt>
          <cx:pt idx="48125">76500</cx:pt>
          <cx:pt idx="48126">112500</cx:pt>
          <cx:pt idx="48127">180000</cx:pt>
          <cx:pt idx="48128">225000</cx:pt>
          <cx:pt idx="48129">112500</cx:pt>
          <cx:pt idx="48130">180000</cx:pt>
          <cx:pt idx="48131">157500</cx:pt>
          <cx:pt idx="48132">225000</cx:pt>
          <cx:pt idx="48133">58500</cx:pt>
          <cx:pt idx="48134">90000</cx:pt>
          <cx:pt idx="48135">187200</cx:pt>
          <cx:pt idx="48136">157500</cx:pt>
          <cx:pt idx="48137">135000</cx:pt>
          <cx:pt idx="48138">225000</cx:pt>
          <cx:pt idx="48139">87750</cx:pt>
          <cx:pt idx="48140">108000</cx:pt>
          <cx:pt idx="48141">126000</cx:pt>
          <cx:pt idx="48142">135000</cx:pt>
          <cx:pt idx="48143">126000</cx:pt>
          <cx:pt idx="48144">90000</cx:pt>
          <cx:pt idx="48145">247500</cx:pt>
          <cx:pt idx="48146">225000</cx:pt>
          <cx:pt idx="48147">225000</cx:pt>
          <cx:pt idx="48148">180000</cx:pt>
          <cx:pt idx="48149">112500</cx:pt>
          <cx:pt idx="48150">315000</cx:pt>
          <cx:pt idx="48151">225000</cx:pt>
          <cx:pt idx="48152">67500</cx:pt>
          <cx:pt idx="48153">112500</cx:pt>
          <cx:pt idx="48154">180000</cx:pt>
          <cx:pt idx="48155">180000</cx:pt>
          <cx:pt idx="48156">126000</cx:pt>
          <cx:pt idx="48157">166500</cx:pt>
          <cx:pt idx="48158">135000</cx:pt>
          <cx:pt idx="48159">103500</cx:pt>
          <cx:pt idx="48160">225000</cx:pt>
          <cx:pt idx="48161">144000</cx:pt>
          <cx:pt idx="48162">67500</cx:pt>
          <cx:pt idx="48163">157500</cx:pt>
          <cx:pt idx="48164">36000</cx:pt>
          <cx:pt idx="48165">315000</cx:pt>
          <cx:pt idx="48166">112500</cx:pt>
          <cx:pt idx="48167">76500</cx:pt>
          <cx:pt idx="48168">54000</cx:pt>
          <cx:pt idx="48169">180000</cx:pt>
          <cx:pt idx="48170">99000</cx:pt>
          <cx:pt idx="48171">90000</cx:pt>
          <cx:pt idx="48172">202500</cx:pt>
          <cx:pt idx="48173">112500</cx:pt>
          <cx:pt idx="48174">157500</cx:pt>
          <cx:pt idx="48175">225000</cx:pt>
          <cx:pt idx="48176">135000</cx:pt>
          <cx:pt idx="48177">225000</cx:pt>
          <cx:pt idx="48178">216000</cx:pt>
          <cx:pt idx="48179">126000</cx:pt>
          <cx:pt idx="48180">135000</cx:pt>
          <cx:pt idx="48181">135000</cx:pt>
          <cx:pt idx="48182">112500</cx:pt>
          <cx:pt idx="48183">176400</cx:pt>
          <cx:pt idx="48184">103500</cx:pt>
          <cx:pt idx="48185">42750</cx:pt>
          <cx:pt idx="48186">346500</cx:pt>
          <cx:pt idx="48187">450000</cx:pt>
          <cx:pt idx="48188">225000</cx:pt>
          <cx:pt idx="48189">157500</cx:pt>
          <cx:pt idx="48190">193500</cx:pt>
          <cx:pt idx="48191">261000</cx:pt>
          <cx:pt idx="48192">180000</cx:pt>
          <cx:pt idx="48193">315000</cx:pt>
          <cx:pt idx="48194">225000</cx:pt>
          <cx:pt idx="48195">225000</cx:pt>
          <cx:pt idx="48196">157500</cx:pt>
          <cx:pt idx="48197">225000</cx:pt>
          <cx:pt idx="48198">202500</cx:pt>
          <cx:pt idx="48199">247500</cx:pt>
          <cx:pt idx="48200">157500</cx:pt>
          <cx:pt idx="48201">67500</cx:pt>
          <cx:pt idx="48202">360000</cx:pt>
          <cx:pt idx="48203">135000</cx:pt>
          <cx:pt idx="48204">67500</cx:pt>
          <cx:pt idx="48205">103500</cx:pt>
          <cx:pt idx="48206">135000</cx:pt>
          <cx:pt idx="48207">208350</cx:pt>
          <cx:pt idx="48208">144000</cx:pt>
          <cx:pt idx="48209">90000</cx:pt>
          <cx:pt idx="48210">157500</cx:pt>
          <cx:pt idx="48211">180000</cx:pt>
          <cx:pt idx="48212">225000</cx:pt>
          <cx:pt idx="48213">315000</cx:pt>
          <cx:pt idx="48214">108000</cx:pt>
          <cx:pt idx="48215">450000</cx:pt>
          <cx:pt idx="48216">112500</cx:pt>
          <cx:pt idx="48217">225000</cx:pt>
          <cx:pt idx="48218">180000</cx:pt>
          <cx:pt idx="48219">99000</cx:pt>
          <cx:pt idx="48220">144000</cx:pt>
          <cx:pt idx="48221">90000</cx:pt>
          <cx:pt idx="48222">225000</cx:pt>
          <cx:pt idx="48223">90000</cx:pt>
          <cx:pt idx="48224">103500</cx:pt>
          <cx:pt idx="48225">90000</cx:pt>
          <cx:pt idx="48226">225000</cx:pt>
          <cx:pt idx="48227">216000</cx:pt>
          <cx:pt idx="48228">103500</cx:pt>
          <cx:pt idx="48229">157500</cx:pt>
          <cx:pt idx="48230">90000</cx:pt>
          <cx:pt idx="48231">292500</cx:pt>
          <cx:pt idx="48232">135000</cx:pt>
          <cx:pt idx="48233">135000</cx:pt>
          <cx:pt idx="48234">121500</cx:pt>
          <cx:pt idx="48235">72000</cx:pt>
          <cx:pt idx="48236">247500</cx:pt>
          <cx:pt idx="48237">72000</cx:pt>
          <cx:pt idx="48238">121500</cx:pt>
          <cx:pt idx="48239">157500</cx:pt>
          <cx:pt idx="48240">292500</cx:pt>
          <cx:pt idx="48241">67500</cx:pt>
          <cx:pt idx="48242">135000</cx:pt>
          <cx:pt idx="48243">90000</cx:pt>
          <cx:pt idx="48244">247500</cx:pt>
          <cx:pt idx="48245">180000</cx:pt>
          <cx:pt idx="48246">135000</cx:pt>
          <cx:pt idx="48247">225000</cx:pt>
          <cx:pt idx="48248">247500</cx:pt>
          <cx:pt idx="48249">112500</cx:pt>
          <cx:pt idx="48250">112500</cx:pt>
          <cx:pt idx="48251">67500</cx:pt>
          <cx:pt idx="48252">180000</cx:pt>
          <cx:pt idx="48253">130500</cx:pt>
          <cx:pt idx="48254">180000</cx:pt>
          <cx:pt idx="48255">225000</cx:pt>
          <cx:pt idx="48256">180000</cx:pt>
          <cx:pt idx="48257">112500</cx:pt>
          <cx:pt idx="48258">49500</cx:pt>
          <cx:pt idx="48259">112500</cx:pt>
          <cx:pt idx="48260">126000</cx:pt>
          <cx:pt idx="48261">130500</cx:pt>
          <cx:pt idx="48262">144000</cx:pt>
          <cx:pt idx="48263">630000</cx:pt>
          <cx:pt idx="48264">157500</cx:pt>
          <cx:pt idx="48265">90000</cx:pt>
          <cx:pt idx="48266">112500</cx:pt>
          <cx:pt idx="48267">112500</cx:pt>
          <cx:pt idx="48268">315000</cx:pt>
          <cx:pt idx="48269">211500</cx:pt>
          <cx:pt idx="48270">225000</cx:pt>
          <cx:pt idx="48271">90000</cx:pt>
          <cx:pt idx="48272">58500</cx:pt>
          <cx:pt idx="48273">40500</cx:pt>
          <cx:pt idx="48274">90000</cx:pt>
          <cx:pt idx="48275">360000</cx:pt>
          <cx:pt idx="48276">225000</cx:pt>
          <cx:pt idx="48277">405000</cx:pt>
          <cx:pt idx="48278">112500</cx:pt>
          <cx:pt idx="48279">90000</cx:pt>
          <cx:pt idx="48280">116424</cx:pt>
          <cx:pt idx="48281">63000</cx:pt>
          <cx:pt idx="48282">180000</cx:pt>
          <cx:pt idx="48283">157500</cx:pt>
          <cx:pt idx="48284">157500</cx:pt>
          <cx:pt idx="48285">157500</cx:pt>
          <cx:pt idx="48286">180000</cx:pt>
          <cx:pt idx="48287">135000</cx:pt>
          <cx:pt idx="48288">67500</cx:pt>
          <cx:pt idx="48289">360000</cx:pt>
          <cx:pt idx="48290">144000</cx:pt>
          <cx:pt idx="48291">180000</cx:pt>
          <cx:pt idx="48292">108000</cx:pt>
          <cx:pt idx="48293">315000</cx:pt>
          <cx:pt idx="48294">112500</cx:pt>
          <cx:pt idx="48295">63000</cx:pt>
          <cx:pt idx="48296">207000</cx:pt>
          <cx:pt idx="48297">112500</cx:pt>
          <cx:pt idx="48298">45000</cx:pt>
          <cx:pt idx="48299">157500</cx:pt>
          <cx:pt idx="48300">270000</cx:pt>
          <cx:pt idx="48301">112500</cx:pt>
          <cx:pt idx="48302">202500</cx:pt>
          <cx:pt idx="48303">90000</cx:pt>
          <cx:pt idx="48304">157500</cx:pt>
          <cx:pt idx="48305">270000</cx:pt>
          <cx:pt idx="48306">171000</cx:pt>
          <cx:pt idx="48307">202500</cx:pt>
          <cx:pt idx="48308">180000</cx:pt>
          <cx:pt idx="48309">99000</cx:pt>
          <cx:pt idx="48310">126000</cx:pt>
          <cx:pt idx="48311">202500</cx:pt>
          <cx:pt idx="48312">220500</cx:pt>
          <cx:pt idx="48313">225000</cx:pt>
          <cx:pt idx="48314">157500</cx:pt>
          <cx:pt idx="48315">112500</cx:pt>
          <cx:pt idx="48316">270000</cx:pt>
          <cx:pt idx="48317">324000</cx:pt>
          <cx:pt idx="48318">180000</cx:pt>
          <cx:pt idx="48319">202500</cx:pt>
          <cx:pt idx="48320">450000</cx:pt>
          <cx:pt idx="48321">243000</cx:pt>
          <cx:pt idx="48322">135000</cx:pt>
          <cx:pt idx="48323">157500</cx:pt>
          <cx:pt idx="48324">112500</cx:pt>
          <cx:pt idx="48325">67500</cx:pt>
          <cx:pt idx="48326">112500</cx:pt>
          <cx:pt idx="48327">189000</cx:pt>
          <cx:pt idx="48328">67500</cx:pt>
          <cx:pt idx="48329">405000</cx:pt>
          <cx:pt idx="48330">121500</cx:pt>
          <cx:pt idx="48331">157500</cx:pt>
          <cx:pt idx="48332">90000</cx:pt>
          <cx:pt idx="48333">69300</cx:pt>
          <cx:pt idx="48334">135000</cx:pt>
          <cx:pt idx="48335">135000</cx:pt>
          <cx:pt idx="48336">99000</cx:pt>
          <cx:pt idx="48337">112500</cx:pt>
          <cx:pt idx="48338">292500</cx:pt>
          <cx:pt idx="48339">135000</cx:pt>
          <cx:pt idx="48340">279000</cx:pt>
          <cx:pt idx="48341">90000</cx:pt>
          <cx:pt idx="48342">135000</cx:pt>
          <cx:pt idx="48343">112500</cx:pt>
          <cx:pt idx="48344">157500</cx:pt>
          <cx:pt idx="48345">315000</cx:pt>
          <cx:pt idx="48346">157500</cx:pt>
          <cx:pt idx="48347">90000</cx:pt>
          <cx:pt idx="48348">54000</cx:pt>
          <cx:pt idx="48349">90000</cx:pt>
          <cx:pt idx="48350">67500</cx:pt>
          <cx:pt idx="48351">157500</cx:pt>
          <cx:pt idx="48352">247500</cx:pt>
          <cx:pt idx="48353">135000</cx:pt>
          <cx:pt idx="48354">166500</cx:pt>
          <cx:pt idx="48355">112500</cx:pt>
          <cx:pt idx="48356">135000</cx:pt>
          <cx:pt idx="48357">112500</cx:pt>
          <cx:pt idx="48358">270000</cx:pt>
          <cx:pt idx="48359">247500</cx:pt>
          <cx:pt idx="48360">252000</cx:pt>
          <cx:pt idx="48361">225000</cx:pt>
          <cx:pt idx="48362">360000</cx:pt>
          <cx:pt idx="48363">135000</cx:pt>
          <cx:pt idx="48364">270000</cx:pt>
          <cx:pt idx="48365">180000</cx:pt>
          <cx:pt idx="48366">247500</cx:pt>
          <cx:pt idx="48367">67500</cx:pt>
          <cx:pt idx="48368">67500</cx:pt>
          <cx:pt idx="48369">135000</cx:pt>
          <cx:pt idx="48370">360000</cx:pt>
          <cx:pt idx="48371">157500</cx:pt>
          <cx:pt idx="48372">225000</cx:pt>
          <cx:pt idx="48373">585000</cx:pt>
          <cx:pt idx="48374">121500</cx:pt>
          <cx:pt idx="48375">180000</cx:pt>
          <cx:pt idx="48376">76500</cx:pt>
          <cx:pt idx="48377">270000</cx:pt>
          <cx:pt idx="48378">225000</cx:pt>
          <cx:pt idx="48379">157500</cx:pt>
          <cx:pt idx="48380">135000</cx:pt>
          <cx:pt idx="48381">112500</cx:pt>
          <cx:pt idx="48382">54000</cx:pt>
          <cx:pt idx="48383">180000</cx:pt>
          <cx:pt idx="48384">63000</cx:pt>
          <cx:pt idx="48385">103500</cx:pt>
          <cx:pt idx="48386">139500</cx:pt>
          <cx:pt idx="48387">202500</cx:pt>
          <cx:pt idx="48388">99000</cx:pt>
          <cx:pt idx="48389">43200</cx:pt>
          <cx:pt idx="48390">112500</cx:pt>
          <cx:pt idx="48391">180000</cx:pt>
          <cx:pt idx="48392">180000</cx:pt>
          <cx:pt idx="48393">108000</cx:pt>
          <cx:pt idx="48394">162000</cx:pt>
          <cx:pt idx="48395">157500</cx:pt>
          <cx:pt idx="48396">73350</cx:pt>
          <cx:pt idx="48397">202500</cx:pt>
          <cx:pt idx="48398">90000</cx:pt>
          <cx:pt idx="48399">180000</cx:pt>
          <cx:pt idx="48400">112500</cx:pt>
          <cx:pt idx="48401">80397</cx:pt>
          <cx:pt idx="48402">112500</cx:pt>
          <cx:pt idx="48403">135000</cx:pt>
          <cx:pt idx="48404">117000</cx:pt>
          <cx:pt idx="48405">202500</cx:pt>
          <cx:pt idx="48406">202500</cx:pt>
          <cx:pt idx="48407">360000</cx:pt>
          <cx:pt idx="48408">135000</cx:pt>
          <cx:pt idx="48409">180000</cx:pt>
          <cx:pt idx="48410">157500</cx:pt>
          <cx:pt idx="48411">135000</cx:pt>
          <cx:pt idx="48412">202500</cx:pt>
          <cx:pt idx="48413">135000</cx:pt>
          <cx:pt idx="48414">202500</cx:pt>
          <cx:pt idx="48415">135000</cx:pt>
          <cx:pt idx="48416">360000</cx:pt>
          <cx:pt idx="48417">292500</cx:pt>
          <cx:pt idx="48418">180000</cx:pt>
          <cx:pt idx="48419">180000</cx:pt>
          <cx:pt idx="48420">40500</cx:pt>
          <cx:pt idx="48421">117000</cx:pt>
          <cx:pt idx="48422">157500</cx:pt>
          <cx:pt idx="48423">137250</cx:pt>
          <cx:pt idx="48424">225000</cx:pt>
          <cx:pt idx="48425">45000</cx:pt>
          <cx:pt idx="48426">90000</cx:pt>
          <cx:pt idx="48427">117000</cx:pt>
          <cx:pt idx="48428">81000</cx:pt>
          <cx:pt idx="48429">135000</cx:pt>
          <cx:pt idx="48430">306000</cx:pt>
          <cx:pt idx="48431">112500</cx:pt>
          <cx:pt idx="48432">90000</cx:pt>
          <cx:pt idx="48433">157500</cx:pt>
          <cx:pt idx="48434">247500</cx:pt>
          <cx:pt idx="48435">225000</cx:pt>
          <cx:pt idx="48436">630000</cx:pt>
          <cx:pt idx="48437">180000</cx:pt>
          <cx:pt idx="48438">180000</cx:pt>
          <cx:pt idx="48439">270000</cx:pt>
          <cx:pt idx="48440">67500</cx:pt>
          <cx:pt idx="48441">90000</cx:pt>
          <cx:pt idx="48442">247500</cx:pt>
          <cx:pt idx="48443">85500</cx:pt>
          <cx:pt idx="48444">225000</cx:pt>
          <cx:pt idx="48445">103500</cx:pt>
          <cx:pt idx="48446">180000</cx:pt>
          <cx:pt idx="48447">81000</cx:pt>
          <cx:pt idx="48448">135000</cx:pt>
          <cx:pt idx="48449">72000</cx:pt>
          <cx:pt idx="48450">67500</cx:pt>
          <cx:pt idx="48451">247500</cx:pt>
          <cx:pt idx="48452">180000</cx:pt>
          <cx:pt idx="48453">90000</cx:pt>
          <cx:pt idx="48454">90000</cx:pt>
          <cx:pt idx="48455">67500</cx:pt>
          <cx:pt idx="48456">135000</cx:pt>
          <cx:pt idx="48457">99000</cx:pt>
          <cx:pt idx="48458">63000</cx:pt>
          <cx:pt idx="48459">202500</cx:pt>
          <cx:pt idx="48460">135000</cx:pt>
          <cx:pt idx="48461">157500</cx:pt>
          <cx:pt idx="48462">202500</cx:pt>
          <cx:pt idx="48463">157500</cx:pt>
          <cx:pt idx="48464">112500</cx:pt>
          <cx:pt idx="48465">112500</cx:pt>
          <cx:pt idx="48466">135000</cx:pt>
          <cx:pt idx="48467">225000</cx:pt>
          <cx:pt idx="48468">112500</cx:pt>
          <cx:pt idx="48469">157500</cx:pt>
          <cx:pt idx="48470">112500</cx:pt>
          <cx:pt idx="48471">103500</cx:pt>
          <cx:pt idx="48472">126000</cx:pt>
          <cx:pt idx="48473">382500</cx:pt>
          <cx:pt idx="48474">180000</cx:pt>
          <cx:pt idx="48475">121500</cx:pt>
          <cx:pt idx="48476">94500</cx:pt>
          <cx:pt idx="48477">67500</cx:pt>
          <cx:pt idx="48478">135000</cx:pt>
          <cx:pt idx="48479">180000</cx:pt>
          <cx:pt idx="48480">292500</cx:pt>
          <cx:pt idx="48481">90000</cx:pt>
          <cx:pt idx="48482">90000</cx:pt>
          <cx:pt idx="48483">180000</cx:pt>
          <cx:pt idx="48484">112500</cx:pt>
          <cx:pt idx="48485">157500</cx:pt>
          <cx:pt idx="48486">144000</cx:pt>
          <cx:pt idx="48487">135000</cx:pt>
          <cx:pt idx="48488">318366</cx:pt>
          <cx:pt idx="48489">180000</cx:pt>
          <cx:pt idx="48490">135000</cx:pt>
          <cx:pt idx="48491">270000</cx:pt>
          <cx:pt idx="48492">121500</cx:pt>
          <cx:pt idx="48493">135000</cx:pt>
          <cx:pt idx="48494">135000</cx:pt>
          <cx:pt idx="48495">67500</cx:pt>
          <cx:pt idx="48496">216000</cx:pt>
          <cx:pt idx="48497">180000</cx:pt>
          <cx:pt idx="48498">360000</cx:pt>
          <cx:pt idx="48499">67500</cx:pt>
          <cx:pt idx="48500">108000</cx:pt>
          <cx:pt idx="48501">135000</cx:pt>
          <cx:pt idx="48502">450000</cx:pt>
          <cx:pt idx="48503">144000</cx:pt>
          <cx:pt idx="48504">112500</cx:pt>
          <cx:pt idx="48505">225000</cx:pt>
          <cx:pt idx="48506">135000</cx:pt>
          <cx:pt idx="48507">270000</cx:pt>
          <cx:pt idx="48508">180000</cx:pt>
          <cx:pt idx="48509">157500</cx:pt>
          <cx:pt idx="48510">360000</cx:pt>
          <cx:pt idx="48511">202500</cx:pt>
          <cx:pt idx="48512">157500</cx:pt>
          <cx:pt idx="48513">148500</cx:pt>
          <cx:pt idx="48514">162000</cx:pt>
          <cx:pt idx="48515">135000</cx:pt>
          <cx:pt idx="48516">270000</cx:pt>
          <cx:pt idx="48517">94500</cx:pt>
          <cx:pt idx="48518">135000</cx:pt>
          <cx:pt idx="48519">225000</cx:pt>
          <cx:pt idx="48520">112500</cx:pt>
          <cx:pt idx="48521">135000</cx:pt>
          <cx:pt idx="48522">270000</cx:pt>
          <cx:pt idx="48523">112500</cx:pt>
          <cx:pt idx="48524">202500</cx:pt>
          <cx:pt idx="48525">72000</cx:pt>
          <cx:pt idx="48526">202500</cx:pt>
          <cx:pt idx="48527">360000</cx:pt>
          <cx:pt idx="48528">315000</cx:pt>
          <cx:pt idx="48529">270000</cx:pt>
          <cx:pt idx="48530">225000</cx:pt>
          <cx:pt idx="48531">315000</cx:pt>
          <cx:pt idx="48532">225000</cx:pt>
          <cx:pt idx="48533">157500</cx:pt>
          <cx:pt idx="48534">135000</cx:pt>
          <cx:pt idx="48535">270000</cx:pt>
          <cx:pt idx="48536">180000</cx:pt>
          <cx:pt idx="48537">135000</cx:pt>
          <cx:pt idx="48538">225000</cx:pt>
          <cx:pt idx="48539">171000</cx:pt>
          <cx:pt idx="48540">202500</cx:pt>
          <cx:pt idx="48541">157500</cx:pt>
          <cx:pt idx="48542">225000</cx:pt>
          <cx:pt idx="48543">135000</cx:pt>
          <cx:pt idx="48544">180000</cx:pt>
          <cx:pt idx="48545">157500</cx:pt>
          <cx:pt idx="48546">315000</cx:pt>
          <cx:pt idx="48547">225000</cx:pt>
          <cx:pt idx="48548">103500</cx:pt>
          <cx:pt idx="48549">112500</cx:pt>
          <cx:pt idx="48550">180000</cx:pt>
          <cx:pt idx="48551">90000</cx:pt>
          <cx:pt idx="48552">180000</cx:pt>
          <cx:pt idx="48553">225000</cx:pt>
          <cx:pt idx="48554">121500</cx:pt>
          <cx:pt idx="48555">337500</cx:pt>
          <cx:pt idx="48556">112500</cx:pt>
          <cx:pt idx="48557">135000</cx:pt>
          <cx:pt idx="48558">112500</cx:pt>
          <cx:pt idx="48559">405000</cx:pt>
          <cx:pt idx="48560">157500</cx:pt>
          <cx:pt idx="48561">225000</cx:pt>
          <cx:pt idx="48562">112500</cx:pt>
          <cx:pt idx="48563">90000</cx:pt>
          <cx:pt idx="48564">112500</cx:pt>
          <cx:pt idx="48565">225000</cx:pt>
          <cx:pt idx="48566">157500</cx:pt>
          <cx:pt idx="48567">103500</cx:pt>
          <cx:pt idx="48568">225000</cx:pt>
          <cx:pt idx="48569">225000</cx:pt>
          <cx:pt idx="48570">315000</cx:pt>
          <cx:pt idx="48571">112500</cx:pt>
          <cx:pt idx="48572">180000</cx:pt>
          <cx:pt idx="48573">180000</cx:pt>
          <cx:pt idx="48574">225000</cx:pt>
          <cx:pt idx="48575">112500</cx:pt>
          <cx:pt idx="48576">225000</cx:pt>
          <cx:pt idx="48577">315000</cx:pt>
          <cx:pt idx="48578">112500</cx:pt>
          <cx:pt idx="48579">135000</cx:pt>
          <cx:pt idx="48580">90000</cx:pt>
          <cx:pt idx="48581">180000</cx:pt>
          <cx:pt idx="48582">135000</cx:pt>
          <cx:pt idx="48583">67500</cx:pt>
          <cx:pt idx="48584">135000</cx:pt>
          <cx:pt idx="48585">112500</cx:pt>
          <cx:pt idx="48586">180000</cx:pt>
          <cx:pt idx="48587">153000</cx:pt>
          <cx:pt idx="48588">675000</cx:pt>
          <cx:pt idx="48589">270000</cx:pt>
          <cx:pt idx="48590">157500</cx:pt>
          <cx:pt idx="48591">135000</cx:pt>
          <cx:pt idx="48592">28575</cx:pt>
          <cx:pt idx="48593">180000</cx:pt>
          <cx:pt idx="48594">270000</cx:pt>
          <cx:pt idx="48595">54000</cx:pt>
          <cx:pt idx="48596">180000</cx:pt>
          <cx:pt idx="48597">225000</cx:pt>
          <cx:pt idx="48598">112500</cx:pt>
          <cx:pt idx="48599">99000</cx:pt>
          <cx:pt idx="48600">128250</cx:pt>
          <cx:pt idx="48601">202500</cx:pt>
          <cx:pt idx="48602">157500</cx:pt>
          <cx:pt idx="48603">90000</cx:pt>
          <cx:pt idx="48604">56250</cx:pt>
          <cx:pt idx="48605">180000</cx:pt>
          <cx:pt idx="48606">157500</cx:pt>
          <cx:pt idx="48607">108000</cx:pt>
          <cx:pt idx="48608">112500</cx:pt>
          <cx:pt idx="48609">225000</cx:pt>
          <cx:pt idx="48610">135000</cx:pt>
          <cx:pt idx="48611">180000</cx:pt>
          <cx:pt idx="48612">234000</cx:pt>
          <cx:pt idx="48613">103500</cx:pt>
          <cx:pt idx="48614">112500</cx:pt>
          <cx:pt idx="48615">144000</cx:pt>
          <cx:pt idx="48616">202500</cx:pt>
          <cx:pt idx="48617">225000</cx:pt>
          <cx:pt idx="48618">292500</cx:pt>
          <cx:pt idx="48619">54000</cx:pt>
          <cx:pt idx="48620">36000</cx:pt>
          <cx:pt idx="48621">135000</cx:pt>
          <cx:pt idx="48622">112500</cx:pt>
          <cx:pt idx="48623">67500</cx:pt>
          <cx:pt idx="48624">81000</cx:pt>
          <cx:pt idx="48625">292500</cx:pt>
          <cx:pt idx="48626">112500</cx:pt>
          <cx:pt idx="48627">90000</cx:pt>
          <cx:pt idx="48628">112500</cx:pt>
          <cx:pt idx="48629">112500</cx:pt>
          <cx:pt idx="48630">112500</cx:pt>
          <cx:pt idx="48631">117000</cx:pt>
          <cx:pt idx="48632">148500</cx:pt>
          <cx:pt idx="48633">675000</cx:pt>
          <cx:pt idx="48634">76500</cx:pt>
          <cx:pt idx="48635">495000</cx:pt>
          <cx:pt idx="48636">99000</cx:pt>
          <cx:pt idx="48637">108000</cx:pt>
          <cx:pt idx="48638">382500</cx:pt>
          <cx:pt idx="48639">157500</cx:pt>
          <cx:pt idx="48640">90000</cx:pt>
          <cx:pt idx="48641">225000</cx:pt>
          <cx:pt idx="48642">157500</cx:pt>
          <cx:pt idx="48643">225000</cx:pt>
          <cx:pt idx="48644">135000</cx:pt>
          <cx:pt idx="48645">135000</cx:pt>
          <cx:pt idx="48646">270000</cx:pt>
          <cx:pt idx="48647">135000</cx:pt>
          <cx:pt idx="48648">135000</cx:pt>
          <cx:pt idx="48649">121500</cx:pt>
          <cx:pt idx="48650">225000</cx:pt>
          <cx:pt idx="48651">135000</cx:pt>
          <cx:pt idx="48652">135000</cx:pt>
          <cx:pt idx="48653">157500</cx:pt>
          <cx:pt idx="48654">225000</cx:pt>
          <cx:pt idx="48655">315000</cx:pt>
          <cx:pt idx="48656">40500</cx:pt>
          <cx:pt idx="48657">274500</cx:pt>
          <cx:pt idx="48658">157500</cx:pt>
          <cx:pt idx="48659">148500</cx:pt>
          <cx:pt idx="48660">112500</cx:pt>
          <cx:pt idx="48661">45000</cx:pt>
          <cx:pt idx="48662">157500</cx:pt>
          <cx:pt idx="48663">121500</cx:pt>
          <cx:pt idx="48664">202500</cx:pt>
          <cx:pt idx="48665">315000</cx:pt>
          <cx:pt idx="48666">99000</cx:pt>
          <cx:pt idx="48667">225000</cx:pt>
          <cx:pt idx="48668">180000</cx:pt>
          <cx:pt idx="48669">202500</cx:pt>
          <cx:pt idx="48670">405000</cx:pt>
          <cx:pt idx="48671">135000</cx:pt>
          <cx:pt idx="48672">135000</cx:pt>
          <cx:pt idx="48673">315000</cx:pt>
          <cx:pt idx="48674">157500</cx:pt>
          <cx:pt idx="48675">135000</cx:pt>
          <cx:pt idx="48676">112500</cx:pt>
          <cx:pt idx="48677">180000</cx:pt>
          <cx:pt idx="48678">225000</cx:pt>
          <cx:pt idx="48679">135000</cx:pt>
          <cx:pt idx="48680">234000</cx:pt>
          <cx:pt idx="48681">108000</cx:pt>
          <cx:pt idx="48682">117000</cx:pt>
          <cx:pt idx="48683">153000</cx:pt>
          <cx:pt idx="48684">112500</cx:pt>
          <cx:pt idx="48685">135000</cx:pt>
          <cx:pt idx="48686">135000</cx:pt>
          <cx:pt idx="48687">180000</cx:pt>
          <cx:pt idx="48688">247500</cx:pt>
          <cx:pt idx="48689">180000</cx:pt>
          <cx:pt idx="48690">225117</cx:pt>
          <cx:pt idx="48691">90000</cx:pt>
          <cx:pt idx="48692">135000</cx:pt>
          <cx:pt idx="48693">121500</cx:pt>
          <cx:pt idx="48694">180000</cx:pt>
          <cx:pt idx="48695">135000</cx:pt>
          <cx:pt idx="48696">202500</cx:pt>
          <cx:pt idx="48697">90000</cx:pt>
          <cx:pt idx="48698">180000</cx:pt>
          <cx:pt idx="48699">180000</cx:pt>
          <cx:pt idx="48700">112500</cx:pt>
          <cx:pt idx="48701">202500</cx:pt>
          <cx:pt idx="48702">49500</cx:pt>
          <cx:pt idx="48703">157500</cx:pt>
          <cx:pt idx="48704">225000</cx:pt>
          <cx:pt idx="48705">157500</cx:pt>
          <cx:pt idx="48706">540000</cx:pt>
          <cx:pt idx="48707">99000</cx:pt>
          <cx:pt idx="48708">112500</cx:pt>
          <cx:pt idx="48709">225000</cx:pt>
          <cx:pt idx="48710">157500</cx:pt>
          <cx:pt idx="48711">90000</cx:pt>
          <cx:pt idx="48712">112500</cx:pt>
          <cx:pt idx="48713">103500</cx:pt>
          <cx:pt idx="48714">67500</cx:pt>
          <cx:pt idx="48715">99000</cx:pt>
          <cx:pt idx="48716">157500</cx:pt>
          <cx:pt idx="48717">135000</cx:pt>
          <cx:pt idx="48718">67500</cx:pt>
          <cx:pt idx="48719">180000</cx:pt>
          <cx:pt idx="48720">103500</cx:pt>
          <cx:pt idx="48721">225000</cx:pt>
          <cx:pt idx="48722">83250</cx:pt>
          <cx:pt idx="48723">135000</cx:pt>
          <cx:pt idx="48724">135000</cx:pt>
          <cx:pt idx="48725">225000</cx:pt>
          <cx:pt idx="48726">103500</cx:pt>
          <cx:pt idx="48727">189000</cx:pt>
          <cx:pt idx="48728">180000</cx:pt>
          <cx:pt idx="48729">36000</cx:pt>
          <cx:pt idx="48730">117000</cx:pt>
          <cx:pt idx="48731">81000</cx:pt>
          <cx:pt idx="48732">157500</cx:pt>
          <cx:pt idx="48733">180000</cx:pt>
          <cx:pt idx="48734">165150</cx:pt>
          <cx:pt idx="48735">90000</cx:pt>
          <cx:pt idx="48736">180000</cx:pt>
          <cx:pt idx="48737">81000</cx:pt>
          <cx:pt idx="48738">112500</cx:pt>
          <cx:pt idx="48739">112500</cx:pt>
          <cx:pt idx="48740">202500</cx:pt>
          <cx:pt idx="48741">225000</cx:pt>
          <cx:pt idx="48742">180000</cx:pt>
          <cx:pt idx="48743">90000</cx:pt>
          <cx:pt idx="48744">67500</cx:pt>
          <cx:pt idx="48745">337500</cx:pt>
          <cx:pt idx="48746">99000</cx:pt>
          <cx:pt idx="48747">137250</cx:pt>
          <cx:pt idx="48748">157500</cx:pt>
          <cx:pt idx="48749">135000</cx:pt>
          <cx:pt idx="48750">135000</cx:pt>
          <cx:pt idx="48751">45000</cx:pt>
          <cx:pt idx="48752">202500</cx:pt>
          <cx:pt idx="48753">360000</cx:pt>
          <cx:pt idx="48754">450000</cx:pt>
          <cx:pt idx="48755">121500</cx:pt>
          <cx:pt idx="48756">270000</cx:pt>
          <cx:pt idx="48757">202500</cx:pt>
          <cx:pt idx="48758">157500</cx:pt>
          <cx:pt idx="48759">67500</cx:pt>
          <cx:pt idx="48760">90000</cx:pt>
          <cx:pt idx="48761">225000</cx:pt>
          <cx:pt idx="48762">135000</cx:pt>
          <cx:pt idx="48763">45000</cx:pt>
          <cx:pt idx="48764">144000</cx:pt>
          <cx:pt idx="48765">450000</cx:pt>
          <cx:pt idx="48766">135000</cx:pt>
          <cx:pt idx="48767">360000</cx:pt>
          <cx:pt idx="48768">130500</cx:pt>
          <cx:pt idx="48769">63000</cx:pt>
          <cx:pt idx="48770">112500</cx:pt>
          <cx:pt idx="48771">202500</cx:pt>
          <cx:pt idx="48772">168750</cx:pt>
          <cx:pt idx="48773">135000</cx:pt>
          <cx:pt idx="48774">45000</cx:pt>
          <cx:pt idx="48775">225000</cx:pt>
          <cx:pt idx="48776">72000</cx:pt>
          <cx:pt idx="48777">58500</cx:pt>
          <cx:pt idx="48778">103500</cx:pt>
          <cx:pt idx="48779">112500</cx:pt>
          <cx:pt idx="48780">157500</cx:pt>
          <cx:pt idx="48781">63000</cx:pt>
          <cx:pt idx="48782">202500</cx:pt>
          <cx:pt idx="48783">63000</cx:pt>
          <cx:pt idx="48784">135000</cx:pt>
          <cx:pt idx="48785">112500</cx:pt>
          <cx:pt idx="48786">135000</cx:pt>
          <cx:pt idx="48787">90000</cx:pt>
          <cx:pt idx="48788">67500</cx:pt>
          <cx:pt idx="48789">67500</cx:pt>
          <cx:pt idx="48790">337500</cx:pt>
          <cx:pt idx="48791">157500</cx:pt>
          <cx:pt idx="48792">135000</cx:pt>
          <cx:pt idx="48793">112500</cx:pt>
          <cx:pt idx="48794">112500</cx:pt>
          <cx:pt idx="48795">135000</cx:pt>
          <cx:pt idx="48796">72000</cx:pt>
          <cx:pt idx="48797">157500</cx:pt>
          <cx:pt idx="48798">135000</cx:pt>
          <cx:pt idx="48799">225000</cx:pt>
          <cx:pt idx="48800">202500</cx:pt>
          <cx:pt idx="48801">67500</cx:pt>
          <cx:pt idx="48802">148500</cx:pt>
          <cx:pt idx="48803">450000</cx:pt>
          <cx:pt idx="48804">45000</cx:pt>
          <cx:pt idx="48805">126000</cx:pt>
          <cx:pt idx="48806">180000</cx:pt>
          <cx:pt idx="48807">292500</cx:pt>
          <cx:pt idx="48808">135000</cx:pt>
          <cx:pt idx="48809">157500</cx:pt>
          <cx:pt idx="48810">148500</cx:pt>
          <cx:pt idx="48811">216000</cx:pt>
          <cx:pt idx="48812">121500</cx:pt>
          <cx:pt idx="48813">189000</cx:pt>
          <cx:pt idx="48814">112500</cx:pt>
          <cx:pt idx="48815">126000</cx:pt>
          <cx:pt idx="48816">355500</cx:pt>
          <cx:pt idx="48817">180000</cx:pt>
          <cx:pt idx="48818">135000</cx:pt>
          <cx:pt idx="48819">225000</cx:pt>
          <cx:pt idx="48820">135000</cx:pt>
          <cx:pt idx="48821">90000</cx:pt>
          <cx:pt idx="48822">67500</cx:pt>
          <cx:pt idx="48823">270000</cx:pt>
          <cx:pt idx="48824">360000</cx:pt>
          <cx:pt idx="48825">67500</cx:pt>
          <cx:pt idx="48826">157500</cx:pt>
          <cx:pt idx="48827">270000</cx:pt>
          <cx:pt idx="48828">405000</cx:pt>
          <cx:pt idx="48829">171000</cx:pt>
          <cx:pt idx="48830">157500</cx:pt>
          <cx:pt idx="48831">135000</cx:pt>
          <cx:pt idx="48832">153000</cx:pt>
          <cx:pt idx="48833">81000</cx:pt>
          <cx:pt idx="48834">225000</cx:pt>
          <cx:pt idx="48835">148500</cx:pt>
          <cx:pt idx="48836">180000</cx:pt>
          <cx:pt idx="48837">126000</cx:pt>
          <cx:pt idx="48838">157500</cx:pt>
          <cx:pt idx="48839">225000</cx:pt>
          <cx:pt idx="48840">270000</cx:pt>
          <cx:pt idx="48841">135000</cx:pt>
          <cx:pt idx="48842">130500</cx:pt>
          <cx:pt idx="48843">315000</cx:pt>
          <cx:pt idx="48844">180000</cx:pt>
          <cx:pt idx="48845">270000</cx:pt>
          <cx:pt idx="48846">67500</cx:pt>
          <cx:pt idx="48847">67500</cx:pt>
          <cx:pt idx="48848">81000</cx:pt>
          <cx:pt idx="48849">87750</cx:pt>
          <cx:pt idx="48850">292500</cx:pt>
          <cx:pt idx="48851">157500</cx:pt>
          <cx:pt idx="48852">54000</cx:pt>
          <cx:pt idx="48853">225000</cx:pt>
          <cx:pt idx="48854">76500</cx:pt>
          <cx:pt idx="48855">112500</cx:pt>
          <cx:pt idx="48856">135000</cx:pt>
          <cx:pt idx="48857">211500</cx:pt>
          <cx:pt idx="48858">225000</cx:pt>
          <cx:pt idx="48859">360000</cx:pt>
          <cx:pt idx="48860">112500</cx:pt>
          <cx:pt idx="48861">202500</cx:pt>
          <cx:pt idx="48862">135000</cx:pt>
          <cx:pt idx="48863">112500</cx:pt>
          <cx:pt idx="48864">135000</cx:pt>
          <cx:pt idx="48865">144000</cx:pt>
          <cx:pt idx="48866">90000</cx:pt>
          <cx:pt idx="48867">67500</cx:pt>
          <cx:pt idx="48868">270000</cx:pt>
          <cx:pt idx="48869">112500</cx:pt>
          <cx:pt idx="48870">315000</cx:pt>
          <cx:pt idx="48871">99000</cx:pt>
          <cx:pt idx="48872">67500</cx:pt>
          <cx:pt idx="48873">189000</cx:pt>
          <cx:pt idx="48874">292500</cx:pt>
          <cx:pt idx="48875">67500</cx:pt>
          <cx:pt idx="48876">180000</cx:pt>
          <cx:pt idx="48877">225000</cx:pt>
          <cx:pt idx="48878">198000</cx:pt>
          <cx:pt idx="48879">130500</cx:pt>
          <cx:pt idx="48880">135000</cx:pt>
          <cx:pt idx="48881">135000</cx:pt>
          <cx:pt idx="48882">292500</cx:pt>
          <cx:pt idx="48883">180000</cx:pt>
          <cx:pt idx="48884">112500</cx:pt>
          <cx:pt idx="48885">135000</cx:pt>
          <cx:pt idx="48886">270000</cx:pt>
          <cx:pt idx="48887">135000</cx:pt>
          <cx:pt idx="48888">540000</cx:pt>
          <cx:pt idx="48889">171000</cx:pt>
          <cx:pt idx="48890">175500</cx:pt>
          <cx:pt idx="48891">225000</cx:pt>
          <cx:pt idx="48892">126000</cx:pt>
          <cx:pt idx="48893">67500</cx:pt>
          <cx:pt idx="48894">76500</cx:pt>
          <cx:pt idx="48895">382500</cx:pt>
          <cx:pt idx="48896">180000</cx:pt>
          <cx:pt idx="48897">112500</cx:pt>
          <cx:pt idx="48898">180000</cx:pt>
          <cx:pt idx="48899">72000</cx:pt>
          <cx:pt idx="48900">157500</cx:pt>
          <cx:pt idx="48901">234000</cx:pt>
          <cx:pt idx="48902">135000</cx:pt>
          <cx:pt idx="48903">144000</cx:pt>
          <cx:pt idx="48904">121500</cx:pt>
          <cx:pt idx="48905">256500</cx:pt>
          <cx:pt idx="48906">90000</cx:pt>
          <cx:pt idx="48907">202500</cx:pt>
          <cx:pt idx="48908">67500</cx:pt>
          <cx:pt idx="48909">67500</cx:pt>
          <cx:pt idx="48910">144000</cx:pt>
          <cx:pt idx="48911">135000</cx:pt>
          <cx:pt idx="48912">189000</cx:pt>
          <cx:pt idx="48913">283500</cx:pt>
          <cx:pt idx="48914">247500</cx:pt>
          <cx:pt idx="48915">180000</cx:pt>
          <cx:pt idx="48916">126000</cx:pt>
          <cx:pt idx="48917">135000</cx:pt>
          <cx:pt idx="48918">117000</cx:pt>
          <cx:pt idx="48919">112500</cx:pt>
          <cx:pt idx="48920">135000</cx:pt>
          <cx:pt idx="48921">67500</cx:pt>
          <cx:pt idx="48922">180000</cx:pt>
          <cx:pt idx="48923">101250</cx:pt>
          <cx:pt idx="48924">360000</cx:pt>
          <cx:pt idx="48925">225000</cx:pt>
          <cx:pt idx="48926">360000</cx:pt>
          <cx:pt idx="48927">292500</cx:pt>
          <cx:pt idx="48928">36000</cx:pt>
          <cx:pt idx="48929">301500</cx:pt>
          <cx:pt idx="48930">166500</cx:pt>
          <cx:pt idx="48931">135000</cx:pt>
          <cx:pt idx="48932">135000</cx:pt>
          <cx:pt idx="48933">450000</cx:pt>
          <cx:pt idx="48934">585000</cx:pt>
          <cx:pt idx="48935">247500</cx:pt>
          <cx:pt idx="48936">157500</cx:pt>
          <cx:pt idx="48937">108000</cx:pt>
          <cx:pt idx="48938">157500</cx:pt>
          <cx:pt idx="48939">180000</cx:pt>
          <cx:pt idx="48940">337500</cx:pt>
          <cx:pt idx="48941">135000</cx:pt>
          <cx:pt idx="48942">90000</cx:pt>
          <cx:pt idx="48943">202500</cx:pt>
          <cx:pt idx="48944">90000</cx:pt>
          <cx:pt idx="48945">49500</cx:pt>
          <cx:pt idx="48946">135000</cx:pt>
          <cx:pt idx="48947">135000</cx:pt>
          <cx:pt idx="48948">171000</cx:pt>
          <cx:pt idx="48949">360000</cx:pt>
          <cx:pt idx="48950">189000</cx:pt>
          <cx:pt idx="48951">67500</cx:pt>
          <cx:pt idx="48952">157500</cx:pt>
          <cx:pt idx="48953">202500</cx:pt>
          <cx:pt idx="48954">112500</cx:pt>
          <cx:pt idx="48955">180000</cx:pt>
          <cx:pt idx="48956">225000</cx:pt>
          <cx:pt idx="48957">157500</cx:pt>
          <cx:pt idx="48958">135000</cx:pt>
          <cx:pt idx="48959">112500</cx:pt>
          <cx:pt idx="48960">245250</cx:pt>
          <cx:pt idx="48961">180000</cx:pt>
          <cx:pt idx="48962">135000</cx:pt>
          <cx:pt idx="48963">180000</cx:pt>
          <cx:pt idx="48964">58500</cx:pt>
          <cx:pt idx="48965">117000</cx:pt>
          <cx:pt idx="48966">112500</cx:pt>
          <cx:pt idx="48967">135000</cx:pt>
          <cx:pt idx="48968">247500</cx:pt>
          <cx:pt idx="48969">225000</cx:pt>
          <cx:pt idx="48970">135000</cx:pt>
          <cx:pt idx="48971">121500</cx:pt>
          <cx:pt idx="48972">99000</cx:pt>
          <cx:pt idx="48973">270000</cx:pt>
          <cx:pt idx="48974">202500</cx:pt>
          <cx:pt idx="48975">270000</cx:pt>
          <cx:pt idx="48976">157500</cx:pt>
          <cx:pt idx="48977">121500</cx:pt>
          <cx:pt idx="48978">157500</cx:pt>
          <cx:pt idx="48979">54000</cx:pt>
          <cx:pt idx="48980">67500</cx:pt>
          <cx:pt idx="48981">135000</cx:pt>
          <cx:pt idx="48982">135000</cx:pt>
          <cx:pt idx="48983">450000</cx:pt>
          <cx:pt idx="48984">292500</cx:pt>
          <cx:pt idx="48985">135000</cx:pt>
          <cx:pt idx="48986">180000</cx:pt>
          <cx:pt idx="48987">180000</cx:pt>
          <cx:pt idx="48988">135000</cx:pt>
          <cx:pt idx="48989">225000</cx:pt>
          <cx:pt idx="48990">180000</cx:pt>
          <cx:pt idx="48991">135000</cx:pt>
          <cx:pt idx="48992">112500</cx:pt>
          <cx:pt idx="48993">180000</cx:pt>
          <cx:pt idx="48994">81000</cx:pt>
          <cx:pt idx="48995">216000</cx:pt>
          <cx:pt idx="48996">135000</cx:pt>
          <cx:pt idx="48997">90000</cx:pt>
          <cx:pt idx="48998">225000</cx:pt>
          <cx:pt idx="48999">135000</cx:pt>
          <cx:pt idx="49000">180000</cx:pt>
          <cx:pt idx="49001">315000</cx:pt>
          <cx:pt idx="49002">202500</cx:pt>
          <cx:pt idx="49003">90000</cx:pt>
          <cx:pt idx="49004">119250</cx:pt>
          <cx:pt idx="49005">63000</cx:pt>
          <cx:pt idx="49006">180000</cx:pt>
          <cx:pt idx="49007">180000</cx:pt>
          <cx:pt idx="49008">450000</cx:pt>
          <cx:pt idx="49009">270000</cx:pt>
          <cx:pt idx="49010">202500</cx:pt>
          <cx:pt idx="49011">144000</cx:pt>
          <cx:pt idx="49012">202500</cx:pt>
          <cx:pt idx="49013">180000</cx:pt>
          <cx:pt idx="49014">76500</cx:pt>
          <cx:pt idx="49015">90000</cx:pt>
          <cx:pt idx="49016">112500</cx:pt>
          <cx:pt idx="49017">225000</cx:pt>
          <cx:pt idx="49018">202500</cx:pt>
          <cx:pt idx="49019">112500</cx:pt>
          <cx:pt idx="49020">63000</cx:pt>
          <cx:pt idx="49021">180000</cx:pt>
          <cx:pt idx="49022">90000</cx:pt>
          <cx:pt idx="49023">292500</cx:pt>
          <cx:pt idx="49024">135000</cx:pt>
          <cx:pt idx="49025">225000</cx:pt>
          <cx:pt idx="49026">292500</cx:pt>
          <cx:pt idx="49027">130500</cx:pt>
          <cx:pt idx="49028">157500</cx:pt>
          <cx:pt idx="49029">180000</cx:pt>
          <cx:pt idx="49030">157500</cx:pt>
          <cx:pt idx="49031">112500</cx:pt>
          <cx:pt idx="49032">112500</cx:pt>
          <cx:pt idx="49033">234000</cx:pt>
          <cx:pt idx="49034">315000</cx:pt>
          <cx:pt idx="49035">180000</cx:pt>
          <cx:pt idx="49036">180000</cx:pt>
          <cx:pt idx="49037">382500</cx:pt>
          <cx:pt idx="49038">202500</cx:pt>
          <cx:pt idx="49039">225000</cx:pt>
          <cx:pt idx="49040">126000</cx:pt>
          <cx:pt idx="49041">202500</cx:pt>
          <cx:pt idx="49042">193500</cx:pt>
          <cx:pt idx="49043">135000</cx:pt>
          <cx:pt idx="49044">202500</cx:pt>
          <cx:pt idx="49045">225000</cx:pt>
          <cx:pt idx="49046">112500</cx:pt>
          <cx:pt idx="49047">45000</cx:pt>
          <cx:pt idx="49048">315000</cx:pt>
          <cx:pt idx="49049">180000</cx:pt>
          <cx:pt idx="49050">155902.5</cx:pt>
          <cx:pt idx="49051">135000</cx:pt>
          <cx:pt idx="49052">90000</cx:pt>
          <cx:pt idx="49053">202500</cx:pt>
          <cx:pt idx="49054">135000</cx:pt>
          <cx:pt idx="49055">180000</cx:pt>
          <cx:pt idx="49056">202500</cx:pt>
          <cx:pt idx="49057">450000</cx:pt>
          <cx:pt idx="49058">292500</cx:pt>
          <cx:pt idx="49059">180000</cx:pt>
          <cx:pt idx="49060">261000</cx:pt>
          <cx:pt idx="49061">90000</cx:pt>
          <cx:pt idx="49062">135000</cx:pt>
          <cx:pt idx="49063">180000</cx:pt>
          <cx:pt idx="49064">157500</cx:pt>
          <cx:pt idx="49065">247500</cx:pt>
          <cx:pt idx="49066">121500</cx:pt>
          <cx:pt idx="49067">193500</cx:pt>
          <cx:pt idx="49068">112500</cx:pt>
          <cx:pt idx="49069">324000</cx:pt>
          <cx:pt idx="49070">225000</cx:pt>
          <cx:pt idx="49071">58500</cx:pt>
          <cx:pt idx="49072">157500</cx:pt>
          <cx:pt idx="49073">193500</cx:pt>
          <cx:pt idx="49074">202500</cx:pt>
          <cx:pt idx="49075">270000</cx:pt>
          <cx:pt idx="49076">135000</cx:pt>
          <cx:pt idx="49077">157500</cx:pt>
          <cx:pt idx="49078">157500</cx:pt>
          <cx:pt idx="49079">202500</cx:pt>
          <cx:pt idx="49080">90000</cx:pt>
          <cx:pt idx="49081">117000</cx:pt>
          <cx:pt idx="49082">202500</cx:pt>
          <cx:pt idx="49083">180000</cx:pt>
          <cx:pt idx="49084">135000</cx:pt>
          <cx:pt idx="49085">135000</cx:pt>
          <cx:pt idx="49086">157500</cx:pt>
          <cx:pt idx="49087">121500</cx:pt>
          <cx:pt idx="49088">202500</cx:pt>
          <cx:pt idx="49089">247500</cx:pt>
          <cx:pt idx="49090">135000</cx:pt>
          <cx:pt idx="49091">207000</cx:pt>
          <cx:pt idx="49092">360000</cx:pt>
          <cx:pt idx="49093">202500</cx:pt>
          <cx:pt idx="49094">108000</cx:pt>
          <cx:pt idx="49095">135000</cx:pt>
          <cx:pt idx="49096">225000</cx:pt>
          <cx:pt idx="49097">112500</cx:pt>
          <cx:pt idx="49098">238500</cx:pt>
          <cx:pt idx="49099">135000</cx:pt>
          <cx:pt idx="49100">90000</cx:pt>
          <cx:pt idx="49101">85500</cx:pt>
          <cx:pt idx="49102">157500</cx:pt>
          <cx:pt idx="49103">126000</cx:pt>
          <cx:pt idx="49104">157500</cx:pt>
          <cx:pt idx="49105">157500</cx:pt>
          <cx:pt idx="49106">450000</cx:pt>
          <cx:pt idx="49107">157500</cx:pt>
          <cx:pt idx="49108">225000</cx:pt>
          <cx:pt idx="49109">51570</cx:pt>
          <cx:pt idx="49110">94500</cx:pt>
          <cx:pt idx="49111">171000</cx:pt>
          <cx:pt idx="49112">157500</cx:pt>
          <cx:pt idx="49113">67500</cx:pt>
          <cx:pt idx="49114">135000</cx:pt>
          <cx:pt idx="49115">135000</cx:pt>
          <cx:pt idx="49116">225000</cx:pt>
          <cx:pt idx="49117">144000</cx:pt>
          <cx:pt idx="49118">135000</cx:pt>
          <cx:pt idx="49119">315000</cx:pt>
          <cx:pt idx="49120">180000</cx:pt>
          <cx:pt idx="49121">117000</cx:pt>
          <cx:pt idx="49122">157500</cx:pt>
          <cx:pt idx="49123">135000</cx:pt>
          <cx:pt idx="49124">261000</cx:pt>
          <cx:pt idx="49125">112500</cx:pt>
          <cx:pt idx="49126">135000</cx:pt>
          <cx:pt idx="49127">157500</cx:pt>
          <cx:pt idx="49128">225000</cx:pt>
          <cx:pt idx="49129">202500</cx:pt>
          <cx:pt idx="49130">112500</cx:pt>
          <cx:pt idx="49131">360000</cx:pt>
          <cx:pt idx="49132">112500</cx:pt>
          <cx:pt idx="49133">157500</cx:pt>
          <cx:pt idx="49134">121500</cx:pt>
          <cx:pt idx="49135">315000</cx:pt>
          <cx:pt idx="49136">90000</cx:pt>
          <cx:pt idx="49137">157500</cx:pt>
          <cx:pt idx="49138">157500</cx:pt>
          <cx:pt idx="49139">126000</cx:pt>
          <cx:pt idx="49140">225000</cx:pt>
          <cx:pt idx="49141">121500</cx:pt>
          <cx:pt idx="49142">135000</cx:pt>
          <cx:pt idx="49143">135000</cx:pt>
          <cx:pt idx="49144">135000</cx:pt>
          <cx:pt idx="49145">157500</cx:pt>
          <cx:pt idx="49146">117000</cx:pt>
          <cx:pt idx="49147">171000</cx:pt>
          <cx:pt idx="49148">468000</cx:pt>
          <cx:pt idx="49149">270000</cx:pt>
          <cx:pt idx="49150">180000</cx:pt>
          <cx:pt idx="49151">72000</cx:pt>
          <cx:pt idx="49152">157500</cx:pt>
          <cx:pt idx="49153">67500</cx:pt>
          <cx:pt idx="49154">112500</cx:pt>
          <cx:pt idx="49155">157500</cx:pt>
          <cx:pt idx="49156">270000</cx:pt>
          <cx:pt idx="49157">157500</cx:pt>
          <cx:pt idx="49158">76500</cx:pt>
          <cx:pt idx="49159">112500</cx:pt>
          <cx:pt idx="49160">450000</cx:pt>
          <cx:pt idx="49161">112500</cx:pt>
          <cx:pt idx="49162">112500</cx:pt>
          <cx:pt idx="49163">90000</cx:pt>
          <cx:pt idx="49164">126000</cx:pt>
          <cx:pt idx="49165">135000</cx:pt>
          <cx:pt idx="49166">112500</cx:pt>
          <cx:pt idx="49167">90000</cx:pt>
          <cx:pt idx="49168">112500</cx:pt>
          <cx:pt idx="49169">126000</cx:pt>
          <cx:pt idx="49170">135000</cx:pt>
          <cx:pt idx="49171">112500</cx:pt>
          <cx:pt idx="49172">180000</cx:pt>
          <cx:pt idx="49173">166500</cx:pt>
          <cx:pt idx="49174">225000</cx:pt>
          <cx:pt idx="49175">67500</cx:pt>
          <cx:pt idx="49176">81000</cx:pt>
          <cx:pt idx="49177">360000</cx:pt>
          <cx:pt idx="49178">90000</cx:pt>
          <cx:pt idx="49179">270000</cx:pt>
          <cx:pt idx="49180">117000</cx:pt>
          <cx:pt idx="49181">337500</cx:pt>
          <cx:pt idx="49182">90000</cx:pt>
          <cx:pt idx="49183">103500</cx:pt>
          <cx:pt idx="49184">157500</cx:pt>
          <cx:pt idx="49185">33750</cx:pt>
          <cx:pt idx="49186">112500</cx:pt>
          <cx:pt idx="49187">193500</cx:pt>
          <cx:pt idx="49188">157500</cx:pt>
          <cx:pt idx="49189">67500</cx:pt>
          <cx:pt idx="49190">90000</cx:pt>
          <cx:pt idx="49191">121500</cx:pt>
          <cx:pt idx="49192">157500</cx:pt>
          <cx:pt idx="49193">90000</cx:pt>
          <cx:pt idx="49194">108000</cx:pt>
          <cx:pt idx="49195">315000</cx:pt>
          <cx:pt idx="49196">270000</cx:pt>
          <cx:pt idx="49197">135000</cx:pt>
          <cx:pt idx="49198">292500</cx:pt>
          <cx:pt idx="49199">99000</cx:pt>
          <cx:pt idx="49200">108000</cx:pt>
          <cx:pt idx="49201">301500</cx:pt>
          <cx:pt idx="49202">90000</cx:pt>
          <cx:pt idx="49203">247500</cx:pt>
          <cx:pt idx="49204">180000</cx:pt>
          <cx:pt idx="49205">90000</cx:pt>
          <cx:pt idx="49206">112500</cx:pt>
          <cx:pt idx="49207">337500</cx:pt>
          <cx:pt idx="49208">171000</cx:pt>
          <cx:pt idx="49209">157500</cx:pt>
          <cx:pt idx="49210">225000</cx:pt>
          <cx:pt idx="49211">360000</cx:pt>
          <cx:pt idx="49212">229500</cx:pt>
          <cx:pt idx="49213">157500</cx:pt>
          <cx:pt idx="49214">216000</cx:pt>
          <cx:pt idx="49215">157500</cx:pt>
          <cx:pt idx="49216">225000</cx:pt>
          <cx:pt idx="49217">112500</cx:pt>
          <cx:pt idx="49218">112500</cx:pt>
          <cx:pt idx="49219">157500</cx:pt>
          <cx:pt idx="49220">180000</cx:pt>
          <cx:pt idx="49221">90000</cx:pt>
          <cx:pt idx="49222">427500</cx:pt>
          <cx:pt idx="49223">180000</cx:pt>
          <cx:pt idx="49224">315000</cx:pt>
          <cx:pt idx="49225">135000</cx:pt>
          <cx:pt idx="49226">112500</cx:pt>
          <cx:pt idx="49227">247500</cx:pt>
          <cx:pt idx="49228">225000</cx:pt>
          <cx:pt idx="49229">135000</cx:pt>
          <cx:pt idx="49230">135000</cx:pt>
          <cx:pt idx="49231">103500</cx:pt>
          <cx:pt idx="49232">67500</cx:pt>
          <cx:pt idx="49233">90000</cx:pt>
          <cx:pt idx="49234">99000</cx:pt>
          <cx:pt idx="49235">81000</cx:pt>
          <cx:pt idx="49236">292500</cx:pt>
          <cx:pt idx="49237">67500</cx:pt>
          <cx:pt idx="49238">103500</cx:pt>
          <cx:pt idx="49239">135000</cx:pt>
          <cx:pt idx="49240">157500</cx:pt>
          <cx:pt idx="49241">108000</cx:pt>
          <cx:pt idx="49242">256500</cx:pt>
          <cx:pt idx="49243">108000</cx:pt>
          <cx:pt idx="49244">94500</cx:pt>
          <cx:pt idx="49245">157500</cx:pt>
          <cx:pt idx="49246">121500</cx:pt>
          <cx:pt idx="49247">315000</cx:pt>
          <cx:pt idx="49248">225000</cx:pt>
          <cx:pt idx="49249">112500</cx:pt>
          <cx:pt idx="49250">135000</cx:pt>
          <cx:pt idx="49251">225000</cx:pt>
          <cx:pt idx="49252">112500</cx:pt>
          <cx:pt idx="49253">90000</cx:pt>
          <cx:pt idx="49254">180000</cx:pt>
          <cx:pt idx="49255">135000</cx:pt>
          <cx:pt idx="49256">90000</cx:pt>
          <cx:pt idx="49257">157500</cx:pt>
          <cx:pt idx="49258">180000</cx:pt>
          <cx:pt idx="49259">90000</cx:pt>
          <cx:pt idx="49260">90000</cx:pt>
          <cx:pt idx="49261">112500</cx:pt>
          <cx:pt idx="49262">247500</cx:pt>
          <cx:pt idx="49263">45000</cx:pt>
          <cx:pt idx="49264">112500</cx:pt>
          <cx:pt idx="49265">175500</cx:pt>
          <cx:pt idx="49266">180000</cx:pt>
          <cx:pt idx="49267">315000</cx:pt>
          <cx:pt idx="49268">135000</cx:pt>
          <cx:pt idx="49269">85500</cx:pt>
          <cx:pt idx="49270">450000</cx:pt>
          <cx:pt idx="49271">121500</cx:pt>
          <cx:pt idx="49272">112500</cx:pt>
          <cx:pt idx="49273">450000</cx:pt>
          <cx:pt idx="49274">135000</cx:pt>
          <cx:pt idx="49275">202500</cx:pt>
          <cx:pt idx="49276">180000</cx:pt>
          <cx:pt idx="49277">810000</cx:pt>
          <cx:pt idx="49278">112500</cx:pt>
          <cx:pt idx="49279">135000</cx:pt>
          <cx:pt idx="49280">157500</cx:pt>
          <cx:pt idx="49281">135000</cx:pt>
          <cx:pt idx="49282">112500</cx:pt>
          <cx:pt idx="49283">90000</cx:pt>
          <cx:pt idx="49284">112500</cx:pt>
          <cx:pt idx="49285">225000</cx:pt>
          <cx:pt idx="49286">121500</cx:pt>
          <cx:pt idx="49287">765000</cx:pt>
          <cx:pt idx="49288">270000</cx:pt>
          <cx:pt idx="49289">247500</cx:pt>
          <cx:pt idx="49290">103500</cx:pt>
          <cx:pt idx="49291">810000</cx:pt>
          <cx:pt idx="49292">247500</cx:pt>
          <cx:pt idx="49293">112500</cx:pt>
          <cx:pt idx="49294">72000</cx:pt>
          <cx:pt idx="49295">112500</cx:pt>
          <cx:pt idx="49296">112500</cx:pt>
          <cx:pt idx="49297">270000</cx:pt>
          <cx:pt idx="49298">81000</cx:pt>
          <cx:pt idx="49299">202500</cx:pt>
          <cx:pt idx="49300">157500</cx:pt>
          <cx:pt idx="49301">207000</cx:pt>
          <cx:pt idx="49302">112500</cx:pt>
          <cx:pt idx="49303">157500</cx:pt>
          <cx:pt idx="49304">270000</cx:pt>
          <cx:pt idx="49305">157500</cx:pt>
          <cx:pt idx="49306">171000</cx:pt>
          <cx:pt idx="49307">117000</cx:pt>
          <cx:pt idx="49308">90000</cx:pt>
          <cx:pt idx="49309">292500</cx:pt>
          <cx:pt idx="49310">270000</cx:pt>
          <cx:pt idx="49311">112500</cx:pt>
          <cx:pt idx="49312">157500</cx:pt>
          <cx:pt idx="49313">157500</cx:pt>
          <cx:pt idx="49314">135000</cx:pt>
          <cx:pt idx="49315">135000</cx:pt>
          <cx:pt idx="49316">247500</cx:pt>
          <cx:pt idx="49317">76500</cx:pt>
          <cx:pt idx="49318">54000</cx:pt>
          <cx:pt idx="49319">191250</cx:pt>
          <cx:pt idx="49320">157500</cx:pt>
          <cx:pt idx="49321">110250</cx:pt>
          <cx:pt idx="49322">486000</cx:pt>
          <cx:pt idx="49323">112500</cx:pt>
          <cx:pt idx="49324">90000</cx:pt>
          <cx:pt idx="49325">40500</cx:pt>
          <cx:pt idx="49326">180000</cx:pt>
          <cx:pt idx="49327">112500</cx:pt>
          <cx:pt idx="49328">256500</cx:pt>
          <cx:pt idx="49329">225000</cx:pt>
          <cx:pt idx="49330">112500</cx:pt>
          <cx:pt idx="49331">225000</cx:pt>
          <cx:pt idx="49332">315000</cx:pt>
          <cx:pt idx="49333">450000</cx:pt>
          <cx:pt idx="49334">279000</cx:pt>
          <cx:pt idx="49335">76500</cx:pt>
          <cx:pt idx="49336">112500</cx:pt>
          <cx:pt idx="49337">99000</cx:pt>
          <cx:pt idx="49338">90000</cx:pt>
          <cx:pt idx="49339">72000</cx:pt>
          <cx:pt idx="49340">112500</cx:pt>
          <cx:pt idx="49341">202500</cx:pt>
          <cx:pt idx="49342">1125000</cx:pt>
          <cx:pt idx="49343">112500</cx:pt>
          <cx:pt idx="49344">225000</cx:pt>
          <cx:pt idx="49345">112500</cx:pt>
          <cx:pt idx="49346">58500</cx:pt>
          <cx:pt idx="49347">90000</cx:pt>
          <cx:pt idx="49348">76500</cx:pt>
          <cx:pt idx="49349">135000</cx:pt>
          <cx:pt idx="49350">135000</cx:pt>
          <cx:pt idx="49351">225000</cx:pt>
          <cx:pt idx="49352">135000</cx:pt>
          <cx:pt idx="49353">180000</cx:pt>
          <cx:pt idx="49354">180000</cx:pt>
          <cx:pt idx="49355">225000</cx:pt>
          <cx:pt idx="49356">157500</cx:pt>
          <cx:pt idx="49357">126000</cx:pt>
          <cx:pt idx="49358">90000</cx:pt>
          <cx:pt idx="49359">112500</cx:pt>
          <cx:pt idx="49360">135000</cx:pt>
          <cx:pt idx="49361">360000</cx:pt>
          <cx:pt idx="49362">180000</cx:pt>
          <cx:pt idx="49363">337500</cx:pt>
          <cx:pt idx="49364">382500</cx:pt>
          <cx:pt idx="49365">180000</cx:pt>
          <cx:pt idx="49366">90000</cx:pt>
          <cx:pt idx="49367">180000</cx:pt>
          <cx:pt idx="49368">90000</cx:pt>
          <cx:pt idx="49369">157500</cx:pt>
          <cx:pt idx="49370">180000</cx:pt>
          <cx:pt idx="49371">157500</cx:pt>
          <cx:pt idx="49372">99000</cx:pt>
          <cx:pt idx="49373">225000</cx:pt>
          <cx:pt idx="49374">292500</cx:pt>
          <cx:pt idx="49375">103500</cx:pt>
          <cx:pt idx="49376">157500</cx:pt>
          <cx:pt idx="49377">180000</cx:pt>
          <cx:pt idx="49378">157500</cx:pt>
          <cx:pt idx="49379">225000</cx:pt>
          <cx:pt idx="49380">315000</cx:pt>
          <cx:pt idx="49381">112500</cx:pt>
          <cx:pt idx="49382">315000</cx:pt>
          <cx:pt idx="49383">180000</cx:pt>
          <cx:pt idx="49384">157500</cx:pt>
          <cx:pt idx="49385">67500</cx:pt>
          <cx:pt idx="49386">171000</cx:pt>
          <cx:pt idx="49387">238500</cx:pt>
          <cx:pt idx="49388">315000</cx:pt>
          <cx:pt idx="49389">360000</cx:pt>
          <cx:pt idx="49390">180000</cx:pt>
          <cx:pt idx="49391">126000</cx:pt>
          <cx:pt idx="49392">225000</cx:pt>
          <cx:pt idx="49393">216000</cx:pt>
          <cx:pt idx="49394">90000</cx:pt>
          <cx:pt idx="49395">193500</cx:pt>
          <cx:pt idx="49396">202500</cx:pt>
          <cx:pt idx="49397">135000</cx:pt>
          <cx:pt idx="49398">202500</cx:pt>
          <cx:pt idx="49399">315000</cx:pt>
          <cx:pt idx="49400">157500</cx:pt>
          <cx:pt idx="49401">90000</cx:pt>
          <cx:pt idx="49402">166500</cx:pt>
          <cx:pt idx="49403">180000</cx:pt>
          <cx:pt idx="49404">112500</cx:pt>
          <cx:pt idx="49405">135000</cx:pt>
          <cx:pt idx="49406">76500</cx:pt>
          <cx:pt idx="49407">76500</cx:pt>
          <cx:pt idx="49408">202500</cx:pt>
          <cx:pt idx="49409">45000</cx:pt>
          <cx:pt idx="49410">360000</cx:pt>
          <cx:pt idx="49411">135000</cx:pt>
          <cx:pt idx="49412">315000</cx:pt>
          <cx:pt idx="49413">81000</cx:pt>
          <cx:pt idx="49414">114750</cx:pt>
          <cx:pt idx="49415">126000</cx:pt>
          <cx:pt idx="49416">292500</cx:pt>
          <cx:pt idx="49417">270000</cx:pt>
          <cx:pt idx="49418">117000</cx:pt>
          <cx:pt idx="49419">270000</cx:pt>
          <cx:pt idx="49420">495000</cx:pt>
          <cx:pt idx="49421">157500</cx:pt>
          <cx:pt idx="49422">270000</cx:pt>
          <cx:pt idx="49423">54000</cx:pt>
          <cx:pt idx="49424">391500</cx:pt>
          <cx:pt idx="49425">135000</cx:pt>
          <cx:pt idx="49426">112500</cx:pt>
          <cx:pt idx="49427">450000</cx:pt>
          <cx:pt idx="49428">112500</cx:pt>
          <cx:pt idx="49429">112500</cx:pt>
          <cx:pt idx="49430">108000</cx:pt>
          <cx:pt idx="49431">126000</cx:pt>
          <cx:pt idx="49432">90000</cx:pt>
          <cx:pt idx="49433">180000</cx:pt>
          <cx:pt idx="49434">112500</cx:pt>
          <cx:pt idx="49435">135000</cx:pt>
          <cx:pt idx="49436">135000</cx:pt>
          <cx:pt idx="49437">112500</cx:pt>
          <cx:pt idx="49438">45000</cx:pt>
          <cx:pt idx="49439">83250</cx:pt>
          <cx:pt idx="49440">135000</cx:pt>
          <cx:pt idx="49441">247500</cx:pt>
          <cx:pt idx="49442">103500</cx:pt>
          <cx:pt idx="49443">90000</cx:pt>
          <cx:pt idx="49444">202500</cx:pt>
          <cx:pt idx="49445">225000</cx:pt>
          <cx:pt idx="49446">180000</cx:pt>
          <cx:pt idx="49447">180000</cx:pt>
          <cx:pt idx="49448">58500</cx:pt>
          <cx:pt idx="49449">900000</cx:pt>
          <cx:pt idx="49450">112500</cx:pt>
          <cx:pt idx="49451">675000</cx:pt>
          <cx:pt idx="49452">90000</cx:pt>
          <cx:pt idx="49453">112500</cx:pt>
          <cx:pt idx="49454">270000</cx:pt>
          <cx:pt idx="49455">67500</cx:pt>
          <cx:pt idx="49456">405000</cx:pt>
          <cx:pt idx="49457">90000</cx:pt>
          <cx:pt idx="49458">207000</cx:pt>
          <cx:pt idx="49459">315000</cx:pt>
          <cx:pt idx="49460">315000</cx:pt>
          <cx:pt idx="49461">171000</cx:pt>
          <cx:pt idx="49462">157500</cx:pt>
          <cx:pt idx="49463">112500</cx:pt>
          <cx:pt idx="49464">270000</cx:pt>
          <cx:pt idx="49465">157500</cx:pt>
          <cx:pt idx="49466">135000</cx:pt>
          <cx:pt idx="49467">157500</cx:pt>
          <cx:pt idx="49468">72000</cx:pt>
          <cx:pt idx="49469">94500</cx:pt>
          <cx:pt idx="49470">90000</cx:pt>
          <cx:pt idx="49471">360000</cx:pt>
          <cx:pt idx="49472">90000</cx:pt>
          <cx:pt idx="49473">157500</cx:pt>
          <cx:pt idx="49474">382500</cx:pt>
          <cx:pt idx="49475">135000</cx:pt>
          <cx:pt idx="49476">90000</cx:pt>
          <cx:pt idx="49477">112500</cx:pt>
          <cx:pt idx="49478">180000</cx:pt>
          <cx:pt idx="49479">112500</cx:pt>
          <cx:pt idx="49480">135000</cx:pt>
          <cx:pt idx="49481">126000</cx:pt>
          <cx:pt idx="49482">103500</cx:pt>
          <cx:pt idx="49483">135000</cx:pt>
          <cx:pt idx="49484">144900</cx:pt>
          <cx:pt idx="49485">180000</cx:pt>
          <cx:pt idx="49486">202500</cx:pt>
          <cx:pt idx="49487">112500</cx:pt>
          <cx:pt idx="49488">90000</cx:pt>
          <cx:pt idx="49489">116604</cx:pt>
          <cx:pt idx="49490">59400</cx:pt>
          <cx:pt idx="49491">121500</cx:pt>
          <cx:pt idx="49492">135000</cx:pt>
          <cx:pt idx="49493">180000</cx:pt>
          <cx:pt idx="49494">117900</cx:pt>
          <cx:pt idx="49495">90000</cx:pt>
          <cx:pt idx="49496">135000</cx:pt>
          <cx:pt idx="49497">54000</cx:pt>
          <cx:pt idx="49498">292500</cx:pt>
          <cx:pt idx="49499">247500</cx:pt>
          <cx:pt idx="49500">67500</cx:pt>
          <cx:pt idx="49501">103500</cx:pt>
          <cx:pt idx="49502">135000</cx:pt>
          <cx:pt idx="49503">171000</cx:pt>
          <cx:pt idx="49504">67500</cx:pt>
          <cx:pt idx="49505">45000</cx:pt>
          <cx:pt idx="49506">117000</cx:pt>
          <cx:pt idx="49507">67500</cx:pt>
          <cx:pt idx="49508">67500</cx:pt>
          <cx:pt idx="49509">180000</cx:pt>
          <cx:pt idx="49510">202500</cx:pt>
          <cx:pt idx="49511">247500</cx:pt>
          <cx:pt idx="49512">270000</cx:pt>
          <cx:pt idx="49513">94500</cx:pt>
          <cx:pt idx="49514">112500</cx:pt>
          <cx:pt idx="49515">112500</cx:pt>
          <cx:pt idx="49516">225000</cx:pt>
          <cx:pt idx="49517">112500</cx:pt>
          <cx:pt idx="49518">301500</cx:pt>
          <cx:pt idx="49519">270000</cx:pt>
          <cx:pt idx="49520">157500</cx:pt>
          <cx:pt idx="49521">202500</cx:pt>
          <cx:pt idx="49522">225000</cx:pt>
          <cx:pt idx="49523">225000</cx:pt>
          <cx:pt idx="49524">252000</cx:pt>
          <cx:pt idx="49525">90000</cx:pt>
          <cx:pt idx="49526">157500</cx:pt>
          <cx:pt idx="49527">76500</cx:pt>
          <cx:pt idx="49528">180000</cx:pt>
          <cx:pt idx="49529">45000</cx:pt>
          <cx:pt idx="49530">270000</cx:pt>
          <cx:pt idx="49531">90000</cx:pt>
          <cx:pt idx="49532">112500</cx:pt>
          <cx:pt idx="49533">45000</cx:pt>
          <cx:pt idx="49534">78750</cx:pt>
          <cx:pt idx="49535">202500</cx:pt>
          <cx:pt idx="49536">112500</cx:pt>
          <cx:pt idx="49537">292500</cx:pt>
          <cx:pt idx="49538">180000</cx:pt>
          <cx:pt idx="49539">99000</cx:pt>
          <cx:pt idx="49540">157500</cx:pt>
          <cx:pt idx="49541">148500</cx:pt>
          <cx:pt idx="49542">247500</cx:pt>
          <cx:pt idx="49543">202500</cx:pt>
          <cx:pt idx="49544">112500</cx:pt>
          <cx:pt idx="49545">184500</cx:pt>
          <cx:pt idx="49546">585000</cx:pt>
          <cx:pt idx="49547">157500</cx:pt>
          <cx:pt idx="49548">49500</cx:pt>
          <cx:pt idx="49549">315000</cx:pt>
          <cx:pt idx="49550">135000</cx:pt>
          <cx:pt idx="49551">112500</cx:pt>
          <cx:pt idx="49552">270000</cx:pt>
          <cx:pt idx="49553">225000</cx:pt>
          <cx:pt idx="49554">157500</cx:pt>
          <cx:pt idx="49555">135000</cx:pt>
          <cx:pt idx="49556">135000</cx:pt>
          <cx:pt idx="49557">360000</cx:pt>
          <cx:pt idx="49558">90000</cx:pt>
          <cx:pt idx="49559">270000</cx:pt>
          <cx:pt idx="49560">157500</cx:pt>
          <cx:pt idx="49561">171000</cx:pt>
          <cx:pt idx="49562">60750</cx:pt>
          <cx:pt idx="49563">270000</cx:pt>
          <cx:pt idx="49564">76500</cx:pt>
          <cx:pt idx="49565">157500</cx:pt>
          <cx:pt idx="49566">90000</cx:pt>
          <cx:pt idx="49567">148500</cx:pt>
          <cx:pt idx="49568">202500</cx:pt>
          <cx:pt idx="49569">67500</cx:pt>
          <cx:pt idx="49570">135000</cx:pt>
          <cx:pt idx="49571">135000</cx:pt>
          <cx:pt idx="49572">337500</cx:pt>
          <cx:pt idx="49573">292500</cx:pt>
          <cx:pt idx="49574">54000</cx:pt>
          <cx:pt idx="49575">112500</cx:pt>
          <cx:pt idx="49576">247500</cx:pt>
          <cx:pt idx="49577">135000</cx:pt>
          <cx:pt idx="49578">90000</cx:pt>
          <cx:pt idx="49579">180000</cx:pt>
          <cx:pt idx="49580">202500</cx:pt>
          <cx:pt idx="49581">135000</cx:pt>
          <cx:pt idx="49582">184950</cx:pt>
          <cx:pt idx="49583">126000</cx:pt>
          <cx:pt idx="49584">135000</cx:pt>
          <cx:pt idx="49585">112500</cx:pt>
          <cx:pt idx="49586">112500</cx:pt>
          <cx:pt idx="49587">112500</cx:pt>
          <cx:pt idx="49588">180000</cx:pt>
          <cx:pt idx="49589">112500</cx:pt>
          <cx:pt idx="49590">126000</cx:pt>
          <cx:pt idx="49591">225000</cx:pt>
          <cx:pt idx="49592">112500</cx:pt>
          <cx:pt idx="49593">126000</cx:pt>
          <cx:pt idx="49594">90000</cx:pt>
          <cx:pt idx="49595">171000</cx:pt>
          <cx:pt idx="49596">112500</cx:pt>
          <cx:pt idx="49597">202500</cx:pt>
          <cx:pt idx="49598">270000</cx:pt>
          <cx:pt idx="49599">180000</cx:pt>
          <cx:pt idx="49600">180000</cx:pt>
          <cx:pt idx="49601">157500</cx:pt>
          <cx:pt idx="49602">112500</cx:pt>
          <cx:pt idx="49603">112500</cx:pt>
          <cx:pt idx="49604">225000</cx:pt>
          <cx:pt idx="49605">90000</cx:pt>
          <cx:pt idx="49606">148500</cx:pt>
          <cx:pt idx="49607">112500</cx:pt>
          <cx:pt idx="49608">108000</cx:pt>
          <cx:pt idx="49609">292500</cx:pt>
          <cx:pt idx="49610">130500</cx:pt>
          <cx:pt idx="49611">157500</cx:pt>
          <cx:pt idx="49612">225000</cx:pt>
          <cx:pt idx="49613">180000</cx:pt>
          <cx:pt idx="49614">225000</cx:pt>
          <cx:pt idx="49615">112500</cx:pt>
          <cx:pt idx="49616">87750</cx:pt>
          <cx:pt idx="49617">112500</cx:pt>
          <cx:pt idx="49618">189000</cx:pt>
          <cx:pt idx="49619">283500</cx:pt>
          <cx:pt idx="49620">117000</cx:pt>
          <cx:pt idx="49621">112500</cx:pt>
          <cx:pt idx="49622">180000</cx:pt>
          <cx:pt idx="49623">67500</cx:pt>
          <cx:pt idx="49624">92250</cx:pt>
          <cx:pt idx="49625">189000</cx:pt>
          <cx:pt idx="49626">427500</cx:pt>
          <cx:pt idx="49627">67500</cx:pt>
          <cx:pt idx="49628">225000</cx:pt>
          <cx:pt idx="49629">270000</cx:pt>
          <cx:pt idx="49630">67500</cx:pt>
          <cx:pt idx="49631">270000</cx:pt>
          <cx:pt idx="49632">90000</cx:pt>
          <cx:pt idx="49633">180000</cx:pt>
          <cx:pt idx="49634">144000</cx:pt>
          <cx:pt idx="49635">270000</cx:pt>
          <cx:pt idx="49636">112500</cx:pt>
          <cx:pt idx="49637">157500</cx:pt>
          <cx:pt idx="49638">157500</cx:pt>
          <cx:pt idx="49639">117000</cx:pt>
          <cx:pt idx="49640">135000</cx:pt>
          <cx:pt idx="49641">171000</cx:pt>
          <cx:pt idx="49642">180000</cx:pt>
          <cx:pt idx="49643">90000</cx:pt>
          <cx:pt idx="49644">135000</cx:pt>
          <cx:pt idx="49645">3600000</cx:pt>
          <cx:pt idx="49646">49500</cx:pt>
          <cx:pt idx="49647">135000</cx:pt>
          <cx:pt idx="49648">135000</cx:pt>
          <cx:pt idx="49649">112500</cx:pt>
          <cx:pt idx="49650">540000</cx:pt>
          <cx:pt idx="49651">112500</cx:pt>
          <cx:pt idx="49652">112500</cx:pt>
          <cx:pt idx="49653">112500</cx:pt>
          <cx:pt idx="49654">58500</cx:pt>
          <cx:pt idx="49655">202500</cx:pt>
          <cx:pt idx="49656">180000</cx:pt>
          <cx:pt idx="49657">112500</cx:pt>
          <cx:pt idx="49658">175500</cx:pt>
          <cx:pt idx="49659">47250</cx:pt>
          <cx:pt idx="49660">202500</cx:pt>
          <cx:pt idx="49661">45000</cx:pt>
          <cx:pt idx="49662">112500</cx:pt>
          <cx:pt idx="49663">180000</cx:pt>
          <cx:pt idx="49664">112500</cx:pt>
          <cx:pt idx="49665">225000</cx:pt>
          <cx:pt idx="49666">81000</cx:pt>
          <cx:pt idx="49667">135000</cx:pt>
          <cx:pt idx="49668">225000</cx:pt>
          <cx:pt idx="49669">225000</cx:pt>
          <cx:pt idx="49670">135000</cx:pt>
          <cx:pt idx="49671">270000</cx:pt>
          <cx:pt idx="49672">135000</cx:pt>
          <cx:pt idx="49673">157500</cx:pt>
          <cx:pt idx="49674">135000</cx:pt>
          <cx:pt idx="49675">225000</cx:pt>
          <cx:pt idx="49676">67500</cx:pt>
          <cx:pt idx="49677">202500</cx:pt>
          <cx:pt idx="49678">67500</cx:pt>
          <cx:pt idx="49679">112500</cx:pt>
          <cx:pt idx="49680">337500</cx:pt>
          <cx:pt idx="49681">202500</cx:pt>
          <cx:pt idx="49682">121500</cx:pt>
          <cx:pt idx="49683">112500</cx:pt>
          <cx:pt idx="49684">81000</cx:pt>
          <cx:pt idx="49685">225000</cx:pt>
          <cx:pt idx="49686">157500</cx:pt>
          <cx:pt idx="49687">157500</cx:pt>
          <cx:pt idx="49688">67500</cx:pt>
          <cx:pt idx="49689">225000</cx:pt>
          <cx:pt idx="49690">137677.5</cx:pt>
          <cx:pt idx="49691">270000</cx:pt>
          <cx:pt idx="49692">90000</cx:pt>
          <cx:pt idx="49693">337500</cx:pt>
          <cx:pt idx="49694">112500</cx:pt>
          <cx:pt idx="49695">270000</cx:pt>
          <cx:pt idx="49696">103500</cx:pt>
          <cx:pt idx="49697">157500</cx:pt>
          <cx:pt idx="49698">180000</cx:pt>
          <cx:pt idx="49699">90000</cx:pt>
          <cx:pt idx="49700">112500</cx:pt>
          <cx:pt idx="49701">112500</cx:pt>
          <cx:pt idx="49702">123750</cx:pt>
          <cx:pt idx="49703">112500</cx:pt>
          <cx:pt idx="49704">180000</cx:pt>
          <cx:pt idx="49705">45000</cx:pt>
          <cx:pt idx="49706">112500</cx:pt>
          <cx:pt idx="49707">360000</cx:pt>
          <cx:pt idx="49708">157500</cx:pt>
          <cx:pt idx="49709">180000</cx:pt>
          <cx:pt idx="49710">180000</cx:pt>
          <cx:pt idx="49711">292500</cx:pt>
          <cx:pt idx="49712">99000</cx:pt>
          <cx:pt idx="49713">54000</cx:pt>
          <cx:pt idx="49714">256500</cx:pt>
          <cx:pt idx="49715">135000</cx:pt>
          <cx:pt idx="49716">135000</cx:pt>
          <cx:pt idx="49717">247500</cx:pt>
          <cx:pt idx="49718">126000</cx:pt>
          <cx:pt idx="49719">67500</cx:pt>
          <cx:pt idx="49720">180000</cx:pt>
          <cx:pt idx="49721">216000</cx:pt>
          <cx:pt idx="49722">135000</cx:pt>
          <cx:pt idx="49723">56250</cx:pt>
          <cx:pt idx="49724">180000</cx:pt>
          <cx:pt idx="49725">433737</cx:pt>
          <cx:pt idx="49726">112500</cx:pt>
          <cx:pt idx="49727">382500</cx:pt>
          <cx:pt idx="49728">135000</cx:pt>
          <cx:pt idx="49729">202500</cx:pt>
          <cx:pt idx="49730">157500</cx:pt>
          <cx:pt idx="49731">135000</cx:pt>
          <cx:pt idx="49732">157500</cx:pt>
          <cx:pt idx="49733">157500</cx:pt>
          <cx:pt idx="49734">54000</cx:pt>
          <cx:pt idx="49735">202500</cx:pt>
          <cx:pt idx="49736">142438.5</cx:pt>
          <cx:pt idx="49737">67500</cx:pt>
          <cx:pt idx="49738">180000</cx:pt>
          <cx:pt idx="49739">81000</cx:pt>
          <cx:pt idx="49740">202500</cx:pt>
          <cx:pt idx="49741">180000</cx:pt>
          <cx:pt idx="49742">135000</cx:pt>
          <cx:pt idx="49743">135000</cx:pt>
          <cx:pt idx="49744">112500</cx:pt>
          <cx:pt idx="49745">103500</cx:pt>
          <cx:pt idx="49746">90000</cx:pt>
          <cx:pt idx="49747">49500</cx:pt>
          <cx:pt idx="49748">135000</cx:pt>
          <cx:pt idx="49749">112500</cx:pt>
          <cx:pt idx="49750">234000</cx:pt>
          <cx:pt idx="49751">315000</cx:pt>
          <cx:pt idx="49752">112500</cx:pt>
          <cx:pt idx="49753">202500</cx:pt>
          <cx:pt idx="49754">180000</cx:pt>
          <cx:pt idx="49755">157500</cx:pt>
          <cx:pt idx="49756">135000</cx:pt>
          <cx:pt idx="49757">225000</cx:pt>
          <cx:pt idx="49758">135000</cx:pt>
          <cx:pt idx="49759">225000</cx:pt>
          <cx:pt idx="49760">225000</cx:pt>
          <cx:pt idx="49761">225000</cx:pt>
          <cx:pt idx="49762">144000</cx:pt>
          <cx:pt idx="49763">135000</cx:pt>
          <cx:pt idx="49764">172498.5</cx:pt>
          <cx:pt idx="49765">90000</cx:pt>
          <cx:pt idx="49766">54000</cx:pt>
          <cx:pt idx="49767">112500</cx:pt>
          <cx:pt idx="49768">157500</cx:pt>
          <cx:pt idx="49769">193500</cx:pt>
          <cx:pt idx="49770">72000</cx:pt>
          <cx:pt idx="49771">135000</cx:pt>
          <cx:pt idx="49772">135000</cx:pt>
          <cx:pt idx="49773">157500</cx:pt>
          <cx:pt idx="49774">225000</cx:pt>
          <cx:pt idx="49775">247500</cx:pt>
          <cx:pt idx="49776">121500</cx:pt>
          <cx:pt idx="49777">112500</cx:pt>
          <cx:pt idx="49778">144000</cx:pt>
          <cx:pt idx="49779">135000</cx:pt>
          <cx:pt idx="49780">180000</cx:pt>
          <cx:pt idx="49781">369000</cx:pt>
          <cx:pt idx="49782">180000</cx:pt>
          <cx:pt idx="49783">135000</cx:pt>
          <cx:pt idx="49784">157500</cx:pt>
          <cx:pt idx="49785">58500</cx:pt>
          <cx:pt idx="49786">157500</cx:pt>
          <cx:pt idx="49787">135000</cx:pt>
          <cx:pt idx="49788">225000</cx:pt>
          <cx:pt idx="49789">135000</cx:pt>
          <cx:pt idx="49790">283882.5</cx:pt>
          <cx:pt idx="49791">202500</cx:pt>
          <cx:pt idx="49792">677250</cx:pt>
          <cx:pt idx="49793">135000</cx:pt>
          <cx:pt idx="49794">180000</cx:pt>
          <cx:pt idx="49795">112500</cx:pt>
          <cx:pt idx="49796">90000</cx:pt>
          <cx:pt idx="49797">90000</cx:pt>
          <cx:pt idx="49798">135000</cx:pt>
          <cx:pt idx="49799">135000</cx:pt>
          <cx:pt idx="49800">135000</cx:pt>
          <cx:pt idx="49801">270000</cx:pt>
          <cx:pt idx="49802">180000</cx:pt>
          <cx:pt idx="49803">162000</cx:pt>
          <cx:pt idx="49804">157500</cx:pt>
          <cx:pt idx="49805">202500</cx:pt>
          <cx:pt idx="49806">270000</cx:pt>
          <cx:pt idx="49807">270000</cx:pt>
          <cx:pt idx="49808">180000</cx:pt>
          <cx:pt idx="49809">180000</cx:pt>
          <cx:pt idx="49810">81000</cx:pt>
          <cx:pt idx="49811">67500</cx:pt>
          <cx:pt idx="49812">135000</cx:pt>
          <cx:pt idx="49813">103500</cx:pt>
          <cx:pt idx="49814">54000</cx:pt>
          <cx:pt idx="49815">76500</cx:pt>
          <cx:pt idx="49816">202500</cx:pt>
          <cx:pt idx="49817">135000</cx:pt>
          <cx:pt idx="49818">157500</cx:pt>
          <cx:pt idx="49819">270000</cx:pt>
          <cx:pt idx="49820">180000</cx:pt>
          <cx:pt idx="49821">90000</cx:pt>
          <cx:pt idx="49822">202500</cx:pt>
          <cx:pt idx="49823">171000</cx:pt>
          <cx:pt idx="49824">180000</cx:pt>
          <cx:pt idx="49825">90000</cx:pt>
          <cx:pt idx="49826">207000</cx:pt>
          <cx:pt idx="49827">292500</cx:pt>
          <cx:pt idx="49828">225000</cx:pt>
          <cx:pt idx="49829">112500</cx:pt>
          <cx:pt idx="49830">180000</cx:pt>
          <cx:pt idx="49831">67500</cx:pt>
          <cx:pt idx="49832">180000</cx:pt>
          <cx:pt idx="49833">135000</cx:pt>
          <cx:pt idx="49834">135000</cx:pt>
          <cx:pt idx="49835">157500</cx:pt>
          <cx:pt idx="49836">180000</cx:pt>
          <cx:pt idx="49837">76500</cx:pt>
          <cx:pt idx="49838">135000</cx:pt>
          <cx:pt idx="49839">67500</cx:pt>
          <cx:pt idx="49840">157500</cx:pt>
          <cx:pt idx="49841">247500</cx:pt>
          <cx:pt idx="49842">382500</cx:pt>
          <cx:pt idx="49843">225000</cx:pt>
          <cx:pt idx="49844">90000</cx:pt>
          <cx:pt idx="49845">225000</cx:pt>
          <cx:pt idx="49846">157500</cx:pt>
          <cx:pt idx="49847">112500</cx:pt>
          <cx:pt idx="49848">45000</cx:pt>
          <cx:pt idx="49849">225000</cx:pt>
          <cx:pt idx="49850">76500</cx:pt>
          <cx:pt idx="49851">135000</cx:pt>
          <cx:pt idx="49852">76500</cx:pt>
          <cx:pt idx="49853">607500</cx:pt>
          <cx:pt idx="49854">117000</cx:pt>
          <cx:pt idx="49855">112500</cx:pt>
          <cx:pt idx="49856">90000</cx:pt>
          <cx:pt idx="49857">103500</cx:pt>
          <cx:pt idx="49858">180000</cx:pt>
          <cx:pt idx="49859">202500</cx:pt>
          <cx:pt idx="49860">112500</cx:pt>
          <cx:pt idx="49861">67500</cx:pt>
          <cx:pt idx="49862">202500</cx:pt>
          <cx:pt idx="49863">175500</cx:pt>
          <cx:pt idx="49864">157500</cx:pt>
          <cx:pt idx="49865">279000</cx:pt>
          <cx:pt idx="49866">270000</cx:pt>
          <cx:pt idx="49867">139500</cx:pt>
          <cx:pt idx="49868">225000</cx:pt>
          <cx:pt idx="49869">315000</cx:pt>
          <cx:pt idx="49870">135000</cx:pt>
          <cx:pt idx="49871">135000</cx:pt>
          <cx:pt idx="49872">90000</cx:pt>
          <cx:pt idx="49873">382500</cx:pt>
          <cx:pt idx="49874">94500</cx:pt>
          <cx:pt idx="49875">202500</cx:pt>
          <cx:pt idx="49876">180000</cx:pt>
          <cx:pt idx="49877">207000</cx:pt>
          <cx:pt idx="49878">202500</cx:pt>
          <cx:pt idx="49879">247500</cx:pt>
          <cx:pt idx="49880">103500</cx:pt>
          <cx:pt idx="49881">315000</cx:pt>
          <cx:pt idx="49882">180000</cx:pt>
          <cx:pt idx="49883">225450</cx:pt>
          <cx:pt idx="49884">180000</cx:pt>
          <cx:pt idx="49885">180000</cx:pt>
          <cx:pt idx="49886">202500</cx:pt>
          <cx:pt idx="49887">90000</cx:pt>
          <cx:pt idx="49888">126000</cx:pt>
          <cx:pt idx="49889">90000</cx:pt>
          <cx:pt idx="49890">166500</cx:pt>
          <cx:pt idx="49891">202500</cx:pt>
          <cx:pt idx="49892">180000</cx:pt>
          <cx:pt idx="49893">144000</cx:pt>
          <cx:pt idx="49894">103500</cx:pt>
          <cx:pt idx="49895">270000</cx:pt>
          <cx:pt idx="49896">157500</cx:pt>
          <cx:pt idx="49897">220500</cx:pt>
          <cx:pt idx="49898">90000</cx:pt>
          <cx:pt idx="49899">180000</cx:pt>
          <cx:pt idx="49900">54000</cx:pt>
          <cx:pt idx="49901">112500</cx:pt>
          <cx:pt idx="49902">225000</cx:pt>
          <cx:pt idx="49903">90000</cx:pt>
          <cx:pt idx="49904">90000</cx:pt>
          <cx:pt idx="49905">63000</cx:pt>
          <cx:pt idx="49906">112500</cx:pt>
          <cx:pt idx="49907">405000</cx:pt>
          <cx:pt idx="49908">157500</cx:pt>
          <cx:pt idx="49909">135000</cx:pt>
          <cx:pt idx="49910">180000</cx:pt>
          <cx:pt idx="49911">90000</cx:pt>
          <cx:pt idx="49912">121500</cx:pt>
          <cx:pt idx="49913">180000</cx:pt>
          <cx:pt idx="49914">90000</cx:pt>
          <cx:pt idx="49915">135000</cx:pt>
          <cx:pt idx="49916">175050</cx:pt>
          <cx:pt idx="49917">144000</cx:pt>
          <cx:pt idx="49918">202500</cx:pt>
          <cx:pt idx="49919">270000</cx:pt>
          <cx:pt idx="49920">135000</cx:pt>
          <cx:pt idx="49921">157500</cx:pt>
          <cx:pt idx="49922">103500</cx:pt>
          <cx:pt idx="49923">252000</cx:pt>
          <cx:pt idx="49924">157500</cx:pt>
          <cx:pt idx="49925">112500</cx:pt>
          <cx:pt idx="49926">121500</cx:pt>
          <cx:pt idx="49927">315000</cx:pt>
          <cx:pt idx="49928">225000</cx:pt>
          <cx:pt idx="49929">67500</cx:pt>
          <cx:pt idx="49930">162000</cx:pt>
          <cx:pt idx="49931">112500</cx:pt>
          <cx:pt idx="49932">180000</cx:pt>
          <cx:pt idx="49933">337500</cx:pt>
          <cx:pt idx="49934">337500</cx:pt>
          <cx:pt idx="49935">37800</cx:pt>
          <cx:pt idx="49936">90000</cx:pt>
          <cx:pt idx="49937">180000</cx:pt>
          <cx:pt idx="49938">441000</cx:pt>
          <cx:pt idx="49939">135000</cx:pt>
          <cx:pt idx="49940">99000</cx:pt>
          <cx:pt idx="49941">112500</cx:pt>
          <cx:pt idx="49942">202500</cx:pt>
          <cx:pt idx="49943">96750</cx:pt>
          <cx:pt idx="49944">81000</cx:pt>
          <cx:pt idx="49945">225000</cx:pt>
          <cx:pt idx="49946">135000</cx:pt>
          <cx:pt idx="49947">157500</cx:pt>
          <cx:pt idx="49948">157500</cx:pt>
          <cx:pt idx="49949">180000</cx:pt>
          <cx:pt idx="49950">180000</cx:pt>
          <cx:pt idx="49951">90000</cx:pt>
          <cx:pt idx="49952">103500</cx:pt>
          <cx:pt idx="49953">90000</cx:pt>
          <cx:pt idx="49954">67500</cx:pt>
          <cx:pt idx="49955">360000</cx:pt>
          <cx:pt idx="49956">76500</cx:pt>
          <cx:pt idx="49957">225000</cx:pt>
          <cx:pt idx="49958">225000</cx:pt>
          <cx:pt idx="49959">90000</cx:pt>
          <cx:pt idx="49960">135000</cx:pt>
          <cx:pt idx="49961">157500</cx:pt>
          <cx:pt idx="49962">202500</cx:pt>
          <cx:pt idx="49963">103500</cx:pt>
          <cx:pt idx="49964">157500</cx:pt>
          <cx:pt idx="49965">225000</cx:pt>
          <cx:pt idx="49966">180000</cx:pt>
          <cx:pt idx="49967">135000</cx:pt>
          <cx:pt idx="49968">126000</cx:pt>
          <cx:pt idx="49969">112500</cx:pt>
          <cx:pt idx="49970">270000</cx:pt>
          <cx:pt idx="49971">157500</cx:pt>
          <cx:pt idx="49972">99000</cx:pt>
          <cx:pt idx="49973">157500</cx:pt>
          <cx:pt idx="49974">112500</cx:pt>
          <cx:pt idx="49975">157500</cx:pt>
          <cx:pt idx="49976">157500</cx:pt>
          <cx:pt idx="49977">157500</cx:pt>
          <cx:pt idx="49978">67500</cx:pt>
          <cx:pt idx="49979">112500</cx:pt>
          <cx:pt idx="49980">180000</cx:pt>
          <cx:pt idx="49981">112500</cx:pt>
          <cx:pt idx="49982">135000</cx:pt>
          <cx:pt idx="49983">99000</cx:pt>
          <cx:pt idx="49984">126000</cx:pt>
          <cx:pt idx="49985">301500</cx:pt>
          <cx:pt idx="49986">135000</cx:pt>
          <cx:pt idx="49987">90000</cx:pt>
          <cx:pt idx="49988">162000</cx:pt>
          <cx:pt idx="49989">135000</cx:pt>
          <cx:pt idx="49990">112500</cx:pt>
          <cx:pt idx="49991">135000</cx:pt>
          <cx:pt idx="49992">58500</cx:pt>
          <cx:pt idx="49993">202500</cx:pt>
          <cx:pt idx="49994">180000</cx:pt>
          <cx:pt idx="49995">126000</cx:pt>
          <cx:pt idx="49996">112500</cx:pt>
          <cx:pt idx="49997">270000</cx:pt>
          <cx:pt idx="49998">117000</cx:pt>
        </cx:lvl>
      </cx:numDim>
    </cx:data>
  </cx:chartData>
  <cx:chart>
    <cx:title pos="t" align="ctr" overlay="0">
      <cx:tx>
        <cx:rich>
          <a:bodyPr rot="0" spcFirstLastPara="1" vertOverflow="ellipsis" vert="horz" wrap="square" lIns="0" tIns="0" rIns="0" bIns="0" anchor="ctr" anchorCtr="1"/>
          <a:lstStyle/>
          <a:p>
            <a:pPr algn="ctr">
              <a:defRPr/>
            </a:pPr>
            <a:r>
              <a:rPr lang="en-US"/>
              <a:t>AMT_INCOME_TOTAL Outliers</a:t>
            </a:r>
          </a:p>
        </cx:rich>
      </cx:tx>
    </cx:title>
    <cx:plotArea>
      <cx:plotAreaRegion>
        <cx:series layoutId="boxWhisker" uniqueId="{FAC59552-7042-4EC9-AEE4-38B3656973E0}">
          <cx:dataId val="0"/>
          <cx:layoutPr>
            <cx:visibility meanLine="1" meanMarker="1" nonoutliers="0" outliers="1"/>
            <cx:statistics quartileMethod="exclusive"/>
          </cx:layoutPr>
        </cx:series>
      </cx:plotAreaRegion>
      <cx:axis id="0">
        <cx:catScaling gapWidth="1.5"/>
        <cx:tickLabels/>
      </cx:axis>
      <cx:axis id="1">
        <cx:valScaling max="5000000" min="25000"/>
        <cx:tickLabels/>
        <cx:txPr>
          <a:bodyPr rot="-60000000" spcFirstLastPara="1" vertOverflow="ellipsis" vert="horz" wrap="square" lIns="0" tIns="0" rIns="0" bIns="0" anchor="ctr" anchorCtr="1"/>
          <a:lstStyle/>
          <a:p>
            <a:pPr>
              <a:defRPr/>
            </a:pPr>
            <a:endParaRPr lang="en-US"/>
          </a:p>
        </cx:txPr>
      </cx:axis>
    </cx:plotArea>
  </cx:chart>
  <cx:clrMapOvr bg1="lt1" tx1="dk1" bg2="lt2" tx2="dk2" accent1="accent1" accent2="accent2" accent3="accent3" accent4="accent4" accent5="accent5" accent6="accent6" hlink="hlink" folHlink="folHlink"/>
</cx:chartSpace>
</file>

<file path=ppt/charts/chart5.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Cleaned_data!$I$2:$I$50000</cx:f>
        <cx:lvl ptCount="49999" formatCode="General">
          <cx:pt idx="0">406597.5</cx:pt>
          <cx:pt idx="1">1293502.5</cx:pt>
          <cx:pt idx="2">135000</cx:pt>
          <cx:pt idx="3">312682.5</cx:pt>
          <cx:pt idx="4">513000</cx:pt>
          <cx:pt idx="5">490495.5</cx:pt>
          <cx:pt idx="6">1560726</cx:pt>
          <cx:pt idx="7">1530000</cx:pt>
          <cx:pt idx="8">1019610</cx:pt>
          <cx:pt idx="9">405000</cx:pt>
          <cx:pt idx="10">652500</cx:pt>
          <cx:pt idx="11">148365</cx:pt>
          <cx:pt idx="12">80865</cx:pt>
          <cx:pt idx="13">918468</cx:pt>
          <cx:pt idx="14">773680.5</cx:pt>
          <cx:pt idx="15">299772</cx:pt>
          <cx:pt idx="16">509602.5</cx:pt>
          <cx:pt idx="17">270000</cx:pt>
          <cx:pt idx="18">157500</cx:pt>
          <cx:pt idx="19">544491</cx:pt>
          <cx:pt idx="20">427500</cx:pt>
          <cx:pt idx="21">1132573.5</cx:pt>
          <cx:pt idx="22">497520</cx:pt>
          <cx:pt idx="23">239850</cx:pt>
          <cx:pt idx="24">247500</cx:pt>
          <cx:pt idx="25">225000</cx:pt>
          <cx:pt idx="26">979992</cx:pt>
          <cx:pt idx="27">327024</cx:pt>
          <cx:pt idx="28">790830</cx:pt>
          <cx:pt idx="29">180000</cx:pt>
          <cx:pt idx="30">665892</cx:pt>
          <cx:pt idx="31">512064</cx:pt>
          <cx:pt idx="32">199008</cx:pt>
          <cx:pt idx="33">733315.5</cx:pt>
          <cx:pt idx="34">1125000</cx:pt>
          <cx:pt idx="35">450000</cx:pt>
          <cx:pt idx="36">641173.5</cx:pt>
          <cx:pt idx="37">454500</cx:pt>
          <cx:pt idx="38">247275</cx:pt>
          <cx:pt idx="39">540000</cx:pt>
          <cx:pt idx="40">1193580</cx:pt>
          <cx:pt idx="41">604152</cx:pt>
          <cx:pt idx="42">288873</cx:pt>
          <cx:pt idx="43">746280</cx:pt>
          <cx:pt idx="44">661702.5</cx:pt>
          <cx:pt idx="45">180000</cx:pt>
          <cx:pt idx="46">305221.5</cx:pt>
          <cx:pt idx="47">260640</cx:pt>
          <cx:pt idx="48">1350000</cx:pt>
          <cx:pt idx="49">1506816</cx:pt>
          <cx:pt idx="50">135000</cx:pt>
          <cx:pt idx="51">675000</cx:pt>
          <cx:pt idx="52">454500</cx:pt>
          <cx:pt idx="53">314055</cx:pt>
          <cx:pt idx="54">675000</cx:pt>
          <cx:pt idx="55">837427.5</cx:pt>
          <cx:pt idx="56">298728</cx:pt>
          <cx:pt idx="57">247500</cx:pt>
          <cx:pt idx="58">640458</cx:pt>
          <cx:pt idx="59">1227901.5</cx:pt>
          <cx:pt idx="60">1663987.5</cx:pt>
          <cx:pt idx="61">1080000</cx:pt>
          <cx:pt idx="62">1130760</cx:pt>
          <cx:pt idx="63">95940</cx:pt>
          <cx:pt idx="64">315000</cx:pt>
          <cx:pt idx="65">1256400</cx:pt>
          <cx:pt idx="66">1035000</cx:pt>
          <cx:pt idx="67">270000</cx:pt>
          <cx:pt idx="68">450000</cx:pt>
          <cx:pt idx="69">450000</cx:pt>
          <cx:pt idx="70">450000</cx:pt>
          <cx:pt idx="71">573628.5</cx:pt>
          <cx:pt idx="72">495351</cx:pt>
          <cx:pt idx="73">755190</cx:pt>
          <cx:pt idx="74">675000</cx:pt>
          <cx:pt idx="75">1288350</cx:pt>
          <cx:pt idx="76">135000</cx:pt>
          <cx:pt idx="77">337761</cx:pt>
          <cx:pt idx="78">585000</cx:pt>
          <cx:pt idx="79">113760</cx:pt>
          <cx:pt idx="80">135000</cx:pt>
          <cx:pt idx="81">252000</cx:pt>
          <cx:pt idx="82">760225.5</cx:pt>
          <cx:pt idx="83">270000</cx:pt>
          <cx:pt idx="84">733315.5</cx:pt>
          <cx:pt idx="85">796396.5</cx:pt>
          <cx:pt idx="86">343377</cx:pt>
          <cx:pt idx="87">327024</cx:pt>
          <cx:pt idx="88">450000</cx:pt>
          <cx:pt idx="89">547344</cx:pt>
          <cx:pt idx="90">225000</cx:pt>
          <cx:pt idx="91">545040</cx:pt>
          <cx:pt idx="92">373140</cx:pt>
          <cx:pt idx="93">862560</cx:pt>
          <cx:pt idx="94">953460</cx:pt>
          <cx:pt idx="95">135000</cx:pt>
          <cx:pt idx="96">284400</cx:pt>
          <cx:pt idx="97">315000</cx:pt>
          <cx:pt idx="98">900000</cx:pt>
          <cx:pt idx="99">675000</cx:pt>
          <cx:pt idx="100">180000</cx:pt>
          <cx:pt idx="101">781920</cx:pt>
          <cx:pt idx="102">787131</cx:pt>
          <cx:pt idx="103">808650</cx:pt>
          <cx:pt idx="104">675000</cx:pt>
          <cx:pt idx="105">448272</cx:pt>
          <cx:pt idx="106">263686.5</cx:pt>
          <cx:pt idx="107">180000</cx:pt>
          <cx:pt idx="108">52128</cx:pt>
          <cx:pt idx="109">135000</cx:pt>
          <cx:pt idx="110">723996</cx:pt>
          <cx:pt idx="111">891072</cx:pt>
          <cx:pt idx="112">1136439</cx:pt>
          <cx:pt idx="113">384048</cx:pt>
          <cx:pt idx="114">180000</cx:pt>
          <cx:pt idx="115">391194</cx:pt>
          <cx:pt idx="116">1571931</cx:pt>
          <cx:pt idx="117">891072</cx:pt>
          <cx:pt idx="118">824823</cx:pt>
          <cx:pt idx="119">302341.5</cx:pt>
          <cx:pt idx="120">675000</cx:pt>
          <cx:pt idx="121">579195</cx:pt>
          <cx:pt idx="122">270000</cx:pt>
          <cx:pt idx="123">535500</cx:pt>
          <cx:pt idx="124">260725.5</cx:pt>
          <cx:pt idx="125">327024</cx:pt>
          <cx:pt idx="126">518562</cx:pt>
          <cx:pt idx="127">755190</cx:pt>
          <cx:pt idx="128">539590.5</cx:pt>
          <cx:pt idx="129">182016</cx:pt>
          <cx:pt idx="130">254412</cx:pt>
          <cx:pt idx="131">1107981</cx:pt>
          <cx:pt idx="132">180000</cx:pt>
          <cx:pt idx="133">675000</cx:pt>
          <cx:pt idx="134">945000</cx:pt>
          <cx:pt idx="135">1755000</cx:pt>
          <cx:pt idx="136">590337</cx:pt>
          <cx:pt idx="137">1515415.5</cx:pt>
          <cx:pt idx="138">675000</cx:pt>
          <cx:pt idx="139">370629</cx:pt>
          <cx:pt idx="140">547344</cx:pt>
          <cx:pt idx="141">550489.5</cx:pt>
          <cx:pt idx="142">407434.5</cx:pt>
          <cx:pt idx="143">1293502.5</cx:pt>
          <cx:pt idx="144">152820</cx:pt>
          <cx:pt idx="145">427500</cx:pt>
          <cx:pt idx="146">781920</cx:pt>
          <cx:pt idx="147">225000</cx:pt>
          <cx:pt idx="148">1251072</cx:pt>
          <cx:pt idx="149">1078200</cx:pt>
          <cx:pt idx="150">312682.5</cx:pt>
          <cx:pt idx="151">679500</cx:pt>
          <cx:pt idx="152">675000</cx:pt>
          <cx:pt idx="153">1288350</cx:pt>
          <cx:pt idx="154">245619</cx:pt>
          <cx:pt idx="155">135000</cx:pt>
          <cx:pt idx="156">239850</cx:pt>
          <cx:pt idx="157">187704</cx:pt>
          <cx:pt idx="158">269550</cx:pt>
          <cx:pt idx="159">1325475</cx:pt>
          <cx:pt idx="160">263844</cx:pt>
          <cx:pt idx="161">263686.5</cx:pt>
          <cx:pt idx="162">544491</cx:pt>
          <cx:pt idx="163">225000</cx:pt>
          <cx:pt idx="164">296280</cx:pt>
          <cx:pt idx="165">315000</cx:pt>
          <cx:pt idx="166">336150</cx:pt>
          <cx:pt idx="167">755190</cx:pt>
          <cx:pt idx="168">497520</cx:pt>
          <cx:pt idx="169">531000</cx:pt>
          <cx:pt idx="170">269550</cx:pt>
          <cx:pt idx="171">450000</cx:pt>
          <cx:pt idx="172">675000</cx:pt>
          <cx:pt idx="173">127350</cx:pt>
          <cx:pt idx="174">119925</cx:pt>
          <cx:pt idx="175">532494</cx:pt>
          <cx:pt idx="176">808650</cx:pt>
          <cx:pt idx="177">318528</cx:pt>
          <cx:pt idx="178">700830</cx:pt>
          <cx:pt idx="179">888840</cx:pt>
          <cx:pt idx="180">540000</cx:pt>
          <cx:pt idx="181">771493.5</cx:pt>
          <cx:pt idx="182">746280</cx:pt>
          <cx:pt idx="183">278460</cx:pt>
          <cx:pt idx="184">436032</cx:pt>
          <cx:pt idx="185">227520</cx:pt>
          <cx:pt idx="186">67500</cx:pt>
          <cx:pt idx="187">254700</cx:pt>
          <cx:pt idx="188">876078</cx:pt>
          <cx:pt idx="189">2250000</cx:pt>
          <cx:pt idx="190">1040985</cx:pt>
          <cx:pt idx="191">684054</cx:pt>
          <cx:pt idx="192">1256400</cx:pt>
          <cx:pt idx="193">720000</cx:pt>
          <cx:pt idx="194">270000</cx:pt>
          <cx:pt idx="195">1024740</cx:pt>
          <cx:pt idx="196">1102500</cx:pt>
          <cx:pt idx="197">544491</cx:pt>
          <cx:pt idx="198">405000</cx:pt>
          <cx:pt idx="199">912240</cx:pt>
          <cx:pt idx="200">679671</cx:pt>
          <cx:pt idx="201">180000</cx:pt>
          <cx:pt idx="202">364896</cx:pt>
          <cx:pt idx="203">312768</cx:pt>
          <cx:pt idx="204">1288350</cx:pt>
          <cx:pt idx="205">781920</cx:pt>
          <cx:pt idx="206">1483231.5</cx:pt>
          <cx:pt idx="207">590337</cx:pt>
          <cx:pt idx="208">101880</cx:pt>
          <cx:pt idx="209">161730</cx:pt>
          <cx:pt idx="210">447768</cx:pt>
          <cx:pt idx="211">495216</cx:pt>
          <cx:pt idx="212">402939</cx:pt>
          <cx:pt idx="213">808650</cx:pt>
          <cx:pt idx="214">76410</cx:pt>
          <cx:pt idx="215">90000</cx:pt>
          <cx:pt idx="216">270000</cx:pt>
          <cx:pt idx="217">490495.5</cx:pt>
          <cx:pt idx="218">1078200</cx:pt>
          <cx:pt idx="219">824544</cx:pt>
          <cx:pt idx="220">312768</cx:pt>
          <cx:pt idx="221">81000</cx:pt>
          <cx:pt idx="222">427500</cx:pt>
          <cx:pt idx="223">180000</cx:pt>
          <cx:pt idx="224">522000</cx:pt>
          <cx:pt idx="225">1575000</cx:pt>
          <cx:pt idx="226">585000</cx:pt>
          <cx:pt idx="227">1215000</cx:pt>
          <cx:pt idx="228">723996</cx:pt>
          <cx:pt idx="229">1256400</cx:pt>
          <cx:pt idx="230">675000</cx:pt>
          <cx:pt idx="231">225000</cx:pt>
          <cx:pt idx="232">427450.5</cx:pt>
          <cx:pt idx="233">337500</cx:pt>
          <cx:pt idx="234">180000</cx:pt>
          <cx:pt idx="235">1710000</cx:pt>
          <cx:pt idx="236">1305000</cx:pt>
          <cx:pt idx="237">646920</cx:pt>
          <cx:pt idx="238">497520</cx:pt>
          <cx:pt idx="239">364896</cx:pt>
          <cx:pt idx="240">254700</cx:pt>
          <cx:pt idx="241">675000</cx:pt>
          <cx:pt idx="242">135000</cx:pt>
          <cx:pt idx="243">747000</cx:pt>
          <cx:pt idx="244">675000</cx:pt>
          <cx:pt idx="245">180000</cx:pt>
          <cx:pt idx="246">263686.5</cx:pt>
          <cx:pt idx="247">225000</cx:pt>
          <cx:pt idx="248">450000</cx:pt>
          <cx:pt idx="249">526491</cx:pt>
          <cx:pt idx="250">224136</cx:pt>
          <cx:pt idx="251">292500</cx:pt>
          <cx:pt idx="252">675000</cx:pt>
          <cx:pt idx="253">1271281.5</cx:pt>
          <cx:pt idx="254">835380</cx:pt>
          <cx:pt idx="255">1019205</cx:pt>
          <cx:pt idx="256">223884</cx:pt>
          <cx:pt idx="257">334152</cx:pt>
          <cx:pt idx="258">473760</cx:pt>
          <cx:pt idx="259">540000</cx:pt>
          <cx:pt idx="260">426645</cx:pt>
          <cx:pt idx="261">571486.5</cx:pt>
          <cx:pt idx="262">187704</cx:pt>
          <cx:pt idx="263">254700</cx:pt>
          <cx:pt idx="264">675000</cx:pt>
          <cx:pt idx="265">237024</cx:pt>
          <cx:pt idx="266">451804.5</cx:pt>
          <cx:pt idx="267">208512</cx:pt>
          <cx:pt idx="268">263686.5</cx:pt>
          <cx:pt idx="269">1071000</cx:pt>
          <cx:pt idx="270">1206954</cx:pt>
          <cx:pt idx="271">239850</cx:pt>
          <cx:pt idx="272">288873</cx:pt>
          <cx:pt idx="273">622413</cx:pt>
          <cx:pt idx="274">630000</cx:pt>
          <cx:pt idx="275">381528</cx:pt>
          <cx:pt idx="276">781920</cx:pt>
          <cx:pt idx="277">481855.5</cx:pt>
          <cx:pt idx="278">521280</cx:pt>
          <cx:pt idx="279">254700</cx:pt>
          <cx:pt idx="280">1575000</cx:pt>
          <cx:pt idx="281">152820</cx:pt>
          <cx:pt idx="282">640080</cx:pt>
          <cx:pt idx="283">284400</cx:pt>
          <cx:pt idx="284">407727</cx:pt>
          <cx:pt idx="285">1270746</cx:pt>
          <cx:pt idx="286">247275</cx:pt>
          <cx:pt idx="287">545040</cx:pt>
          <cx:pt idx="288">450000</cx:pt>
          <cx:pt idx="289">101880</cx:pt>
          <cx:pt idx="290">675000</cx:pt>
          <cx:pt idx="291">497520</cx:pt>
          <cx:pt idx="292">545040</cx:pt>
          <cx:pt idx="293">630000</cx:pt>
          <cx:pt idx="294">495000</cx:pt>
          <cx:pt idx="295">787131</cx:pt>
          <cx:pt idx="296">545040</cx:pt>
          <cx:pt idx="297">101880</cx:pt>
          <cx:pt idx="298">90000</cx:pt>
          <cx:pt idx="299">225000</cx:pt>
          <cx:pt idx="300">450000</cx:pt>
          <cx:pt idx="301">582804</cx:pt>
          <cx:pt idx="302">640080</cx:pt>
          <cx:pt idx="303">1223010</cx:pt>
          <cx:pt idx="304">364896</cx:pt>
          <cx:pt idx="305">481495.5</cx:pt>
          <cx:pt idx="306">675000</cx:pt>
          <cx:pt idx="307">536917.5</cx:pt>
          <cx:pt idx="308">135000</cx:pt>
          <cx:pt idx="309">946503</cx:pt>
          <cx:pt idx="310">188685</cx:pt>
          <cx:pt idx="311">180000</cx:pt>
          <cx:pt idx="312">226908</cx:pt>
          <cx:pt idx="313">202500</cx:pt>
          <cx:pt idx="314">1800000</cx:pt>
          <cx:pt idx="315">807984</cx:pt>
          <cx:pt idx="316">493497</cx:pt>
          <cx:pt idx="317">1024290</cx:pt>
          <cx:pt idx="318">517788</cx:pt>
          <cx:pt idx="319">1350000</cx:pt>
          <cx:pt idx="320">675000</cx:pt>
          <cx:pt idx="321">528633</cx:pt>
          <cx:pt idx="322">448056</cx:pt>
          <cx:pt idx="323">808650</cx:pt>
          <cx:pt idx="324">531000</cx:pt>
          <cx:pt idx="325">906228</cx:pt>
          <cx:pt idx="326">1308964.5</cx:pt>
          <cx:pt idx="327">942300</cx:pt>
          <cx:pt idx="328">254700</cx:pt>
          <cx:pt idx="329">239850</cx:pt>
          <cx:pt idx="330">808650</cx:pt>
          <cx:pt idx="331">942300</cx:pt>
          <cx:pt idx="332">900000</cx:pt>
          <cx:pt idx="333">302544</cx:pt>
          <cx:pt idx="334">640080</cx:pt>
          <cx:pt idx="335">1095817.5</cx:pt>
          <cx:pt idx="336">518562</cx:pt>
          <cx:pt idx="337">1971072</cx:pt>
          <cx:pt idx="338">555273</cx:pt>
          <cx:pt idx="339">808650</cx:pt>
          <cx:pt idx="340">180000</cx:pt>
          <cx:pt idx="341">2250000</cx:pt>
          <cx:pt idx="342">178290</cx:pt>
          <cx:pt idx="343">888840</cx:pt>
          <cx:pt idx="344">417024</cx:pt>
          <cx:pt idx="345">1417185</cx:pt>
          <cx:pt idx="346">180000</cx:pt>
          <cx:pt idx="347">536917.5</cx:pt>
          <cx:pt idx="348">343683</cx:pt>
          <cx:pt idx="349">276277.5</cx:pt>
          <cx:pt idx="350">1350000</cx:pt>
          <cx:pt idx="351">450000</cx:pt>
          <cx:pt idx="352">468648</cx:pt>
          <cx:pt idx="353">521280</cx:pt>
          <cx:pt idx="354">454500</cx:pt>
          <cx:pt idx="355">454500</cx:pt>
          <cx:pt idx="356">1258650</cx:pt>
          <cx:pt idx="357">1035832.5</cx:pt>
          <cx:pt idx="358">318528</cx:pt>
          <cx:pt idx="359">90000</cx:pt>
          <cx:pt idx="360">533304</cx:pt>
          <cx:pt idx="361">792162</cx:pt>
          <cx:pt idx="362">755190</cx:pt>
          <cx:pt idx="363">521280</cx:pt>
          <cx:pt idx="364">454500</cx:pt>
          <cx:pt idx="365">91692</cx:pt>
          <cx:pt idx="366">900000</cx:pt>
          <cx:pt idx="367">1327648.5</cx:pt>
          <cx:pt idx="368">117162</cx:pt>
          <cx:pt idx="369">688500</cx:pt>
          <cx:pt idx="370">450000</cx:pt>
          <cx:pt idx="371">1224990</cx:pt>
          <cx:pt idx="372">629325</cx:pt>
          <cx:pt idx="373">157914</cx:pt>
          <cx:pt idx="374">1724220</cx:pt>
          <cx:pt idx="375">495000</cx:pt>
          <cx:pt idx="376">472500</cx:pt>
          <cx:pt idx="377">280170</cx:pt>
          <cx:pt idx="378">450000</cx:pt>
          <cx:pt idx="379">405000</cx:pt>
          <cx:pt idx="380">817560</cx:pt>
          <cx:pt idx="381">312840</cx:pt>
          <cx:pt idx="382">127350</cx:pt>
          <cx:pt idx="383">269550</cx:pt>
          <cx:pt idx="384">805536</cx:pt>
          <cx:pt idx="385">456273</cx:pt>
          <cx:pt idx="386">598486.5</cx:pt>
          <cx:pt idx="387">942300</cx:pt>
          <cx:pt idx="388">446931</cx:pt>
          <cx:pt idx="389">1009566</cx:pt>
          <cx:pt idx="390">521280</cx:pt>
          <cx:pt idx="391">1350000</cx:pt>
          <cx:pt idx="392">830214</cx:pt>
          <cx:pt idx="393">545040</cx:pt>
          <cx:pt idx="394">270000</cx:pt>
          <cx:pt idx="395">808650</cx:pt>
          <cx:pt idx="396">225000</cx:pt>
          <cx:pt idx="397">540000</cx:pt>
          <cx:pt idx="398">288873</cx:pt>
          <cx:pt idx="399">152820</cx:pt>
          <cx:pt idx="400">263686.5</cx:pt>
          <cx:pt idx="401">345510</cx:pt>
          <cx:pt idx="402">545040</cx:pt>
          <cx:pt idx="403">225000</cx:pt>
          <cx:pt idx="404">900000</cx:pt>
          <cx:pt idx="405">1350000</cx:pt>
          <cx:pt idx="406">1345500</cx:pt>
          <cx:pt idx="407">697500</cx:pt>
          <cx:pt idx="408">545040</cx:pt>
          <cx:pt idx="409">1483231.5</cx:pt>
          <cx:pt idx="410">900000</cx:pt>
          <cx:pt idx="411">495000</cx:pt>
          <cx:pt idx="412">509922</cx:pt>
          <cx:pt idx="413">284400</cx:pt>
          <cx:pt idx="414">393543</cx:pt>
          <cx:pt idx="415">180000</cx:pt>
          <cx:pt idx="416">473760</cx:pt>
          <cx:pt idx="417">540000</cx:pt>
          <cx:pt idx="418">445500</cx:pt>
          <cx:pt idx="419">810000</cx:pt>
          <cx:pt idx="420">172021.5</cx:pt>
          <cx:pt idx="421">630747</cx:pt>
          <cx:pt idx="422">364896</cx:pt>
          <cx:pt idx="423">238500</cx:pt>
          <cx:pt idx="424">755190</cx:pt>
          <cx:pt idx="425">314100</cx:pt>
          <cx:pt idx="426">716161.5</cx:pt>
          <cx:pt idx="427">1288350</cx:pt>
          <cx:pt idx="428">832500</cx:pt>
          <cx:pt idx="429">1125000</cx:pt>
          <cx:pt idx="430">180000</cx:pt>
          <cx:pt idx="431">485190</cx:pt>
          <cx:pt idx="432">678996</cx:pt>
          <cx:pt idx="433">840951</cx:pt>
          <cx:pt idx="434">1125000</cx:pt>
          <cx:pt idx="435">485640</cx:pt>
          <cx:pt idx="436">876019.5</cx:pt>
          <cx:pt idx="437">187704</cx:pt>
          <cx:pt idx="438">675000</cx:pt>
          <cx:pt idx="439">345645</cx:pt>
          <cx:pt idx="440">450000</cx:pt>
          <cx:pt idx="441">1971072</cx:pt>
          <cx:pt idx="442">339241.5</cx:pt>
          <cx:pt idx="443">454500</cx:pt>
          <cx:pt idx="444">848745</cx:pt>
          <cx:pt idx="445">265306.5</cx:pt>
          <cx:pt idx="446">1032093</cx:pt>
          <cx:pt idx="447">117000</cx:pt>
          <cx:pt idx="448">202500</cx:pt>
          <cx:pt idx="449">625536</cx:pt>
          <cx:pt idx="450">270000</cx:pt>
          <cx:pt idx="451">225000</cx:pt>
          <cx:pt idx="452">343683</cx:pt>
          <cx:pt idx="453">1096020</cx:pt>
          <cx:pt idx="454">284400</cx:pt>
          <cx:pt idx="455">215640</cx:pt>
          <cx:pt idx="456">90000</cx:pt>
          <cx:pt idx="457">270000</cx:pt>
          <cx:pt idx="458">675000</cx:pt>
          <cx:pt idx="459">269550</cx:pt>
          <cx:pt idx="460">770292</cx:pt>
          <cx:pt idx="461">904500</cx:pt>
          <cx:pt idx="462">277969.5</cx:pt>
          <cx:pt idx="463">382500</cx:pt>
          <cx:pt idx="464">256500</cx:pt>
          <cx:pt idx="465">225000</cx:pt>
          <cx:pt idx="466">787131</cx:pt>
          <cx:pt idx="467">1044724.5</cx:pt>
          <cx:pt idx="468">450000</cx:pt>
          <cx:pt idx="469">225000</cx:pt>
          <cx:pt idx="470">338832</cx:pt>
          <cx:pt idx="471">900000</cx:pt>
          <cx:pt idx="472">156339</cx:pt>
          <cx:pt idx="473">225000</cx:pt>
          <cx:pt idx="474">252000</cx:pt>
          <cx:pt idx="475">1012500</cx:pt>
          <cx:pt idx="476">508495.5</cx:pt>
          <cx:pt idx="477">450000</cx:pt>
          <cx:pt idx="478">545040</cx:pt>
          <cx:pt idx="479">669591</cx:pt>
          <cx:pt idx="480">1125000</cx:pt>
          <cx:pt idx="481">337500</cx:pt>
          <cx:pt idx="482">50940</cx:pt>
          <cx:pt idx="483">1320975</cx:pt>
          <cx:pt idx="484">270000</cx:pt>
          <cx:pt idx="485">2286211.5</cx:pt>
          <cx:pt idx="486">225000</cx:pt>
          <cx:pt idx="487">675000</cx:pt>
          <cx:pt idx="488">1175314.5</cx:pt>
          <cx:pt idx="489">835380</cx:pt>
          <cx:pt idx="490">518562</cx:pt>
          <cx:pt idx="491">932643</cx:pt>
          <cx:pt idx="492">180000</cx:pt>
          <cx:pt idx="493">1395000</cx:pt>
          <cx:pt idx="494">983299.5</cx:pt>
          <cx:pt idx="495">314055</cx:pt>
          <cx:pt idx="496">961146</cx:pt>
          <cx:pt idx="497">1125000</cx:pt>
          <cx:pt idx="498">247275</cx:pt>
          <cx:pt idx="499">225000</cx:pt>
          <cx:pt idx="500">555273</cx:pt>
          <cx:pt idx="501">358443</cx:pt>
          <cx:pt idx="502">270000</cx:pt>
          <cx:pt idx="503">528318</cx:pt>
          <cx:pt idx="504">835380</cx:pt>
          <cx:pt idx="505">1546020</cx:pt>
          <cx:pt idx="506">343800</cx:pt>
          <cx:pt idx="507">269550</cx:pt>
          <cx:pt idx="508">284400</cx:pt>
          <cx:pt idx="509">515529</cx:pt>
          <cx:pt idx="510">117162</cx:pt>
          <cx:pt idx="511">679500</cx:pt>
          <cx:pt idx="512">302076</cx:pt>
          <cx:pt idx="513">478498.5</cx:pt>
          <cx:pt idx="514">263686.5</cx:pt>
          <cx:pt idx="515">360000</cx:pt>
          <cx:pt idx="516">450000</cx:pt>
          <cx:pt idx="517">599778</cx:pt>
          <cx:pt idx="518">734994</cx:pt>
          <cx:pt idx="519">1125000</cx:pt>
          <cx:pt idx="520">835380</cx:pt>
          <cx:pt idx="521">1237684.5</cx:pt>
          <cx:pt idx="522">284400</cx:pt>
          <cx:pt idx="523">442791</cx:pt>
          <cx:pt idx="524">278460</cx:pt>
          <cx:pt idx="525">1006920</cx:pt>
          <cx:pt idx="526">593010</cx:pt>
          <cx:pt idx="527">654498</cx:pt>
          <cx:pt idx="528">294322.5</cx:pt>
          <cx:pt idx="529">900000</cx:pt>
          <cx:pt idx="530">254700</cx:pt>
          <cx:pt idx="531">1288350</cx:pt>
          <cx:pt idx="532">180000</cx:pt>
          <cx:pt idx="533">675000</cx:pt>
          <cx:pt idx="534">203760</cx:pt>
          <cx:pt idx="535">364896</cx:pt>
          <cx:pt idx="536">1800000</cx:pt>
          <cx:pt idx="537">1312110</cx:pt>
          <cx:pt idx="538">380533.5</cx:pt>
          <cx:pt idx="539">521280</cx:pt>
          <cx:pt idx="540">926136</cx:pt>
          <cx:pt idx="541">874152</cx:pt>
          <cx:pt idx="542">225000</cx:pt>
          <cx:pt idx="543">201024</cx:pt>
          <cx:pt idx="544">675000</cx:pt>
          <cx:pt idx="545">913500</cx:pt>
          <cx:pt idx="546">732915</cx:pt>
          <cx:pt idx="547">414792</cx:pt>
          <cx:pt idx="548">157500</cx:pt>
          <cx:pt idx="549">238500</cx:pt>
          <cx:pt idx="550">1506816</cx:pt>
          <cx:pt idx="551">765000</cx:pt>
          <cx:pt idx="552">203760</cx:pt>
          <cx:pt idx="553">158301</cx:pt>
          <cx:pt idx="554">373311</cx:pt>
          <cx:pt idx="555">254700</cx:pt>
          <cx:pt idx="556">1350000</cx:pt>
          <cx:pt idx="557">755190</cx:pt>
          <cx:pt idx="558">119925</cx:pt>
          <cx:pt idx="559">900000</cx:pt>
          <cx:pt idx="560">640080</cx:pt>
          <cx:pt idx="561">247500</cx:pt>
          <cx:pt idx="562">225000</cx:pt>
          <cx:pt idx="563">284400</cx:pt>
          <cx:pt idx="564">808650</cx:pt>
          <cx:pt idx="565">634482</cx:pt>
          <cx:pt idx="566">995562</cx:pt>
          <cx:pt idx="567">755856</cx:pt>
          <cx:pt idx="568">427500</cx:pt>
          <cx:pt idx="569">270000</cx:pt>
          <cx:pt idx="570">312768</cx:pt>
          <cx:pt idx="571">414792</cx:pt>
          <cx:pt idx="572">215640</cx:pt>
          <cx:pt idx="573">603792</cx:pt>
          <cx:pt idx="574">270000</cx:pt>
          <cx:pt idx="575">808650</cx:pt>
          <cx:pt idx="576">152685</cx:pt>
          <cx:pt idx="577">254700</cx:pt>
          <cx:pt idx="578">314100</cx:pt>
          <cx:pt idx="579">270000</cx:pt>
          <cx:pt idx="580">422451</cx:pt>
          <cx:pt idx="581">168102</cx:pt>
          <cx:pt idx="582">364896</cx:pt>
          <cx:pt idx="583">670500</cx:pt>
          <cx:pt idx="584">381528</cx:pt>
          <cx:pt idx="585">900000</cx:pt>
          <cx:pt idx="586">808650</cx:pt>
          <cx:pt idx="587">942300</cx:pt>
          <cx:pt idx="588">900000</cx:pt>
          <cx:pt idx="589">1125000</cx:pt>
          <cx:pt idx="590">1223010</cx:pt>
          <cx:pt idx="591">1078200</cx:pt>
          <cx:pt idx="592">384048</cx:pt>
          <cx:pt idx="593">254700</cx:pt>
          <cx:pt idx="594">526491</cx:pt>
          <cx:pt idx="595">279000</cx:pt>
          <cx:pt idx="596">270000</cx:pt>
          <cx:pt idx="597">991944</cx:pt>
          <cx:pt idx="598">360000</cx:pt>
          <cx:pt idx="599">1125000</cx:pt>
          <cx:pt idx="600">631332</cx:pt>
          <cx:pt idx="601">167121</cx:pt>
          <cx:pt idx="602">528633</cx:pt>
          <cx:pt idx="603">244998</cx:pt>
          <cx:pt idx="604">585000</cx:pt>
          <cx:pt idx="605">90000</cx:pt>
          <cx:pt idx="606">808650</cx:pt>
          <cx:pt idx="607">450000</cx:pt>
          <cx:pt idx="608">1219500</cx:pt>
          <cx:pt idx="609">675000</cx:pt>
          <cx:pt idx="610">495985.5</cx:pt>
          <cx:pt idx="611">477000</cx:pt>
          <cx:pt idx="612">526491</cx:pt>
          <cx:pt idx="613">495000</cx:pt>
          <cx:pt idx="614">225000</cx:pt>
          <cx:pt idx="615">760500</cx:pt>
          <cx:pt idx="616">490536</cx:pt>
          <cx:pt idx="617">533668.5</cx:pt>
          <cx:pt idx="618">1160973</cx:pt>
          <cx:pt idx="619">808650</cx:pt>
          <cx:pt idx="620">225000</cx:pt>
          <cx:pt idx="621">439740</cx:pt>
          <cx:pt idx="622">1575000</cx:pt>
          <cx:pt idx="623">755190</cx:pt>
          <cx:pt idx="624">548770.5</cx:pt>
          <cx:pt idx="625">337500</cx:pt>
          <cx:pt idx="626">761067</cx:pt>
          <cx:pt idx="627">284400</cx:pt>
          <cx:pt idx="628">360000</cx:pt>
          <cx:pt idx="629">746280</cx:pt>
          <cx:pt idx="630">135000</cx:pt>
          <cx:pt idx="631">868500</cx:pt>
          <cx:pt idx="632">545040</cx:pt>
          <cx:pt idx="633">227520</cx:pt>
          <cx:pt idx="634">312768</cx:pt>
          <cx:pt idx="635">1223010</cx:pt>
          <cx:pt idx="636">450000</cx:pt>
          <cx:pt idx="637">284400</cx:pt>
          <cx:pt idx="638">555273</cx:pt>
          <cx:pt idx="639">1971072</cx:pt>
          <cx:pt idx="640">270000</cx:pt>
          <cx:pt idx="641">450000</cx:pt>
          <cx:pt idx="642">450000</cx:pt>
          <cx:pt idx="643">1218375</cx:pt>
          <cx:pt idx="644">720000</cx:pt>
          <cx:pt idx="645">1080000</cx:pt>
          <cx:pt idx="646">247275</cx:pt>
          <cx:pt idx="647">180000</cx:pt>
          <cx:pt idx="648">337500</cx:pt>
          <cx:pt idx="649">284400</cx:pt>
          <cx:pt idx="650">390960</cx:pt>
          <cx:pt idx="651">47970</cx:pt>
          <cx:pt idx="652">495000</cx:pt>
          <cx:pt idx="653">270000</cx:pt>
          <cx:pt idx="654">679500</cx:pt>
          <cx:pt idx="655">472500</cx:pt>
          <cx:pt idx="656">107820</cx:pt>
          <cx:pt idx="657">247675.5</cx:pt>
          <cx:pt idx="658">675000</cx:pt>
          <cx:pt idx="659">448056</cx:pt>
          <cx:pt idx="660">938304</cx:pt>
          <cx:pt idx="661">225000</cx:pt>
          <cx:pt idx="662">180000</cx:pt>
          <cx:pt idx="663">157050</cx:pt>
          <cx:pt idx="664">808650</cx:pt>
          <cx:pt idx="665">277969.5</cx:pt>
          <cx:pt idx="666">805500</cx:pt>
          <cx:pt idx="667">1971072</cx:pt>
          <cx:pt idx="668">254700</cx:pt>
          <cx:pt idx="669">675000</cx:pt>
          <cx:pt idx="670">351000</cx:pt>
          <cx:pt idx="671">1096020</cx:pt>
          <cx:pt idx="672">1006920</cx:pt>
          <cx:pt idx="673">1125000</cx:pt>
          <cx:pt idx="674">679500</cx:pt>
          <cx:pt idx="675">1327648.5</cx:pt>
          <cx:pt idx="676">1017000</cx:pt>
          <cx:pt idx="677">180000</cx:pt>
          <cx:pt idx="678">1885500</cx:pt>
          <cx:pt idx="679">293535</cx:pt>
          <cx:pt idx="680">265851</cx:pt>
          <cx:pt idx="681">675000</cx:pt>
          <cx:pt idx="682">450000</cx:pt>
          <cx:pt idx="683">813195</cx:pt>
          <cx:pt idx="684">339948</cx:pt>
          <cx:pt idx="685">808650</cx:pt>
          <cx:pt idx="686">431280</cx:pt>
          <cx:pt idx="687">963000</cx:pt>
          <cx:pt idx="688">413235</cx:pt>
          <cx:pt idx="689">454500</cx:pt>
          <cx:pt idx="690">886090.5</cx:pt>
          <cx:pt idx="691">698517</cx:pt>
          <cx:pt idx="692">223884</cx:pt>
          <cx:pt idx="693">499261.5</cx:pt>
          <cx:pt idx="694">679500</cx:pt>
          <cx:pt idx="695">407727</cx:pt>
          <cx:pt idx="696">1098000</cx:pt>
          <cx:pt idx="697">654498</cx:pt>
          <cx:pt idx="698">675000</cx:pt>
          <cx:pt idx="699">640080</cx:pt>
          <cx:pt idx="700">95940</cx:pt>
          <cx:pt idx="701">900000</cx:pt>
          <cx:pt idx="702">1649646</cx:pt>
          <cx:pt idx="703">274779</cx:pt>
          <cx:pt idx="704">635962.5</cx:pt>
          <cx:pt idx="705">942300</cx:pt>
          <cx:pt idx="706">225000</cx:pt>
          <cx:pt idx="707">88884</cx:pt>
          <cx:pt idx="708">364032</cx:pt>
          <cx:pt idx="709">900000</cx:pt>
          <cx:pt idx="710">1520253</cx:pt>
          <cx:pt idx="711">808650</cx:pt>
          <cx:pt idx="712">1468719</cx:pt>
          <cx:pt idx="713">616923</cx:pt>
          <cx:pt idx="714">270000</cx:pt>
          <cx:pt idx="715">500211</cx:pt>
          <cx:pt idx="716">225000</cx:pt>
          <cx:pt idx="717">450000</cx:pt>
          <cx:pt idx="718">253737</cx:pt>
          <cx:pt idx="719">497520</cx:pt>
          <cx:pt idx="720">131922</cx:pt>
          <cx:pt idx="721">723996</cx:pt>
          <cx:pt idx="722">485640</cx:pt>
          <cx:pt idx="723">267102</cx:pt>
          <cx:pt idx="724">135000</cx:pt>
          <cx:pt idx="725">229500</cx:pt>
          <cx:pt idx="726">824823</cx:pt>
          <cx:pt idx="727">450000</cx:pt>
          <cx:pt idx="728">835380</cx:pt>
          <cx:pt idx="729">1087474.5</cx:pt>
          <cx:pt idx="730">1078200</cx:pt>
          <cx:pt idx="731">942300</cx:pt>
          <cx:pt idx="732">439074</cx:pt>
          <cx:pt idx="733">888840</cx:pt>
          <cx:pt idx="734">90000</cx:pt>
          <cx:pt idx="735">531706.5</cx:pt>
          <cx:pt idx="736">755190</cx:pt>
          <cx:pt idx="737">585000</cx:pt>
          <cx:pt idx="738">180000</cx:pt>
          <cx:pt idx="739">1190340</cx:pt>
          <cx:pt idx="740">276277.5</cx:pt>
          <cx:pt idx="741">485640</cx:pt>
          <cx:pt idx="742">770292</cx:pt>
          <cx:pt idx="743">364896</cx:pt>
          <cx:pt idx="744">153504</cx:pt>
          <cx:pt idx="745">1467612</cx:pt>
          <cx:pt idx="746">1225224</cx:pt>
          <cx:pt idx="747">711747</cx:pt>
          <cx:pt idx="748">2085120</cx:pt>
          <cx:pt idx="749">957033</cx:pt>
          <cx:pt idx="750">253737</cx:pt>
          <cx:pt idx="751">573628.5</cx:pt>
          <cx:pt idx="752">573628.5</cx:pt>
          <cx:pt idx="753">398016</cx:pt>
          <cx:pt idx="754">239850</cx:pt>
          <cx:pt idx="755">450000</cx:pt>
          <cx:pt idx="756">242950.5</cx:pt>
          <cx:pt idx="757">203760</cx:pt>
          <cx:pt idx="758">405000</cx:pt>
          <cx:pt idx="759">1030500</cx:pt>
          <cx:pt idx="760">582768</cx:pt>
          <cx:pt idx="761">260640</cx:pt>
          <cx:pt idx="762">317178</cx:pt>
          <cx:pt idx="763">238896</cx:pt>
          <cx:pt idx="764">835380</cx:pt>
          <cx:pt idx="765">1323000</cx:pt>
          <cx:pt idx="766">143910</cx:pt>
          <cx:pt idx="767">180000</cx:pt>
          <cx:pt idx="768">765000</cx:pt>
          <cx:pt idx="769">117162</cx:pt>
          <cx:pt idx="770">327024</cx:pt>
          <cx:pt idx="771">557770.5</cx:pt>
          <cx:pt idx="772">697500</cx:pt>
          <cx:pt idx="773">157914</cx:pt>
          <cx:pt idx="774">900000</cx:pt>
          <cx:pt idx="775">855000</cx:pt>
          <cx:pt idx="776">553806</cx:pt>
          <cx:pt idx="777">203760</cx:pt>
          <cx:pt idx="778">312682.5</cx:pt>
          <cx:pt idx="779">701730</cx:pt>
          <cx:pt idx="780">1442952</cx:pt>
          <cx:pt idx="781">675000</cx:pt>
          <cx:pt idx="782">1006920</cx:pt>
          <cx:pt idx="783">550980</cx:pt>
          <cx:pt idx="784">497520</cx:pt>
          <cx:pt idx="785">225000</cx:pt>
          <cx:pt idx="786">103855.5</cx:pt>
          <cx:pt idx="787">76500</cx:pt>
          <cx:pt idx="788">770292</cx:pt>
          <cx:pt idx="789">574785</cx:pt>
          <cx:pt idx="790">348264</cx:pt>
          <cx:pt idx="791">180000</cx:pt>
          <cx:pt idx="792">814041</cx:pt>
          <cx:pt idx="793">490536</cx:pt>
          <cx:pt idx="794">781920</cx:pt>
          <cx:pt idx="795">229500</cx:pt>
          <cx:pt idx="796">270000</cx:pt>
          <cx:pt idx="797">254700</cx:pt>
          <cx:pt idx="798">900000</cx:pt>
          <cx:pt idx="799">284400</cx:pt>
          <cx:pt idx="800">403330.5</cx:pt>
          <cx:pt idx="801">760225.5</cx:pt>
          <cx:pt idx="802">229500</cx:pt>
          <cx:pt idx="803">832500</cx:pt>
          <cx:pt idx="804">675000</cx:pt>
          <cx:pt idx="805">238500</cx:pt>
          <cx:pt idx="806">284256</cx:pt>
          <cx:pt idx="807">1317357</cx:pt>
          <cx:pt idx="808">1288350</cx:pt>
          <cx:pt idx="809">364896</cx:pt>
          <cx:pt idx="810">1350000</cx:pt>
          <cx:pt idx="811">95940</cx:pt>
          <cx:pt idx="812">517500</cx:pt>
          <cx:pt idx="813">607050</cx:pt>
          <cx:pt idx="814">675000</cx:pt>
          <cx:pt idx="815">162000</cx:pt>
          <cx:pt idx="816">180000</cx:pt>
          <cx:pt idx="817">644427</cx:pt>
          <cx:pt idx="818">390960</cx:pt>
          <cx:pt idx="819">450000</cx:pt>
          <cx:pt idx="820">178213.5</cx:pt>
          <cx:pt idx="821">673875</cx:pt>
          <cx:pt idx="822">101880</cx:pt>
          <cx:pt idx="823">508495.5</cx:pt>
          <cx:pt idx="824">503676</cx:pt>
          <cx:pt idx="825">189621</cx:pt>
          <cx:pt idx="826">1054935</cx:pt>
          <cx:pt idx="827">1210500</cx:pt>
          <cx:pt idx="828">808650</cx:pt>
          <cx:pt idx="829">380533.5</cx:pt>
          <cx:pt idx="830">337500</cx:pt>
          <cx:pt idx="831">657886.5</cx:pt>
          <cx:pt idx="832">225000</cx:pt>
          <cx:pt idx="833">224136</cx:pt>
          <cx:pt idx="834">585000</cx:pt>
          <cx:pt idx="835">101880</cx:pt>
          <cx:pt idx="836">587623.5</cx:pt>
          <cx:pt idx="837">927571.5</cx:pt>
          <cx:pt idx="838">533668.5</cx:pt>
          <cx:pt idx="839">225000</cx:pt>
          <cx:pt idx="840">343800</cx:pt>
          <cx:pt idx="841">360000</cx:pt>
          <cx:pt idx="842">787131</cx:pt>
          <cx:pt idx="843">1002456</cx:pt>
          <cx:pt idx="844">327024</cx:pt>
          <cx:pt idx="845">47970</cx:pt>
          <cx:pt idx="846">1149210</cx:pt>
          <cx:pt idx="847">1035832.5</cx:pt>
          <cx:pt idx="848">485640</cx:pt>
          <cx:pt idx="849">948582</cx:pt>
          <cx:pt idx="850">1264428</cx:pt>
          <cx:pt idx="851">970380</cx:pt>
          <cx:pt idx="852">219042</cx:pt>
          <cx:pt idx="853">225000</cx:pt>
          <cx:pt idx="854">1008117</cx:pt>
          <cx:pt idx="855">900000</cx:pt>
          <cx:pt idx="856">508495.5</cx:pt>
          <cx:pt idx="857">450000</cx:pt>
          <cx:pt idx="858">81000</cx:pt>
          <cx:pt idx="859">312768</cx:pt>
          <cx:pt idx="860">1574532</cx:pt>
          <cx:pt idx="861">640080</cx:pt>
          <cx:pt idx="862">1350000</cx:pt>
          <cx:pt idx="863">143910</cx:pt>
          <cx:pt idx="864">862560</cx:pt>
          <cx:pt idx="865">474048</cx:pt>
          <cx:pt idx="866">203760</cx:pt>
          <cx:pt idx="867">765000</cx:pt>
          <cx:pt idx="868">888840</cx:pt>
          <cx:pt idx="869">450000</cx:pt>
          <cx:pt idx="870">675000</cx:pt>
          <cx:pt idx="871">2125953</cx:pt>
          <cx:pt idx="872">592560</cx:pt>
          <cx:pt idx="873">1024740</cx:pt>
          <cx:pt idx="874">407745</cx:pt>
          <cx:pt idx="875">1215000</cx:pt>
          <cx:pt idx="876">540000</cx:pt>
          <cx:pt idx="877">728460</cx:pt>
          <cx:pt idx="878">239850</cx:pt>
          <cx:pt idx="879">381528</cx:pt>
          <cx:pt idx="880">900000</cx:pt>
          <cx:pt idx="881">755190</cx:pt>
          <cx:pt idx="882">518562</cx:pt>
          <cx:pt idx="883">1002870</cx:pt>
          <cx:pt idx="884">755190</cx:pt>
          <cx:pt idx="885">1546020</cx:pt>
          <cx:pt idx="886">135000</cx:pt>
          <cx:pt idx="887">834048</cx:pt>
          <cx:pt idx="888">720000</cx:pt>
          <cx:pt idx="889">675000</cx:pt>
          <cx:pt idx="890">640080</cx:pt>
          <cx:pt idx="891">545040</cx:pt>
          <cx:pt idx="892">886500</cx:pt>
          <cx:pt idx="893">675000</cx:pt>
          <cx:pt idx="894">900000</cx:pt>
          <cx:pt idx="895">704844</cx:pt>
          <cx:pt idx="896">942300</cx:pt>
          <cx:pt idx="897">664299</cx:pt>
          <cx:pt idx="898">90000</cx:pt>
          <cx:pt idx="899">474048</cx:pt>
          <cx:pt idx="900">747000</cx:pt>
          <cx:pt idx="901">675000</cx:pt>
          <cx:pt idx="902">1024740</cx:pt>
          <cx:pt idx="903">635962.5</cx:pt>
          <cx:pt idx="904">521280</cx:pt>
          <cx:pt idx="905">74182.5</cx:pt>
          <cx:pt idx="906">1097676</cx:pt>
          <cx:pt idx="907">180000</cx:pt>
          <cx:pt idx="908">337500</cx:pt>
          <cx:pt idx="909">284400</cx:pt>
          <cx:pt idx="910">1029681</cx:pt>
          <cx:pt idx="911">104256</cx:pt>
          <cx:pt idx="912">1185282</cx:pt>
          <cx:pt idx="913">180000</cx:pt>
          <cx:pt idx="914">254700</cx:pt>
          <cx:pt idx="915">454500</cx:pt>
          <cx:pt idx="916">900000</cx:pt>
          <cx:pt idx="917">454500</cx:pt>
          <cx:pt idx="918">1546020</cx:pt>
          <cx:pt idx="919">284400</cx:pt>
          <cx:pt idx="920">206271</cx:pt>
          <cx:pt idx="921">755190</cx:pt>
          <cx:pt idx="922">370629</cx:pt>
          <cx:pt idx="923">405000</cx:pt>
          <cx:pt idx="924">450000</cx:pt>
          <cx:pt idx="925">900000</cx:pt>
          <cx:pt idx="926">679500</cx:pt>
          <cx:pt idx="927">1125000</cx:pt>
          <cx:pt idx="928">414792</cx:pt>
          <cx:pt idx="929">945000</cx:pt>
          <cx:pt idx="930">485640</cx:pt>
          <cx:pt idx="931">765261</cx:pt>
          <cx:pt idx="932">533668.5</cx:pt>
          <cx:pt idx="933">324216</cx:pt>
          <cx:pt idx="934">720000</cx:pt>
          <cx:pt idx="935">225000</cx:pt>
          <cx:pt idx="936">207396</cx:pt>
          <cx:pt idx="937">1061599.5</cx:pt>
          <cx:pt idx="938">545040</cx:pt>
          <cx:pt idx="939">450000</cx:pt>
          <cx:pt idx="940">531706.5</cx:pt>
          <cx:pt idx="941">900000</cx:pt>
          <cx:pt idx="942">225000</cx:pt>
          <cx:pt idx="943">225000</cx:pt>
          <cx:pt idx="944">562500</cx:pt>
          <cx:pt idx="945">1024740</cx:pt>
          <cx:pt idx="946">152820</cx:pt>
          <cx:pt idx="947">819432</cx:pt>
          <cx:pt idx="948">450000</cx:pt>
          <cx:pt idx="949">550980</cx:pt>
          <cx:pt idx="950">1096020</cx:pt>
          <cx:pt idx="951">315000</cx:pt>
          <cx:pt idx="952">270000</cx:pt>
          <cx:pt idx="953">500211</cx:pt>
          <cx:pt idx="954">715095</cx:pt>
          <cx:pt idx="955">538704</cx:pt>
          <cx:pt idx="956">157500</cx:pt>
          <cx:pt idx="957">824242.5</cx:pt>
          <cx:pt idx="958">450000</cx:pt>
          <cx:pt idx="959">781920</cx:pt>
          <cx:pt idx="960">755190</cx:pt>
          <cx:pt idx="961">854896.5</cx:pt>
          <cx:pt idx="962">247500</cx:pt>
          <cx:pt idx="963">1125000</cx:pt>
          <cx:pt idx="964">754740</cx:pt>
          <cx:pt idx="965">266652</cx:pt>
          <cx:pt idx="966">352044</cx:pt>
          <cx:pt idx="967">585000</cx:pt>
          <cx:pt idx="968">350581.5</cx:pt>
          <cx:pt idx="969">270000</cx:pt>
          <cx:pt idx="970">436032</cx:pt>
          <cx:pt idx="971">640458</cx:pt>
          <cx:pt idx="972">188685</cx:pt>
          <cx:pt idx="973">848745</cx:pt>
          <cx:pt idx="974">835380</cx:pt>
          <cx:pt idx="975">1006920</cx:pt>
          <cx:pt idx="976">203760</cx:pt>
          <cx:pt idx="977">350676</cx:pt>
          <cx:pt idx="978">135000</cx:pt>
          <cx:pt idx="979">284400</cx:pt>
          <cx:pt idx="980">450000</cx:pt>
          <cx:pt idx="981">299772</cx:pt>
          <cx:pt idx="982">497520</cx:pt>
          <cx:pt idx="983">640080</cx:pt>
          <cx:pt idx="984">679500</cx:pt>
          <cx:pt idx="985">135000</cx:pt>
          <cx:pt idx="986">312768</cx:pt>
          <cx:pt idx="987">1006920</cx:pt>
          <cx:pt idx="988">263686.5</cx:pt>
          <cx:pt idx="989">840951</cx:pt>
          <cx:pt idx="990">143910</cx:pt>
          <cx:pt idx="991">1165500</cx:pt>
          <cx:pt idx="992">490536</cx:pt>
          <cx:pt idx="993">835380</cx:pt>
          <cx:pt idx="994">760225.5</cx:pt>
          <cx:pt idx="995">495985.5</cx:pt>
          <cx:pt idx="996">1113840</cx:pt>
          <cx:pt idx="997">517536</cx:pt>
          <cx:pt idx="998">1288350</cx:pt>
          <cx:pt idx="999">679500</cx:pt>
          <cx:pt idx="1000">679500</cx:pt>
          <cx:pt idx="1001">180000</cx:pt>
          <cx:pt idx="1002">545040</cx:pt>
          <cx:pt idx="1003">1546020</cx:pt>
          <cx:pt idx="1004">746271</cx:pt>
          <cx:pt idx="1005">1661418</cx:pt>
          <cx:pt idx="1006">450000</cx:pt>
          <cx:pt idx="1007">225000</cx:pt>
          <cx:pt idx="1008">180000</cx:pt>
          <cx:pt idx="1009">202500</cx:pt>
          <cx:pt idx="1010">548770.5</cx:pt>
          <cx:pt idx="1011">1102171.5</cx:pt>
          <cx:pt idx="1012">508495.5</cx:pt>
          <cx:pt idx="1013">382500</cx:pt>
          <cx:pt idx="1014">603000</cx:pt>
          <cx:pt idx="1015">1125000</cx:pt>
          <cx:pt idx="1016">405000</cx:pt>
          <cx:pt idx="1017">1042164</cx:pt>
          <cx:pt idx="1018">670500</cx:pt>
          <cx:pt idx="1019">1190340</cx:pt>
          <cx:pt idx="1020">675000</cx:pt>
          <cx:pt idx="1021">78192</cx:pt>
          <cx:pt idx="1022">193572</cx:pt>
          <cx:pt idx="1023">314100</cx:pt>
          <cx:pt idx="1024">545040</cx:pt>
          <cx:pt idx="1025">1256400</cx:pt>
          <cx:pt idx="1026">288562.5</cx:pt>
          <cx:pt idx="1027">337500</cx:pt>
          <cx:pt idx="1028">909000</cx:pt>
          <cx:pt idx="1029">675000</cx:pt>
          <cx:pt idx="1030">900000</cx:pt>
          <cx:pt idx="1031">161730</cx:pt>
          <cx:pt idx="1032">549000</cx:pt>
          <cx:pt idx="1033">314100</cx:pt>
          <cx:pt idx="1034">314100</cx:pt>
          <cx:pt idx="1035">180000</cx:pt>
          <cx:pt idx="1036">485640</cx:pt>
          <cx:pt idx="1037">1078200</cx:pt>
          <cx:pt idx="1038">463284</cx:pt>
          <cx:pt idx="1039">203760</cx:pt>
          <cx:pt idx="1040">545040</cx:pt>
          <cx:pt idx="1041">284400</cx:pt>
          <cx:pt idx="1042">540000</cx:pt>
          <cx:pt idx="1043">1129500</cx:pt>
          <cx:pt idx="1044">153000</cx:pt>
          <cx:pt idx="1045">247500</cx:pt>
          <cx:pt idx="1046">1757466</cx:pt>
          <cx:pt idx="1047">518562</cx:pt>
          <cx:pt idx="1048">552555</cx:pt>
          <cx:pt idx="1049">746280</cx:pt>
          <cx:pt idx="1050">360000</cx:pt>
          <cx:pt idx="1051">450000</cx:pt>
          <cx:pt idx="1052">326439</cx:pt>
          <cx:pt idx="1053">180000</cx:pt>
          <cx:pt idx="1054">781920</cx:pt>
          <cx:pt idx="1055">729000</cx:pt>
          <cx:pt idx="1056">1180341</cx:pt>
          <cx:pt idx="1057">900000</cx:pt>
          <cx:pt idx="1058">900000</cx:pt>
          <cx:pt idx="1059">1288350</cx:pt>
          <cx:pt idx="1060">343800</cx:pt>
          <cx:pt idx="1061">1288350</cx:pt>
          <cx:pt idx="1062">225000</cx:pt>
          <cx:pt idx="1063">454500</cx:pt>
          <cx:pt idx="1064">1350000</cx:pt>
          <cx:pt idx="1065">1606036.5</cx:pt>
          <cx:pt idx="1066">180000</cx:pt>
          <cx:pt idx="1067">247275</cx:pt>
          <cx:pt idx="1068">1288350</cx:pt>
          <cx:pt idx="1069">450000</cx:pt>
          <cx:pt idx="1070">254700</cx:pt>
          <cx:pt idx="1071">314100</cx:pt>
          <cx:pt idx="1072">337500</cx:pt>
          <cx:pt idx="1073">215640</cx:pt>
          <cx:pt idx="1074">675000</cx:pt>
          <cx:pt idx="1075">360000</cx:pt>
          <cx:pt idx="1076">148365</cx:pt>
          <cx:pt idx="1077">239418</cx:pt>
          <cx:pt idx="1078">583569</cx:pt>
          <cx:pt idx="1079">746703</cx:pt>
          <cx:pt idx="1080">315000</cx:pt>
          <cx:pt idx="1081">270000</cx:pt>
          <cx:pt idx="1082">790830</cx:pt>
          <cx:pt idx="1083">417024</cx:pt>
          <cx:pt idx="1084">942300</cx:pt>
          <cx:pt idx="1085">1256400</cx:pt>
          <cx:pt idx="1086">193500</cx:pt>
          <cx:pt idx="1087">379237.5</cx:pt>
          <cx:pt idx="1088">459000</cx:pt>
          <cx:pt idx="1089">342000</cx:pt>
          <cx:pt idx="1090">701721</cx:pt>
          <cx:pt idx="1091">640080</cx:pt>
          <cx:pt idx="1092">900000</cx:pt>
          <cx:pt idx="1093">528633</cx:pt>
          <cx:pt idx="1094">269550</cx:pt>
          <cx:pt idx="1095">91647</cx:pt>
          <cx:pt idx="1096">900000</cx:pt>
          <cx:pt idx="1097">225000</cx:pt>
          <cx:pt idx="1098">729792</cx:pt>
          <cx:pt idx="1099">582804</cx:pt>
          <cx:pt idx="1100">553581</cx:pt>
          <cx:pt idx="1101">270000</cx:pt>
          <cx:pt idx="1102">518562</cx:pt>
          <cx:pt idx="1103">260640</cx:pt>
          <cx:pt idx="1104">397881</cx:pt>
          <cx:pt idx="1105">579942</cx:pt>
          <cx:pt idx="1106">315000</cx:pt>
          <cx:pt idx="1107">1133748</cx:pt>
          <cx:pt idx="1108">675000</cx:pt>
          <cx:pt idx="1109">521280</cx:pt>
          <cx:pt idx="1110">1024740</cx:pt>
          <cx:pt idx="1111">297130.5</cx:pt>
          <cx:pt idx="1112">1546020</cx:pt>
          <cx:pt idx="1113">808650</cx:pt>
          <cx:pt idx="1114">305955</cx:pt>
          <cx:pt idx="1115">180000</cx:pt>
          <cx:pt idx="1116">526491</cx:pt>
          <cx:pt idx="1117">545040</cx:pt>
          <cx:pt idx="1118">536917.5</cx:pt>
          <cx:pt idx="1119">298512</cx:pt>
          <cx:pt idx="1120">104256</cx:pt>
          <cx:pt idx="1121">742500</cx:pt>
          <cx:pt idx="1122">539100</cx:pt>
          <cx:pt idx="1123">297000</cx:pt>
          <cx:pt idx="1124">268659</cx:pt>
          <cx:pt idx="1125">647046</cx:pt>
          <cx:pt idx="1126">254700</cx:pt>
          <cx:pt idx="1127">900000</cx:pt>
          <cx:pt idx="1128">203760</cx:pt>
          <cx:pt idx="1129">573628.5</cx:pt>
          <cx:pt idx="1130">495000</cx:pt>
          <cx:pt idx="1131">225000</cx:pt>
          <cx:pt idx="1132">900000</cx:pt>
          <cx:pt idx="1133">1125000</cx:pt>
          <cx:pt idx="1134">450000</cx:pt>
          <cx:pt idx="1135">808650</cx:pt>
          <cx:pt idx="1136">540000</cx:pt>
          <cx:pt idx="1137">180000</cx:pt>
          <cx:pt idx="1138">733315.5</cx:pt>
          <cx:pt idx="1139">397881</cx:pt>
          <cx:pt idx="1140">805536</cx:pt>
          <cx:pt idx="1141">526491</cx:pt>
          <cx:pt idx="1142">675000</cx:pt>
          <cx:pt idx="1143">176328</cx:pt>
          <cx:pt idx="1144">751500</cx:pt>
          <cx:pt idx="1145">148500</cx:pt>
          <cx:pt idx="1146">298512</cx:pt>
          <cx:pt idx="1147">360000</cx:pt>
          <cx:pt idx="1148">521280</cx:pt>
          <cx:pt idx="1149">562500</cx:pt>
          <cx:pt idx="1150">180000</cx:pt>
          <cx:pt idx="1151">1125000</cx:pt>
          <cx:pt idx="1152">81504</cx:pt>
          <cx:pt idx="1153">363190.5</cx:pt>
          <cx:pt idx="1154">544491</cx:pt>
          <cx:pt idx="1155">254700</cx:pt>
          <cx:pt idx="1156">585000</cx:pt>
          <cx:pt idx="1157">180000</cx:pt>
          <cx:pt idx="1158">269550</cx:pt>
          <cx:pt idx="1159">135000</cx:pt>
          <cx:pt idx="1160">1288350</cx:pt>
          <cx:pt idx="1161">301464</cx:pt>
          <cx:pt idx="1162">1256400</cx:pt>
          <cx:pt idx="1163">1024636.5</cx:pt>
          <cx:pt idx="1164">127350</cx:pt>
          <cx:pt idx="1165">550980</cx:pt>
          <cx:pt idx="1166">854901</cx:pt>
          <cx:pt idx="1167">582228</cx:pt>
          <cx:pt idx="1168">525735</cx:pt>
          <cx:pt idx="1169">135000</cx:pt>
          <cx:pt idx="1170">1479541.5</cx:pt>
          <cx:pt idx="1171">505665</cx:pt>
          <cx:pt idx="1172">432661.5</cx:pt>
          <cx:pt idx="1173">339241.5</cx:pt>
          <cx:pt idx="1174">310500</cx:pt>
          <cx:pt idx="1175">450000</cx:pt>
          <cx:pt idx="1176">450000</cx:pt>
          <cx:pt idx="1177">521280</cx:pt>
          <cx:pt idx="1178">531706.5</cx:pt>
          <cx:pt idx="1179">1084383</cx:pt>
          <cx:pt idx="1180">455040</cx:pt>
          <cx:pt idx="1181">573628.5</cx:pt>
          <cx:pt idx="1182">997335</cx:pt>
          <cx:pt idx="1183">886176</cx:pt>
          <cx:pt idx="1184">225000</cx:pt>
          <cx:pt idx="1185">971280</cx:pt>
          <cx:pt idx="1186">189351</cx:pt>
          <cx:pt idx="1187">370629</cx:pt>
          <cx:pt idx="1188">225000</cx:pt>
          <cx:pt idx="1189">1116000</cx:pt>
          <cx:pt idx="1190">659610</cx:pt>
          <cx:pt idx="1191">285723</cx:pt>
          <cx:pt idx="1192">454500</cx:pt>
          <cx:pt idx="1193">450000</cx:pt>
          <cx:pt idx="1194">746271</cx:pt>
          <cx:pt idx="1195">1381113</cx:pt>
          <cx:pt idx="1196">269550</cx:pt>
          <cx:pt idx="1197">199008</cx:pt>
          <cx:pt idx="1198">314100</cx:pt>
          <cx:pt idx="1199">533668.5</cx:pt>
          <cx:pt idx="1200">585000</cx:pt>
          <cx:pt idx="1201">797557.5</cx:pt>
          <cx:pt idx="1202">286704</cx:pt>
          <cx:pt idx="1203">450000</cx:pt>
          <cx:pt idx="1204">425133</cx:pt>
          <cx:pt idx="1205">972000</cx:pt>
          <cx:pt idx="1206">675000</cx:pt>
          <cx:pt idx="1207">948582</cx:pt>
          <cx:pt idx="1208">598486.5</cx:pt>
          <cx:pt idx="1209">855000</cx:pt>
          <cx:pt idx="1210">1012500</cx:pt>
          <cx:pt idx="1211">675000</cx:pt>
          <cx:pt idx="1212">746280</cx:pt>
          <cx:pt idx="1213">629325</cx:pt>
          <cx:pt idx="1214">751500</cx:pt>
          <cx:pt idx="1215">427500</cx:pt>
          <cx:pt idx="1216">180000</cx:pt>
          <cx:pt idx="1217">1575000</cx:pt>
          <cx:pt idx="1218">436032</cx:pt>
          <cx:pt idx="1219">1350000</cx:pt>
          <cx:pt idx="1220">225000</cx:pt>
          <cx:pt idx="1221">900000</cx:pt>
          <cx:pt idx="1222">536917.5</cx:pt>
          <cx:pt idx="1223">810000</cx:pt>
          <cx:pt idx="1224">271066.5</cx:pt>
          <cx:pt idx="1225">270000</cx:pt>
          <cx:pt idx="1226">336370.5</cx:pt>
          <cx:pt idx="1227">1281672</cx:pt>
          <cx:pt idx="1228">203760</cx:pt>
          <cx:pt idx="1229">253737</cx:pt>
          <cx:pt idx="1230">485640</cx:pt>
          <cx:pt idx="1231">593010</cx:pt>
          <cx:pt idx="1232">1051245</cx:pt>
          <cx:pt idx="1233">382500</cx:pt>
          <cx:pt idx="1234">156384</cx:pt>
          <cx:pt idx="1235">479637</cx:pt>
          <cx:pt idx="1236">971280</cx:pt>
          <cx:pt idx="1237">454500</cx:pt>
          <cx:pt idx="1238">661500</cx:pt>
          <cx:pt idx="1239">227520</cx:pt>
          <cx:pt idx="1240">1132573.5</cx:pt>
          <cx:pt idx="1241">323388</cx:pt>
          <cx:pt idx="1242">180000</cx:pt>
          <cx:pt idx="1243">2254500</cx:pt>
          <cx:pt idx="1244">382500</cx:pt>
          <cx:pt idx="1245">1051789.5</cx:pt>
          <cx:pt idx="1246">675000</cx:pt>
          <cx:pt idx="1247">508495.5</cx:pt>
          <cx:pt idx="1248">576072</cx:pt>
          <cx:pt idx="1249">95940</cx:pt>
          <cx:pt idx="1250">508495.5</cx:pt>
          <cx:pt idx="1251">1506816</cx:pt>
          <cx:pt idx="1252">1223010</cx:pt>
          <cx:pt idx="1253">560664</cx:pt>
          <cx:pt idx="1254">942300</cx:pt>
          <cx:pt idx="1255">1515415.5</cx:pt>
          <cx:pt idx="1256">640080</cx:pt>
          <cx:pt idx="1257">645048</cx:pt>
          <cx:pt idx="1258">557770.5</cx:pt>
          <cx:pt idx="1259">225000</cx:pt>
          <cx:pt idx="1260">945000</cx:pt>
          <cx:pt idx="1261">781920</cx:pt>
          <cx:pt idx="1262">152820</cx:pt>
          <cx:pt idx="1263">229230</cx:pt>
          <cx:pt idx="1264">291384</cx:pt>
          <cx:pt idx="1265">277969.5</cx:pt>
          <cx:pt idx="1266">1078200</cx:pt>
          <cx:pt idx="1267">906228</cx:pt>
          <cx:pt idx="1268">450000</cx:pt>
          <cx:pt idx="1269">50940</cx:pt>
          <cx:pt idx="1270">1350000</cx:pt>
          <cx:pt idx="1271">187704</cx:pt>
          <cx:pt idx="1272">814041</cx:pt>
          <cx:pt idx="1273">325377</cx:pt>
          <cx:pt idx="1274">1467612</cx:pt>
          <cx:pt idx="1275">76410</cx:pt>
          <cx:pt idx="1276">639000</cx:pt>
          <cx:pt idx="1277">178290</cx:pt>
          <cx:pt idx="1278">787131</cx:pt>
          <cx:pt idx="1279">239850</cx:pt>
          <cx:pt idx="1280">225000</cx:pt>
          <cx:pt idx="1281">1080000</cx:pt>
          <cx:pt idx="1282">511249.5</cx:pt>
          <cx:pt idx="1283">990000</cx:pt>
          <cx:pt idx="1284">202500</cx:pt>
          <cx:pt idx="1285">391090.5</cx:pt>
          <cx:pt idx="1286">152820</cx:pt>
          <cx:pt idx="1287">390447</cx:pt>
          <cx:pt idx="1288">1080000</cx:pt>
          <cx:pt idx="1289">900000</cx:pt>
          <cx:pt idx="1290">544491</cx:pt>
          <cx:pt idx="1291">516069</cx:pt>
          <cx:pt idx="1292">1185120</cx:pt>
          <cx:pt idx="1293">760225.5</cx:pt>
          <cx:pt idx="1294">505642.5</cx:pt>
          <cx:pt idx="1295">685012.5</cx:pt>
          <cx:pt idx="1296">900000</cx:pt>
          <cx:pt idx="1297">152820</cx:pt>
          <cx:pt idx="1298">722394</cx:pt>
          <cx:pt idx="1299">107820</cx:pt>
          <cx:pt idx="1300">1288350</cx:pt>
          <cx:pt idx="1301">180000</cx:pt>
          <cx:pt idx="1302">675000</cx:pt>
          <cx:pt idx="1303">152820</cx:pt>
          <cx:pt idx="1304">1078200</cx:pt>
          <cx:pt idx="1305">431280</cx:pt>
          <cx:pt idx="1306">810000</cx:pt>
          <cx:pt idx="1307">735579</cx:pt>
          <cx:pt idx="1308">545040</cx:pt>
          <cx:pt idx="1309">864000</cx:pt>
          <cx:pt idx="1310">247500</cx:pt>
          <cx:pt idx="1311">247500</cx:pt>
          <cx:pt idx="1312">1170000</cx:pt>
          <cx:pt idx="1313">900000</cx:pt>
          <cx:pt idx="1314">90000</cx:pt>
          <cx:pt idx="1315">1125000</cx:pt>
          <cx:pt idx="1316">1257255</cx:pt>
          <cx:pt idx="1317">1125000</cx:pt>
          <cx:pt idx="1318">363190.5</cx:pt>
          <cx:pt idx="1319">540000</cx:pt>
          <cx:pt idx="1320">490495.5</cx:pt>
          <cx:pt idx="1321">566055</cx:pt>
          <cx:pt idx="1322">1350000</cx:pt>
          <cx:pt idx="1323">270000</cx:pt>
          <cx:pt idx="1324">706410</cx:pt>
          <cx:pt idx="1325">760131</cx:pt>
          <cx:pt idx="1326">972000</cx:pt>
          <cx:pt idx="1327">835380</cx:pt>
          <cx:pt idx="1328">343800</cx:pt>
          <cx:pt idx="1329">102384</cx:pt>
          <cx:pt idx="1330">545040</cx:pt>
          <cx:pt idx="1331">495000</cx:pt>
          <cx:pt idx="1332">417024</cx:pt>
          <cx:pt idx="1333">180000</cx:pt>
          <cx:pt idx="1334">1963494</cx:pt>
          <cx:pt idx="1335">450000</cx:pt>
          <cx:pt idx="1336">495000</cx:pt>
          <cx:pt idx="1337">472500</cx:pt>
          <cx:pt idx="1338">107820</cx:pt>
          <cx:pt idx="1339">521280</cx:pt>
          <cx:pt idx="1340">450000</cx:pt>
          <cx:pt idx="1341">337500</cx:pt>
          <cx:pt idx="1342">142200</cx:pt>
          <cx:pt idx="1343">142632</cx:pt>
          <cx:pt idx="1344">323194.5</cx:pt>
          <cx:pt idx="1345">472500</cx:pt>
          <cx:pt idx="1346">381096</cx:pt>
          <cx:pt idx="1347">776583</cx:pt>
          <cx:pt idx="1348">450000</cx:pt>
          <cx:pt idx="1349">414792</cx:pt>
          <cx:pt idx="1350">270000</cx:pt>
          <cx:pt idx="1351">91692</cx:pt>
          <cx:pt idx="1352">579195</cx:pt>
          <cx:pt idx="1353">398016</cx:pt>
          <cx:pt idx="1354">152820</cx:pt>
          <cx:pt idx="1355">1005120</cx:pt>
          <cx:pt idx="1356">728460</cx:pt>
          <cx:pt idx="1357">585000</cx:pt>
          <cx:pt idx="1358">704844</cx:pt>
          <cx:pt idx="1359">810000</cx:pt>
          <cx:pt idx="1360">1093500</cx:pt>
          <cx:pt idx="1361">562491</cx:pt>
          <cx:pt idx="1362">1078200</cx:pt>
          <cx:pt idx="1363">1293502.5</cx:pt>
          <cx:pt idx="1364">848745</cx:pt>
          <cx:pt idx="1365">657000</cx:pt>
          <cx:pt idx="1366">269550</cx:pt>
          <cx:pt idx="1367">101880</cx:pt>
          <cx:pt idx="1368">225000</cx:pt>
          <cx:pt idx="1369">197820</cx:pt>
          <cx:pt idx="1370">101880</cx:pt>
          <cx:pt idx="1371">247500</cx:pt>
          <cx:pt idx="1372">229230</cx:pt>
          <cx:pt idx="1373">445086</cx:pt>
          <cx:pt idx="1374">518562</cx:pt>
          <cx:pt idx="1375">450000</cx:pt>
          <cx:pt idx="1376">107820</cx:pt>
          <cx:pt idx="1377">604413</cx:pt>
          <cx:pt idx="1378">675000</cx:pt>
          <cx:pt idx="1379">657702</cx:pt>
          <cx:pt idx="1380">427869</cx:pt>
          <cx:pt idx="1381">543037.5</cx:pt>
          <cx:pt idx="1382">302206.5</cx:pt>
          <cx:pt idx="1383">754740</cx:pt>
          <cx:pt idx="1384">755190</cx:pt>
          <cx:pt idx="1385">779688</cx:pt>
          <cx:pt idx="1386">808650</cx:pt>
          <cx:pt idx="1387">104256</cx:pt>
          <cx:pt idx="1388">647046</cx:pt>
          <cx:pt idx="1389">508495.5</cx:pt>
          <cx:pt idx="1390">271066.5</cx:pt>
          <cx:pt idx="1391">1006920</cx:pt>
          <cx:pt idx="1392">270000</cx:pt>
          <cx:pt idx="1393">302206.5</cx:pt>
          <cx:pt idx="1394">630000</cx:pt>
          <cx:pt idx="1395">405000</cx:pt>
          <cx:pt idx="1396">745119</cx:pt>
          <cx:pt idx="1397">130320</cx:pt>
          <cx:pt idx="1398">900000</cx:pt>
          <cx:pt idx="1399">508495.5</cx:pt>
          <cx:pt idx="1400">180000</cx:pt>
          <cx:pt idx="1401">161730</cx:pt>
          <cx:pt idx="1402">582768</cx:pt>
          <cx:pt idx="1403">675000</cx:pt>
          <cx:pt idx="1404">810000</cx:pt>
          <cx:pt idx="1405">619965</cx:pt>
          <cx:pt idx="1406">71955</cx:pt>
          <cx:pt idx="1407">1350000</cx:pt>
          <cx:pt idx="1408">1078200</cx:pt>
          <cx:pt idx="1409">477175.5</cx:pt>
          <cx:pt idx="1410">1113840</cx:pt>
          <cx:pt idx="1411">900000</cx:pt>
          <cx:pt idx="1412">948582</cx:pt>
          <cx:pt idx="1413">474048</cx:pt>
          <cx:pt idx="1414">545040</cx:pt>
          <cx:pt idx="1415">381528</cx:pt>
          <cx:pt idx="1416">625536</cx:pt>
          <cx:pt idx="1417">270000</cx:pt>
          <cx:pt idx="1418">106974</cx:pt>
          <cx:pt idx="1419">814500</cx:pt>
          <cx:pt idx="1420">508495.5</cx:pt>
          <cx:pt idx="1421">327024</cx:pt>
          <cx:pt idx="1422">1260702</cx:pt>
          <cx:pt idx="1423">237204</cx:pt>
          <cx:pt idx="1424">1125000</cx:pt>
          <cx:pt idx="1425">252000</cx:pt>
          <cx:pt idx="1426">254700</cx:pt>
          <cx:pt idx="1427">540000</cx:pt>
          <cx:pt idx="1428">495000</cx:pt>
          <cx:pt idx="1429">1125000</cx:pt>
          <cx:pt idx="1430">405000</cx:pt>
          <cx:pt idx="1431">133528.5</cx:pt>
          <cx:pt idx="1432">906228</cx:pt>
          <cx:pt idx="1433">180000</cx:pt>
          <cx:pt idx="1434">1076247</cx:pt>
          <cx:pt idx="1435">728460</cx:pt>
          <cx:pt idx="1436">900000</cx:pt>
          <cx:pt idx="1437">508495.5</cx:pt>
          <cx:pt idx="1438">450000</cx:pt>
          <cx:pt idx="1439">730017</cx:pt>
          <cx:pt idx="1440">450000</cx:pt>
          <cx:pt idx="1441">1288350</cx:pt>
          <cx:pt idx="1442">1252278</cx:pt>
          <cx:pt idx="1443">1006920</cx:pt>
          <cx:pt idx="1444">855000</cx:pt>
          <cx:pt idx="1445">1100709</cx:pt>
          <cx:pt idx="1446">2250000</cx:pt>
          <cx:pt idx="1447">1288350</cx:pt>
          <cx:pt idx="1448">942300</cx:pt>
          <cx:pt idx="1449">1125000</cx:pt>
          <cx:pt idx="1450">270000</cx:pt>
          <cx:pt idx="1451">2013840</cx:pt>
          <cx:pt idx="1452">254700</cx:pt>
          <cx:pt idx="1453">270000</cx:pt>
          <cx:pt idx="1454">753840</cx:pt>
          <cx:pt idx="1455">225000</cx:pt>
          <cx:pt idx="1456">254700</cx:pt>
          <cx:pt idx="1457">697500</cx:pt>
          <cx:pt idx="1458">314100</cx:pt>
          <cx:pt idx="1459">1133748</cx:pt>
          <cx:pt idx="1460">1436850</cx:pt>
          <cx:pt idx="1461">640080</cx:pt>
          <cx:pt idx="1462">450000</cx:pt>
          <cx:pt idx="1463">385749</cx:pt>
          <cx:pt idx="1464">545040</cx:pt>
          <cx:pt idx="1465">447768</cx:pt>
          <cx:pt idx="1466">273636</cx:pt>
          <cx:pt idx="1467">203760</cx:pt>
          <cx:pt idx="1468">943425</cx:pt>
          <cx:pt idx="1469">135000</cx:pt>
          <cx:pt idx="1470">339241.5</cx:pt>
          <cx:pt idx="1471">450000</cx:pt>
          <cx:pt idx="1472">348264</cx:pt>
          <cx:pt idx="1473">191880</cx:pt>
          <cx:pt idx="1474">344043</cx:pt>
          <cx:pt idx="1475">450000</cx:pt>
          <cx:pt idx="1476">326664</cx:pt>
          <cx:pt idx="1477">781920</cx:pt>
          <cx:pt idx="1478">454500</cx:pt>
          <cx:pt idx="1479">1293502.5</cx:pt>
          <cx:pt idx="1480">225000</cx:pt>
          <cx:pt idx="1481">808650</cx:pt>
          <cx:pt idx="1482">621000</cx:pt>
          <cx:pt idx="1483">225000</cx:pt>
          <cx:pt idx="1484">364896</cx:pt>
          <cx:pt idx="1485">808650</cx:pt>
          <cx:pt idx="1486">180000</cx:pt>
          <cx:pt idx="1487">450000</cx:pt>
          <cx:pt idx="1488">225000</cx:pt>
          <cx:pt idx="1489">269550</cx:pt>
          <cx:pt idx="1490">521280</cx:pt>
          <cx:pt idx="1491">288873</cx:pt>
          <cx:pt idx="1492">143910</cx:pt>
          <cx:pt idx="1493">389484</cx:pt>
          <cx:pt idx="1494">315000</cx:pt>
          <cx:pt idx="1495">225000</cx:pt>
          <cx:pt idx="1496">913180.5</cx:pt>
          <cx:pt idx="1497">703728</cx:pt>
          <cx:pt idx="1498">416052</cx:pt>
          <cx:pt idx="1499">420718.5</cx:pt>
          <cx:pt idx="1500">225000</cx:pt>
          <cx:pt idx="1501">168102</cx:pt>
          <cx:pt idx="1502">729000</cx:pt>
          <cx:pt idx="1503">331920</cx:pt>
          <cx:pt idx="1504">180000</cx:pt>
          <cx:pt idx="1505">1080000</cx:pt>
          <cx:pt idx="1506">479974.5</cx:pt>
          <cx:pt idx="1507">119925</cx:pt>
          <cx:pt idx="1508">135000</cx:pt>
          <cx:pt idx="1509">315000</cx:pt>
          <cx:pt idx="1510">202500</cx:pt>
          <cx:pt idx="1511">454500</cx:pt>
          <cx:pt idx="1512">573408</cx:pt>
          <cx:pt idx="1513">1125000</cx:pt>
          <cx:pt idx="1514">948582</cx:pt>
          <cx:pt idx="1515">1046142</cx:pt>
          <cx:pt idx="1516">208512</cx:pt>
          <cx:pt idx="1517">157500</cx:pt>
          <cx:pt idx="1518">90000</cx:pt>
          <cx:pt idx="1519">360000</cx:pt>
          <cx:pt idx="1520">269550</cx:pt>
          <cx:pt idx="1521">315000</cx:pt>
          <cx:pt idx="1522">582228</cx:pt>
          <cx:pt idx="1523">495000</cx:pt>
          <cx:pt idx="1524">940500</cx:pt>
          <cx:pt idx="1525">284256</cx:pt>
          <cx:pt idx="1526">95940</cx:pt>
          <cx:pt idx="1527">900000</cx:pt>
          <cx:pt idx="1528">270000</cx:pt>
          <cx:pt idx="1529">675000</cx:pt>
          <cx:pt idx="1530">1635795</cx:pt>
          <cx:pt idx="1531">1213227</cx:pt>
          <cx:pt idx="1532">485190</cx:pt>
          <cx:pt idx="1533">1057266</cx:pt>
          <cx:pt idx="1534">1102171.5</cx:pt>
          <cx:pt idx="1535">225000</cx:pt>
          <cx:pt idx="1536">180000</cx:pt>
          <cx:pt idx="1537">450000</cx:pt>
          <cx:pt idx="1538">302076</cx:pt>
          <cx:pt idx="1539">358213.5</cx:pt>
          <cx:pt idx="1540">180000</cx:pt>
          <cx:pt idx="1541">805536</cx:pt>
          <cx:pt idx="1542">405000</cx:pt>
          <cx:pt idx="1543">859500</cx:pt>
          <cx:pt idx="1544">1540588.5</cx:pt>
          <cx:pt idx="1545">2159842.5</cx:pt>
          <cx:pt idx="1546">1258650</cx:pt>
          <cx:pt idx="1547">177768</cx:pt>
          <cx:pt idx="1548">1078200</cx:pt>
          <cx:pt idx="1549">1124478</cx:pt>
          <cx:pt idx="1550">1557103.5</cx:pt>
          <cx:pt idx="1551">830214</cx:pt>
          <cx:pt idx="1552">450000</cx:pt>
          <cx:pt idx="1553">472500</cx:pt>
          <cx:pt idx="1554">805072.5</cx:pt>
          <cx:pt idx="1555">67500</cx:pt>
          <cx:pt idx="1556">265500</cx:pt>
          <cx:pt idx="1557">675000</cx:pt>
          <cx:pt idx="1558">1557103.5</cx:pt>
          <cx:pt idx="1559">90000</cx:pt>
          <cx:pt idx="1560">630000</cx:pt>
          <cx:pt idx="1561">760225.5</cx:pt>
          <cx:pt idx="1562">297040.5</cx:pt>
          <cx:pt idx="1563">343377</cx:pt>
          <cx:pt idx="1564">500211</cx:pt>
          <cx:pt idx="1565">1185282</cx:pt>
          <cx:pt idx="1566">1965226.5</cx:pt>
          <cx:pt idx="1567">1133748</cx:pt>
          <cx:pt idx="1568">562500</cx:pt>
          <cx:pt idx="1569">161730</cx:pt>
          <cx:pt idx="1570">1774039.5</cx:pt>
          <cx:pt idx="1571">1061599.5</cx:pt>
          <cx:pt idx="1572">1288350</cx:pt>
          <cx:pt idx="1573">71955</cx:pt>
          <cx:pt idx="1574">284400</cx:pt>
          <cx:pt idx="1575">1006920</cx:pt>
          <cx:pt idx="1576">371862</cx:pt>
          <cx:pt idx="1577">640080</cx:pt>
          <cx:pt idx="1578">536917.5</cx:pt>
          <cx:pt idx="1579">545040</cx:pt>
          <cx:pt idx="1580">900000</cx:pt>
          <cx:pt idx="1581">1024740</cx:pt>
          <cx:pt idx="1582">1223010</cx:pt>
          <cx:pt idx="1583">599116.5</cx:pt>
          <cx:pt idx="1584">1078200</cx:pt>
          <cx:pt idx="1585">437877</cx:pt>
          <cx:pt idx="1586">1125000</cx:pt>
          <cx:pt idx="1587">777024</cx:pt>
          <cx:pt idx="1588">450000</cx:pt>
          <cx:pt idx="1589">140746.5</cx:pt>
          <cx:pt idx="1590">640080</cx:pt>
          <cx:pt idx="1591">1096020</cx:pt>
          <cx:pt idx="1592">225000</cx:pt>
          <cx:pt idx="1593">1800000</cx:pt>
          <cx:pt idx="1594">1609272</cx:pt>
          <cx:pt idx="1595">1180341</cx:pt>
          <cx:pt idx="1596">450000</cx:pt>
          <cx:pt idx="1597">675000</cx:pt>
          <cx:pt idx="1598">1125000</cx:pt>
          <cx:pt idx="1599">284400</cx:pt>
          <cx:pt idx="1600">521280</cx:pt>
          <cx:pt idx="1601">284400</cx:pt>
          <cx:pt idx="1602">225000</cx:pt>
          <cx:pt idx="1603">254700</cx:pt>
          <cx:pt idx="1604">526500</cx:pt>
          <cx:pt idx="1605">451804.5</cx:pt>
          <cx:pt idx="1606">1224198</cx:pt>
          <cx:pt idx="1607">640080</cx:pt>
          <cx:pt idx="1608">562491</cx:pt>
          <cx:pt idx="1609">573628.5</cx:pt>
          <cx:pt idx="1610">269982</cx:pt>
          <cx:pt idx="1611">225000</cx:pt>
          <cx:pt idx="1612">1622691</cx:pt>
          <cx:pt idx="1613">225000</cx:pt>
          <cx:pt idx="1614">675000</cx:pt>
          <cx:pt idx="1615">284400</cx:pt>
          <cx:pt idx="1616">675000</cx:pt>
          <cx:pt idx="1617">824823</cx:pt>
          <cx:pt idx="1618">755190</cx:pt>
          <cx:pt idx="1619">765261</cx:pt>
          <cx:pt idx="1620">450346.5</cx:pt>
          <cx:pt idx="1621">180000</cx:pt>
          <cx:pt idx="1622">662026.5</cx:pt>
          <cx:pt idx="1623">755190</cx:pt>
          <cx:pt idx="1624">270000</cx:pt>
          <cx:pt idx="1625">675000</cx:pt>
          <cx:pt idx="1626">508495.5</cx:pt>
          <cx:pt idx="1627">734773.5</cx:pt>
          <cx:pt idx="1628">436032</cx:pt>
          <cx:pt idx="1629">1256400</cx:pt>
          <cx:pt idx="1630">1712727</cx:pt>
          <cx:pt idx="1631">295254</cx:pt>
          <cx:pt idx="1632">675000</cx:pt>
          <cx:pt idx="1633">1755000</cx:pt>
          <cx:pt idx="1634">922500</cx:pt>
          <cx:pt idx="1635">1288350</cx:pt>
          <cx:pt idx="1636">258709.5</cx:pt>
          <cx:pt idx="1637">382500</cx:pt>
          <cx:pt idx="1638">1288350</cx:pt>
          <cx:pt idx="1639">135000</cx:pt>
          <cx:pt idx="1640">254700</cx:pt>
          <cx:pt idx="1641">254700</cx:pt>
          <cx:pt idx="1642">900000</cx:pt>
          <cx:pt idx="1643">225000</cx:pt>
          <cx:pt idx="1644">450000</cx:pt>
          <cx:pt idx="1645">313438.5</cx:pt>
          <cx:pt idx="1646">454500</cx:pt>
          <cx:pt idx="1647">2013840</cx:pt>
          <cx:pt idx="1648">677664</cx:pt>
          <cx:pt idx="1649">850500</cx:pt>
          <cx:pt idx="1650">454500</cx:pt>
          <cx:pt idx="1651">314055</cx:pt>
          <cx:pt idx="1652">273636</cx:pt>
          <cx:pt idx="1653">1206954</cx:pt>
          <cx:pt idx="1654">810000</cx:pt>
          <cx:pt idx="1655">808650</cx:pt>
          <cx:pt idx="1656">315000</cx:pt>
          <cx:pt idx="1657">1075500</cx:pt>
          <cx:pt idx="1658">405000</cx:pt>
          <cx:pt idx="1659">199080</cx:pt>
          <cx:pt idx="1660">1078200</cx:pt>
          <cx:pt idx="1661">814041</cx:pt>
          <cx:pt idx="1662">1872517.5</cx:pt>
          <cx:pt idx="1663">369000</cx:pt>
          <cx:pt idx="1664">473760</cx:pt>
          <cx:pt idx="1665">552555</cx:pt>
          <cx:pt idx="1666">270000</cx:pt>
          <cx:pt idx="1667">491031</cx:pt>
          <cx:pt idx="1668">239850</cx:pt>
          <cx:pt idx="1669">1162170</cx:pt>
          <cx:pt idx="1670">860377.5</cx:pt>
          <cx:pt idx="1671">622188</cx:pt>
          <cx:pt idx="1672">180000</cx:pt>
          <cx:pt idx="1673">247500</cx:pt>
          <cx:pt idx="1674">1288350</cx:pt>
          <cx:pt idx="1675">1188765</cx:pt>
          <cx:pt idx="1676">814041</cx:pt>
          <cx:pt idx="1677">1259626.5</cx:pt>
          <cx:pt idx="1678">158148</cx:pt>
          <cx:pt idx="1679">180000</cx:pt>
          <cx:pt idx="1680">1321020</cx:pt>
          <cx:pt idx="1681">1237500</cx:pt>
          <cx:pt idx="1682">448056</cx:pt>
          <cx:pt idx="1683">661702.5</cx:pt>
          <cx:pt idx="1684">270000</cx:pt>
          <cx:pt idx="1685">180000</cx:pt>
          <cx:pt idx="1686">715765.5</cx:pt>
          <cx:pt idx="1687">808650</cx:pt>
          <cx:pt idx="1688">755190</cx:pt>
          <cx:pt idx="1689">349609.5</cx:pt>
          <cx:pt idx="1690">180000</cx:pt>
          <cx:pt idx="1691">508495.5</cx:pt>
          <cx:pt idx="1692">539100</cx:pt>
          <cx:pt idx="1693">965340</cx:pt>
          <cx:pt idx="1694">119925</cx:pt>
          <cx:pt idx="1695">521280</cx:pt>
          <cx:pt idx="1696">881055</cx:pt>
          <cx:pt idx="1697">808650</cx:pt>
          <cx:pt idx="1698">381528</cx:pt>
          <cx:pt idx="1699">808650</cx:pt>
          <cx:pt idx="1700">148500</cx:pt>
          <cx:pt idx="1701">640080</cx:pt>
          <cx:pt idx="1702">1133748</cx:pt>
          <cx:pt idx="1703">1257430.5</cx:pt>
          <cx:pt idx="1704">675000</cx:pt>
          <cx:pt idx="1705">733315.5</cx:pt>
          <cx:pt idx="1706">808650</cx:pt>
          <cx:pt idx="1707">2250000</cx:pt>
          <cx:pt idx="1708">728460</cx:pt>
          <cx:pt idx="1709">180000</cx:pt>
          <cx:pt idx="1710">284400</cx:pt>
          <cx:pt idx="1711">202500</cx:pt>
          <cx:pt idx="1712">808650</cx:pt>
          <cx:pt idx="1713">835380</cx:pt>
          <cx:pt idx="1714">202500</cx:pt>
          <cx:pt idx="1715">254700</cx:pt>
          <cx:pt idx="1716">269550</cx:pt>
          <cx:pt idx="1717">755190</cx:pt>
          <cx:pt idx="1718">360000</cx:pt>
          <cx:pt idx="1719">900000</cx:pt>
          <cx:pt idx="1720">540000</cx:pt>
          <cx:pt idx="1721">592560</cx:pt>
          <cx:pt idx="1722">867951</cx:pt>
          <cx:pt idx="1723">269550</cx:pt>
          <cx:pt idx="1724">675000</cx:pt>
          <cx:pt idx="1725">718749</cx:pt>
          <cx:pt idx="1726">755190</cx:pt>
          <cx:pt idx="1727">1104997.5</cx:pt>
          <cx:pt idx="1728">1546020</cx:pt>
          <cx:pt idx="1729">1125000</cx:pt>
          <cx:pt idx="1730">292500</cx:pt>
          <cx:pt idx="1731">117162</cx:pt>
          <cx:pt idx="1732">343800</cx:pt>
          <cx:pt idx="1733">130500</cx:pt>
          <cx:pt idx="1734">450000</cx:pt>
          <cx:pt idx="1735">545040</cx:pt>
          <cx:pt idx="1736">808650</cx:pt>
          <cx:pt idx="1737">291384</cx:pt>
          <cx:pt idx="1738">225000</cx:pt>
          <cx:pt idx="1739">1006920</cx:pt>
          <cx:pt idx="1740">792162</cx:pt>
          <cx:pt idx="1741">1006920</cx:pt>
          <cx:pt idx="1742">298728</cx:pt>
          <cx:pt idx="1743">900000</cx:pt>
          <cx:pt idx="1744">539100</cx:pt>
          <cx:pt idx="1745">323388</cx:pt>
          <cx:pt idx="1746">675000</cx:pt>
          <cx:pt idx="1747">900000</cx:pt>
          <cx:pt idx="1748">917172</cx:pt>
          <cx:pt idx="1749">450000</cx:pt>
          <cx:pt idx="1750">521280</cx:pt>
          <cx:pt idx="1751">675000</cx:pt>
          <cx:pt idx="1752">157500</cx:pt>
          <cx:pt idx="1753">585000</cx:pt>
          <cx:pt idx="1754">986553</cx:pt>
          <cx:pt idx="1755">1436850</cx:pt>
          <cx:pt idx="1756">720000</cx:pt>
          <cx:pt idx="1757">123993</cx:pt>
          <cx:pt idx="1758">270000</cx:pt>
          <cx:pt idx="1759">180000</cx:pt>
          <cx:pt idx="1760">314100</cx:pt>
          <cx:pt idx="1761">484789.5</cx:pt>
          <cx:pt idx="1762">862560</cx:pt>
          <cx:pt idx="1763">314055</cx:pt>
          <cx:pt idx="1764">98910</cx:pt>
          <cx:pt idx="1765">157500</cx:pt>
          <cx:pt idx="1766">720000</cx:pt>
          <cx:pt idx="1767">112500</cx:pt>
          <cx:pt idx="1768">594000</cx:pt>
          <cx:pt idx="1769">1236816</cx:pt>
          <cx:pt idx="1770">523597.5</cx:pt>
          <cx:pt idx="1771">675000</cx:pt>
          <cx:pt idx="1772">545040</cx:pt>
          <cx:pt idx="1773">247275</cx:pt>
          <cx:pt idx="1774">450000</cx:pt>
          <cx:pt idx="1775">481495.5</cx:pt>
          <cx:pt idx="1776">180000</cx:pt>
          <cx:pt idx="1777">204768</cx:pt>
          <cx:pt idx="1778">540000</cx:pt>
          <cx:pt idx="1779">270000</cx:pt>
          <cx:pt idx="1780">269550</cx:pt>
          <cx:pt idx="1781">506889</cx:pt>
          <cx:pt idx="1782">239850</cx:pt>
          <cx:pt idx="1783">728460</cx:pt>
          <cx:pt idx="1784">1350000</cx:pt>
          <cx:pt idx="1785">412227</cx:pt>
          <cx:pt idx="1786">1125000</cx:pt>
          <cx:pt idx="1787">783927</cx:pt>
          <cx:pt idx="1788">550980</cx:pt>
          <cx:pt idx="1789">341280</cx:pt>
          <cx:pt idx="1790">846000</cx:pt>
          <cx:pt idx="1791">135000</cx:pt>
          <cx:pt idx="1792">454500</cx:pt>
          <cx:pt idx="1793">540000</cx:pt>
          <cx:pt idx="1794">331920</cx:pt>
          <cx:pt idx="1795">225000</cx:pt>
          <cx:pt idx="1796">1379556</cx:pt>
          <cx:pt idx="1797">405000</cx:pt>
          <cx:pt idx="1798">270000</cx:pt>
          <cx:pt idx="1799">495000</cx:pt>
          <cx:pt idx="1800">528633</cx:pt>
          <cx:pt idx="1801">781920</cx:pt>
          <cx:pt idx="1802">1288350</cx:pt>
          <cx:pt idx="1803">675000</cx:pt>
          <cx:pt idx="1804">225000</cx:pt>
          <cx:pt idx="1805">1339884</cx:pt>
          <cx:pt idx="1806">781920</cx:pt>
          <cx:pt idx="1807">450000</cx:pt>
          <cx:pt idx="1808">1705500</cx:pt>
          <cx:pt idx="1809">1113840</cx:pt>
          <cx:pt idx="1810">1350000</cx:pt>
          <cx:pt idx="1811">594121.5</cx:pt>
          <cx:pt idx="1812">1042560</cx:pt>
          <cx:pt idx="1813">191880</cx:pt>
          <cx:pt idx="1814">675000</cx:pt>
          <cx:pt idx="1815">454500</cx:pt>
          <cx:pt idx="1816">202500</cx:pt>
          <cx:pt idx="1817">180000</cx:pt>
          <cx:pt idx="1818">1125000</cx:pt>
          <cx:pt idx="1819">675000</cx:pt>
          <cx:pt idx="1820">640080</cx:pt>
          <cx:pt idx="1821">540000</cx:pt>
          <cx:pt idx="1822">225000</cx:pt>
          <cx:pt idx="1823">1236816</cx:pt>
          <cx:pt idx="1824">284400</cx:pt>
          <cx:pt idx="1825">432567</cx:pt>
          <cx:pt idx="1826">725328</cx:pt>
          <cx:pt idx="1827">254799</cx:pt>
          <cx:pt idx="1828">592560</cx:pt>
          <cx:pt idx="1829">755190</cx:pt>
          <cx:pt idx="1830">1546020</cx:pt>
          <cx:pt idx="1831">1125171</cx:pt>
          <cx:pt idx="1832">1003500</cx:pt>
          <cx:pt idx="1833">565380</cx:pt>
          <cx:pt idx="1834">213948</cx:pt>
          <cx:pt idx="1835">283500</cx:pt>
          <cx:pt idx="1836">545040</cx:pt>
          <cx:pt idx="1837">177903</cx:pt>
          <cx:pt idx="1838">495801</cx:pt>
          <cx:pt idx="1839">225000</cx:pt>
          <cx:pt idx="1840">729000</cx:pt>
          <cx:pt idx="1841">572076</cx:pt>
          <cx:pt idx="1842">755190</cx:pt>
          <cx:pt idx="1843">414792</cx:pt>
          <cx:pt idx="1844">180000</cx:pt>
          <cx:pt idx="1845">81000</cx:pt>
          <cx:pt idx="1846">50940</cx:pt>
          <cx:pt idx="1847">601470</cx:pt>
          <cx:pt idx="1848">528633</cx:pt>
          <cx:pt idx="1849">450000</cx:pt>
          <cx:pt idx="1850">450000</cx:pt>
          <cx:pt idx="1851">521280</cx:pt>
          <cx:pt idx="1852">305221.5</cx:pt>
          <cx:pt idx="1853">135000</cx:pt>
          <cx:pt idx="1854">704844</cx:pt>
          <cx:pt idx="1855">163008</cx:pt>
          <cx:pt idx="1856">343800</cx:pt>
          <cx:pt idx="1857">239850</cx:pt>
          <cx:pt idx="1858">135000</cx:pt>
          <cx:pt idx="1859">275076</cx:pt>
          <cx:pt idx="1860">188685</cx:pt>
          <cx:pt idx="1861">652500</cx:pt>
          <cx:pt idx="1862">268659</cx:pt>
          <cx:pt idx="1863">327024</cx:pt>
          <cx:pt idx="1864">998838</cx:pt>
          <cx:pt idx="1865">900000</cx:pt>
          <cx:pt idx="1866">331834.5</cx:pt>
          <cx:pt idx="1867">284400</cx:pt>
          <cx:pt idx="1868">252000</cx:pt>
          <cx:pt idx="1869">497520</cx:pt>
          <cx:pt idx="1870">810000</cx:pt>
          <cx:pt idx="1871">450000</cx:pt>
          <cx:pt idx="1872">791815.5</cx:pt>
          <cx:pt idx="1873">270000</cx:pt>
          <cx:pt idx="1874">1755000</cx:pt>
          <cx:pt idx="1875">436032</cx:pt>
          <cx:pt idx="1876">118512</cx:pt>
          <cx:pt idx="1877">675000</cx:pt>
          <cx:pt idx="1878">192528</cx:pt>
          <cx:pt idx="1879">900000</cx:pt>
          <cx:pt idx="1880">317979</cx:pt>
          <cx:pt idx="1881">270000</cx:pt>
          <cx:pt idx="1882">765000</cx:pt>
          <cx:pt idx="1883">157500</cx:pt>
          <cx:pt idx="1884">270000</cx:pt>
          <cx:pt idx="1885">449352</cx:pt>
          <cx:pt idx="1886">1098000</cx:pt>
          <cx:pt idx="1887">900000</cx:pt>
          <cx:pt idx="1888">50940</cx:pt>
          <cx:pt idx="1889">877500</cx:pt>
          <cx:pt idx="1890">961609.5</cx:pt>
          <cx:pt idx="1891">594121.5</cx:pt>
          <cx:pt idx="1892">225000</cx:pt>
          <cx:pt idx="1893">59256</cx:pt>
          <cx:pt idx="1894">711747</cx:pt>
          <cx:pt idx="1895">291384</cx:pt>
          <cx:pt idx="1896">360000</cx:pt>
          <cx:pt idx="1897">810000</cx:pt>
          <cx:pt idx="1898">736330.5</cx:pt>
          <cx:pt idx="1899">585000</cx:pt>
          <cx:pt idx="1900">93829.5</cx:pt>
          <cx:pt idx="1901">101880</cx:pt>
          <cx:pt idx="1902">509400</cx:pt>
          <cx:pt idx="1903">50940</cx:pt>
          <cx:pt idx="1904">670500</cx:pt>
          <cx:pt idx="1905">1350000</cx:pt>
          <cx:pt idx="1906">540000</cx:pt>
          <cx:pt idx="1907">755190</cx:pt>
          <cx:pt idx="1908">1173060</cx:pt>
          <cx:pt idx="1909">679500</cx:pt>
          <cx:pt idx="1910">562491</cx:pt>
          <cx:pt idx="1911">679500</cx:pt>
          <cx:pt idx="1912">646920</cx:pt>
          <cx:pt idx="1913">143910</cx:pt>
          <cx:pt idx="1914">916470</cx:pt>
          <cx:pt idx="1915">135000</cx:pt>
          <cx:pt idx="1916">1086426</cx:pt>
          <cx:pt idx="1917">592560</cx:pt>
          <cx:pt idx="1918">180000</cx:pt>
          <cx:pt idx="1919">260640</cx:pt>
          <cx:pt idx="1920">191880</cx:pt>
          <cx:pt idx="1921">407520</cx:pt>
          <cx:pt idx="1922">497520</cx:pt>
          <cx:pt idx="1923">881055</cx:pt>
          <cx:pt idx="1924">226908</cx:pt>
          <cx:pt idx="1925">521280</cx:pt>
          <cx:pt idx="1926">524866.5</cx:pt>
          <cx:pt idx="1927">652500</cx:pt>
          <cx:pt idx="1928">254700</cx:pt>
          <cx:pt idx="1929">148707</cx:pt>
          <cx:pt idx="1930">592560</cx:pt>
          <cx:pt idx="1931">619965</cx:pt>
          <cx:pt idx="1932">180000</cx:pt>
          <cx:pt idx="1933">526491</cx:pt>
          <cx:pt idx="1934">553806</cx:pt>
          <cx:pt idx="1935">781920</cx:pt>
          <cx:pt idx="1936">225000</cx:pt>
          <cx:pt idx="1937">225000</cx:pt>
          <cx:pt idx="1938">562500</cx:pt>
          <cx:pt idx="1939">540000</cx:pt>
          <cx:pt idx="1940">472500</cx:pt>
          <cx:pt idx="1941">239850</cx:pt>
          <cx:pt idx="1942">315000</cx:pt>
          <cx:pt idx="1943">168102</cx:pt>
          <cx:pt idx="1944">319981.5</cx:pt>
          <cx:pt idx="1945">450000</cx:pt>
          <cx:pt idx="1946">1125000</cx:pt>
          <cx:pt idx="1947">427869</cx:pt>
          <cx:pt idx="1948">284400</cx:pt>
          <cx:pt idx="1949">152820</cx:pt>
          <cx:pt idx="1950">229500</cx:pt>
          <cx:pt idx="1951">239850</cx:pt>
          <cx:pt idx="1952">99000</cx:pt>
          <cx:pt idx="1953">479637</cx:pt>
          <cx:pt idx="1954">301095</cx:pt>
          <cx:pt idx="1955">1288350</cx:pt>
          <cx:pt idx="1956">438493.5</cx:pt>
          <cx:pt idx="1957">1011285</cx:pt>
          <cx:pt idx="1958">1062027</cx:pt>
          <cx:pt idx="1959">848745</cx:pt>
          <cx:pt idx="1960">371245.5</cx:pt>
          <cx:pt idx="1961">59256</cx:pt>
          <cx:pt idx="1962">405000</cx:pt>
          <cx:pt idx="1963">234000</cx:pt>
          <cx:pt idx="1964">254700</cx:pt>
          <cx:pt idx="1965">497520</cx:pt>
          <cx:pt idx="1966">904500</cx:pt>
          <cx:pt idx="1967">787086</cx:pt>
          <cx:pt idx="1968">555273</cx:pt>
          <cx:pt idx="1969">2517300</cx:pt>
          <cx:pt idx="1970">592560</cx:pt>
          <cx:pt idx="1971">283500</cx:pt>
          <cx:pt idx="1972">270000</cx:pt>
          <cx:pt idx="1973">675000</cx:pt>
          <cx:pt idx="1974">713889</cx:pt>
          <cx:pt idx="1975">1006920</cx:pt>
          <cx:pt idx="1976">158301</cx:pt>
          <cx:pt idx="1977">314055</cx:pt>
          <cx:pt idx="1978">595759.5</cx:pt>
          <cx:pt idx="1979">622413</cx:pt>
          <cx:pt idx="1980">942300</cx:pt>
          <cx:pt idx="1981">792162</cx:pt>
          <cx:pt idx="1982">1227901.5</cx:pt>
          <cx:pt idx="1983">180000</cx:pt>
          <cx:pt idx="1984">135000</cx:pt>
          <cx:pt idx="1985">649462.5</cx:pt>
          <cx:pt idx="1986">204768</cx:pt>
          <cx:pt idx="1987">447768</cx:pt>
          <cx:pt idx="1988">508495.5</cx:pt>
          <cx:pt idx="1989">180000</cx:pt>
          <cx:pt idx="1990">284400</cx:pt>
          <cx:pt idx="1991">1061599.5</cx:pt>
          <cx:pt idx="1992">888840</cx:pt>
          <cx:pt idx="1993">1133662.5</cx:pt>
          <cx:pt idx="1994">273636</cx:pt>
          <cx:pt idx="1995">130824</cx:pt>
          <cx:pt idx="1996">254700</cx:pt>
          <cx:pt idx="1997">202500</cx:pt>
          <cx:pt idx="1998">337500</cx:pt>
          <cx:pt idx="1999">810000</cx:pt>
          <cx:pt idx="2000">820638</cx:pt>
          <cx:pt idx="2001">119925</cx:pt>
          <cx:pt idx="2002">1374480</cx:pt>
          <cx:pt idx="2003">427500</cx:pt>
          <cx:pt idx="2004">229500</cx:pt>
          <cx:pt idx="2005">450000</cx:pt>
          <cx:pt idx="2006">942300</cx:pt>
          <cx:pt idx="2007">298512</cx:pt>
          <cx:pt idx="2008">239850</cx:pt>
          <cx:pt idx="2009">1350000</cx:pt>
          <cx:pt idx="2010">1133748</cx:pt>
          <cx:pt idx="2011">679500</cx:pt>
          <cx:pt idx="2012">454500</cx:pt>
          <cx:pt idx="2013">364896</cx:pt>
          <cx:pt idx="2014">539100</cx:pt>
          <cx:pt idx="2015">981000</cx:pt>
          <cx:pt idx="2016">1125000</cx:pt>
          <cx:pt idx="2017">814041</cx:pt>
          <cx:pt idx="2018">270000</cx:pt>
          <cx:pt idx="2019">1078200</cx:pt>
          <cx:pt idx="2020">1236816</cx:pt>
          <cx:pt idx="2021">301464</cx:pt>
          <cx:pt idx="2022">180000</cx:pt>
          <cx:pt idx="2023">135000</cx:pt>
          <cx:pt idx="2024">1256400</cx:pt>
          <cx:pt idx="2025">284400</cx:pt>
          <cx:pt idx="2026">640080</cx:pt>
          <cx:pt idx="2027">750154.5</cx:pt>
          <cx:pt idx="2028">495000</cx:pt>
          <cx:pt idx="2029">508495.5</cx:pt>
          <cx:pt idx="2030">585000</cx:pt>
          <cx:pt idx="2031">497520</cx:pt>
          <cx:pt idx="2032">845811</cx:pt>
          <cx:pt idx="2033">765000</cx:pt>
          <cx:pt idx="2034">675000</cx:pt>
          <cx:pt idx="2035">177903</cx:pt>
          <cx:pt idx="2036">270000</cx:pt>
          <cx:pt idx="2037">259794</cx:pt>
          <cx:pt idx="2038">787131</cx:pt>
          <cx:pt idx="2039">656811</cx:pt>
          <cx:pt idx="2040">180000</cx:pt>
          <cx:pt idx="2041">526491</cx:pt>
          <cx:pt idx="2042">808650</cx:pt>
          <cx:pt idx="2043">62361</cx:pt>
          <cx:pt idx="2044">337500</cx:pt>
          <cx:pt idx="2045">785398.5</cx:pt>
          <cx:pt idx="2046">364500</cx:pt>
          <cx:pt idx="2047">355536</cx:pt>
          <cx:pt idx="2048">608076</cx:pt>
          <cx:pt idx="2049">1078200</cx:pt>
          <cx:pt idx="2050">360000</cx:pt>
          <cx:pt idx="2051">835605</cx:pt>
          <cx:pt idx="2052">277969.5</cx:pt>
          <cx:pt idx="2053">161730</cx:pt>
          <cx:pt idx="2054">450000</cx:pt>
          <cx:pt idx="2055">254700</cx:pt>
          <cx:pt idx="2056">576000</cx:pt>
          <cx:pt idx="2057">450000</cx:pt>
          <cx:pt idx="2058">492543</cx:pt>
          <cx:pt idx="2059">755190</cx:pt>
          <cx:pt idx="2060">675000</cx:pt>
          <cx:pt idx="2061">1046142</cx:pt>
          <cx:pt idx="2062">1133748</cx:pt>
          <cx:pt idx="2063">491211</cx:pt>
          <cx:pt idx="2064">201474</cx:pt>
          <cx:pt idx="2065">601470</cx:pt>
          <cx:pt idx="2066">808650</cx:pt>
          <cx:pt idx="2067">755190</cx:pt>
          <cx:pt idx="2068">361998</cx:pt>
          <cx:pt idx="2069">943902</cx:pt>
          <cx:pt idx="2070">215640</cx:pt>
          <cx:pt idx="2071">473661</cx:pt>
          <cx:pt idx="2072">314100</cx:pt>
          <cx:pt idx="2073">755190</cx:pt>
          <cx:pt idx="2074">225000</cx:pt>
          <cx:pt idx="2075">463284</cx:pt>
          <cx:pt idx="2076">724500</cx:pt>
          <cx:pt idx="2077">312840</cx:pt>
          <cx:pt idx="2078">284400</cx:pt>
          <cx:pt idx="2079">967428</cx:pt>
          <cx:pt idx="2080">180000</cx:pt>
          <cx:pt idx="2081">755190</cx:pt>
          <cx:pt idx="2082">450000</cx:pt>
          <cx:pt idx="2083">1006920</cx:pt>
          <cx:pt idx="2084">610335</cx:pt>
          <cx:pt idx="2085">332473.5</cx:pt>
          <cx:pt idx="2086">609183</cx:pt>
          <cx:pt idx="2087">360000</cx:pt>
          <cx:pt idx="2088">450000</cx:pt>
          <cx:pt idx="2089">225000</cx:pt>
          <cx:pt idx="2090">675000</cx:pt>
          <cx:pt idx="2091">254700</cx:pt>
          <cx:pt idx="2092">550980</cx:pt>
          <cx:pt idx="2093">258709.5</cx:pt>
          <cx:pt idx="2094">592560</cx:pt>
          <cx:pt idx="2095">677664</cx:pt>
          <cx:pt idx="2096">127350</cx:pt>
          <cx:pt idx="2097">1159515</cx:pt>
          <cx:pt idx="2098">432661.5</cx:pt>
          <cx:pt idx="2099">337500</cx:pt>
          <cx:pt idx="2100">1157958</cx:pt>
          <cx:pt idx="2101">1395000</cx:pt>
          <cx:pt idx="2102">665892</cx:pt>
          <cx:pt idx="2103">66384</cx:pt>
          <cx:pt idx="2104">364896</cx:pt>
          <cx:pt idx="2105">1133748</cx:pt>
          <cx:pt idx="2106">1236816</cx:pt>
          <cx:pt idx="2107">225000</cx:pt>
          <cx:pt idx="2108">792162</cx:pt>
          <cx:pt idx="2109">585000</cx:pt>
          <cx:pt idx="2110">1575000</cx:pt>
          <cx:pt idx="2111">1125171</cx:pt>
          <cx:pt idx="2112">969579</cx:pt>
          <cx:pt idx="2113">697500</cx:pt>
          <cx:pt idx="2114">364846.5</cx:pt>
          <cx:pt idx="2115">443088</cx:pt>
          <cx:pt idx="2116">852088.5</cx:pt>
          <cx:pt idx="2117">227520</cx:pt>
          <cx:pt idx="2118">1350000</cx:pt>
          <cx:pt idx="2119">52128</cx:pt>
          <cx:pt idx="2120">314100</cx:pt>
          <cx:pt idx="2121">438493.5</cx:pt>
          <cx:pt idx="2122">239850</cx:pt>
          <cx:pt idx="2123">314055</cx:pt>
          <cx:pt idx="2124">808650</cx:pt>
          <cx:pt idx="2125">227520</cx:pt>
          <cx:pt idx="2126">508495.5</cx:pt>
          <cx:pt idx="2127">351000</cx:pt>
          <cx:pt idx="2128">810000</cx:pt>
          <cx:pt idx="2129">420588</cx:pt>
          <cx:pt idx="2130">1061658</cx:pt>
          <cx:pt idx="2131">225000</cx:pt>
          <cx:pt idx="2132">619749</cx:pt>
          <cx:pt idx="2133">640080</cx:pt>
          <cx:pt idx="2134">900000</cx:pt>
          <cx:pt idx="2135">169614</cx:pt>
          <cx:pt idx="2136">356580</cx:pt>
          <cx:pt idx="2137">405000</cx:pt>
          <cx:pt idx="2138">135000</cx:pt>
          <cx:pt idx="2139">180000</cx:pt>
          <cx:pt idx="2140">337500</cx:pt>
          <cx:pt idx="2141">1092190.5</cx:pt>
          <cx:pt idx="2142">314100</cx:pt>
          <cx:pt idx="2143">239850</cx:pt>
          <cx:pt idx="2144">528633</cx:pt>
          <cx:pt idx="2145">225000</cx:pt>
          <cx:pt idx="2146">296280</cx:pt>
          <cx:pt idx="2147">665892</cx:pt>
          <cx:pt idx="2148">383202</cx:pt>
          <cx:pt idx="2149">227520</cx:pt>
          <cx:pt idx="2150">135000</cx:pt>
          <cx:pt idx="2151">180000</cx:pt>
          <cx:pt idx="2152">297000</cx:pt>
          <cx:pt idx="2153">312768</cx:pt>
          <cx:pt idx="2154">781920</cx:pt>
          <cx:pt idx="2155">808650</cx:pt>
          <cx:pt idx="2156">481176</cx:pt>
          <cx:pt idx="2157">254700</cx:pt>
          <cx:pt idx="2158">91692</cx:pt>
          <cx:pt idx="2159">1078200</cx:pt>
          <cx:pt idx="2160">1575000</cx:pt>
          <cx:pt idx="2161">481495.5</cx:pt>
          <cx:pt idx="2162">774000</cx:pt>
          <cx:pt idx="2163">284400</cx:pt>
          <cx:pt idx="2164">691020</cx:pt>
          <cx:pt idx="2165">328365</cx:pt>
          <cx:pt idx="2166">832500</cx:pt>
          <cx:pt idx="2167">270000</cx:pt>
          <cx:pt idx="2168">677664</cx:pt>
          <cx:pt idx="2169">544491</cx:pt>
          <cx:pt idx="2170">891072</cx:pt>
          <cx:pt idx="2171">945000</cx:pt>
          <cx:pt idx="2172">485086.5</cx:pt>
          <cx:pt idx="2173">1395000</cx:pt>
          <cx:pt idx="2174">654498</cx:pt>
          <cx:pt idx="2175">128092.5</cx:pt>
          <cx:pt idx="2176">490495.5</cx:pt>
          <cx:pt idx="2177">265500</cx:pt>
          <cx:pt idx="2178">360000</cx:pt>
          <cx:pt idx="2179">787131</cx:pt>
          <cx:pt idx="2180">298512</cx:pt>
          <cx:pt idx="2181">382500</cx:pt>
          <cx:pt idx="2182">270000</cx:pt>
          <cx:pt idx="2183">1006920</cx:pt>
          <cx:pt idx="2184">266652</cx:pt>
          <cx:pt idx="2185">675000</cx:pt>
          <cx:pt idx="2186">805536</cx:pt>
          <cx:pt idx="2187">447768</cx:pt>
          <cx:pt idx="2188">270000</cx:pt>
          <cx:pt idx="2189">427500</cx:pt>
          <cx:pt idx="2190">157500</cx:pt>
          <cx:pt idx="2191">314100</cx:pt>
          <cx:pt idx="2192">900000</cx:pt>
          <cx:pt idx="2193">306306</cx:pt>
          <cx:pt idx="2194">225000</cx:pt>
          <cx:pt idx="2195">450000</cx:pt>
          <cx:pt idx="2196">360000</cx:pt>
          <cx:pt idx="2197">239850</cx:pt>
          <cx:pt idx="2198">490495.5</cx:pt>
          <cx:pt idx="2199">481495.5</cx:pt>
          <cx:pt idx="2200">198085.5</cx:pt>
          <cx:pt idx="2201">1223010</cx:pt>
          <cx:pt idx="2202">1350000</cx:pt>
          <cx:pt idx="2203">531706.5</cx:pt>
          <cx:pt idx="2204">364896</cx:pt>
          <cx:pt idx="2205">1468719</cx:pt>
          <cx:pt idx="2206">152820</cx:pt>
          <cx:pt idx="2207">2160000</cx:pt>
          <cx:pt idx="2208">1082214</cx:pt>
          <cx:pt idx="2209">315000</cx:pt>
          <cx:pt idx="2210">1082214</cx:pt>
          <cx:pt idx="2211">521280</cx:pt>
          <cx:pt idx="2212">152820</cx:pt>
          <cx:pt idx="2213">614223</cx:pt>
          <cx:pt idx="2214">404325</cx:pt>
          <cx:pt idx="2215">1113840</cx:pt>
          <cx:pt idx="2216">773680.5</cx:pt>
          <cx:pt idx="2217">76410</cx:pt>
          <cx:pt idx="2218">337500</cx:pt>
          <cx:pt idx="2219">339241.5</cx:pt>
          <cx:pt idx="2220">117000</cx:pt>
          <cx:pt idx="2221">467257.5</cx:pt>
          <cx:pt idx="2222">521280</cx:pt>
          <cx:pt idx="2223">247500</cx:pt>
          <cx:pt idx="2224">820453.5</cx:pt>
          <cx:pt idx="2225">675000</cx:pt>
          <cx:pt idx="2226">490495.5</cx:pt>
          <cx:pt idx="2227">385164</cx:pt>
          <cx:pt idx="2228">247275</cx:pt>
          <cx:pt idx="2229">521280</cx:pt>
          <cx:pt idx="2230">450000</cx:pt>
          <cx:pt idx="2231">225000</cx:pt>
          <cx:pt idx="2232">270126</cx:pt>
          <cx:pt idx="2233">1267735.5</cx:pt>
          <cx:pt idx="2234">1473871.5</cx:pt>
          <cx:pt idx="2235">693000</cx:pt>
          <cx:pt idx="2236">1006920</cx:pt>
          <cx:pt idx="2237">341280</cx:pt>
          <cx:pt idx="2238">178290</cx:pt>
          <cx:pt idx="2239">787131</cx:pt>
          <cx:pt idx="2240">2085120</cx:pt>
          <cx:pt idx="2241">396171</cx:pt>
          <cx:pt idx="2242">959598</cx:pt>
          <cx:pt idx="2243">562491</cx:pt>
          <cx:pt idx="2244">1546020</cx:pt>
          <cx:pt idx="2245">519633</cx:pt>
          <cx:pt idx="2246">450000</cx:pt>
          <cx:pt idx="2247">247675.5</cx:pt>
          <cx:pt idx="2248">900000</cx:pt>
          <cx:pt idx="2249">157500</cx:pt>
          <cx:pt idx="2250">781920</cx:pt>
          <cx:pt idx="2251">1024290</cx:pt>
          <cx:pt idx="2252">239850</cx:pt>
          <cx:pt idx="2253">1971072</cx:pt>
          <cx:pt idx="2254">247275</cx:pt>
          <cx:pt idx="2255">1125000</cx:pt>
          <cx:pt idx="2256">247500</cx:pt>
          <cx:pt idx="2257">540000</cx:pt>
          <cx:pt idx="2258">840996</cx:pt>
          <cx:pt idx="2259">609187.5</cx:pt>
          <cx:pt idx="2260">152820</cx:pt>
          <cx:pt idx="2261">497520</cx:pt>
          <cx:pt idx="2262">477000</cx:pt>
          <cx:pt idx="2263">157500</cx:pt>
          <cx:pt idx="2264">850500</cx:pt>
          <cx:pt idx="2265">1823242.5</cx:pt>
          <cx:pt idx="2266">454500</cx:pt>
          <cx:pt idx="2267">1125000</cx:pt>
          <cx:pt idx="2268">781920</cx:pt>
          <cx:pt idx="2269">337500</cx:pt>
          <cx:pt idx="2270">1260000</cx:pt>
          <cx:pt idx="2271">1890000</cx:pt>
          <cx:pt idx="2272">1260000</cx:pt>
          <cx:pt idx="2273">808650</cx:pt>
          <cx:pt idx="2274">269550</cx:pt>
          <cx:pt idx="2275">753840</cx:pt>
          <cx:pt idx="2276">254700</cx:pt>
          <cx:pt idx="2277">545040</cx:pt>
          <cx:pt idx="2278">270000</cx:pt>
          <cx:pt idx="2279">709033.5</cx:pt>
          <cx:pt idx="2280">549882</cx:pt>
          <cx:pt idx="2281">485640</cx:pt>
          <cx:pt idx="2282">900000</cx:pt>
          <cx:pt idx="2283">1223010</cx:pt>
          <cx:pt idx="2284">1096020</cx:pt>
          <cx:pt idx="2285">1532506.5</cx:pt>
          <cx:pt idx="2286">315000</cx:pt>
          <cx:pt idx="2287">405000</cx:pt>
          <cx:pt idx="2288">364896</cx:pt>
          <cx:pt idx="2289">203760</cx:pt>
          <cx:pt idx="2290">343800</cx:pt>
          <cx:pt idx="2291">337500</cx:pt>
          <cx:pt idx="2292">679500</cx:pt>
          <cx:pt idx="2293">369000</cx:pt>
          <cx:pt idx="2294">454500</cx:pt>
          <cx:pt idx="2295">1129500</cx:pt>
          <cx:pt idx="2296">466416</cx:pt>
          <cx:pt idx="2297">450000</cx:pt>
          <cx:pt idx="2298">450000</cx:pt>
          <cx:pt idx="2299">301500</cx:pt>
          <cx:pt idx="2300">284400</cx:pt>
          <cx:pt idx="2301">808650</cx:pt>
          <cx:pt idx="2302">402214.5</cx:pt>
          <cx:pt idx="2303">76410</cx:pt>
          <cx:pt idx="2304">450000</cx:pt>
          <cx:pt idx="2305">508495.5</cx:pt>
          <cx:pt idx="2306">355536</cx:pt>
          <cx:pt idx="2307">180000</cx:pt>
          <cx:pt idx="2308">178290</cx:pt>
          <cx:pt idx="2309">997335</cx:pt>
          <cx:pt idx="2310">808650</cx:pt>
          <cx:pt idx="2311">927000</cx:pt>
          <cx:pt idx="2312">1381113</cx:pt>
          <cx:pt idx="2313">521280</cx:pt>
          <cx:pt idx="2314">727785</cx:pt>
          <cx:pt idx="2315">855000</cx:pt>
          <cx:pt idx="2316">942300</cx:pt>
          <cx:pt idx="2317">302206.5</cx:pt>
          <cx:pt idx="2318">787131</cx:pt>
          <cx:pt idx="2319">234000</cx:pt>
          <cx:pt idx="2320">436032</cx:pt>
          <cx:pt idx="2321">1546020</cx:pt>
          <cx:pt idx="2322">450000</cx:pt>
          <cx:pt idx="2323">597339</cx:pt>
          <cx:pt idx="2324">157500</cx:pt>
          <cx:pt idx="2325">545040</cx:pt>
          <cx:pt idx="2326">239850</cx:pt>
          <cx:pt idx="2327">254700</cx:pt>
          <cx:pt idx="2328">1078200</cx:pt>
          <cx:pt idx="2329">225000</cx:pt>
          <cx:pt idx="2330">539100</cx:pt>
          <cx:pt idx="2331">2013840</cx:pt>
          <cx:pt idx="2332">497520</cx:pt>
          <cx:pt idx="2333">239850</cx:pt>
          <cx:pt idx="2334">1539000</cx:pt>
          <cx:pt idx="2335">1288350</cx:pt>
          <cx:pt idx="2336">247500</cx:pt>
          <cx:pt idx="2337">542133</cx:pt>
          <cx:pt idx="2338">625500</cx:pt>
          <cx:pt idx="2339">385164</cx:pt>
          <cx:pt idx="2340">203760</cx:pt>
          <cx:pt idx="2341">1223010</cx:pt>
          <cx:pt idx="2342">202500</cx:pt>
          <cx:pt idx="2343">932427</cx:pt>
          <cx:pt idx="2344">152820</cx:pt>
          <cx:pt idx="2345">270000</cx:pt>
          <cx:pt idx="2346">607500</cx:pt>
          <cx:pt idx="2347">354276</cx:pt>
          <cx:pt idx="2348">148365</cx:pt>
          <cx:pt idx="2349">258709.5</cx:pt>
          <cx:pt idx="2350">584766</cx:pt>
          <cx:pt idx="2351">544491</cx:pt>
          <cx:pt idx="2352">539100</cx:pt>
          <cx:pt idx="2353">148365</cx:pt>
          <cx:pt idx="2354">1288350</cx:pt>
          <cx:pt idx="2355">690579</cx:pt>
          <cx:pt idx="2356">900000</cx:pt>
          <cx:pt idx="2357">1161360</cx:pt>
          <cx:pt idx="2358">288873</cx:pt>
          <cx:pt idx="2359">512338.5</cx:pt>
          <cx:pt idx="2360">1555569</cx:pt>
          <cx:pt idx="2361">672174</cx:pt>
          <cx:pt idx="2362">450000</cx:pt>
          <cx:pt idx="2363">1800000</cx:pt>
          <cx:pt idx="2364">239850</cx:pt>
          <cx:pt idx="2365">270000</cx:pt>
          <cx:pt idx="2366">532345.5</cx:pt>
          <cx:pt idx="2367">225000</cx:pt>
          <cx:pt idx="2368">816660</cx:pt>
          <cx:pt idx="2369">176328</cx:pt>
          <cx:pt idx="2370">544491</cx:pt>
          <cx:pt idx="2371">810000</cx:pt>
          <cx:pt idx="2372">260640</cx:pt>
          <cx:pt idx="2373">247275</cx:pt>
          <cx:pt idx="2374">152820</cx:pt>
          <cx:pt idx="2375">152820</cx:pt>
          <cx:pt idx="2376">482103</cx:pt>
          <cx:pt idx="2377">327024</cx:pt>
          <cx:pt idx="2378">835380</cx:pt>
          <cx:pt idx="2379">360000</cx:pt>
          <cx:pt idx="2380">1047771</cx:pt>
          <cx:pt idx="2381">808650</cx:pt>
          <cx:pt idx="2382">656361</cx:pt>
          <cx:pt idx="2383">408780</cx:pt>
          <cx:pt idx="2384">130500</cx:pt>
          <cx:pt idx="2385">593010</cx:pt>
          <cx:pt idx="2386">781920</cx:pt>
          <cx:pt idx="2387">521280</cx:pt>
          <cx:pt idx="2388">457834.5</cx:pt>
          <cx:pt idx="2389">1886850</cx:pt>
          <cx:pt idx="2390">900000</cx:pt>
          <cx:pt idx="2391">539100</cx:pt>
          <cx:pt idx="2392">314100</cx:pt>
          <cx:pt idx="2393">517500</cx:pt>
          <cx:pt idx="2394">545040</cx:pt>
          <cx:pt idx="2395">652500</cx:pt>
          <cx:pt idx="2396">669600</cx:pt>
          <cx:pt idx="2397">1087366.5</cx:pt>
          <cx:pt idx="2398">253377</cx:pt>
          <cx:pt idx="2399">675000</cx:pt>
          <cx:pt idx="2400">781920</cx:pt>
          <cx:pt idx="2401">711072</cx:pt>
          <cx:pt idx="2402">1076247</cx:pt>
          <cx:pt idx="2403">312840</cx:pt>
          <cx:pt idx="2404">648000</cx:pt>
          <cx:pt idx="2405">571500</cx:pt>
          <cx:pt idx="2406">271066.5</cx:pt>
          <cx:pt idx="2407">180000</cx:pt>
          <cx:pt idx="2408">450000</cx:pt>
          <cx:pt idx="2409">1800000</cx:pt>
          <cx:pt idx="2410">539100</cx:pt>
          <cx:pt idx="2411">257391</cx:pt>
          <cx:pt idx="2412">472500</cx:pt>
          <cx:pt idx="2413">810000</cx:pt>
          <cx:pt idx="2414">1130760</cx:pt>
          <cx:pt idx="2415">61128</cx:pt>
          <cx:pt idx="2416">677664</cx:pt>
          <cx:pt idx="2417">1125000</cx:pt>
          <cx:pt idx="2418">1024740</cx:pt>
          <cx:pt idx="2419">177903</cx:pt>
          <cx:pt idx="2420">609187.5</cx:pt>
          <cx:pt idx="2421">993082.5</cx:pt>
          <cx:pt idx="2422">942300</cx:pt>
          <cx:pt idx="2423">495000</cx:pt>
          <cx:pt idx="2424">95940</cx:pt>
          <cx:pt idx="2425">1442952</cx:pt>
          <cx:pt idx="2426">292500</cx:pt>
          <cx:pt idx="2427">900000</cx:pt>
          <cx:pt idx="2428">454500</cx:pt>
          <cx:pt idx="2429">675000</cx:pt>
          <cx:pt idx="2430">225000</cx:pt>
          <cx:pt idx="2431">76500</cx:pt>
          <cx:pt idx="2432">545040</cx:pt>
          <cx:pt idx="2433">450000</cx:pt>
          <cx:pt idx="2434">490500</cx:pt>
          <cx:pt idx="2435">143910</cx:pt>
          <cx:pt idx="2436">508495.5</cx:pt>
          <cx:pt idx="2437">472500</cx:pt>
          <cx:pt idx="2438">450000</cx:pt>
          <cx:pt idx="2439">106974</cx:pt>
          <cx:pt idx="2440">203760</cx:pt>
          <cx:pt idx="2441">343377</cx:pt>
          <cx:pt idx="2442">414792</cx:pt>
          <cx:pt idx="2443">593010</cx:pt>
          <cx:pt idx="2444">270000</cx:pt>
          <cx:pt idx="2445">900000</cx:pt>
          <cx:pt idx="2446">254700</cx:pt>
          <cx:pt idx="2447">284400</cx:pt>
          <cx:pt idx="2448">912240</cx:pt>
          <cx:pt idx="2449">1042560</cx:pt>
          <cx:pt idx="2450">1331019</cx:pt>
          <cx:pt idx="2451">900000</cx:pt>
          <cx:pt idx="2452">773680.5</cx:pt>
          <cx:pt idx="2453">142632</cx:pt>
          <cx:pt idx="2454">1800000</cx:pt>
          <cx:pt idx="2455">1256400</cx:pt>
          <cx:pt idx="2456">601677</cx:pt>
          <cx:pt idx="2457">810000</cx:pt>
          <cx:pt idx="2458">675000</cx:pt>
          <cx:pt idx="2459">582228</cx:pt>
          <cx:pt idx="2460">382500</cx:pt>
          <cx:pt idx="2461">331632</cx:pt>
          <cx:pt idx="2462">946980</cx:pt>
          <cx:pt idx="2463">298512</cx:pt>
          <cx:pt idx="2464">188685</cx:pt>
          <cx:pt idx="2465">193572</cx:pt>
          <cx:pt idx="2466">315000</cx:pt>
          <cx:pt idx="2467">1061599.5</cx:pt>
          <cx:pt idx="2468">387000</cx:pt>
          <cx:pt idx="2469">810000</cx:pt>
          <cx:pt idx="2470">665892</cx:pt>
          <cx:pt idx="2471">135000</cx:pt>
          <cx:pt idx="2472">1125000</cx:pt>
          <cx:pt idx="2473">1006920</cx:pt>
          <cx:pt idx="2474">239850</cx:pt>
          <cx:pt idx="2475">500427</cx:pt>
          <cx:pt idx="2476">315000</cx:pt>
          <cx:pt idx="2477">497749.5</cx:pt>
          <cx:pt idx="2478">824823</cx:pt>
          <cx:pt idx="2479">834048</cx:pt>
          <cx:pt idx="2480">945000</cx:pt>
          <cx:pt idx="2481">1535553</cx:pt>
          <cx:pt idx="2482">1078200</cx:pt>
          <cx:pt idx="2483">805536</cx:pt>
          <cx:pt idx="2484">135000</cx:pt>
          <cx:pt idx="2485">697500</cx:pt>
          <cx:pt idx="2486">517419</cx:pt>
          <cx:pt idx="2487">1024740</cx:pt>
          <cx:pt idx="2488">270000</cx:pt>
          <cx:pt idx="2489">225000</cx:pt>
          <cx:pt idx="2490">690048</cx:pt>
          <cx:pt idx="2491">791532</cx:pt>
          <cx:pt idx="2492">385164</cx:pt>
          <cx:pt idx="2493">545040</cx:pt>
          <cx:pt idx="2494">94500</cx:pt>
          <cx:pt idx="2495">239850</cx:pt>
          <cx:pt idx="2496">381528</cx:pt>
          <cx:pt idx="2497">814041</cx:pt>
          <cx:pt idx="2498">197820</cx:pt>
          <cx:pt idx="2499">1436850</cx:pt>
          <cx:pt idx="2500">545040</cx:pt>
          <cx:pt idx="2501">157500</cx:pt>
          <cx:pt idx="2502">112500</cx:pt>
          <cx:pt idx="2503">1040463</cx:pt>
          <cx:pt idx="2504">900000</cx:pt>
          <cx:pt idx="2505">343377</cx:pt>
          <cx:pt idx="2506">225000</cx:pt>
          <cx:pt idx="2507">284400</cx:pt>
          <cx:pt idx="2508">553806</cx:pt>
          <cx:pt idx="2509">1350000</cx:pt>
          <cx:pt idx="2510">225000</cx:pt>
          <cx:pt idx="2511">384048</cx:pt>
          <cx:pt idx="2512">1006920</cx:pt>
          <cx:pt idx="2513">1409719.5</cx:pt>
          <cx:pt idx="2514">1762110</cx:pt>
          <cx:pt idx="2515">225000</cx:pt>
          <cx:pt idx="2516">1125000</cx:pt>
          <cx:pt idx="2517">929088</cx:pt>
          <cx:pt idx="2518">225000</cx:pt>
          <cx:pt idx="2519">225000</cx:pt>
          <cx:pt idx="2520">364500</cx:pt>
          <cx:pt idx="2521">646920</cx:pt>
          <cx:pt idx="2522">479637</cx:pt>
          <cx:pt idx="2523">517788</cx:pt>
          <cx:pt idx="2524">239850</cx:pt>
          <cx:pt idx="2525">921330</cx:pt>
          <cx:pt idx="2526">531706.5</cx:pt>
          <cx:pt idx="2527">945000</cx:pt>
          <cx:pt idx="2528">260568</cx:pt>
          <cx:pt idx="2529">1125000</cx:pt>
          <cx:pt idx="2530">675000</cx:pt>
          <cx:pt idx="2531">1255680</cx:pt>
          <cx:pt idx="2532">239850</cx:pt>
          <cx:pt idx="2533">729792</cx:pt>
          <cx:pt idx="2534">270000</cx:pt>
          <cx:pt idx="2535">288873</cx:pt>
          <cx:pt idx="2536">938304</cx:pt>
          <cx:pt idx="2537">297130.5</cx:pt>
          <cx:pt idx="2538">405000</cx:pt>
          <cx:pt idx="2539">1129500</cx:pt>
          <cx:pt idx="2540">1125171</cx:pt>
          <cx:pt idx="2541">855000</cx:pt>
          <cx:pt idx="2542">229500</cx:pt>
          <cx:pt idx="2543">454500</cx:pt>
          <cx:pt idx="2544">1082214</cx:pt>
          <cx:pt idx="2545">135000</cx:pt>
          <cx:pt idx="2546">337500</cx:pt>
          <cx:pt idx="2547">545040</cx:pt>
          <cx:pt idx="2548">454500</cx:pt>
          <cx:pt idx="2549">254700</cx:pt>
          <cx:pt idx="2550">308133</cx:pt>
          <cx:pt idx="2551">1051245</cx:pt>
          <cx:pt idx="2552">742500</cx:pt>
          <cx:pt idx="2553">358344</cx:pt>
          <cx:pt idx="2554">766863</cx:pt>
          <cx:pt idx="2555">720000</cx:pt>
          <cx:pt idx="2556">178290</cx:pt>
          <cx:pt idx="2557">286528.5</cx:pt>
          <cx:pt idx="2558">193572</cx:pt>
          <cx:pt idx="2559">646389</cx:pt>
          <cx:pt idx="2560">508495.5</cx:pt>
          <cx:pt idx="2561">675000</cx:pt>
          <cx:pt idx="2562">180000</cx:pt>
          <cx:pt idx="2563">278613</cx:pt>
          <cx:pt idx="2564">505642.5</cx:pt>
          <cx:pt idx="2565">247500</cx:pt>
          <cx:pt idx="2566">1467612</cx:pt>
          <cx:pt idx="2567">566055</cx:pt>
          <cx:pt idx="2568">781920</cx:pt>
          <cx:pt idx="2569">787131</cx:pt>
          <cx:pt idx="2570">1483231.5</cx:pt>
          <cx:pt idx="2571">1125000</cx:pt>
          <cx:pt idx="2572">1104997.5</cx:pt>
          <cx:pt idx="2573">566055</cx:pt>
          <cx:pt idx="2574">495000</cx:pt>
          <cx:pt idx="2575">269550</cx:pt>
          <cx:pt idx="2576">1506816</cx:pt>
          <cx:pt idx="2577">254700</cx:pt>
          <cx:pt idx="2578">695970</cx:pt>
          <cx:pt idx="2579">454500</cx:pt>
          <cx:pt idx="2580">417024</cx:pt>
          <cx:pt idx="2581">521280</cx:pt>
          <cx:pt idx="2582">135000</cx:pt>
          <cx:pt idx="2583">270000</cx:pt>
          <cx:pt idx="2584">215865</cx:pt>
          <cx:pt idx="2585">534204</cx:pt>
          <cx:pt idx="2586">143910</cx:pt>
          <cx:pt idx="2587">153576</cx:pt>
          <cx:pt idx="2588">640080</cx:pt>
          <cx:pt idx="2589">1512796.5</cx:pt>
          <cx:pt idx="2590">391009.5</cx:pt>
          <cx:pt idx="2591">225000</cx:pt>
          <cx:pt idx="2592">523597.5</cx:pt>
          <cx:pt idx="2593">509922</cx:pt>
          <cx:pt idx="2594">521280</cx:pt>
          <cx:pt idx="2595">414792</cx:pt>
          <cx:pt idx="2596">900000</cx:pt>
          <cx:pt idx="2597">443088</cx:pt>
          <cx:pt idx="2598">545040</cx:pt>
          <cx:pt idx="2599">112068</cx:pt>
          <cx:pt idx="2600">693000</cx:pt>
          <cx:pt idx="2601">1350000</cx:pt>
          <cx:pt idx="2602">225000</cx:pt>
          <cx:pt idx="2603">508495.5</cx:pt>
          <cx:pt idx="2604">1185120</cx:pt>
          <cx:pt idx="2605">457119</cx:pt>
          <cx:pt idx="2606">408330</cx:pt>
          <cx:pt idx="2607">284400</cx:pt>
          <cx:pt idx="2608">715095</cx:pt>
          <cx:pt idx="2609">314100</cx:pt>
          <cx:pt idx="2610">450000</cx:pt>
          <cx:pt idx="2611">385164</cx:pt>
          <cx:pt idx="2612">360000</cx:pt>
          <cx:pt idx="2613">276277.5</cx:pt>
          <cx:pt idx="2614">1075500</cx:pt>
          <cx:pt idx="2615">1237500</cx:pt>
          <cx:pt idx="2616">497520</cx:pt>
          <cx:pt idx="2617">469147.5</cx:pt>
          <cx:pt idx="2618">755190</cx:pt>
          <cx:pt idx="2619">265500</cx:pt>
          <cx:pt idx="2620">180000</cx:pt>
          <cx:pt idx="2621">269550</cx:pt>
          <cx:pt idx="2622">829584</cx:pt>
          <cx:pt idx="2623">1574532</cx:pt>
          <cx:pt idx="2624">379008</cx:pt>
          <cx:pt idx="2625">593010</cx:pt>
          <cx:pt idx="2626">1800000</cx:pt>
          <cx:pt idx="2627">1350000</cx:pt>
          <cx:pt idx="2628">225000</cx:pt>
          <cx:pt idx="2629">1325475</cx:pt>
          <cx:pt idx="2630">450000</cx:pt>
          <cx:pt idx="2631">504000</cx:pt>
          <cx:pt idx="2632">624289.5</cx:pt>
          <cx:pt idx="2633">207000</cx:pt>
          <cx:pt idx="2634">497520</cx:pt>
          <cx:pt idx="2635">682875</cx:pt>
          <cx:pt idx="2636">675000</cx:pt>
          <cx:pt idx="2637">582804</cx:pt>
          <cx:pt idx="2638">450000</cx:pt>
          <cx:pt idx="2639">985747.5</cx:pt>
          <cx:pt idx="2640">1928304</cx:pt>
          <cx:pt idx="2641">170640</cx:pt>
          <cx:pt idx="2642">1800000</cx:pt>
          <cx:pt idx="2643">808650</cx:pt>
          <cx:pt idx="2644">900000</cx:pt>
          <cx:pt idx="2645">254700</cx:pt>
          <cx:pt idx="2646">1288350</cx:pt>
          <cx:pt idx="2647">312768</cx:pt>
          <cx:pt idx="2648">450000</cx:pt>
          <cx:pt idx="2649">417024</cx:pt>
          <cx:pt idx="2650">728460</cx:pt>
          <cx:pt idx="2651">900000</cx:pt>
          <cx:pt idx="2652">270000</cx:pt>
          <cx:pt idx="2653">225000</cx:pt>
          <cx:pt idx="2654">569398.5</cx:pt>
          <cx:pt idx="2655">814041</cx:pt>
          <cx:pt idx="2656">1042560</cx:pt>
          <cx:pt idx="2657">343800</cx:pt>
          <cx:pt idx="2658">225000</cx:pt>
          <cx:pt idx="2659">436032</cx:pt>
          <cx:pt idx="2660">225000</cx:pt>
          <cx:pt idx="2661">207306</cx:pt>
          <cx:pt idx="2662">1436850</cx:pt>
          <cx:pt idx="2663">1350000</cx:pt>
          <cx:pt idx="2664">675000</cx:pt>
          <cx:pt idx="2665">284400</cx:pt>
          <cx:pt idx="2666">180000</cx:pt>
          <cx:pt idx="2667">1252363.5</cx:pt>
          <cx:pt idx="2668">101880</cx:pt>
          <cx:pt idx="2669">382500</cx:pt>
          <cx:pt idx="2670">283419</cx:pt>
          <cx:pt idx="2671">450000</cx:pt>
          <cx:pt idx="2672">900000</cx:pt>
          <cx:pt idx="2673">284400</cx:pt>
          <cx:pt idx="2674">497520</cx:pt>
          <cx:pt idx="2675">454500</cx:pt>
          <cx:pt idx="2676">412942.5</cx:pt>
          <cx:pt idx="2677">566055</cx:pt>
          <cx:pt idx="2678">337500</cx:pt>
          <cx:pt idx="2679">225000</cx:pt>
          <cx:pt idx="2680">479700</cx:pt>
          <cx:pt idx="2681">206271</cx:pt>
          <cx:pt idx="2682">673875</cx:pt>
          <cx:pt idx="2683">571446</cx:pt>
          <cx:pt idx="2684">675000</cx:pt>
          <cx:pt idx="2685">274500</cx:pt>
          <cx:pt idx="2686">337500</cx:pt>
          <cx:pt idx="2687">900000</cx:pt>
          <cx:pt idx="2688">652500</cx:pt>
          <cx:pt idx="2689">1546020</cx:pt>
          <cx:pt idx="2690">66222</cx:pt>
          <cx:pt idx="2691">224136</cx:pt>
          <cx:pt idx="2692">942300</cx:pt>
          <cx:pt idx="2693">1288350</cx:pt>
          <cx:pt idx="2694">855000</cx:pt>
          <cx:pt idx="2695">298512</cx:pt>
          <cx:pt idx="2696">592560</cx:pt>
          <cx:pt idx="2697">418500</cx:pt>
          <cx:pt idx="2698">247500</cx:pt>
          <cx:pt idx="2699">1037128.5</cx:pt>
          <cx:pt idx="2700">1507500</cx:pt>
          <cx:pt idx="2701">1096020</cx:pt>
          <cx:pt idx="2702">337500</cx:pt>
          <cx:pt idx="2703">508495.5</cx:pt>
          <cx:pt idx="2704">157500</cx:pt>
          <cx:pt idx="2705">270000</cx:pt>
          <cx:pt idx="2706">1467612</cx:pt>
          <cx:pt idx="2707">1066320</cx:pt>
          <cx:pt idx="2708">755190</cx:pt>
          <cx:pt idx="2709">1575000</cx:pt>
          <cx:pt idx="2710">675000</cx:pt>
          <cx:pt idx="2711">370629</cx:pt>
          <cx:pt idx="2712">906228</cx:pt>
          <cx:pt idx="2713">808650</cx:pt>
          <cx:pt idx="2714">733315.5</cx:pt>
          <cx:pt idx="2715">1096020</cx:pt>
          <cx:pt idx="2716">629320.5</cx:pt>
          <cx:pt idx="2717">1218906</cx:pt>
          <cx:pt idx="2718">343800</cx:pt>
          <cx:pt idx="2719">276277.5</cx:pt>
          <cx:pt idx="2720">269550</cx:pt>
          <cx:pt idx="2721">640764</cx:pt>
          <cx:pt idx="2722">319981.5</cx:pt>
          <cx:pt idx="2723">1012500</cx:pt>
          <cx:pt idx="2724">270000</cx:pt>
          <cx:pt idx="2725">1282500</cx:pt>
          <cx:pt idx="2726">225000</cx:pt>
          <cx:pt idx="2727">2250000</cx:pt>
          <cx:pt idx="2728">889515</cx:pt>
          <cx:pt idx="2729">754740</cx:pt>
          <cx:pt idx="2730">168102</cx:pt>
          <cx:pt idx="2731">473661</cx:pt>
          <cx:pt idx="2732">540000</cx:pt>
          <cx:pt idx="2733">277969.5</cx:pt>
          <cx:pt idx="2734">774000</cx:pt>
          <cx:pt idx="2735">2250000</cx:pt>
          <cx:pt idx="2736">684657</cx:pt>
          <cx:pt idx="2737">177903</cx:pt>
          <cx:pt idx="2738">1185120</cx:pt>
          <cx:pt idx="2739">545040</cx:pt>
          <cx:pt idx="2740">1118286</cx:pt>
          <cx:pt idx="2741">781920</cx:pt>
          <cx:pt idx="2742">547344</cx:pt>
          <cx:pt idx="2743">508495.5</cx:pt>
          <cx:pt idx="2744">675000</cx:pt>
          <cx:pt idx="2745">360000</cx:pt>
          <cx:pt idx="2746">675000</cx:pt>
          <cx:pt idx="2747">495216</cx:pt>
          <cx:pt idx="2748">448056</cx:pt>
          <cx:pt idx="2749">1078200</cx:pt>
          <cx:pt idx="2750">284400</cx:pt>
          <cx:pt idx="2751">521280</cx:pt>
          <cx:pt idx="2752">1288350</cx:pt>
          <cx:pt idx="2753">225000</cx:pt>
          <cx:pt idx="2754">308461.5</cx:pt>
          <cx:pt idx="2755">58500</cx:pt>
          <cx:pt idx="2756">253737</cx:pt>
          <cx:pt idx="2757">746280</cx:pt>
          <cx:pt idx="2758">409500</cx:pt>
          <cx:pt idx="2759">177768</cx:pt>
          <cx:pt idx="2760">265851</cx:pt>
          <cx:pt idx="2761">457834.5</cx:pt>
          <cx:pt idx="2762">139230</cx:pt>
          <cx:pt idx="2763">398016</cx:pt>
          <cx:pt idx="2764">202500</cx:pt>
          <cx:pt idx="2765">284400</cx:pt>
          <cx:pt idx="2766">450000</cx:pt>
          <cx:pt idx="2767">715500</cx:pt>
          <cx:pt idx="2768">95940</cx:pt>
          <cx:pt idx="2769">149256</cx:pt>
          <cx:pt idx="2770">1024740</cx:pt>
          <cx:pt idx="2771">152820</cx:pt>
          <cx:pt idx="2772">180000</cx:pt>
          <cx:pt idx="2773">473760</cx:pt>
          <cx:pt idx="2774">640080</cx:pt>
          <cx:pt idx="2775">302076</cx:pt>
          <cx:pt idx="2776">571446</cx:pt>
          <cx:pt idx="2777">381528</cx:pt>
          <cx:pt idx="2778">746280</cx:pt>
          <cx:pt idx="2779">1442952</cx:pt>
          <cx:pt idx="2780">545040</cx:pt>
          <cx:pt idx="2781">1108269</cx:pt>
          <cx:pt idx="2782">985500</cx:pt>
          <cx:pt idx="2783">585000</cx:pt>
          <cx:pt idx="2784">1206000</cx:pt>
          <cx:pt idx="2785">675000</cx:pt>
          <cx:pt idx="2786">556870.5</cx:pt>
          <cx:pt idx="2787">257391</cx:pt>
          <cx:pt idx="2788">301464</cx:pt>
          <cx:pt idx="2789">900000</cx:pt>
          <cx:pt idx="2790">139230</cx:pt>
          <cx:pt idx="2791">1551798</cx:pt>
          <cx:pt idx="2792">254700</cx:pt>
          <cx:pt idx="2793">675000</cx:pt>
          <cx:pt idx="2794">948582</cx:pt>
          <cx:pt idx="2795">508495.5</cx:pt>
          <cx:pt idx="2796">135000</cx:pt>
          <cx:pt idx="2797">675000</cx:pt>
          <cx:pt idx="2798">334152</cx:pt>
          <cx:pt idx="2799">355536</cx:pt>
          <cx:pt idx="2800">675000</cx:pt>
          <cx:pt idx="2801">1611072</cx:pt>
          <cx:pt idx="2802">225000</cx:pt>
          <cx:pt idx="2803">314100</cx:pt>
          <cx:pt idx="2804">253737</cx:pt>
          <cx:pt idx="2805">900000</cx:pt>
          <cx:pt idx="2806">314055</cx:pt>
          <cx:pt idx="2807">888840</cx:pt>
          <cx:pt idx="2808">337500</cx:pt>
          <cx:pt idx="2809">90000</cx:pt>
          <cx:pt idx="2810">566055</cx:pt>
          <cx:pt idx="2811">276277.5</cx:pt>
          <cx:pt idx="2812">630000</cx:pt>
          <cx:pt idx="2813">1006920</cx:pt>
          <cx:pt idx="2814">1149210</cx:pt>
          <cx:pt idx="2815">251091</cx:pt>
          <cx:pt idx="2816">225000</cx:pt>
          <cx:pt idx="2817">454500</cx:pt>
          <cx:pt idx="2818">542133</cx:pt>
          <cx:pt idx="2819">1350000</cx:pt>
          <cx:pt idx="2820">616500</cx:pt>
          <cx:pt idx="2821">189000</cx:pt>
          <cx:pt idx="2822">791532</cx:pt>
          <cx:pt idx="2823">373500</cx:pt>
          <cx:pt idx="2824">1258650</cx:pt>
          <cx:pt idx="2825">364896</cx:pt>
          <cx:pt idx="2826">679500</cx:pt>
          <cx:pt idx="2827">900000</cx:pt>
          <cx:pt idx="2828">225000</cx:pt>
          <cx:pt idx="2829">291384</cx:pt>
          <cx:pt idx="2830">242595</cx:pt>
          <cx:pt idx="2831">180000</cx:pt>
          <cx:pt idx="2832">490536</cx:pt>
          <cx:pt idx="2833">1147500</cx:pt>
          <cx:pt idx="2834">592560</cx:pt>
          <cx:pt idx="2835">625536</cx:pt>
          <cx:pt idx="2836">225000</cx:pt>
          <cx:pt idx="2837">312768</cx:pt>
          <cx:pt idx="2838">1832940</cx:pt>
          <cx:pt idx="2839">211500</cx:pt>
          <cx:pt idx="2840">239850</cx:pt>
          <cx:pt idx="2841">545040</cx:pt>
          <cx:pt idx="2842">755190</cx:pt>
          <cx:pt idx="2843">2156400</cx:pt>
          <cx:pt idx="2844">755190</cx:pt>
          <cx:pt idx="2845">343800</cx:pt>
          <cx:pt idx="2846">544491</cx:pt>
          <cx:pt idx="2847">630000</cx:pt>
          <cx:pt idx="2848">1078200</cx:pt>
          <cx:pt idx="2849">450000</cx:pt>
          <cx:pt idx="2850">312768</cx:pt>
          <cx:pt idx="2851">450000</cx:pt>
          <cx:pt idx="2852">2156400</cx:pt>
          <cx:pt idx="2853">170640</cx:pt>
          <cx:pt idx="2854">490495.5</cx:pt>
          <cx:pt idx="2855">755190</cx:pt>
          <cx:pt idx="2856">544500</cx:pt>
          <cx:pt idx="2857">508495.5</cx:pt>
          <cx:pt idx="2858">159264</cx:pt>
          <cx:pt idx="2859">113076</cx:pt>
          <cx:pt idx="2860">888840</cx:pt>
          <cx:pt idx="2861">630000</cx:pt>
          <cx:pt idx="2862">545040</cx:pt>
          <cx:pt idx="2863">339241.5</cx:pt>
          <cx:pt idx="2864">524403</cx:pt>
          <cx:pt idx="2865">450000</cx:pt>
          <cx:pt idx="2866">225000</cx:pt>
          <cx:pt idx="2867">213948</cx:pt>
          <cx:pt idx="2868">381528</cx:pt>
          <cx:pt idx="2869">508495.5</cx:pt>
          <cx:pt idx="2870">679500</cx:pt>
          <cx:pt idx="2871">1644255</cx:pt>
          <cx:pt idx="2872">284400</cx:pt>
          <cx:pt idx="2873">180000</cx:pt>
          <cx:pt idx="2874">175896</cx:pt>
          <cx:pt idx="2875">276277.5</cx:pt>
          <cx:pt idx="2876">818671.5</cx:pt>
          <cx:pt idx="2877">808650</cx:pt>
          <cx:pt idx="2878">1030500</cx:pt>
          <cx:pt idx="2879">225000</cx:pt>
          <cx:pt idx="2880">720000</cx:pt>
          <cx:pt idx="2881">781920</cx:pt>
          <cx:pt idx="2882">450000</cx:pt>
          <cx:pt idx="2883">270000</cx:pt>
          <cx:pt idx="2884">536917.5</cx:pt>
          <cx:pt idx="2885">405000</cx:pt>
          <cx:pt idx="2886">1026000</cx:pt>
          <cx:pt idx="2887">942300</cx:pt>
          <cx:pt idx="2888">269982</cx:pt>
          <cx:pt idx="2889">135000</cx:pt>
          <cx:pt idx="2890">585000</cx:pt>
          <cx:pt idx="2891">260568</cx:pt>
          <cx:pt idx="2892">180000</cx:pt>
          <cx:pt idx="2893">814041</cx:pt>
          <cx:pt idx="2894">922500</cx:pt>
          <cx:pt idx="2895">308133</cx:pt>
          <cx:pt idx="2896">830214</cx:pt>
          <cx:pt idx="2897">103500</cx:pt>
          <cx:pt idx="2898">227520</cx:pt>
          <cx:pt idx="2899">501435</cx:pt>
          <cx:pt idx="2900">641529</cx:pt>
          <cx:pt idx="2901">396171</cx:pt>
          <cx:pt idx="2902">900000</cx:pt>
          <cx:pt idx="2903">343800</cx:pt>
          <cx:pt idx="2904">361462.5</cx:pt>
          <cx:pt idx="2905">143910</cx:pt>
          <cx:pt idx="2906">327024</cx:pt>
          <cx:pt idx="2907">585000</cx:pt>
          <cx:pt idx="2908">550980</cx:pt>
          <cx:pt idx="2909">409716</cx:pt>
          <cx:pt idx="2910">521280</cx:pt>
          <cx:pt idx="2911">825588</cx:pt>
          <cx:pt idx="2912">391500</cx:pt>
          <cx:pt idx="2913">544491</cx:pt>
          <cx:pt idx="2914">229500</cx:pt>
          <cx:pt idx="2915">225000</cx:pt>
          <cx:pt idx="2916">163008</cx:pt>
          <cx:pt idx="2917">450000</cx:pt>
          <cx:pt idx="2918">161730</cx:pt>
          <cx:pt idx="2919">315000</cx:pt>
          <cx:pt idx="2920">775327.5</cx:pt>
          <cx:pt idx="2921">545040</cx:pt>
          <cx:pt idx="2922">993996</cx:pt>
          <cx:pt idx="2923">180000</cx:pt>
          <cx:pt idx="2924">337500</cx:pt>
          <cx:pt idx="2925">2085120</cx:pt>
          <cx:pt idx="2926">675000</cx:pt>
          <cx:pt idx="2927">1288350</cx:pt>
          <cx:pt idx="2928">180000</cx:pt>
          <cx:pt idx="2929">135000</cx:pt>
          <cx:pt idx="2930">1125000</cx:pt>
          <cx:pt idx="2931">708939</cx:pt>
          <cx:pt idx="2932">548770.5</cx:pt>
          <cx:pt idx="2933">760225.5</cx:pt>
          <cx:pt idx="2934">270000</cx:pt>
          <cx:pt idx="2935">333621</cx:pt>
          <cx:pt idx="2936">540000</cx:pt>
          <cx:pt idx="2937">544491</cx:pt>
          <cx:pt idx="2938">539100</cx:pt>
          <cx:pt idx="2939">1236816</cx:pt>
          <cx:pt idx="2940">454500</cx:pt>
          <cx:pt idx="2941">1125000</cx:pt>
          <cx:pt idx="2942">720310.5</cx:pt>
          <cx:pt idx="2943">269550</cx:pt>
          <cx:pt idx="2944">225000</cx:pt>
          <cx:pt idx="2945">284400</cx:pt>
          <cx:pt idx="2946">148365</cx:pt>
          <cx:pt idx="2947">1078200</cx:pt>
          <cx:pt idx="2948">337500</cx:pt>
          <cx:pt idx="2949">284256</cx:pt>
          <cx:pt idx="2950">143910</cx:pt>
          <cx:pt idx="2951">970380</cx:pt>
          <cx:pt idx="2952">1017000</cx:pt>
          <cx:pt idx="2953">1256400</cx:pt>
          <cx:pt idx="2954">947884.5</cx:pt>
          <cx:pt idx="2955">156384</cx:pt>
          <cx:pt idx="2956">450000</cx:pt>
          <cx:pt idx="2957">679500</cx:pt>
          <cx:pt idx="2958">697500</cx:pt>
          <cx:pt idx="2959">225000</cx:pt>
          <cx:pt idx="2960">1546020</cx:pt>
          <cx:pt idx="2961">157500</cx:pt>
          <cx:pt idx="2962">454500</cx:pt>
          <cx:pt idx="2963">1305000</cx:pt>
          <cx:pt idx="2964">855000</cx:pt>
          <cx:pt idx="2965">269550</cx:pt>
          <cx:pt idx="2966">500490</cx:pt>
          <cx:pt idx="2967">781920</cx:pt>
          <cx:pt idx="2968">766404</cx:pt>
          <cx:pt idx="2969">1206000</cx:pt>
          <cx:pt idx="2970">1107900</cx:pt>
          <cx:pt idx="2971">503266.5</cx:pt>
          <cx:pt idx="2972">1125000</cx:pt>
          <cx:pt idx="2973">135000</cx:pt>
          <cx:pt idx="2974">1065681</cx:pt>
          <cx:pt idx="2975">270000</cx:pt>
          <cx:pt idx="2976">798408</cx:pt>
          <cx:pt idx="2977">157050</cx:pt>
          <cx:pt idx="2978">311877</cx:pt>
          <cx:pt idx="2979">135000</cx:pt>
          <cx:pt idx="2980">180000</cx:pt>
          <cx:pt idx="2981">127350</cx:pt>
          <cx:pt idx="2982">273636</cx:pt>
          <cx:pt idx="2983">900000</cx:pt>
          <cx:pt idx="2984">373500</cx:pt>
          <cx:pt idx="2985">995643</cx:pt>
          <cx:pt idx="2986">693000</cx:pt>
          <cx:pt idx="2987">276277.5</cx:pt>
          <cx:pt idx="2988">675000</cx:pt>
          <cx:pt idx="2989">491823</cx:pt>
          <cx:pt idx="2990">738000</cx:pt>
          <cx:pt idx="2991">706410</cx:pt>
          <cx:pt idx="2992">396000</cx:pt>
          <cx:pt idx="2993">247500</cx:pt>
          <cx:pt idx="2994">215640</cx:pt>
          <cx:pt idx="2995">422235</cx:pt>
          <cx:pt idx="2996">538704</cx:pt>
          <cx:pt idx="2997">592560</cx:pt>
          <cx:pt idx="2998">619965</cx:pt>
          <cx:pt idx="2999">288873</cx:pt>
          <cx:pt idx="3000">1288350</cx:pt>
          <cx:pt idx="3001">673875</cx:pt>
          <cx:pt idx="3002">512064</cx:pt>
          <cx:pt idx="3003">1350000</cx:pt>
          <cx:pt idx="3004">1125000</cx:pt>
          <cx:pt idx="3005">398160</cx:pt>
          <cx:pt idx="3006">497520</cx:pt>
          <cx:pt idx="3007">180000</cx:pt>
          <cx:pt idx="3008">176328</cx:pt>
          <cx:pt idx="3009">197505</cx:pt>
          <cx:pt idx="3010">454500</cx:pt>
          <cx:pt idx="3011">755190</cx:pt>
          <cx:pt idx="3012">675000</cx:pt>
          <cx:pt idx="3013">254700</cx:pt>
          <cx:pt idx="3014">1215000</cx:pt>
          <cx:pt idx="3015">573408</cx:pt>
          <cx:pt idx="3016">1215499.5</cx:pt>
          <cx:pt idx="3017">220500</cx:pt>
          <cx:pt idx="3018">450000</cx:pt>
          <cx:pt idx="3019">343800</cx:pt>
          <cx:pt idx="3020">1262583</cx:pt>
          <cx:pt idx="3021">911668.5</cx:pt>
          <cx:pt idx="3022">180000</cx:pt>
          <cx:pt idx="3023">314100</cx:pt>
          <cx:pt idx="3024">473760</cx:pt>
          <cx:pt idx="3025">314100</cx:pt>
          <cx:pt idx="3026">521280</cx:pt>
          <cx:pt idx="3027">675000</cx:pt>
          <cx:pt idx="3028">119925</cx:pt>
          <cx:pt idx="3029">1223010</cx:pt>
          <cx:pt idx="3030">457834.5</cx:pt>
          <cx:pt idx="3031">364896</cx:pt>
          <cx:pt idx="3032">545040</cx:pt>
          <cx:pt idx="3033">1074856.5</cx:pt>
          <cx:pt idx="3034">254700</cx:pt>
          <cx:pt idx="3035">135000</cx:pt>
          <cx:pt idx="3036">121500</cx:pt>
          <cx:pt idx="3037">735579</cx:pt>
          <cx:pt idx="3038">271066.5</cx:pt>
          <cx:pt idx="3039">1159515</cx:pt>
          <cx:pt idx="3040">299250</cx:pt>
          <cx:pt idx="3041">398160</cx:pt>
          <cx:pt idx="3042">1125000</cx:pt>
          <cx:pt idx="3043">528633</cx:pt>
          <cx:pt idx="3044">1065433.5</cx:pt>
          <cx:pt idx="3045">469152</cx:pt>
          <cx:pt idx="3046">255829.5</cx:pt>
          <cx:pt idx="3047">188685</cx:pt>
          <cx:pt idx="3048">558841.5</cx:pt>
          <cx:pt idx="3049">405000</cx:pt>
          <cx:pt idx="3050">1506816</cx:pt>
          <cx:pt idx="3051">270000</cx:pt>
          <cx:pt idx="3052">970380</cx:pt>
          <cx:pt idx="3053">135000</cx:pt>
          <cx:pt idx="3054">679500</cx:pt>
          <cx:pt idx="3055">45000</cx:pt>
          <cx:pt idx="3056">755190</cx:pt>
          <cx:pt idx="3057">407965.5</cx:pt>
          <cx:pt idx="3058">835380</cx:pt>
          <cx:pt idx="3059">168102</cx:pt>
          <cx:pt idx="3060">270000</cx:pt>
          <cx:pt idx="3061">296280</cx:pt>
          <cx:pt idx="3062">352044</cx:pt>
          <cx:pt idx="3063">450000</cx:pt>
          <cx:pt idx="3064">755190</cx:pt>
          <cx:pt idx="3065">900000</cx:pt>
          <cx:pt idx="3066">247500</cx:pt>
          <cx:pt idx="3067">450000</cx:pt>
          <cx:pt idx="3068">718605</cx:pt>
          <cx:pt idx="3069">450000</cx:pt>
          <cx:pt idx="3070">64692</cx:pt>
          <cx:pt idx="3071">846000</cx:pt>
          <cx:pt idx="3072">225000</cx:pt>
          <cx:pt idx="3073">450000</cx:pt>
          <cx:pt idx="3074">183294</cx:pt>
          <cx:pt idx="3075">225000</cx:pt>
          <cx:pt idx="3076">239850</cx:pt>
          <cx:pt idx="3077">545040</cx:pt>
          <cx:pt idx="3078">254700</cx:pt>
          <cx:pt idx="3079">411813</cx:pt>
          <cx:pt idx="3080">605439</cx:pt>
          <cx:pt idx="3081">675000</cx:pt>
          <cx:pt idx="3082">312768</cx:pt>
          <cx:pt idx="3083">810000</cx:pt>
          <cx:pt idx="3084">1350000</cx:pt>
          <cx:pt idx="3085">180000</cx:pt>
          <cx:pt idx="3086">276277.5</cx:pt>
          <cx:pt idx="3087">341280</cx:pt>
          <cx:pt idx="3088">180000</cx:pt>
          <cx:pt idx="3089">271066.5</cx:pt>
          <cx:pt idx="3090">781920</cx:pt>
          <cx:pt idx="3091">74182.5</cx:pt>
          <cx:pt idx="3092">754740</cx:pt>
          <cx:pt idx="3093">1338354</cx:pt>
          <cx:pt idx="3094">900000</cx:pt>
          <cx:pt idx="3095">1212426</cx:pt>
          <cx:pt idx="3096">187704</cx:pt>
          <cx:pt idx="3097">56880</cx:pt>
          <cx:pt idx="3098">1440000</cx:pt>
          <cx:pt idx="3099">781920</cx:pt>
          <cx:pt idx="3100">1006920</cx:pt>
          <cx:pt idx="3101">440784</cx:pt>
          <cx:pt idx="3102">675000</cx:pt>
          <cx:pt idx="3103">284400</cx:pt>
          <cx:pt idx="3104">358443</cx:pt>
          <cx:pt idx="3105">247500</cx:pt>
          <cx:pt idx="3106">301464</cx:pt>
          <cx:pt idx="3107">296280</cx:pt>
          <cx:pt idx="3108">785250</cx:pt>
          <cx:pt idx="3109">1125000</cx:pt>
          <cx:pt idx="3110">341280</cx:pt>
          <cx:pt idx="3111">2085120</cx:pt>
          <cx:pt idx="3112">364896</cx:pt>
          <cx:pt idx="3113">582804</cx:pt>
          <cx:pt idx="3114">225000</cx:pt>
          <cx:pt idx="3115">436500</cx:pt>
          <cx:pt idx="3116">540000</cx:pt>
          <cx:pt idx="3117">1288782</cx:pt>
          <cx:pt idx="3118">248760</cx:pt>
          <cx:pt idx="3119">101880</cx:pt>
          <cx:pt idx="3120">2085120</cx:pt>
          <cx:pt idx="3121">704844</cx:pt>
          <cx:pt idx="3122">180000</cx:pt>
          <cx:pt idx="3123">202500</cx:pt>
          <cx:pt idx="3124">942300</cx:pt>
          <cx:pt idx="3125">1350000</cx:pt>
          <cx:pt idx="3126">1206000</cx:pt>
          <cx:pt idx="3127">315000</cx:pt>
          <cx:pt idx="3128">545040</cx:pt>
          <cx:pt idx="3129">817560</cx:pt>
          <cx:pt idx="3130">1271929.5</cx:pt>
          <cx:pt idx="3131">284400</cx:pt>
          <cx:pt idx="3132">1078200</cx:pt>
          <cx:pt idx="3133">1006920</cx:pt>
          <cx:pt idx="3134">787086</cx:pt>
          <cx:pt idx="3135">675000</cx:pt>
          <cx:pt idx="3136">450000</cx:pt>
          <cx:pt idx="3137">207396</cx:pt>
          <cx:pt idx="3138">887778</cx:pt>
          <cx:pt idx="3139">1575000</cx:pt>
          <cx:pt idx="3140">2447937</cx:pt>
          <cx:pt idx="3141">495000</cx:pt>
          <cx:pt idx="3142">135000</cx:pt>
          <cx:pt idx="3143">533668.5</cx:pt>
          <cx:pt idx="3144">450000</cx:pt>
          <cx:pt idx="3145">1451047.5</cx:pt>
          <cx:pt idx="3146">728460</cx:pt>
          <cx:pt idx="3147">225000</cx:pt>
          <cx:pt idx="3148">497520</cx:pt>
          <cx:pt idx="3149">284400</cx:pt>
          <cx:pt idx="3150">450000</cx:pt>
          <cx:pt idx="3151">630000</cx:pt>
          <cx:pt idx="3152">270126</cx:pt>
          <cx:pt idx="3153">654498</cx:pt>
          <cx:pt idx="3154">540000</cx:pt>
          <cx:pt idx="3155">68760</cx:pt>
          <cx:pt idx="3156">1042560</cx:pt>
          <cx:pt idx="3157">283419</cx:pt>
          <cx:pt idx="3158">592560</cx:pt>
          <cx:pt idx="3159">1096020</cx:pt>
          <cx:pt idx="3160">1288350</cx:pt>
          <cx:pt idx="3161">659610</cx:pt>
          <cx:pt idx="3162">157500</cx:pt>
          <cx:pt idx="3163">819432</cx:pt>
          <cx:pt idx="3164">284256</cx:pt>
          <cx:pt idx="3165">147726</cx:pt>
          <cx:pt idx="3166">1029658.5</cx:pt>
          <cx:pt idx="3167">625356</cx:pt>
          <cx:pt idx="3168">180000</cx:pt>
          <cx:pt idx="3169">298512</cx:pt>
          <cx:pt idx="3170">288873</cx:pt>
          <cx:pt idx="3171">405000</cx:pt>
          <cx:pt idx="3172">689607</cx:pt>
          <cx:pt idx="3173">1422337.5</cx:pt>
          <cx:pt idx="3174">945000</cx:pt>
          <cx:pt idx="3175">1498500</cx:pt>
          <cx:pt idx="3176">54504</cx:pt>
          <cx:pt idx="3177">760225.5</cx:pt>
          <cx:pt idx="3178">478498.5</cx:pt>
          <cx:pt idx="3179">445333.5</cx:pt>
          <cx:pt idx="3180">450000</cx:pt>
          <cx:pt idx="3181">1137042</cx:pt>
          <cx:pt idx="3182">1078200</cx:pt>
          <cx:pt idx="3183">931401</cx:pt>
          <cx:pt idx="3184">790830</cx:pt>
          <cx:pt idx="3185">263686.5</cx:pt>
          <cx:pt idx="3186">1574266.5</cx:pt>
          <cx:pt idx="3187">1165500</cx:pt>
          <cx:pt idx="3188">808650</cx:pt>
          <cx:pt idx="3189">540000</cx:pt>
          <cx:pt idx="3190">436032</cx:pt>
          <cx:pt idx="3191">500211</cx:pt>
          <cx:pt idx="3192">797868</cx:pt>
          <cx:pt idx="3193">576837</cx:pt>
          <cx:pt idx="3194">280332</cx:pt>
          <cx:pt idx="3195">161730</cx:pt>
          <cx:pt idx="3196">127350</cx:pt>
          <cx:pt idx="3197">275040</cx:pt>
          <cx:pt idx="3198">298512</cx:pt>
          <cx:pt idx="3199">180000</cx:pt>
          <cx:pt idx="3200">202500</cx:pt>
          <cx:pt idx="3201">163098</cx:pt>
          <cx:pt idx="3202">675000</cx:pt>
          <cx:pt idx="3203">152820</cx:pt>
          <cx:pt idx="3204">270000</cx:pt>
          <cx:pt idx="3205">808650</cx:pt>
          <cx:pt idx="3206">135000</cx:pt>
          <cx:pt idx="3207">135000</cx:pt>
          <cx:pt idx="3208">467257.5</cx:pt>
          <cx:pt idx="3209">900000</cx:pt>
          <cx:pt idx="3210">1082214</cx:pt>
          <cx:pt idx="3211">270000</cx:pt>
          <cx:pt idx="3212">135000</cx:pt>
          <cx:pt idx="3213">900000</cx:pt>
          <cx:pt idx="3214">894501</cx:pt>
          <cx:pt idx="3215">375322.5</cx:pt>
          <cx:pt idx="3216">1125000</cx:pt>
          <cx:pt idx="3217">518562</cx:pt>
          <cx:pt idx="3218">417024</cx:pt>
          <cx:pt idx="3219">355536</cx:pt>
          <cx:pt idx="3220">508495.5</cx:pt>
          <cx:pt idx="3221">854896.5</cx:pt>
          <cx:pt idx="3222">270000</cx:pt>
          <cx:pt idx="3223">508495.5</cx:pt>
          <cx:pt idx="3224">495000</cx:pt>
          <cx:pt idx="3225">1293165</cx:pt>
          <cx:pt idx="3226">270000</cx:pt>
          <cx:pt idx="3227">276277.5</cx:pt>
          <cx:pt idx="3228">2356920</cx:pt>
          <cx:pt idx="3229">2245500</cx:pt>
          <cx:pt idx="3230">760225.5</cx:pt>
          <cx:pt idx="3231">1588500</cx:pt>
          <cx:pt idx="3232">1006920</cx:pt>
          <cx:pt idx="3233">622413</cx:pt>
          <cx:pt idx="3234">254700</cx:pt>
          <cx:pt idx="3235">206271</cx:pt>
          <cx:pt idx="3236">774000</cx:pt>
          <cx:pt idx="3237">601029</cx:pt>
          <cx:pt idx="3238">1530000</cx:pt>
          <cx:pt idx="3239">337500</cx:pt>
          <cx:pt idx="3240">1192500</cx:pt>
          <cx:pt idx="3241">343800</cx:pt>
          <cx:pt idx="3242">704844</cx:pt>
          <cx:pt idx="3243">724500</cx:pt>
          <cx:pt idx="3244">270000</cx:pt>
          <cx:pt idx="3245">630000</cx:pt>
          <cx:pt idx="3246">1546020</cx:pt>
          <cx:pt idx="3247">1288350</cx:pt>
          <cx:pt idx="3248">988191</cx:pt>
          <cx:pt idx="3249">225000</cx:pt>
          <cx:pt idx="3250">526491</cx:pt>
          <cx:pt idx="3251">534204</cx:pt>
          <cx:pt idx="3252">1185282</cx:pt>
          <cx:pt idx="3253">521280</cx:pt>
          <cx:pt idx="3254">1762110</cx:pt>
          <cx:pt idx="3255">900000</cx:pt>
          <cx:pt idx="3256">1019299.5</cx:pt>
          <cx:pt idx="3257">1595115</cx:pt>
          <cx:pt idx="3258">495000</cx:pt>
          <cx:pt idx="3259">743031</cx:pt>
          <cx:pt idx="3260">808650</cx:pt>
          <cx:pt idx="3261">1046142</cx:pt>
          <cx:pt idx="3262">472500</cx:pt>
          <cx:pt idx="3263">1837629</cx:pt>
          <cx:pt idx="3264">327024</cx:pt>
          <cx:pt idx="3265">208512</cx:pt>
          <cx:pt idx="3266">135000</cx:pt>
          <cx:pt idx="3267">1260000</cx:pt>
          <cx:pt idx="3268">587619</cx:pt>
          <cx:pt idx="3269">382500</cx:pt>
          <cx:pt idx="3270">1046142</cx:pt>
          <cx:pt idx="3271">781920</cx:pt>
          <cx:pt idx="3272">755190</cx:pt>
          <cx:pt idx="3273">792162</cx:pt>
          <cx:pt idx="3274">592560</cx:pt>
          <cx:pt idx="3275">1084909.5</cx:pt>
          <cx:pt idx="3276">661500</cx:pt>
          <cx:pt idx="3277">755190</cx:pt>
          <cx:pt idx="3278">112500</cx:pt>
          <cx:pt idx="3279">187704</cx:pt>
          <cx:pt idx="3280">260568</cx:pt>
          <cx:pt idx="3281">412942.5</cx:pt>
          <cx:pt idx="3282">755190</cx:pt>
          <cx:pt idx="3283">728460</cx:pt>
          <cx:pt idx="3284">900000</cx:pt>
          <cx:pt idx="3285">545040</cx:pt>
          <cx:pt idx="3286">1078200</cx:pt>
          <cx:pt idx="3287">630000</cx:pt>
          <cx:pt idx="3288">1256400</cx:pt>
          <cx:pt idx="3289">225000</cx:pt>
          <cx:pt idx="3290">254700</cx:pt>
          <cx:pt idx="3291">663093</cx:pt>
          <cx:pt idx="3292">414792</cx:pt>
          <cx:pt idx="3293">450000</cx:pt>
          <cx:pt idx="3294">1006920</cx:pt>
          <cx:pt idx="3295">270000</cx:pt>
          <cx:pt idx="3296">263686.5</cx:pt>
          <cx:pt idx="3297">225000</cx:pt>
          <cx:pt idx="3298">1041439.5</cx:pt>
          <cx:pt idx="3299">781920</cx:pt>
          <cx:pt idx="3300">760225.5</cx:pt>
          <cx:pt idx="3301">156384</cx:pt>
          <cx:pt idx="3302">900000</cx:pt>
          <cx:pt idx="3303">225000</cx:pt>
          <cx:pt idx="3304">675000</cx:pt>
          <cx:pt idx="3305">733315.5</cx:pt>
          <cx:pt idx="3306">573628.5</cx:pt>
          <cx:pt idx="3307">1335528</cx:pt>
          <cx:pt idx="3308">1467612</cx:pt>
          <cx:pt idx="3309">481495.5</cx:pt>
          <cx:pt idx="3310">945000</cx:pt>
          <cx:pt idx="3311">85320</cx:pt>
          <cx:pt idx="3312">450000</cx:pt>
          <cx:pt idx="3313">450000</cx:pt>
          <cx:pt idx="3314">422451</cx:pt>
          <cx:pt idx="3315">1112670</cx:pt>
          <cx:pt idx="3316">1339884</cx:pt>
          <cx:pt idx="3317">1428408</cx:pt>
          <cx:pt idx="3318">253737</cx:pt>
          <cx:pt idx="3319">755190</cx:pt>
          <cx:pt idx="3320">45000</cx:pt>
          <cx:pt idx="3321">922500</cx:pt>
          <cx:pt idx="3322">900000</cx:pt>
          <cx:pt idx="3323">585000</cx:pt>
          <cx:pt idx="3324">1125000</cx:pt>
          <cx:pt idx="3325">337500</cx:pt>
          <cx:pt idx="3326">193500</cx:pt>
          <cx:pt idx="3327">427500</cx:pt>
          <cx:pt idx="3328">979992</cx:pt>
          <cx:pt idx="3329">835380</cx:pt>
          <cx:pt idx="3330">1005120</cx:pt>
          <cx:pt idx="3331">886176</cx:pt>
          <cx:pt idx="3332">407520</cx:pt>
          <cx:pt idx="3333">254700</cx:pt>
          <cx:pt idx="3334">454500</cx:pt>
          <cx:pt idx="3335">840996</cx:pt>
          <cx:pt idx="3336">270000</cx:pt>
          <cx:pt idx="3337">781920</cx:pt>
          <cx:pt idx="3338">900000</cx:pt>
          <cx:pt idx="3339">852088.5</cx:pt>
          <cx:pt idx="3340">254700</cx:pt>
          <cx:pt idx="3341">156384</cx:pt>
          <cx:pt idx="3342">675000</cx:pt>
          <cx:pt idx="3343">450000</cx:pt>
          <cx:pt idx="3344">270000</cx:pt>
          <cx:pt idx="3345">808650</cx:pt>
          <cx:pt idx="3346">1467612</cx:pt>
          <cx:pt idx="3347">545040</cx:pt>
          <cx:pt idx="3348">1404108</cx:pt>
          <cx:pt idx="3349">675000</cx:pt>
          <cx:pt idx="3350">270000</cx:pt>
          <cx:pt idx="3351">400500</cx:pt>
          <cx:pt idx="3352">270000</cx:pt>
          <cx:pt idx="3353">781920</cx:pt>
          <cx:pt idx="3354">532494</cx:pt>
          <cx:pt idx="3355">679500</cx:pt>
          <cx:pt idx="3356">760225.5</cx:pt>
          <cx:pt idx="3357">545040</cx:pt>
          <cx:pt idx="3358">208512</cx:pt>
          <cx:pt idx="3359">302076</cx:pt>
          <cx:pt idx="3360">163512</cx:pt>
          <cx:pt idx="3361">270000</cx:pt>
          <cx:pt idx="3362">675000</cx:pt>
          <cx:pt idx="3363">132444</cx:pt>
          <cx:pt idx="3364">390960</cx:pt>
          <cx:pt idx="3365">425133</cx:pt>
          <cx:pt idx="3366">1333102.5</cx:pt>
          <cx:pt idx="3367">675000</cx:pt>
          <cx:pt idx="3368">247500</cx:pt>
          <cx:pt idx="3369">760225.5</cx:pt>
          <cx:pt idx="3370">755190</cx:pt>
          <cx:pt idx="3371">2410380</cx:pt>
          <cx:pt idx="3372">314100</cx:pt>
          <cx:pt idx="3373">180000</cx:pt>
          <cx:pt idx="3374">1288350</cx:pt>
          <cx:pt idx="3375">180000</cx:pt>
          <cx:pt idx="3376">417024</cx:pt>
          <cx:pt idx="3377">781920</cx:pt>
          <cx:pt idx="3378">888840</cx:pt>
          <cx:pt idx="3379">225000</cx:pt>
          <cx:pt idx="3380">2020347</cx:pt>
          <cx:pt idx="3381">173092.5</cx:pt>
          <cx:pt idx="3382">337500</cx:pt>
          <cx:pt idx="3383">654498</cx:pt>
          <cx:pt idx="3384">1546020</cx:pt>
          <cx:pt idx="3385">781695</cx:pt>
          <cx:pt idx="3386">1800000</cx:pt>
          <cx:pt idx="3387">731353.5</cx:pt>
          <cx:pt idx="3388">168102</cx:pt>
          <cx:pt idx="3389">1602000</cx:pt>
          <cx:pt idx="3390">835380</cx:pt>
          <cx:pt idx="3391">509400</cx:pt>
          <cx:pt idx="3392">354276</cx:pt>
          <cx:pt idx="3393">171841.5</cx:pt>
          <cx:pt idx="3394">900000</cx:pt>
          <cx:pt idx="3395">254700</cx:pt>
          <cx:pt idx="3396">900000</cx:pt>
          <cx:pt idx="3397">180000</cx:pt>
          <cx:pt idx="3398">108000</cx:pt>
          <cx:pt idx="3399">450000</cx:pt>
          <cx:pt idx="3400">1350000</cx:pt>
          <cx:pt idx="3401">573408</cx:pt>
          <cx:pt idx="3402">349609.5</cx:pt>
          <cx:pt idx="3403">900000</cx:pt>
          <cx:pt idx="3404">450000</cx:pt>
          <cx:pt idx="3405">452385</cx:pt>
          <cx:pt idx="3406">185652</cx:pt>
          <cx:pt idx="3407">463500</cx:pt>
          <cx:pt idx="3408">545040</cx:pt>
          <cx:pt idx="3409">188460</cx:pt>
          <cx:pt idx="3410">1012500</cx:pt>
          <cx:pt idx="3411">630000</cx:pt>
          <cx:pt idx="3412">417024</cx:pt>
          <cx:pt idx="3413">552555</cx:pt>
          <cx:pt idx="3414">270000</cx:pt>
          <cx:pt idx="3415">248760</cx:pt>
          <cx:pt idx="3416">746280</cx:pt>
          <cx:pt idx="3417">314100</cx:pt>
          <cx:pt idx="3418">1003500</cx:pt>
          <cx:pt idx="3419">270000</cx:pt>
          <cx:pt idx="3420">254700</cx:pt>
          <cx:pt idx="3421">545040</cx:pt>
          <cx:pt idx="3422">438493.5</cx:pt>
          <cx:pt idx="3423">157914</cx:pt>
          <cx:pt idx="3424">407520</cx:pt>
          <cx:pt idx="3425">356076</cx:pt>
          <cx:pt idx="3426">135000</cx:pt>
          <cx:pt idx="3427">218016</cx:pt>
          <cx:pt idx="3428">1157670</cx:pt>
          <cx:pt idx="3429">180000</cx:pt>
          <cx:pt idx="3430">225000</cx:pt>
          <cx:pt idx="3431">640080</cx:pt>
          <cx:pt idx="3432">382500</cx:pt>
          <cx:pt idx="3433">180000</cx:pt>
          <cx:pt idx="3434">381528</cx:pt>
          <cx:pt idx="3435">468333</cx:pt>
          <cx:pt idx="3436">450000</cx:pt>
          <cx:pt idx="3437">1096020</cx:pt>
          <cx:pt idx="3438">320382</cx:pt>
          <cx:pt idx="3439">1546020</cx:pt>
          <cx:pt idx="3440">248760</cx:pt>
          <cx:pt idx="3441">1090926</cx:pt>
          <cx:pt idx="3442">545040</cx:pt>
          <cx:pt idx="3443">261751.5</cx:pt>
          <cx:pt idx="3444">1223010</cx:pt>
          <cx:pt idx="3445">253737</cx:pt>
          <cx:pt idx="3446">1350000</cx:pt>
          <cx:pt idx="3447">835380</cx:pt>
          <cx:pt idx="3448">579195</cx:pt>
          <cx:pt idx="3449">91692</cx:pt>
          <cx:pt idx="3450">754740</cx:pt>
          <cx:pt idx="3451">1695483</cx:pt>
          <cx:pt idx="3452">405000</cx:pt>
          <cx:pt idx="3453">1800000</cx:pt>
          <cx:pt idx="3454">481495.5</cx:pt>
          <cx:pt idx="3455">684652.5</cx:pt>
          <cx:pt idx="3456">787086</cx:pt>
          <cx:pt idx="3457">315000</cx:pt>
          <cx:pt idx="3458">286974</cx:pt>
          <cx:pt idx="3459">381528</cx:pt>
          <cx:pt idx="3460">1024740</cx:pt>
          <cx:pt idx="3461">1585899</cx:pt>
          <cx:pt idx="3462">76410</cx:pt>
          <cx:pt idx="3463">225000</cx:pt>
          <cx:pt idx="3464">2013840</cx:pt>
          <cx:pt idx="3465">284400</cx:pt>
          <cx:pt idx="3466">675000</cx:pt>
          <cx:pt idx="3467">1288350</cx:pt>
          <cx:pt idx="3468">612612</cx:pt>
          <cx:pt idx="3469">913500</cx:pt>
          <cx:pt idx="3470">755190</cx:pt>
          <cx:pt idx="3471">675000</cx:pt>
          <cx:pt idx="3472">312768</cx:pt>
          <cx:pt idx="3473">239850</cx:pt>
          <cx:pt idx="3474">787131</cx:pt>
          <cx:pt idx="3475">1428475.5</cx:pt>
          <cx:pt idx="3476">202500</cx:pt>
          <cx:pt idx="3477">286704</cx:pt>
          <cx:pt idx="3478">1255680</cx:pt>
          <cx:pt idx="3479">173092.5</cx:pt>
          <cx:pt idx="3480">1002726</cx:pt>
          <cx:pt idx="3481">202500</cx:pt>
          <cx:pt idx="3482">469152</cx:pt>
          <cx:pt idx="3483">450000</cx:pt>
          <cx:pt idx="3484">343800</cx:pt>
          <cx:pt idx="3485">297130.5</cx:pt>
          <cx:pt idx="3486">314100</cx:pt>
          <cx:pt idx="3487">337500</cx:pt>
          <cx:pt idx="3488">254700</cx:pt>
          <cx:pt idx="3489">180000</cx:pt>
          <cx:pt idx="3490">286704</cx:pt>
          <cx:pt idx="3491">1350000</cx:pt>
          <cx:pt idx="3492">1125171</cx:pt>
          <cx:pt idx="3493">814041</cx:pt>
          <cx:pt idx="3494">682875</cx:pt>
          <cx:pt idx="3495">450000</cx:pt>
          <cx:pt idx="3496">640080</cx:pt>
          <cx:pt idx="3497">808650</cx:pt>
          <cx:pt idx="3498">247500</cx:pt>
          <cx:pt idx="3499">315000</cx:pt>
          <cx:pt idx="3500">1724688</cx:pt>
          <cx:pt idx="3501">625536</cx:pt>
          <cx:pt idx="3502">177903</cx:pt>
          <cx:pt idx="3503">204768</cx:pt>
          <cx:pt idx="3504">168147</cx:pt>
          <cx:pt idx="3505">1494486</cx:pt>
          <cx:pt idx="3506">900000</cx:pt>
          <cx:pt idx="3507">495000</cx:pt>
          <cx:pt idx="3508">135000</cx:pt>
          <cx:pt idx="3509">755190</cx:pt>
          <cx:pt idx="3510">225000</cx:pt>
          <cx:pt idx="3511">314100</cx:pt>
          <cx:pt idx="3512">229500</cx:pt>
          <cx:pt idx="3513">388512</cx:pt>
          <cx:pt idx="3514">787131</cx:pt>
          <cx:pt idx="3515">180000</cx:pt>
          <cx:pt idx="3516">545040</cx:pt>
          <cx:pt idx="3517">270000</cx:pt>
          <cx:pt idx="3518">472500</cx:pt>
          <cx:pt idx="3519">288873</cx:pt>
          <cx:pt idx="3520">781920</cx:pt>
          <cx:pt idx="3521">526491</cx:pt>
          <cx:pt idx="3522">1812456</cx:pt>
          <cx:pt idx="3523">206280</cx:pt>
          <cx:pt idx="3524">835380</cx:pt>
          <cx:pt idx="3525">148500</cx:pt>
          <cx:pt idx="3526">1575000</cx:pt>
          <cx:pt idx="3527">215640</cx:pt>
          <cx:pt idx="3528">1305000</cx:pt>
          <cx:pt idx="3529">808650</cx:pt>
          <cx:pt idx="3530">90000</cx:pt>
          <cx:pt idx="3531">679500</cx:pt>
          <cx:pt idx="3532">312768</cx:pt>
          <cx:pt idx="3533">552555</cx:pt>
          <cx:pt idx="3534">231097.5</cx:pt>
          <cx:pt idx="3535">479700</cx:pt>
          <cx:pt idx="3536">450000</cx:pt>
          <cx:pt idx="3537">260640</cx:pt>
          <cx:pt idx="3538">568197</cx:pt>
          <cx:pt idx="3539">360000</cx:pt>
          <cx:pt idx="3540">675000</cx:pt>
          <cx:pt idx="3541">298512</cx:pt>
          <cx:pt idx="3542">700830</cx:pt>
          <cx:pt idx="3543">284400</cx:pt>
          <cx:pt idx="3544">2085120</cx:pt>
          <cx:pt idx="3545">625536</cx:pt>
          <cx:pt idx="3546">661500</cx:pt>
          <cx:pt idx="3547">900000</cx:pt>
          <cx:pt idx="3548">86346</cx:pt>
          <cx:pt idx="3549">251280</cx:pt>
          <cx:pt idx="3550">755190</cx:pt>
          <cx:pt idx="3551">765261</cx:pt>
          <cx:pt idx="3552">1288350</cx:pt>
          <cx:pt idx="3553">180000</cx:pt>
          <cx:pt idx="3554">1006920</cx:pt>
          <cx:pt idx="3555">585000</cx:pt>
          <cx:pt idx="3556">752742</cx:pt>
          <cx:pt idx="3557">207000</cx:pt>
          <cx:pt idx="3558">610335</cx:pt>
          <cx:pt idx="3559">314055</cx:pt>
          <cx:pt idx="3560">180000</cx:pt>
          <cx:pt idx="3561">808650</cx:pt>
          <cx:pt idx="3562">808650</cx:pt>
          <cx:pt idx="3563">167895</cx:pt>
          <cx:pt idx="3564">1044000</cx:pt>
          <cx:pt idx="3565">733315.5</cx:pt>
          <cx:pt idx="3566">180000</cx:pt>
          <cx:pt idx="3567">675000</cx:pt>
          <cx:pt idx="3568">450000</cx:pt>
          <cx:pt idx="3569">1649646</cx:pt>
          <cx:pt idx="3570">888840</cx:pt>
          <cx:pt idx="3571">622188</cx:pt>
          <cx:pt idx="3572">675000</cx:pt>
          <cx:pt idx="3573">180000</cx:pt>
          <cx:pt idx="3574">755190</cx:pt>
          <cx:pt idx="3575">135000</cx:pt>
          <cx:pt idx="3576">135000</cx:pt>
          <cx:pt idx="3577">1078200</cx:pt>
          <cx:pt idx="3578">177903</cx:pt>
          <cx:pt idx="3579">312768</cx:pt>
          <cx:pt idx="3580">508495.5</cx:pt>
          <cx:pt idx="3581">675000</cx:pt>
          <cx:pt idx="3582">1354500</cx:pt>
          <cx:pt idx="3583">855000</cx:pt>
          <cx:pt idx="3584">458235</cx:pt>
          <cx:pt idx="3585">405000</cx:pt>
          <cx:pt idx="3586">924394.5</cx:pt>
          <cx:pt idx="3587">573408</cx:pt>
          <cx:pt idx="3588">630000</cx:pt>
          <cx:pt idx="3589">1626516</cx:pt>
          <cx:pt idx="3590">153504</cx:pt>
          <cx:pt idx="3591">1056447</cx:pt>
          <cx:pt idx="3592">180000</cx:pt>
          <cx:pt idx="3593">518562</cx:pt>
          <cx:pt idx="3594">180000</cx:pt>
          <cx:pt idx="3595">203760</cx:pt>
          <cx:pt idx="3596">1249740</cx:pt>
          <cx:pt idx="3597">787131</cx:pt>
          <cx:pt idx="3598">163201.5</cx:pt>
          <cx:pt idx="3599">582768</cx:pt>
          <cx:pt idx="3600">337500</cx:pt>
          <cx:pt idx="3601">497520</cx:pt>
          <cx:pt idx="3602">270000</cx:pt>
          <cx:pt idx="3603">315000</cx:pt>
          <cx:pt idx="3604">1575000</cx:pt>
          <cx:pt idx="3605">450000</cx:pt>
          <cx:pt idx="3606">103500</cx:pt>
          <cx:pt idx="3607">605448</cx:pt>
          <cx:pt idx="3608">188685</cx:pt>
          <cx:pt idx="3609">385749</cx:pt>
          <cx:pt idx="3610">450000</cx:pt>
          <cx:pt idx="3611">526491</cx:pt>
          <cx:pt idx="3612">127350</cx:pt>
          <cx:pt idx="3613">1004647.5</cx:pt>
          <cx:pt idx="3614">1115046</cx:pt>
          <cx:pt idx="3615">823500</cx:pt>
          <cx:pt idx="3616">862560</cx:pt>
          <cx:pt idx="3617">675000</cx:pt>
          <cx:pt idx="3618">324000</cx:pt>
          <cx:pt idx="3619">161730</cx:pt>
          <cx:pt idx="3620">251280</cx:pt>
          <cx:pt idx="3621">383787</cx:pt>
          <cx:pt idx="3622">180000</cx:pt>
          <cx:pt idx="3623">675000</cx:pt>
          <cx:pt idx="3624">270000</cx:pt>
          <cx:pt idx="3625">533304</cx:pt>
          <cx:pt idx="3626">1188765</cx:pt>
          <cx:pt idx="3627">857169</cx:pt>
          <cx:pt idx="3628">701730</cx:pt>
          <cx:pt idx="3629">284400</cx:pt>
          <cx:pt idx="3630">640080</cx:pt>
          <cx:pt idx="3631">326664</cx:pt>
          <cx:pt idx="3632">132444</cx:pt>
          <cx:pt idx="3633">343800</cx:pt>
          <cx:pt idx="3634">832500</cx:pt>
          <cx:pt idx="3635">112500</cx:pt>
          <cx:pt idx="3636">552555</cx:pt>
          <cx:pt idx="3637">450346.5</cx:pt>
          <cx:pt idx="3638">150768</cx:pt>
          <cx:pt idx="3639">450000</cx:pt>
          <cx:pt idx="3640">103500</cx:pt>
          <cx:pt idx="3641">239850</cx:pt>
          <cx:pt idx="3642">597339</cx:pt>
          <cx:pt idx="3643">540000</cx:pt>
          <cx:pt idx="3644">675000</cx:pt>
          <cx:pt idx="3645">263686.5</cx:pt>
          <cx:pt idx="3646">1061599.5</cx:pt>
          <cx:pt idx="3647">1436850</cx:pt>
          <cx:pt idx="3648">260568</cx:pt>
          <cx:pt idx="3649">533668.5</cx:pt>
          <cx:pt idx="3650">450000</cx:pt>
          <cx:pt idx="3651">1187298</cx:pt>
          <cx:pt idx="3652">414792</cx:pt>
          <cx:pt idx="3653">679500</cx:pt>
          <cx:pt idx="3654">521280</cx:pt>
          <cx:pt idx="3655">528633</cx:pt>
          <cx:pt idx="3656">1928304</cx:pt>
          <cx:pt idx="3657">168102</cx:pt>
          <cx:pt idx="3658">1971072</cx:pt>
          <cx:pt idx="3659">445500</cx:pt>
          <cx:pt idx="3660">900000</cx:pt>
          <cx:pt idx="3661">835380</cx:pt>
          <cx:pt idx="3662">835380</cx:pt>
          <cx:pt idx="3663">310500</cx:pt>
          <cx:pt idx="3664">450000</cx:pt>
          <cx:pt idx="3665">241618.5</cx:pt>
          <cx:pt idx="3666">900000</cx:pt>
          <cx:pt idx="3667">1921797</cx:pt>
          <cx:pt idx="3668">273636</cx:pt>
          <cx:pt idx="3669">1078200</cx:pt>
          <cx:pt idx="3670">270000</cx:pt>
          <cx:pt idx="3671">153000</cx:pt>
          <cx:pt idx="3672">1800000</cx:pt>
          <cx:pt idx="3673">270000</cx:pt>
          <cx:pt idx="3674">545040</cx:pt>
          <cx:pt idx="3675">284256</cx:pt>
          <cx:pt idx="3676">76410</cx:pt>
          <cx:pt idx="3677">474048</cx:pt>
          <cx:pt idx="3678">918468</cx:pt>
          <cx:pt idx="3679">1575000</cx:pt>
          <cx:pt idx="3680">193500</cx:pt>
          <cx:pt idx="3681">450000</cx:pt>
          <cx:pt idx="3682">679500</cx:pt>
          <cx:pt idx="3683">1288350</cx:pt>
          <cx:pt idx="3684">942300</cx:pt>
          <cx:pt idx="3685">1095111</cx:pt>
          <cx:pt idx="3686">450000</cx:pt>
          <cx:pt idx="3687">886090.5</cx:pt>
          <cx:pt idx="3688">545040</cx:pt>
          <cx:pt idx="3689">139500</cx:pt>
          <cx:pt idx="3690">472500</cx:pt>
          <cx:pt idx="3691">152820</cx:pt>
          <cx:pt idx="3692">1183963.5</cx:pt>
          <cx:pt idx="3693">728460</cx:pt>
          <cx:pt idx="3694">450000</cx:pt>
          <cx:pt idx="3695">298512</cx:pt>
          <cx:pt idx="3696">675000</cx:pt>
          <cx:pt idx="3697">382500</cx:pt>
          <cx:pt idx="3698">1350000</cx:pt>
          <cx:pt idx="3699">270000</cx:pt>
          <cx:pt idx="3700">855000</cx:pt>
          <cx:pt idx="3701">135000</cx:pt>
          <cx:pt idx="3702">119907</cx:pt>
          <cx:pt idx="3703">640080</cx:pt>
          <cx:pt idx="3704">1078200</cx:pt>
          <cx:pt idx="3705">675000</cx:pt>
          <cx:pt idx="3706">225000</cx:pt>
          <cx:pt idx="3707">270000</cx:pt>
          <cx:pt idx="3708">187704</cx:pt>
          <cx:pt idx="3709">405000</cx:pt>
          <cx:pt idx="3710">253737</cx:pt>
          <cx:pt idx="3711">547339.5</cx:pt>
          <cx:pt idx="3712">675000</cx:pt>
          <cx:pt idx="3713">971280</cx:pt>
          <cx:pt idx="3714">1724220</cx:pt>
          <cx:pt idx="3715">540000</cx:pt>
          <cx:pt idx="3716">472500</cx:pt>
          <cx:pt idx="3717">640080</cx:pt>
          <cx:pt idx="3718">675000</cx:pt>
          <cx:pt idx="3719">450000</cx:pt>
          <cx:pt idx="3720">1172470.5</cx:pt>
          <cx:pt idx="3721">180000</cx:pt>
          <cx:pt idx="3722">370638</cx:pt>
          <cx:pt idx="3723">1325475</cx:pt>
          <cx:pt idx="3724">679500</cx:pt>
          <cx:pt idx="3725">225000</cx:pt>
          <cx:pt idx="3726">929623.5</cx:pt>
          <cx:pt idx="3727">1006920</cx:pt>
          <cx:pt idx="3728">225000</cx:pt>
          <cx:pt idx="3729">243000</cx:pt>
          <cx:pt idx="3730">211630.5</cx:pt>
          <cx:pt idx="3731">453514.5</cx:pt>
          <cx:pt idx="3732">454500</cx:pt>
          <cx:pt idx="3733">536917.5</cx:pt>
          <cx:pt idx="3734">360000</cx:pt>
          <cx:pt idx="3735">729792</cx:pt>
          <cx:pt idx="3736">382500</cx:pt>
          <cx:pt idx="3737">1147500</cx:pt>
          <cx:pt idx="3738">610335</cx:pt>
          <cx:pt idx="3739">526500</cx:pt>
          <cx:pt idx="3740">781920</cx:pt>
          <cx:pt idx="3741">1221354</cx:pt>
          <cx:pt idx="3742">508495.5</cx:pt>
          <cx:pt idx="3743">202500</cx:pt>
          <cx:pt idx="3744">367569</cx:pt>
          <cx:pt idx="3745">1506816</cx:pt>
          <cx:pt idx="3746">110331</cx:pt>
          <cx:pt idx="3747">412942.5</cx:pt>
          <cx:pt idx="3748">474048</cx:pt>
          <cx:pt idx="3749">1515415.5</cx:pt>
          <cx:pt idx="3750">577147.5</cx:pt>
          <cx:pt idx="3751">706500</cx:pt>
          <cx:pt idx="3752">276277.5</cx:pt>
          <cx:pt idx="3753">263686.5</cx:pt>
          <cx:pt idx="3754">93829.5</cx:pt>
          <cx:pt idx="3755">729922.5</cx:pt>
          <cx:pt idx="3756">211500</cx:pt>
          <cx:pt idx="3757">239850</cx:pt>
          <cx:pt idx="3758">170640</cx:pt>
          <cx:pt idx="3759">67500</cx:pt>
          <cx:pt idx="3760">1006920</cx:pt>
          <cx:pt idx="3761">755190</cx:pt>
          <cx:pt idx="3762">625536</cx:pt>
          <cx:pt idx="3763">440784</cx:pt>
          <cx:pt idx="3764">1252363.5</cx:pt>
          <cx:pt idx="3765">441657</cx:pt>
          <cx:pt idx="3766">497520</cx:pt>
          <cx:pt idx="3767">1252278</cx:pt>
          <cx:pt idx="3768">207000</cx:pt>
          <cx:pt idx="3769">135000</cx:pt>
          <cx:pt idx="3770">137538</cx:pt>
          <cx:pt idx="3771">1288350</cx:pt>
          <cx:pt idx="3772">398016</cx:pt>
          <cx:pt idx="3773">971280</cx:pt>
          <cx:pt idx="3774">136512</cx:pt>
          <cx:pt idx="3775">545040</cx:pt>
          <cx:pt idx="3776">297000</cx:pt>
          <cx:pt idx="3777">675000</cx:pt>
          <cx:pt idx="3778">1236816</cx:pt>
          <cx:pt idx="3779">1035738</cx:pt>
          <cx:pt idx="3780">1288350</cx:pt>
          <cx:pt idx="3781">572076</cx:pt>
          <cx:pt idx="3782">900000</cx:pt>
          <cx:pt idx="3783">244584</cx:pt>
          <cx:pt idx="3784">970380</cx:pt>
          <cx:pt idx="3785">180000</cx:pt>
          <cx:pt idx="3786">808650</cx:pt>
          <cx:pt idx="3787">225000</cx:pt>
          <cx:pt idx="3788">900000</cx:pt>
          <cx:pt idx="3789">447768</cx:pt>
          <cx:pt idx="3790">324000</cx:pt>
          <cx:pt idx="3791">319500</cx:pt>
          <cx:pt idx="3792">398160</cx:pt>
          <cx:pt idx="3793">299772</cx:pt>
          <cx:pt idx="3794">835380</cx:pt>
          <cx:pt idx="3795">247500</cx:pt>
          <cx:pt idx="3796">1303812</cx:pt>
          <cx:pt idx="3797">225000</cx:pt>
          <cx:pt idx="3798">360000</cx:pt>
          <cx:pt idx="3799">835380</cx:pt>
          <cx:pt idx="3800">161730</cx:pt>
          <cx:pt idx="3801">1006920</cx:pt>
          <cx:pt idx="3802">67500</cx:pt>
          <cx:pt idx="3803">360000</cx:pt>
          <cx:pt idx="3804">180000</cx:pt>
          <cx:pt idx="3805">343800</cx:pt>
          <cx:pt idx="3806">765000</cx:pt>
          <cx:pt idx="3807">755190</cx:pt>
          <cx:pt idx="3808">1546020</cx:pt>
          <cx:pt idx="3809">247675.5</cx:pt>
          <cx:pt idx="3810">286704</cx:pt>
          <cx:pt idx="3811">360000</cx:pt>
          <cx:pt idx="3812">66222</cx:pt>
          <cx:pt idx="3813">537763.5</cx:pt>
          <cx:pt idx="3814">497520</cx:pt>
          <cx:pt idx="3815">247500</cx:pt>
          <cx:pt idx="3816">485640</cx:pt>
          <cx:pt idx="3817">183294</cx:pt>
          <cx:pt idx="3818">656811</cx:pt>
          <cx:pt idx="3819">508495.5</cx:pt>
          <cx:pt idx="3820">900000</cx:pt>
          <cx:pt idx="3821">1506816</cx:pt>
          <cx:pt idx="3822">738108</cx:pt>
          <cx:pt idx="3823">454500</cx:pt>
          <cx:pt idx="3824">545040</cx:pt>
          <cx:pt idx="3825">135000</cx:pt>
          <cx:pt idx="3826">112500</cx:pt>
          <cx:pt idx="3827">252000</cx:pt>
          <cx:pt idx="3828">1005120</cx:pt>
          <cx:pt idx="3829">508495.5</cx:pt>
          <cx:pt idx="3830">945000</cx:pt>
          <cx:pt idx="3831">225000</cx:pt>
          <cx:pt idx="3832">165915</cx:pt>
          <cx:pt idx="3833">790830</cx:pt>
          <cx:pt idx="3834">417915</cx:pt>
          <cx:pt idx="3835">452385</cx:pt>
          <cx:pt idx="3836">1097131.5</cx:pt>
          <cx:pt idx="3837">631332</cx:pt>
          <cx:pt idx="3838">225000</cx:pt>
          <cx:pt idx="3839">270000</cx:pt>
          <cx:pt idx="3840">1256400</cx:pt>
          <cx:pt idx="3841">573943.5</cx:pt>
          <cx:pt idx="3842">508495.5</cx:pt>
          <cx:pt idx="3843">601470</cx:pt>
          <cx:pt idx="3844">135000</cx:pt>
          <cx:pt idx="3845">459000</cx:pt>
          <cx:pt idx="3846">162000</cx:pt>
          <cx:pt idx="3847">1223010</cx:pt>
          <cx:pt idx="3848">98910</cx:pt>
          <cx:pt idx="3849">1123443</cx:pt>
          <cx:pt idx="3850">765000</cx:pt>
          <cx:pt idx="3851">723604.5</cx:pt>
          <cx:pt idx="3852">526491</cx:pt>
          <cx:pt idx="3853">254700</cx:pt>
          <cx:pt idx="3854">545040</cx:pt>
          <cx:pt idx="3855">283419</cx:pt>
          <cx:pt idx="3856">871029</cx:pt>
          <cx:pt idx="3857">770292</cx:pt>
          <cx:pt idx="3858">180000</cx:pt>
          <cx:pt idx="3859">270000</cx:pt>
          <cx:pt idx="3860">900000</cx:pt>
          <cx:pt idx="3861">614574</cx:pt>
          <cx:pt idx="3862">855000</cx:pt>
          <cx:pt idx="3863">90000</cx:pt>
          <cx:pt idx="3864">284400</cx:pt>
          <cx:pt idx="3865">504000</cx:pt>
          <cx:pt idx="3866">1105083</cx:pt>
          <cx:pt idx="3867">130320</cx:pt>
          <cx:pt idx="3868">679500</cx:pt>
          <cx:pt idx="3869">808650</cx:pt>
          <cx:pt idx="3870">135000</cx:pt>
          <cx:pt idx="3871">1528200</cx:pt>
          <cx:pt idx="3872">180000</cx:pt>
          <cx:pt idx="3873">360000</cx:pt>
          <cx:pt idx="3874">523597.5</cx:pt>
          <cx:pt idx="3875">247500</cx:pt>
          <cx:pt idx="3876">1078200</cx:pt>
          <cx:pt idx="3877">741276</cx:pt>
          <cx:pt idx="3878">414612</cx:pt>
          <cx:pt idx="3879">284400</cx:pt>
          <cx:pt idx="3880">239850</cx:pt>
          <cx:pt idx="3881">239850</cx:pt>
          <cx:pt idx="3882">381528</cx:pt>
          <cx:pt idx="3883">254700</cx:pt>
          <cx:pt idx="3884">283419</cx:pt>
          <cx:pt idx="3885">900000</cx:pt>
          <cx:pt idx="3886">684000</cx:pt>
          <cx:pt idx="3887">1823242.5</cx:pt>
          <cx:pt idx="3888">258709.5</cx:pt>
          <cx:pt idx="3889">180000</cx:pt>
          <cx:pt idx="3890">521280</cx:pt>
          <cx:pt idx="3891">225000</cx:pt>
          <cx:pt idx="3892">330048</cx:pt>
          <cx:pt idx="3893">390960</cx:pt>
          <cx:pt idx="3894">104256</cx:pt>
          <cx:pt idx="3895">405000</cx:pt>
          <cx:pt idx="3896">90000</cx:pt>
          <cx:pt idx="3897">225000</cx:pt>
          <cx:pt idx="3898">1264522.5</cx:pt>
          <cx:pt idx="3899">454500</cx:pt>
          <cx:pt idx="3900">271066.5</cx:pt>
          <cx:pt idx="3901">135000</cx:pt>
          <cx:pt idx="3902">855000</cx:pt>
          <cx:pt idx="3903">238500</cx:pt>
          <cx:pt idx="3904">101880</cx:pt>
          <cx:pt idx="3905">820453.5</cx:pt>
          <cx:pt idx="3906">180000</cx:pt>
          <cx:pt idx="3907">143910</cx:pt>
          <cx:pt idx="3908">143910</cx:pt>
          <cx:pt idx="3909">1206000</cx:pt>
          <cx:pt idx="3910">1350000</cx:pt>
          <cx:pt idx="3911">1113840</cx:pt>
          <cx:pt idx="3912">523597.5</cx:pt>
          <cx:pt idx="3913">272173.5</cx:pt>
          <cx:pt idx="3914">450000</cx:pt>
          <cx:pt idx="3915">450000</cx:pt>
          <cx:pt idx="3916">755190</cx:pt>
          <cx:pt idx="3917">270000</cx:pt>
          <cx:pt idx="3918">450000</cx:pt>
          <cx:pt idx="3919">481495.5</cx:pt>
          <cx:pt idx="3920">135000</cx:pt>
          <cx:pt idx="3921">254700</cx:pt>
          <cx:pt idx="3922">328405.5</cx:pt>
          <cx:pt idx="3923">528633</cx:pt>
          <cx:pt idx="3924">142200</cx:pt>
          <cx:pt idx="3925">193500</cx:pt>
          <cx:pt idx="3926">133659</cx:pt>
          <cx:pt idx="3927">225000</cx:pt>
          <cx:pt idx="3928">675000</cx:pt>
          <cx:pt idx="3929">755190</cx:pt>
          <cx:pt idx="3930">180000</cx:pt>
          <cx:pt idx="3931">225000</cx:pt>
          <cx:pt idx="3932">225000</cx:pt>
          <cx:pt idx="3933">640080</cx:pt>
          <cx:pt idx="3934">312768</cx:pt>
          <cx:pt idx="3935">417024</cx:pt>
          <cx:pt idx="3936">522000</cx:pt>
          <cx:pt idx="3937">270000</cx:pt>
          <cx:pt idx="3938">1575000</cx:pt>
          <cx:pt idx="3939">592560</cx:pt>
          <cx:pt idx="3940">247500</cx:pt>
          <cx:pt idx="3941">509602.5</cx:pt>
          <cx:pt idx="3942">310500</cx:pt>
          <cx:pt idx="3943">755190</cx:pt>
          <cx:pt idx="3944">555273</cx:pt>
          <cx:pt idx="3945">562500</cx:pt>
          <cx:pt idx="3946">472500</cx:pt>
          <cx:pt idx="3947">808650</cx:pt>
          <cx:pt idx="3948">835380</cx:pt>
          <cx:pt idx="3949">364896</cx:pt>
          <cx:pt idx="3950">278613</cx:pt>
          <cx:pt idx="3951">790830</cx:pt>
          <cx:pt idx="3952">810000</cx:pt>
          <cx:pt idx="3953">675000</cx:pt>
          <cx:pt idx="3954">405000</cx:pt>
          <cx:pt idx="3955">1321902</cx:pt>
          <cx:pt idx="3956">364896</cx:pt>
          <cx:pt idx="3957">550980</cx:pt>
          <cx:pt idx="3958">900000</cx:pt>
          <cx:pt idx="3959">135000</cx:pt>
          <cx:pt idx="3960">835380</cx:pt>
          <cx:pt idx="3961">313438.5</cx:pt>
          <cx:pt idx="3962">254700</cx:pt>
          <cx:pt idx="3963">553500</cx:pt>
          <cx:pt idx="3964">180000</cx:pt>
          <cx:pt idx="3965">288873</cx:pt>
          <cx:pt idx="3966">500211</cx:pt>
          <cx:pt idx="3967">675000</cx:pt>
          <cx:pt idx="3968">1575000</cx:pt>
          <cx:pt idx="3969">225000</cx:pt>
          <cx:pt idx="3970">202500</cx:pt>
          <cx:pt idx="3971">765000</cx:pt>
          <cx:pt idx="3972">728460</cx:pt>
          <cx:pt idx="3973">1042560</cx:pt>
          <cx:pt idx="3974">1042515</cx:pt>
          <cx:pt idx="3975">675000</cx:pt>
          <cx:pt idx="3976">1042560</cx:pt>
          <cx:pt idx="3977">679500</cx:pt>
          <cx:pt idx="3978">269550</cx:pt>
          <cx:pt idx="3979">254700</cx:pt>
          <cx:pt idx="3980">436032</cx:pt>
          <cx:pt idx="3981">752553</cx:pt>
          <cx:pt idx="3982">540000</cx:pt>
          <cx:pt idx="3983">247500</cx:pt>
          <cx:pt idx="3984">242595</cx:pt>
          <cx:pt idx="3985">333337.5</cx:pt>
          <cx:pt idx="3986">436032</cx:pt>
          <cx:pt idx="3987">672174</cx:pt>
          <cx:pt idx="3988">270000</cx:pt>
          <cx:pt idx="3989">1024740</cx:pt>
          <cx:pt idx="3990">263686.5</cx:pt>
          <cx:pt idx="3991">305640</cx:pt>
          <cx:pt idx="3992">376078.5</cx:pt>
          <cx:pt idx="3993">270000</cx:pt>
          <cx:pt idx="3994">700830</cx:pt>
          <cx:pt idx="3995">1061599.5</cx:pt>
          <cx:pt idx="3996">331834.5</cx:pt>
          <cx:pt idx="3997">679500</cx:pt>
          <cx:pt idx="3998">654498</cx:pt>
          <cx:pt idx="3999">215640</cx:pt>
          <cx:pt idx="4000">678996</cx:pt>
          <cx:pt idx="4001">407727</cx:pt>
          <cx:pt idx="4002">604152</cx:pt>
          <cx:pt idx="4003">585000</cx:pt>
          <cx:pt idx="4004">610483.5</cx:pt>
          <cx:pt idx="4005">553806</cx:pt>
          <cx:pt idx="4006">1288350</cx:pt>
          <cx:pt idx="4007">769500</cx:pt>
          <cx:pt idx="4008">161730</cx:pt>
          <cx:pt idx="4009">286704</cx:pt>
          <cx:pt idx="4010">630000</cx:pt>
          <cx:pt idx="4011">1321020</cx:pt>
          <cx:pt idx="4012">130320</cx:pt>
          <cx:pt idx="4013">142200</cx:pt>
          <cx:pt idx="4014">757413</cx:pt>
          <cx:pt idx="4015">562500</cx:pt>
          <cx:pt idx="4016">779688</cx:pt>
          <cx:pt idx="4017">289597.5</cx:pt>
          <cx:pt idx="4018">1258650</cx:pt>
          <cx:pt idx="4019">180000</cx:pt>
          <cx:pt idx="4020">497520</cx:pt>
          <cx:pt idx="4021">105534</cx:pt>
          <cx:pt idx="4022">245268</cx:pt>
          <cx:pt idx="4023">225000</cx:pt>
          <cx:pt idx="4024">797818.5</cx:pt>
          <cx:pt idx="4025">312768</cx:pt>
          <cx:pt idx="4026">1182051</cx:pt>
          <cx:pt idx="4027">2395917</cx:pt>
          <cx:pt idx="4028">152820</cx:pt>
          <cx:pt idx="4029">533304</cx:pt>
          <cx:pt idx="4030">71955</cx:pt>
          <cx:pt idx="4031">1256400</cx:pt>
          <cx:pt idx="4032">267102</cx:pt>
          <cx:pt idx="4033">315000</cx:pt>
          <cx:pt idx="4034">508495.5</cx:pt>
          <cx:pt idx="4035">203760</cx:pt>
          <cx:pt idx="4036">521280</cx:pt>
          <cx:pt idx="4037">202500</cx:pt>
          <cx:pt idx="4038">959688</cx:pt>
          <cx:pt idx="4039">180000</cx:pt>
          <cx:pt idx="4040">521280</cx:pt>
          <cx:pt idx="4041">1207143</cx:pt>
          <cx:pt idx="4042">563269.5</cx:pt>
          <cx:pt idx="4043">254700</cx:pt>
          <cx:pt idx="4044">389844</cx:pt>
          <cx:pt idx="4045">1837629</cx:pt>
          <cx:pt idx="4046">473760</cx:pt>
          <cx:pt idx="4047">348264</cx:pt>
          <cx:pt idx="4048">1546020</cx:pt>
          <cx:pt idx="4049">71955</cx:pt>
          <cx:pt idx="4050">148140</cx:pt>
          <cx:pt idx="4051">1223010</cx:pt>
          <cx:pt idx="4052">135000</cx:pt>
          <cx:pt idx="4053">746280</cx:pt>
          <cx:pt idx="4054">555273</cx:pt>
          <cx:pt idx="4055">135000</cx:pt>
          <cx:pt idx="4056">1258650</cx:pt>
          <cx:pt idx="4057">566055</cx:pt>
          <cx:pt idx="4058">1345500</cx:pt>
          <cx:pt idx="4059">270000</cx:pt>
          <cx:pt idx="4060">755190</cx:pt>
          <cx:pt idx="4061">312768</cx:pt>
          <cx:pt idx="4062">314100</cx:pt>
          <cx:pt idx="4063">373311</cx:pt>
          <cx:pt idx="4064">760122</cx:pt>
          <cx:pt idx="4065">540000</cx:pt>
          <cx:pt idx="4066">765000</cx:pt>
          <cx:pt idx="4067">545040</cx:pt>
          <cx:pt idx="4068">314100</cx:pt>
          <cx:pt idx="4069">177903</cx:pt>
          <cx:pt idx="4070">264888</cx:pt>
          <cx:pt idx="4071">526491</cx:pt>
          <cx:pt idx="4072">247500</cx:pt>
          <cx:pt idx="4073">297130.5</cx:pt>
          <cx:pt idx="4074">284400</cx:pt>
          <cx:pt idx="4075">360000</cx:pt>
          <cx:pt idx="4076">490495.5</cx:pt>
          <cx:pt idx="4077">1102171.5</cx:pt>
          <cx:pt idx="4078">131922</cx:pt>
          <cx:pt idx="4079">971280</cx:pt>
          <cx:pt idx="4080">1125000</cx:pt>
          <cx:pt idx="4081">781920</cx:pt>
          <cx:pt idx="4082">755190</cx:pt>
          <cx:pt idx="4083">829224</cx:pt>
          <cx:pt idx="4084">88618.5</cx:pt>
          <cx:pt idx="4085">269550</cx:pt>
          <cx:pt idx="4086">592560</cx:pt>
          <cx:pt idx="4087">932643</cx:pt>
          <cx:pt idx="4088">1329579</cx:pt>
          <cx:pt idx="4089">945000</cx:pt>
          <cx:pt idx="4090">787131</cx:pt>
          <cx:pt idx="4091">808650</cx:pt>
          <cx:pt idx="4092">284400</cx:pt>
          <cx:pt idx="4093">746280</cx:pt>
          <cx:pt idx="4094">1062027</cx:pt>
          <cx:pt idx="4095">765000</cx:pt>
          <cx:pt idx="4096">675000</cx:pt>
          <cx:pt idx="4097">576072</cx:pt>
          <cx:pt idx="4098">770292</cx:pt>
          <cx:pt idx="4099">675000</cx:pt>
          <cx:pt idx="4100">244584</cx:pt>
          <cx:pt idx="4101">307557</cx:pt>
          <cx:pt idx="4102">225000</cx:pt>
          <cx:pt idx="4103">298512</cx:pt>
          <cx:pt idx="4104">540000</cx:pt>
          <cx:pt idx="4105">284400</cx:pt>
          <cx:pt idx="4106">679500</cx:pt>
          <cx:pt idx="4107">521280</cx:pt>
          <cx:pt idx="4108">1019844</cx:pt>
          <cx:pt idx="4109">1440000</cx:pt>
          <cx:pt idx="4110">225000</cx:pt>
          <cx:pt idx="4111">270000</cx:pt>
          <cx:pt idx="4112">284400</cx:pt>
          <cx:pt idx="4113">540000</cx:pt>
          <cx:pt idx="4114">560664</cx:pt>
          <cx:pt idx="4115">1515415.5</cx:pt>
          <cx:pt idx="4116">225000</cx:pt>
          <cx:pt idx="4117">521280</cx:pt>
          <cx:pt idx="4118">1036980</cx:pt>
          <cx:pt idx="4119">431280</cx:pt>
          <cx:pt idx="4120">180000</cx:pt>
          <cx:pt idx="4121">999886.5</cx:pt>
          <cx:pt idx="4122">239850</cx:pt>
          <cx:pt idx="4123">324000</cx:pt>
          <cx:pt idx="4124">135000</cx:pt>
          <cx:pt idx="4125">405000</cx:pt>
          <cx:pt idx="4126">538704</cx:pt>
          <cx:pt idx="4127">276277.5</cx:pt>
          <cx:pt idx="4128">312768</cx:pt>
          <cx:pt idx="4129">450000</cx:pt>
          <cx:pt idx="4130">406597.5</cx:pt>
          <cx:pt idx="4131">270000</cx:pt>
          <cx:pt idx="4132">288873</cx:pt>
          <cx:pt idx="4133">270000</cx:pt>
          <cx:pt idx="4134">215640</cx:pt>
          <cx:pt idx="4135">284400</cx:pt>
          <cx:pt idx="4136">495000</cx:pt>
          <cx:pt idx="4137">1006920</cx:pt>
          <cx:pt idx="4138">262246.5</cx:pt>
          <cx:pt idx="4139">781920</cx:pt>
          <cx:pt idx="4140">544491</cx:pt>
          <cx:pt idx="4141">117162</cx:pt>
          <cx:pt idx="4142">592560</cx:pt>
          <cx:pt idx="4143">442791</cx:pt>
          <cx:pt idx="4144">900000</cx:pt>
          <cx:pt idx="4145">447768</cx:pt>
          <cx:pt idx="4146">2447937</cx:pt>
          <cx:pt idx="4147">1062000</cx:pt>
          <cx:pt idx="4148">95940</cx:pt>
          <cx:pt idx="4149">979992</cx:pt>
          <cx:pt idx="4150">429763.5</cx:pt>
          <cx:pt idx="4151">1035000</cx:pt>
          <cx:pt idx="4152">258709.5</cx:pt>
          <cx:pt idx="4153">855463.5</cx:pt>
          <cx:pt idx="4154">585000</cx:pt>
          <cx:pt idx="4155">608076</cx:pt>
          <cx:pt idx="4156">573628.5</cx:pt>
          <cx:pt idx="4157">247500</cx:pt>
          <cx:pt idx="4158">237024</cx:pt>
          <cx:pt idx="4159">521280</cx:pt>
          <cx:pt idx="4160">237024</cx:pt>
          <cx:pt idx="4161">180000</cx:pt>
          <cx:pt idx="4162">225000</cx:pt>
          <cx:pt idx="4163">1166724</cx:pt>
          <cx:pt idx="4164">153504</cx:pt>
          <cx:pt idx="4165">284400</cx:pt>
          <cx:pt idx="4166">964368</cx:pt>
          <cx:pt idx="4167">728460</cx:pt>
          <cx:pt idx="4168">961146</cx:pt>
          <cx:pt idx="4169">182448</cx:pt>
          <cx:pt idx="4170">835380</cx:pt>
          <cx:pt idx="4171">203760</cx:pt>
          <cx:pt idx="4172">364896</cx:pt>
          <cx:pt idx="4173">207711</cx:pt>
          <cx:pt idx="4174">545040</cx:pt>
          <cx:pt idx="4175">191880</cx:pt>
          <cx:pt idx="4176">187704</cx:pt>
          <cx:pt idx="4177">557770.5</cx:pt>
          <cx:pt idx="4178">675000</cx:pt>
          <cx:pt idx="4179">450000</cx:pt>
          <cx:pt idx="4180">454500</cx:pt>
          <cx:pt idx="4181">1288350</cx:pt>
          <cx:pt idx="4182">945000</cx:pt>
          <cx:pt idx="4183">339241.5</cx:pt>
          <cx:pt idx="4184">450000</cx:pt>
          <cx:pt idx="4185">225000</cx:pt>
          <cx:pt idx="4186">1018899</cx:pt>
          <cx:pt idx="4187">834048</cx:pt>
          <cx:pt idx="4188">1546020</cx:pt>
          <cx:pt idx="4189">1042560</cx:pt>
          <cx:pt idx="4190">225000</cx:pt>
          <cx:pt idx="4191">918918</cx:pt>
          <cx:pt idx="4192">688500</cx:pt>
          <cx:pt idx="4193">585000</cx:pt>
          <cx:pt idx="4194">90000</cx:pt>
          <cx:pt idx="4195">738108</cx:pt>
          <cx:pt idx="4196">942300</cx:pt>
          <cx:pt idx="4197">454500</cx:pt>
          <cx:pt idx="4198">640080</cx:pt>
          <cx:pt idx="4199">1800000</cx:pt>
          <cx:pt idx="4200">1102828.5</cx:pt>
          <cx:pt idx="4201">180000</cx:pt>
          <cx:pt idx="4202">1575000</cx:pt>
          <cx:pt idx="4203">338832</cx:pt>
          <cx:pt idx="4204">203760</cx:pt>
          <cx:pt idx="4205">180000</cx:pt>
          <cx:pt idx="4206">608076</cx:pt>
          <cx:pt idx="4207">1886850</cx:pt>
          <cx:pt idx="4208">499261.5</cx:pt>
          <cx:pt idx="4209">288873</cx:pt>
          <cx:pt idx="4210">781920</cx:pt>
          <cx:pt idx="4211">203760</cx:pt>
          <cx:pt idx="4212">1078200</cx:pt>
          <cx:pt idx="4213">454500</cx:pt>
          <cx:pt idx="4214">657000</cx:pt>
          <cx:pt idx="4215">450000</cx:pt>
          <cx:pt idx="4216">1154362.5</cx:pt>
          <cx:pt idx="4217">157500</cx:pt>
          <cx:pt idx="4218">828837</cx:pt>
          <cx:pt idx="4219">521280</cx:pt>
          <cx:pt idx="4220">1762110</cx:pt>
          <cx:pt idx="4221">1258650</cx:pt>
          <cx:pt idx="4222">900000</cx:pt>
          <cx:pt idx="4223">180000</cx:pt>
          <cx:pt idx="4224">590071.5</cx:pt>
          <cx:pt idx="4225">1048833</cx:pt>
          <cx:pt idx="4226">742500</cx:pt>
          <cx:pt idx="4227">315000</cx:pt>
          <cx:pt idx="4228">334152</cx:pt>
          <cx:pt idx="4229">1011955.5</cx:pt>
          <cx:pt idx="4230">1325475</cx:pt>
          <cx:pt idx="4231">270000</cx:pt>
          <cx:pt idx="4232">180000</cx:pt>
          <cx:pt idx="4233">1056447</cx:pt>
          <cx:pt idx="4234">270000</cx:pt>
          <cx:pt idx="4235">533668.5</cx:pt>
          <cx:pt idx="4236">288873</cx:pt>
          <cx:pt idx="4237">180000</cx:pt>
          <cx:pt idx="4238">601470</cx:pt>
          <cx:pt idx="4239">1288350</cx:pt>
          <cx:pt idx="4240">327024</cx:pt>
          <cx:pt idx="4241">639396</cx:pt>
          <cx:pt idx="4242">857169</cx:pt>
          <cx:pt idx="4243">542133</cx:pt>
          <cx:pt idx="4244">279000</cx:pt>
          <cx:pt idx="4245">180000</cx:pt>
          <cx:pt idx="4246">545040</cx:pt>
          <cx:pt idx="4247">53910</cx:pt>
          <cx:pt idx="4248">521280</cx:pt>
          <cx:pt idx="4249">239850</cx:pt>
          <cx:pt idx="4250">1800000</cx:pt>
          <cx:pt idx="4251">180000</cx:pt>
          <cx:pt idx="4252">247500</cx:pt>
          <cx:pt idx="4253">405000</cx:pt>
          <cx:pt idx="4254">450000</cx:pt>
          <cx:pt idx="4255">675000</cx:pt>
          <cx:pt idx="4256">675000</cx:pt>
          <cx:pt idx="4257">592560</cx:pt>
          <cx:pt idx="4258">894906</cx:pt>
          <cx:pt idx="4259">1575000</cx:pt>
          <cx:pt idx="4260">1093500</cx:pt>
          <cx:pt idx="4261">405000</cx:pt>
          <cx:pt idx="4262">225000</cx:pt>
          <cx:pt idx="4263">521280</cx:pt>
          <cx:pt idx="4264">508495.5</cx:pt>
          <cx:pt idx="4265">1125000</cx:pt>
          <cx:pt idx="4266">1006920</cx:pt>
          <cx:pt idx="4267">247275</cx:pt>
          <cx:pt idx="4268">1467612</cx:pt>
          <cx:pt idx="4269">517536</cx:pt>
          <cx:pt idx="4270">733315.5</cx:pt>
          <cx:pt idx="4271">1435500</cx:pt>
          <cx:pt idx="4272">436500</cx:pt>
          <cx:pt idx="4273">1062000</cx:pt>
          <cx:pt idx="4274">585000</cx:pt>
          <cx:pt idx="4275">539100</cx:pt>
          <cx:pt idx="4276">343800</cx:pt>
          <cx:pt idx="4277">180000</cx:pt>
          <cx:pt idx="4278">254700</cx:pt>
          <cx:pt idx="4279">242595</cx:pt>
          <cx:pt idx="4280">668304</cx:pt>
          <cx:pt idx="4281">450000</cx:pt>
          <cx:pt idx="4282">239850</cx:pt>
          <cx:pt idx="4283">521280</cx:pt>
          <cx:pt idx="4284">1732500</cx:pt>
          <cx:pt idx="4285">343377</cx:pt>
          <cx:pt idx="4286">225000</cx:pt>
          <cx:pt idx="4287">906228</cx:pt>
          <cx:pt idx="4288">161730</cx:pt>
          <cx:pt idx="4289">331834.5</cx:pt>
          <cx:pt idx="4290">257562</cx:pt>
          <cx:pt idx="4291">313438.5</cx:pt>
          <cx:pt idx="4292">450000</cx:pt>
          <cx:pt idx="4293">118692</cx:pt>
          <cx:pt idx="4294">315000</cx:pt>
          <cx:pt idx="4295">332842.5</cx:pt>
          <cx:pt idx="4296">454500</cx:pt>
          <cx:pt idx="4297">127350</cx:pt>
          <cx:pt idx="4298">1125000</cx:pt>
          <cx:pt idx="4299">450000</cx:pt>
          <cx:pt idx="4300">299772</cx:pt>
          <cx:pt idx="4301">743031</cx:pt>
          <cx:pt idx="4302">659610</cx:pt>
          <cx:pt idx="4303">562491</cx:pt>
          <cx:pt idx="4304">485901</cx:pt>
          <cx:pt idx="4305">227520</cx:pt>
          <cx:pt idx="4306">206280</cx:pt>
          <cx:pt idx="4307">1078200</cx:pt>
          <cx:pt idx="4308">900000</cx:pt>
          <cx:pt idx="4309">1078200</cx:pt>
          <cx:pt idx="4310">225000</cx:pt>
          <cx:pt idx="4311">437076</cx:pt>
          <cx:pt idx="4312">355536</cx:pt>
          <cx:pt idx="4313">1682446.5</cx:pt>
          <cx:pt idx="4314">427500</cx:pt>
          <cx:pt idx="4315">599472</cx:pt>
          <cx:pt idx="4316">148365</cx:pt>
          <cx:pt idx="4317">630000</cx:pt>
          <cx:pt idx="4318">152820</cx:pt>
          <cx:pt idx="4319">1288350</cx:pt>
          <cx:pt idx="4320">760225.5</cx:pt>
          <cx:pt idx="4321">1129500</cx:pt>
          <cx:pt idx="4322">2250000</cx:pt>
          <cx:pt idx="4323">197820</cx:pt>
          <cx:pt idx="4324">299250</cx:pt>
          <cx:pt idx="4325">815733</cx:pt>
          <cx:pt idx="4326">450000</cx:pt>
          <cx:pt idx="4327">360000</cx:pt>
          <cx:pt idx="4328">518562</cx:pt>
          <cx:pt idx="4329">164182.5</cx:pt>
          <cx:pt idx="4330">592560</cx:pt>
          <cx:pt idx="4331">98910</cx:pt>
          <cx:pt idx="4332">341280</cx:pt>
          <cx:pt idx="4333">1130760</cx:pt>
          <cx:pt idx="4334">422892</cx:pt>
          <cx:pt idx="4335">440784</cx:pt>
          <cx:pt idx="4336">1082214</cx:pt>
          <cx:pt idx="4337">719946</cx:pt>
          <cx:pt idx="4338">1762110</cx:pt>
          <cx:pt idx="4339">1350000</cx:pt>
          <cx:pt idx="4340">270000</cx:pt>
          <cx:pt idx="4341">1024740</cx:pt>
          <cx:pt idx="4342">95940</cx:pt>
          <cx:pt idx="4343">301464</cx:pt>
          <cx:pt idx="4344">454500</cx:pt>
          <cx:pt idx="4345">675000</cx:pt>
          <cx:pt idx="4346">607500</cx:pt>
          <cx:pt idx="4347">254700</cx:pt>
          <cx:pt idx="4348">592560</cx:pt>
          <cx:pt idx="4349">270000</cx:pt>
          <cx:pt idx="4350">63000</cx:pt>
          <cx:pt idx="4351">609183</cx:pt>
          <cx:pt idx="4352">630000</cx:pt>
          <cx:pt idx="4353">225000</cx:pt>
          <cx:pt idx="4354">675000</cx:pt>
          <cx:pt idx="4355">390960</cx:pt>
          <cx:pt idx="4356">610762.5</cx:pt>
          <cx:pt idx="4357">675000</cx:pt>
          <cx:pt idx="4358">706500</cx:pt>
          <cx:pt idx="4359">1493086.5</cx:pt>
          <cx:pt idx="4360">1335996</cx:pt>
          <cx:pt idx="4361">396850.5</cx:pt>
          <cx:pt idx="4362">337500</cx:pt>
          <cx:pt idx="4363">107820</cx:pt>
          <cx:pt idx="4364">166500</cx:pt>
          <cx:pt idx="4365">343800</cx:pt>
          <cx:pt idx="4366">1339884</cx:pt>
          <cx:pt idx="4367">1454094</cx:pt>
          <cx:pt idx="4368">460858.5</cx:pt>
          <cx:pt idx="4369">545040</cx:pt>
          <cx:pt idx="4370">1540305</cx:pt>
          <cx:pt idx="4371">526500</cx:pt>
          <cx:pt idx="4372">906660</cx:pt>
          <cx:pt idx="4373">604152</cx:pt>
          <cx:pt idx="4374">1096020</cx:pt>
          <cx:pt idx="4375">170640</cx:pt>
          <cx:pt idx="4376">113760</cx:pt>
          <cx:pt idx="4377">305221.5</cx:pt>
          <cx:pt idx="4378">1350000</cx:pt>
          <cx:pt idx="4379">697500</cx:pt>
          <cx:pt idx="4380">152820</cx:pt>
          <cx:pt idx="4381">495000</cx:pt>
          <cx:pt idx="4382">159993</cx:pt>
          <cx:pt idx="4383">1132573.5</cx:pt>
          <cx:pt idx="4384">244584</cx:pt>
          <cx:pt idx="4385">314100</cx:pt>
          <cx:pt idx="4386">166500</cx:pt>
          <cx:pt idx="4387">457119</cx:pt>
          <cx:pt idx="4388">454500</cx:pt>
          <cx:pt idx="4389">50940</cx:pt>
          <cx:pt idx="4390">755190</cx:pt>
          <cx:pt idx="4391">534141</cx:pt>
          <cx:pt idx="4392">900000</cx:pt>
          <cx:pt idx="4393">378117</cx:pt>
          <cx:pt idx="4394">509400</cx:pt>
          <cx:pt idx="4395">473760</cx:pt>
          <cx:pt idx="4396">265851</cx:pt>
          <cx:pt idx="4397">550980</cx:pt>
          <cx:pt idx="4398">1006920</cx:pt>
          <cx:pt idx="4399">97038</cx:pt>
          <cx:pt idx="4400">973503</cx:pt>
          <cx:pt idx="4401">234576</cx:pt>
          <cx:pt idx="4402">675000</cx:pt>
          <cx:pt idx="4403">697500</cx:pt>
          <cx:pt idx="4404">1552221</cx:pt>
          <cx:pt idx="4405">269982</cx:pt>
          <cx:pt idx="4406">225000</cx:pt>
          <cx:pt idx="4407">1800000</cx:pt>
          <cx:pt idx="4408">180000</cx:pt>
          <cx:pt idx="4409">450000</cx:pt>
          <cx:pt idx="4410">297130.5</cx:pt>
          <cx:pt idx="4411">225000</cx:pt>
          <cx:pt idx="4412">653328</cx:pt>
          <cx:pt idx="4413">270000</cx:pt>
          <cx:pt idx="4414">787131</cx:pt>
          <cx:pt idx="4415">270000</cx:pt>
          <cx:pt idx="4416">921861</cx:pt>
          <cx:pt idx="4417">474048</cx:pt>
          <cx:pt idx="4418">1125000</cx:pt>
          <cx:pt idx="4419">270000</cx:pt>
          <cx:pt idx="4420">312768</cx:pt>
          <cx:pt idx="4421">900000</cx:pt>
          <cx:pt idx="4422">405000</cx:pt>
          <cx:pt idx="4423">360000</cx:pt>
          <cx:pt idx="4424">481176</cx:pt>
          <cx:pt idx="4425">1350000</cx:pt>
          <cx:pt idx="4426">868500</cx:pt>
          <cx:pt idx="4427">269550</cx:pt>
          <cx:pt idx="4428">225000</cx:pt>
          <cx:pt idx="4429">225000</cx:pt>
          <cx:pt idx="4430">1125000</cx:pt>
          <cx:pt idx="4431">675000</cx:pt>
          <cx:pt idx="4432">487570.5</cx:pt>
          <cx:pt idx="4433">397017</cx:pt>
          <cx:pt idx="4434">147888</cx:pt>
          <cx:pt idx="4435">418500</cx:pt>
          <cx:pt idx="4436">450000</cx:pt>
          <cx:pt idx="4437">900000</cx:pt>
          <cx:pt idx="4438">344043</cx:pt>
          <cx:pt idx="4439">1288350</cx:pt>
          <cx:pt idx="4440">813195</cx:pt>
          <cx:pt idx="4441">2250000</cx:pt>
          <cx:pt idx="4442">1546020</cx:pt>
          <cx:pt idx="4443">521280</cx:pt>
          <cx:pt idx="4444">454500</cx:pt>
          <cx:pt idx="4445">1078200</cx:pt>
          <cx:pt idx="4446">180000</cx:pt>
          <cx:pt idx="4447">808650</cx:pt>
          <cx:pt idx="4448">732834</cx:pt>
          <cx:pt idx="4449">1350000</cx:pt>
          <cx:pt idx="4450">225000</cx:pt>
          <cx:pt idx="4451">675000</cx:pt>
          <cx:pt idx="4452">180000</cx:pt>
          <cx:pt idx="4453">1065681</cx:pt>
          <cx:pt idx="4454">101880</cx:pt>
          <cx:pt idx="4455">729000</cx:pt>
          <cx:pt idx="4456">508495.5</cx:pt>
          <cx:pt idx="4457">397881</cx:pt>
          <cx:pt idx="4458">1546020</cx:pt>
          <cx:pt idx="4459">808650</cx:pt>
          <cx:pt idx="4460">148500</cx:pt>
          <cx:pt idx="4461">900000</cx:pt>
          <cx:pt idx="4462">700830</cx:pt>
          <cx:pt idx="4463">592560</cx:pt>
          <cx:pt idx="4464">808650</cx:pt>
          <cx:pt idx="4465">229230</cx:pt>
          <cx:pt idx="4466">328405.5</cx:pt>
          <cx:pt idx="4467">180000</cx:pt>
          <cx:pt idx="4468">1350639</cx:pt>
          <cx:pt idx="4469">1506816</cx:pt>
          <cx:pt idx="4470">724500</cx:pt>
          <cx:pt idx="4471">180000</cx:pt>
          <cx:pt idx="4472">472500</cx:pt>
          <cx:pt idx="4473">922500</cx:pt>
          <cx:pt idx="4474">477000</cx:pt>
          <cx:pt idx="4475">1671210</cx:pt>
          <cx:pt idx="4476">450000</cx:pt>
          <cx:pt idx="4477">630000</cx:pt>
          <cx:pt idx="4478">254700</cx:pt>
          <cx:pt idx="4479">162000</cx:pt>
          <cx:pt idx="4480">906615</cx:pt>
          <cx:pt idx="4481">1066608</cx:pt>
          <cx:pt idx="4482">675000</cx:pt>
          <cx:pt idx="4483">1078200</cx:pt>
          <cx:pt idx="4484">253737</cx:pt>
          <cx:pt idx="4485">612612</cx:pt>
          <cx:pt idx="4486">634482</cx:pt>
          <cx:pt idx="4487">508495.5</cx:pt>
          <cx:pt idx="4488">545040</cx:pt>
          <cx:pt idx="4489">755190</cx:pt>
          <cx:pt idx="4490">808650</cx:pt>
          <cx:pt idx="4491">540000</cx:pt>
          <cx:pt idx="4492">651595.5</cx:pt>
          <cx:pt idx="4493">497520</cx:pt>
          <cx:pt idx="4494">269550</cx:pt>
          <cx:pt idx="4495">521280</cx:pt>
          <cx:pt idx="4496">490536</cx:pt>
          <cx:pt idx="4497">900000</cx:pt>
          <cx:pt idx="4498">157500</cx:pt>
          <cx:pt idx="4499">640080</cx:pt>
          <cx:pt idx="4500">1113133.5</cx:pt>
          <cx:pt idx="4501">712944</cx:pt>
          <cx:pt idx="4502">180000</cx:pt>
          <cx:pt idx="4503">495000</cx:pt>
          <cx:pt idx="4504">450000</cx:pt>
          <cx:pt idx="4505">900000</cx:pt>
          <cx:pt idx="4506">679500</cx:pt>
          <cx:pt idx="4507">675000</cx:pt>
          <cx:pt idx="4508">1108269</cx:pt>
          <cx:pt idx="4509">603000</cx:pt>
          <cx:pt idx="4510">225000</cx:pt>
          <cx:pt idx="4511">1042560</cx:pt>
          <cx:pt idx="4512">202500</cx:pt>
          <cx:pt idx="4513">264888</cx:pt>
          <cx:pt idx="4514">343377</cx:pt>
          <cx:pt idx="4515">417024</cx:pt>
          <cx:pt idx="4516">810000</cx:pt>
          <cx:pt idx="4517">508495.5</cx:pt>
          <cx:pt idx="4518">675000</cx:pt>
          <cx:pt idx="4519">1046142</cx:pt>
          <cx:pt idx="4520">313438.5</cx:pt>
          <cx:pt idx="4521">755190</cx:pt>
          <cx:pt idx="4522">182448</cx:pt>
          <cx:pt idx="4523">528633</cx:pt>
          <cx:pt idx="4524">700830</cx:pt>
          <cx:pt idx="4525">808650</cx:pt>
          <cx:pt idx="4526">835605</cx:pt>
          <cx:pt idx="4527">161730</cx:pt>
          <cx:pt idx="4528">225000</cx:pt>
          <cx:pt idx="4529">584766</cx:pt>
          <cx:pt idx="4530">450000</cx:pt>
          <cx:pt idx="4531">900000</cx:pt>
          <cx:pt idx="4532">202500</cx:pt>
          <cx:pt idx="4533">585000</cx:pt>
          <cx:pt idx="4534">453514.5</cx:pt>
          <cx:pt idx="4535">1005120</cx:pt>
          <cx:pt idx="4536">877500</cx:pt>
          <cx:pt idx="4537">904500</cx:pt>
          <cx:pt idx="4538">634482</cx:pt>
          <cx:pt idx="4539">450000</cx:pt>
          <cx:pt idx="4540">428854.5</cx:pt>
          <cx:pt idx="4541">450000</cx:pt>
          <cx:pt idx="4542">1113840</cx:pt>
          <cx:pt idx="4543">1056447</cx:pt>
          <cx:pt idx="4544">314055</cx:pt>
          <cx:pt idx="4545">589045.5</cx:pt>
          <cx:pt idx="4546">284400</cx:pt>
          <cx:pt idx="4547">640080</cx:pt>
          <cx:pt idx="4548">1288350</cx:pt>
          <cx:pt idx="4549">265536</cx:pt>
          <cx:pt idx="4550">765000</cx:pt>
          <cx:pt idx="4551">312768</cx:pt>
          <cx:pt idx="4552">180000</cx:pt>
          <cx:pt idx="4553">945000</cx:pt>
          <cx:pt idx="4554">364896</cx:pt>
          <cx:pt idx="4555">1006920</cx:pt>
          <cx:pt idx="4556">544500</cx:pt>
          <cx:pt idx="4557">405000</cx:pt>
          <cx:pt idx="4558">315000</cx:pt>
          <cx:pt idx="4559">585000</cx:pt>
          <cx:pt idx="4560">814041</cx:pt>
          <cx:pt idx="4561">512064</cx:pt>
          <cx:pt idx="4562">291384</cx:pt>
          <cx:pt idx="4563">651600</cx:pt>
          <cx:pt idx="4564">417024</cx:pt>
          <cx:pt idx="4565">675000</cx:pt>
          <cx:pt idx="4566">817560</cx:pt>
          <cx:pt idx="4567">1125000</cx:pt>
          <cx:pt idx="4568">975771</cx:pt>
          <cx:pt idx="4569">825588</cx:pt>
          <cx:pt idx="4570">544491</cx:pt>
          <cx:pt idx="4571">239850</cx:pt>
          <cx:pt idx="4572">247500</cx:pt>
          <cx:pt idx="4573">408780</cx:pt>
          <cx:pt idx="4574">66222</cx:pt>
          <cx:pt idx="4575">1333179</cx:pt>
          <cx:pt idx="4576">450000</cx:pt>
          <cx:pt idx="4577">521280</cx:pt>
          <cx:pt idx="4578">364896</cx:pt>
          <cx:pt idx="4579">71955</cx:pt>
          <cx:pt idx="4580">76410</cx:pt>
          <cx:pt idx="4581">808650</cx:pt>
          <cx:pt idx="4582">202500</cx:pt>
          <cx:pt idx="4583">509602.5</cx:pt>
          <cx:pt idx="4584">900000</cx:pt>
          <cx:pt idx="4585">152820</cx:pt>
          <cx:pt idx="4586">450000</cx:pt>
          <cx:pt idx="4587">284400</cx:pt>
          <cx:pt idx="4588">269550</cx:pt>
          <cx:pt idx="4589">338832</cx:pt>
          <cx:pt idx="4590">405000</cx:pt>
          <cx:pt idx="4591">894766.5</cx:pt>
          <cx:pt idx="4592">330048</cx:pt>
          <cx:pt idx="4593">1078200</cx:pt>
          <cx:pt idx="4594">1096020</cx:pt>
          <cx:pt idx="4595">755190</cx:pt>
          <cx:pt idx="4596">607500</cx:pt>
          <cx:pt idx="4597">391090.5</cx:pt>
          <cx:pt idx="4598">896647.5</cx:pt>
          <cx:pt idx="4599">904500</cx:pt>
          <cx:pt idx="4600">123993</cx:pt>
          <cx:pt idx="4601">270000</cx:pt>
          <cx:pt idx="4602">454500</cx:pt>
          <cx:pt idx="4603">405000</cx:pt>
          <cx:pt idx="4604">296280</cx:pt>
          <cx:pt idx="4605">149256</cx:pt>
          <cx:pt idx="4606">112500</cx:pt>
          <cx:pt idx="4607">592560</cx:pt>
          <cx:pt idx="4608">157500</cx:pt>
          <cx:pt idx="4609">528633</cx:pt>
          <cx:pt idx="4610">545040</cx:pt>
          <cx:pt idx="4611">254700</cx:pt>
          <cx:pt idx="4612">284391</cx:pt>
          <cx:pt idx="4613">454500</cx:pt>
          <cx:pt idx="4614">675000</cx:pt>
          <cx:pt idx="4615">512064</cx:pt>
          <cx:pt idx="4616">497520</cx:pt>
          <cx:pt idx="4617">250272</cx:pt>
          <cx:pt idx="4618">503266.5</cx:pt>
          <cx:pt idx="4619">545040</cx:pt>
          <cx:pt idx="4620">677664</cx:pt>
          <cx:pt idx="4621">450000</cx:pt>
          <cx:pt idx="4622">284400</cx:pt>
          <cx:pt idx="4623">807984</cx:pt>
          <cx:pt idx="4624">675000</cx:pt>
          <cx:pt idx="4625">909697.5</cx:pt>
          <cx:pt idx="4626">1223010</cx:pt>
          <cx:pt idx="4627">545040</cx:pt>
          <cx:pt idx="4628">1042560</cx:pt>
          <cx:pt idx="4629">685386</cx:pt>
          <cx:pt idx="4630">239850</cx:pt>
          <cx:pt idx="4631">247500</cx:pt>
          <cx:pt idx="4632">545040</cx:pt>
          <cx:pt idx="4633">562500</cx:pt>
          <cx:pt idx="4634">755190</cx:pt>
          <cx:pt idx="4635">380533.5</cx:pt>
          <cx:pt idx="4636">221832</cx:pt>
          <cx:pt idx="4637">728460</cx:pt>
          <cx:pt idx="4638">332946</cx:pt>
          <cx:pt idx="4639">117000</cx:pt>
          <cx:pt idx="4640">1056447</cx:pt>
          <cx:pt idx="4641">536917.5</cx:pt>
          <cx:pt idx="4642">360000</cx:pt>
          <cx:pt idx="4643">790830</cx:pt>
          <cx:pt idx="4644">653328</cx:pt>
          <cx:pt idx="4645">848745</cx:pt>
          <cx:pt idx="4646">675000</cx:pt>
          <cx:pt idx="4647">202500</cx:pt>
          <cx:pt idx="4648">167895</cx:pt>
          <cx:pt idx="4649">1056681</cx:pt>
          <cx:pt idx="4650">467257.5</cx:pt>
          <cx:pt idx="4651">108072</cx:pt>
          <cx:pt idx="4652">113746.5</cx:pt>
          <cx:pt idx="4653">286704</cx:pt>
          <cx:pt idx="4654">1635120</cx:pt>
          <cx:pt idx="4655">790434</cx:pt>
          <cx:pt idx="4656">808650</cx:pt>
          <cx:pt idx="4657">270000</cx:pt>
          <cx:pt idx="4658">45000</cx:pt>
          <cx:pt idx="4659">755190</cx:pt>
          <cx:pt idx="4660">405000</cx:pt>
          <cx:pt idx="4661">270000</cx:pt>
          <cx:pt idx="4662">405000</cx:pt>
          <cx:pt idx="4663">454500</cx:pt>
          <cx:pt idx="4664">1125000</cx:pt>
          <cx:pt idx="4665">835380</cx:pt>
          <cx:pt idx="4666">611095.5</cx:pt>
          <cx:pt idx="4667">760225.5</cx:pt>
          <cx:pt idx="4668">544491</cx:pt>
          <cx:pt idx="4669">755190</cx:pt>
          <cx:pt idx="4670">314100</cx:pt>
          <cx:pt idx="4671">267102</cx:pt>
          <cx:pt idx="4672">76410</cx:pt>
          <cx:pt idx="4673">500211</cx:pt>
          <cx:pt idx="4674">544491</cx:pt>
          <cx:pt idx="4675">285723</cx:pt>
          <cx:pt idx="4676">270000</cx:pt>
          <cx:pt idx="4677">188478</cx:pt>
          <cx:pt idx="4678">454500</cx:pt>
          <cx:pt idx="4679">835380</cx:pt>
          <cx:pt idx="4680">1185282</cx:pt>
          <cx:pt idx="4681">135000</cx:pt>
          <cx:pt idx="4682">143910</cx:pt>
          <cx:pt idx="4683">339241.5</cx:pt>
          <cx:pt idx="4684">1180129.5</cx:pt>
          <cx:pt idx="4685">426384</cx:pt>
          <cx:pt idx="4686">545040</cx:pt>
          <cx:pt idx="4687">432661.5</cx:pt>
          <cx:pt idx="4688">170640</cx:pt>
          <cx:pt idx="4689">728460</cx:pt>
          <cx:pt idx="4690">314100</cx:pt>
          <cx:pt idx="4691">430582.5</cx:pt>
          <cx:pt idx="4692">473760</cx:pt>
          <cx:pt idx="4693">687600</cx:pt>
          <cx:pt idx="4694">405000</cx:pt>
          <cx:pt idx="4695">2013840</cx:pt>
          <cx:pt idx="4696">1006920</cx:pt>
          <cx:pt idx="4697">254700</cx:pt>
          <cx:pt idx="4698">247500</cx:pt>
          <cx:pt idx="4699">1190340</cx:pt>
          <cx:pt idx="4700">495000</cx:pt>
          <cx:pt idx="4701">801000</cx:pt>
          <cx:pt idx="4702">545040</cx:pt>
          <cx:pt idx="4703">263686.5</cx:pt>
          <cx:pt idx="4704">247500</cx:pt>
          <cx:pt idx="4705">604152</cx:pt>
          <cx:pt idx="4706">1113840</cx:pt>
          <cx:pt idx="4707">625536</cx:pt>
          <cx:pt idx="4708">1762110</cx:pt>
          <cx:pt idx="4709">900000</cx:pt>
          <cx:pt idx="4710">1125000</cx:pt>
          <cx:pt idx="4711">997335</cx:pt>
          <cx:pt idx="4712">1143000</cx:pt>
          <cx:pt idx="4713">117000</cx:pt>
          <cx:pt idx="4714">481176</cx:pt>
          <cx:pt idx="4715">1006920</cx:pt>
          <cx:pt idx="4716">770292</cx:pt>
          <cx:pt idx="4717">555273</cx:pt>
          <cx:pt idx="4718">239850</cx:pt>
          <cx:pt idx="4719">315000</cx:pt>
          <cx:pt idx="4720">254700</cx:pt>
          <cx:pt idx="4721">862560</cx:pt>
          <cx:pt idx="4722">485640</cx:pt>
          <cx:pt idx="4723">254700</cx:pt>
          <cx:pt idx="4724">808650</cx:pt>
          <cx:pt idx="4725">224136</cx:pt>
          <cx:pt idx="4726">526491</cx:pt>
          <cx:pt idx="4727">675000</cx:pt>
          <cx:pt idx="4728">814041</cx:pt>
          <cx:pt idx="4729">808650</cx:pt>
          <cx:pt idx="4730">269982</cx:pt>
          <cx:pt idx="4731">1256400</cx:pt>
          <cx:pt idx="4732">315000</cx:pt>
          <cx:pt idx="4733">270000</cx:pt>
          <cx:pt idx="4734">168102</cx:pt>
          <cx:pt idx="4735">284400</cx:pt>
          <cx:pt idx="4736">450000</cx:pt>
          <cx:pt idx="4737">104256</cx:pt>
          <cx:pt idx="4738">157500</cx:pt>
          <cx:pt idx="4739">1312110</cx:pt>
          <cx:pt idx="4740">225000</cx:pt>
          <cx:pt idx="4741">1120500</cx:pt>
          <cx:pt idx="4742">405000</cx:pt>
          <cx:pt idx="4743">296280</cx:pt>
          <cx:pt idx="4744">832500</cx:pt>
          <cx:pt idx="4745">227493</cx:pt>
          <cx:pt idx="4746">313438.5</cx:pt>
          <cx:pt idx="4747">1170000</cx:pt>
          <cx:pt idx="4748">152820</cx:pt>
          <cx:pt idx="4749">239850</cx:pt>
          <cx:pt idx="4750">582768</cx:pt>
          <cx:pt idx="4751">582768</cx:pt>
          <cx:pt idx="4752">993082.5</cx:pt>
          <cx:pt idx="4753">497520</cx:pt>
          <cx:pt idx="4754">675000</cx:pt>
          <cx:pt idx="4755">58500</cx:pt>
          <cx:pt idx="4756">508495.5</cx:pt>
          <cx:pt idx="4757">202500</cx:pt>
          <cx:pt idx="4758">900000</cx:pt>
          <cx:pt idx="4759">1061599.5</cx:pt>
          <cx:pt idx="4760">1078200</cx:pt>
          <cx:pt idx="4761">490495.5</cx:pt>
          <cx:pt idx="4762">781920</cx:pt>
          <cx:pt idx="4763">225000</cx:pt>
          <cx:pt idx="4764">247500</cx:pt>
          <cx:pt idx="4765">135000</cx:pt>
          <cx:pt idx="4766">900000</cx:pt>
          <cx:pt idx="4767">265500</cx:pt>
          <cx:pt idx="4768">1561500</cx:pt>
          <cx:pt idx="4769">1024740</cx:pt>
          <cx:pt idx="4770">543037.5</cx:pt>
          <cx:pt idx="4771">904608</cx:pt>
          <cx:pt idx="4772">358443</cx:pt>
          <cx:pt idx="4773">195543</cx:pt>
          <cx:pt idx="4774">270000</cx:pt>
          <cx:pt idx="4775">728460</cx:pt>
          <cx:pt idx="4776">384048</cx:pt>
          <cx:pt idx="4777">381528</cx:pt>
          <cx:pt idx="4778">288873</cx:pt>
          <cx:pt idx="4779">313438.5</cx:pt>
          <cx:pt idx="4780">382500</cx:pt>
          <cx:pt idx="4781">251091</cx:pt>
          <cx:pt idx="4782">539100</cx:pt>
          <cx:pt idx="4783">369000</cx:pt>
          <cx:pt idx="4784">239850</cx:pt>
          <cx:pt idx="4785">1078200</cx:pt>
          <cx:pt idx="4786">107820</cx:pt>
          <cx:pt idx="4787">241618.5</cx:pt>
          <cx:pt idx="4788">463500</cx:pt>
          <cx:pt idx="4789">503266.5</cx:pt>
          <cx:pt idx="4790">364896</cx:pt>
          <cx:pt idx="4791">824823</cx:pt>
          <cx:pt idx="4792">1638009</cx:pt>
          <cx:pt idx="4793">363190.5</cx:pt>
          <cx:pt idx="4794">314100</cx:pt>
          <cx:pt idx="4795">1436850</cx:pt>
          <cx:pt idx="4796">497520</cx:pt>
          <cx:pt idx="4797">265851</cx:pt>
          <cx:pt idx="4798">123637.5</cx:pt>
          <cx:pt idx="4799">523597.5</cx:pt>
          <cx:pt idx="4800">640080</cx:pt>
          <cx:pt idx="4801">508495.5</cx:pt>
          <cx:pt idx="4802">450000</cx:pt>
          <cx:pt idx="4803">1436850</cx:pt>
          <cx:pt idx="4804">1042560</cx:pt>
          <cx:pt idx="4805">601470</cx:pt>
          <cx:pt idx="4806">1258650</cx:pt>
          <cx:pt idx="4807">675000</cx:pt>
          <cx:pt idx="4808">1125000</cx:pt>
          <cx:pt idx="4809">454500</cx:pt>
          <cx:pt idx="4810">229500</cx:pt>
          <cx:pt idx="4811">432661.5</cx:pt>
          <cx:pt idx="4812">792162</cx:pt>
          <cx:pt idx="4813">283419</cx:pt>
          <cx:pt idx="4814">463500</cx:pt>
          <cx:pt idx="4815">201469.5</cx:pt>
          <cx:pt idx="4816">161730</cx:pt>
          <cx:pt idx="4817">454500</cx:pt>
          <cx:pt idx="4818">377370</cx:pt>
          <cx:pt idx="4819">640080</cx:pt>
          <cx:pt idx="4820">270000</cx:pt>
          <cx:pt idx="4821">247275</cx:pt>
          <cx:pt idx="4822">219069</cx:pt>
          <cx:pt idx="4823">225000</cx:pt>
          <cx:pt idx="4824">477000</cx:pt>
          <cx:pt idx="4825">409500</cx:pt>
          <cx:pt idx="4826">1174005</cx:pt>
          <cx:pt idx="4827">1256400</cx:pt>
          <cx:pt idx="4828">1017544.5</cx:pt>
          <cx:pt idx="4829">202500</cx:pt>
          <cx:pt idx="4830">254700</cx:pt>
          <cx:pt idx="4831">284400</cx:pt>
          <cx:pt idx="4832">835380</cx:pt>
          <cx:pt idx="4833">454500</cx:pt>
          <cx:pt idx="4834">296280</cx:pt>
          <cx:pt idx="4835">675000</cx:pt>
          <cx:pt idx="4836">270045</cx:pt>
          <cx:pt idx="4837">450000</cx:pt>
          <cx:pt idx="4838">473760</cx:pt>
          <cx:pt idx="4839">819432</cx:pt>
          <cx:pt idx="4840">247500</cx:pt>
          <cx:pt idx="4841">519633</cx:pt>
          <cx:pt idx="4842">314100</cx:pt>
          <cx:pt idx="4843">270000</cx:pt>
          <cx:pt idx="4844">545040</cx:pt>
          <cx:pt idx="4845">1078200</cx:pt>
          <cx:pt idx="4846">450000</cx:pt>
          <cx:pt idx="4847">619254</cx:pt>
          <cx:pt idx="4848">251280</cx:pt>
          <cx:pt idx="4849">497520</cx:pt>
          <cx:pt idx="4850">337500</cx:pt>
          <cx:pt idx="4851">356580</cx:pt>
          <cx:pt idx="4852">188460</cx:pt>
          <cx:pt idx="4853">180000</cx:pt>
          <cx:pt idx="4854">269550</cx:pt>
          <cx:pt idx="4855">830709</cx:pt>
          <cx:pt idx="4856">1166724</cx:pt>
          <cx:pt idx="4857">1078200</cx:pt>
          <cx:pt idx="4858">157500</cx:pt>
          <cx:pt idx="4859">1575000</cx:pt>
          <cx:pt idx="4860">284400</cx:pt>
          <cx:pt idx="4861">343800</cx:pt>
          <cx:pt idx="4862">188460</cx:pt>
          <cx:pt idx="4863">107820</cx:pt>
          <cx:pt idx="4864">135000</cx:pt>
          <cx:pt idx="4865">225000</cx:pt>
          <cx:pt idx="4866">199080</cx:pt>
          <cx:pt idx="4867">1886850</cx:pt>
          <cx:pt idx="4868">254700</cx:pt>
          <cx:pt idx="4869">219042</cx:pt>
          <cx:pt idx="4870">640080</cx:pt>
          <cx:pt idx="4871">258709.5</cx:pt>
          <cx:pt idx="4872">544491</cx:pt>
          <cx:pt idx="4873">640080</cx:pt>
          <cx:pt idx="4874">646920</cx:pt>
          <cx:pt idx="4875">792162</cx:pt>
          <cx:pt idx="4876">1078200</cx:pt>
          <cx:pt idx="4877">136512</cx:pt>
          <cx:pt idx="4878">808650</cx:pt>
          <cx:pt idx="4879">1125000</cx:pt>
          <cx:pt idx="4880">983299.5</cx:pt>
          <cx:pt idx="4881">993082.5</cx:pt>
          <cx:pt idx="4882">270000</cx:pt>
          <cx:pt idx="4883">808650</cx:pt>
          <cx:pt idx="4884">170640</cx:pt>
          <cx:pt idx="4885">431280</cx:pt>
          <cx:pt idx="4886">755190</cx:pt>
          <cx:pt idx="4887">521280</cx:pt>
          <cx:pt idx="4888">1042560</cx:pt>
          <cx:pt idx="4889">328500</cx:pt>
          <cx:pt idx="4890">1485000</cx:pt>
          <cx:pt idx="4891">1506816</cx:pt>
          <cx:pt idx="4892">95940</cx:pt>
          <cx:pt idx="4893">900000</cx:pt>
          <cx:pt idx="4894">254700</cx:pt>
          <cx:pt idx="4895">675000</cx:pt>
          <cx:pt idx="4896">225000</cx:pt>
          <cx:pt idx="4897">315000</cx:pt>
          <cx:pt idx="4898">1096020</cx:pt>
          <cx:pt idx="4899">544491</cx:pt>
          <cx:pt idx="4900">545040</cx:pt>
          <cx:pt idx="4901">402939</cx:pt>
          <cx:pt idx="4902">900000</cx:pt>
          <cx:pt idx="4903">585000</cx:pt>
          <cx:pt idx="4904">269550</cx:pt>
          <cx:pt idx="4905">675000</cx:pt>
          <cx:pt idx="4906">814041</cx:pt>
          <cx:pt idx="4907">1002870</cx:pt>
          <cx:pt idx="4908">389844</cx:pt>
          <cx:pt idx="4909">501435</cx:pt>
          <cx:pt idx="4910">284400</cx:pt>
          <cx:pt idx="4911">592560</cx:pt>
          <cx:pt idx="4912">679500</cx:pt>
          <cx:pt idx="4913">1024740</cx:pt>
          <cx:pt idx="4914">1350000</cx:pt>
          <cx:pt idx="4915">634482</cx:pt>
          <cx:pt idx="4916">244584</cx:pt>
          <cx:pt idx="4917">536917.5</cx:pt>
          <cx:pt idx="4918">74628</cx:pt>
          <cx:pt idx="4919">662733</cx:pt>
          <cx:pt idx="4920">417024</cx:pt>
          <cx:pt idx="4921">839259</cx:pt>
          <cx:pt idx="4922">828081</cx:pt>
          <cx:pt idx="4923">229500</cx:pt>
          <cx:pt idx="4924">1125000</cx:pt>
          <cx:pt idx="4925">545040</cx:pt>
          <cx:pt idx="4926">180000</cx:pt>
          <cx:pt idx="4927">514777.5</cx:pt>
          <cx:pt idx="4928">135000</cx:pt>
          <cx:pt idx="4929">269550</cx:pt>
          <cx:pt idx="4930">1125000</cx:pt>
          <cx:pt idx="4931">545040</cx:pt>
          <cx:pt idx="4932">364896</cx:pt>
          <cx:pt idx="4933">673848</cx:pt>
          <cx:pt idx="4934">202500</cx:pt>
          <cx:pt idx="4935">943902</cx:pt>
          <cx:pt idx="4936">225000</cx:pt>
          <cx:pt idx="4937">641529</cx:pt>
          <cx:pt idx="4938">152820</cx:pt>
          <cx:pt idx="4939">765000</cx:pt>
          <cx:pt idx="4940">104256</cx:pt>
          <cx:pt idx="4941">450000</cx:pt>
          <cx:pt idx="4942">707287.5</cx:pt>
          <cx:pt idx="4943">2013840</cx:pt>
          <cx:pt idx="4944">549000</cx:pt>
          <cx:pt idx="4945">180000</cx:pt>
          <cx:pt idx="4946">545040</cx:pt>
          <cx:pt idx="4947">490495.5</cx:pt>
          <cx:pt idx="4948">358443</cx:pt>
          <cx:pt idx="4949">180000</cx:pt>
          <cx:pt idx="4950">135000</cx:pt>
          <cx:pt idx="4951">270000</cx:pt>
          <cx:pt idx="4952">1054773</cx:pt>
          <cx:pt idx="4953">343800</cx:pt>
          <cx:pt idx="4954">387000</cx:pt>
          <cx:pt idx="4955">398016</cx:pt>
          <cx:pt idx="4956">545040</cx:pt>
          <cx:pt idx="4957">345843</cx:pt>
          <cx:pt idx="4958">734994</cx:pt>
          <cx:pt idx="4959">225000</cx:pt>
          <cx:pt idx="4960">247500</cx:pt>
          <cx:pt idx="4961">180000</cx:pt>
          <cx:pt idx="4962">509602.5</cx:pt>
          <cx:pt idx="4963">1288350</cx:pt>
          <cx:pt idx="4964">953460</cx:pt>
          <cx:pt idx="4965">180000</cx:pt>
          <cx:pt idx="4966">284400</cx:pt>
          <cx:pt idx="4967">450000</cx:pt>
          <cx:pt idx="4968">610483.5</cx:pt>
          <cx:pt idx="4969">983299.5</cx:pt>
          <cx:pt idx="4970">990000</cx:pt>
          <cx:pt idx="4971">1081179</cx:pt>
          <cx:pt idx="4972">840951</cx:pt>
          <cx:pt idx="4973">1288350</cx:pt>
          <cx:pt idx="4974">463500</cx:pt>
          <cx:pt idx="4975">1138900.5</cx:pt>
          <cx:pt idx="4976">1288350</cx:pt>
          <cx:pt idx="4977">240660</cx:pt>
          <cx:pt idx="4978">225000</cx:pt>
          <cx:pt idx="4979">284400</cx:pt>
          <cx:pt idx="4980">88884</cx:pt>
          <cx:pt idx="4981">1350000</cx:pt>
          <cx:pt idx="4982">1024740</cx:pt>
          <cx:pt idx="4983">1006920</cx:pt>
          <cx:pt idx="4984">270000</cx:pt>
          <cx:pt idx="4985">521280</cx:pt>
          <cx:pt idx="4986">835380</cx:pt>
          <cx:pt idx="4987">254700</cx:pt>
          <cx:pt idx="4988">414000</cx:pt>
          <cx:pt idx="4989">1078200</cx:pt>
          <cx:pt idx="4990">135000</cx:pt>
          <cx:pt idx="4991">1256400</cx:pt>
          <cx:pt idx="4992">161730</cx:pt>
          <cx:pt idx="4993">203760</cx:pt>
          <cx:pt idx="4994">485640</cx:pt>
          <cx:pt idx="4995">1113840</cx:pt>
          <cx:pt idx="4996">1012500</cx:pt>
          <cx:pt idx="4997">1777500</cx:pt>
          <cx:pt idx="4998">1125000</cx:pt>
          <cx:pt idx="4999">1174090.5</cx:pt>
          <cx:pt idx="5000">675000</cx:pt>
          <cx:pt idx="5001">1397029.5</cx:pt>
          <cx:pt idx="5002">47970</cx:pt>
          <cx:pt idx="5003">760225.5</cx:pt>
          <cx:pt idx="5004">490500</cx:pt>
          <cx:pt idx="5005">405000</cx:pt>
          <cx:pt idx="5006">521280</cx:pt>
          <cx:pt idx="5007">646920</cx:pt>
          <cx:pt idx="5008">614475</cx:pt>
          <cx:pt idx="5009">592560</cx:pt>
          <cx:pt idx="5010">998010</cx:pt>
          <cx:pt idx="5011">298512</cx:pt>
          <cx:pt idx="5012">52128</cx:pt>
          <cx:pt idx="5013">274500</cx:pt>
          <cx:pt idx="5014">808650</cx:pt>
          <cx:pt idx="5015">358344</cx:pt>
          <cx:pt idx="5016">1467072</cx:pt>
          <cx:pt idx="5017">247500</cx:pt>
          <cx:pt idx="5018">55692</cx:pt>
          <cx:pt idx="5019">562500</cx:pt>
          <cx:pt idx="5020">675000</cx:pt>
          <cx:pt idx="5021">354276</cx:pt>
          <cx:pt idx="5022">180000</cx:pt>
          <cx:pt idx="5023">450000</cx:pt>
          <cx:pt idx="5024">360000</cx:pt>
          <cx:pt idx="5025">73944</cx:pt>
          <cx:pt idx="5026">677664</cx:pt>
          <cx:pt idx="5027">450000</cx:pt>
          <cx:pt idx="5028">112500</cx:pt>
          <cx:pt idx="5029">808650</cx:pt>
          <cx:pt idx="5030">1078200</cx:pt>
          <cx:pt idx="5031">180000</cx:pt>
          <cx:pt idx="5032">71955</cx:pt>
          <cx:pt idx="5033">180000</cx:pt>
          <cx:pt idx="5034">270000</cx:pt>
          <cx:pt idx="5035">922500</cx:pt>
          <cx:pt idx="5036">700830</cx:pt>
          <cx:pt idx="5037">781920</cx:pt>
          <cx:pt idx="5038">296280</cx:pt>
          <cx:pt idx="5039">135000</cx:pt>
          <cx:pt idx="5040">521280</cx:pt>
          <cx:pt idx="5041">270000</cx:pt>
          <cx:pt idx="5042">942300</cx:pt>
          <cx:pt idx="5043">584766</cx:pt>
          <cx:pt idx="5044">609898.5</cx:pt>
          <cx:pt idx="5045">269550</cx:pt>
          <cx:pt idx="5046">225000</cx:pt>
          <cx:pt idx="5047">167895</cx:pt>
          <cx:pt idx="5048">691020</cx:pt>
          <cx:pt idx="5049">640080</cx:pt>
          <cx:pt idx="5050">135000</cx:pt>
          <cx:pt idx="5051">1494436.5</cx:pt>
          <cx:pt idx="5052">1363500</cx:pt>
          <cx:pt idx="5053">495000</cx:pt>
          <cx:pt idx="5054">337500</cx:pt>
          <cx:pt idx="5055">540000</cx:pt>
          <cx:pt idx="5056">405000</cx:pt>
          <cx:pt idx="5057">840951</cx:pt>
          <cx:pt idx="5058">497520</cx:pt>
          <cx:pt idx="5059">594121.5</cx:pt>
          <cx:pt idx="5060">1078200</cx:pt>
          <cx:pt idx="5061">517788</cx:pt>
          <cx:pt idx="5062">180000</cx:pt>
          <cx:pt idx="5063">247500</cx:pt>
          <cx:pt idx="5064">540000</cx:pt>
          <cx:pt idx="5065">142200</cx:pt>
          <cx:pt idx="5066">50940</cx:pt>
          <cx:pt idx="5067">113211</cx:pt>
          <cx:pt idx="5068">67500</cx:pt>
          <cx:pt idx="5069">1971072</cx:pt>
          <cx:pt idx="5070">238896</cx:pt>
          <cx:pt idx="5071">337500</cx:pt>
          <cx:pt idx="5072">119358</cx:pt>
          <cx:pt idx="5073">1159515</cx:pt>
          <cx:pt idx="5074">180000</cx:pt>
          <cx:pt idx="5075">900000</cx:pt>
          <cx:pt idx="5076">2205000</cx:pt>
          <cx:pt idx="5077">91692</cx:pt>
          <cx:pt idx="5078">247500</cx:pt>
          <cx:pt idx="5079">1517724</cx:pt>
          <cx:pt idx="5080">450000</cx:pt>
          <cx:pt idx="5081">1710000</cx:pt>
          <cx:pt idx="5082">675000</cx:pt>
          <cx:pt idx="5083">545040</cx:pt>
          <cx:pt idx="5084">521280</cx:pt>
          <cx:pt idx="5085">918000</cx:pt>
          <cx:pt idx="5086">670500</cx:pt>
          <cx:pt idx="5087">270000</cx:pt>
          <cx:pt idx="5088">123637.5</cx:pt>
          <cx:pt idx="5089">254700</cx:pt>
          <cx:pt idx="5090">608076</cx:pt>
          <cx:pt idx="5091">808650</cx:pt>
          <cx:pt idx="5092">162000</cx:pt>
          <cx:pt idx="5093">770292</cx:pt>
          <cx:pt idx="5094">900000</cx:pt>
          <cx:pt idx="5095">225000</cx:pt>
          <cx:pt idx="5096">1666746</cx:pt>
          <cx:pt idx="5097">448056</cx:pt>
          <cx:pt idx="5098">584766</cx:pt>
          <cx:pt idx="5099">787131</cx:pt>
          <cx:pt idx="5100">225000</cx:pt>
          <cx:pt idx="5101">1024740</cx:pt>
          <cx:pt idx="5102">254700</cx:pt>
          <cx:pt idx="5103">675000</cx:pt>
          <cx:pt idx="5104">225000</cx:pt>
          <cx:pt idx="5105">247275</cx:pt>
          <cx:pt idx="5106">679500</cx:pt>
          <cx:pt idx="5107">607050</cx:pt>
          <cx:pt idx="5108">270000</cx:pt>
          <cx:pt idx="5109">270000</cx:pt>
          <cx:pt idx="5110">517788</cx:pt>
          <cx:pt idx="5111">327024</cx:pt>
          <cx:pt idx="5112">269550</cx:pt>
          <cx:pt idx="5113">1237500</cx:pt>
          <cx:pt idx="5114">157500</cx:pt>
          <cx:pt idx="5115">670500</cx:pt>
          <cx:pt idx="5116">312768</cx:pt>
          <cx:pt idx="5117">678456</cx:pt>
          <cx:pt idx="5118">1042560</cx:pt>
          <cx:pt idx="5119">2517300</cx:pt>
          <cx:pt idx="5120">106794</cx:pt>
          <cx:pt idx="5121">202500</cx:pt>
          <cx:pt idx="5122">284400</cx:pt>
          <cx:pt idx="5123">1129500</cx:pt>
          <cx:pt idx="5124">350860.5</cx:pt>
          <cx:pt idx="5125">755190</cx:pt>
          <cx:pt idx="5126">548775</cx:pt>
          <cx:pt idx="5127">687370.5</cx:pt>
          <cx:pt idx="5128">135000</cx:pt>
          <cx:pt idx="5129">180000</cx:pt>
          <cx:pt idx="5130">481500</cx:pt>
          <cx:pt idx="5131">387787.5</cx:pt>
          <cx:pt idx="5132">521280</cx:pt>
          <cx:pt idx="5133">659610</cx:pt>
          <cx:pt idx="5134">634482</cx:pt>
          <cx:pt idx="5135">720000</cx:pt>
          <cx:pt idx="5136">156384</cx:pt>
          <cx:pt idx="5137">332946</cx:pt>
          <cx:pt idx="5138">203760</cx:pt>
          <cx:pt idx="5139">675000</cx:pt>
          <cx:pt idx="5140">2377431</cx:pt>
          <cx:pt idx="5141">337500</cx:pt>
          <cx:pt idx="5142">675000</cx:pt>
          <cx:pt idx="5143">284400</cx:pt>
          <cx:pt idx="5144">314100</cx:pt>
          <cx:pt idx="5145">67765.5</cx:pt>
          <cx:pt idx="5146">640080</cx:pt>
          <cx:pt idx="5147">763870.5</cx:pt>
          <cx:pt idx="5148">540000</cx:pt>
          <cx:pt idx="5149">1096020</cx:pt>
          <cx:pt idx="5150">397881</cx:pt>
          <cx:pt idx="5151">448299</cx:pt>
          <cx:pt idx="5152">254700</cx:pt>
          <cx:pt idx="5153">208512</cx:pt>
          <cx:pt idx="5154">1520253</cx:pt>
          <cx:pt idx="5155">276277.5</cx:pt>
          <cx:pt idx="5156">263686.5</cx:pt>
          <cx:pt idx="5157">1687266</cx:pt>
          <cx:pt idx="5158">450000</cx:pt>
          <cx:pt idx="5159">338314.5</cx:pt>
          <cx:pt idx="5160">450000</cx:pt>
          <cx:pt idx="5161">472500</cx:pt>
          <cx:pt idx="5162">359685</cx:pt>
          <cx:pt idx="5163">450000</cx:pt>
          <cx:pt idx="5164">540000</cx:pt>
          <cx:pt idx="5165">306306</cx:pt>
          <cx:pt idx="5166">1345036.5</cx:pt>
          <cx:pt idx="5167">202500</cx:pt>
          <cx:pt idx="5168">808650</cx:pt>
          <cx:pt idx="5169">247500</cx:pt>
          <cx:pt idx="5170">675000</cx:pt>
          <cx:pt idx="5171">247500</cx:pt>
          <cx:pt idx="5172">134775</cx:pt>
          <cx:pt idx="5173">1546020</cx:pt>
          <cx:pt idx="5174">103500</cx:pt>
          <cx:pt idx="5175">254700</cx:pt>
          <cx:pt idx="5176">323388</cx:pt>
          <cx:pt idx="5177">1467612</cx:pt>
          <cx:pt idx="5178">1011955.5</cx:pt>
          <cx:pt idx="5179">260640</cx:pt>
          <cx:pt idx="5180">431280</cx:pt>
          <cx:pt idx="5181">270000</cx:pt>
          <cx:pt idx="5182">254700</cx:pt>
          <cx:pt idx="5183">790830</cx:pt>
          <cx:pt idx="5184">202500</cx:pt>
          <cx:pt idx="5185">545040</cx:pt>
          <cx:pt idx="5186">405000</cx:pt>
          <cx:pt idx="5187">405000</cx:pt>
          <cx:pt idx="5188">670500</cx:pt>
          <cx:pt idx="5189">720000</cx:pt>
          <cx:pt idx="5190">990000</cx:pt>
          <cx:pt idx="5191">1078200</cx:pt>
          <cx:pt idx="5192">450000</cx:pt>
          <cx:pt idx="5193">384048</cx:pt>
          <cx:pt idx="5194">101880</cx:pt>
          <cx:pt idx="5195">881055</cx:pt>
          <cx:pt idx="5196">112500</cx:pt>
          <cx:pt idx="5197">728460</cx:pt>
          <cx:pt idx="5198">548770.5</cx:pt>
          <cx:pt idx="5199">526491</cx:pt>
          <cx:pt idx="5200">1391418</cx:pt>
          <cx:pt idx="5201">170640</cx:pt>
          <cx:pt idx="5202">450000</cx:pt>
          <cx:pt idx="5203">900000</cx:pt>
          <cx:pt idx="5204">625536</cx:pt>
          <cx:pt idx="5205">490536</cx:pt>
          <cx:pt idx="5206">760225.5</cx:pt>
          <cx:pt idx="5207">252000</cx:pt>
          <cx:pt idx="5208">202500</cx:pt>
          <cx:pt idx="5209">490536</cx:pt>
          <cx:pt idx="5210">970380</cx:pt>
          <cx:pt idx="5211">343377</cx:pt>
          <cx:pt idx="5212">448056</cx:pt>
          <cx:pt idx="5213">675000</cx:pt>
          <cx:pt idx="5214">113760</cx:pt>
          <cx:pt idx="5215">225000</cx:pt>
          <cx:pt idx="5216">1082214</cx:pt>
          <cx:pt idx="5217">235053</cx:pt>
          <cx:pt idx="5218">592560</cx:pt>
          <cx:pt idx="5219">272520</cx:pt>
          <cx:pt idx="5220">296280</cx:pt>
          <cx:pt idx="5221">904500</cx:pt>
          <cx:pt idx="5222">1506816</cx:pt>
          <cx:pt idx="5223">247500</cx:pt>
          <cx:pt idx="5224">1125000</cx:pt>
          <cx:pt idx="5225">381528</cx:pt>
          <cx:pt idx="5226">225000</cx:pt>
          <cx:pt idx="5227">1029658.5</cx:pt>
          <cx:pt idx="5228">180000</cx:pt>
          <cx:pt idx="5229">270000</cx:pt>
          <cx:pt idx="5230">540000</cx:pt>
          <cx:pt idx="5231">90000</cx:pt>
          <cx:pt idx="5232">797557.5</cx:pt>
          <cx:pt idx="5233">270000</cx:pt>
          <cx:pt idx="5234">540000</cx:pt>
          <cx:pt idx="5235">225000</cx:pt>
          <cx:pt idx="5236">1058148</cx:pt>
          <cx:pt idx="5237">135000</cx:pt>
          <cx:pt idx="5238">785250</cx:pt>
          <cx:pt idx="5239">668304</cx:pt>
          <cx:pt idx="5240">292500</cx:pt>
          <cx:pt idx="5241">360000</cx:pt>
          <cx:pt idx="5242">152820</cx:pt>
          <cx:pt idx="5243">900000</cx:pt>
          <cx:pt idx="5244">325377</cx:pt>
          <cx:pt idx="5245">829584</cx:pt>
          <cx:pt idx="5246">2517300</cx:pt>
          <cx:pt idx="5247">783000</cx:pt>
          <cx:pt idx="5248">284400</cx:pt>
          <cx:pt idx="5249">490536</cx:pt>
          <cx:pt idx="5250">781920</cx:pt>
          <cx:pt idx="5251">1129500</cx:pt>
          <cx:pt idx="5252">640080</cx:pt>
          <cx:pt idx="5253">593010</cx:pt>
          <cx:pt idx="5254">647046</cx:pt>
          <cx:pt idx="5255">187704</cx:pt>
          <cx:pt idx="5256">98028</cx:pt>
          <cx:pt idx="5257">254700</cx:pt>
          <cx:pt idx="5258">1113840</cx:pt>
          <cx:pt idx="5259">320040</cx:pt>
          <cx:pt idx="5260">927877.5</cx:pt>
          <cx:pt idx="5261">227493</cx:pt>
          <cx:pt idx="5262">824823</cx:pt>
          <cx:pt idx="5263">900000</cx:pt>
          <cx:pt idx="5264">679500</cx:pt>
          <cx:pt idx="5265">247500</cx:pt>
          <cx:pt idx="5266">333337.5</cx:pt>
          <cx:pt idx="5267">760225.5</cx:pt>
          <cx:pt idx="5268">312768</cx:pt>
          <cx:pt idx="5269">886500</cx:pt>
          <cx:pt idx="5270">152820</cx:pt>
          <cx:pt idx="5271">1256400</cx:pt>
          <cx:pt idx="5272">485640</cx:pt>
          <cx:pt idx="5273">775327.5</cx:pt>
          <cx:pt idx="5274">180000</cx:pt>
          <cx:pt idx="5275">273636</cx:pt>
          <cx:pt idx="5276">862560</cx:pt>
          <cx:pt idx="5277">1314117</cx:pt>
          <cx:pt idx="5278">123993</cx:pt>
          <cx:pt idx="5279">270000</cx:pt>
          <cx:pt idx="5280">755190</cx:pt>
          <cx:pt idx="5281">1042560</cx:pt>
          <cx:pt idx="5282">254700</cx:pt>
          <cx:pt idx="5283">497520</cx:pt>
          <cx:pt idx="5284">945000</cx:pt>
          <cx:pt idx="5285">1057266</cx:pt>
          <cx:pt idx="5286">675000</cx:pt>
          <cx:pt idx="5287">225000</cx:pt>
          <cx:pt idx="5288">1350000</cx:pt>
          <cx:pt idx="5289">317178</cx:pt>
          <cx:pt idx="5290">239850</cx:pt>
          <cx:pt idx="5291">247500</cx:pt>
          <cx:pt idx="5292">796500</cx:pt>
          <cx:pt idx="5293">370107</cx:pt>
          <cx:pt idx="5294">490495.5</cx:pt>
          <cx:pt idx="5295">1078200</cx:pt>
          <cx:pt idx="5296">675000</cx:pt>
          <cx:pt idx="5297">468000</cx:pt>
          <cx:pt idx="5298">436032</cx:pt>
          <cx:pt idx="5299">518562</cx:pt>
          <cx:pt idx="5300">255960</cx:pt>
          <cx:pt idx="5301">814041</cx:pt>
          <cx:pt idx="5302">777024</cx:pt>
          <cx:pt idx="5303">135000</cx:pt>
          <cx:pt idx="5304">781920</cx:pt>
          <cx:pt idx="5305">127350</cx:pt>
          <cx:pt idx="5306">327024</cx:pt>
          <cx:pt idx="5307">781920</cx:pt>
          <cx:pt idx="5308">646920</cx:pt>
          <cx:pt idx="5309">201024</cx:pt>
          <cx:pt idx="5310">634500</cx:pt>
          <cx:pt idx="5311">508495.5</cx:pt>
          <cx:pt idx="5312">180000</cx:pt>
          <cx:pt idx="5313">544491</cx:pt>
          <cx:pt idx="5314">1327500</cx:pt>
          <cx:pt idx="5315">135000</cx:pt>
          <cx:pt idx="5316">900000</cx:pt>
          <cx:pt idx="5317">592560</cx:pt>
          <cx:pt idx="5318">663093</cx:pt>
          <cx:pt idx="5319">178776</cx:pt>
          <cx:pt idx="5320">76410</cx:pt>
          <cx:pt idx="5321">900000</cx:pt>
          <cx:pt idx="5322">136512</cx:pt>
          <cx:pt idx="5323">314055</cx:pt>
          <cx:pt idx="5324">993082.5</cx:pt>
          <cx:pt idx="5325">945000</cx:pt>
          <cx:pt idx="5326">333337.5</cx:pt>
          <cx:pt idx="5327">675000</cx:pt>
          <cx:pt idx="5328">830214</cx:pt>
          <cx:pt idx="5329">720000</cx:pt>
          <cx:pt idx="5330">1005120</cx:pt>
          <cx:pt idx="5331">251280</cx:pt>
          <cx:pt idx="5332">549882</cx:pt>
          <cx:pt idx="5333">1255680</cx:pt>
          <cx:pt idx="5334">203760</cx:pt>
          <cx:pt idx="5335">157500</cx:pt>
          <cx:pt idx="5336">545040</cx:pt>
          <cx:pt idx="5337">66222</cx:pt>
          <cx:pt idx="5338">282690</cx:pt>
          <cx:pt idx="5339">539100</cx:pt>
          <cx:pt idx="5340">1096020</cx:pt>
          <cx:pt idx="5341">781920</cx:pt>
          <cx:pt idx="5342">284400</cx:pt>
          <cx:pt idx="5343">454500</cx:pt>
          <cx:pt idx="5344">761067</cx:pt>
          <cx:pt idx="5345">622413</cx:pt>
          <cx:pt idx="5346">1144161</cx:pt>
          <cx:pt idx="5347">269550</cx:pt>
          <cx:pt idx="5348">454500</cx:pt>
          <cx:pt idx="5349">270000</cx:pt>
          <cx:pt idx="5350">135000</cx:pt>
          <cx:pt idx="5351">675000</cx:pt>
          <cx:pt idx="5352">792000</cx:pt>
          <cx:pt idx="5353">422235</cx:pt>
          <cx:pt idx="5354">1260000</cx:pt>
          <cx:pt idx="5355">1303200</cx:pt>
          <cx:pt idx="5356">225000</cx:pt>
          <cx:pt idx="5357">144000</cx:pt>
          <cx:pt idx="5358">202500</cx:pt>
          <cx:pt idx="5359">497520</cx:pt>
          <cx:pt idx="5360">495000</cx:pt>
          <cx:pt idx="5361">339948</cx:pt>
          <cx:pt idx="5362">312768</cx:pt>
          <cx:pt idx="5363">382500</cx:pt>
          <cx:pt idx="5364">545040</cx:pt>
          <cx:pt idx="5365">1787283</cx:pt>
          <cx:pt idx="5366">337923</cx:pt>
          <cx:pt idx="5367">1042560</cx:pt>
          <cx:pt idx="5368">382500</cx:pt>
          <cx:pt idx="5369">840258</cx:pt>
          <cx:pt idx="5370">1476000</cx:pt>
          <cx:pt idx="5371">545040</cx:pt>
          <cx:pt idx="5372">247500</cx:pt>
          <cx:pt idx="5373">540000</cx:pt>
          <cx:pt idx="5374">993082.5</cx:pt>
          <cx:pt idx="5375">135000</cx:pt>
          <cx:pt idx="5376">359685</cx:pt>
          <cx:pt idx="5377">1288350</cx:pt>
          <cx:pt idx="5378">225000</cx:pt>
          <cx:pt idx="5379">679500</cx:pt>
          <cx:pt idx="5380">254799</cx:pt>
          <cx:pt idx="5381">900000</cx:pt>
          <cx:pt idx="5382">384048</cx:pt>
          <cx:pt idx="5383">508495.5</cx:pt>
          <cx:pt idx="5384">135000</cx:pt>
          <cx:pt idx="5385">900000</cx:pt>
          <cx:pt idx="5386">679500</cx:pt>
          <cx:pt idx="5387">814041</cx:pt>
          <cx:pt idx="5388">448056</cx:pt>
          <cx:pt idx="5389">358344</cx:pt>
          <cx:pt idx="5390">315000</cx:pt>
          <cx:pt idx="5391">460858.5</cx:pt>
          <cx:pt idx="5392">337500</cx:pt>
          <cx:pt idx="5393">284400</cx:pt>
          <cx:pt idx="5394">180000</cx:pt>
          <cx:pt idx="5395">755190</cx:pt>
          <cx:pt idx="5396">270045</cx:pt>
          <cx:pt idx="5397">696528</cx:pt>
          <cx:pt idx="5398">665892</cx:pt>
          <cx:pt idx="5399">835506</cx:pt>
          <cx:pt idx="5400">180000</cx:pt>
          <cx:pt idx="5401">215640</cx:pt>
          <cx:pt idx="5402">273636</cx:pt>
          <cx:pt idx="5403">1218438</cx:pt>
          <cx:pt idx="5404">1318500</cx:pt>
          <cx:pt idx="5405">284400</cx:pt>
          <cx:pt idx="5406">472500</cx:pt>
          <cx:pt idx="5407">276277.5</cx:pt>
          <cx:pt idx="5408">284256</cx:pt>
          <cx:pt idx="5409">781920</cx:pt>
          <cx:pt idx="5410">790830</cx:pt>
          <cx:pt idx="5411">180000</cx:pt>
          <cx:pt idx="5412">323388</cx:pt>
          <cx:pt idx="5413">1350189</cx:pt>
          <cx:pt idx="5414">1320849</cx:pt>
          <cx:pt idx="5415">306000</cx:pt>
          <cx:pt idx="5416">292500</cx:pt>
          <cx:pt idx="5417">149256</cx:pt>
          <cx:pt idx="5418">180000</cx:pt>
          <cx:pt idx="5419">450000</cx:pt>
          <cx:pt idx="5420">1256400</cx:pt>
          <cx:pt idx="5421">450000</cx:pt>
          <cx:pt idx="5422">157500</cx:pt>
          <cx:pt idx="5423">521280</cx:pt>
          <cx:pt idx="5424">254700</cx:pt>
          <cx:pt idx="5425">450000</cx:pt>
          <cx:pt idx="5426">454500</cx:pt>
          <cx:pt idx="5427">238500</cx:pt>
          <cx:pt idx="5428">603792</cx:pt>
          <cx:pt idx="5429">247275</cx:pt>
          <cx:pt idx="5430">132444</cx:pt>
          <cx:pt idx="5431">945000</cx:pt>
          <cx:pt idx="5432">566055</cx:pt>
          <cx:pt idx="5433">508495.5</cx:pt>
          <cx:pt idx="5434">452385</cx:pt>
          <cx:pt idx="5435">518562</cx:pt>
          <cx:pt idx="5436">1223010</cx:pt>
          <cx:pt idx="5437">187704</cx:pt>
          <cx:pt idx="5438">291384</cx:pt>
          <cx:pt idx="5439">1483231.5</cx:pt>
          <cx:pt idx="5440">225000</cx:pt>
          <cx:pt idx="5441">814041</cx:pt>
          <cx:pt idx="5442">355536</cx:pt>
          <cx:pt idx="5443">180000</cx:pt>
          <cx:pt idx="5444">1079050.5</cx:pt>
          <cx:pt idx="5445">1288350</cx:pt>
          <cx:pt idx="5446">544500</cx:pt>
          <cx:pt idx="5447">1354500</cx:pt>
          <cx:pt idx="5448">545040</cx:pt>
          <cx:pt idx="5449">270000</cx:pt>
          <cx:pt idx="5450">119925</cx:pt>
          <cx:pt idx="5451">679500</cx:pt>
          <cx:pt idx="5452">358344</cx:pt>
          <cx:pt idx="5453">916470</cx:pt>
          <cx:pt idx="5454">348264</cx:pt>
          <cx:pt idx="5455">355536</cx:pt>
          <cx:pt idx="5456">1736937</cx:pt>
          <cx:pt idx="5457">269550</cx:pt>
          <cx:pt idx="5458">599472</cx:pt>
          <cx:pt idx="5459">237024</cx:pt>
          <cx:pt idx="5460">1288350</cx:pt>
          <cx:pt idx="5461">269550</cx:pt>
          <cx:pt idx="5462">1350000</cx:pt>
          <cx:pt idx="5463">675000</cx:pt>
          <cx:pt idx="5464">232344</cx:pt>
          <cx:pt idx="5465">450000</cx:pt>
          <cx:pt idx="5466">808650</cx:pt>
          <cx:pt idx="5467">1710000</cx:pt>
          <cx:pt idx="5468">225000</cx:pt>
          <cx:pt idx="5469">299772</cx:pt>
          <cx:pt idx="5470">698517</cx:pt>
          <cx:pt idx="5471">270000</cx:pt>
          <cx:pt idx="5472">526491</cx:pt>
          <cx:pt idx="5473">430582.5</cx:pt>
          <cx:pt idx="5474">808650</cx:pt>
          <cx:pt idx="5475">1350000</cx:pt>
          <cx:pt idx="5476">900000</cx:pt>
          <cx:pt idx="5477">884124</cx:pt>
          <cx:pt idx="5478">592560</cx:pt>
          <cx:pt idx="5479">269550</cx:pt>
          <cx:pt idx="5480">1381113</cx:pt>
          <cx:pt idx="5481">270000</cx:pt>
          <cx:pt idx="5482">723996</cx:pt>
          <cx:pt idx="5483">675000</cx:pt>
          <cx:pt idx="5484">808650</cx:pt>
          <cx:pt idx="5485">1002870</cx:pt>
          <cx:pt idx="5486">649462.5</cx:pt>
          <cx:pt idx="5487">495000</cx:pt>
          <cx:pt idx="5488">1436508</cx:pt>
          <cx:pt idx="5489">270000</cx:pt>
          <cx:pt idx="5490">180000</cx:pt>
          <cx:pt idx="5491">509922</cx:pt>
          <cx:pt idx="5492">790830</cx:pt>
          <cx:pt idx="5493">740700</cx:pt>
          <cx:pt idx="5494">508500</cx:pt>
          <cx:pt idx="5495">63000</cx:pt>
          <cx:pt idx="5496">270000</cx:pt>
          <cx:pt idx="5497">301464</cx:pt>
          <cx:pt idx="5498">1006920</cx:pt>
          <cx:pt idx="5499">1546020</cx:pt>
          <cx:pt idx="5500">497749.5</cx:pt>
          <cx:pt idx="5501">1236816</cx:pt>
          <cx:pt idx="5502">1183500</cx:pt>
          <cx:pt idx="5503">180000</cx:pt>
          <cx:pt idx="5504">808650</cx:pt>
          <cx:pt idx="5505">781920</cx:pt>
          <cx:pt idx="5506">180000</cx:pt>
          <cx:pt idx="5507">679500</cx:pt>
          <cx:pt idx="5508">302341.5</cx:pt>
          <cx:pt idx="5509">225000</cx:pt>
          <cx:pt idx="5510">1532542.5</cx:pt>
          <cx:pt idx="5511">808650</cx:pt>
          <cx:pt idx="5512">900000</cx:pt>
          <cx:pt idx="5513">188685</cx:pt>
          <cx:pt idx="5514">225000</cx:pt>
          <cx:pt idx="5515">135000</cx:pt>
          <cx:pt idx="5516">755190</cx:pt>
          <cx:pt idx="5517">2013840</cx:pt>
          <cx:pt idx="5518">180000</cx:pt>
          <cx:pt idx="5519">284400</cx:pt>
          <cx:pt idx="5520">536917.5</cx:pt>
          <cx:pt idx="5521">534204</cx:pt>
          <cx:pt idx="5522">47970</cx:pt>
          <cx:pt idx="5523">1125000</cx:pt>
          <cx:pt idx="5524">202500</cx:pt>
          <cx:pt idx="5525">1102797</cx:pt>
          <cx:pt idx="5526">565380</cx:pt>
          <cx:pt idx="5527">454455</cx:pt>
          <cx:pt idx="5528">647046</cx:pt>
          <cx:pt idx="5529">505642.5</cx:pt>
          <cx:pt idx="5530">735003</cx:pt>
          <cx:pt idx="5531">630000</cx:pt>
          <cx:pt idx="5532">1056447</cx:pt>
          <cx:pt idx="5533">521280</cx:pt>
          <cx:pt idx="5534">585000</cx:pt>
          <cx:pt idx="5535">225000</cx:pt>
          <cx:pt idx="5536">239850</cx:pt>
          <cx:pt idx="5537">298512</cx:pt>
          <cx:pt idx="5538">1281015</cx:pt>
          <cx:pt idx="5539">270000</cx:pt>
          <cx:pt idx="5540">177903</cx:pt>
          <cx:pt idx="5541">254700</cx:pt>
          <cx:pt idx="5542">835380</cx:pt>
          <cx:pt idx="5543">808650</cx:pt>
          <cx:pt idx="5544">1080000</cx:pt>
          <cx:pt idx="5545">675000</cx:pt>
          <cx:pt idx="5546">225000</cx:pt>
          <cx:pt idx="5547">1288350</cx:pt>
          <cx:pt idx="5548">168102</cx:pt>
          <cx:pt idx="5549">254700</cx:pt>
          <cx:pt idx="5550">150948</cx:pt>
          <cx:pt idx="5551">270000</cx:pt>
          <cx:pt idx="5552">450000</cx:pt>
          <cx:pt idx="5553">275040</cx:pt>
          <cx:pt idx="5554">239850</cx:pt>
          <cx:pt idx="5555">1475154</cx:pt>
          <cx:pt idx="5556">130320</cx:pt>
          <cx:pt idx="5557">314055</cx:pt>
          <cx:pt idx="5558">1078200</cx:pt>
          <cx:pt idx="5559">202500</cx:pt>
          <cx:pt idx="5560">790830</cx:pt>
          <cx:pt idx="5561">772686</cx:pt>
          <cx:pt idx="5562">1546020</cx:pt>
          <cx:pt idx="5563">1288350</cx:pt>
          <cx:pt idx="5564">852088.5</cx:pt>
          <cx:pt idx="5565">180000</cx:pt>
          <cx:pt idx="5566">382500</cx:pt>
          <cx:pt idx="5567">117000</cx:pt>
          <cx:pt idx="5568">180000</cx:pt>
          <cx:pt idx="5569">135000</cx:pt>
          <cx:pt idx="5570">1068408</cx:pt>
          <cx:pt idx="5571">292500</cx:pt>
          <cx:pt idx="5572">270000</cx:pt>
          <cx:pt idx="5573">1560726</cx:pt>
          <cx:pt idx="5574">1971072</cx:pt>
          <cx:pt idx="5575">594094.5</cx:pt>
          <cx:pt idx="5576">1762110</cx:pt>
          <cx:pt idx="5577">540000</cx:pt>
          <cx:pt idx="5578">1189710</cx:pt>
          <cx:pt idx="5579">450000</cx:pt>
          <cx:pt idx="5580">270000</cx:pt>
          <cx:pt idx="5581">284400</cx:pt>
          <cx:pt idx="5582">454500</cx:pt>
          <cx:pt idx="5583">307557</cx:pt>
          <cx:pt idx="5584">239850</cx:pt>
          <cx:pt idx="5585">971280</cx:pt>
          <cx:pt idx="5586">254700</cx:pt>
          <cx:pt idx="5587">450000</cx:pt>
          <cx:pt idx="5588">640080</cx:pt>
          <cx:pt idx="5589">1288350</cx:pt>
          <cx:pt idx="5590">855000</cx:pt>
          <cx:pt idx="5591">679500</cx:pt>
          <cx:pt idx="5592">1321020</cx:pt>
          <cx:pt idx="5593">474048</cx:pt>
          <cx:pt idx="5594">656811</cx:pt>
          <cx:pt idx="5595">398808</cx:pt>
          <cx:pt idx="5596">900000</cx:pt>
          <cx:pt idx="5597">130500</cx:pt>
          <cx:pt idx="5598">284400</cx:pt>
          <cx:pt idx="5599">450000</cx:pt>
          <cx:pt idx="5600">509922</cx:pt>
          <cx:pt idx="5601">202500</cx:pt>
          <cx:pt idx="5602">1493086.5</cx:pt>
          <cx:pt idx="5603">202500</cx:pt>
          <cx:pt idx="5604">269982</cx:pt>
          <cx:pt idx="5605">1748304</cx:pt>
          <cx:pt idx="5606">337500</cx:pt>
          <cx:pt idx="5607">640080</cx:pt>
          <cx:pt idx="5608">545040</cx:pt>
          <cx:pt idx="5609">1687266</cx:pt>
          <cx:pt idx="5610">246357</cx:pt>
          <cx:pt idx="5611">270000</cx:pt>
          <cx:pt idx="5612">481495.5</cx:pt>
          <cx:pt idx="5613">765000</cx:pt>
          <cx:pt idx="5614">599778</cx:pt>
          <cx:pt idx="5615">848745</cx:pt>
          <cx:pt idx="5616">355536</cx:pt>
          <cx:pt idx="5617">203760</cx:pt>
          <cx:pt idx="5618">225000</cx:pt>
          <cx:pt idx="5619">450000</cx:pt>
          <cx:pt idx="5620">1350000</cx:pt>
          <cx:pt idx="5621">1255680</cx:pt>
          <cx:pt idx="5622">135000</cx:pt>
          <cx:pt idx="5623">450000</cx:pt>
          <cx:pt idx="5624">270000</cx:pt>
          <cx:pt idx="5625">548775</cx:pt>
          <cx:pt idx="5626">269550</cx:pt>
          <cx:pt idx="5627">675000</cx:pt>
          <cx:pt idx="5628">278505</cx:pt>
          <cx:pt idx="5629">644427</cx:pt>
          <cx:pt idx="5630">835380</cx:pt>
          <cx:pt idx="5631">891000</cx:pt>
          <cx:pt idx="5632">270000</cx:pt>
          <cx:pt idx="5633">202500</cx:pt>
          <cx:pt idx="5634">454500</cx:pt>
          <cx:pt idx="5635">284400</cx:pt>
          <cx:pt idx="5636">359725.5</cx:pt>
          <cx:pt idx="5637">450000</cx:pt>
          <cx:pt idx="5638">679500</cx:pt>
          <cx:pt idx="5639">675000</cx:pt>
          <cx:pt idx="5640">781920</cx:pt>
          <cx:pt idx="5641">755190</cx:pt>
          <cx:pt idx="5642">594121.5</cx:pt>
          <cx:pt idx="5643">862560</cx:pt>
          <cx:pt idx="5644">770292</cx:pt>
          <cx:pt idx="5645">1288350</cx:pt>
          <cx:pt idx="5646">1365192</cx:pt>
          <cx:pt idx="5647">753840</cx:pt>
          <cx:pt idx="5648">675000</cx:pt>
          <cx:pt idx="5649">1125000</cx:pt>
          <cx:pt idx="5650">497520</cx:pt>
          <cx:pt idx="5651">381528</cx:pt>
          <cx:pt idx="5652">1058148</cx:pt>
          <cx:pt idx="5653">505642.5</cx:pt>
          <cx:pt idx="5654">450000</cx:pt>
          <cx:pt idx="5655">381528</cx:pt>
          <cx:pt idx="5656">497520</cx:pt>
          <cx:pt idx="5657">528633</cx:pt>
          <cx:pt idx="5658">675000</cx:pt>
          <cx:pt idx="5659">1546020</cx:pt>
          <cx:pt idx="5660">536917.5</cx:pt>
          <cx:pt idx="5661">270000</cx:pt>
          <cx:pt idx="5662">239850</cx:pt>
          <cx:pt idx="5663">515529</cx:pt>
          <cx:pt idx="5664">810000</cx:pt>
          <cx:pt idx="5665">760225.5</cx:pt>
          <cx:pt idx="5666">89019</cx:pt>
          <cx:pt idx="5667">315000</cx:pt>
          <cx:pt idx="5668">312768</cx:pt>
          <cx:pt idx="5669">1762110</cx:pt>
          <cx:pt idx="5670">900000</cx:pt>
          <cx:pt idx="5671">808650</cx:pt>
          <cx:pt idx="5672">124722</cx:pt>
          <cx:pt idx="5673">450000</cx:pt>
          <cx:pt idx="5674">361462.5</cx:pt>
          <cx:pt idx="5675">552555</cx:pt>
          <cx:pt idx="5676">585000</cx:pt>
          <cx:pt idx="5677">202500</cx:pt>
          <cx:pt idx="5678">1125000</cx:pt>
          <cx:pt idx="5679">360000</cx:pt>
          <cx:pt idx="5680">781920</cx:pt>
          <cx:pt idx="5681">315000</cx:pt>
          <cx:pt idx="5682">215640</cx:pt>
          <cx:pt idx="5683">1354500</cx:pt>
          <cx:pt idx="5684">1288350</cx:pt>
          <cx:pt idx="5685">50940</cx:pt>
          <cx:pt idx="5686">1042560</cx:pt>
          <cx:pt idx="5687">760225.5</cx:pt>
          <cx:pt idx="5688">180000</cx:pt>
          <cx:pt idx="5689">440784</cx:pt>
          <cx:pt idx="5690">983299.5</cx:pt>
          <cx:pt idx="5691">454500</cx:pt>
          <cx:pt idx="5692">780844.5</cx:pt>
          <cx:pt idx="5693">135000</cx:pt>
          <cx:pt idx="5694">1546020</cx:pt>
          <cx:pt idx="5695">545040</cx:pt>
          <cx:pt idx="5696">382500</cx:pt>
          <cx:pt idx="5697">337500</cx:pt>
          <cx:pt idx="5698">272889</cx:pt>
          <cx:pt idx="5699">314100</cx:pt>
          <cx:pt idx="5700">247500</cx:pt>
          <cx:pt idx="5701">900000</cx:pt>
          <cx:pt idx="5702">808650</cx:pt>
          <cx:pt idx="5703">119893.5</cx:pt>
          <cx:pt idx="5704">584766</cx:pt>
          <cx:pt idx="5705">592560</cx:pt>
          <cx:pt idx="5706">760225.5</cx:pt>
          <cx:pt idx="5707">649462.5</cx:pt>
          <cx:pt idx="5708">254700</cx:pt>
          <cx:pt idx="5709">225000</cx:pt>
          <cx:pt idx="5710">640080</cx:pt>
          <cx:pt idx="5711">942300</cx:pt>
          <cx:pt idx="5712">225000</cx:pt>
          <cx:pt idx="5713">1215000</cx:pt>
          <cx:pt idx="5714">553581</cx:pt>
          <cx:pt idx="5715">1071000</cx:pt>
          <cx:pt idx="5716">152820</cx:pt>
          <cx:pt idx="5717">1971072</cx:pt>
          <cx:pt idx="5718">270000</cx:pt>
          <cx:pt idx="5719">119925</cx:pt>
          <cx:pt idx="5720">1125000</cx:pt>
          <cx:pt idx="5721">251091</cx:pt>
          <cx:pt idx="5722">1078200</cx:pt>
          <cx:pt idx="5723">257562</cx:pt>
          <cx:pt idx="5724">981000</cx:pt>
          <cx:pt idx="5725">848745</cx:pt>
          <cx:pt idx="5726">468000</cx:pt>
          <cx:pt idx="5727">284400</cx:pt>
          <cx:pt idx="5728">509400</cx:pt>
          <cx:pt idx="5729">450000</cx:pt>
          <cx:pt idx="5730">270000</cx:pt>
          <cx:pt idx="5731">237024</cx:pt>
          <cx:pt idx="5732">500566.5</cx:pt>
          <cx:pt idx="5733">746280</cx:pt>
          <cx:pt idx="5734">155938.5</cx:pt>
          <cx:pt idx="5735">679500</cx:pt>
          <cx:pt idx="5736">107820</cx:pt>
          <cx:pt idx="5737">509400</cx:pt>
          <cx:pt idx="5738">450000</cx:pt>
          <cx:pt idx="5739">1078200</cx:pt>
          <cx:pt idx="5740">450000</cx:pt>
          <cx:pt idx="5741">135000</cx:pt>
          <cx:pt idx="5742">312768</cx:pt>
          <cx:pt idx="5743">1096020</cx:pt>
          <cx:pt idx="5744">270000</cx:pt>
          <cx:pt idx="5745">1502941.5</cx:pt>
          <cx:pt idx="5746">331834.5</cx:pt>
          <cx:pt idx="5747">491211</cx:pt>
          <cx:pt idx="5748">450000</cx:pt>
          <cx:pt idx="5749">675000</cx:pt>
          <cx:pt idx="5750">332946</cx:pt>
          <cx:pt idx="5751">521280</cx:pt>
          <cx:pt idx="5752">446931</cx:pt>
          <cx:pt idx="5753">526491</cx:pt>
          <cx:pt idx="5754">227520</cx:pt>
          <cx:pt idx="5755">260640</cx:pt>
          <cx:pt idx="5756">675000</cx:pt>
          <cx:pt idx="5757">526491</cx:pt>
          <cx:pt idx="5758">497520</cx:pt>
          <cx:pt idx="5759">651960</cx:pt>
          <cx:pt idx="5760">557005.5</cx:pt>
          <cx:pt idx="5761">284400</cx:pt>
          <cx:pt idx="5762">622413</cx:pt>
          <cx:pt idx="5763">257391</cx:pt>
          <cx:pt idx="5764">306000</cx:pt>
          <cx:pt idx="5765">1125000</cx:pt>
          <cx:pt idx="5766">1288350</cx:pt>
          <cx:pt idx="5767">238500</cx:pt>
          <cx:pt idx="5768">331834.5</cx:pt>
          <cx:pt idx="5769">728460</cx:pt>
          <cx:pt idx="5770">1467612</cx:pt>
          <cx:pt idx="5771">781920</cx:pt>
          <cx:pt idx="5772">263686.5</cx:pt>
          <cx:pt idx="5773">675000</cx:pt>
          <cx:pt idx="5774">284400</cx:pt>
          <cx:pt idx="5775">238500</cx:pt>
          <cx:pt idx="5776">1800000</cx:pt>
          <cx:pt idx="5777">239850</cx:pt>
          <cx:pt idx="5778">573408</cx:pt>
          <cx:pt idx="5779">900000</cx:pt>
          <cx:pt idx="5780">314100</cx:pt>
          <cx:pt idx="5781">225000</cx:pt>
          <cx:pt idx="5782">835380</cx:pt>
          <cx:pt idx="5783">585000</cx:pt>
          <cx:pt idx="5784">450000</cx:pt>
          <cx:pt idx="5785">112068</cx:pt>
          <cx:pt idx="5786">1350000</cx:pt>
          <cx:pt idx="5787">153504</cx:pt>
          <cx:pt idx="5788">534204</cx:pt>
          <cx:pt idx="5789">1006920</cx:pt>
          <cx:pt idx="5790">364896</cx:pt>
          <cx:pt idx="5791">540000</cx:pt>
          <cx:pt idx="5792">450000</cx:pt>
          <cx:pt idx="5793">921861</cx:pt>
          <cx:pt idx="5794">531265.5</cx:pt>
          <cx:pt idx="5795">719946</cx:pt>
          <cx:pt idx="5796">284400</cx:pt>
          <cx:pt idx="5797">508495.5</cx:pt>
          <cx:pt idx="5798">900000</cx:pt>
          <cx:pt idx="5799">1483231.5</cx:pt>
          <cx:pt idx="5800">225000</cx:pt>
          <cx:pt idx="5801">270000</cx:pt>
          <cx:pt idx="5802">343800</cx:pt>
          <cx:pt idx="5803">225000</cx:pt>
          <cx:pt idx="5804">808650</cx:pt>
          <cx:pt idx="5805">675000</cx:pt>
          <cx:pt idx="5806">835380</cx:pt>
          <cx:pt idx="5807">454500</cx:pt>
          <cx:pt idx="5808">547344</cx:pt>
          <cx:pt idx="5809">1350000</cx:pt>
          <cx:pt idx="5810">1312110</cx:pt>
          <cx:pt idx="5811">225000</cx:pt>
          <cx:pt idx="5812">270000</cx:pt>
          <cx:pt idx="5813">180000</cx:pt>
          <cx:pt idx="5814">403330.5</cx:pt>
          <cx:pt idx="5815">824823</cx:pt>
          <cx:pt idx="5816">1082214</cx:pt>
          <cx:pt idx="5817">508500</cx:pt>
          <cx:pt idx="5818">337500</cx:pt>
          <cx:pt idx="5819">315000</cx:pt>
          <cx:pt idx="5820">463941</cx:pt>
          <cx:pt idx="5821">312768</cx:pt>
          <cx:pt idx="5822">450000</cx:pt>
          <cx:pt idx="5823">550980</cx:pt>
          <cx:pt idx="5824">315000</cx:pt>
          <cx:pt idx="5825">634482</cx:pt>
          <cx:pt idx="5826">634482</cx:pt>
          <cx:pt idx="5827">491823</cx:pt>
          <cx:pt idx="5828">781920</cx:pt>
          <cx:pt idx="5829">640080</cx:pt>
          <cx:pt idx="5830">156384</cx:pt>
          <cx:pt idx="5831">733315.5</cx:pt>
          <cx:pt idx="5832">360000</cx:pt>
          <cx:pt idx="5833">450000</cx:pt>
          <cx:pt idx="5834">1002456</cx:pt>
          <cx:pt idx="5835">716427</cx:pt>
          <cx:pt idx="5836">225000</cx:pt>
          <cx:pt idx="5837">901813.5</cx:pt>
          <cx:pt idx="5838">157500</cx:pt>
          <cx:pt idx="5839">990000</cx:pt>
          <cx:pt idx="5840">900000</cx:pt>
          <cx:pt idx="5841">135000</cx:pt>
          <cx:pt idx="5842">1971072</cx:pt>
          <cx:pt idx="5843">450000</cx:pt>
          <cx:pt idx="5844">1113840</cx:pt>
          <cx:pt idx="5845">1223010</cx:pt>
          <cx:pt idx="5846">225000</cx:pt>
          <cx:pt idx="5847">225000</cx:pt>
          <cx:pt idx="5848">134775</cx:pt>
          <cx:pt idx="5849">180000</cx:pt>
          <cx:pt idx="5850">409716</cx:pt>
          <cx:pt idx="5851">630000</cx:pt>
          <cx:pt idx="5852">497520</cx:pt>
          <cx:pt idx="5853">582228</cx:pt>
          <cx:pt idx="5854">130500</cx:pt>
          <cx:pt idx="5855">675000</cx:pt>
          <cx:pt idx="5856">1133748</cx:pt>
          <cx:pt idx="5857">270000</cx:pt>
          <cx:pt idx="5858">657702</cx:pt>
          <cx:pt idx="5859">180000</cx:pt>
          <cx:pt idx="5860">675000</cx:pt>
          <cx:pt idx="5861">450000</cx:pt>
          <cx:pt idx="5862">360000</cx:pt>
          <cx:pt idx="5863">1125171</cx:pt>
          <cx:pt idx="5864">544491</cx:pt>
          <cx:pt idx="5865">900000</cx:pt>
          <cx:pt idx="5866">770913</cx:pt>
          <cx:pt idx="5867">382500</cx:pt>
          <cx:pt idx="5868">931401</cx:pt>
          <cx:pt idx="5869">1350000</cx:pt>
          <cx:pt idx="5870">1350000</cx:pt>
          <cx:pt idx="5871">536917.5</cx:pt>
          <cx:pt idx="5872">814041</cx:pt>
          <cx:pt idx="5873">932643</cx:pt>
          <cx:pt idx="5874">755190</cx:pt>
          <cx:pt idx="5875">247500</cx:pt>
          <cx:pt idx="5876">2250000</cx:pt>
          <cx:pt idx="5877">276408</cx:pt>
          <cx:pt idx="5878">770292</cx:pt>
          <cx:pt idx="5879">457834.5</cx:pt>
          <cx:pt idx="5880">270000</cx:pt>
          <cx:pt idx="5881">203760</cx:pt>
          <cx:pt idx="5882">608076</cx:pt>
          <cx:pt idx="5883">305221.5</cx:pt>
          <cx:pt idx="5884">288873</cx:pt>
          <cx:pt idx="5885">886176</cx:pt>
          <cx:pt idx="5886">986553</cx:pt>
          <cx:pt idx="5887">646920</cx:pt>
          <cx:pt idx="5888">547344</cx:pt>
          <cx:pt idx="5889">263686.5</cx:pt>
          <cx:pt idx="5890">137538</cx:pt>
          <cx:pt idx="5891">840996</cx:pt>
          <cx:pt idx="5892">101880</cx:pt>
          <cx:pt idx="5893">273024</cx:pt>
          <cx:pt idx="5894">97038</cx:pt>
          <cx:pt idx="5895">755190</cx:pt>
          <cx:pt idx="5896">1422337.5</cx:pt>
          <cx:pt idx="5897">552555</cx:pt>
          <cx:pt idx="5898">1350000</cx:pt>
          <cx:pt idx="5899">135000</cx:pt>
          <cx:pt idx="5900">390384</cx:pt>
          <cx:pt idx="5901">521280</cx:pt>
          <cx:pt idx="5902">871335</cx:pt>
          <cx:pt idx="5903">90000</cx:pt>
          <cx:pt idx="5904">363190.5</cx:pt>
          <cx:pt idx="5905">781920</cx:pt>
          <cx:pt idx="5906">247500</cx:pt>
          <cx:pt idx="5907">379237.5</cx:pt>
          <cx:pt idx="5908">152820</cx:pt>
          <cx:pt idx="5909">704844</cx:pt>
          <cx:pt idx="5910">1006920</cx:pt>
          <cx:pt idx="5911">1096020</cx:pt>
          <cx:pt idx="5912">130320</cx:pt>
          <cx:pt idx="5913">339633</cx:pt>
          <cx:pt idx="5914">337500</cx:pt>
          <cx:pt idx="5915">225000</cx:pt>
          <cx:pt idx="5916">225000</cx:pt>
          <cx:pt idx="5917">225000</cx:pt>
          <cx:pt idx="5918">547344</cx:pt>
          <cx:pt idx="5919">1546020</cx:pt>
          <cx:pt idx="5920">119925</cx:pt>
          <cx:pt idx="5921">521280</cx:pt>
          <cx:pt idx="5922">360000</cx:pt>
          <cx:pt idx="5923">526491</cx:pt>
          <cx:pt idx="5924">1288350</cx:pt>
          <cx:pt idx="5925">45000</cx:pt>
          <cx:pt idx="5926">270000</cx:pt>
          <cx:pt idx="5927">396706.5</cx:pt>
          <cx:pt idx="5928">225000</cx:pt>
          <cx:pt idx="5929">1035000</cx:pt>
          <cx:pt idx="5930">349258.5</cx:pt>
          <cx:pt idx="5931">225000</cx:pt>
          <cx:pt idx="5932">544491</cx:pt>
          <cx:pt idx="5933">153000</cx:pt>
          <cx:pt idx="5934">333337.5</cx:pt>
          <cx:pt idx="5935">1354500</cx:pt>
          <cx:pt idx="5936">781920</cx:pt>
          <cx:pt idx="5937">450000</cx:pt>
          <cx:pt idx="5938">180000</cx:pt>
          <cx:pt idx="5939">1003500</cx:pt>
          <cx:pt idx="5940">573408</cx:pt>
          <cx:pt idx="5941">1190340</cx:pt>
          <cx:pt idx="5942">1314117</cx:pt>
          <cx:pt idx="5943">1327500</cx:pt>
          <cx:pt idx="5944">494550</cx:pt>
          <cx:pt idx="5945">180000</cx:pt>
          <cx:pt idx="5946">225000</cx:pt>
          <cx:pt idx="5947">225000</cx:pt>
          <cx:pt idx="5948">508495.5</cx:pt>
          <cx:pt idx="5949">95940</cx:pt>
          <cx:pt idx="5950">1084500</cx:pt>
          <cx:pt idx="5951">1575000</cx:pt>
          <cx:pt idx="5952">1288350</cx:pt>
          <cx:pt idx="5953">353241</cx:pt>
          <cx:pt idx="5954">888840</cx:pt>
          <cx:pt idx="5955">942300</cx:pt>
          <cx:pt idx="5956">755190</cx:pt>
          <cx:pt idx="5957">276277.5</cx:pt>
          <cx:pt idx="5958">1436850</cx:pt>
          <cx:pt idx="5959">180000</cx:pt>
          <cx:pt idx="5960">1255680</cx:pt>
          <cx:pt idx="5961">237024</cx:pt>
          <cx:pt idx="5962">1170000</cx:pt>
          <cx:pt idx="5963">900000</cx:pt>
          <cx:pt idx="5964">131922</cx:pt>
          <cx:pt idx="5965">1800000</cx:pt>
          <cx:pt idx="5966">545040</cx:pt>
          <cx:pt idx="5967">95940</cx:pt>
          <cx:pt idx="5968">572292</cx:pt>
          <cx:pt idx="5969">370629</cx:pt>
          <cx:pt idx="5970">275040</cx:pt>
          <cx:pt idx="5971">254700</cx:pt>
          <cx:pt idx="5972">521280</cx:pt>
          <cx:pt idx="5973">1264738.5</cx:pt>
          <cx:pt idx="5974">1460691</cx:pt>
          <cx:pt idx="5975">418500</cx:pt>
          <cx:pt idx="5976">900000</cx:pt>
          <cx:pt idx="5977">177768</cx:pt>
          <cx:pt idx="5978">518562</cx:pt>
          <cx:pt idx="5979">755190</cx:pt>
          <cx:pt idx="5980">450000</cx:pt>
          <cx:pt idx="5981">315000</cx:pt>
          <cx:pt idx="5982">90000</cx:pt>
          <cx:pt idx="5983">852088.5</cx:pt>
          <cx:pt idx="5984">545040</cx:pt>
          <cx:pt idx="5985">204768</cx:pt>
          <cx:pt idx="5986">1125000</cx:pt>
          <cx:pt idx="5987">640080</cx:pt>
          <cx:pt idx="5988">825588</cx:pt>
          <cx:pt idx="5989">417708</cx:pt>
          <cx:pt idx="5990">654498</cx:pt>
          <cx:pt idx="5991">133659</cx:pt>
          <cx:pt idx="5992">1256400</cx:pt>
          <cx:pt idx="5993">733315.5</cx:pt>
          <cx:pt idx="5994">703728</cx:pt>
          <cx:pt idx="5995">225000</cx:pt>
          <cx:pt idx="5996">604152</cx:pt>
          <cx:pt idx="5997">808650</cx:pt>
          <cx:pt idx="5998">354276</cx:pt>
          <cx:pt idx="5999">2013840</cx:pt>
          <cx:pt idx="6000">382500</cx:pt>
          <cx:pt idx="6001">835380</cx:pt>
          <cx:pt idx="6002">1288350</cx:pt>
          <cx:pt idx="6003">277969.5</cx:pt>
          <cx:pt idx="6004">254700</cx:pt>
          <cx:pt idx="6005">317979</cx:pt>
          <cx:pt idx="6006">1198548</cx:pt>
          <cx:pt idx="6007">956574</cx:pt>
          <cx:pt idx="6008">900000</cx:pt>
          <cx:pt idx="6009">545040</cx:pt>
          <cx:pt idx="6010">592560</cx:pt>
          <cx:pt idx="6011">197820</cx:pt>
          <cx:pt idx="6012">203760</cx:pt>
          <cx:pt idx="6013">851778</cx:pt>
          <cx:pt idx="6014">343377</cx:pt>
          <cx:pt idx="6015">485640</cx:pt>
          <cx:pt idx="6016">1129500</cx:pt>
          <cx:pt idx="6017">906615</cx:pt>
          <cx:pt idx="6018">1046142</cx:pt>
          <cx:pt idx="6019">450000</cx:pt>
          <cx:pt idx="6020">540000</cx:pt>
          <cx:pt idx="6021">225000</cx:pt>
          <cx:pt idx="6022">270000</cx:pt>
          <cx:pt idx="6023">1111500</cx:pt>
          <cx:pt idx="6024">418500</cx:pt>
          <cx:pt idx="6025">622188</cx:pt>
          <cx:pt idx="6026">297000</cx:pt>
          <cx:pt idx="6027">450000</cx:pt>
          <cx:pt idx="6028">1029681</cx:pt>
          <cx:pt idx="6029">454500</cx:pt>
          <cx:pt idx="6030">89388</cx:pt>
          <cx:pt idx="6031">1515415.5</cx:pt>
          <cx:pt idx="6032">517500</cx:pt>
          <cx:pt idx="6033">543037.5</cx:pt>
          <cx:pt idx="6034">86598</cx:pt>
          <cx:pt idx="6035">189000</cx:pt>
          <cx:pt idx="6036">904500</cx:pt>
          <cx:pt idx="6037">916470</cx:pt>
          <cx:pt idx="6038">630000</cx:pt>
          <cx:pt idx="6039">622413</cx:pt>
          <cx:pt idx="6040">323460</cx:pt>
          <cx:pt idx="6041">270000</cx:pt>
          <cx:pt idx="6042">183384</cx:pt>
          <cx:pt idx="6043">450000</cx:pt>
          <cx:pt idx="6044">1078200</cx:pt>
          <cx:pt idx="6045">630000</cx:pt>
          <cx:pt idx="6046">628114.5</cx:pt>
          <cx:pt idx="6047">202500</cx:pt>
          <cx:pt idx="6048">675000</cx:pt>
          <cx:pt idx="6049">327024</cx:pt>
          <cx:pt idx="6050">781920</cx:pt>
          <cx:pt idx="6051">270000</cx:pt>
          <cx:pt idx="6052">276277.5</cx:pt>
          <cx:pt idx="6053">1125000</cx:pt>
          <cx:pt idx="6054">270000</cx:pt>
          <cx:pt idx="6055">540000</cx:pt>
          <cx:pt idx="6056">585000</cx:pt>
          <cx:pt idx="6057">1006920</cx:pt>
          <cx:pt idx="6058">225000</cx:pt>
          <cx:pt idx="6059">182016</cx:pt>
          <cx:pt idx="6060">339241.5</cx:pt>
          <cx:pt idx="6061">573408</cx:pt>
          <cx:pt idx="6062">675000</cx:pt>
          <cx:pt idx="6063">418743</cx:pt>
          <cx:pt idx="6064">825588</cx:pt>
          <cx:pt idx="6065">450000</cx:pt>
          <cx:pt idx="6066">900000</cx:pt>
          <cx:pt idx="6067">190764</cx:pt>
          <cx:pt idx="6068">497520</cx:pt>
          <cx:pt idx="6069">935640</cx:pt>
          <cx:pt idx="6070">254700</cx:pt>
          <cx:pt idx="6071">325908</cx:pt>
          <cx:pt idx="6072">910890</cx:pt>
          <cx:pt idx="6073">286704</cx:pt>
          <cx:pt idx="6074">398016</cx:pt>
          <cx:pt idx="6075">544491</cx:pt>
          <cx:pt idx="6076">835380</cx:pt>
          <cx:pt idx="6077">450000</cx:pt>
          <cx:pt idx="6078">490536</cx:pt>
          <cx:pt idx="6079">225000</cx:pt>
          <cx:pt idx="6080">755190</cx:pt>
          <cx:pt idx="6081">227520</cx:pt>
          <cx:pt idx="6082">592560</cx:pt>
          <cx:pt idx="6083">450000</cx:pt>
          <cx:pt idx="6084">1120711.5</cx:pt>
          <cx:pt idx="6085">363190.5</cx:pt>
          <cx:pt idx="6086">380533.5</cx:pt>
          <cx:pt idx="6087">1304064</cx:pt>
          <cx:pt idx="6088">755190</cx:pt>
          <cx:pt idx="6089">505066.5</cx:pt>
          <cx:pt idx="6090">724981.5</cx:pt>
          <cx:pt idx="6091">1006920</cx:pt>
          <cx:pt idx="6092">360000</cx:pt>
          <cx:pt idx="6093">900000</cx:pt>
          <cx:pt idx="6094">855882</cx:pt>
          <cx:pt idx="6095">284400</cx:pt>
          <cx:pt idx="6096">314100</cx:pt>
          <cx:pt idx="6097">148365</cx:pt>
          <cx:pt idx="6098">450000</cx:pt>
          <cx:pt idx="6099">521280</cx:pt>
          <cx:pt idx="6100">184500</cx:pt>
          <cx:pt idx="6101">1227901.5</cx:pt>
          <cx:pt idx="6102">1048806</cx:pt>
          <cx:pt idx="6103">679500</cx:pt>
          <cx:pt idx="6104">900000</cx:pt>
          <cx:pt idx="6105">900000</cx:pt>
          <cx:pt idx="6106">499261.5</cx:pt>
          <cx:pt idx="6107">810000</cx:pt>
          <cx:pt idx="6108">2156400</cx:pt>
          <cx:pt idx="6109">180000</cx:pt>
          <cx:pt idx="6110">640080</cx:pt>
          <cx:pt idx="6111">797557.5</cx:pt>
          <cx:pt idx="6112">199467</cx:pt>
          <cx:pt idx="6113">490500</cx:pt>
          <cx:pt idx="6114">585000</cx:pt>
          <cx:pt idx="6115">339241.5</cx:pt>
          <cx:pt idx="6116">203760</cx:pt>
          <cx:pt idx="6117">327024</cx:pt>
          <cx:pt idx="6118">385375.5</cx:pt>
          <cx:pt idx="6119">198000</cx:pt>
          <cx:pt idx="6120">835380</cx:pt>
          <cx:pt idx="6121">354276</cx:pt>
          <cx:pt idx="6122">916470</cx:pt>
          <cx:pt idx="6123">270000</cx:pt>
          <cx:pt idx="6124">679500</cx:pt>
          <cx:pt idx="6125">187704</cx:pt>
          <cx:pt idx="6126">704844</cx:pt>
          <cx:pt idx="6127">269982</cx:pt>
          <cx:pt idx="6128">1113399</cx:pt>
          <cx:pt idx="6129">824823</cx:pt>
          <cx:pt idx="6130">67500</cx:pt>
          <cx:pt idx="6131">270000</cx:pt>
          <cx:pt idx="6132">450000</cx:pt>
          <cx:pt idx="6133">1312110</cx:pt>
          <cx:pt idx="6134">1046142</cx:pt>
          <cx:pt idx="6135">225000</cx:pt>
          <cx:pt idx="6136">675000</cx:pt>
          <cx:pt idx="6137">675000</cx:pt>
          <cx:pt idx="6138">278712</cx:pt>
          <cx:pt idx="6139">270000</cx:pt>
          <cx:pt idx="6140">1321902</cx:pt>
          <cx:pt idx="6141">485640</cx:pt>
          <cx:pt idx="6142">142632</cx:pt>
          <cx:pt idx="6143">808650</cx:pt>
          <cx:pt idx="6144">808650</cx:pt>
          <cx:pt idx="6145">206271</cx:pt>
          <cx:pt idx="6146">171900</cx:pt>
          <cx:pt idx="6147">265500</cx:pt>
          <cx:pt idx="6148">521280</cx:pt>
          <cx:pt idx="6149">284400</cx:pt>
          <cx:pt idx="6150">640080</cx:pt>
          <cx:pt idx="6151">247275</cx:pt>
          <cx:pt idx="6152">808650</cx:pt>
          <cx:pt idx="6153">180000</cx:pt>
          <cx:pt idx="6154">360000</cx:pt>
          <cx:pt idx="6155">493497</cx:pt>
          <cx:pt idx="6156">835380</cx:pt>
          <cx:pt idx="6157">959598</cx:pt>
          <cx:pt idx="6158">202500</cx:pt>
          <cx:pt idx="6159">505246.5</cx:pt>
          <cx:pt idx="6160">555273</cx:pt>
          <cx:pt idx="6161">1418692.5</cx:pt>
          <cx:pt idx="6162">270000</cx:pt>
          <cx:pt idx="6163">1006920</cx:pt>
          <cx:pt idx="6164">729792</cx:pt>
          <cx:pt idx="6165">1066752</cx:pt>
          <cx:pt idx="6166">247275</cx:pt>
          <cx:pt idx="6167">135000</cx:pt>
          <cx:pt idx="6168">337500</cx:pt>
          <cx:pt idx="6169">1078200</cx:pt>
          <cx:pt idx="6170">436671</cx:pt>
          <cx:pt idx="6171">651600</cx:pt>
          <cx:pt idx="6172">1218708</cx:pt>
          <cx:pt idx="6173">178290</cx:pt>
          <cx:pt idx="6174">781920</cx:pt>
          <cx:pt idx="6175">578619</cx:pt>
          <cx:pt idx="6176">283500</cx:pt>
          <cx:pt idx="6177">108000</cx:pt>
          <cx:pt idx="6178">130320</cx:pt>
          <cx:pt idx="6179">180000</cx:pt>
          <cx:pt idx="6180">288873</cx:pt>
          <cx:pt idx="6181">234000</cx:pt>
          <cx:pt idx="6182">752553</cx:pt>
          <cx:pt idx="6183">269550</cx:pt>
          <cx:pt idx="6184">1051245</cx:pt>
          <cx:pt idx="6185">497520</cx:pt>
          <cx:pt idx="6186">536917.5</cx:pt>
          <cx:pt idx="6187">1206954</cx:pt>
          <cx:pt idx="6188">226908</cx:pt>
          <cx:pt idx="6189">917451</cx:pt>
          <cx:pt idx="6190">180000</cx:pt>
          <cx:pt idx="6191">450000</cx:pt>
          <cx:pt idx="6192">1024740</cx:pt>
          <cx:pt idx="6193">533304</cx:pt>
          <cx:pt idx="6194">679500</cx:pt>
          <cx:pt idx="6195">896647.5</cx:pt>
          <cx:pt idx="6196">1022022</cx:pt>
          <cx:pt idx="6197">808650</cx:pt>
          <cx:pt idx="6198">824823</cx:pt>
          <cx:pt idx="6199">499261.5</cx:pt>
          <cx:pt idx="6200">436032</cx:pt>
          <cx:pt idx="6201">284400</cx:pt>
          <cx:pt idx="6202">450000</cx:pt>
          <cx:pt idx="6203">495000</cx:pt>
          <cx:pt idx="6204">494550</cx:pt>
          <cx:pt idx="6205">407520</cx:pt>
          <cx:pt idx="6206">927252</cx:pt>
          <cx:pt idx="6207">422892</cx:pt>
          <cx:pt idx="6208">270000</cx:pt>
          <cx:pt idx="6209">270000</cx:pt>
          <cx:pt idx="6210">824823</cx:pt>
          <cx:pt idx="6211">363190.5</cx:pt>
          <cx:pt idx="6212">1024290</cx:pt>
          <cx:pt idx="6213">364896</cx:pt>
          <cx:pt idx="6214">1097676</cx:pt>
          <cx:pt idx="6215">473760</cx:pt>
          <cx:pt idx="6216">755190</cx:pt>
          <cx:pt idx="6217">1078200</cx:pt>
          <cx:pt idx="6218">225000</cx:pt>
          <cx:pt idx="6219">254700</cx:pt>
          <cx:pt idx="6220">900000</cx:pt>
          <cx:pt idx="6221">1546020</cx:pt>
          <cx:pt idx="6222">284400</cx:pt>
          <cx:pt idx="6223">276277.5</cx:pt>
          <cx:pt idx="6224">521280</cx:pt>
          <cx:pt idx="6225">891000</cx:pt>
          <cx:pt idx="6226">450000</cx:pt>
          <cx:pt idx="6227">855000</cx:pt>
          <cx:pt idx="6228">312768</cx:pt>
          <cx:pt idx="6229">143910</cx:pt>
          <cx:pt idx="6230">382500</cx:pt>
          <cx:pt idx="6231">247275</cx:pt>
          <cx:pt idx="6232">675000</cx:pt>
          <cx:pt idx="6233">454500</cx:pt>
          <cx:pt idx="6234">173092.5</cx:pt>
          <cx:pt idx="6235">343377</cx:pt>
          <cx:pt idx="6236">450000</cx:pt>
          <cx:pt idx="6237">101880</cx:pt>
          <cx:pt idx="6238">733315.5</cx:pt>
          <cx:pt idx="6239">611847</cx:pt>
          <cx:pt idx="6240">234000</cx:pt>
          <cx:pt idx="6241">781920</cx:pt>
          <cx:pt idx="6242">675000</cx:pt>
          <cx:pt idx="6243">382500</cx:pt>
          <cx:pt idx="6244">500211</cx:pt>
          <cx:pt idx="6245">180000</cx:pt>
          <cx:pt idx="6246">1074100.5</cx:pt>
          <cx:pt idx="6247">675000</cx:pt>
          <cx:pt idx="6248">900000</cx:pt>
          <cx:pt idx="6249">1381113</cx:pt>
          <cx:pt idx="6250">450000</cx:pt>
          <cx:pt idx="6251">180000</cx:pt>
          <cx:pt idx="6252">225000</cx:pt>
          <cx:pt idx="6253">808650</cx:pt>
          <cx:pt idx="6254">373311</cx:pt>
          <cx:pt idx="6255">711081</cx:pt>
          <cx:pt idx="6256">127350</cx:pt>
          <cx:pt idx="6257">1125000</cx:pt>
          <cx:pt idx="6258">144000</cx:pt>
          <cx:pt idx="6259">450000</cx:pt>
          <cx:pt idx="6260">1260000</cx:pt>
          <cx:pt idx="6261">595453.5</cx:pt>
          <cx:pt idx="6262">239850</cx:pt>
          <cx:pt idx="6263">112500</cx:pt>
          <cx:pt idx="6264">728460</cx:pt>
          <cx:pt idx="6265">270000</cx:pt>
          <cx:pt idx="6266">225000</cx:pt>
          <cx:pt idx="6267">448056</cx:pt>
          <cx:pt idx="6268">2085120</cx:pt>
          <cx:pt idx="6269">270000</cx:pt>
          <cx:pt idx="6270">450000</cx:pt>
          <cx:pt idx="6271">576837</cx:pt>
          <cx:pt idx="6272">255960</cx:pt>
          <cx:pt idx="6273">284256</cx:pt>
          <cx:pt idx="6274">472500</cx:pt>
          <cx:pt idx="6275">1223010</cx:pt>
          <cx:pt idx="6276">180000</cx:pt>
          <cx:pt idx="6277">519633</cx:pt>
          <cx:pt idx="6278">225000</cx:pt>
          <cx:pt idx="6279">668304</cx:pt>
          <cx:pt idx="6280">1006920</cx:pt>
          <cx:pt idx="6281">180000</cx:pt>
          <cx:pt idx="6282">254700</cx:pt>
          <cx:pt idx="6283">345510</cx:pt>
          <cx:pt idx="6284">284400</cx:pt>
          <cx:pt idx="6285">180000</cx:pt>
          <cx:pt idx="6286">254700</cx:pt>
          <cx:pt idx="6287">1345036.5</cx:pt>
          <cx:pt idx="6288">561393</cx:pt>
          <cx:pt idx="6289">314100</cx:pt>
          <cx:pt idx="6290">477000</cx:pt>
          <cx:pt idx="6291">1506816</cx:pt>
          <cx:pt idx="6292">1350000</cx:pt>
          <cx:pt idx="6293">906615</cx:pt>
          <cx:pt idx="6294">360000</cx:pt>
          <cx:pt idx="6295">1354500</cx:pt>
          <cx:pt idx="6296">454500</cx:pt>
          <cx:pt idx="6297">91692</cx:pt>
          <cx:pt idx="6298">448056</cx:pt>
          <cx:pt idx="6299">1288350</cx:pt>
          <cx:pt idx="6300">755190</cx:pt>
          <cx:pt idx="6301">74628</cx:pt>
          <cx:pt idx="6302">45000</cx:pt>
          <cx:pt idx="6303">157500</cx:pt>
          <cx:pt idx="6304">537763.5</cx:pt>
          <cx:pt idx="6305">88618.5</cx:pt>
          <cx:pt idx="6306">284400</cx:pt>
          <cx:pt idx="6307">364896</cx:pt>
          <cx:pt idx="6308">1350000</cx:pt>
          <cx:pt idx="6309">314100</cx:pt>
          <cx:pt idx="6310">284400</cx:pt>
          <cx:pt idx="6311">314100</cx:pt>
          <cx:pt idx="6312">343800</cx:pt>
          <cx:pt idx="6313">917172</cx:pt>
          <cx:pt idx="6314">1113133.5</cx:pt>
          <cx:pt idx="6315">180000</cx:pt>
          <cx:pt idx="6316">508495.5</cx:pt>
          <cx:pt idx="6317">1436850</cx:pt>
          <cx:pt idx="6318">490495.5</cx:pt>
          <cx:pt idx="6319">808650</cx:pt>
          <cx:pt idx="6320">454500</cx:pt>
          <cx:pt idx="6321">239850</cx:pt>
          <cx:pt idx="6322">225000</cx:pt>
          <cx:pt idx="6323">269550</cx:pt>
          <cx:pt idx="6324">219042</cx:pt>
          <cx:pt idx="6325">284400</cx:pt>
          <cx:pt idx="6326">383760</cx:pt>
          <cx:pt idx="6327">521280</cx:pt>
          <cx:pt idx="6328">839259</cx:pt>
          <cx:pt idx="6329">94500</cx:pt>
          <cx:pt idx="6330">508495.5</cx:pt>
          <cx:pt idx="6331">755190</cx:pt>
          <cx:pt idx="6332">171000</cx:pt>
          <cx:pt idx="6333">521280</cx:pt>
          <cx:pt idx="6334">270000</cx:pt>
          <cx:pt idx="6335">746280</cx:pt>
          <cx:pt idx="6336">1575000</cx:pt>
          <cx:pt idx="6337">454500</cx:pt>
          <cx:pt idx="6338">888840</cx:pt>
          <cx:pt idx="6339">848745</cx:pt>
          <cx:pt idx="6340">454500</cx:pt>
          <cx:pt idx="6341">521280</cx:pt>
          <cx:pt idx="6342">942300</cx:pt>
          <cx:pt idx="6343">675000</cx:pt>
          <cx:pt idx="6344">1006920</cx:pt>
          <cx:pt idx="6345">371245.5</cx:pt>
          <cx:pt idx="6346">1125000</cx:pt>
          <cx:pt idx="6347">436032</cx:pt>
          <cx:pt idx="6348">288873</cx:pt>
          <cx:pt idx="6349">463279.5</cx:pt>
          <cx:pt idx="6350">971280</cx:pt>
          <cx:pt idx="6351">383760</cx:pt>
          <cx:pt idx="6352">1546020</cx:pt>
          <cx:pt idx="6353">1354500</cx:pt>
          <cx:pt idx="6354">202500</cx:pt>
          <cx:pt idx="6355">450000</cx:pt>
          <cx:pt idx="6356">341280</cx:pt>
          <cx:pt idx="6357">1061599.5</cx:pt>
          <cx:pt idx="6358">675000</cx:pt>
          <cx:pt idx="6359">888840</cx:pt>
          <cx:pt idx="6360">1185282</cx:pt>
          <cx:pt idx="6361">258709.5</cx:pt>
          <cx:pt idx="6362">405000</cx:pt>
          <cx:pt idx="6363">127350</cx:pt>
          <cx:pt idx="6364">450000</cx:pt>
          <cx:pt idx="6365">180000</cx:pt>
          <cx:pt idx="6366">961146</cx:pt>
          <cx:pt idx="6367">270000</cx:pt>
          <cx:pt idx="6368">997335</cx:pt>
          <cx:pt idx="6369">1125000</cx:pt>
          <cx:pt idx="6370">301500</cx:pt>
          <cx:pt idx="6371">247275</cx:pt>
          <cx:pt idx="6372">1125000</cx:pt>
          <cx:pt idx="6373">808650</cx:pt>
          <cx:pt idx="6374">203760</cx:pt>
          <cx:pt idx="6375">450000</cx:pt>
          <cx:pt idx="6376">1029658.5</cx:pt>
          <cx:pt idx="6377">1012500</cx:pt>
          <cx:pt idx="6378">549882</cx:pt>
          <cx:pt idx="6379">1276821</cx:pt>
          <cx:pt idx="6380">261648</cx:pt>
          <cx:pt idx="6381">180000</cx:pt>
          <cx:pt idx="6382">545040</cx:pt>
          <cx:pt idx="6383">297130.5</cx:pt>
          <cx:pt idx="6384">243000</cx:pt>
          <cx:pt idx="6385">1291500</cx:pt>
          <cx:pt idx="6386">45000</cx:pt>
          <cx:pt idx="6387">517500</cx:pt>
          <cx:pt idx="6388">508495.5</cx:pt>
          <cx:pt idx="6389">454500</cx:pt>
          <cx:pt idx="6390">1442952</cx:pt>
          <cx:pt idx="6391">501948</cx:pt>
          <cx:pt idx="6392">817560</cx:pt>
          <cx:pt idx="6393">100737</cx:pt>
          <cx:pt idx="6394">1762110</cx:pt>
          <cx:pt idx="6395">135000</cx:pt>
          <cx:pt idx="6396">270000</cx:pt>
          <cx:pt idx="6397">1125000</cx:pt>
          <cx:pt idx="6398">727785</cx:pt>
          <cx:pt idx="6399">1190434.5</cx:pt>
          <cx:pt idx="6400">1575000</cx:pt>
          <cx:pt idx="6401">135000</cx:pt>
          <cx:pt idx="6402">691020</cx:pt>
          <cx:pt idx="6403">244584</cx:pt>
          <cx:pt idx="6404">454500</cx:pt>
          <cx:pt idx="6405">225000</cx:pt>
          <cx:pt idx="6406">157500</cx:pt>
          <cx:pt idx="6407">299772</cx:pt>
          <cx:pt idx="6408">755190</cx:pt>
          <cx:pt idx="6409">270000</cx:pt>
          <cx:pt idx="6410">286704</cx:pt>
          <cx:pt idx="6411">697500</cx:pt>
          <cx:pt idx="6412">797557.5</cx:pt>
          <cx:pt idx="6413">180000</cx:pt>
          <cx:pt idx="6414">1133748</cx:pt>
          <cx:pt idx="6415">592560</cx:pt>
          <cx:pt idx="6416">321574.5</cx:pt>
          <cx:pt idx="6417">327024</cx:pt>
          <cx:pt idx="6418">337500</cx:pt>
          <cx:pt idx="6419">675000</cx:pt>
          <cx:pt idx="6420">1575000</cx:pt>
          <cx:pt idx="6421">180000</cx:pt>
          <cx:pt idx="6422">366768</cx:pt>
          <cx:pt idx="6423">380533.5</cx:pt>
          <cx:pt idx="6424">1096020</cx:pt>
          <cx:pt idx="6425">202500</cx:pt>
          <cx:pt idx="6426">288562.5</cx:pt>
          <cx:pt idx="6427">873342</cx:pt>
          <cx:pt idx="6428">312768</cx:pt>
          <cx:pt idx="6429">900000</cx:pt>
          <cx:pt idx="6430">518562</cx:pt>
          <cx:pt idx="6431">405000</cx:pt>
          <cx:pt idx="6432">180000</cx:pt>
          <cx:pt idx="6433">233784</cx:pt>
          <cx:pt idx="6434">1078200</cx:pt>
          <cx:pt idx="6435">270000</cx:pt>
          <cx:pt idx="6436">1082214</cx:pt>
          <cx:pt idx="6437">1006920</cx:pt>
          <cx:pt idx="6438">1006920</cx:pt>
          <cx:pt idx="6439">1035832.5</cx:pt>
          <cx:pt idx="6440">225000</cx:pt>
          <cx:pt idx="6441">284400</cx:pt>
          <cx:pt idx="6442">545040</cx:pt>
          <cx:pt idx="6443">585000</cx:pt>
          <cx:pt idx="6444">909000</cx:pt>
          <cx:pt idx="6445">521280</cx:pt>
          <cx:pt idx="6446">385164</cx:pt>
          <cx:pt idx="6447">472500</cx:pt>
          <cx:pt idx="6448">346968</cx:pt>
          <cx:pt idx="6449">575419.5</cx:pt>
          <cx:pt idx="6450">1650771</cx:pt>
          <cx:pt idx="6451">260640</cx:pt>
          <cx:pt idx="6452">495000</cx:pt>
          <cx:pt idx="6453">323460</cx:pt>
          <cx:pt idx="6454">450000</cx:pt>
          <cx:pt idx="6455">191880</cx:pt>
          <cx:pt idx="6456">180000</cx:pt>
          <cx:pt idx="6457">1125000</cx:pt>
          <cx:pt idx="6458">327024</cx:pt>
          <cx:pt idx="6459">521280</cx:pt>
          <cx:pt idx="6460">755190</cx:pt>
          <cx:pt idx="6461">454500</cx:pt>
          <cx:pt idx="6462">558000</cx:pt>
          <cx:pt idx="6463">625536</cx:pt>
          <cx:pt idx="6464">269550</cx:pt>
          <cx:pt idx="6465">247275</cx:pt>
          <cx:pt idx="6466">62568</cx:pt>
          <cx:pt idx="6467">835380</cx:pt>
          <cx:pt idx="6468">330048</cx:pt>
          <cx:pt idx="6469">381528</cx:pt>
          <cx:pt idx="6470">450000</cx:pt>
          <cx:pt idx="6471">454500</cx:pt>
          <cx:pt idx="6472">755190</cx:pt>
          <cx:pt idx="6473">1079581.5</cx:pt>
          <cx:pt idx="6474">513531</cx:pt>
          <cx:pt idx="6475">135000</cx:pt>
          <cx:pt idx="6476">592560</cx:pt>
          <cx:pt idx="6477">900000</cx:pt>
          <cx:pt idx="6478">961146</cx:pt>
          <cx:pt idx="6479">545040</cx:pt>
          <cx:pt idx="6480">710640</cx:pt>
          <cx:pt idx="6481">341280</cx:pt>
          <cx:pt idx="6482">269550</cx:pt>
          <cx:pt idx="6483">1288350</cx:pt>
          <cx:pt idx="6484">1530517.5</cx:pt>
          <cx:pt idx="6485">592560</cx:pt>
          <cx:pt idx="6486">353241</cx:pt>
          <cx:pt idx="6487">152820</cx:pt>
          <cx:pt idx="6488">599778</cx:pt>
          <cx:pt idx="6489">1223010</cx:pt>
          <cx:pt idx="6490">409500</cx:pt>
          <cx:pt idx="6491">1154362.5</cx:pt>
          <cx:pt idx="6492">360000</cx:pt>
          <cx:pt idx="6493">277969.5</cx:pt>
          <cx:pt idx="6494">855000</cx:pt>
          <cx:pt idx="6495">916470</cx:pt>
          <cx:pt idx="6496">142200</cx:pt>
          <cx:pt idx="6497">135000</cx:pt>
          <cx:pt idx="6498">592560</cx:pt>
          <cx:pt idx="6499">598486.5</cx:pt>
          <cx:pt idx="6500">675000</cx:pt>
          <cx:pt idx="6501">270000</cx:pt>
          <cx:pt idx="6502">437976</cx:pt>
          <cx:pt idx="6503">354469.5</cx:pt>
          <cx:pt idx="6504">528633</cx:pt>
          <cx:pt idx="6505">225000</cx:pt>
          <cx:pt idx="6506">270000</cx:pt>
          <cx:pt idx="6507">770292</cx:pt>
          <cx:pt idx="6508">1493086.5</cx:pt>
          <cx:pt idx="6509">400500</cx:pt>
          <cx:pt idx="6510">585000</cx:pt>
          <cx:pt idx="6511">270000</cx:pt>
          <cx:pt idx="6512">1066320</cx:pt>
          <cx:pt idx="6513">630000</cx:pt>
          <cx:pt idx="6514">463500</cx:pt>
          <cx:pt idx="6515">585000</cx:pt>
          <cx:pt idx="6516">244512</cx:pt>
          <cx:pt idx="6517">484789.5</cx:pt>
          <cx:pt idx="6518">1971072</cx:pt>
          <cx:pt idx="6519">422451</cx:pt>
          <cx:pt idx="6520">360000</cx:pt>
          <cx:pt idx="6521">269550</cx:pt>
          <cx:pt idx="6522">247275</cx:pt>
          <cx:pt idx="6523">522000</cx:pt>
          <cx:pt idx="6524">1314117</cx:pt>
          <cx:pt idx="6525">1270174.5</cx:pt>
          <cx:pt idx="6526">239850</cx:pt>
          <cx:pt idx="6527">270000</cx:pt>
          <cx:pt idx="6528">1202179.5</cx:pt>
          <cx:pt idx="6529">1350000</cx:pt>
          <cx:pt idx="6530">521280</cx:pt>
          <cx:pt idx="6531">675000</cx:pt>
          <cx:pt idx="6532">935640</cx:pt>
          <cx:pt idx="6533">1256400</cx:pt>
          <cx:pt idx="6534">781920</cx:pt>
          <cx:pt idx="6535">1019844</cx:pt>
          <cx:pt idx="6536">835380</cx:pt>
          <cx:pt idx="6537">495000</cx:pt>
          <cx:pt idx="6538">835380</cx:pt>
          <cx:pt idx="6539">152820</cx:pt>
          <cx:pt idx="6540">127350</cx:pt>
          <cx:pt idx="6541">1080000</cx:pt>
          <cx:pt idx="6542">497520</cx:pt>
          <cx:pt idx="6543">810000</cx:pt>
          <cx:pt idx="6544">1288350</cx:pt>
          <cx:pt idx="6545">675000</cx:pt>
          <cx:pt idx="6546">385749</cx:pt>
          <cx:pt idx="6547">448056</cx:pt>
          <cx:pt idx="6548">225000</cx:pt>
          <cx:pt idx="6549">1092190.5</cx:pt>
          <cx:pt idx="6550">1056447</cx:pt>
          <cx:pt idx="6551">646920</cx:pt>
          <cx:pt idx="6552">364896</cx:pt>
          <cx:pt idx="6553">168147</cx:pt>
          <cx:pt idx="6554">1437723</cx:pt>
          <cx:pt idx="6555">180000</cx:pt>
          <cx:pt idx="6556">701730</cx:pt>
          <cx:pt idx="6557">755190</cx:pt>
          <cx:pt idx="6558">314100</cx:pt>
          <cx:pt idx="6559">497520</cx:pt>
          <cx:pt idx="6560">1288350</cx:pt>
          <cx:pt idx="6561">986418</cx:pt>
          <cx:pt idx="6562">791595</cx:pt>
          <cx:pt idx="6563">135000</cx:pt>
          <cx:pt idx="6564">945000</cx:pt>
          <cx:pt idx="6565">247500</cx:pt>
          <cx:pt idx="6566">675000</cx:pt>
          <cx:pt idx="6567">450000</cx:pt>
          <cx:pt idx="6568">239850</cx:pt>
          <cx:pt idx="6569">900000</cx:pt>
          <cx:pt idx="6570">302206.5</cx:pt>
          <cx:pt idx="6571">1078200</cx:pt>
          <cx:pt idx="6572">579195</cx:pt>
          <cx:pt idx="6573">1061599.5</cx:pt>
          <cx:pt idx="6574">450000</cx:pt>
          <cx:pt idx="6575">265851</cx:pt>
          <cx:pt idx="6576">74628</cx:pt>
          <cx:pt idx="6577">1288350</cx:pt>
          <cx:pt idx="6578">112068</cx:pt>
          <cx:pt idx="6579">225000</cx:pt>
          <cx:pt idx="6580">942300</cx:pt>
          <cx:pt idx="6581">675000</cx:pt>
          <cx:pt idx="6582">808650</cx:pt>
          <cx:pt idx="6583">45000</cx:pt>
          <cx:pt idx="6584">927252</cx:pt>
          <cx:pt idx="6585">208512</cx:pt>
          <cx:pt idx="6586">1125000</cx:pt>
          <cx:pt idx="6587">229500</cx:pt>
          <cx:pt idx="6588">808650</cx:pt>
          <cx:pt idx="6589">1061599.5</cx:pt>
          <cx:pt idx="6590">135000</cx:pt>
          <cx:pt idx="6591">571486.5</cx:pt>
          <cx:pt idx="6592">781920</cx:pt>
          <cx:pt idx="6593">1575000</cx:pt>
          <cx:pt idx="6594">497520</cx:pt>
          <cx:pt idx="6595">760225.5</cx:pt>
          <cx:pt idx="6596">479700</cx:pt>
          <cx:pt idx="6597">270000</cx:pt>
          <cx:pt idx="6598">1003500</cx:pt>
          <cx:pt idx="6599">1096020</cx:pt>
          <cx:pt idx="6600">675000</cx:pt>
          <cx:pt idx="6601">675000</cx:pt>
          <cx:pt idx="6602">284400</cx:pt>
          <cx:pt idx="6603">485640</cx:pt>
          <cx:pt idx="6604">755190</cx:pt>
          <cx:pt idx="6605">760131</cx:pt>
          <cx:pt idx="6606">207000</cx:pt>
          <cx:pt idx="6607">286704</cx:pt>
          <cx:pt idx="6608">970380</cx:pt>
          <cx:pt idx="6609">781920</cx:pt>
          <cx:pt idx="6610">270000</cx:pt>
          <cx:pt idx="6611">284400</cx:pt>
          <cx:pt idx="6612">1223010</cx:pt>
          <cx:pt idx="6613">170640</cx:pt>
          <cx:pt idx="6614">216144</cx:pt>
          <cx:pt idx="6615">545040</cx:pt>
          <cx:pt idx="6616">781920</cx:pt>
          <cx:pt idx="6617">521280</cx:pt>
          <cx:pt idx="6618">254700</cx:pt>
          <cx:pt idx="6619">1293502.5</cx:pt>
          <cx:pt idx="6620">436032</cx:pt>
          <cx:pt idx="6621">382500</cx:pt>
          <cx:pt idx="6622">675000</cx:pt>
          <cx:pt idx="6623">180000</cx:pt>
          <cx:pt idx="6624">254700</cx:pt>
          <cx:pt idx="6625">313438.5</cx:pt>
          <cx:pt idx="6626">187704</cx:pt>
          <cx:pt idx="6627">247275</cx:pt>
          <cx:pt idx="6628">152820</cx:pt>
          <cx:pt idx="6629">1467612</cx:pt>
          <cx:pt idx="6630">582768</cx:pt>
          <cx:pt idx="6631">402939</cx:pt>
          <cx:pt idx="6632">239850</cx:pt>
          <cx:pt idx="6633">675000</cx:pt>
          <cx:pt idx="6634">225000</cx:pt>
          <cx:pt idx="6635">675000</cx:pt>
          <cx:pt idx="6636">795294</cx:pt>
          <cx:pt idx="6637">1282500</cx:pt>
          <cx:pt idx="6638">675000</cx:pt>
          <cx:pt idx="6639">388512</cx:pt>
          <cx:pt idx="6640">545040</cx:pt>
          <cx:pt idx="6641">454500</cx:pt>
          <cx:pt idx="6642">472104</cx:pt>
          <cx:pt idx="6643">1125000</cx:pt>
          <cx:pt idx="6644">753840</cx:pt>
          <cx:pt idx="6645">808650</cx:pt>
          <cx:pt idx="6646">1777500</cx:pt>
          <cx:pt idx="6647">1133748</cx:pt>
          <cx:pt idx="6648">135000</cx:pt>
          <cx:pt idx="6649">1800000</cx:pt>
          <cx:pt idx="6650">500211</cx:pt>
          <cx:pt idx="6651">922716</cx:pt>
          <cx:pt idx="6652">1293502.5</cx:pt>
          <cx:pt idx="6653">452385</cx:pt>
          <cx:pt idx="6654">225000</cx:pt>
          <cx:pt idx="6655">808650</cx:pt>
          <cx:pt idx="6656">284400</cx:pt>
          <cx:pt idx="6657">1056447</cx:pt>
          <cx:pt idx="6658">814041</cx:pt>
          <cx:pt idx="6659">457834.5</cx:pt>
          <cx:pt idx="6660">1125000</cx:pt>
          <cx:pt idx="6661">1256400</cx:pt>
          <cx:pt idx="6662">1125000</cx:pt>
          <cx:pt idx="6663">225000</cx:pt>
          <cx:pt idx="6664">634360.5</cx:pt>
          <cx:pt idx="6665">135000</cx:pt>
          <cx:pt idx="6666">662733</cx:pt>
          <cx:pt idx="6667">1042560</cx:pt>
          <cx:pt idx="6668">1210054.5</cx:pt>
          <cx:pt idx="6669">508495.5</cx:pt>
          <cx:pt idx="6670">495000</cx:pt>
          <cx:pt idx="6671">81504</cx:pt>
          <cx:pt idx="6672">675000</cx:pt>
          <cx:pt idx="6673">1528200</cx:pt>
          <cx:pt idx="6674">755190</cx:pt>
          <cx:pt idx="6675">315000</cx:pt>
          <cx:pt idx="6676">1360498.5</cx:pt>
          <cx:pt idx="6677">1125000</cx:pt>
          <cx:pt idx="6678">835380</cx:pt>
          <cx:pt idx="6679">180000</cx:pt>
          <cx:pt idx="6680">278613</cx:pt>
          <cx:pt idx="6681">180000</cx:pt>
          <cx:pt idx="6682">1046142</cx:pt>
          <cx:pt idx="6683">545040</cx:pt>
          <cx:pt idx="6684">152820</cx:pt>
          <cx:pt idx="6685">545040</cx:pt>
          <cx:pt idx="6686">1724220</cx:pt>
          <cx:pt idx="6687">314100</cx:pt>
          <cx:pt idx="6688">135000</cx:pt>
          <cx:pt idx="6689">526500</cx:pt>
          <cx:pt idx="6690">170640</cx:pt>
          <cx:pt idx="6691">454500</cx:pt>
          <cx:pt idx="6692">251091</cx:pt>
          <cx:pt idx="6693">373500</cx:pt>
          <cx:pt idx="6694">882000</cx:pt>
          <cx:pt idx="6695">783000</cx:pt>
          <cx:pt idx="6696">143910</cx:pt>
          <cx:pt idx="6697">1256400</cx:pt>
          <cx:pt idx="6698">900000</cx:pt>
          <cx:pt idx="6699">257391</cx:pt>
          <cx:pt idx="6700">270000</cx:pt>
          <cx:pt idx="6701">271066.5</cx:pt>
          <cx:pt idx="6702">675000</cx:pt>
          <cx:pt idx="6703">180000</cx:pt>
          <cx:pt idx="6704">1169199</cx:pt>
          <cx:pt idx="6705">495000</cx:pt>
          <cx:pt idx="6706">634482</cx:pt>
          <cx:pt idx="6707">225000</cx:pt>
          <cx:pt idx="6708">1129500</cx:pt>
          <cx:pt idx="6709">942300</cx:pt>
          <cx:pt idx="6710">1759180.5</cx:pt>
          <cx:pt idx="6711">785398.5</cx:pt>
          <cx:pt idx="6712">254700</cx:pt>
          <cx:pt idx="6713">107820</cx:pt>
          <cx:pt idx="6714">284400</cx:pt>
          <cx:pt idx="6715">770292</cx:pt>
          <cx:pt idx="6716">405000</cx:pt>
          <cx:pt idx="6717">130320</cx:pt>
          <cx:pt idx="6718">78192</cx:pt>
          <cx:pt idx="6719">229230</cx:pt>
          <cx:pt idx="6720">1078200</cx:pt>
          <cx:pt idx="6721">746280</cx:pt>
          <cx:pt idx="6722">135000</cx:pt>
          <cx:pt idx="6723">1429461</cx:pt>
          <cx:pt idx="6724">161730</cx:pt>
          <cx:pt idx="6725">1264428</cx:pt>
          <cx:pt idx="6726">640458</cx:pt>
          <cx:pt idx="6727">284400</cx:pt>
          <cx:pt idx="6728">1506816</cx:pt>
          <cx:pt idx="6729">369000</cx:pt>
          <cx:pt idx="6730">152820</cx:pt>
          <cx:pt idx="6731">450000</cx:pt>
          <cx:pt idx="6732">517788</cx:pt>
          <cx:pt idx="6733">381528</cx:pt>
          <cx:pt idx="6734">474408</cx:pt>
          <cx:pt idx="6735">1214145</cx:pt>
          <cx:pt idx="6736">803259</cx:pt>
          <cx:pt idx="6737">808650</cx:pt>
          <cx:pt idx="6738">765000</cx:pt>
          <cx:pt idx="6739">305221.5</cx:pt>
          <cx:pt idx="6740">521280</cx:pt>
          <cx:pt idx="6741">780363</cx:pt>
          <cx:pt idx="6742">533668.5</cx:pt>
          <cx:pt idx="6743">135000</cx:pt>
          <cx:pt idx="6744">180000</cx:pt>
          <cx:pt idx="6745">953460</cx:pt>
          <cx:pt idx="6746">225000</cx:pt>
          <cx:pt idx="6747">545040</cx:pt>
          <cx:pt idx="6748">1054773</cx:pt>
          <cx:pt idx="6749">776304</cx:pt>
          <cx:pt idx="6750">337500</cx:pt>
          <cx:pt idx="6751">835605</cx:pt>
          <cx:pt idx="6752">180000</cx:pt>
          <cx:pt idx="6753">239850</cx:pt>
          <cx:pt idx="6754">107820</cx:pt>
          <cx:pt idx="6755">67500</cx:pt>
          <cx:pt idx="6756">941472</cx:pt>
          <cx:pt idx="6757">1002870</cx:pt>
          <cx:pt idx="6758">481495.5</cx:pt>
          <cx:pt idx="6759">1086034.5</cx:pt>
          <cx:pt idx="6760">1665000</cx:pt>
          <cx:pt idx="6761">314100</cx:pt>
          <cx:pt idx="6762">1107981</cx:pt>
          <cx:pt idx="6763">573408</cx:pt>
          <cx:pt idx="6764">675000</cx:pt>
          <cx:pt idx="6765">360000</cx:pt>
          <cx:pt idx="6766">477000</cx:pt>
          <cx:pt idx="6767">314100</cx:pt>
          <cx:pt idx="6768">855000</cx:pt>
          <cx:pt idx="6769">98910</cx:pt>
          <cx:pt idx="6770">302206.5</cx:pt>
          <cx:pt idx="6771">467568</cx:pt>
          <cx:pt idx="6772">521280</cx:pt>
          <cx:pt idx="6773">781920</cx:pt>
          <cx:pt idx="6774">728460</cx:pt>
          <cx:pt idx="6775">239850</cx:pt>
          <cx:pt idx="6776">709879.5</cx:pt>
          <cx:pt idx="6777">450000</cx:pt>
          <cx:pt idx="6778">1066500</cx:pt>
          <cx:pt idx="6779">254700</cx:pt>
          <cx:pt idx="6780">1546020</cx:pt>
          <cx:pt idx="6781">485640</cx:pt>
          <cx:pt idx="6782">355536</cx:pt>
          <cx:pt idx="6783">675000</cx:pt>
          <cx:pt idx="6784">766404</cx:pt>
          <cx:pt idx="6785">157500</cx:pt>
          <cx:pt idx="6786">1197000</cx:pt>
          <cx:pt idx="6787">632403</cx:pt>
          <cx:pt idx="6788">1078200</cx:pt>
          <cx:pt idx="6789">733500</cx:pt>
          <cx:pt idx="6790">284400</cx:pt>
          <cx:pt idx="6791">1078200</cx:pt>
          <cx:pt idx="6792">728460</cx:pt>
          <cx:pt idx="6793">792477</cx:pt>
          <cx:pt idx="6794">135000</cx:pt>
          <cx:pt idx="6795">327024</cx:pt>
          <cx:pt idx="6796">1773963</cx:pt>
          <cx:pt idx="6797">1319269.5</cx:pt>
          <cx:pt idx="6798">1156500</cx:pt>
          <cx:pt idx="6799">1354500</cx:pt>
          <cx:pt idx="6800">495351</cx:pt>
          <cx:pt idx="6801">614475</cx:pt>
          <cx:pt idx="6802">808650</cx:pt>
          <cx:pt idx="6803">1054755</cx:pt>
          <cx:pt idx="6804">387000</cx:pt>
          <cx:pt idx="6805">435253.5</cx:pt>
          <cx:pt idx="6806">679500</cx:pt>
          <cx:pt idx="6807">876816</cx:pt>
          <cx:pt idx="6808">964368</cx:pt>
          <cx:pt idx="6809">1305000</cx:pt>
          <cx:pt idx="6810">229500</cx:pt>
          <cx:pt idx="6811">544491</cx:pt>
          <cx:pt idx="6812">540000</cx:pt>
          <cx:pt idx="6813">755190</cx:pt>
          <cx:pt idx="6814">450000</cx:pt>
          <cx:pt idx="6815">180000</cx:pt>
          <cx:pt idx="6816">180000</cx:pt>
          <cx:pt idx="6817">416052</cx:pt>
          <cx:pt idx="6818">254700</cx:pt>
          <cx:pt idx="6819">675000</cx:pt>
          <cx:pt idx="6820">364896</cx:pt>
          <cx:pt idx="6821">112068</cx:pt>
          <cx:pt idx="6822">900000</cx:pt>
          <cx:pt idx="6823">263686.5</cx:pt>
          <cx:pt idx="6824">909000</cx:pt>
          <cx:pt idx="6825">808650</cx:pt>
          <cx:pt idx="6826">327024</cx:pt>
          <cx:pt idx="6827">582768</cx:pt>
          <cx:pt idx="6828">619254</cx:pt>
          <cx:pt idx="6829">254700</cx:pt>
          <cx:pt idx="6830">118602</cx:pt>
          <cx:pt idx="6831">1258650</cx:pt>
          <cx:pt idx="6832">364896</cx:pt>
          <cx:pt idx="6833">675000</cx:pt>
          <cx:pt idx="6834">337500</cx:pt>
          <cx:pt idx="6835">270000</cx:pt>
          <cx:pt idx="6836">545040</cx:pt>
          <cx:pt idx="6837">871335</cx:pt>
          <cx:pt idx="6838">450000</cx:pt>
          <cx:pt idx="6839">314055</cx:pt>
          <cx:pt idx="6840">191880</cx:pt>
          <cx:pt idx="6841">720000</cx:pt>
          <cx:pt idx="6842">180000</cx:pt>
          <cx:pt idx="6843">734994</cx:pt>
          <cx:pt idx="6844">346500</cx:pt>
          <cx:pt idx="6845">313438.5</cx:pt>
          <cx:pt idx="6846">1125000</cx:pt>
          <cx:pt idx="6847">550980</cx:pt>
          <cx:pt idx="6848">665325</cx:pt>
          <cx:pt idx="6849">770328</cx:pt>
          <cx:pt idx="6850">463500</cx:pt>
          <cx:pt idx="6851">438084</cx:pt>
          <cx:pt idx="6852">855000</cx:pt>
          <cx:pt idx="6853">1078200</cx:pt>
          <cx:pt idx="6854">878733</cx:pt>
          <cx:pt idx="6855">1006920</cx:pt>
          <cx:pt idx="6856">900000</cx:pt>
          <cx:pt idx="6857">284400</cx:pt>
          <cx:pt idx="6858">134775</cx:pt>
          <cx:pt idx="6859">540000</cx:pt>
          <cx:pt idx="6860">292500</cx:pt>
          <cx:pt idx="6861">1546020</cx:pt>
          <cx:pt idx="6862">239850</cx:pt>
          <cx:pt idx="6863">746280</cx:pt>
          <cx:pt idx="6864">942300</cx:pt>
          <cx:pt idx="6865">763762.5</cx:pt>
          <cx:pt idx="6866">900000</cx:pt>
          <cx:pt idx="6867">360000</cx:pt>
          <cx:pt idx="6868">1051294.5</cx:pt>
          <cx:pt idx="6869">634482</cx:pt>
          <cx:pt idx="6870">473760</cx:pt>
          <cx:pt idx="6871">592560</cx:pt>
          <cx:pt idx="6872">1350000</cx:pt>
          <cx:pt idx="6873">702000</cx:pt>
          <cx:pt idx="6874">787131</cx:pt>
          <cx:pt idx="6875">675000</cx:pt>
          <cx:pt idx="6876">834048</cx:pt>
          <cx:pt idx="6877">677664</cx:pt>
          <cx:pt idx="6878">942300</cx:pt>
          <cx:pt idx="6879">675000</cx:pt>
          <cx:pt idx="6880">592560</cx:pt>
          <cx:pt idx="6881">511920</cx:pt>
          <cx:pt idx="6882">381528</cx:pt>
          <cx:pt idx="6883">625536</cx:pt>
          <cx:pt idx="6884">143910</cx:pt>
          <cx:pt idx="6885">663093</cx:pt>
          <cx:pt idx="6886">269982</cx:pt>
          <cx:pt idx="6887">491823</cx:pt>
          <cx:pt idx="6888">755190</cx:pt>
          <cx:pt idx="6889">315000</cx:pt>
          <cx:pt idx="6890">1800000</cx:pt>
          <cx:pt idx="6891">846387</cx:pt>
          <cx:pt idx="6892">450000</cx:pt>
          <cx:pt idx="6893">814041</cx:pt>
          <cx:pt idx="6894">545040</cx:pt>
          <cx:pt idx="6895">318411</cx:pt>
          <cx:pt idx="6896">188685</cx:pt>
          <cx:pt idx="6897">1800000</cx:pt>
          <cx:pt idx="6898">254700</cx:pt>
          <cx:pt idx="6899">808650</cx:pt>
          <cx:pt idx="6900">270000</cx:pt>
          <cx:pt idx="6901">728847</cx:pt>
          <cx:pt idx="6902">180000</cx:pt>
          <cx:pt idx="6903">1479024</cx:pt>
          <cx:pt idx="6904">310671</cx:pt>
          <cx:pt idx="6905">192874.5</cx:pt>
          <cx:pt idx="6906">1303812</cx:pt>
          <cx:pt idx="6907">504000</cx:pt>
          <cx:pt idx="6908">258768</cx:pt>
          <cx:pt idx="6909">225000</cx:pt>
          <cx:pt idx="6910">314100</cx:pt>
          <cx:pt idx="6911">675000</cx:pt>
          <cx:pt idx="6912">545040</cx:pt>
          <cx:pt idx="6913">450000</cx:pt>
          <cx:pt idx="6914">592560</cx:pt>
          <cx:pt idx="6915">354276</cx:pt>
          <cx:pt idx="6916">876154.5</cx:pt>
          <cx:pt idx="6917">730017</cx:pt>
          <cx:pt idx="6918">1080000</cx:pt>
          <cx:pt idx="6919">505665</cx:pt>
          <cx:pt idx="6920">495000</cx:pt>
          <cx:pt idx="6921">1078200</cx:pt>
          <cx:pt idx="6922">337500</cx:pt>
          <cx:pt idx="6923">254700</cx:pt>
          <cx:pt idx="6924">450000</cx:pt>
          <cx:pt idx="6925">270000</cx:pt>
          <cx:pt idx="6926">172512</cx:pt>
          <cx:pt idx="6927">904500</cx:pt>
          <cx:pt idx="6928">288873</cx:pt>
          <cx:pt idx="6929">1305000</cx:pt>
          <cx:pt idx="6930">270000</cx:pt>
          <cx:pt idx="6931">45000</cx:pt>
          <cx:pt idx="6932">373311</cx:pt>
          <cx:pt idx="6933">675000</cx:pt>
          <cx:pt idx="6934">67500</cx:pt>
          <cx:pt idx="6935">1096020</cx:pt>
          <cx:pt idx="6936">1256400</cx:pt>
          <cx:pt idx="6937">225000</cx:pt>
          <cx:pt idx="6938">364896</cx:pt>
          <cx:pt idx="6939">247500</cx:pt>
          <cx:pt idx="6940">808650</cx:pt>
          <cx:pt idx="6941">808650</cx:pt>
          <cx:pt idx="6942">1270746</cx:pt>
          <cx:pt idx="6943">143910</cx:pt>
          <cx:pt idx="6944">675000</cx:pt>
          <cx:pt idx="6945">733315.5</cx:pt>
          <cx:pt idx="6946">599778</cx:pt>
          <cx:pt idx="6947">239850</cx:pt>
          <cx:pt idx="6948">202500</cx:pt>
          <cx:pt idx="6949">450000</cx:pt>
          <cx:pt idx="6950">521280</cx:pt>
          <cx:pt idx="6951">1262146.5</cx:pt>
          <cx:pt idx="6952">779688</cx:pt>
          <cx:pt idx="6953">348264</cx:pt>
          <cx:pt idx="6954">450000</cx:pt>
          <cx:pt idx="6955">781920</cx:pt>
          <cx:pt idx="6956">157500</cx:pt>
          <cx:pt idx="6957">1485000</cx:pt>
          <cx:pt idx="6958">1236816</cx:pt>
          <cx:pt idx="6959">675000</cx:pt>
          <cx:pt idx="6960">630000</cx:pt>
          <cx:pt idx="6961">970380</cx:pt>
          <cx:pt idx="6962">754740</cx:pt>
          <cx:pt idx="6963">932643</cx:pt>
          <cx:pt idx="6964">170640</cx:pt>
          <cx:pt idx="6965">140166</cx:pt>
          <cx:pt idx="6966">760225.5</cx:pt>
          <cx:pt idx="6967">1566909</cx:pt>
          <cx:pt idx="6968">526491</cx:pt>
          <cx:pt idx="6969">94230</cx:pt>
          <cx:pt idx="6970">450000</cx:pt>
          <cx:pt idx="6971">639000</cx:pt>
          <cx:pt idx="6972">364896</cx:pt>
          <cx:pt idx="6973">1156500</cx:pt>
          <cx:pt idx="6974">363190.5</cx:pt>
          <cx:pt idx="6975">247500</cx:pt>
          <cx:pt idx="6976">226422</cx:pt>
          <cx:pt idx="6977">500211</cx:pt>
          <cx:pt idx="6978">1113133.5</cx:pt>
          <cx:pt idx="6979">135000</cx:pt>
          <cx:pt idx="6980">180000</cx:pt>
          <cx:pt idx="6981">1467612</cx:pt>
          <cx:pt idx="6982">454500</cx:pt>
          <cx:pt idx="6983">1458922.5</cx:pt>
          <cx:pt idx="6984">269550</cx:pt>
          <cx:pt idx="6985">802773</cx:pt>
          <cx:pt idx="6986">1223010</cx:pt>
          <cx:pt idx="6987">254700</cx:pt>
          <cx:pt idx="6988">270000</cx:pt>
          <cx:pt idx="6989">814041</cx:pt>
          <cx:pt idx="6990">270000</cx:pt>
          <cx:pt idx="6991">2250000</cx:pt>
          <cx:pt idx="6992">473760</cx:pt>
          <cx:pt idx="6993">1013508</cx:pt>
          <cx:pt idx="6994">481176</cx:pt>
          <cx:pt idx="6995">202500</cx:pt>
          <cx:pt idx="6996">202500</cx:pt>
          <cx:pt idx="6997">473760</cx:pt>
          <cx:pt idx="6998">614574</cx:pt>
          <cx:pt idx="6999">1078200</cx:pt>
          <cx:pt idx="7000">180000</cx:pt>
          <cx:pt idx="7001">787131</cx:pt>
          <cx:pt idx="7002">265500</cx:pt>
          <cx:pt idx="7003">405000</cx:pt>
          <cx:pt idx="7004">284256</cx:pt>
          <cx:pt idx="7005">500211</cx:pt>
          <cx:pt idx="7006">942300</cx:pt>
          <cx:pt idx="7007">577912.5</cx:pt>
          <cx:pt idx="7008">916470</cx:pt>
          <cx:pt idx="7009">942300</cx:pt>
          <cx:pt idx="7010">203760</cx:pt>
          <cx:pt idx="7011">270000</cx:pt>
          <cx:pt idx="7012">227520</cx:pt>
          <cx:pt idx="7013">450000</cx:pt>
          <cx:pt idx="7014">808650</cx:pt>
          <cx:pt idx="7015">675000</cx:pt>
          <cx:pt idx="7016">540000</cx:pt>
          <cx:pt idx="7017">824823</cx:pt>
          <cx:pt idx="7018">203760</cx:pt>
          <cx:pt idx="7019">508495.5</cx:pt>
          <cx:pt idx="7020">634482</cx:pt>
          <cx:pt idx="7021">753840</cx:pt>
          <cx:pt idx="7022">323194.5</cx:pt>
          <cx:pt idx="7023">942300</cx:pt>
          <cx:pt idx="7024">1143324</cx:pt>
          <cx:pt idx="7025">1288350</cx:pt>
          <cx:pt idx="7026">248760</cx:pt>
          <cx:pt idx="7027">405000</cx:pt>
          <cx:pt idx="7028">755190</cx:pt>
          <cx:pt idx="7029">746280</cx:pt>
          <cx:pt idx="7030">1078200</cx:pt>
          <cx:pt idx="7031">900000</cx:pt>
          <cx:pt idx="7032">270000</cx:pt>
          <cx:pt idx="7033">799299</cx:pt>
          <cx:pt idx="7034">755190</cx:pt>
          <cx:pt idx="7035">225000</cx:pt>
          <cx:pt idx="7036">533668.5</cx:pt>
          <cx:pt idx="7037">450000</cx:pt>
          <cx:pt idx="7038">472500</cx:pt>
          <cx:pt idx="7039">284400</cx:pt>
          <cx:pt idx="7040">1019299.5</cx:pt>
          <cx:pt idx="7041">373311</cx:pt>
          <cx:pt idx="7042">540000</cx:pt>
          <cx:pt idx="7043">1720224</cx:pt>
          <cx:pt idx="7044">382500</cx:pt>
          <cx:pt idx="7045">238500</cx:pt>
          <cx:pt idx="7046">810000</cx:pt>
          <cx:pt idx="7047">277969.5</cx:pt>
          <cx:pt idx="7048">641173.5</cx:pt>
          <cx:pt idx="7049">545040</cx:pt>
          <cx:pt idx="7050">1312110</cx:pt>
          <cx:pt idx="7051">700830</cx:pt>
          <cx:pt idx="7052">544491</cx:pt>
          <cx:pt idx="7053">270000</cx:pt>
          <cx:pt idx="7054">1024740</cx:pt>
          <cx:pt idx="7055">1255680</cx:pt>
          <cx:pt idx="7056">1125000</cx:pt>
          <cx:pt idx="7057">112068</cx:pt>
          <cx:pt idx="7058">135000</cx:pt>
          <cx:pt idx="7059">283500</cx:pt>
          <cx:pt idx="7060">448056</cx:pt>
          <cx:pt idx="7061">2695500</cx:pt>
          <cx:pt idx="7062">170640</cx:pt>
          <cx:pt idx="7063">601470</cx:pt>
          <cx:pt idx="7064">432661.5</cx:pt>
          <cx:pt idx="7065">247500</cx:pt>
          <cx:pt idx="7066">284256</cx:pt>
          <cx:pt idx="7067">970380</cx:pt>
          <cx:pt idx="7068">84073.5</cx:pt>
          <cx:pt idx="7069">990000</cx:pt>
          <cx:pt idx="7070">1096020</cx:pt>
          <cx:pt idx="7071">583834.5</cx:pt>
          <cx:pt idx="7072">675000</cx:pt>
          <cx:pt idx="7073">180000</cx:pt>
          <cx:pt idx="7074">274500</cx:pt>
          <cx:pt idx="7075">508495.5</cx:pt>
          <cx:pt idx="7076">622413</cx:pt>
          <cx:pt idx="7077">270000</cx:pt>
          <cx:pt idx="7078">1113840</cx:pt>
          <cx:pt idx="7079">161730</cx:pt>
          <cx:pt idx="7080">835380</cx:pt>
          <cx:pt idx="7081">1162300.5</cx:pt>
          <cx:pt idx="7082">460858.5</cx:pt>
          <cx:pt idx="7083">341280</cx:pt>
          <cx:pt idx="7084">1006920</cx:pt>
          <cx:pt idx="7085">247500</cx:pt>
          <cx:pt idx="7086">2085120</cx:pt>
          <cx:pt idx="7087">679500</cx:pt>
          <cx:pt idx="7088">773680.5</cx:pt>
          <cx:pt idx="7089">1498860</cx:pt>
          <cx:pt idx="7090">814041</cx:pt>
          <cx:pt idx="7091">986553</cx:pt>
          <cx:pt idx="7092">942300</cx:pt>
          <cx:pt idx="7093">969579</cx:pt>
          <cx:pt idx="7094">1092519</cx:pt>
          <cx:pt idx="7095">390960</cx:pt>
          <cx:pt idx="7096">1205896.5</cx:pt>
          <cx:pt idx="7097">232434</cx:pt>
          <cx:pt idx="7098">254700</cx:pt>
          <cx:pt idx="7099">631332</cx:pt>
          <cx:pt idx="7100">900000</cx:pt>
          <cx:pt idx="7101">1129500</cx:pt>
          <cx:pt idx="7102">239850</cx:pt>
          <cx:pt idx="7103">640080</cx:pt>
          <cx:pt idx="7104">900000</cx:pt>
          <cx:pt idx="7105">990000</cx:pt>
          <cx:pt idx="7106">1288350</cx:pt>
          <cx:pt idx="7107">450000</cx:pt>
          <cx:pt idx="7108">755190</cx:pt>
          <cx:pt idx="7109">640080</cx:pt>
          <cx:pt idx="7110">1058148</cx:pt>
          <cx:pt idx="7111">534204</cx:pt>
          <cx:pt idx="7112">263686.5</cx:pt>
          <cx:pt idx="7113">729792</cx:pt>
          <cx:pt idx="7114">545040</cx:pt>
          <cx:pt idx="7115">540000</cx:pt>
          <cx:pt idx="7116">1008117</cx:pt>
          <cx:pt idx="7117">1622691</cx:pt>
          <cx:pt idx="7118">1264500</cx:pt>
          <cx:pt idx="7119">646920</cx:pt>
          <cx:pt idx="7120">508495.5</cx:pt>
          <cx:pt idx="7121">450000</cx:pt>
          <cx:pt idx="7122">269550</cx:pt>
          <cx:pt idx="7123">247500</cx:pt>
          <cx:pt idx="7124">405000</cx:pt>
          <cx:pt idx="7125">814041</cx:pt>
          <cx:pt idx="7126">143910</cx:pt>
          <cx:pt idx="7127">1223010</cx:pt>
          <cx:pt idx="7128">270000</cx:pt>
          <cx:pt idx="7129">457834.5</cx:pt>
          <cx:pt idx="7130">1125000</cx:pt>
          <cx:pt idx="7131">364500</cx:pt>
          <cx:pt idx="7132">769500</cx:pt>
          <cx:pt idx="7133">495000</cx:pt>
          <cx:pt idx="7134">1515415.5</cx:pt>
          <cx:pt idx="7135">337500</cx:pt>
          <cx:pt idx="7136">354276</cx:pt>
          <cx:pt idx="7137">765000</cx:pt>
          <cx:pt idx="7138">101880</cx:pt>
          <cx:pt idx="7139">143910</cx:pt>
          <cx:pt idx="7140">495000</cx:pt>
          <cx:pt idx="7141">282690</cx:pt>
          <cx:pt idx="7142">1078200</cx:pt>
          <cx:pt idx="7143">338832</cx:pt>
          <cx:pt idx="7144">571486.5</cx:pt>
          <cx:pt idx="7145">270000</cx:pt>
          <cx:pt idx="7146">1125000</cx:pt>
          <cx:pt idx="7147">203760</cx:pt>
          <cx:pt idx="7148">922266</cx:pt>
          <cx:pt idx="7149">86256</cx:pt>
          <cx:pt idx="7150">1293502.5</cx:pt>
          <cx:pt idx="7151">675000</cx:pt>
          <cx:pt idx="7152">1513719</cx:pt>
          <cx:pt idx="7153">814041</cx:pt>
          <cx:pt idx="7154">594121.5</cx:pt>
          <cx:pt idx="7155">675000</cx:pt>
          <cx:pt idx="7156">1223010</cx:pt>
          <cx:pt idx="7157">1046142</cx:pt>
          <cx:pt idx="7158">770292</cx:pt>
          <cx:pt idx="7159">592407</cx:pt>
          <cx:pt idx="7160">339241.5</cx:pt>
          <cx:pt idx="7161">339948</cx:pt>
          <cx:pt idx="7162">161730</cx:pt>
          <cx:pt idx="7163">720000</cx:pt>
          <cx:pt idx="7164">612612</cx:pt>
          <cx:pt idx="7165">199080</cx:pt>
          <cx:pt idx="7166">356076</cx:pt>
          <cx:pt idx="7167">550080</cx:pt>
          <cx:pt idx="7168">704844</cx:pt>
          <cx:pt idx="7169">269550</cx:pt>
          <cx:pt idx="7170">972441</cx:pt>
          <cx:pt idx="7171">254700</cx:pt>
          <cx:pt idx="7172">808650</cx:pt>
          <cx:pt idx="7173">1345500</cx:pt>
          <cx:pt idx="7174">1125000</cx:pt>
          <cx:pt idx="7175">148500</cx:pt>
          <cx:pt idx="7176">337500</cx:pt>
          <cx:pt idx="7177">450000</cx:pt>
          <cx:pt idx="7178">54000</cx:pt>
          <cx:pt idx="7179">766282.5</cx:pt>
          <cx:pt idx="7180">1024740</cx:pt>
          <cx:pt idx="7181">239850</cx:pt>
          <cx:pt idx="7182">225000</cx:pt>
          <cx:pt idx="7183">180000</cx:pt>
          <cx:pt idx="7184">485640</cx:pt>
          <cx:pt idx="7185">333000</cx:pt>
          <cx:pt idx="7186">518562</cx:pt>
          <cx:pt idx="7187">1256400</cx:pt>
          <cx:pt idx="7188">585000</cx:pt>
          <cx:pt idx="7189">129357</cx:pt>
          <cx:pt idx="7190">276277.5</cx:pt>
          <cx:pt idx="7191">1862802</cx:pt>
          <cx:pt idx="7192">863226</cx:pt>
          <cx:pt idx="7193">932643</cx:pt>
          <cx:pt idx="7194">135000</cx:pt>
          <cx:pt idx="7195">225000</cx:pt>
          <cx:pt idx="7196">446931</cx:pt>
          <cx:pt idx="7197">360000</cx:pt>
          <cx:pt idx="7198">348264</cx:pt>
          <cx:pt idx="7199">667237.5</cx:pt>
          <cx:pt idx="7200">545040</cx:pt>
          <cx:pt idx="7201">592560</cx:pt>
          <cx:pt idx="7202">225000</cx:pt>
          <cx:pt idx="7203">450000</cx:pt>
          <cx:pt idx="7204">566055</cx:pt>
          <cx:pt idx="7205">755190</cx:pt>
          <cx:pt idx="7206">578979</cx:pt>
          <cx:pt idx="7207">314100</cx:pt>
          <cx:pt idx="7208">553500</cx:pt>
          <cx:pt idx="7209">545040</cx:pt>
          <cx:pt idx="7210">1755000</cx:pt>
          <cx:pt idx="7211">1223010</cx:pt>
          <cx:pt idx="7212">1427490</cx:pt>
          <cx:pt idx="7213">1436850</cx:pt>
          <cx:pt idx="7214">810000</cx:pt>
          <cx:pt idx="7215">1078200</cx:pt>
          <cx:pt idx="7216">225000</cx:pt>
          <cx:pt idx="7217">1006920</cx:pt>
          <cx:pt idx="7218">545040</cx:pt>
          <cx:pt idx="7219">485640</cx:pt>
          <cx:pt idx="7220">202500</cx:pt>
          <cx:pt idx="7221">101880</cx:pt>
          <cx:pt idx="7222">855000</cx:pt>
          <cx:pt idx="7223">675000</cx:pt>
          <cx:pt idx="7224">983299.5</cx:pt>
          <cx:pt idx="7225">654498</cx:pt>
          <cx:pt idx="7226">545040</cx:pt>
          <cx:pt idx="7227">562491</cx:pt>
          <cx:pt idx="7228">47970</cx:pt>
          <cx:pt idx="7229">1104997.5</cx:pt>
          <cx:pt idx="7230">536917.5</cx:pt>
          <cx:pt idx="7231">604152</cx:pt>
          <cx:pt idx="7232">375367.5</cx:pt>
          <cx:pt idx="7233">101880</cx:pt>
          <cx:pt idx="7234">296239.5</cx:pt>
          <cx:pt idx="7235">182178</cx:pt>
          <cx:pt idx="7236">135000</cx:pt>
          <cx:pt idx="7237">202500</cx:pt>
          <cx:pt idx="7238">450000</cx:pt>
          <cx:pt idx="7239">495000</cx:pt>
          <cx:pt idx="7240">202500</cx:pt>
          <cx:pt idx="7241">225000</cx:pt>
          <cx:pt idx="7242">900000</cx:pt>
          <cx:pt idx="7243">2250000</cx:pt>
          <cx:pt idx="7244">201024</cx:pt>
          <cx:pt idx="7245">254700</cx:pt>
          <cx:pt idx="7246">405000</cx:pt>
          <cx:pt idx="7247">650704.5</cx:pt>
          <cx:pt idx="7248">127350</cx:pt>
          <cx:pt idx="7249">755190</cx:pt>
          <cx:pt idx="7250">95940</cx:pt>
          <cx:pt idx="7251">675000</cx:pt>
          <cx:pt idx="7252">675000</cx:pt>
          <cx:pt idx="7253">225000</cx:pt>
          <cx:pt idx="7254">720000</cx:pt>
          <cx:pt idx="7255">545040</cx:pt>
          <cx:pt idx="7256">550980</cx:pt>
          <cx:pt idx="7257">381528</cx:pt>
          <cx:pt idx="7258">254700</cx:pt>
          <cx:pt idx="7259">728460</cx:pt>
          <cx:pt idx="7260">1035000</cx:pt>
          <cx:pt idx="7261">733500</cx:pt>
          <cx:pt idx="7262">254700</cx:pt>
          <cx:pt idx="7263">704844</cx:pt>
          <cx:pt idx="7264">273636</cx:pt>
          <cx:pt idx="7265">1451862</cx:pt>
          <cx:pt idx="7266">180000</cx:pt>
          <cx:pt idx="7267">319981.5</cx:pt>
          <cx:pt idx="7268">298512</cx:pt>
          <cx:pt idx="7269">135000</cx:pt>
          <cx:pt idx="7270">1032093</cx:pt>
          <cx:pt idx="7271">675000</cx:pt>
          <cx:pt idx="7272">740218.5</cx:pt>
          <cx:pt idx="7273">450000</cx:pt>
          <cx:pt idx="7274">900000</cx:pt>
          <cx:pt idx="7275">1948500</cx:pt>
          <cx:pt idx="7276">269550</cx:pt>
          <cx:pt idx="7277">270000</cx:pt>
          <cx:pt idx="7278">312768</cx:pt>
          <cx:pt idx="7279">513531</cx:pt>
          <cx:pt idx="7280">164952</cx:pt>
          <cx:pt idx="7281">450000</cx:pt>
          <cx:pt idx="7282">1467612</cx:pt>
          <cx:pt idx="7283">604152</cx:pt>
          <cx:pt idx="7284">776304</cx:pt>
          <cx:pt idx="7285">521280</cx:pt>
          <cx:pt idx="7286">672187.5</cx:pt>
          <cx:pt idx="7287">247500</cx:pt>
          <cx:pt idx="7288">598500</cx:pt>
          <cx:pt idx="7289">135000</cx:pt>
          <cx:pt idx="7290">835380</cx:pt>
          <cx:pt idx="7291">1078200</cx:pt>
          <cx:pt idx="7292">675000</cx:pt>
          <cx:pt idx="7293">402214.5</cx:pt>
          <cx:pt idx="7294">1460691</cx:pt>
          <cx:pt idx="7295">630000</cx:pt>
          <cx:pt idx="7296">900000</cx:pt>
          <cx:pt idx="7297">225000</cx:pt>
          <cx:pt idx="7298">339948</cx:pt>
          <cx:pt idx="7299">1325475</cx:pt>
          <cx:pt idx="7300">900000</cx:pt>
          <cx:pt idx="7301">582228</cx:pt>
          <cx:pt idx="7302">450000</cx:pt>
          <cx:pt idx="7303">202500</cx:pt>
          <cx:pt idx="7304">254700</cx:pt>
          <cx:pt idx="7305">781920</cx:pt>
          <cx:pt idx="7306">531265.5</cx:pt>
          <cx:pt idx="7307">1506816</cx:pt>
          <cx:pt idx="7308">405000</cx:pt>
          <cx:pt idx="7309">450000</cx:pt>
          <cx:pt idx="7310">1146816</cx:pt>
          <cx:pt idx="7311">95940</cx:pt>
          <cx:pt idx="7312">450000</cx:pt>
          <cx:pt idx="7313">1125000</cx:pt>
          <cx:pt idx="7314">1724220</cx:pt>
          <cx:pt idx="7315">900000</cx:pt>
          <cx:pt idx="7316">785398.5</cx:pt>
          <cx:pt idx="7317">823621.5</cx:pt>
          <cx:pt idx="7318">524866.5</cx:pt>
          <cx:pt idx="7319">171000</cx:pt>
          <cx:pt idx="7320">375322.5</cx:pt>
          <cx:pt idx="7321">675000</cx:pt>
          <cx:pt idx="7322">545040</cx:pt>
          <cx:pt idx="7323">225000</cx:pt>
          <cx:pt idx="7324">1013508</cx:pt>
          <cx:pt idx="7325">472500</cx:pt>
          <cx:pt idx="7326">127350</cx:pt>
          <cx:pt idx="7327">1671210</cx:pt>
          <cx:pt idx="7328">225000</cx:pt>
          <cx:pt idx="7329">585000</cx:pt>
          <cx:pt idx="7330">150948</cx:pt>
          <cx:pt idx="7331">675000</cx:pt>
          <cx:pt idx="7332">557770.5</cx:pt>
          <cx:pt idx="7333">1259626.5</cx:pt>
          <cx:pt idx="7334">247500</cx:pt>
          <cx:pt idx="7335">450000</cx:pt>
          <cx:pt idx="7336">679266</cx:pt>
          <cx:pt idx="7337">808650</cx:pt>
          <cx:pt idx="7338">717003</cx:pt>
          <cx:pt idx="7339">299772</cx:pt>
          <cx:pt idx="7340">545040</cx:pt>
          <cx:pt idx="7341">508495.5</cx:pt>
          <cx:pt idx="7342">263686.5</cx:pt>
          <cx:pt idx="7343">900000</cx:pt>
          <cx:pt idx="7344">675000</cx:pt>
          <cx:pt idx="7345">1350000</cx:pt>
          <cx:pt idx="7346">1350000</cx:pt>
          <cx:pt idx="7347">755190</cx:pt>
          <cx:pt idx="7348">276277.5</cx:pt>
          <cx:pt idx="7349">521280</cx:pt>
          <cx:pt idx="7350">247500</cx:pt>
          <cx:pt idx="7351">713889</cx:pt>
          <cx:pt idx="7352">450000</cx:pt>
          <cx:pt idx="7353">1210477.5</cx:pt>
          <cx:pt idx="7354">816660</cx:pt>
          <cx:pt idx="7355">808650</cx:pt>
          <cx:pt idx="7356">180000</cx:pt>
          <cx:pt idx="7357">573408</cx:pt>
          <cx:pt idx="7358">117162</cx:pt>
          <cx:pt idx="7359">315000</cx:pt>
          <cx:pt idx="7360">731353.5</cx:pt>
          <cx:pt idx="7361">269550</cx:pt>
          <cx:pt idx="7362">993082.5</cx:pt>
          <cx:pt idx="7363">265500</cx:pt>
          <cx:pt idx="7364">1257430.5</cx:pt>
          <cx:pt idx="7365">905859</cx:pt>
          <cx:pt idx="7366">675000</cx:pt>
          <cx:pt idx="7367">440784</cx:pt>
          <cx:pt idx="7368">534141</cx:pt>
          <cx:pt idx="7369">309420</cx:pt>
          <cx:pt idx="7370">252531</cx:pt>
          <cx:pt idx="7371">835380</cx:pt>
          <cx:pt idx="7372">873000</cx:pt>
          <cx:pt idx="7373">473760</cx:pt>
          <cx:pt idx="7374">276277.5</cx:pt>
          <cx:pt idx="7375">592560</cx:pt>
          <cx:pt idx="7376">197820</cx:pt>
          <cx:pt idx="7377">225000</cx:pt>
          <cx:pt idx="7378">269550</cx:pt>
          <cx:pt idx="7379">1030680</cx:pt>
          <cx:pt idx="7380">675000</cx:pt>
          <cx:pt idx="7381">521280</cx:pt>
          <cx:pt idx="7382">339241.5</cx:pt>
          <cx:pt idx="7383">1082214</cx:pt>
          <cx:pt idx="7384">270000</cx:pt>
          <cx:pt idx="7385">1081179</cx:pt>
          <cx:pt idx="7386">539100</cx:pt>
          <cx:pt idx="7387">202500</cx:pt>
          <cx:pt idx="7388">584766</cx:pt>
          <cx:pt idx="7389">1113840</cx:pt>
          <cx:pt idx="7390">896647.5</cx:pt>
          <cx:pt idx="7391">348264</cx:pt>
          <cx:pt idx="7392">270000</cx:pt>
          <cx:pt idx="7393">135000</cx:pt>
          <cx:pt idx="7394">792477</cx:pt>
          <cx:pt idx="7395">170640</cx:pt>
          <cx:pt idx="7396">900000</cx:pt>
          <cx:pt idx="7397">229500</cx:pt>
          <cx:pt idx="7398">288873</cx:pt>
          <cx:pt idx="7399">270000</cx:pt>
          <cx:pt idx="7400">822942</cx:pt>
          <cx:pt idx="7401">1129500</cx:pt>
          <cx:pt idx="7402">161730</cx:pt>
          <cx:pt idx="7403">314100</cx:pt>
          <cx:pt idx="7404">1546020</cx:pt>
          <cx:pt idx="7405">900000</cx:pt>
          <cx:pt idx="7406">610335</cx:pt>
          <cx:pt idx="7407">679500</cx:pt>
          <cx:pt idx="7408">234576</cx:pt>
          <cx:pt idx="7409">723996</cx:pt>
          <cx:pt idx="7410">157500</cx:pt>
          <cx:pt idx="7411">270000</cx:pt>
          <cx:pt idx="7412">2085120</cx:pt>
          <cx:pt idx="7413">675000</cx:pt>
          <cx:pt idx="7414">163008</cx:pt>
          <cx:pt idx="7415">454500</cx:pt>
          <cx:pt idx="7416">942300</cx:pt>
          <cx:pt idx="7417">286704</cx:pt>
          <cx:pt idx="7418">473760</cx:pt>
          <cx:pt idx="7419">1159515</cx:pt>
          <cx:pt idx="7420">1658340</cx:pt>
          <cx:pt idx="7421">1120500</cx:pt>
          <cx:pt idx="7422">225000</cx:pt>
          <cx:pt idx="7423">180000</cx:pt>
          <cx:pt idx="7424">269550</cx:pt>
          <cx:pt idx="7425">1129500</cx:pt>
          <cx:pt idx="7426">270000</cx:pt>
          <cx:pt idx="7427">629325</cx:pt>
          <cx:pt idx="7428">508495.5</cx:pt>
          <cx:pt idx="7429">497448</cx:pt>
          <cx:pt idx="7430">396171</cx:pt>
          <cx:pt idx="7431">1078200</cx:pt>
          <cx:pt idx="7432">312768</cx:pt>
          <cx:pt idx="7433">272520</cx:pt>
          <cx:pt idx="7434">1575000</cx:pt>
          <cx:pt idx="7435">1288350</cx:pt>
          <cx:pt idx="7436">412942.5</cx:pt>
          <cx:pt idx="7437">562491</cx:pt>
          <cx:pt idx="7438">50940</cx:pt>
          <cx:pt idx="7439">180000</cx:pt>
          <cx:pt idx="7440">781920</cx:pt>
          <cx:pt idx="7441">415408.5</cx:pt>
          <cx:pt idx="7442">49752</cx:pt>
          <cx:pt idx="7443">211630.5</cx:pt>
          <cx:pt idx="7444">500490</cx:pt>
          <cx:pt idx="7445">135000</cx:pt>
          <cx:pt idx="7446">113760</cx:pt>
          <cx:pt idx="7447">1512000</cx:pt>
          <cx:pt idx="7448">675000</cx:pt>
          <cx:pt idx="7449">90000</cx:pt>
          <cx:pt idx="7450">1078200</cx:pt>
          <cx:pt idx="7451">270000</cx:pt>
          <cx:pt idx="7452">45000</cx:pt>
          <cx:pt idx="7453">135000</cx:pt>
          <cx:pt idx="7454">292500</cx:pt>
          <cx:pt idx="7455">135000</cx:pt>
          <cx:pt idx="7456">254700</cx:pt>
          <cx:pt idx="7457">494550</cx:pt>
          <cx:pt idx="7458">540000</cx:pt>
          <cx:pt idx="7459">630000</cx:pt>
          <cx:pt idx="7460">405000</cx:pt>
          <cx:pt idx="7461">634360.5</cx:pt>
          <cx:pt idx="7462">1800000</cx:pt>
          <cx:pt idx="7463">254700</cx:pt>
          <cx:pt idx="7464">225000</cx:pt>
          <cx:pt idx="7465">305221.5</cx:pt>
          <cx:pt idx="7466">973710</cx:pt>
          <cx:pt idx="7467">144000</cx:pt>
          <cx:pt idx="7468">630000</cx:pt>
          <cx:pt idx="7469">651600</cx:pt>
          <cx:pt idx="7470">377370</cx:pt>
          <cx:pt idx="7471">381528</cx:pt>
          <cx:pt idx="7472">1011955.5</cx:pt>
          <cx:pt idx="7473">450000</cx:pt>
          <cx:pt idx="7474">50940</cx:pt>
          <cx:pt idx="7475">675000</cx:pt>
          <cx:pt idx="7476">225000</cx:pt>
          <cx:pt idx="7477">1350000</cx:pt>
          <cx:pt idx="7478">745119</cx:pt>
          <cx:pt idx="7479">247275</cx:pt>
          <cx:pt idx="7480">203760</cx:pt>
          <cx:pt idx="7481">374269.5</cx:pt>
          <cx:pt idx="7482">135000</cx:pt>
          <cx:pt idx="7483">315000</cx:pt>
          <cx:pt idx="7484">173092.5</cx:pt>
          <cx:pt idx="7485">610335</cx:pt>
          <cx:pt idx="7486">57339</cx:pt>
          <cx:pt idx="7487">239850</cx:pt>
          <cx:pt idx="7488">1185120</cx:pt>
          <cx:pt idx="7489">259794</cx:pt>
          <cx:pt idx="7490">515700</cx:pt>
          <cx:pt idx="7491">253737</cx:pt>
          <cx:pt idx="7492">592560</cx:pt>
          <cx:pt idx="7493">260640</cx:pt>
          <cx:pt idx="7494">1249740</cx:pt>
          <cx:pt idx="7495">808650</cx:pt>
          <cx:pt idx="7496">1260000</cx:pt>
          <cx:pt idx="7497">326439</cx:pt>
          <cx:pt idx="7498">900000</cx:pt>
          <cx:pt idx="7499">1125000</cx:pt>
          <cx:pt idx="7500">446931</cx:pt>
          <cx:pt idx="7501">835605</cx:pt>
          <cx:pt idx="7502">1024740</cx:pt>
          <cx:pt idx="7503">270000</cx:pt>
          <cx:pt idx="7504">810000</cx:pt>
          <cx:pt idx="7505">675000</cx:pt>
          <cx:pt idx="7506">497520</cx:pt>
          <cx:pt idx="7507">225000</cx:pt>
          <cx:pt idx="7508">785398.5</cx:pt>
          <cx:pt idx="7509">1035738</cx:pt>
          <cx:pt idx="7510">251091</cx:pt>
          <cx:pt idx="7511">760225.5</cx:pt>
          <cx:pt idx="7512">846000</cx:pt>
          <cx:pt idx="7513">514777.5</cx:pt>
          <cx:pt idx="7514">180000</cx:pt>
          <cx:pt idx="7515">180000</cx:pt>
          <cx:pt idx="7516">327024</cx:pt>
          <cx:pt idx="7517">835605</cx:pt>
          <cx:pt idx="7518">601470</cx:pt>
          <cx:pt idx="7519">1436850</cx:pt>
          <cx:pt idx="7520">225000</cx:pt>
          <cx:pt idx="7521">539100</cx:pt>
          <cx:pt idx="7522">450000</cx:pt>
          <cx:pt idx="7523">227520</cx:pt>
          <cx:pt idx="7524">312840</cx:pt>
          <cx:pt idx="7525">855000</cx:pt>
          <cx:pt idx="7526">436032</cx:pt>
          <cx:pt idx="7527">622413</cx:pt>
          <cx:pt idx="7528">117162</cx:pt>
          <cx:pt idx="7529">708939</cx:pt>
          <cx:pt idx="7530">653328</cx:pt>
          <cx:pt idx="7531">538704</cx:pt>
          <cx:pt idx="7532">1260000</cx:pt>
          <cx:pt idx="7533">288873</cx:pt>
          <cx:pt idx="7534">675000</cx:pt>
          <cx:pt idx="7535">625356</cx:pt>
          <cx:pt idx="7536">225000</cx:pt>
          <cx:pt idx="7537">339241.5</cx:pt>
          <cx:pt idx="7538">277969.5</cx:pt>
          <cx:pt idx="7539">675000</cx:pt>
          <cx:pt idx="7540">540000</cx:pt>
          <cx:pt idx="7541">1006920</cx:pt>
          <cx:pt idx="7542">481495.5</cx:pt>
          <cx:pt idx="7543">225000</cx:pt>
          <cx:pt idx="7544">801306</cx:pt>
          <cx:pt idx="7545">270000</cx:pt>
          <cx:pt idx="7546">1078200</cx:pt>
          <cx:pt idx="7547">1293502.5</cx:pt>
          <cx:pt idx="7548">592560</cx:pt>
          <cx:pt idx="7549">468733.5</cx:pt>
          <cx:pt idx="7550">473661</cx:pt>
          <cx:pt idx="7551">886500</cx:pt>
          <cx:pt idx="7552">616500</cx:pt>
          <cx:pt idx="7553">760225.5</cx:pt>
          <cx:pt idx="7554">545040</cx:pt>
          <cx:pt idx="7555">723996</cx:pt>
          <cx:pt idx="7556">585000</cx:pt>
          <cx:pt idx="7557">180000</cx:pt>
          <cx:pt idx="7558">888439.5</cx:pt>
          <cx:pt idx="7559">662026.5</cx:pt>
          <cx:pt idx="7560">582768</cx:pt>
          <cx:pt idx="7561">922266</cx:pt>
          <cx:pt idx="7562">369720</cx:pt>
          <cx:pt idx="7563">951538.5</cx:pt>
          <cx:pt idx="7564">412614</cx:pt>
          <cx:pt idx="7565">163201.5</cx:pt>
          <cx:pt idx="7566">1190340</cx:pt>
          <cx:pt idx="7567">1078200</cx:pt>
          <cx:pt idx="7568">450000</cx:pt>
          <cx:pt idx="7569">239850</cx:pt>
          <cx:pt idx="7570">1102500</cx:pt>
          <cx:pt idx="7571">392427</cx:pt>
          <cx:pt idx="7572">199080</cx:pt>
          <cx:pt idx="7573">225000</cx:pt>
          <cx:pt idx="7574">481320</cx:pt>
          <cx:pt idx="7575">1546020</cx:pt>
          <cx:pt idx="7576">697500</cx:pt>
          <cx:pt idx="7577">684000</cx:pt>
          <cx:pt idx="7578">1082214</cx:pt>
          <cx:pt idx="7579">854352</cx:pt>
          <cx:pt idx="7580">337500</cx:pt>
          <cx:pt idx="7581">1275921</cx:pt>
          <cx:pt idx="7582">1042560</cx:pt>
          <cx:pt idx="7583">473760</cx:pt>
          <cx:pt idx="7584">835605</cx:pt>
          <cx:pt idx="7585">239850</cx:pt>
          <cx:pt idx="7586">81000</cx:pt>
          <cx:pt idx="7587">545040</cx:pt>
          <cx:pt idx="7588">352044</cx:pt>
          <cx:pt idx="7589">675000</cx:pt>
          <cx:pt idx="7590">896157</cx:pt>
          <cx:pt idx="7591">364500</cx:pt>
          <cx:pt idx="7592">450000</cx:pt>
          <cx:pt idx="7593">490495.5</cx:pt>
          <cx:pt idx="7594">314100</cx:pt>
          <cx:pt idx="7595">770913</cx:pt>
          <cx:pt idx="7596">906615</cx:pt>
          <cx:pt idx="7597">545040</cx:pt>
          <cx:pt idx="7598">508495.5</cx:pt>
          <cx:pt idx="7599">168102</cx:pt>
          <cx:pt idx="7600">675000</cx:pt>
          <cx:pt idx="7601">324216</cx:pt>
          <cx:pt idx="7602">675000</cx:pt>
          <cx:pt idx="7603">67500</cx:pt>
          <cx:pt idx="7604">728460</cx:pt>
          <cx:pt idx="7605">1418868</cx:pt>
          <cx:pt idx="7606">675000</cx:pt>
          <cx:pt idx="7607">270000</cx:pt>
          <cx:pt idx="7608">1125000</cx:pt>
          <cx:pt idx="7609">225000</cx:pt>
          <cx:pt idx="7610">697500</cx:pt>
          <cx:pt idx="7611">132768</cx:pt>
          <cx:pt idx="7612">284400</cx:pt>
          <cx:pt idx="7613">1078200</cx:pt>
          <cx:pt idx="7614">180000</cx:pt>
          <cx:pt idx="7615">339948</cx:pt>
          <cx:pt idx="7616">78192</cx:pt>
          <cx:pt idx="7617">143910</cx:pt>
          <cx:pt idx="7618">943425</cx:pt>
          <cx:pt idx="7619">49752</cx:pt>
          <cx:pt idx="7620">640080</cx:pt>
          <cx:pt idx="7621">224149.5</cx:pt>
          <cx:pt idx="7622">1762110</cx:pt>
          <cx:pt idx="7623">1024740</cx:pt>
          <cx:pt idx="7624">225000</cx:pt>
          <cx:pt idx="7625">630000</cx:pt>
          <cx:pt idx="7626">315000</cx:pt>
          <cx:pt idx="7627">450000</cx:pt>
          <cx:pt idx="7628">99000</cx:pt>
          <cx:pt idx="7629">659610</cx:pt>
          <cx:pt idx="7630">900000</cx:pt>
          <cx:pt idx="7631">604413</cx:pt>
          <cx:pt idx="7632">225000</cx:pt>
          <cx:pt idx="7633">679500</cx:pt>
          <cx:pt idx="7634">630000</cx:pt>
          <cx:pt idx="7635">900000</cx:pt>
          <cx:pt idx="7636">593010</cx:pt>
          <cx:pt idx="7637">1723500</cx:pt>
          <cx:pt idx="7638">1288350</cx:pt>
          <cx:pt idx="7639">630000</cx:pt>
          <cx:pt idx="7640">180000</cx:pt>
          <cx:pt idx="7641">526491</cx:pt>
          <cx:pt idx="7642">2925000</cx:pt>
          <cx:pt idx="7643">207306</cx:pt>
          <cx:pt idx="7644">1078200</cx:pt>
          <cx:pt idx="7645">521280</cx:pt>
          <cx:pt idx="7646">184500</cx:pt>
          <cx:pt idx="7647">450000</cx:pt>
          <cx:pt idx="7648">220500</cx:pt>
          <cx:pt idx="7649">1350000</cx:pt>
          <cx:pt idx="7650">472500</cx:pt>
          <cx:pt idx="7651">640764</cx:pt>
          <cx:pt idx="7652">781920</cx:pt>
          <cx:pt idx="7653">1484793</cx:pt>
          <cx:pt idx="7654">877500</cx:pt>
          <cx:pt idx="7655">382500</cx:pt>
          <cx:pt idx="7656">770913</cx:pt>
          <cx:pt idx="7657">942300</cx:pt>
          <cx:pt idx="7658">566055</cx:pt>
          <cx:pt idx="7659">106974</cx:pt>
          <cx:pt idx="7660">911079</cx:pt>
          <cx:pt idx="7661">1293502.5</cx:pt>
          <cx:pt idx="7662">900000</cx:pt>
          <cx:pt idx="7663">679500</cx:pt>
          <cx:pt idx="7664">733176</cx:pt>
          <cx:pt idx="7665">76500</cx:pt>
          <cx:pt idx="7666">299772</cx:pt>
          <cx:pt idx="7667">948816</cx:pt>
          <cx:pt idx="7668">225000</cx:pt>
          <cx:pt idx="7669">545040</cx:pt>
          <cx:pt idx="7670">816660</cx:pt>
          <cx:pt idx="7671">900000</cx:pt>
          <cx:pt idx="7672">770292</cx:pt>
          <cx:pt idx="7673">247275</cx:pt>
          <cx:pt idx="7674">450000</cx:pt>
          <cx:pt idx="7675">1260000</cx:pt>
          <cx:pt idx="7676">781920</cx:pt>
          <cx:pt idx="7677">314100</cx:pt>
          <cx:pt idx="7678">1125000</cx:pt>
          <cx:pt idx="7679">640080</cx:pt>
          <cx:pt idx="7680">180000</cx:pt>
          <cx:pt idx="7681">450000</cx:pt>
          <cx:pt idx="7682">281493</cx:pt>
          <cx:pt idx="7683">225000</cx:pt>
          <cx:pt idx="7684">225000</cx:pt>
          <cx:pt idx="7685">916470</cx:pt>
          <cx:pt idx="7686">824823</cx:pt>
          <cx:pt idx="7687">1350000</cx:pt>
          <cx:pt idx="7688">337500</cx:pt>
          <cx:pt idx="7689">720000</cx:pt>
          <cx:pt idx="7690">746280</cx:pt>
          <cx:pt idx="7691">180000</cx:pt>
          <cx:pt idx="7692">900000</cx:pt>
          <cx:pt idx="7693">1185120</cx:pt>
          <cx:pt idx="7694">497520</cx:pt>
          <cx:pt idx="7695">654498</cx:pt>
          <cx:pt idx="7696">495000</cx:pt>
          <cx:pt idx="7697">450000</cx:pt>
          <cx:pt idx="7698">837000</cx:pt>
          <cx:pt idx="7699">1223010</cx:pt>
          <cx:pt idx="7700">755190</cx:pt>
          <cx:pt idx="7701">942300</cx:pt>
          <cx:pt idx="7702">1193580</cx:pt>
          <cx:pt idx="7703">900000</cx:pt>
          <cx:pt idx="7704">808650</cx:pt>
          <cx:pt idx="7705">292500</cx:pt>
          <cx:pt idx="7706">469152</cx:pt>
          <cx:pt idx="7707">126000</cx:pt>
          <cx:pt idx="7708">474048</cx:pt>
          <cx:pt idx="7709">269550</cx:pt>
          <cx:pt idx="7710">225000</cx:pt>
          <cx:pt idx="7711">216000</cx:pt>
          <cx:pt idx="7712">781920</cx:pt>
          <cx:pt idx="7713">417024</cx:pt>
          <cx:pt idx="7714">249606</cx:pt>
          <cx:pt idx="7715">342000</cx:pt>
          <cx:pt idx="7716">202500</cx:pt>
          <cx:pt idx="7717">545040</cx:pt>
          <cx:pt idx="7718">776304</cx:pt>
          <cx:pt idx="7719">263686.5</cx:pt>
          <cx:pt idx="7720">1535715</cx:pt>
          <cx:pt idx="7721">886500</cx:pt>
          <cx:pt idx="7722">1078200</cx:pt>
          <cx:pt idx="7723">1078200</cx:pt>
          <cx:pt idx="7724">254700</cx:pt>
          <cx:pt idx="7725">490495.5</cx:pt>
          <cx:pt idx="7726">135000</cx:pt>
          <cx:pt idx="7727">1233000</cx:pt>
          <cx:pt idx="7728">247500</cx:pt>
          <cx:pt idx="7729">270000</cx:pt>
          <cx:pt idx="7730">284400</cx:pt>
          <cx:pt idx="7731">314055</cx:pt>
          <cx:pt idx="7732">63000</cx:pt>
          <cx:pt idx="7733">900000</cx:pt>
          <cx:pt idx="7734">472500</cx:pt>
          <cx:pt idx="7735">99000</cx:pt>
          <cx:pt idx="7736">1481701.5</cx:pt>
          <cx:pt idx="7737">177903</cx:pt>
          <cx:pt idx="7738">1574532</cx:pt>
          <cx:pt idx="7739">185314.5</cx:pt>
          <cx:pt idx="7740">608076</cx:pt>
          <cx:pt idx="7741">1125000</cx:pt>
          <cx:pt idx="7742">1494486</cx:pt>
          <cx:pt idx="7743">1039500</cx:pt>
          <cx:pt idx="7744">450000</cx:pt>
          <cx:pt idx="7745">1200744</cx:pt>
          <cx:pt idx="7746">675000</cx:pt>
          <cx:pt idx="7747">755190</cx:pt>
          <cx:pt idx="7748">180000</cx:pt>
          <cx:pt idx="7749">202500</cx:pt>
          <cx:pt idx="7750">180000</cx:pt>
          <cx:pt idx="7751">285723</cx:pt>
          <cx:pt idx="7752">808650</cx:pt>
          <cx:pt idx="7753">126000</cx:pt>
          <cx:pt idx="7754">945000</cx:pt>
          <cx:pt idx="7755">1071909</cx:pt>
          <cx:pt idx="7756">691020</cx:pt>
          <cx:pt idx="7757">781920</cx:pt>
          <cx:pt idx="7758">584766</cx:pt>
          <cx:pt idx="7759">675000</cx:pt>
          <cx:pt idx="7760">729792</cx:pt>
          <cx:pt idx="7761">521280</cx:pt>
          <cx:pt idx="7762">450000</cx:pt>
          <cx:pt idx="7763">315000</cx:pt>
          <cx:pt idx="7764">1035000</cx:pt>
          <cx:pt idx="7765">314055</cx:pt>
          <cx:pt idx="7766">1288350</cx:pt>
          <cx:pt idx="7767">755190</cx:pt>
          <cx:pt idx="7768">1223010</cx:pt>
          <cx:pt idx="7769">557005.5</cx:pt>
          <cx:pt idx="7770">835380</cx:pt>
          <cx:pt idx="7771">675000</cx:pt>
          <cx:pt idx="7772">592479</cx:pt>
          <cx:pt idx="7773">247275</cx:pt>
          <cx:pt idx="7774">158256</cx:pt>
          <cx:pt idx="7775">1288350</cx:pt>
          <cx:pt idx="7776">326439</cx:pt>
          <cx:pt idx="7777">508495.5</cx:pt>
          <cx:pt idx="7778">270000</cx:pt>
          <cx:pt idx="7779">1732500</cx:pt>
          <cx:pt idx="7780">299250</cx:pt>
          <cx:pt idx="7781">486000</cx:pt>
          <cx:pt idx="7782">202500</cx:pt>
          <cx:pt idx="7783">270000</cx:pt>
          <cx:pt idx="7784">582804</cx:pt>
          <cx:pt idx="7785">215865</cx:pt>
          <cx:pt idx="7786">405000</cx:pt>
          <cx:pt idx="7787">514777.5</cx:pt>
          <cx:pt idx="7788">663093</cx:pt>
          <cx:pt idx="7789">1133748</cx:pt>
          <cx:pt idx="7790">288994.5</cx:pt>
          <cx:pt idx="7791">720000</cx:pt>
          <cx:pt idx="7792">1125000</cx:pt>
          <cx:pt idx="7793">675000</cx:pt>
          <cx:pt idx="7794">343800</cx:pt>
          <cx:pt idx="7795">755190</cx:pt>
          <cx:pt idx="7796">285723</cx:pt>
          <cx:pt idx="7797">835380</cx:pt>
          <cx:pt idx="7798">283419</cx:pt>
          <cx:pt idx="7799">1035000</cx:pt>
          <cx:pt idx="7800">299772</cx:pt>
          <cx:pt idx="7801">755190</cx:pt>
          <cx:pt idx="7802">544491</cx:pt>
          <cx:pt idx="7803">865953</cx:pt>
          <cx:pt idx="7804">463500</cx:pt>
          <cx:pt idx="7805">1125000</cx:pt>
          <cx:pt idx="7806">450000</cx:pt>
          <cx:pt idx="7807">700830</cx:pt>
          <cx:pt idx="7808">518562</cx:pt>
          <cx:pt idx="7809">373941</cx:pt>
          <cx:pt idx="7810">225000</cx:pt>
          <cx:pt idx="7811">545040</cx:pt>
          <cx:pt idx="7812">203760</cx:pt>
          <cx:pt idx="7813">454500</cx:pt>
          <cx:pt idx="7814">480060</cx:pt>
          <cx:pt idx="7815">269550</cx:pt>
          <cx:pt idx="7816">473760</cx:pt>
          <cx:pt idx="7817">195543</cx:pt>
          <cx:pt idx="7818">761067</cx:pt>
          <cx:pt idx="7819">755190</cx:pt>
          <cx:pt idx="7820">135000</cx:pt>
          <cx:pt idx="7821">203760</cx:pt>
          <cx:pt idx="7822">432000</cx:pt>
          <cx:pt idx="7823">331834.5</cx:pt>
          <cx:pt idx="7824">189621</cx:pt>
          <cx:pt idx="7825">450000</cx:pt>
          <cx:pt idx="7826">675000</cx:pt>
          <cx:pt idx="7827">1125000</cx:pt>
          <cx:pt idx="7828">545040</cx:pt>
          <cx:pt idx="7829">254700</cx:pt>
          <cx:pt idx="7830">679500</cx:pt>
          <cx:pt idx="7831">312768</cx:pt>
          <cx:pt idx="7832">544491</cx:pt>
          <cx:pt idx="7833">76410</cx:pt>
          <cx:pt idx="7834">1338354</cx:pt>
          <cx:pt idx="7835">679500</cx:pt>
          <cx:pt idx="7836">1350000</cx:pt>
          <cx:pt idx="7837">95940</cx:pt>
          <cx:pt idx="7838">257391</cx:pt>
          <cx:pt idx="7839">841500</cx:pt>
          <cx:pt idx="7840">1237500</cx:pt>
          <cx:pt idx="7841">1546020</cx:pt>
          <cx:pt idx="7842">900000</cx:pt>
          <cx:pt idx="7843">675000</cx:pt>
          <cx:pt idx="7844">1174005</cx:pt>
          <cx:pt idx="7845">180000</cx:pt>
          <cx:pt idx="7846">225000</cx:pt>
          <cx:pt idx="7847">679500</cx:pt>
          <cx:pt idx="7848">1696981.5</cx:pt>
          <cx:pt idx="7849">1293876</cx:pt>
          <cx:pt idx="7850">338832</cx:pt>
          <cx:pt idx="7851">539100</cx:pt>
          <cx:pt idx="7852">545040</cx:pt>
          <cx:pt idx="7853">720000</cx:pt>
          <cx:pt idx="7854">675000</cx:pt>
          <cx:pt idx="7855">533304</cx:pt>
          <cx:pt idx="7856">414792</cx:pt>
          <cx:pt idx="7857">500211</cx:pt>
          <cx:pt idx="7858">528687</cx:pt>
          <cx:pt idx="7859">239850</cx:pt>
          <cx:pt idx="7860">900000</cx:pt>
          <cx:pt idx="7861">247500</cx:pt>
          <cx:pt idx="7862">1635120</cx:pt>
          <cx:pt idx="7863">571446</cx:pt>
          <cx:pt idx="7864">259794</cx:pt>
          <cx:pt idx="7865">755190</cx:pt>
          <cx:pt idx="7866">345510</cx:pt>
          <cx:pt idx="7867">270000</cx:pt>
          <cx:pt idx="7868">202500</cx:pt>
          <cx:pt idx="7869">168102</cx:pt>
          <cx:pt idx="7870">343800</cx:pt>
          <cx:pt idx="7871">284400</cx:pt>
          <cx:pt idx="7872">272520</cx:pt>
          <cx:pt idx="7873">202500</cx:pt>
          <cx:pt idx="7874">755190</cx:pt>
          <cx:pt idx="7875">343800</cx:pt>
          <cx:pt idx="7876">1065433.5</cx:pt>
          <cx:pt idx="7877">315000</cx:pt>
          <cx:pt idx="7878">592560</cx:pt>
          <cx:pt idx="7879">814041</cx:pt>
          <cx:pt idx="7880">270000</cx:pt>
          <cx:pt idx="7881">1232793</cx:pt>
          <cx:pt idx="7882">810000</cx:pt>
          <cx:pt idx="7883">1379979</cx:pt>
          <cx:pt idx="7884">135000</cx:pt>
          <cx:pt idx="7885">250272</cx:pt>
          <cx:pt idx="7886">381528</cx:pt>
          <cx:pt idx="7887">512145</cx:pt>
          <cx:pt idx="7888">253737</cx:pt>
          <cx:pt idx="7889">270126</cx:pt>
          <cx:pt idx="7890">239850</cx:pt>
          <cx:pt idx="7891">1255680</cx:pt>
          <cx:pt idx="7892">604152</cx:pt>
          <cx:pt idx="7893">284400</cx:pt>
          <cx:pt idx="7894">167895</cx:pt>
          <cx:pt idx="7895">974794.5</cx:pt>
          <cx:pt idx="7896">1484181</cx:pt>
          <cx:pt idx="7897">545040</cx:pt>
          <cx:pt idx="7898">850500</cx:pt>
          <cx:pt idx="7899">180000</cx:pt>
          <cx:pt idx="7900">135000</cx:pt>
          <cx:pt idx="7901">540000</cx:pt>
          <cx:pt idx="7902">585000</cx:pt>
          <cx:pt idx="7903">180000</cx:pt>
          <cx:pt idx="7904">225000</cx:pt>
          <cx:pt idx="7905">426384</cx:pt>
          <cx:pt idx="7906">970380</cx:pt>
          <cx:pt idx="7907">526491</cx:pt>
          <cx:pt idx="7908">1354500</cx:pt>
          <cx:pt idx="7909">436032</cx:pt>
          <cx:pt idx="7910">675000</cx:pt>
          <cx:pt idx="7911">239400</cx:pt>
          <cx:pt idx="7912">254700</cx:pt>
          <cx:pt idx="7913">76410</cx:pt>
          <cx:pt idx="7914">770913</cx:pt>
          <cx:pt idx="7915">755190</cx:pt>
          <cx:pt idx="7916">247500</cx:pt>
          <cx:pt idx="7917">1305000</cx:pt>
          <cx:pt idx="7918">931500</cx:pt>
          <cx:pt idx="7919">521280</cx:pt>
          <cx:pt idx="7920">1436850</cx:pt>
          <cx:pt idx="7921">180000</cx:pt>
          <cx:pt idx="7922">521280</cx:pt>
          <cx:pt idx="7923">203760</cx:pt>
          <cx:pt idx="7924">996849</cx:pt>
          <cx:pt idx="7925">76410</cx:pt>
          <cx:pt idx="7926">157500</cx:pt>
          <cx:pt idx="7927">270000</cx:pt>
          <cx:pt idx="7928">180000</cx:pt>
          <cx:pt idx="7929">634500</cx:pt>
          <cx:pt idx="7930">156384</cx:pt>
          <cx:pt idx="7931">1006920</cx:pt>
          <cx:pt idx="7932">197820</cx:pt>
          <cx:pt idx="7933">808650</cx:pt>
          <cx:pt idx="7934">1288350</cx:pt>
          <cx:pt idx="7935">90000</cx:pt>
          <cx:pt idx="7936">521280</cx:pt>
          <cx:pt idx="7937">315000</cx:pt>
          <cx:pt idx="7938">450000</cx:pt>
          <cx:pt idx="7939">225000</cx:pt>
          <cx:pt idx="7940">101880</cx:pt>
          <cx:pt idx="7941">1024740</cx:pt>
          <cx:pt idx="7942">450000</cx:pt>
          <cx:pt idx="7943">252000</cx:pt>
          <cx:pt idx="7944">454500</cx:pt>
          <cx:pt idx="7945">56034</cx:pt>
          <cx:pt idx="7946">533668.5</cx:pt>
          <cx:pt idx="7947">360000</cx:pt>
          <cx:pt idx="7948">360000</cx:pt>
          <cx:pt idx="7949">74182.5</cx:pt>
          <cx:pt idx="7950">218016</cx:pt>
          <cx:pt idx="7951">135000</cx:pt>
          <cx:pt idx="7952">699219</cx:pt>
          <cx:pt idx="7953">225000</cx:pt>
          <cx:pt idx="7954">835380</cx:pt>
          <cx:pt idx="7955">167895</cx:pt>
          <cx:pt idx="7956">770292</cx:pt>
          <cx:pt idx="7957">1350000</cx:pt>
          <cx:pt idx="7958">755190</cx:pt>
          <cx:pt idx="7959">260568</cx:pt>
          <cx:pt idx="7960">225000</cx:pt>
          <cx:pt idx="7961">76500</cx:pt>
          <cx:pt idx="7962">1528200</cx:pt>
          <cx:pt idx="7963">828346.5</cx:pt>
          <cx:pt idx="7964">392427</cx:pt>
          <cx:pt idx="7965">225000</cx:pt>
          <cx:pt idx="7966">270000</cx:pt>
          <cx:pt idx="7967">254700</cx:pt>
          <cx:pt idx="7968">239850</cx:pt>
          <cx:pt idx="7969">454500</cx:pt>
          <cx:pt idx="7970">1012653</cx:pt>
          <cx:pt idx="7971">973710</cx:pt>
          <cx:pt idx="7972">1113840</cx:pt>
          <cx:pt idx="7973">276277.5</cx:pt>
          <cx:pt idx="7974">1458414</cx:pt>
          <cx:pt idx="7975">436032</cx:pt>
          <cx:pt idx="7976">1288350</cx:pt>
          <cx:pt idx="7977">578979</cx:pt>
          <cx:pt idx="7978">269550</cx:pt>
          <cx:pt idx="7979">678996</cx:pt>
          <cx:pt idx="7980">886090.5</cx:pt>
          <cx:pt idx="7981">790830</cx:pt>
          <cx:pt idx="7982">592560</cx:pt>
          <cx:pt idx="7983">314055</cx:pt>
          <cx:pt idx="7984">808650</cx:pt>
          <cx:pt idx="7985">854725.5</cx:pt>
          <cx:pt idx="7986">202500</cx:pt>
          <cx:pt idx="7987">641173.5</cx:pt>
          <cx:pt idx="7988">177903</cx:pt>
          <cx:pt idx="7989">405000</cx:pt>
          <cx:pt idx="7990">263686.5</cx:pt>
          <cx:pt idx="7991">225000</cx:pt>
          <cx:pt idx="7992">352044</cx:pt>
          <cx:pt idx="7993">203760</cx:pt>
          <cx:pt idx="7994">760225.5</cx:pt>
          <cx:pt idx="7995">180000</cx:pt>
          <cx:pt idx="7996">544491</cx:pt>
          <cx:pt idx="7997">900000</cx:pt>
          <cx:pt idx="7998">405000</cx:pt>
          <cx:pt idx="7999">633681</cx:pt>
          <cx:pt idx="8000">284400</cx:pt>
          <cx:pt idx="8001">450000</cx:pt>
          <cx:pt idx="8002">804420</cx:pt>
          <cx:pt idx="8003">1256400</cx:pt>
          <cx:pt idx="8004">270000</cx:pt>
          <cx:pt idx="8005">315666</cx:pt>
          <cx:pt idx="8006">1223010</cx:pt>
          <cx:pt idx="8007">802773</cx:pt>
          <cx:pt idx="8008">568800</cx:pt>
          <cx:pt idx="8009">518562</cx:pt>
          <cx:pt idx="8010">254700</cx:pt>
          <cx:pt idx="8011">171000</cx:pt>
          <cx:pt idx="8012">573628.5</cx:pt>
          <cx:pt idx="8013">834048</cx:pt>
          <cx:pt idx="8014">568800</cx:pt>
          <cx:pt idx="8015">1016991</cx:pt>
          <cx:pt idx="8016">207000</cx:pt>
          <cx:pt idx="8017">654498</cx:pt>
          <cx:pt idx="8018">309073.5</cx:pt>
          <cx:pt idx="8019">207000</cx:pt>
          <cx:pt idx="8020">450000</cx:pt>
          <cx:pt idx="8021">221031</cx:pt>
          <cx:pt idx="8022">1596568.5</cx:pt>
          <cx:pt idx="8023">512446.5</cx:pt>
          <cx:pt idx="8024">159264</cx:pt>
          <cx:pt idx="8025">408780</cx:pt>
          <cx:pt idx="8026">776304</cx:pt>
          <cx:pt idx="8027">886176</cx:pt>
          <cx:pt idx="8028">305221.5</cx:pt>
          <cx:pt idx="8029">673875</cx:pt>
          <cx:pt idx="8030">273636</cx:pt>
          <cx:pt idx="8031">526500</cx:pt>
          <cx:pt idx="8032">1125000</cx:pt>
          <cx:pt idx="8033">1354500</cx:pt>
          <cx:pt idx="8034">239850</cx:pt>
          <cx:pt idx="8035">1061599.5</cx:pt>
          <cx:pt idx="8036">513000</cx:pt>
          <cx:pt idx="8037">364428</cx:pt>
          <cx:pt idx="8038">454500</cx:pt>
          <cx:pt idx="8039">101880</cx:pt>
          <cx:pt idx="8040">545040</cx:pt>
          <cx:pt idx="8041">900000</cx:pt>
          <cx:pt idx="8042">135000</cx:pt>
          <cx:pt idx="8043">540000</cx:pt>
          <cx:pt idx="8044">269550</cx:pt>
          <cx:pt idx="8045">579195</cx:pt>
          <cx:pt idx="8046">755190</cx:pt>
          <cx:pt idx="8047">225000</cx:pt>
          <cx:pt idx="8048">521280</cx:pt>
          <cx:pt idx="8049">517500</cx:pt>
          <cx:pt idx="8050">1237500</cx:pt>
          <cx:pt idx="8051">808650</cx:pt>
          <cx:pt idx="8052">669600</cx:pt>
          <cx:pt idx="8053">518562</cx:pt>
          <cx:pt idx="8054">1303812</cx:pt>
          <cx:pt idx="8055">1006920</cx:pt>
          <cx:pt idx="8056">900000</cx:pt>
          <cx:pt idx="8057">948582</cx:pt>
          <cx:pt idx="8058">1008117</cx:pt>
          <cx:pt idx="8059">1579500</cx:pt>
          <cx:pt idx="8060">373311</cx:pt>
          <cx:pt idx="8061">100737</cx:pt>
          <cx:pt idx="8062">808650</cx:pt>
          <cx:pt idx="8063">521280</cx:pt>
          <cx:pt idx="8064">796500</cx:pt>
          <cx:pt idx="8065">634500</cx:pt>
          <cx:pt idx="8066">1372500</cx:pt>
          <cx:pt idx="8067">932643</cx:pt>
          <cx:pt idx="8068">1335996</cx:pt>
          <cx:pt idx="8069">225000</cx:pt>
          <cx:pt idx="8070">1006920</cx:pt>
          <cx:pt idx="8071">135000</cx:pt>
          <cx:pt idx="8072">579195</cx:pt>
          <cx:pt idx="8073">1113840</cx:pt>
          <cx:pt idx="8074">787131</cx:pt>
          <cx:pt idx="8075">402993</cx:pt>
          <cx:pt idx="8076">283419</cx:pt>
          <cx:pt idx="8077">766282.5</cx:pt>
          <cx:pt idx="8078">900000</cx:pt>
          <cx:pt idx="8079">180000</cx:pt>
          <cx:pt idx="8080">254700</cx:pt>
          <cx:pt idx="8081">398160</cx:pt>
          <cx:pt idx="8082">440784</cx:pt>
          <cx:pt idx="8083">315000</cx:pt>
          <cx:pt idx="8084">225000</cx:pt>
          <cx:pt idx="8085">273024</cx:pt>
          <cx:pt idx="8086">225000</cx:pt>
          <cx:pt idx="8087">225000</cx:pt>
          <cx:pt idx="8088">521280</cx:pt>
          <cx:pt idx="8089">247275</cx:pt>
          <cx:pt idx="8090">143910</cx:pt>
          <cx:pt idx="8091">381528</cx:pt>
          <cx:pt idx="8092">348264</cx:pt>
          <cx:pt idx="8093">333337.5</cx:pt>
          <cx:pt idx="8094">2517300</cx:pt>
          <cx:pt idx="8095">117162</cx:pt>
          <cx:pt idx="8096">450000</cx:pt>
          <cx:pt idx="8097">454500</cx:pt>
          <cx:pt idx="8098">604152</cx:pt>
          <cx:pt idx="8099">239850</cx:pt>
          <cx:pt idx="8100">1323000</cx:pt>
          <cx:pt idx="8101">1319269.5</cx:pt>
          <cx:pt idx="8102">963000</cx:pt>
          <cx:pt idx="8103">2695500</cx:pt>
          <cx:pt idx="8104">225000</cx:pt>
          <cx:pt idx="8105">263686.5</cx:pt>
          <cx:pt idx="8106">360000</cx:pt>
          <cx:pt idx="8107">1078200</cx:pt>
          <cx:pt idx="8108">755190</cx:pt>
          <cx:pt idx="8109">94500</cx:pt>
          <cx:pt idx="8110">284400</cx:pt>
          <cx:pt idx="8111">245268</cx:pt>
          <cx:pt idx="8112">900000</cx:pt>
          <cx:pt idx="8113">180000</cx:pt>
          <cx:pt idx="8114">363190.5</cx:pt>
          <cx:pt idx="8115">95940</cx:pt>
          <cx:pt idx="8116">1800000</cx:pt>
          <cx:pt idx="8117">526491</cx:pt>
          <cx:pt idx="8118">505642.5</cx:pt>
          <cx:pt idx="8119">270000</cx:pt>
          <cx:pt idx="8120">180000</cx:pt>
          <cx:pt idx="8121">390960</cx:pt>
          <cx:pt idx="8122">254700</cx:pt>
          <cx:pt idx="8123">1724688</cx:pt>
          <cx:pt idx="8124">625536</cx:pt>
          <cx:pt idx="8125">545040</cx:pt>
          <cx:pt idx="8126">450000</cx:pt>
          <cx:pt idx="8127">351000</cx:pt>
          <cx:pt idx="8128">652500</cx:pt>
          <cx:pt idx="8129">180000</cx:pt>
          <cx:pt idx="8130">284400</cx:pt>
          <cx:pt idx="8131">273636</cx:pt>
          <cx:pt idx="8132">472500</cx:pt>
          <cx:pt idx="8133">307557</cx:pt>
          <cx:pt idx="8134">536917.5</cx:pt>
          <cx:pt idx="8135">545040</cx:pt>
          <cx:pt idx="8136">269550</cx:pt>
          <cx:pt idx="8137">270000</cx:pt>
          <cx:pt idx="8138">199008</cx:pt>
          <cx:pt idx="8139">942300</cx:pt>
          <cx:pt idx="8140">1125000</cx:pt>
          <cx:pt idx="8141">463500</cx:pt>
          <cx:pt idx="8142">819000</cx:pt>
          <cx:pt idx="8143">202500</cx:pt>
          <cx:pt idx="8144">239850</cx:pt>
          <cx:pt idx="8145">808650</cx:pt>
          <cx:pt idx="8146">382500</cx:pt>
          <cx:pt idx="8147">1530000</cx:pt>
          <cx:pt idx="8148">315000</cx:pt>
          <cx:pt idx="8149">1350000</cx:pt>
          <cx:pt idx="8150">280170</cx:pt>
          <cx:pt idx="8151">270000</cx:pt>
          <cx:pt idx="8152">1928304</cx:pt>
          <cx:pt idx="8153">171900</cx:pt>
          <cx:pt idx="8154">592560</cx:pt>
          <cx:pt idx="8155">757597.5</cx:pt>
          <cx:pt idx="8156">555273</cx:pt>
          <cx:pt idx="8157">1260000</cx:pt>
          <cx:pt idx="8158">504000</cx:pt>
          <cx:pt idx="8159">587619</cx:pt>
          <cx:pt idx="8160">521280</cx:pt>
          <cx:pt idx="8161">1159411.5</cx:pt>
          <cx:pt idx="8162">1325475</cx:pt>
          <cx:pt idx="8163">1339884</cx:pt>
          <cx:pt idx="8164">310500</cx:pt>
          <cx:pt idx="8165">292500</cx:pt>
          <cx:pt idx="8166">382500</cx:pt>
          <cx:pt idx="8167">254700</cx:pt>
          <cx:pt idx="8168">254700</cx:pt>
          <cx:pt idx="8169">555273</cx:pt>
          <cx:pt idx="8170">291384</cx:pt>
          <cx:pt idx="8171">540000</cx:pt>
          <cx:pt idx="8172">180000</cx:pt>
          <cx:pt idx="8173">492862.5</cx:pt>
          <cx:pt idx="8174">225000</cx:pt>
          <cx:pt idx="8175">178290</cx:pt>
          <cx:pt idx="8176">1546020</cx:pt>
          <cx:pt idx="8177">382500</cx:pt>
          <cx:pt idx="8178">454500</cx:pt>
          <cx:pt idx="8179">675000</cx:pt>
          <cx:pt idx="8180">202500</cx:pt>
          <cx:pt idx="8181">835380</cx:pt>
          <cx:pt idx="8182">189621</cx:pt>
          <cx:pt idx="8183">981747</cx:pt>
          <cx:pt idx="8184">432567</cx:pt>
          <cx:pt idx="8185">1288350</cx:pt>
          <cx:pt idx="8186">283500</cx:pt>
          <cx:pt idx="8187">101880</cx:pt>
          <cx:pt idx="8188">348264</cx:pt>
          <cx:pt idx="8189">2606400</cx:pt>
          <cx:pt idx="8190">157500</cx:pt>
          <cx:pt idx="8191">755190</cx:pt>
          <cx:pt idx="8192">2220259.5</cx:pt>
          <cx:pt idx="8193">927877.5</cx:pt>
          <cx:pt idx="8194">1236816</cx:pt>
          <cx:pt idx="8195">143910</cx:pt>
          <cx:pt idx="8196">270000</cx:pt>
          <cx:pt idx="8197">454500</cx:pt>
          <cx:pt idx="8198">225000</cx:pt>
          <cx:pt idx="8199">730017</cx:pt>
          <cx:pt idx="8200">247275</cx:pt>
          <cx:pt idx="8201">180000</cx:pt>
          <cx:pt idx="8202">450000</cx:pt>
          <cx:pt idx="8203">654498</cx:pt>
          <cx:pt idx="8204">270000</cx:pt>
          <cx:pt idx="8205">270000</cx:pt>
          <cx:pt idx="8206">450000</cx:pt>
          <cx:pt idx="8207">135000</cx:pt>
          <cx:pt idx="8208">180000</cx:pt>
          <cx:pt idx="8209">254700</cx:pt>
          <cx:pt idx="8210">445086</cx:pt>
          <cx:pt idx="8211">369720</cx:pt>
          <cx:pt idx="8212">675000</cx:pt>
          <cx:pt idx="8213">333000</cx:pt>
          <cx:pt idx="8214">787131</cx:pt>
          <cx:pt idx="8215">513531</cx:pt>
          <cx:pt idx="8216">900000</cx:pt>
          <cx:pt idx="8217">539100</cx:pt>
          <cx:pt idx="8218">640080</cx:pt>
          <cx:pt idx="8219">781920</cx:pt>
          <cx:pt idx="8220">675000</cx:pt>
          <cx:pt idx="8221">411813</cx:pt>
          <cx:pt idx="8222">536917.5</cx:pt>
          <cx:pt idx="8223">180000</cx:pt>
          <cx:pt idx="8224">358443</cx:pt>
          <cx:pt idx="8225">1046142</cx:pt>
          <cx:pt idx="8226">325908</cx:pt>
          <cx:pt idx="8227">142200</cx:pt>
          <cx:pt idx="8228">495000</cx:pt>
          <cx:pt idx="8229">450000</cx:pt>
          <cx:pt idx="8230">180000</cx:pt>
          <cx:pt idx="8231">166500</cx:pt>
          <cx:pt idx="8232">1149606</cx:pt>
          <cx:pt idx="8233">592560</cx:pt>
          <cx:pt idx="8234">177903</cx:pt>
          <cx:pt idx="8235">700830</cx:pt>
          <cx:pt idx="8236">1046142</cx:pt>
          <cx:pt idx="8237">225000</cx:pt>
          <cx:pt idx="8238">512064</cx:pt>
          <cx:pt idx="8239">954207</cx:pt>
          <cx:pt idx="8240">490495.5</cx:pt>
          <cx:pt idx="8241">877500</cx:pt>
          <cx:pt idx="8242">1530517.5</cx:pt>
          <cx:pt idx="8243">1236816</cx:pt>
          <cx:pt idx="8244">639396</cx:pt>
          <cx:pt idx="8245">544491</cx:pt>
          <cx:pt idx="8246">90000</cx:pt>
          <cx:pt idx="8247">225000</cx:pt>
          <cx:pt idx="8248">1404013.5</cx:pt>
          <cx:pt idx="8249">673875</cx:pt>
          <cx:pt idx="8250">256500</cx:pt>
          <cx:pt idx="8251">134775</cx:pt>
          <cx:pt idx="8252">521280</cx:pt>
          <cx:pt idx="8253">513531</cx:pt>
          <cx:pt idx="8254">840951</cx:pt>
          <cx:pt idx="8255">534204</cx:pt>
          <cx:pt idx="8256">119925</cx:pt>
          <cx:pt idx="8257">450000</cx:pt>
          <cx:pt idx="8258">819432</cx:pt>
          <cx:pt idx="8259">497520</cx:pt>
          <cx:pt idx="8260">247275</cx:pt>
          <cx:pt idx="8261">1110019.5</cx:pt>
          <cx:pt idx="8262">1762110</cx:pt>
          <cx:pt idx="8263">56880</cx:pt>
          <cx:pt idx="8264">863226</cx:pt>
          <cx:pt idx="8265">163512</cx:pt>
          <cx:pt idx="8266">254700</cx:pt>
          <cx:pt idx="8267">540360</cx:pt>
          <cx:pt idx="8268">265536</cx:pt>
          <cx:pt idx="8269">755190</cx:pt>
          <cx:pt idx="8270">495000</cx:pt>
          <cx:pt idx="8271">538704</cx:pt>
          <cx:pt idx="8272">900000</cx:pt>
          <cx:pt idx="8273">1288350</cx:pt>
          <cx:pt idx="8274">675000</cx:pt>
          <cx:pt idx="8275">101880</cx:pt>
          <cx:pt idx="8276">1288350</cx:pt>
          <cx:pt idx="8277">301896</cx:pt>
          <cx:pt idx="8278">270000</cx:pt>
          <cx:pt idx="8279">1170000</cx:pt>
          <cx:pt idx="8280">904500</cx:pt>
          <cx:pt idx="8281">276813</cx:pt>
          <cx:pt idx="8282">770913</cx:pt>
          <cx:pt idx="8283">781920</cx:pt>
          <cx:pt idx="8284">657702</cx:pt>
          <cx:pt idx="8285">521280</cx:pt>
          <cx:pt idx="8286">202500</cx:pt>
          <cx:pt idx="8287">358443</cx:pt>
          <cx:pt idx="8288">172021.5</cx:pt>
          <cx:pt idx="8289">766404</cx:pt>
          <cx:pt idx="8290">473760</cx:pt>
          <cx:pt idx="8291">1350000</cx:pt>
          <cx:pt idx="8292">288873</cx:pt>
          <cx:pt idx="8293">540000</cx:pt>
          <cx:pt idx="8294">254700</cx:pt>
          <cx:pt idx="8295">584766</cx:pt>
          <cx:pt idx="8296">450000</cx:pt>
          <cx:pt idx="8297">1515415.5</cx:pt>
          <cx:pt idx="8298">462645</cx:pt>
          <cx:pt idx="8299">95940</cx:pt>
          <cx:pt idx="8300">521280</cx:pt>
          <cx:pt idx="8301">346500</cx:pt>
          <cx:pt idx="8302">432567</cx:pt>
          <cx:pt idx="8303">1288350</cx:pt>
          <cx:pt idx="8304">247500</cx:pt>
          <cx:pt idx="8305">163008</cx:pt>
          <cx:pt idx="8306">1527579</cx:pt>
          <cx:pt idx="8307">625536</cx:pt>
          <cx:pt idx="8308">490495.5</cx:pt>
          <cx:pt idx="8309">539100</cx:pt>
          <cx:pt idx="8310">180000</cx:pt>
          <cx:pt idx="8311">888840</cx:pt>
          <cx:pt idx="8312">1759500</cx:pt>
          <cx:pt idx="8313">694773</cx:pt>
          <cx:pt idx="8314">427450.5</cx:pt>
          <cx:pt idx="8315">454500</cx:pt>
          <cx:pt idx="8316">472500</cx:pt>
          <cx:pt idx="8317">119925</cx:pt>
          <cx:pt idx="8318">144486</cx:pt>
          <cx:pt idx="8319">485640</cx:pt>
          <cx:pt idx="8320">247500</cx:pt>
          <cx:pt idx="8321">1033213.5</cx:pt>
          <cx:pt idx="8322">1125000</cx:pt>
          <cx:pt idx="8323">588874.5</cx:pt>
          <cx:pt idx="8324">254700</cx:pt>
          <cx:pt idx="8325">682875</cx:pt>
          <cx:pt idx="8326">270000</cx:pt>
          <cx:pt idx="8327">849415.5</cx:pt>
          <cx:pt idx="8328">332946</cx:pt>
          <cx:pt idx="8329">1035832.5</cx:pt>
          <cx:pt idx="8330">900000</cx:pt>
          <cx:pt idx="8331">225000</cx:pt>
          <cx:pt idx="8332">813195</cx:pt>
          <cx:pt idx="8333">412794</cx:pt>
          <cx:pt idx="8334">508495.5</cx:pt>
          <cx:pt idx="8335">405000</cx:pt>
          <cx:pt idx="8336">787086</cx:pt>
          <cx:pt idx="8337">675000</cx:pt>
          <cx:pt idx="8338">239850</cx:pt>
          <cx:pt idx="8339">602001</cx:pt>
          <cx:pt idx="8340">1227901.5</cx:pt>
          <cx:pt idx="8341">450000</cx:pt>
          <cx:pt idx="8342">495000</cx:pt>
          <cx:pt idx="8343">539100</cx:pt>
          <cx:pt idx="8344">967500</cx:pt>
          <cx:pt idx="8345">454500</cx:pt>
          <cx:pt idx="8346">191880</cx:pt>
          <cx:pt idx="8347">1467612</cx:pt>
          <cx:pt idx="8348">450000</cx:pt>
          <cx:pt idx="8349">640080</cx:pt>
          <cx:pt idx="8350">126000</cx:pt>
          <cx:pt idx="8351">1762110</cx:pt>
          <cx:pt idx="8352">545040</cx:pt>
          <cx:pt idx="8353">675000</cx:pt>
          <cx:pt idx="8354">729792</cx:pt>
          <cx:pt idx="8355">1002870</cx:pt>
          <cx:pt idx="8356">675000</cx:pt>
          <cx:pt idx="8357">298512</cx:pt>
          <cx:pt idx="8358">592560</cx:pt>
          <cx:pt idx="8359">107820</cx:pt>
          <cx:pt idx="8360">358213.5</cx:pt>
          <cx:pt idx="8361">1451047.5</cx:pt>
          <cx:pt idx="8362">324000</cx:pt>
          <cx:pt idx="8363">675000</cx:pt>
          <cx:pt idx="8364">601470</cx:pt>
          <cx:pt idx="8365">1546020</cx:pt>
          <cx:pt idx="8366">254700</cx:pt>
          <cx:pt idx="8367">1288350</cx:pt>
          <cx:pt idx="8368">898434</cx:pt>
          <cx:pt idx="8369">509400</cx:pt>
          <cx:pt idx="8370">740218.5</cx:pt>
          <cx:pt idx="8371">643500</cx:pt>
          <cx:pt idx="8372">157500</cx:pt>
          <cx:pt idx="8373">1575000</cx:pt>
          <cx:pt idx="8374">1012500</cx:pt>
          <cx:pt idx="8375">315000</cx:pt>
          <cx:pt idx="8376">348826.5</cx:pt>
          <cx:pt idx="8377">225000</cx:pt>
          <cx:pt idx="8378">536917.5</cx:pt>
          <cx:pt idx="8379">199152</cx:pt>
          <cx:pt idx="8380">1551798</cx:pt>
          <cx:pt idx="8381">328365</cx:pt>
          <cx:pt idx="8382">376920</cx:pt>
          <cx:pt idx="8383">431280</cx:pt>
          <cx:pt idx="8384">668484</cx:pt>
          <cx:pt idx="8385">436032</cx:pt>
          <cx:pt idx="8386">253737</cx:pt>
          <cx:pt idx="8387">180000</cx:pt>
          <cx:pt idx="8388">770292</cx:pt>
          <cx:pt idx="8389">247500</cx:pt>
          <cx:pt idx="8390">640080</cx:pt>
          <cx:pt idx="8391">315000</cx:pt>
          <cx:pt idx="8392">770292</cx:pt>
          <cx:pt idx="8393">1113399</cx:pt>
          <cx:pt idx="8394">1096020</cx:pt>
          <cx:pt idx="8395">562491</cx:pt>
          <cx:pt idx="8396">808650</cx:pt>
          <cx:pt idx="8397">592560</cx:pt>
          <cx:pt idx="8398">640080</cx:pt>
          <cx:pt idx="8399">545040</cx:pt>
          <cx:pt idx="8400">675000</cx:pt>
          <cx:pt idx="8401">1288350</cx:pt>
          <cx:pt idx="8402">566055</cx:pt>
          <cx:pt idx="8403">270000</cx:pt>
          <cx:pt idx="8404">1575000</cx:pt>
          <cx:pt idx="8405">448056</cx:pt>
          <cx:pt idx="8406">315000</cx:pt>
          <cx:pt idx="8407">518562</cx:pt>
          <cx:pt idx="8408">675000</cx:pt>
          <cx:pt idx="8409">521280</cx:pt>
          <cx:pt idx="8410">560664</cx:pt>
          <cx:pt idx="8411">1223010</cx:pt>
          <cx:pt idx="8412">508495.5</cx:pt>
          <cx:pt idx="8413">76410</cx:pt>
          <cx:pt idx="8414">760225.5</cx:pt>
          <cx:pt idx="8415">755190</cx:pt>
          <cx:pt idx="8416">225000</cx:pt>
          <cx:pt idx="8417">104256</cx:pt>
          <cx:pt idx="8418">1350000</cx:pt>
          <cx:pt idx="8419">130824</cx:pt>
          <cx:pt idx="8420">648000</cx:pt>
          <cx:pt idx="8421">900000</cx:pt>
          <cx:pt idx="8422">495000</cx:pt>
          <cx:pt idx="8423">302206.5</cx:pt>
          <cx:pt idx="8424">906615</cx:pt>
          <cx:pt idx="8425">900000</cx:pt>
          <cx:pt idx="8426">900000</cx:pt>
          <cx:pt idx="8427">272520</cx:pt>
          <cx:pt idx="8428">225000</cx:pt>
          <cx:pt idx="8429">1255680</cx:pt>
          <cx:pt idx="8430">423000</cx:pt>
          <cx:pt idx="8431">1133748</cx:pt>
          <cx:pt idx="8432">254700</cx:pt>
          <cx:pt idx="8433">215640</cx:pt>
          <cx:pt idx="8434">1190340</cx:pt>
          <cx:pt idx="8435">654498</cx:pt>
          <cx:pt idx="8436">405000</cx:pt>
          <cx:pt idx="8437">90000</cx:pt>
          <cx:pt idx="8438">314055</cx:pt>
          <cx:pt idx="8439">1215000</cx:pt>
          <cx:pt idx="8440">1011955.5</cx:pt>
          <cx:pt idx="8441">755190</cx:pt>
          <cx:pt idx="8442">193500</cx:pt>
          <cx:pt idx="8443">697500</cx:pt>
          <cx:pt idx="8444">157500</cx:pt>
          <cx:pt idx="8445">904500</cx:pt>
          <cx:pt idx="8446">1391418</cx:pt>
          <cx:pt idx="8447">180000</cx:pt>
          <cx:pt idx="8448">752742</cx:pt>
          <cx:pt idx="8449">225000</cx:pt>
          <cx:pt idx="8450">755190</cx:pt>
          <cx:pt idx="8451">288873</cx:pt>
          <cx:pt idx="8452">781920</cx:pt>
          <cx:pt idx="8453">270000</cx:pt>
          <cx:pt idx="8454">269550</cx:pt>
          <cx:pt idx="8455">684706.5</cx:pt>
          <cx:pt idx="8456">103140</cx:pt>
          <cx:pt idx="8457">1256400</cx:pt>
          <cx:pt idx="8458">157500</cx:pt>
          <cx:pt idx="8459">180000</cx:pt>
          <cx:pt idx="8460">1012500</cx:pt>
          <cx:pt idx="8461">1255680</cx:pt>
          <cx:pt idx="8462">450000</cx:pt>
          <cx:pt idx="8463">654498</cx:pt>
          <cx:pt idx="8464">171000</cx:pt>
          <cx:pt idx="8465">675000</cx:pt>
          <cx:pt idx="8466">675000</cx:pt>
          <cx:pt idx="8467">755190</cx:pt>
          <cx:pt idx="8468">260640</cx:pt>
          <cx:pt idx="8469">1256400</cx:pt>
          <cx:pt idx="8470">254700</cx:pt>
          <cx:pt idx="8471">906660</cx:pt>
          <cx:pt idx="8472">781920</cx:pt>
          <cx:pt idx="8473">178290</cx:pt>
          <cx:pt idx="8474">775327.5</cx:pt>
          <cx:pt idx="8475">188460</cx:pt>
          <cx:pt idx="8476">679500</cx:pt>
          <cx:pt idx="8477">622188</cx:pt>
          <cx:pt idx="8478">295168.5</cx:pt>
          <cx:pt idx="8479">1227901.5</cx:pt>
          <cx:pt idx="8480">1288350</cx:pt>
          <cx:pt idx="8481">1075500</cx:pt>
          <cx:pt idx="8482">1086426</cx:pt>
          <cx:pt idx="8483">1350000</cx:pt>
          <cx:pt idx="8484">1546020</cx:pt>
          <cx:pt idx="8485">180000</cx:pt>
          <cx:pt idx="8486">170640</cx:pt>
          <cx:pt idx="8487">514777.5</cx:pt>
          <cx:pt idx="8488">270000</cx:pt>
          <cx:pt idx="8489">352422</cx:pt>
          <cx:pt idx="8490">675000</cx:pt>
          <cx:pt idx="8491">1255680</cx:pt>
          <cx:pt idx="8492">134775</cx:pt>
          <cx:pt idx="8493">499500</cx:pt>
          <cx:pt idx="8494">742500</cx:pt>
          <cx:pt idx="8495">900000</cx:pt>
          <cx:pt idx="8496">436032</cx:pt>
          <cx:pt idx="8497">807984</cx:pt>
          <cx:pt idx="8498">514777.5</cx:pt>
          <cx:pt idx="8499">900000</cx:pt>
          <cx:pt idx="8500">808650</cx:pt>
          <cx:pt idx="8501">189000</cx:pt>
          <cx:pt idx="8502">522000</cx:pt>
          <cx:pt idx="8503">239850</cx:pt>
          <cx:pt idx="8504">1178217</cx:pt>
          <cx:pt idx="8505">781920</cx:pt>
          <cx:pt idx="8506">450000</cx:pt>
          <cx:pt idx="8507">1800000</cx:pt>
          <cx:pt idx="8508">640080</cx:pt>
          <cx:pt idx="8509">839043</cx:pt>
          <cx:pt idx="8510">148365</cx:pt>
          <cx:pt idx="8511">900000</cx:pt>
          <cx:pt idx="8512">545040</cx:pt>
          <cx:pt idx="8513">337500</cx:pt>
          <cx:pt idx="8514">972000</cx:pt>
          <cx:pt idx="8515">1190434.5</cx:pt>
          <cx:pt idx="8516">900000</cx:pt>
          <cx:pt idx="8517">172512</cx:pt>
          <cx:pt idx="8518">310671</cx:pt>
          <cx:pt idx="8519">1822500</cx:pt>
          <cx:pt idx="8520">808650</cx:pt>
          <cx:pt idx="8521">463500</cx:pt>
          <cx:pt idx="8522">450000</cx:pt>
          <cx:pt idx="8523">1993954.5</cx:pt>
          <cx:pt idx="8524">450000</cx:pt>
          <cx:pt idx="8525">720000</cx:pt>
          <cx:pt idx="8526">522396</cx:pt>
          <cx:pt idx="8527">135000</cx:pt>
          <cx:pt idx="8528">604152</cx:pt>
          <cx:pt idx="8529">719946</cx:pt>
          <cx:pt idx="8530">640080</cx:pt>
          <cx:pt idx="8531">254700</cx:pt>
          <cx:pt idx="8532">544491</cx:pt>
          <cx:pt idx="8533">521280</cx:pt>
          <cx:pt idx="8534">545040</cx:pt>
          <cx:pt idx="8535">1288350</cx:pt>
          <cx:pt idx="8536">315000</cx:pt>
          <cx:pt idx="8537">630000</cx:pt>
          <cx:pt idx="8538">1078200</cx:pt>
          <cx:pt idx="8539">585000</cx:pt>
          <cx:pt idx="8540">247275</cx:pt>
          <cx:pt idx="8541">332842.5</cx:pt>
          <cx:pt idx="8542">1350000</cx:pt>
          <cx:pt idx="8543">1006920</cx:pt>
          <cx:pt idx="8544">338832</cx:pt>
          <cx:pt idx="8545">327024</cx:pt>
          <cx:pt idx="8546">835380</cx:pt>
          <cx:pt idx="8547">90000</cx:pt>
          <cx:pt idx="8548">733500</cx:pt>
          <cx:pt idx="8549">440784</cx:pt>
          <cx:pt idx="8550">405000</cx:pt>
          <cx:pt idx="8551">598486.5</cx:pt>
          <cx:pt idx="8552">270000</cx:pt>
          <cx:pt idx="8553">172021.5</cx:pt>
          <cx:pt idx="8554">450000</cx:pt>
          <cx:pt idx="8555">1096020</cx:pt>
          <cx:pt idx="8556">208854</cx:pt>
          <cx:pt idx="8557">180000</cx:pt>
          <cx:pt idx="8558">1125000</cx:pt>
          <cx:pt idx="8559">691020</cx:pt>
          <cx:pt idx="8560">578979</cx:pt>
          <cx:pt idx="8561">490536</cx:pt>
          <cx:pt idx="8562">247500</cx:pt>
          <cx:pt idx="8563">1078200</cx:pt>
          <cx:pt idx="8564">454500</cx:pt>
          <cx:pt idx="8565">604152</cx:pt>
          <cx:pt idx="8566">533304</cx:pt>
          <cx:pt idx="8567">704844</cx:pt>
          <cx:pt idx="8568">594261</cx:pt>
          <cx:pt idx="8569">264888</cx:pt>
          <cx:pt idx="8570">113760</cx:pt>
          <cx:pt idx="8571">270000</cx:pt>
          <cx:pt idx="8572">697500</cx:pt>
          <cx:pt idx="8573">284400</cx:pt>
          <cx:pt idx="8574">538389</cx:pt>
          <cx:pt idx="8575">787131</cx:pt>
          <cx:pt idx="8576">742500</cx:pt>
          <cx:pt idx="8577">405000</cx:pt>
          <cx:pt idx="8578">127350</cx:pt>
          <cx:pt idx="8579">260640</cx:pt>
          <cx:pt idx="8580">221031</cx:pt>
          <cx:pt idx="8581">119893.5</cx:pt>
          <cx:pt idx="8582">723996</cx:pt>
          <cx:pt idx="8583">369720</cx:pt>
          <cx:pt idx="8584">625356</cx:pt>
          <cx:pt idx="8585">101880</cx:pt>
          <cx:pt idx="8586">139500</cx:pt>
          <cx:pt idx="8587">536917.5</cx:pt>
          <cx:pt idx="8588">1096020</cx:pt>
          <cx:pt idx="8589">364896</cx:pt>
          <cx:pt idx="8590">971280</cx:pt>
          <cx:pt idx="8591">247500</cx:pt>
          <cx:pt idx="8592">873342</cx:pt>
          <cx:pt idx="8593">450000</cx:pt>
          <cx:pt idx="8594">180000</cx:pt>
          <cx:pt idx="8595">675000</cx:pt>
          <cx:pt idx="8596">957033</cx:pt>
          <cx:pt idx="8597">540000</cx:pt>
          <cx:pt idx="8598">450000</cx:pt>
          <cx:pt idx="8599">781920</cx:pt>
          <cx:pt idx="8600">582768</cx:pt>
          <cx:pt idx="8601">270000</cx:pt>
          <cx:pt idx="8602">225000</cx:pt>
          <cx:pt idx="8603">468333</cx:pt>
          <cx:pt idx="8604">785398.5</cx:pt>
          <cx:pt idx="8605">317443.5</cx:pt>
          <cx:pt idx="8606">688500</cx:pt>
          <cx:pt idx="8607">450000</cx:pt>
          <cx:pt idx="8608">655614</cx:pt>
          <cx:pt idx="8609">755190</cx:pt>
          <cx:pt idx="8610">355500</cx:pt>
          <cx:pt idx="8611">276277.5</cx:pt>
          <cx:pt idx="8612">270000</cx:pt>
          <cx:pt idx="8613">247500</cx:pt>
          <cx:pt idx="8614">781920</cx:pt>
          <cx:pt idx="8615">273636</cx:pt>
          <cx:pt idx="8616">298512</cx:pt>
          <cx:pt idx="8617">1223010</cx:pt>
          <cx:pt idx="8618">405000</cx:pt>
          <cx:pt idx="8619">1129500</cx:pt>
          <cx:pt idx="8620">513531</cx:pt>
          <cx:pt idx="8621">1006920</cx:pt>
          <cx:pt idx="8622">1305000</cx:pt>
          <cx:pt idx="8623">1345500</cx:pt>
          <cx:pt idx="8624">450000</cx:pt>
          <cx:pt idx="8625">604152</cx:pt>
          <cx:pt idx="8626">225000</cx:pt>
          <cx:pt idx="8627">454500</cx:pt>
          <cx:pt idx="8628">439074</cx:pt>
          <cx:pt idx="8629">585000</cx:pt>
          <cx:pt idx="8630">1192500</cx:pt>
          <cx:pt idx="8631">760225.5</cx:pt>
          <cx:pt idx="8632">259794</cx:pt>
          <cx:pt idx="8633">472644</cx:pt>
          <cx:pt idx="8634">619965</cx:pt>
          <cx:pt idx="8635">225000</cx:pt>
          <cx:pt idx="8636">270000</cx:pt>
          <cx:pt idx="8637">665892</cx:pt>
          <cx:pt idx="8638">1078200</cx:pt>
          <cx:pt idx="8639">632664</cx:pt>
          <cx:pt idx="8640">1123681.5</cx:pt>
          <cx:pt idx="8641">1271929.5</cx:pt>
          <cx:pt idx="8642">677664</cx:pt>
          <cx:pt idx="8643">1354500</cx:pt>
          <cx:pt idx="8644">485640</cx:pt>
          <cx:pt idx="8645">345510</cx:pt>
          <cx:pt idx="8646">611964</cx:pt>
          <cx:pt idx="8647">781920</cx:pt>
          <cx:pt idx="8648">327024</cx:pt>
          <cx:pt idx="8649">717003</cx:pt>
          <cx:pt idx="8650">755190</cx:pt>
          <cx:pt idx="8651">1147500</cx:pt>
          <cx:pt idx="8652">353241</cx:pt>
          <cx:pt idx="8653">612612</cx:pt>
          <cx:pt idx="8654">808650</cx:pt>
          <cx:pt idx="8655">450000</cx:pt>
          <cx:pt idx="8656">225000</cx:pt>
          <cx:pt idx="8657">630000</cx:pt>
          <cx:pt idx="8658">450000</cx:pt>
          <cx:pt idx="8659">360000</cx:pt>
          <cx:pt idx="8660">312768</cx:pt>
          <cx:pt idx="8661">112500</cx:pt>
          <cx:pt idx="8662">269550</cx:pt>
          <cx:pt idx="8663">90000</cx:pt>
          <cx:pt idx="8664">1078200</cx:pt>
          <cx:pt idx="8665">669600</cx:pt>
          <cx:pt idx="8666">1258650</cx:pt>
          <cx:pt idx="8667">119358</cx:pt>
          <cx:pt idx="8668">180000</cx:pt>
          <cx:pt idx="8669">312768</cx:pt>
          <cx:pt idx="8670">277969.5</cx:pt>
          <cx:pt idx="8671">544491</cx:pt>
          <cx:pt idx="8672">271957.5</cx:pt>
          <cx:pt idx="8673">1301283</cx:pt>
          <cx:pt idx="8674">270000</cx:pt>
          <cx:pt idx="8675">269550</cx:pt>
          <cx:pt idx="8676">247275</cx:pt>
          <cx:pt idx="8677">1078200</cx:pt>
          <cx:pt idx="8678">233208</cx:pt>
          <cx:pt idx="8679">567207</cx:pt>
          <cx:pt idx="8680">675000</cx:pt>
          <cx:pt idx="8681">426645</cx:pt>
          <cx:pt idx="8682">888840</cx:pt>
          <cx:pt idx="8683">840996</cx:pt>
          <cx:pt idx="8684">202500</cx:pt>
          <cx:pt idx="8685">180000</cx:pt>
          <cx:pt idx="8686">755190</cx:pt>
          <cx:pt idx="8687">448056</cx:pt>
          <cx:pt idx="8688">1314000</cx:pt>
          <cx:pt idx="8689">427500</cx:pt>
          <cx:pt idx="8690">180000</cx:pt>
          <cx:pt idx="8691">1102500</cx:pt>
          <cx:pt idx="8692">819432</cx:pt>
          <cx:pt idx="8693">343800</cx:pt>
          <cx:pt idx="8694">270000</cx:pt>
          <cx:pt idx="8695">450000</cx:pt>
          <cx:pt idx="8696">247500</cx:pt>
          <cx:pt idx="8697">941472</cx:pt>
          <cx:pt idx="8698">450000</cx:pt>
          <cx:pt idx="8699">193572</cx:pt>
          <cx:pt idx="8700">225000</cx:pt>
          <cx:pt idx="8701">454500</cx:pt>
          <cx:pt idx="8702">691258.5</cx:pt>
          <cx:pt idx="8703">312840</cx:pt>
          <cx:pt idx="8704">1255680</cx:pt>
          <cx:pt idx="8705">808650</cx:pt>
          <cx:pt idx="8706">178290</cx:pt>
          <cx:pt idx="8707">1374480</cx:pt>
          <cx:pt idx="8708">180000</cx:pt>
          <cx:pt idx="8709">566055</cx:pt>
          <cx:pt idx="8710">753840</cx:pt>
          <cx:pt idx="8711">808650</cx:pt>
          <cx:pt idx="8712">143910</cx:pt>
          <cx:pt idx="8713">454500</cx:pt>
          <cx:pt idx="8714">113760</cx:pt>
          <cx:pt idx="8715">273024</cx:pt>
          <cx:pt idx="8716">961146</cx:pt>
          <cx:pt idx="8717">1164667.5</cx:pt>
          <cx:pt idx="8718">531706.5</cx:pt>
          <cx:pt idx="8719">254700</cx:pt>
          <cx:pt idx="8720">242950.5</cx:pt>
          <cx:pt idx="8721">573408</cx:pt>
          <cx:pt idx="8722">254700</cx:pt>
          <cx:pt idx="8723">810000</cx:pt>
          <cx:pt idx="8724">270000</cx:pt>
          <cx:pt idx="8725">180000</cx:pt>
          <cx:pt idx="8726">239850</cx:pt>
          <cx:pt idx="8727">547344</cx:pt>
          <cx:pt idx="8728">720000</cx:pt>
          <cx:pt idx="8729">73944</cx:pt>
          <cx:pt idx="8730">781920</cx:pt>
          <cx:pt idx="8731">331834.5</cx:pt>
          <cx:pt idx="8732">1086034.5</cx:pt>
          <cx:pt idx="8733">634482</cx:pt>
          <cx:pt idx="8734">337500</cx:pt>
          <cx:pt idx="8735">675000</cx:pt>
          <cx:pt idx="8736">755190</cx:pt>
          <cx:pt idx="8737">583834.5</cx:pt>
          <cx:pt idx="8738">1546020</cx:pt>
          <cx:pt idx="8739">123637.5</cx:pt>
          <cx:pt idx="8740">900000</cx:pt>
          <cx:pt idx="8741">900000</cx:pt>
          <cx:pt idx="8742">270000</cx:pt>
          <cx:pt idx="8743">202500</cx:pt>
          <cx:pt idx="8744">900000</cx:pt>
          <cx:pt idx="8745">918468</cx:pt>
          <cx:pt idx="8746">808650</cx:pt>
          <cx:pt idx="8747">253737</cx:pt>
          <cx:pt idx="8748">381528</cx:pt>
          <cx:pt idx="8749">835380</cx:pt>
          <cx:pt idx="8750">144000</cx:pt>
          <cx:pt idx="8751">506889</cx:pt>
          <cx:pt idx="8752">152820</cx:pt>
          <cx:pt idx="8753">269550</cx:pt>
          <cx:pt idx="8754">443664</cx:pt>
          <cx:pt idx="8755">646920</cx:pt>
          <cx:pt idx="8756">544491</cx:pt>
          <cx:pt idx="8757">247500</cx:pt>
          <cx:pt idx="8758">1105083</cx:pt>
          <cx:pt idx="8759">500211</cx:pt>
          <cx:pt idx="8760">1005120</cx:pt>
          <cx:pt idx="8761">382500</cx:pt>
          <cx:pt idx="8762">1800000</cx:pt>
          <cx:pt idx="8763">1440000</cx:pt>
          <cx:pt idx="8764">495000</cx:pt>
          <cx:pt idx="8765">630000</cx:pt>
          <cx:pt idx="8766">754740</cx:pt>
          <cx:pt idx="8767">161730</cx:pt>
          <cx:pt idx="8768">385749</cx:pt>
          <cx:pt idx="8769">263686.5</cx:pt>
          <cx:pt idx="8770">284400</cx:pt>
          <cx:pt idx="8771">95940</cx:pt>
          <cx:pt idx="8772">1285569</cx:pt>
          <cx:pt idx="8773">298512</cx:pt>
          <cx:pt idx="8774">976077</cx:pt>
          <cx:pt idx="8775">254700</cx:pt>
          <cx:pt idx="8776">225000</cx:pt>
          <cx:pt idx="8777">101880</cx:pt>
          <cx:pt idx="8778">1620000</cx:pt>
          <cx:pt idx="8779">302341.5</cx:pt>
          <cx:pt idx="8780">298512</cx:pt>
          <cx:pt idx="8781">450000</cx:pt>
          <cx:pt idx="8782">518562</cx:pt>
          <cx:pt idx="8783">545040</cx:pt>
          <cx:pt idx="8784">1125171</cx:pt>
          <cx:pt idx="8785">634482</cx:pt>
          <cx:pt idx="8786">640080</cx:pt>
          <cx:pt idx="8787">291915</cx:pt>
          <cx:pt idx="8788">585000</cx:pt>
          <cx:pt idx="8789">509400</cx:pt>
          <cx:pt idx="8790">1024740</cx:pt>
          <cx:pt idx="8791">576072</cx:pt>
          <cx:pt idx="8792">526491</cx:pt>
          <cx:pt idx="8793">305221.5</cx:pt>
          <cx:pt idx="8794">1218708</cx:pt>
          <cx:pt idx="8795">76410</cx:pt>
          <cx:pt idx="8796">314055</cx:pt>
          <cx:pt idx="8797">90000</cx:pt>
          <cx:pt idx="8798">901813.5</cx:pt>
          <cx:pt idx="8799">1125000</cx:pt>
          <cx:pt idx="8800">590337</cx:pt>
          <cx:pt idx="8801">1125000</cx:pt>
          <cx:pt idx="8802">548770.5</cx:pt>
          <cx:pt idx="8803">1125000</cx:pt>
          <cx:pt idx="8804">1125000</cx:pt>
          <cx:pt idx="8805">409500</cx:pt>
          <cx:pt idx="8806">269550</cx:pt>
          <cx:pt idx="8807">193572</cx:pt>
          <cx:pt idx="8808">405000</cx:pt>
          <cx:pt idx="8809">1225224</cx:pt>
          <cx:pt idx="8810">199152</cx:pt>
          <cx:pt idx="8811">450000</cx:pt>
          <cx:pt idx="8812">810000</cx:pt>
          <cx:pt idx="8813">779688</cx:pt>
          <cx:pt idx="8814">422235</cx:pt>
          <cx:pt idx="8815">964989</cx:pt>
          <cx:pt idx="8816">270000</cx:pt>
          <cx:pt idx="8817">808650</cx:pt>
          <cx:pt idx="8818">983299.5</cx:pt>
          <cx:pt idx="8819">1546020</cx:pt>
          <cx:pt idx="8820">144486</cx:pt>
          <cx:pt idx="8821">225000</cx:pt>
          <cx:pt idx="8822">1078200</cx:pt>
          <cx:pt idx="8823">1006920</cx:pt>
          <cx:pt idx="8824">288873</cx:pt>
          <cx:pt idx="8825">1006920</cx:pt>
          <cx:pt idx="8826">1042560</cx:pt>
          <cx:pt idx="8827">1047771</cx:pt>
          <cx:pt idx="8828">71955</cx:pt>
          <cx:pt idx="8829">675000</cx:pt>
          <cx:pt idx="8830">71955</cx:pt>
          <cx:pt idx="8831">1800000</cx:pt>
          <cx:pt idx="8832">545040</cx:pt>
          <cx:pt idx="8833">308133</cx:pt>
          <cx:pt idx="8834">270000</cx:pt>
          <cx:pt idx="8835">474048</cx:pt>
          <cx:pt idx="8836">252000</cx:pt>
          <cx:pt idx="8837">381528</cx:pt>
          <cx:pt idx="8838">247500</cx:pt>
          <cx:pt idx="8839">78192</cx:pt>
          <cx:pt idx="8840">1305000</cx:pt>
          <cx:pt idx="8841">1113840</cx:pt>
          <cx:pt idx="8842">675000</cx:pt>
          <cx:pt idx="8843">157500</cx:pt>
          <cx:pt idx="8844">226422</cx:pt>
          <cx:pt idx="8845">754740</cx:pt>
          <cx:pt idx="8846">157500</cx:pt>
          <cx:pt idx="8847">1309500</cx:pt>
          <cx:pt idx="8848">1125000</cx:pt>
          <cx:pt idx="8849">328405.5</cx:pt>
          <cx:pt idx="8850">900000</cx:pt>
          <cx:pt idx="8851">640080</cx:pt>
          <cx:pt idx="8852">193500</cx:pt>
          <cx:pt idx="8853">81549</cx:pt>
          <cx:pt idx="8854">1190340</cx:pt>
          <cx:pt idx="8855">1129500</cx:pt>
          <cx:pt idx="8856">569358</cx:pt>
          <cx:pt idx="8857">191880</cx:pt>
          <cx:pt idx="8858">760225.5</cx:pt>
          <cx:pt idx="8859">215640</cx:pt>
          <cx:pt idx="8860">225000</cx:pt>
          <cx:pt idx="8861">157500</cx:pt>
          <cx:pt idx="8862">152820</cx:pt>
          <cx:pt idx="8863">677664</cx:pt>
          <cx:pt idx="8864">835744.5</cx:pt>
          <cx:pt idx="8865">1125000</cx:pt>
          <cx:pt idx="8866">495000</cx:pt>
          <cx:pt idx="8867">1575000</cx:pt>
          <cx:pt idx="8868">189000</cx:pt>
          <cx:pt idx="8869">1099350</cx:pt>
          <cx:pt idx="8870">450000</cx:pt>
          <cx:pt idx="8871">675000</cx:pt>
          <cx:pt idx="8872">1255680</cx:pt>
          <cx:pt idx="8873">1125000</cx:pt>
          <cx:pt idx="8874">284400</cx:pt>
          <cx:pt idx="8875">197820</cx:pt>
          <cx:pt idx="8876">797557.5</cx:pt>
          <cx:pt idx="8877">1025127</cx:pt>
          <cx:pt idx="8878">391500</cx:pt>
          <cx:pt idx="8879">254700</cx:pt>
          <cx:pt idx="8880">585000</cx:pt>
          <cx:pt idx="8881">149256</cx:pt>
          <cx:pt idx="8882">188478</cx:pt>
          <cx:pt idx="8883">270000</cx:pt>
          <cx:pt idx="8884">592560</cx:pt>
          <cx:pt idx="8885">1762110</cx:pt>
          <cx:pt idx="8886">808650</cx:pt>
          <cx:pt idx="8887">545040</cx:pt>
          <cx:pt idx="8888">180000</cx:pt>
          <cx:pt idx="8889">675000</cx:pt>
          <cx:pt idx="8890">1288350</cx:pt>
          <cx:pt idx="8891">900000</cx:pt>
          <cx:pt idx="8892">474183</cx:pt>
          <cx:pt idx="8893">270000</cx:pt>
          <cx:pt idx="8894">284400</cx:pt>
          <cx:pt idx="8895">450000</cx:pt>
          <cx:pt idx="8896">405000</cx:pt>
          <cx:pt idx="8897">1078200</cx:pt>
          <cx:pt idx="8898">1080000</cx:pt>
          <cx:pt idx="8899">835380</cx:pt>
          <cx:pt idx="8900">690660</cx:pt>
          <cx:pt idx="8901">314100</cx:pt>
          <cx:pt idx="8902">599472</cx:pt>
          <cx:pt idx="8903">942300</cx:pt>
          <cx:pt idx="8904">447768</cx:pt>
          <cx:pt idx="8905">927252</cx:pt>
          <cx:pt idx="8906">545040</cx:pt>
          <cx:pt idx="8907">52767</cx:pt>
          <cx:pt idx="8908">1256400</cx:pt>
          <cx:pt idx="8909">247500</cx:pt>
          <cx:pt idx="8910">225000</cx:pt>
          <cx:pt idx="8911">254700</cx:pt>
          <cx:pt idx="8912">1237684.5</cx:pt>
          <cx:pt idx="8913">578979</cx:pt>
          <cx:pt idx="8914">835380</cx:pt>
          <cx:pt idx="8915">942300</cx:pt>
          <cx:pt idx="8916">521280</cx:pt>
          <cx:pt idx="8917">256500</cx:pt>
          <cx:pt idx="8918">247500</cx:pt>
          <cx:pt idx="8919">848745</cx:pt>
          <cx:pt idx="8920">227520</cx:pt>
          <cx:pt idx="8921">819792</cx:pt>
          <cx:pt idx="8922">450000</cx:pt>
          <cx:pt idx="8923">1125000</cx:pt>
          <cx:pt idx="8924">403249.5</cx:pt>
          <cx:pt idx="8925">534204</cx:pt>
          <cx:pt idx="8926">1354500</cx:pt>
          <cx:pt idx="8927">490495.5</cx:pt>
          <cx:pt idx="8928">701730</cx:pt>
          <cx:pt idx="8929">284400</cx:pt>
          <cx:pt idx="8930">1493086.5</cx:pt>
          <cx:pt idx="8931">1164667.5</cx:pt>
          <cx:pt idx="8932">1700050.5</cx:pt>
          <cx:pt idx="8933">900000</cx:pt>
          <cx:pt idx="8934">675000</cx:pt>
          <cx:pt idx="8935">247275</cx:pt>
          <cx:pt idx="8936">147888</cx:pt>
          <cx:pt idx="8937">900000</cx:pt>
          <cx:pt idx="8938">1024740</cx:pt>
          <cx:pt idx="8939">76410</cx:pt>
          <cx:pt idx="8940">2961000</cx:pt>
          <cx:pt idx="8941">1046142</cx:pt>
          <cx:pt idx="8942">1350000</cx:pt>
          <cx:pt idx="8943">373500</cx:pt>
          <cx:pt idx="8944">612612</cx:pt>
          <cx:pt idx="8945">593010</cx:pt>
          <cx:pt idx="8946">180000</cx:pt>
          <cx:pt idx="8947">319500</cx:pt>
          <cx:pt idx="8948">364356</cx:pt>
          <cx:pt idx="8949">1341000</cx:pt>
          <cx:pt idx="8950">254700</cx:pt>
          <cx:pt idx="8951">544491</cx:pt>
          <cx:pt idx="8952">135000</cx:pt>
          <cx:pt idx="8953">323388</cx:pt>
          <cx:pt idx="8954">225000</cx:pt>
          <cx:pt idx="8955">900000</cx:pt>
          <cx:pt idx="8956">610335</cx:pt>
          <cx:pt idx="8957">539100</cx:pt>
          <cx:pt idx="8958">180000</cx:pt>
          <cx:pt idx="8959">2428200</cx:pt>
          <cx:pt idx="8960">755190</cx:pt>
          <cx:pt idx="8961">540000</cx:pt>
          <cx:pt idx="8962">472500</cx:pt>
          <cx:pt idx="8963">263686.5</cx:pt>
          <cx:pt idx="8964">1575000</cx:pt>
          <cx:pt idx="8965">253737</cx:pt>
          <cx:pt idx="8966">1233477</cx:pt>
          <cx:pt idx="8967">770292</cx:pt>
          <cx:pt idx="8968">2156400</cx:pt>
          <cx:pt idx="8969">254412</cx:pt>
          <cx:pt idx="8970">574668</cx:pt>
          <cx:pt idx="8971">1493086.5</cx:pt>
          <cx:pt idx="8972">669600</cx:pt>
          <cx:pt idx="8973">1056447</cx:pt>
          <cx:pt idx="8974">202500</cx:pt>
          <cx:pt idx="8975">454500</cx:pt>
          <cx:pt idx="8976">168102</cx:pt>
          <cx:pt idx="8977">808650</cx:pt>
          <cx:pt idx="8978">1096020</cx:pt>
          <cx:pt idx="8979">152820</cx:pt>
          <cx:pt idx="8980">395766</cx:pt>
          <cx:pt idx="8981">224136</cx:pt>
          <cx:pt idx="8982">512064</cx:pt>
          <cx:pt idx="8983">855000</cx:pt>
          <cx:pt idx="8984">225000</cx:pt>
          <cx:pt idx="8985">457312.5</cx:pt>
          <cx:pt idx="8986">830709</cx:pt>
          <cx:pt idx="8987">1223010</cx:pt>
          <cx:pt idx="8988">52128</cx:pt>
          <cx:pt idx="8989">728460</cx:pt>
          <cx:pt idx="8990">765000</cx:pt>
          <cx:pt idx="8991">152820</cx:pt>
          <cx:pt idx="8992">500490</cx:pt>
          <cx:pt idx="8993">269550</cx:pt>
          <cx:pt idx="8994">270045</cx:pt>
          <cx:pt idx="8995">1080000</cx:pt>
          <cx:pt idx="8996">1069839</cx:pt>
          <cx:pt idx="8997">1616107.5</cx:pt>
          <cx:pt idx="8998">180000</cx:pt>
          <cx:pt idx="8999">254700</cx:pt>
          <cx:pt idx="9000">450000</cx:pt>
          <cx:pt idx="9001">215640</cx:pt>
          <cx:pt idx="9002">225000</cx:pt>
          <cx:pt idx="9003">440784</cx:pt>
          <cx:pt idx="9004">1013508</cx:pt>
          <cx:pt idx="9005">485640</cx:pt>
          <cx:pt idx="9006">137520</cx:pt>
          <cx:pt idx="9007">942300</cx:pt>
          <cx:pt idx="9008">263686.5</cx:pt>
          <cx:pt idx="9009">271066.5</cx:pt>
          <cx:pt idx="9010">900000</cx:pt>
          <cx:pt idx="9011">1042560</cx:pt>
          <cx:pt idx="9012">1042560</cx:pt>
          <cx:pt idx="9013">320922</cx:pt>
          <cx:pt idx="9014">749506.5</cx:pt>
          <cx:pt idx="9015">270000</cx:pt>
          <cx:pt idx="9016">808650</cx:pt>
          <cx:pt idx="9017">508495.5</cx:pt>
          <cx:pt idx="9018">219249</cx:pt>
          <cx:pt idx="9019">536917.5</cx:pt>
          <cx:pt idx="9020">337500</cx:pt>
          <cx:pt idx="9021">246357</cx:pt>
          <cx:pt idx="9022">599472</cx:pt>
          <cx:pt idx="9023">135000</cx:pt>
          <cx:pt idx="9024">179865</cx:pt>
          <cx:pt idx="9025">215640</cx:pt>
          <cx:pt idx="9026">796500</cx:pt>
          <cx:pt idx="9027">888840</cx:pt>
          <cx:pt idx="9028">327024</cx:pt>
          <cx:pt idx="9029">384048</cx:pt>
          <cx:pt idx="9030">640080</cx:pt>
          <cx:pt idx="9031">728460</cx:pt>
          <cx:pt idx="9032">313438.5</cx:pt>
          <cx:pt idx="9033">675000</cx:pt>
          <cx:pt idx="9034">675000</cx:pt>
          <cx:pt idx="9035">469152</cx:pt>
          <cx:pt idx="9036">210456</cx:pt>
          <cx:pt idx="9037">808650</cx:pt>
          <cx:pt idx="9038">808650</cx:pt>
          <cx:pt idx="9039">284400</cx:pt>
          <cx:pt idx="9040">207396</cx:pt>
          <cx:pt idx="9041">1006920</cx:pt>
          <cx:pt idx="9042">1006920</cx:pt>
          <cx:pt idx="9043">193572</cx:pt>
          <cx:pt idx="9044">341280</cx:pt>
          <cx:pt idx="9045">278613</cx:pt>
          <cx:pt idx="9046">900000</cx:pt>
          <cx:pt idx="9047">432661.5</cx:pt>
          <cx:pt idx="9048">577125</cx:pt>
          <cx:pt idx="9049">339633</cx:pt>
          <cx:pt idx="9050">521280</cx:pt>
          <cx:pt idx="9051">1288350</cx:pt>
          <cx:pt idx="9052">270000</cx:pt>
          <cx:pt idx="9053">1155226.5</cx:pt>
          <cx:pt idx="9054">870984</cx:pt>
          <cx:pt idx="9055">165024</cx:pt>
          <cx:pt idx="9056">135000</cx:pt>
          <cx:pt idx="9057">450000</cx:pt>
          <cx:pt idx="9058">454500</cx:pt>
          <cx:pt idx="9059">225000</cx:pt>
          <cx:pt idx="9060">313438.5</cx:pt>
          <cx:pt idx="9061">755190</cx:pt>
          <cx:pt idx="9062">729792</cx:pt>
          <cx:pt idx="9063">860782.5</cx:pt>
          <cx:pt idx="9064">497520</cx:pt>
          <cx:pt idx="9065">99000</cx:pt>
          <cx:pt idx="9066">1546020</cx:pt>
          <cx:pt idx="9067">225000</cx:pt>
          <cx:pt idx="9068">180000</cx:pt>
          <cx:pt idx="9069">284400</cx:pt>
          <cx:pt idx="9070">247500</cx:pt>
          <cx:pt idx="9071">225000</cx:pt>
          <cx:pt idx="9072">900000</cx:pt>
          <cx:pt idx="9073">225000</cx:pt>
          <cx:pt idx="9074">728460</cx:pt>
          <cx:pt idx="9075">480060</cx:pt>
          <cx:pt idx="9076">180000</cx:pt>
          <cx:pt idx="9077">859153.5</cx:pt>
          <cx:pt idx="9078">834048</cx:pt>
          <cx:pt idx="9079">409500</cx:pt>
          <cx:pt idx="9080">176328</cx:pt>
          <cx:pt idx="9081">254700</cx:pt>
          <cx:pt idx="9082">403330.5</cx:pt>
          <cx:pt idx="9083">1256400</cx:pt>
          <cx:pt idx="9084">1515415.5</cx:pt>
          <cx:pt idx="9085">760225.5</cx:pt>
          <cx:pt idx="9086">1006920</cx:pt>
          <cx:pt idx="9087">1528200</cx:pt>
          <cx:pt idx="9088">643207.5</cx:pt>
          <cx:pt idx="9089">1800000</cx:pt>
          <cx:pt idx="9090">225000</cx:pt>
          <cx:pt idx="9091">1027327.5</cx:pt>
          <cx:pt idx="9092">239850</cx:pt>
          <cx:pt idx="9093">148365</cx:pt>
          <cx:pt idx="9094">472500</cx:pt>
          <cx:pt idx="9095">225000</cx:pt>
          <cx:pt idx="9096">260640</cx:pt>
          <cx:pt idx="9097">792477</cx:pt>
          <cx:pt idx="9098">967500</cx:pt>
          <cx:pt idx="9099">254700</cx:pt>
          <cx:pt idx="9100">601470</cx:pt>
          <cx:pt idx="9101">381528</cx:pt>
          <cx:pt idx="9102">1451047.5</cx:pt>
          <cx:pt idx="9103">533668.5</cx:pt>
          <cx:pt idx="9104">753840</cx:pt>
          <cx:pt idx="9105">512338.5</cx:pt>
          <cx:pt idx="9106">450000</cx:pt>
          <cx:pt idx="9107">270000</cx:pt>
          <cx:pt idx="9108">71955</cx:pt>
          <cx:pt idx="9109">1078200</cx:pt>
          <cx:pt idx="9110">117162</cx:pt>
          <cx:pt idx="9111">640080</cx:pt>
          <cx:pt idx="9112">512064</cx:pt>
          <cx:pt idx="9113">393367.5</cx:pt>
          <cx:pt idx="9114">403249.5</cx:pt>
          <cx:pt idx="9115">127350</cx:pt>
          <cx:pt idx="9116">314100</cx:pt>
          <cx:pt idx="9117">824823</cx:pt>
          <cx:pt idx="9118">463500</cx:pt>
          <cx:pt idx="9119">238500</cx:pt>
          <cx:pt idx="9120">1442952</cx:pt>
          <cx:pt idx="9121">521280</cx:pt>
          <cx:pt idx="9122">454500</cx:pt>
          <cx:pt idx="9123">1256400</cx:pt>
          <cx:pt idx="9124">180000</cx:pt>
          <cx:pt idx="9125">673875</cx:pt>
          <cx:pt idx="9126">337500</cx:pt>
          <cx:pt idx="9127">900000</cx:pt>
          <cx:pt idx="9128">381528</cx:pt>
          <cx:pt idx="9129">167121</cx:pt>
          <cx:pt idx="9130">238896</cx:pt>
          <cx:pt idx="9131">675000</cx:pt>
          <cx:pt idx="9132">807984</cx:pt>
          <cx:pt idx="9133">398016</cx:pt>
          <cx:pt idx="9134">942300</cx:pt>
          <cx:pt idx="9135">337500</cx:pt>
          <cx:pt idx="9136">239850</cx:pt>
          <cx:pt idx="9137">1413000</cx:pt>
          <cx:pt idx="9138">807984</cx:pt>
          <cx:pt idx="9139">517788</cx:pt>
          <cx:pt idx="9140">153576</cx:pt>
          <cx:pt idx="9141">314100</cx:pt>
          <cx:pt idx="9142">495216</cx:pt>
          <cx:pt idx="9143">953460</cx:pt>
          <cx:pt idx="9144">254700</cx:pt>
          <cx:pt idx="9145">634360.5</cx:pt>
          <cx:pt idx="9146">358443</cx:pt>
          <cx:pt idx="9147">469152</cx:pt>
          <cx:pt idx="9148">251280</cx:pt>
          <cx:pt idx="9149">675000</cx:pt>
          <cx:pt idx="9150">808650</cx:pt>
          <cx:pt idx="9151">270000</cx:pt>
          <cx:pt idx="9152">414792</cx:pt>
          <cx:pt idx="9153">450000</cx:pt>
          <cx:pt idx="9154">188685</cx:pt>
          <cx:pt idx="9155">2047500</cx:pt>
          <cx:pt idx="9156">1321020</cx:pt>
          <cx:pt idx="9157">454500</cx:pt>
          <cx:pt idx="9158">170640</cx:pt>
          <cx:pt idx="9159">702000</cx:pt>
          <cx:pt idx="9160">521280</cx:pt>
          <cx:pt idx="9161">180000</cx:pt>
          <cx:pt idx="9162">270000</cx:pt>
          <cx:pt idx="9163">900000</cx:pt>
          <cx:pt idx="9164">450000</cx:pt>
          <cx:pt idx="9165">360000</cx:pt>
          <cx:pt idx="9166">231813</cx:pt>
          <cx:pt idx="9167">528633</cx:pt>
          <cx:pt idx="9168">585000</cx:pt>
          <cx:pt idx="9169">142200</cx:pt>
          <cx:pt idx="9170">405000</cx:pt>
          <cx:pt idx="9171">407520</cx:pt>
          <cx:pt idx="9172">983299.5</cx:pt>
          <cx:pt idx="9173">2250000</cx:pt>
          <cx:pt idx="9174">248760</cx:pt>
          <cx:pt idx="9175">2013840</cx:pt>
          <cx:pt idx="9176">677664</cx:pt>
          <cx:pt idx="9177">1000858.5</cx:pt>
          <cx:pt idx="9178">315000</cx:pt>
          <cx:pt idx="9179">436032</cx:pt>
          <cx:pt idx="9180">755190</cx:pt>
          <cx:pt idx="9181">900000</cx:pt>
          <cx:pt idx="9182">1374480</cx:pt>
          <cx:pt idx="9183">159205.5</cx:pt>
          <cx:pt idx="9184">1190340</cx:pt>
          <cx:pt idx="9185">227520</cx:pt>
          <cx:pt idx="9186">946998</cx:pt>
          <cx:pt idx="9187">808650</cx:pt>
          <cx:pt idx="9188">521280</cx:pt>
          <cx:pt idx="9189">261288</cx:pt>
          <cx:pt idx="9190">180000</cx:pt>
          <cx:pt idx="9191">180000</cx:pt>
          <cx:pt idx="9192">1535715</cx:pt>
          <cx:pt idx="9193">722394</cx:pt>
          <cx:pt idx="9194">842076</cx:pt>
          <cx:pt idx="9195">543037.5</cx:pt>
          <cx:pt idx="9196">450000</cx:pt>
          <cx:pt idx="9197">328405.5</cx:pt>
          <cx:pt idx="9198">621000</cx:pt>
          <cx:pt idx="9199">360000</cx:pt>
          <cx:pt idx="9200">337500</cx:pt>
          <cx:pt idx="9201">135000</cx:pt>
          <cx:pt idx="9202">808650</cx:pt>
          <cx:pt idx="9203">508500</cx:pt>
          <cx:pt idx="9204">594121.5</cx:pt>
          <cx:pt idx="9205">312768</cx:pt>
          <cx:pt idx="9206">679500</cx:pt>
          <cx:pt idx="9207">450000</cx:pt>
          <cx:pt idx="9208">1626174</cx:pt>
          <cx:pt idx="9209">1125000</cx:pt>
          <cx:pt idx="9210">673875</cx:pt>
          <cx:pt idx="9211">1282500</cx:pt>
          <cx:pt idx="9212">1350000</cx:pt>
          <cx:pt idx="9213">225000</cx:pt>
          <cx:pt idx="9214">545040</cx:pt>
          <cx:pt idx="9215">780363</cx:pt>
          <cx:pt idx="9216">405000</cx:pt>
          <cx:pt idx="9217">808650</cx:pt>
          <cx:pt idx="9218">1054935</cx:pt>
          <cx:pt idx="9219">202500</cx:pt>
          <cx:pt idx="9220">358074</cx:pt>
          <cx:pt idx="9221">526500</cx:pt>
          <cx:pt idx="9222">450000</cx:pt>
          <cx:pt idx="9223">2085120</cx:pt>
          <cx:pt idx="9224">207396</cx:pt>
          <cx:pt idx="9225">1971072</cx:pt>
          <cx:pt idx="9226">450000</cx:pt>
          <cx:pt idx="9227">630000</cx:pt>
          <cx:pt idx="9228">1006920</cx:pt>
          <cx:pt idx="9229">450000</cx:pt>
          <cx:pt idx="9230">942759</cx:pt>
          <cx:pt idx="9231">323014.5</cx:pt>
          <cx:pt idx="9232">180000</cx:pt>
          <cx:pt idx="9233">787131</cx:pt>
          <cx:pt idx="9234">805536</cx:pt>
          <cx:pt idx="9235">558706.5</cx:pt>
          <cx:pt idx="9236">728460</cx:pt>
          <cx:pt idx="9237">495000</cx:pt>
          <cx:pt idx="9238">835380</cx:pt>
          <cx:pt idx="9239">384048</cx:pt>
          <cx:pt idx="9240">640080</cx:pt>
          <cx:pt idx="9241">728460</cx:pt>
          <cx:pt idx="9242">900000</cx:pt>
          <cx:pt idx="9243">392427</cx:pt>
          <cx:pt idx="9244">270000</cx:pt>
          <cx:pt idx="9245">337500</cx:pt>
          <cx:pt idx="9246">2013840</cx:pt>
          <cx:pt idx="9247">239850</cx:pt>
          <cx:pt idx="9248">270000</cx:pt>
          <cx:pt idx="9249">312768</cx:pt>
          <cx:pt idx="9250">1256400</cx:pt>
          <cx:pt idx="9251">1436850</cx:pt>
          <cx:pt idx="9252">508495.5</cx:pt>
          <cx:pt idx="9253">381528</cx:pt>
          <cx:pt idx="9254">140166</cx:pt>
          <cx:pt idx="9255">90000</cx:pt>
          <cx:pt idx="9256">253737</cx:pt>
          <cx:pt idx="9257">45000</cx:pt>
          <cx:pt idx="9258">225000</cx:pt>
          <cx:pt idx="9259">284400</cx:pt>
          <cx:pt idx="9260">197820</cx:pt>
          <cx:pt idx="9261">202500</cx:pt>
          <cx:pt idx="9262">485190</cx:pt>
          <cx:pt idx="9263">237024</cx:pt>
          <cx:pt idx="9264">568800</cx:pt>
          <cx:pt idx="9265">355536</cx:pt>
          <cx:pt idx="9266">1218118.5</cx:pt>
          <cx:pt idx="9267">970380</cx:pt>
          <cx:pt idx="9268">1078200</cx:pt>
          <cx:pt idx="9269">1078200</cx:pt>
          <cx:pt idx="9270">553500</cx:pt>
          <cx:pt idx="9271">80865</cx:pt>
          <cx:pt idx="9272">787131</cx:pt>
          <cx:pt idx="9273">616500</cx:pt>
          <cx:pt idx="9274">395766</cx:pt>
          <cx:pt idx="9275">270000</cx:pt>
          <cx:pt idx="9276">808650</cx:pt>
          <cx:pt idx="9277">468733.5</cx:pt>
          <cx:pt idx="9278">1051245</cx:pt>
          <cx:pt idx="9279">509922</cx:pt>
          <cx:pt idx="9280">1345500</cx:pt>
          <cx:pt idx="9281">585000</cx:pt>
          <cx:pt idx="9282">247275</cx:pt>
          <cx:pt idx="9283">87948</cx:pt>
          <cx:pt idx="9284">1223010</cx:pt>
          <cx:pt idx="9285">254700</cx:pt>
          <cx:pt idx="9286">781920</cx:pt>
          <cx:pt idx="9287">1125000</cx:pt>
          <cx:pt idx="9288">286704</cx:pt>
          <cx:pt idx="9289">521280</cx:pt>
          <cx:pt idx="9290">571446</cx:pt>
          <cx:pt idx="9291">328405.5</cx:pt>
          <cx:pt idx="9292">1256400</cx:pt>
          <cx:pt idx="9293">649462.5</cx:pt>
          <cx:pt idx="9294">508495.5</cx:pt>
          <cx:pt idx="9295">685386</cx:pt>
          <cx:pt idx="9296">182448</cx:pt>
          <cx:pt idx="9297">225000</cx:pt>
          <cx:pt idx="9298">754740</cx:pt>
          <cx:pt idx="9299">370629</cx:pt>
          <cx:pt idx="9300">384048</cx:pt>
          <cx:pt idx="9301">540000</cx:pt>
          <cx:pt idx="9302">381528</cx:pt>
          <cx:pt idx="9303">263686.5</cx:pt>
          <cx:pt idx="9304">270000</cx:pt>
          <cx:pt idx="9305">634482</cx:pt>
          <cx:pt idx="9306">417024</cx:pt>
          <cx:pt idx="9307">648000</cx:pt>
          <cx:pt idx="9308">622188</cx:pt>
          <cx:pt idx="9309">450000</cx:pt>
          <cx:pt idx="9310">1078200</cx:pt>
          <cx:pt idx="9311">1005120</cx:pt>
          <cx:pt idx="9312">1800000</cx:pt>
          <cx:pt idx="9313">990000</cx:pt>
          <cx:pt idx="9314">270000</cx:pt>
          <cx:pt idx="9315">595903.5</cx:pt>
          <cx:pt idx="9316">284400</cx:pt>
          <cx:pt idx="9317">505066.5</cx:pt>
          <cx:pt idx="9318">298512</cx:pt>
          <cx:pt idx="9319">247500</cx:pt>
          <cx:pt idx="9320">454500</cx:pt>
          <cx:pt idx="9321">675000</cx:pt>
          <cx:pt idx="9322">755190</cx:pt>
          <cx:pt idx="9323">942579</cx:pt>
          <cx:pt idx="9324">450000</cx:pt>
          <cx:pt idx="9325">1493086.5</cx:pt>
          <cx:pt idx="9326">1575000</cx:pt>
          <cx:pt idx="9327">1535553</cx:pt>
          <cx:pt idx="9328">729792</cx:pt>
          <cx:pt idx="9329">127350</cx:pt>
          <cx:pt idx="9330">327024</cx:pt>
          <cx:pt idx="9331">207396</cx:pt>
          <cx:pt idx="9332">171000</cx:pt>
          <cx:pt idx="9333">314100</cx:pt>
          <cx:pt idx="9334">225000</cx:pt>
          <cx:pt idx="9335">1078200</cx:pt>
          <cx:pt idx="9336">2517300</cx:pt>
          <cx:pt idx="9337">545040</cx:pt>
          <cx:pt idx="9338">314100</cx:pt>
          <cx:pt idx="9339">284400</cx:pt>
          <cx:pt idx="9340">90000</cx:pt>
          <cx:pt idx="9341">550467</cx:pt>
          <cx:pt idx="9342">540000</cx:pt>
          <cx:pt idx="9343">1288350</cx:pt>
          <cx:pt idx="9344">273636</cx:pt>
          <cx:pt idx="9345">107820</cx:pt>
          <cx:pt idx="9346">247986</cx:pt>
          <cx:pt idx="9347">545040</cx:pt>
          <cx:pt idx="9348">1350000</cx:pt>
          <cx:pt idx="9349">835380</cx:pt>
          <cx:pt idx="9350">499500</cx:pt>
          <cx:pt idx="9351">1321902</cx:pt>
          <cx:pt idx="9352">601470</cx:pt>
          <cx:pt idx="9353">1379376</cx:pt>
          <cx:pt idx="9354">900000</cx:pt>
          <cx:pt idx="9355">148500</cx:pt>
          <cx:pt idx="9356">1125171</cx:pt>
          <cx:pt idx="9357">1350000</cx:pt>
          <cx:pt idx="9358">1319269.5</cx:pt>
          <cx:pt idx="9359">949500</cx:pt>
          <cx:pt idx="9360">1076247</cx:pt>
          <cx:pt idx="9361">170640</cx:pt>
          <cx:pt idx="9362">675000</cx:pt>
          <cx:pt idx="9363">835380</cx:pt>
          <cx:pt idx="9364">490500</cx:pt>
          <cx:pt idx="9365">1060186.5</cx:pt>
          <cx:pt idx="9366">900000</cx:pt>
          <cx:pt idx="9367">135000</cx:pt>
          <cx:pt idx="9368">225000</cx:pt>
          <cx:pt idx="9369">738000</cx:pt>
          <cx:pt idx="9370">918000</cx:pt>
          <cx:pt idx="9371">755190</cx:pt>
          <cx:pt idx="9372">417024</cx:pt>
          <cx:pt idx="9373">579942</cx:pt>
          <cx:pt idx="9374">398160</cx:pt>
          <cx:pt idx="9375">517500</cx:pt>
          <cx:pt idx="9376">373140</cx:pt>
          <cx:pt idx="9377">225000</cx:pt>
          <cx:pt idx="9378">931500</cx:pt>
          <cx:pt idx="9379">521280</cx:pt>
          <cx:pt idx="9380">1008117</cx:pt>
          <cx:pt idx="9381">107820</cx:pt>
          <cx:pt idx="9382">148365</cx:pt>
          <cx:pt idx="9383">981162</cx:pt>
          <cx:pt idx="9384">270000</cx:pt>
          <cx:pt idx="9385">180000</cx:pt>
          <cx:pt idx="9386">1350000</cx:pt>
          <cx:pt idx="9387">177903</cx:pt>
          <cx:pt idx="9388">824823</cx:pt>
          <cx:pt idx="9389">444420</cx:pt>
          <cx:pt idx="9390">790830</cx:pt>
          <cx:pt idx="9391">270000</cx:pt>
          <cx:pt idx="9392">1130760</cx:pt>
          <cx:pt idx="9393">202500</cx:pt>
          <cx:pt idx="9394">341280</cx:pt>
          <cx:pt idx="9395">601470</cx:pt>
          <cx:pt idx="9396">545040</cx:pt>
          <cx:pt idx="9397">900000</cx:pt>
          <cx:pt idx="9398">675000</cx:pt>
          <cx:pt idx="9399">900000</cx:pt>
          <cx:pt idx="9400">323388</cx:pt>
          <cx:pt idx="9401">405000</cx:pt>
          <cx:pt idx="9402">327024</cx:pt>
          <cx:pt idx="9403">1125000</cx:pt>
          <cx:pt idx="9404">594000</cx:pt>
          <cx:pt idx="9405">732915</cx:pt>
          <cx:pt idx="9406">495000</cx:pt>
          <cx:pt idx="9407">568197</cx:pt>
          <cx:pt idx="9408">72000</cx:pt>
          <cx:pt idx="9409">369531</cx:pt>
          <cx:pt idx="9410">904500</cx:pt>
          <cx:pt idx="9411">1125000</cx:pt>
          <cx:pt idx="9412">1350000</cx:pt>
          <cx:pt idx="9413">225000</cx:pt>
          <cx:pt idx="9414">555273</cx:pt>
          <cx:pt idx="9415">1271929.5</cx:pt>
          <cx:pt idx="9416">1018899</cx:pt>
          <cx:pt idx="9417">654498</cx:pt>
          <cx:pt idx="9418">545040</cx:pt>
          <cx:pt idx="9419">640080</cx:pt>
          <cx:pt idx="9420">244584</cx:pt>
          <cx:pt idx="9421">454500</cx:pt>
          <cx:pt idx="9422">521280</cx:pt>
          <cx:pt idx="9423">397881</cx:pt>
          <cx:pt idx="9424">545040</cx:pt>
          <cx:pt idx="9425">135000</cx:pt>
          <cx:pt idx="9426">544491</cx:pt>
          <cx:pt idx="9427">148365</cx:pt>
          <cx:pt idx="9428">180000</cx:pt>
          <cx:pt idx="9429">646920</cx:pt>
          <cx:pt idx="9430">640080</cx:pt>
          <cx:pt idx="9431">508495.5</cx:pt>
          <cx:pt idx="9432">1381113</cx:pt>
          <cx:pt idx="9433">432661.5</cx:pt>
          <cx:pt idx="9434">997974</cx:pt>
          <cx:pt idx="9435">490536</cx:pt>
          <cx:pt idx="9436">203760</cx:pt>
          <cx:pt idx="9437">616500</cx:pt>
          <cx:pt idx="9438">835605</cx:pt>
          <cx:pt idx="9439">781920</cx:pt>
          <cx:pt idx="9440">398016</cx:pt>
          <cx:pt idx="9441">1006920</cx:pt>
          <cx:pt idx="9442">1057500</cx:pt>
          <cx:pt idx="9443">227520</cx:pt>
          <cx:pt idx="9444">180000</cx:pt>
          <cx:pt idx="9445">1125000</cx:pt>
          <cx:pt idx="9446">545040</cx:pt>
          <cx:pt idx="9447">1345500</cx:pt>
          <cx:pt idx="9448">454500</cx:pt>
          <cx:pt idx="9449">526491</cx:pt>
          <cx:pt idx="9450">427045.5</cx:pt>
          <cx:pt idx="9451">1198548</cx:pt>
          <cx:pt idx="9452">254700</cx:pt>
          <cx:pt idx="9453">381528</cx:pt>
          <cx:pt idx="9454">450000</cx:pt>
          <cx:pt idx="9455">765000</cx:pt>
          <cx:pt idx="9456">180000</cx:pt>
          <cx:pt idx="9457">1350000</cx:pt>
          <cx:pt idx="9458">1236816</cx:pt>
          <cx:pt idx="9459">720000</cx:pt>
          <cx:pt idx="9460">450000</cx:pt>
          <cx:pt idx="9461">180000</cx:pt>
          <cx:pt idx="9462">135000</cx:pt>
          <cx:pt idx="9463">239850</cx:pt>
          <cx:pt idx="9464">760225.5</cx:pt>
          <cx:pt idx="9465">1575000</cx:pt>
          <cx:pt idx="9466">755190</cx:pt>
          <cx:pt idx="9467">1822500</cx:pt>
          <cx:pt idx="9468">550980</cx:pt>
          <cx:pt idx="9469">242595</cx:pt>
          <cx:pt idx="9470">244512</cx:pt>
          <cx:pt idx="9471">540000</cx:pt>
          <cx:pt idx="9472">835380</cx:pt>
          <cx:pt idx="9473">518562</cx:pt>
          <cx:pt idx="9474">913500</cx:pt>
          <cx:pt idx="9475">948096</cx:pt>
          <cx:pt idx="9476">284400</cx:pt>
          <cx:pt idx="9477">67500</cx:pt>
          <cx:pt idx="9478">675000</cx:pt>
          <cx:pt idx="9479">526491</cx:pt>
          <cx:pt idx="9480">755190</cx:pt>
          <cx:pt idx="9481">405000</cx:pt>
          <cx:pt idx="9482">814500</cx:pt>
          <cx:pt idx="9483">808650</cx:pt>
          <cx:pt idx="9484">157500</cx:pt>
          <cx:pt idx="9485">630000</cx:pt>
          <cx:pt idx="9486">163008</cx:pt>
          <cx:pt idx="9487">103558.5</cx:pt>
          <cx:pt idx="9488">450000</cx:pt>
          <cx:pt idx="9489">497520</cx:pt>
          <cx:pt idx="9490">405000</cx:pt>
          <cx:pt idx="9491">1096020</cx:pt>
          <cx:pt idx="9492">918000</cx:pt>
          <cx:pt idx="9493">1024740</cx:pt>
          <cx:pt idx="9494">679500</cx:pt>
          <cx:pt idx="9495">247500</cx:pt>
          <cx:pt idx="9496">640080</cx:pt>
          <cx:pt idx="9497">349609.5</cx:pt>
          <cx:pt idx="9498">594000</cx:pt>
          <cx:pt idx="9499">376078.5</cx:pt>
          <cx:pt idx="9500">379008</cx:pt>
          <cx:pt idx="9501">202500</cx:pt>
          <cx:pt idx="9502">222768</cx:pt>
          <cx:pt idx="9503">1316155.5</cx:pt>
          <cx:pt idx="9504">1546020</cx:pt>
          <cx:pt idx="9505">270000</cx:pt>
          <cx:pt idx="9506">1178217</cx:pt>
          <cx:pt idx="9507">355536</cx:pt>
          <cx:pt idx="9508">343287</cx:pt>
          <cx:pt idx="9509">848745</cx:pt>
          <cx:pt idx="9510">315000</cx:pt>
          <cx:pt idx="9511">355536</cx:pt>
          <cx:pt idx="9512">1288350</cx:pt>
          <cx:pt idx="9513">454500</cx:pt>
          <cx:pt idx="9514">314055</cx:pt>
          <cx:pt idx="9515">936436.5</cx:pt>
          <cx:pt idx="9516">390960</cx:pt>
          <cx:pt idx="9517">679500</cx:pt>
          <cx:pt idx="9518">592560</cx:pt>
          <cx:pt idx="9519">1350000</cx:pt>
          <cx:pt idx="9520">755190</cx:pt>
          <cx:pt idx="9521">401386.5</cx:pt>
          <cx:pt idx="9522">900000</cx:pt>
          <cx:pt idx="9523">254700</cx:pt>
          <cx:pt idx="9524">1288350</cx:pt>
          <cx:pt idx="9525">1040985</cx:pt>
          <cx:pt idx="9526">900000</cx:pt>
          <cx:pt idx="9527">1575000</cx:pt>
          <cx:pt idx="9528">1185120</cx:pt>
          <cx:pt idx="9529">157500</cx:pt>
          <cx:pt idx="9530">254700</cx:pt>
          <cx:pt idx="9531">640080</cx:pt>
          <cx:pt idx="9532">360000</cx:pt>
          <cx:pt idx="9533">521280</cx:pt>
          <cx:pt idx="9534">675000</cx:pt>
          <cx:pt idx="9535">500211</cx:pt>
          <cx:pt idx="9536">1078200</cx:pt>
          <cx:pt idx="9537">327024</cx:pt>
          <cx:pt idx="9538">178290</cx:pt>
          <cx:pt idx="9539">1042560</cx:pt>
          <cx:pt idx="9540">463500</cx:pt>
          <cx:pt idx="9541">390447</cx:pt>
          <cx:pt idx="9542">706500</cx:pt>
          <cx:pt idx="9543">508495.5</cx:pt>
          <cx:pt idx="9544">533668.5</cx:pt>
          <cx:pt idx="9545">227520</cx:pt>
          <cx:pt idx="9546">343800</cx:pt>
          <cx:pt idx="9547">781920</cx:pt>
          <cx:pt idx="9548">269550</cx:pt>
          <cx:pt idx="9549">579942</cx:pt>
          <cx:pt idx="9550">547272</cx:pt>
          <cx:pt idx="9551">835380</cx:pt>
          <cx:pt idx="9552">180000</cx:pt>
          <cx:pt idx="9553">138474</cx:pt>
          <cx:pt idx="9554">256500</cx:pt>
          <cx:pt idx="9555">1078200</cx:pt>
          <cx:pt idx="9556">254700</cx:pt>
          <cx:pt idx="9557">276277.5</cx:pt>
          <cx:pt idx="9558">505642.5</cx:pt>
          <cx:pt idx="9559">1288350</cx:pt>
          <cx:pt idx="9560">331632</cx:pt>
          <cx:pt idx="9561">452385</cx:pt>
          <cx:pt idx="9562">1255680</cx:pt>
          <cx:pt idx="9563">229230</cx:pt>
          <cx:pt idx="9564">495000</cx:pt>
          <cx:pt idx="9565">288873</cx:pt>
          <cx:pt idx="9566">327024</cx:pt>
          <cx:pt idx="9567">675000</cx:pt>
          <cx:pt idx="9568">305221.5</cx:pt>
          <cx:pt idx="9569">518562</cx:pt>
          <cx:pt idx="9570">225000</cx:pt>
          <cx:pt idx="9571">622413</cx:pt>
          <cx:pt idx="9572">799299</cx:pt>
          <cx:pt idx="9573">706410</cx:pt>
          <cx:pt idx="9574">545040</cx:pt>
          <cx:pt idx="9575">171000</cx:pt>
          <cx:pt idx="9576">640080</cx:pt>
          <cx:pt idx="9577">147726</cx:pt>
          <cx:pt idx="9578">938304</cx:pt>
          <cx:pt idx="9579">485640</cx:pt>
          <cx:pt idx="9580">270000</cx:pt>
          <cx:pt idx="9581">848745</cx:pt>
          <cx:pt idx="9582">497520</cx:pt>
          <cx:pt idx="9583">270000</cx:pt>
          <cx:pt idx="9584">1546020</cx:pt>
          <cx:pt idx="9585">135000</cx:pt>
          <cx:pt idx="9586">958131</cx:pt>
          <cx:pt idx="9587">252000</cx:pt>
          <cx:pt idx="9588">547344</cx:pt>
          <cx:pt idx="9589">538704</cx:pt>
          <cx:pt idx="9590">167895</cx:pt>
          <cx:pt idx="9591">1170000</cx:pt>
          <cx:pt idx="9592">180000</cx:pt>
          <cx:pt idx="9593">630000</cx:pt>
          <cx:pt idx="9594">521280</cx:pt>
          <cx:pt idx="9595">156384</cx:pt>
          <cx:pt idx="9596">2250000</cx:pt>
          <cx:pt idx="9597">254700</cx:pt>
          <cx:pt idx="9598">900000</cx:pt>
          <cx:pt idx="9599">431280</cx:pt>
          <cx:pt idx="9600">526491</cx:pt>
          <cx:pt idx="9601">767313</cx:pt>
          <cx:pt idx="9602">452385</cx:pt>
          <cx:pt idx="9603">1350000</cx:pt>
          <cx:pt idx="9604">454500</cx:pt>
          <cx:pt idx="9605">1506816</cx:pt>
          <cx:pt idx="9606">225000</cx:pt>
          <cx:pt idx="9607">448056</cx:pt>
          <cx:pt idx="9608">508495.5</cx:pt>
          <cx:pt idx="9609">765000</cx:pt>
          <cx:pt idx="9610">270000</cx:pt>
          <cx:pt idx="9611">553500</cx:pt>
          <cx:pt idx="9612">254700</cx:pt>
          <cx:pt idx="9613">157500</cx:pt>
          <cx:pt idx="9614">787131</cx:pt>
          <cx:pt idx="9615">296280</cx:pt>
          <cx:pt idx="9616">780363</cx:pt>
          <cx:pt idx="9617">269550</cx:pt>
          <cx:pt idx="9618">61128</cx:pt>
          <cx:pt idx="9619">254700</cx:pt>
          <cx:pt idx="9620">381528</cx:pt>
          <cx:pt idx="9621">229500</cx:pt>
          <cx:pt idx="9622">668304</cx:pt>
          <cx:pt idx="9623">942300</cx:pt>
          <cx:pt idx="9624">284256</cx:pt>
          <cx:pt idx="9625">1125000</cx:pt>
          <cx:pt idx="9626">140746.5</cx:pt>
          <cx:pt idx="9627">463500</cx:pt>
          <cx:pt idx="9628">545040</cx:pt>
          <cx:pt idx="9629">397881</cx:pt>
          <cx:pt idx="9630">536917.5</cx:pt>
          <cx:pt idx="9631">616261.5</cx:pt>
          <cx:pt idx="9632">284400</cx:pt>
          <cx:pt idx="9633">180000</cx:pt>
          <cx:pt idx="9634">276277.5</cx:pt>
          <cx:pt idx="9635">746280</cx:pt>
          <cx:pt idx="9636">450000</cx:pt>
          <cx:pt idx="9637">225000</cx:pt>
          <cx:pt idx="9638">96696</cx:pt>
          <cx:pt idx="9639">454500</cx:pt>
          <cx:pt idx="9640">67500</cx:pt>
          <cx:pt idx="9641">998838</cx:pt>
          <cx:pt idx="9642">545040</cx:pt>
          <cx:pt idx="9643">582228</cx:pt>
          <cx:pt idx="9644">142200</cx:pt>
          <cx:pt idx="9645">490495.5</cx:pt>
          <cx:pt idx="9646">225000</cx:pt>
          <cx:pt idx="9647">521280</cx:pt>
          <cx:pt idx="9648">405000</cx:pt>
          <cx:pt idx="9649">1061572.5</cx:pt>
          <cx:pt idx="9650">447768</cx:pt>
          <cx:pt idx="9651">247500</cx:pt>
          <cx:pt idx="9652">864000</cx:pt>
          <cx:pt idx="9653">239850</cx:pt>
          <cx:pt idx="9654">143910</cx:pt>
          <cx:pt idx="9655">830214</cx:pt>
          <cx:pt idx="9656">225000</cx:pt>
          <cx:pt idx="9657">180000</cx:pt>
          <cx:pt idx="9658">1305000</cx:pt>
          <cx:pt idx="9659">1078200</cx:pt>
          <cx:pt idx="9660">818685</cx:pt>
          <cx:pt idx="9661">225000</cx:pt>
          <cx:pt idx="9662">315000</cx:pt>
          <cx:pt idx="9663">270000</cx:pt>
          <cx:pt idx="9664">1078200</cx:pt>
          <cx:pt idx="9665">263686.5</cx:pt>
          <cx:pt idx="9666">521280</cx:pt>
          <cx:pt idx="9667">612612</cx:pt>
          <cx:pt idx="9668">685012.5</cx:pt>
          <cx:pt idx="9669">640080</cx:pt>
          <cx:pt idx="9670">753840</cx:pt>
          <cx:pt idx="9671">942759</cx:pt>
          <cx:pt idx="9672">215640</cx:pt>
          <cx:pt idx="9673">225000</cx:pt>
          <cx:pt idx="9674">349258.5</cx:pt>
          <cx:pt idx="9675">1312110</cx:pt>
          <cx:pt idx="9676">270000</cx:pt>
          <cx:pt idx="9677">1350000</cx:pt>
          <cx:pt idx="9678">2013840</cx:pt>
          <cx:pt idx="9679">247500</cx:pt>
          <cx:pt idx="9680">900000</cx:pt>
          <cx:pt idx="9681">1062027</cx:pt>
          <cx:pt idx="9682">545040</cx:pt>
          <cx:pt idx="9683">270000</cx:pt>
          <cx:pt idx="9684">276277.5</cx:pt>
          <cx:pt idx="9685">675000</cx:pt>
          <cx:pt idx="9686">1013508</cx:pt>
          <cx:pt idx="9687">1575000</cx:pt>
          <cx:pt idx="9688">1350000</cx:pt>
          <cx:pt idx="9689">971676</cx:pt>
          <cx:pt idx="9690">729792</cx:pt>
          <cx:pt idx="9691">448299</cx:pt>
          <cx:pt idx="9692">180000</cx:pt>
          <cx:pt idx="9693">125136</cx:pt>
          <cx:pt idx="9694">273636</cx:pt>
          <cx:pt idx="9695">888840</cx:pt>
          <cx:pt idx="9696">284400</cx:pt>
          <cx:pt idx="9697">1046142</cx:pt>
          <cx:pt idx="9698">521280</cx:pt>
          <cx:pt idx="9699">450000</cx:pt>
          <cx:pt idx="9700">135000</cx:pt>
          <cx:pt idx="9701">1125000</cx:pt>
          <cx:pt idx="9702">1096020</cx:pt>
          <cx:pt idx="9703">225000</cx:pt>
          <cx:pt idx="9704">688500</cx:pt>
          <cx:pt idx="9705">1711764</cx:pt>
          <cx:pt idx="9706">500211</cx:pt>
          <cx:pt idx="9707">755190</cx:pt>
          <cx:pt idx="9708">436032</cx:pt>
          <cx:pt idx="9709">450000</cx:pt>
          <cx:pt idx="9710">75474</cx:pt>
          <cx:pt idx="9711">1246500</cx:pt>
          <cx:pt idx="9712">704844</cx:pt>
          <cx:pt idx="9713">450000</cx:pt>
          <cx:pt idx="9714">975771</cx:pt>
          <cx:pt idx="9715">790830</cx:pt>
          <cx:pt idx="9716">801000</cx:pt>
          <cx:pt idx="9717">1078200</cx:pt>
          <cx:pt idx="9718">661500</cx:pt>
          <cx:pt idx="9719">1024740</cx:pt>
          <cx:pt idx="9720">1350000</cx:pt>
          <cx:pt idx="9721">604152</cx:pt>
          <cx:pt idx="9722">948096</cx:pt>
          <cx:pt idx="9723">521280</cx:pt>
          <cx:pt idx="9724">533862</cx:pt>
          <cx:pt idx="9725">900000</cx:pt>
          <cx:pt idx="9726">324000</cx:pt>
          <cx:pt idx="9727">578619</cx:pt>
          <cx:pt idx="9728">610335</cx:pt>
          <cx:pt idx="9729">770292</cx:pt>
          <cx:pt idx="9730">545040</cx:pt>
          <cx:pt idx="9731">288873</cx:pt>
          <cx:pt idx="9732">473760</cx:pt>
          <cx:pt idx="9733">824823</cx:pt>
          <cx:pt idx="9734">814041</cx:pt>
          <cx:pt idx="9735">239850</cx:pt>
          <cx:pt idx="9736">135000</cx:pt>
          <cx:pt idx="9737">675000</cx:pt>
          <cx:pt idx="9738">305221.5</cx:pt>
          <cx:pt idx="9739">942300</cx:pt>
          <cx:pt idx="9740">99504</cx:pt>
          <cx:pt idx="9741">752116.5</cx:pt>
          <cx:pt idx="9742">665892</cx:pt>
          <cx:pt idx="9743">355320</cx:pt>
          <cx:pt idx="9744">485190</cx:pt>
          <cx:pt idx="9745">855000</cx:pt>
          <cx:pt idx="9746">119925</cx:pt>
          <cx:pt idx="9747">497520</cx:pt>
          <cx:pt idx="9748">135000</cx:pt>
          <cx:pt idx="9749">89554.5</cx:pt>
          <cx:pt idx="9750">1800000</cx:pt>
          <cx:pt idx="9751">143910</cx:pt>
          <cx:pt idx="9752">391090.5</cx:pt>
          <cx:pt idx="9753">216000</cx:pt>
          <cx:pt idx="9754">83538</cx:pt>
          <cx:pt idx="9755">755190</cx:pt>
          <cx:pt idx="9756">180000</cx:pt>
          <cx:pt idx="9757">360000</cx:pt>
          <cx:pt idx="9758">543037.5</cx:pt>
          <cx:pt idx="9759">269550</cx:pt>
          <cx:pt idx="9760">787086</cx:pt>
          <cx:pt idx="9761">781920</cx:pt>
          <cx:pt idx="9762">622413</cx:pt>
          <cx:pt idx="9763">312768</cx:pt>
          <cx:pt idx="9764">238896</cx:pt>
          <cx:pt idx="9765">450000</cx:pt>
          <cx:pt idx="9766">526491</cx:pt>
          <cx:pt idx="9767">273636</cx:pt>
          <cx:pt idx="9768">441000</cx:pt>
          <cx:pt idx="9769">688500</cx:pt>
          <cx:pt idx="9770">225000</cx:pt>
          <cx:pt idx="9771">900000</cx:pt>
          <cx:pt idx="9772">715095</cx:pt>
          <cx:pt idx="9773">521280</cx:pt>
          <cx:pt idx="9774">1113133.5</cx:pt>
          <cx:pt idx="9775">490536</cx:pt>
          <cx:pt idx="9776">1124478</cx:pt>
          <cx:pt idx="9777">1227901.5</cx:pt>
          <cx:pt idx="9778">66222</cx:pt>
          <cx:pt idx="9779">229500</cx:pt>
          <cx:pt idx="9780">107820</cx:pt>
          <cx:pt idx="9781">450000</cx:pt>
          <cx:pt idx="9782">808650</cx:pt>
          <cx:pt idx="9783">526491</cx:pt>
          <cx:pt idx="9784">143910</cx:pt>
          <cx:pt idx="9785">814041</cx:pt>
          <cx:pt idx="9786">518562</cx:pt>
          <cx:pt idx="9787">207396</cx:pt>
          <cx:pt idx="9788">874152</cx:pt>
          <cx:pt idx="9789">457834.5</cx:pt>
          <cx:pt idx="9790">254700</cx:pt>
          <cx:pt idx="9791">276277.5</cx:pt>
          <cx:pt idx="9792">1006920</cx:pt>
          <cx:pt idx="9793">117162</cx:pt>
          <cx:pt idx="9794">95940</cx:pt>
          <cx:pt idx="9795">1483231.5</cx:pt>
          <cx:pt idx="9796">1006920</cx:pt>
          <cx:pt idx="9797">775327.5</cx:pt>
          <cx:pt idx="9798">490495.5</cx:pt>
          <cx:pt idx="9799">135000</cx:pt>
          <cx:pt idx="9800">127350</cx:pt>
          <cx:pt idx="9801">1272456</cx:pt>
          <cx:pt idx="9802">1125000</cx:pt>
          <cx:pt idx="9803">315000</cx:pt>
          <cx:pt idx="9804">348264</cx:pt>
          <cx:pt idx="9805">143910</cx:pt>
          <cx:pt idx="9806">536917.5</cx:pt>
          <cx:pt idx="9807">254700</cx:pt>
          <cx:pt idx="9808">436032</cx:pt>
          <cx:pt idx="9809">770292</cx:pt>
          <cx:pt idx="9810">1350000</cx:pt>
          <cx:pt idx="9811">339241.5</cx:pt>
          <cx:pt idx="9812">1467612</cx:pt>
          <cx:pt idx="9813">755190</cx:pt>
          <cx:pt idx="9814">312768</cx:pt>
          <cx:pt idx="9815">1027057.5</cx:pt>
          <cx:pt idx="9816">562491</cx:pt>
          <cx:pt idx="9817">993082.5</cx:pt>
          <cx:pt idx="9818">640080</cx:pt>
          <cx:pt idx="9819">481855.5</cx:pt>
          <cx:pt idx="9820">900000</cx:pt>
          <cx:pt idx="9821">675000</cx:pt>
          <cx:pt idx="9822">1042560</cx:pt>
          <cx:pt idx="9823">926365.5</cx:pt>
          <cx:pt idx="9824">497520</cx:pt>
          <cx:pt idx="9825">314100</cx:pt>
          <cx:pt idx="9826">225000</cx:pt>
          <cx:pt idx="9827">1125000</cx:pt>
          <cx:pt idx="9828">1133748</cx:pt>
          <cx:pt idx="9829">269550</cx:pt>
          <cx:pt idx="9830">225000</cx:pt>
          <cx:pt idx="9831">521280</cx:pt>
          <cx:pt idx="9832">193572</cx:pt>
          <cx:pt idx="9833">308133</cx:pt>
          <cx:pt idx="9834">1035832.5</cx:pt>
          <cx:pt idx="9835">159322.5</cx:pt>
          <cx:pt idx="9836">1002456</cx:pt>
          <cx:pt idx="9837">574668</cx:pt>
          <cx:pt idx="9838">490495.5</cx:pt>
          <cx:pt idx="9839">380533.5</cx:pt>
          <cx:pt idx="9840">135000</cx:pt>
          <cx:pt idx="9841">431280</cx:pt>
          <cx:pt idx="9842">900000</cx:pt>
          <cx:pt idx="9843">679500</cx:pt>
          <cx:pt idx="9844">776709</cx:pt>
          <cx:pt idx="9845">168147</cx:pt>
          <cx:pt idx="9846">675000</cx:pt>
          <cx:pt idx="9847">1288350</cx:pt>
          <cx:pt idx="9848">454500</cx:pt>
          <cx:pt idx="9849">1288350</cx:pt>
          <cx:pt idx="9850">2517300</cx:pt>
          <cx:pt idx="9851">1078200</cx:pt>
          <cx:pt idx="9852">1071000</cx:pt>
          <cx:pt idx="9853">127350</cx:pt>
          <cx:pt idx="9854">524866.5</cx:pt>
          <cx:pt idx="9855">957033</cx:pt>
          <cx:pt idx="9856">203760</cx:pt>
          <cx:pt idx="9857">202500</cx:pt>
          <cx:pt idx="9858">441000</cx:pt>
          <cx:pt idx="9859">521280</cx:pt>
          <cx:pt idx="9860">900000</cx:pt>
          <cx:pt idx="9861">545040</cx:pt>
          <cx:pt idx="9862">647046</cx:pt>
          <cx:pt idx="9863">315000</cx:pt>
          <cx:pt idx="9864">443088</cx:pt>
          <cx:pt idx="9865">1288350</cx:pt>
          <cx:pt idx="9866">1800000</cx:pt>
          <cx:pt idx="9867">855000</cx:pt>
          <cx:pt idx="9868">450000</cx:pt>
          <cx:pt idx="9869">225000</cx:pt>
          <cx:pt idx="9870">382500</cx:pt>
          <cx:pt idx="9871">147159</cx:pt>
          <cx:pt idx="9872">765000</cx:pt>
          <cx:pt idx="9873">808650</cx:pt>
          <cx:pt idx="9874">239850</cx:pt>
          <cx:pt idx="9875">508495.5</cx:pt>
          <cx:pt idx="9876">226908</cx:pt>
          <cx:pt idx="9877">814041</cx:pt>
          <cx:pt idx="9878">225000</cx:pt>
          <cx:pt idx="9879">103500</cx:pt>
          <cx:pt idx="9880">201024</cx:pt>
          <cx:pt idx="9881">755190</cx:pt>
          <cx:pt idx="9882">202500</cx:pt>
          <cx:pt idx="9883">592560</cx:pt>
          <cx:pt idx="9884">959157</cx:pt>
          <cx:pt idx="9885">99000</cx:pt>
          <cx:pt idx="9886">283500</cx:pt>
          <cx:pt idx="9887">394303.5</cx:pt>
          <cx:pt idx="9888">263686.5</cx:pt>
          <cx:pt idx="9889">1007352</cx:pt>
          <cx:pt idx="9890">180000</cx:pt>
          <cx:pt idx="9891">808650</cx:pt>
          <cx:pt idx="9892">284256</cx:pt>
          <cx:pt idx="9893">123993</cx:pt>
          <cx:pt idx="9894">1125000</cx:pt>
          <cx:pt idx="9895">900000</cx:pt>
          <cx:pt idx="9896">808650</cx:pt>
          <cx:pt idx="9897">810000</cx:pt>
          <cx:pt idx="9898">777069</cx:pt>
          <cx:pt idx="9899">544491</cx:pt>
          <cx:pt idx="9900">521280</cx:pt>
          <cx:pt idx="9901">453514.5</cx:pt>
          <cx:pt idx="9902">755190</cx:pt>
          <cx:pt idx="9903">481176</cx:pt>
          <cx:pt idx="9904">225000</cx:pt>
          <cx:pt idx="9905">387000</cx:pt>
          <cx:pt idx="9906">382500</cx:pt>
          <cx:pt idx="9907">1236816</cx:pt>
          <cx:pt idx="9908">497520</cx:pt>
          <cx:pt idx="9909">219870</cx:pt>
          <cx:pt idx="9910">590337</cx:pt>
          <cx:pt idx="9911">675000</cx:pt>
          <cx:pt idx="9912">975771</cx:pt>
          <cx:pt idx="9913">592560</cx:pt>
          <cx:pt idx="9914">225000</cx:pt>
          <cx:pt idx="9915">483480</cx:pt>
          <cx:pt idx="9916">192528</cx:pt>
          <cx:pt idx="9917">545040</cx:pt>
          <cx:pt idx="9918">403330.5</cx:pt>
          <cx:pt idx="9919">1241437.5</cx:pt>
          <cx:pt idx="9920">460858.5</cx:pt>
          <cx:pt idx="9921">270000</cx:pt>
          <cx:pt idx="9922">654498</cx:pt>
          <cx:pt idx="9923">545040</cx:pt>
          <cx:pt idx="9924">254700</cx:pt>
          <cx:pt idx="9925">545040</cx:pt>
          <cx:pt idx="9926">314100</cx:pt>
          <cx:pt idx="9927">942300</cx:pt>
          <cx:pt idx="9928">267102</cx:pt>
          <cx:pt idx="9929">927000</cx:pt>
          <cx:pt idx="9930">517266</cx:pt>
          <cx:pt idx="9931">679500</cx:pt>
          <cx:pt idx="9932">284400</cx:pt>
          <cx:pt idx="9933">916470</cx:pt>
          <cx:pt idx="9934">270000</cx:pt>
          <cx:pt idx="9935">755190</cx:pt>
          <cx:pt idx="9936">1125000</cx:pt>
          <cx:pt idx="9937">152820</cx:pt>
          <cx:pt idx="9938">521280</cx:pt>
          <cx:pt idx="9939">585000</cx:pt>
          <cx:pt idx="9940">254700</cx:pt>
          <cx:pt idx="9941">659533.5</cx:pt>
          <cx:pt idx="9942">1125000</cx:pt>
          <cx:pt idx="9943">450000</cx:pt>
          <cx:pt idx="9944">135000</cx:pt>
          <cx:pt idx="9945">900000</cx:pt>
          <cx:pt idx="9946">1467612</cx:pt>
          <cx:pt idx="9947">135000</cx:pt>
          <cx:pt idx="9948">1303812</cx:pt>
          <cx:pt idx="9949">284400</cx:pt>
          <cx:pt idx="9950">225000</cx:pt>
          <cx:pt idx="9951">408780</cx:pt>
          <cx:pt idx="9952">540000</cx:pt>
          <cx:pt idx="9953">755190</cx:pt>
          <cx:pt idx="9954">439740</cx:pt>
          <cx:pt idx="9955">588465</cx:pt>
          <cx:pt idx="9956">225000</cx:pt>
          <cx:pt idx="9957">272520</cx:pt>
          <cx:pt idx="9958">675000</cx:pt>
          <cx:pt idx="9959">728847</cx:pt>
          <cx:pt idx="9960">1078200</cx:pt>
          <cx:pt idx="9961">180000</cx:pt>
          <cx:pt idx="9962">270000</cx:pt>
          <cx:pt idx="9963">298512</cx:pt>
          <cx:pt idx="9964">114682.5</cx:pt>
          <cx:pt idx="9965">157500</cx:pt>
          <cx:pt idx="9966">194076</cx:pt>
          <cx:pt idx="9967">835380</cx:pt>
          <cx:pt idx="9968">225000</cx:pt>
          <cx:pt idx="9969">544491</cx:pt>
          <cx:pt idx="9970">227520</cx:pt>
          <cx:pt idx="9971">900000</cx:pt>
          <cx:pt idx="9972">675000</cx:pt>
          <cx:pt idx="9973">134316</cx:pt>
          <cx:pt idx="9974">539100</cx:pt>
          <cx:pt idx="9975">472500</cx:pt>
          <cx:pt idx="9976">900000</cx:pt>
          <cx:pt idx="9977">592560</cx:pt>
          <cx:pt idx="9978">180000</cx:pt>
          <cx:pt idx="9979">63000</cx:pt>
          <cx:pt idx="9980">152820</cx:pt>
          <cx:pt idx="9981">226908</cx:pt>
          <cx:pt idx="9982">473760</cx:pt>
          <cx:pt idx="9983">312768</cx:pt>
          <cx:pt idx="9984">1288350</cx:pt>
          <cx:pt idx="9985">199080</cx:pt>
          <cx:pt idx="9986">1800000</cx:pt>
          <cx:pt idx="9987">540000</cx:pt>
          <cx:pt idx="9988">414229.5</cx:pt>
          <cx:pt idx="9989">247500</cx:pt>
          <cx:pt idx="9990">835605</cx:pt>
          <cx:pt idx="9991">375408</cx:pt>
          <cx:pt idx="9992">781920</cx:pt>
          <cx:pt idx="9993">900000</cx:pt>
          <cx:pt idx="9994">830709</cx:pt>
          <cx:pt idx="9995">270000</cx:pt>
          <cx:pt idx="9996">1006920</cx:pt>
          <cx:pt idx="9997">497520</cx:pt>
          <cx:pt idx="9998">348264</cx:pt>
          <cx:pt idx="9999">355536</cx:pt>
          <cx:pt idx="10000">675000</cx:pt>
          <cx:pt idx="10001">799299</cx:pt>
          <cx:pt idx="10002">450000</cx:pt>
          <cx:pt idx="10003">450000</cx:pt>
          <cx:pt idx="10004">450000</cx:pt>
          <cx:pt idx="10005">254700</cx:pt>
          <cx:pt idx="10006">204768</cx:pt>
          <cx:pt idx="10007">976711.5</cx:pt>
          <cx:pt idx="10008">573628.5</cx:pt>
          <cx:pt idx="10009">269982</cx:pt>
          <cx:pt idx="10010">327024</cx:pt>
          <cx:pt idx="10011">180000</cx:pt>
          <cx:pt idx="10012">536917.5</cx:pt>
          <cx:pt idx="10013">225000</cx:pt>
          <cx:pt idx="10014">288873</cx:pt>
          <cx:pt idx="10015">219042</cx:pt>
          <cx:pt idx="10016">2013840</cx:pt>
          <cx:pt idx="10017">1515415.5</cx:pt>
          <cx:pt idx="10018">1350000</cx:pt>
          <cx:pt idx="10019">611950.5</cx:pt>
          <cx:pt idx="10020">180000</cx:pt>
          <cx:pt idx="10021">450000</cx:pt>
          <cx:pt idx="10022">225000</cx:pt>
          <cx:pt idx="10023">127350</cx:pt>
          <cx:pt idx="10024">254700</cx:pt>
          <cx:pt idx="10025">835380</cx:pt>
          <cx:pt idx="10026">1291500</cx:pt>
          <cx:pt idx="10027">225000</cx:pt>
          <cx:pt idx="10028">787131</cx:pt>
          <cx:pt idx="10029">180000</cx:pt>
          <cx:pt idx="10030">808650</cx:pt>
          <cx:pt idx="10031">307557</cx:pt>
          <cx:pt idx="10032">518562</cx:pt>
          <cx:pt idx="10033">90000</cx:pt>
          <cx:pt idx="10034">1125000</cx:pt>
          <cx:pt idx="10035">634482</cx:pt>
          <cx:pt idx="10036">508495.5</cx:pt>
          <cx:pt idx="10037">71955</cx:pt>
          <cx:pt idx="10038">592560</cx:pt>
          <cx:pt idx="10039">728460</cx:pt>
          <cx:pt idx="10040">1006920</cx:pt>
          <cx:pt idx="10041">547344</cx:pt>
          <cx:pt idx="10042">315000</cx:pt>
          <cx:pt idx="10043">900000</cx:pt>
          <cx:pt idx="10044">675000</cx:pt>
          <cx:pt idx="10045">895500</cx:pt>
          <cx:pt idx="10046">945000</cx:pt>
          <cx:pt idx="10047">348264</cx:pt>
          <cx:pt idx="10048">592560</cx:pt>
          <cx:pt idx="10049">900000</cx:pt>
          <cx:pt idx="10050">942300</cx:pt>
          <cx:pt idx="10051">135000</cx:pt>
          <cx:pt idx="10052">255960</cx:pt>
          <cx:pt idx="10053">743463</cx:pt>
          <cx:pt idx="10054">343800</cx:pt>
          <cx:pt idx="10055">753840</cx:pt>
          <cx:pt idx="10056">284400</cx:pt>
          <cx:pt idx="10057">1129500</cx:pt>
          <cx:pt idx="10058">803259</cx:pt>
          <cx:pt idx="10059">157500</cx:pt>
          <cx:pt idx="10060">727785</cx:pt>
          <cx:pt idx="10061">808650</cx:pt>
          <cx:pt idx="10062">808650</cx:pt>
          <cx:pt idx="10063">71955</cx:pt>
          <cx:pt idx="10064">239418</cx:pt>
          <cx:pt idx="10065">337500</cx:pt>
          <cx:pt idx="10066">740704.5</cx:pt>
          <cx:pt idx="10067">119448</cx:pt>
          <cx:pt idx="10068">211500</cx:pt>
          <cx:pt idx="10069">983299.5</cx:pt>
          <cx:pt idx="10070">808650</cx:pt>
          <cx:pt idx="10071">778968</cx:pt>
          <cx:pt idx="10072">810000</cx:pt>
          <cx:pt idx="10073">225000</cx:pt>
          <cx:pt idx="10074">1345500</cx:pt>
          <cx:pt idx="10075">286704</cx:pt>
          <cx:pt idx="10076">157500</cx:pt>
          <cx:pt idx="10077">909000</cx:pt>
          <cx:pt idx="10078">545040</cx:pt>
          <cx:pt idx="10079">868797</cx:pt>
          <cx:pt idx="10080">592560</cx:pt>
          <cx:pt idx="10081">579195</cx:pt>
          <cx:pt idx="10082">269550</cx:pt>
          <cx:pt idx="10083">369720</cx:pt>
          <cx:pt idx="10084">760225.5</cx:pt>
          <cx:pt idx="10085">450000</cx:pt>
          <cx:pt idx="10086">295668</cx:pt>
          <cx:pt idx="10087">202500</cx:pt>
          <cx:pt idx="10088">170640</cx:pt>
          <cx:pt idx="10089">360000</cx:pt>
          <cx:pt idx="10090">119925</cx:pt>
          <cx:pt idx="10091">675000</cx:pt>
          <cx:pt idx="10092">454500</cx:pt>
          <cx:pt idx="10093">808650</cx:pt>
          <cx:pt idx="10094">247500</cx:pt>
          <cx:pt idx="10095">677664</cx:pt>
          <cx:pt idx="10096">135000</cx:pt>
          <cx:pt idx="10097">188460</cx:pt>
          <cx:pt idx="10098">1212426</cx:pt>
          <cx:pt idx="10099">234576</cx:pt>
          <cx:pt idx="10100">298512</cx:pt>
          <cx:pt idx="10101">325908</cx:pt>
          <cx:pt idx="10102">135000</cx:pt>
          <cx:pt idx="10103">792162</cx:pt>
          <cx:pt idx="10104">500211</cx:pt>
          <cx:pt idx="10105">540000</cx:pt>
          <cx:pt idx="10106">640080</cx:pt>
          <cx:pt idx="10107">450000</cx:pt>
          <cx:pt idx="10108">284400</cx:pt>
          <cx:pt idx="10109">247500</cx:pt>
          <cx:pt idx="10110">900000</cx:pt>
          <cx:pt idx="10111">448056</cx:pt>
          <cx:pt idx="10112">1528200</cx:pt>
          <cx:pt idx="10113">544491</cx:pt>
          <cx:pt idx="10114">474048</cx:pt>
          <cx:pt idx="10115">720000</cx:pt>
          <cx:pt idx="10116">273708</cx:pt>
          <cx:pt idx="10117">675000</cx:pt>
          <cx:pt idx="10118">198085.5</cx:pt>
          <cx:pt idx="10119">225000</cx:pt>
          <cx:pt idx="10120">1288350</cx:pt>
          <cx:pt idx="10121">1546020</cx:pt>
          <cx:pt idx="10122">900000</cx:pt>
          <cx:pt idx="10123">953460</cx:pt>
          <cx:pt idx="10124">225000</cx:pt>
          <cx:pt idx="10125">685012.5</cx:pt>
          <cx:pt idx="10126">1350000</cx:pt>
          <cx:pt idx="10127">568908</cx:pt>
          <cx:pt idx="10128">480060</cx:pt>
          <cx:pt idx="10129">386977.5</cx:pt>
          <cx:pt idx="10130">405000</cx:pt>
          <cx:pt idx="10131">1288350</cx:pt>
          <cx:pt idx="10132">71316</cx:pt>
          <cx:pt idx="10133">450000</cx:pt>
          <cx:pt idx="10134">335592</cx:pt>
          <cx:pt idx="10135">49455</cx:pt>
          <cx:pt idx="10136">135000</cx:pt>
          <cx:pt idx="10137">454455</cx:pt>
          <cx:pt idx="10138">521280</cx:pt>
          <cx:pt idx="10139">942300</cx:pt>
          <cx:pt idx="10140">281916</cx:pt>
          <cx:pt idx="10141">501435</cx:pt>
          <cx:pt idx="10142">490495.5</cx:pt>
          <cx:pt idx="10143">675000</cx:pt>
          <cx:pt idx="10144">808650</cx:pt>
          <cx:pt idx="10145">888840</cx:pt>
          <cx:pt idx="10146">755190</cx:pt>
          <cx:pt idx="10147">284400</cx:pt>
          <cx:pt idx="10148">284400</cx:pt>
          <cx:pt idx="10149">1886850</cx:pt>
          <cx:pt idx="10150">675000</cx:pt>
          <cx:pt idx="10151">2028942</cx:pt>
          <cx:pt idx="10152">135000</cx:pt>
          <cx:pt idx="10153">288873</cx:pt>
          <cx:pt idx="10154">511249.5</cx:pt>
          <cx:pt idx="10155">161730</cx:pt>
          <cx:pt idx="10156">450000</cx:pt>
          <cx:pt idx="10157">1125000</cx:pt>
          <cx:pt idx="10158">510102</cx:pt>
          <cx:pt idx="10159">468000</cx:pt>
          <cx:pt idx="10160">536917.5</cx:pt>
          <cx:pt idx="10161">808650</cx:pt>
          <cx:pt idx="10162">405000</cx:pt>
          <cx:pt idx="10163">808650</cx:pt>
          <cx:pt idx="10164">495000</cx:pt>
          <cx:pt idx="10165">1080000</cx:pt>
          <cx:pt idx="10166">247500</cx:pt>
          <cx:pt idx="10167">608076</cx:pt>
          <cx:pt idx="10168">545040</cx:pt>
          <cx:pt idx="10169">1314117</cx:pt>
          <cx:pt idx="10170">1293502.5</cx:pt>
          <cx:pt idx="10171">808650</cx:pt>
          <cx:pt idx="10172">270000</cx:pt>
          <cx:pt idx="10173">170640</cx:pt>
          <cx:pt idx="10174">1215000</cx:pt>
          <cx:pt idx="10175">327024</cx:pt>
          <cx:pt idx="10176">604683</cx:pt>
          <cx:pt idx="10177">225000</cx:pt>
          <cx:pt idx="10178">1078200</cx:pt>
          <cx:pt idx="10179">807984</cx:pt>
          <cx:pt idx="10180">450000</cx:pt>
          <cx:pt idx="10181">545040</cx:pt>
          <cx:pt idx="10182">900000</cx:pt>
          <cx:pt idx="10183">225000</cx:pt>
          <cx:pt idx="10184">625536</cx:pt>
          <cx:pt idx="10185">518562</cx:pt>
          <cx:pt idx="10186">900000</cx:pt>
          <cx:pt idx="10187">509400</cx:pt>
          <cx:pt idx="10188">539100</cx:pt>
          <cx:pt idx="10189">1143567</cx:pt>
          <cx:pt idx="10190">276277.5</cx:pt>
          <cx:pt idx="10191">1006920</cx:pt>
          <cx:pt idx="10192">67500</cx:pt>
          <cx:pt idx="10193">640080</cx:pt>
          <cx:pt idx="10194">277969.5</cx:pt>
          <cx:pt idx="10195">257391</cx:pt>
          <cx:pt idx="10196">1078200</cx:pt>
          <cx:pt idx="10197">1350000</cx:pt>
          <cx:pt idx="10198">314100</cx:pt>
          <cx:pt idx="10199">517500</cx:pt>
          <cx:pt idx="10200">270000</cx:pt>
          <cx:pt idx="10201">543735</cx:pt>
          <cx:pt idx="10202">450000</cx:pt>
          <cx:pt idx="10203">879480</cx:pt>
          <cx:pt idx="10204">239850</cx:pt>
          <cx:pt idx="10205">157500</cx:pt>
          <cx:pt idx="10206">314100</cx:pt>
          <cx:pt idx="10207">963000</cx:pt>
          <cx:pt idx="10208">177768</cx:pt>
          <cx:pt idx="10209">180000</cx:pt>
          <cx:pt idx="10210">848745</cx:pt>
          <cx:pt idx="10211">284400</cx:pt>
          <cx:pt idx="10212">497520</cx:pt>
          <cx:pt idx="10213">101880</cx:pt>
          <cx:pt idx="10214">585000</cx:pt>
          <cx:pt idx="10215">301464</cx:pt>
          <cx:pt idx="10216">513531</cx:pt>
          <cx:pt idx="10217">2013840</cx:pt>
          <cx:pt idx="10218">545040</cx:pt>
          <cx:pt idx="10219">254700</cx:pt>
          <cx:pt idx="10220">182016</cx:pt>
          <cx:pt idx="10221">312768</cx:pt>
          <cx:pt idx="10222">900000</cx:pt>
          <cx:pt idx="10223">458460</cx:pt>
          <cx:pt idx="10224">967500</cx:pt>
          <cx:pt idx="10225">1198548</cx:pt>
          <cx:pt idx="10226">439740</cx:pt>
          <cx:pt idx="10227">312768</cx:pt>
          <cx:pt idx="10228">1350000</cx:pt>
          <cx:pt idx="10229">1006920</cx:pt>
          <cx:pt idx="10230">450000</cx:pt>
          <cx:pt idx="10231">481176</cx:pt>
          <cx:pt idx="10232">450000</cx:pt>
          <cx:pt idx="10233">545040</cx:pt>
          <cx:pt idx="10234">558706.5</cx:pt>
          <cx:pt idx="10235">247275</cx:pt>
          <cx:pt idx="10236">270000</cx:pt>
          <cx:pt idx="10237">469152</cx:pt>
          <cx:pt idx="10238">755190</cx:pt>
          <cx:pt idx="10239">618840</cx:pt>
          <cx:pt idx="10240">269550</cx:pt>
          <cx:pt idx="10241">215640</cx:pt>
          <cx:pt idx="10242">545040</cx:pt>
          <cx:pt idx="10243">961146</cx:pt>
          <cx:pt idx="10244">253377</cx:pt>
          <cx:pt idx="10245">592560</cx:pt>
          <cx:pt idx="10246">450000</cx:pt>
          <cx:pt idx="10247">545040</cx:pt>
          <cx:pt idx="10248">341280</cx:pt>
          <cx:pt idx="10249">1350000</cx:pt>
          <cx:pt idx="10250">234324</cx:pt>
          <cx:pt idx="10251">298512</cx:pt>
          <cx:pt idx="10252">333337.5</cx:pt>
          <cx:pt idx="10253">855000</cx:pt>
          <cx:pt idx="10254">101880</cx:pt>
          <cx:pt idx="10255">508495.5</cx:pt>
          <cx:pt idx="10256">675000</cx:pt>
          <cx:pt idx="10257">364896</cx:pt>
          <cx:pt idx="10258">261621</cx:pt>
          <cx:pt idx="10259">900000</cx:pt>
          <cx:pt idx="10260">450000</cx:pt>
          <cx:pt idx="10261">1319269.5</cx:pt>
          <cx:pt idx="10262">473760</cx:pt>
          <cx:pt idx="10263">225000</cx:pt>
          <cx:pt idx="10264">225000</cx:pt>
          <cx:pt idx="10265">90000</cx:pt>
          <cx:pt idx="10266">1942560</cx:pt>
          <cx:pt idx="10267">244584</cx:pt>
          <cx:pt idx="10268">679500</cx:pt>
          <cx:pt idx="10269">814041</cx:pt>
          <cx:pt idx="10270">545040</cx:pt>
          <cx:pt idx="10271">562932</cx:pt>
          <cx:pt idx="10272">312768</cx:pt>
          <cx:pt idx="10273">170640</cx:pt>
          <cx:pt idx="10274">1282500</cx:pt>
          <cx:pt idx="10275">327024</cx:pt>
          <cx:pt idx="10276">724581</cx:pt>
          <cx:pt idx="10277">523597.5</cx:pt>
          <cx:pt idx="10278">814041</cx:pt>
          <cx:pt idx="10279">675000</cx:pt>
          <cx:pt idx="10280">450000</cx:pt>
          <cx:pt idx="10281">239850</cx:pt>
          <cx:pt idx="10282">545040</cx:pt>
          <cx:pt idx="10283">526491</cx:pt>
          <cx:pt idx="10284">1125000</cx:pt>
          <cx:pt idx="10285">315000</cx:pt>
          <cx:pt idx="10286">450000</cx:pt>
          <cx:pt idx="10287">675000</cx:pt>
          <cx:pt idx="10288">180000</cx:pt>
          <cx:pt idx="10289">1056636</cx:pt>
          <cx:pt idx="10290">405000</cx:pt>
          <cx:pt idx="10291">1078200</cx:pt>
          <cx:pt idx="10292">957033</cx:pt>
          <cx:pt idx="10293">450000</cx:pt>
          <cx:pt idx="10294">152820</cx:pt>
          <cx:pt idx="10295">755190</cx:pt>
          <cx:pt idx="10296">454500</cx:pt>
          <cx:pt idx="10297">180000</cx:pt>
          <cx:pt idx="10298">896602.5</cx:pt>
          <cx:pt idx="10299">1125000</cx:pt>
          <cx:pt idx="10300">247275</cx:pt>
          <cx:pt idx="10301">180000</cx:pt>
          <cx:pt idx="10302">495216</cx:pt>
          <cx:pt idx="10303">180000</cx:pt>
          <cx:pt idx="10304">675000</cx:pt>
          <cx:pt idx="10305">454500</cx:pt>
          <cx:pt idx="10306">419679</cx:pt>
          <cx:pt idx="10307">225000</cx:pt>
          <cx:pt idx="10308">2517300</cx:pt>
          <cx:pt idx="10309">755190</cx:pt>
          <cx:pt idx="10310">281673</cx:pt>
          <cx:pt idx="10311">132444</cx:pt>
          <cx:pt idx="10312">107820</cx:pt>
          <cx:pt idx="10313">808650</cx:pt>
          <cx:pt idx="10314">414229.5</cx:pt>
          <cx:pt idx="10315">661500</cx:pt>
          <cx:pt idx="10316">1288350</cx:pt>
          <cx:pt idx="10317">483480</cx:pt>
          <cx:pt idx="10318">292500</cx:pt>
          <cx:pt idx="10319">67500</cx:pt>
          <cx:pt idx="10320">835380</cx:pt>
          <cx:pt idx="10321">675000</cx:pt>
          <cx:pt idx="10322">474048</cx:pt>
          <cx:pt idx="10323">47970</cx:pt>
          <cx:pt idx="10324">679500</cx:pt>
          <cx:pt idx="10325">840951</cx:pt>
          <cx:pt idx="10326">1350000</cx:pt>
          <cx:pt idx="10327">265500</cx:pt>
          <cx:pt idx="10328">547272</cx:pt>
          <cx:pt idx="10329">1312110</cx:pt>
          <cx:pt idx="10330">260568</cx:pt>
          <cx:pt idx="10331">675000</cx:pt>
          <cx:pt idx="10332">101880</cx:pt>
          <cx:pt idx="10333">545040</cx:pt>
          <cx:pt idx="10334">542133</cx:pt>
          <cx:pt idx="10335">586377</cx:pt>
          <cx:pt idx="10336">509400</cx:pt>
          <cx:pt idx="10337">380533.5</cx:pt>
          <cx:pt idx="10338">472500</cx:pt>
          <cx:pt idx="10339">325908</cx:pt>
          <cx:pt idx="10340">495351</cx:pt>
          <cx:pt idx="10341">247500</cx:pt>
          <cx:pt idx="10342">1125000</cx:pt>
          <cx:pt idx="10343">720000</cx:pt>
          <cx:pt idx="10344">270000</cx:pt>
          <cx:pt idx="10345">781920</cx:pt>
          <cx:pt idx="10346">628069.5</cx:pt>
          <cx:pt idx="10347">1024740</cx:pt>
          <cx:pt idx="10348">1350000</cx:pt>
          <cx:pt idx="10349">1100709</cx:pt>
          <cx:pt idx="10350">755190</cx:pt>
          <cx:pt idx="10351">270000</cx:pt>
          <cx:pt idx="10352">814041</cx:pt>
          <cx:pt idx="10353">1913148</cx:pt>
          <cx:pt idx="10354">439740</cx:pt>
          <cx:pt idx="10355">327024</cx:pt>
          <cx:pt idx="10356">787500</cx:pt>
          <cx:pt idx="10357">270000</cx:pt>
          <cx:pt idx="10358">592560</cx:pt>
          <cx:pt idx="10359">1125000</cx:pt>
          <cx:pt idx="10360">1078200</cx:pt>
          <cx:pt idx="10361">1040985</cx:pt>
          <cx:pt idx="10362">1077061.5</cx:pt>
          <cx:pt idx="10363">450000</cx:pt>
          <cx:pt idx="10364">247275</cx:pt>
          <cx:pt idx="10365">497520</cx:pt>
          <cx:pt idx="10366">256500</cx:pt>
          <cx:pt idx="10367">292500</cx:pt>
          <cx:pt idx="10368">422802</cx:pt>
          <cx:pt idx="10369">871029</cx:pt>
          <cx:pt idx="10370">2517300</cx:pt>
          <cx:pt idx="10371">675000</cx:pt>
          <cx:pt idx="10372">1892241</cx:pt>
          <cx:pt idx="10373">233208</cx:pt>
          <cx:pt idx="10374">805536</cx:pt>
          <cx:pt idx="10375">473760</cx:pt>
          <cx:pt idx="10376">571446</cx:pt>
          <cx:pt idx="10377">1461613.5</cx:pt>
          <cx:pt idx="10378">1436850</cx:pt>
          <cx:pt idx="10379">229500</cx:pt>
          <cx:pt idx="10380">263686.5</cx:pt>
          <cx:pt idx="10381">239850</cx:pt>
          <cx:pt idx="10382">127350</cx:pt>
          <cx:pt idx="10383">814041</cx:pt>
          <cx:pt idx="10384">239850</cx:pt>
          <cx:pt idx="10385">495000</cx:pt>
          <cx:pt idx="10386">497520</cx:pt>
          <cx:pt idx="10387">101880</cx:pt>
          <cx:pt idx="10388">516069</cx:pt>
          <cx:pt idx="10389">509922</cx:pt>
          <cx:pt idx="10390">1065681</cx:pt>
          <cx:pt idx="10391">675000</cx:pt>
          <cx:pt idx="10392">1494486</cx:pt>
          <cx:pt idx="10393">1237500</cx:pt>
          <cx:pt idx="10394">277969.5</cx:pt>
          <cx:pt idx="10395">241618.5</cx:pt>
          <cx:pt idx="10396">454500</cx:pt>
          <cx:pt idx="10397">454500</cx:pt>
          <cx:pt idx="10398">112500</cx:pt>
          <cx:pt idx="10399">544491</cx:pt>
          <cx:pt idx="10400">112068</cx:pt>
          <cx:pt idx="10401">594261</cx:pt>
          <cx:pt idx="10402">1078200</cx:pt>
          <cx:pt idx="10403">272520</cx:pt>
          <cx:pt idx="10404">675000</cx:pt>
          <cx:pt idx="10405">900000</cx:pt>
          <cx:pt idx="10406">508495.5</cx:pt>
          <cx:pt idx="10407">900000</cx:pt>
          <cx:pt idx="10408">135000</cx:pt>
          <cx:pt idx="10409">729792</cx:pt>
          <cx:pt idx="10410">2013840</cx:pt>
          <cx:pt idx="10411">518562</cx:pt>
          <cx:pt idx="10412">145557</cx:pt>
          <cx:pt idx="10413">254700</cx:pt>
          <cx:pt idx="10414">1435500</cx:pt>
          <cx:pt idx="10415">1356133.5</cx:pt>
          <cx:pt idx="10416">1078200</cx:pt>
          <cx:pt idx="10417">71955</cx:pt>
          <cx:pt idx="10418">1324440</cx:pt>
          <cx:pt idx="10419">521280</cx:pt>
          <cx:pt idx="10420">501363</cx:pt>
          <cx:pt idx="10421">1535715</cx:pt>
          <cx:pt idx="10422">161730</cx:pt>
          <cx:pt idx="10423">371862</cx:pt>
          <cx:pt idx="10424">545040</cx:pt>
          <cx:pt idx="10425">320382</cx:pt>
          <cx:pt idx="10426">1078200</cx:pt>
          <cx:pt idx="10427">770913</cx:pt>
          <cx:pt idx="10428">135000</cx:pt>
          <cx:pt idx="10429">332473.5</cx:pt>
          <cx:pt idx="10430">352044</cx:pt>
          <cx:pt idx="10431">270000</cx:pt>
          <cx:pt idx="10432">254700</cx:pt>
          <cx:pt idx="10433">1467612</cx:pt>
          <cx:pt idx="10434">445500</cx:pt>
          <cx:pt idx="10435">508495.5</cx:pt>
          <cx:pt idx="10436">1288350</cx:pt>
          <cx:pt idx="10437">675000</cx:pt>
          <cx:pt idx="10438">225000</cx:pt>
          <cx:pt idx="10439">717003</cx:pt>
          <cx:pt idx="10440">103500</cx:pt>
          <cx:pt idx="10441">302544</cx:pt>
          <cx:pt idx="10442">601470</cx:pt>
          <cx:pt idx="10443">1530517.5</cx:pt>
          <cx:pt idx="10444">679500</cx:pt>
          <cx:pt idx="10445">135000</cx:pt>
          <cx:pt idx="10446">922266</cx:pt>
          <cx:pt idx="10447">472500</cx:pt>
          <cx:pt idx="10448">180000</cx:pt>
          <cx:pt idx="10449">540000</cx:pt>
          <cx:pt idx="10450">119925</cx:pt>
          <cx:pt idx="10451">253737</cx:pt>
          <cx:pt idx="10452">315000</cx:pt>
          <cx:pt idx="10453">225000</cx:pt>
          <cx:pt idx="10454">225000</cx:pt>
          <cx:pt idx="10455">191880</cx:pt>
          <cx:pt idx="10456">189000</cx:pt>
          <cx:pt idx="10457">675000</cx:pt>
          <cx:pt idx="10458">612612</cx:pt>
          <cx:pt idx="10459">755190</cx:pt>
          <cx:pt idx="10460">263686.5</cx:pt>
          <cx:pt idx="10461">1223010</cx:pt>
          <cx:pt idx="10462">127350</cx:pt>
          <cx:pt idx="10463">1024740</cx:pt>
          <cx:pt idx="10464">526491</cx:pt>
          <cx:pt idx="10465">566055</cx:pt>
          <cx:pt idx="10466">675000</cx:pt>
          <cx:pt idx="10467">835380</cx:pt>
          <cx:pt idx="10468">384048</cx:pt>
          <cx:pt idx="10469">630747</cx:pt>
          <cx:pt idx="10470">824823</cx:pt>
          <cx:pt idx="10471">386977.5</cx:pt>
          <cx:pt idx="10472">1035000</cx:pt>
          <cx:pt idx="10473">2013840</cx:pt>
          <cx:pt idx="10474">47970</cx:pt>
          <cx:pt idx="10475">270000</cx:pt>
          <cx:pt idx="10476">157500</cx:pt>
          <cx:pt idx="10477">267336</cx:pt>
          <cx:pt idx="10478">1800000</cx:pt>
          <cx:pt idx="10479">512338.5</cx:pt>
          <cx:pt idx="10480">1350000</cx:pt>
          <cx:pt idx="10481">157500</cx:pt>
          <cx:pt idx="10482">1406583</cx:pt>
          <cx:pt idx="10483">474183</cx:pt>
          <cx:pt idx="10484">472500</cx:pt>
          <cx:pt idx="10485">1096020</cx:pt>
          <cx:pt idx="10486">1350000</cx:pt>
          <cx:pt idx="10487">247500</cx:pt>
          <cx:pt idx="10488">1546020</cx:pt>
          <cx:pt idx="10489">247500</cx:pt>
          <cx:pt idx="10490">545040</cx:pt>
          <cx:pt idx="10491">1317357</cx:pt>
          <cx:pt idx="10492">119925</cx:pt>
          <cx:pt idx="10493">157500</cx:pt>
          <cx:pt idx="10494">494550</cx:pt>
          <cx:pt idx="10495">273636</cx:pt>
          <cx:pt idx="10496">497520</cx:pt>
          <cx:pt idx="10497">1587906</cx:pt>
          <cx:pt idx="10498">157500</cx:pt>
          <cx:pt idx="10499">454500</cx:pt>
          <cx:pt idx="10500">1350000</cx:pt>
          <cx:pt idx="10501">180000</cx:pt>
          <cx:pt idx="10502">1350189</cx:pt>
          <cx:pt idx="10503">280170</cx:pt>
          <cx:pt idx="10504">695970</cx:pt>
          <cx:pt idx="10505">178290</cx:pt>
          <cx:pt idx="10506">450000</cx:pt>
          <cx:pt idx="10507">675000</cx:pt>
          <cx:pt idx="10508">706410</cx:pt>
          <cx:pt idx="10509">232344</cx:pt>
          <cx:pt idx="10510">922500</cx:pt>
          <cx:pt idx="10511">715095</cx:pt>
          <cx:pt idx="10512">270000</cx:pt>
          <cx:pt idx="10513">808650</cx:pt>
          <cx:pt idx="10514">472644</cx:pt>
          <cx:pt idx="10515">337500</cx:pt>
          <cx:pt idx="10516">178290</cx:pt>
          <cx:pt idx="10517">337500</cx:pt>
          <cx:pt idx="10518">787500</cx:pt>
          <cx:pt idx="10519">490495.5</cx:pt>
          <cx:pt idx="10520">143910</cx:pt>
          <cx:pt idx="10521">814041</cx:pt>
          <cx:pt idx="10522">498384</cx:pt>
          <cx:pt idx="10523">193500</cx:pt>
          <cx:pt idx="10524">1006920</cx:pt>
          <cx:pt idx="10525">1125000</cx:pt>
          <cx:pt idx="10526">450000</cx:pt>
          <cx:pt idx="10527">640080</cx:pt>
          <cx:pt idx="10528">148365</cx:pt>
          <cx:pt idx="10529">219249</cx:pt>
          <cx:pt idx="10530">814041</cx:pt>
          <cx:pt idx="10531">900000</cx:pt>
          <cx:pt idx="10532">562491</cx:pt>
          <cx:pt idx="10533">463500</cx:pt>
          <cx:pt idx="10534">90000</cx:pt>
          <cx:pt idx="10535">646920</cx:pt>
          <cx:pt idx="10536">1350000</cx:pt>
          <cx:pt idx="10537">180000</cx:pt>
          <cx:pt idx="10538">1288350</cx:pt>
          <cx:pt idx="10539">274500</cx:pt>
          <cx:pt idx="10540">135000</cx:pt>
          <cx:pt idx="10541">314055</cx:pt>
          <cx:pt idx="10542">503676</cx:pt>
          <cx:pt idx="10543">343377</cx:pt>
          <cx:pt idx="10544">900000</cx:pt>
          <cx:pt idx="10545">370638</cx:pt>
          <cx:pt idx="10546">254700</cx:pt>
          <cx:pt idx="10547">571446</cx:pt>
          <cx:pt idx="10548">149256</cx:pt>
          <cx:pt idx="10549">1125000</cx:pt>
          <cx:pt idx="10550">490495.5</cx:pt>
          <cx:pt idx="10551">180000</cx:pt>
          <cx:pt idx="10552">284256</cx:pt>
          <cx:pt idx="10553">1377000</cx:pt>
          <cx:pt idx="10554">161730</cx:pt>
          <cx:pt idx="10555">314100</cx:pt>
          <cx:pt idx="10556">270000</cx:pt>
          <cx:pt idx="10557">450000</cx:pt>
          <cx:pt idx="10558">781920</cx:pt>
          <cx:pt idx="10559">180000</cx:pt>
          <cx:pt idx="10560">545040</cx:pt>
          <cx:pt idx="10561">518562</cx:pt>
          <cx:pt idx="10562">269550</cx:pt>
          <cx:pt idx="10563">107820</cx:pt>
          <cx:pt idx="10564">1506816</cx:pt>
          <cx:pt idx="10565">123993</cx:pt>
          <cx:pt idx="10566">231813</cx:pt>
          <cx:pt idx="10567">531733.5</cx:pt>
          <cx:pt idx="10568">67500</cx:pt>
          <cx:pt idx="10569">175896</cx:pt>
          <cx:pt idx="10570">74628</cx:pt>
          <cx:pt idx="10571">900000</cx:pt>
          <cx:pt idx="10572">646029</cx:pt>
          <cx:pt idx="10573">780363</cx:pt>
          <cx:pt idx="10574">272520</cx:pt>
          <cx:pt idx="10575">254799</cx:pt>
          <cx:pt idx="10576">457834.5</cx:pt>
          <cx:pt idx="10577">679500</cx:pt>
          <cx:pt idx="10578">492862.5</cx:pt>
          <cx:pt idx="10579">785250</cx:pt>
          <cx:pt idx="10580">584766</cx:pt>
          <cx:pt idx="10581">450000</cx:pt>
          <cx:pt idx="10582">526500</cx:pt>
          <cx:pt idx="10583">450000</cx:pt>
          <cx:pt idx="10584">808650</cx:pt>
          <cx:pt idx="10585">225000</cx:pt>
          <cx:pt idx="10586">630000</cx:pt>
          <cx:pt idx="10587">555273</cx:pt>
          <cx:pt idx="10588">900000</cx:pt>
          <cx:pt idx="10589">814041</cx:pt>
          <cx:pt idx="10590">462645</cx:pt>
          <cx:pt idx="10591">135000</cx:pt>
          <cx:pt idx="10592">757867.5</cx:pt>
          <cx:pt idx="10593">254700</cx:pt>
          <cx:pt idx="10594">1267735.5</cx:pt>
          <cx:pt idx="10595">657702</cx:pt>
          <cx:pt idx="10596">814041</cx:pt>
          <cx:pt idx="10597">89388</cx:pt>
          <cx:pt idx="10598">808650</cx:pt>
          <cx:pt idx="10599">1515415.5</cx:pt>
          <cx:pt idx="10600">225000</cx:pt>
          <cx:pt idx="10601">512338.5</cx:pt>
          <cx:pt idx="10602">103500</cx:pt>
          <cx:pt idx="10603">679500</cx:pt>
          <cx:pt idx="10604">659610</cx:pt>
          <cx:pt idx="10605">514602</cx:pt>
          <cx:pt idx="10606">1467612</cx:pt>
          <cx:pt idx="10607">1067940</cx:pt>
          <cx:pt idx="10608">675000</cx:pt>
          <cx:pt idx="10609">199152</cx:pt>
          <cx:pt idx="10610">454500</cx:pt>
          <cx:pt idx="10611">545040</cx:pt>
          <cx:pt idx="10612">180000</cx:pt>
          <cx:pt idx="10613">180000</cx:pt>
          <cx:pt idx="10614">781920</cx:pt>
          <cx:pt idx="10615">601470</cx:pt>
          <cx:pt idx="10616">1928304</cx:pt>
          <cx:pt idx="10617">145557</cx:pt>
          <cx:pt idx="10618">269550</cx:pt>
          <cx:pt idx="10619">301464</cx:pt>
          <cx:pt idx="10620">119448</cx:pt>
          <cx:pt idx="10621">414792</cx:pt>
          <cx:pt idx="10622">886176</cx:pt>
          <cx:pt idx="10623">240660</cx:pt>
          <cx:pt idx="10624">592560</cx:pt>
          <cx:pt idx="10625">528633</cx:pt>
          <cx:pt idx="10626">288994.5</cx:pt>
          <cx:pt idx="10627">208512</cx:pt>
          <cx:pt idx="10628">509400</cx:pt>
          <cx:pt idx="10629">1546020</cx:pt>
          <cx:pt idx="10630">553806</cx:pt>
          <cx:pt idx="10631">450000</cx:pt>
          <cx:pt idx="10632">592560</cx:pt>
          <cx:pt idx="10633">448056</cx:pt>
          <cx:pt idx="10634">197820</cx:pt>
          <cx:pt idx="10635">810000</cx:pt>
          <cx:pt idx="10636">202500</cx:pt>
          <cx:pt idx="10637">463131</cx:pt>
          <cx:pt idx="10638">679671</cx:pt>
          <cx:pt idx="10639">983160</cx:pt>
          <cx:pt idx="10640">943425</cx:pt>
          <cx:pt idx="10641">675000</cx:pt>
          <cx:pt idx="10642">573408</cx:pt>
          <cx:pt idx="10643">254700</cx:pt>
          <cx:pt idx="10644">946764</cx:pt>
          <cx:pt idx="10645">180000</cx:pt>
          <cx:pt idx="10646">1036530</cx:pt>
          <cx:pt idx="10647">770292</cx:pt>
          <cx:pt idx="10648">640080</cx:pt>
          <cx:pt idx="10649">521280</cx:pt>
          <cx:pt idx="10650">355536</cx:pt>
          <cx:pt idx="10651">1506816</cx:pt>
          <cx:pt idx="10652">1133748</cx:pt>
          <cx:pt idx="10653">640080</cx:pt>
          <cx:pt idx="10654">265851</cx:pt>
          <cx:pt idx="10655">1061599.5</cx:pt>
          <cx:pt idx="10656">675000</cx:pt>
          <cx:pt idx="10657">539100</cx:pt>
          <cx:pt idx="10658">86346</cx:pt>
          <cx:pt idx="10659">1305909</cx:pt>
          <cx:pt idx="10660">253737</cx:pt>
          <cx:pt idx="10661">835380</cx:pt>
          <cx:pt idx="10662">270000</cx:pt>
          <cx:pt idx="10663">439740</cx:pt>
          <cx:pt idx="10664">778500</cx:pt>
          <cx:pt idx="10665">184500</cx:pt>
          <cx:pt idx="10666">1042006.5</cx:pt>
          <cx:pt idx="10667">146043</cx:pt>
          <cx:pt idx="10668">900000</cx:pt>
          <cx:pt idx="10669">986418</cx:pt>
          <cx:pt idx="10670">225000</cx:pt>
          <cx:pt idx="10671">835380</cx:pt>
          <cx:pt idx="10672">760225.5</cx:pt>
          <cx:pt idx="10673">541323</cx:pt>
          <cx:pt idx="10674">900000</cx:pt>
          <cx:pt idx="10675">675000</cx:pt>
          <cx:pt idx="10676">502497</cx:pt>
          <cx:pt idx="10677">545040</cx:pt>
          <cx:pt idx="10678">284400</cx:pt>
          <cx:pt idx="10679">640080</cx:pt>
          <cx:pt idx="10680">966555</cx:pt>
          <cx:pt idx="10681">450000</cx:pt>
          <cx:pt idx="10682">1006920</cx:pt>
          <cx:pt idx="10683">487971</cx:pt>
          <cx:pt idx="10684">112068</cx:pt>
          <cx:pt idx="10685">481495.5</cx:pt>
          <cx:pt idx="10686">545040</cx:pt>
          <cx:pt idx="10687">331632</cx:pt>
          <cx:pt idx="10688">918000</cx:pt>
          <cx:pt idx="10689">454500</cx:pt>
          <cx:pt idx="10690">314100</cx:pt>
          <cx:pt idx="10691">370629</cx:pt>
          <cx:pt idx="10692">808650</cx:pt>
          <cx:pt idx="10693">203760</cx:pt>
          <cx:pt idx="10694">675000</cx:pt>
          <cx:pt idx="10695">675000</cx:pt>
          <cx:pt idx="10696">675000</cx:pt>
          <cx:pt idx="10697">305640</cx:pt>
          <cx:pt idx="10698">397881</cx:pt>
          <cx:pt idx="10699">265851</cx:pt>
          <cx:pt idx="10700">1800000</cx:pt>
          <cx:pt idx="10701">497520</cx:pt>
          <cx:pt idx="10702">212656.5</cx:pt>
          <cx:pt idx="10703">225000</cx:pt>
          <cx:pt idx="10704">990000</cx:pt>
          <cx:pt idx="10705">283585.5</cx:pt>
          <cx:pt idx="10706">180000</cx:pt>
          <cx:pt idx="10707">226422</cx:pt>
          <cx:pt idx="10708">256500</cx:pt>
          <cx:pt idx="10709">1546020</cx:pt>
          <cx:pt idx="10710">654498</cx:pt>
          <cx:pt idx="10711">531706.5</cx:pt>
          <cx:pt idx="10712">364896</cx:pt>
          <cx:pt idx="10713">180000</cx:pt>
          <cx:pt idx="10714">976077</cx:pt>
          <cx:pt idx="10715">284400</cx:pt>
          <cx:pt idx="10716">659533.5</cx:pt>
          <cx:pt idx="10717">270000</cx:pt>
          <cx:pt idx="10718">655614</cx:pt>
          <cx:pt idx="10719">148140</cx:pt>
          <cx:pt idx="10720">1193656.5</cx:pt>
          <cx:pt idx="10721">1113840</cx:pt>
          <cx:pt idx="10722">417024</cx:pt>
          <cx:pt idx="10723">450000</cx:pt>
          <cx:pt idx="10724">450000</cx:pt>
          <cx:pt idx="10725">746280</cx:pt>
          <cx:pt idx="10726">405000</cx:pt>
          <cx:pt idx="10727">521280</cx:pt>
          <cx:pt idx="10728">679896</cx:pt>
          <cx:pt idx="10729">675000</cx:pt>
          <cx:pt idx="10730">592560</cx:pt>
          <cx:pt idx="10731">729792</cx:pt>
          <cx:pt idx="10732">207000</cx:pt>
          <cx:pt idx="10733">490495.5</cx:pt>
          <cx:pt idx="10734">536917.5</cx:pt>
          <cx:pt idx="10735">585000</cx:pt>
          <cx:pt idx="10736">545040</cx:pt>
          <cx:pt idx="10737">573628.5</cx:pt>
          <cx:pt idx="10738">180000</cx:pt>
          <cx:pt idx="10739">1024290</cx:pt>
          <cx:pt idx="10740">225000</cx:pt>
          <cx:pt idx="10741">90000</cx:pt>
          <cx:pt idx="10742">533668.5</cx:pt>
          <cx:pt idx="10743">417024</cx:pt>
          <cx:pt idx="10744">1012500</cx:pt>
          <cx:pt idx="10745">102429</cx:pt>
          <cx:pt idx="10746">740700</cx:pt>
          <cx:pt idx="10747">922500</cx:pt>
          <cx:pt idx="10748">675000</cx:pt>
          <cx:pt idx="10749">1288350</cx:pt>
          <cx:pt idx="10750">785398.5</cx:pt>
          <cx:pt idx="10751">225000</cx:pt>
          <cx:pt idx="10752">1042560</cx:pt>
          <cx:pt idx="10753">450000</cx:pt>
          <cx:pt idx="10754">781920</cx:pt>
          <cx:pt idx="10755">421645.5</cx:pt>
          <cx:pt idx="10756">225000</cx:pt>
          <cx:pt idx="10757">473760</cx:pt>
          <cx:pt idx="10758">50940</cx:pt>
          <cx:pt idx="10759">450000</cx:pt>
          <cx:pt idx="10760">354469.5</cx:pt>
          <cx:pt idx="10761">932643</cx:pt>
          <cx:pt idx="10762">742500</cx:pt>
          <cx:pt idx="10763">270000</cx:pt>
          <cx:pt idx="10764">1588500</cx:pt>
          <cx:pt idx="10765">508495.5</cx:pt>
          <cx:pt idx="10766">269550</cx:pt>
          <cx:pt idx="10767">752553</cx:pt>
          <cx:pt idx="10768">180000</cx:pt>
          <cx:pt idx="10769">711612</cx:pt>
          <cx:pt idx="10770">315000</cx:pt>
          <cx:pt idx="10771">284400</cx:pt>
          <cx:pt idx="10772">314100</cx:pt>
          <cx:pt idx="10773">373140</cx:pt>
          <cx:pt idx="10774">101880</cx:pt>
          <cx:pt idx="10775">1206954</cx:pt>
          <cx:pt idx="10776">1078200</cx:pt>
          <cx:pt idx="10777">545040</cx:pt>
          <cx:pt idx="10778">1350000</cx:pt>
          <cx:pt idx="10779">315000</cx:pt>
          <cx:pt idx="10780">1288350</cx:pt>
          <cx:pt idx="10781">445500</cx:pt>
          <cx:pt idx="10782">1345500</cx:pt>
          <cx:pt idx="10783">1223010</cx:pt>
          <cx:pt idx="10784">1078200</cx:pt>
          <cx:pt idx="10785">805536</cx:pt>
          <cx:pt idx="10786">270000</cx:pt>
          <cx:pt idx="10787">432661.5</cx:pt>
          <cx:pt idx="10788">1258650</cx:pt>
          <cx:pt idx="10789">297130.5</cx:pt>
          <cx:pt idx="10790">315000</cx:pt>
          <cx:pt idx="10791">276277.5</cx:pt>
          <cx:pt idx="10792">765000</cx:pt>
          <cx:pt idx="10793">526491</cx:pt>
          <cx:pt idx="10794">90000</cx:pt>
          <cx:pt idx="10795">1078200</cx:pt>
          <cx:pt idx="10796">521280</cx:pt>
          <cx:pt idx="10797">961146</cx:pt>
          <cx:pt idx="10798">473760</cx:pt>
          <cx:pt idx="10799">364896</cx:pt>
          <cx:pt idx="10800">497520</cx:pt>
          <cx:pt idx="10801">225000</cx:pt>
          <cx:pt idx="10802">720000</cx:pt>
          <cx:pt idx="10803">247500</cx:pt>
          <cx:pt idx="10804">931617</cx:pt>
          <cx:pt idx="10805">152820</cx:pt>
          <cx:pt idx="10806">396171</cx:pt>
          <cx:pt idx="10807">254700</cx:pt>
          <cx:pt idx="10808">900000</cx:pt>
          <cx:pt idx="10809">405000</cx:pt>
          <cx:pt idx="10810">2013840</cx:pt>
          <cx:pt idx="10811">337500</cx:pt>
          <cx:pt idx="10812">547344</cx:pt>
          <cx:pt idx="10813">450000</cx:pt>
          <cx:pt idx="10814">1255680</cx:pt>
          <cx:pt idx="10815">414792</cx:pt>
          <cx:pt idx="10816">1236816</cx:pt>
          <cx:pt idx="10817">269550</cx:pt>
          <cx:pt idx="10818">765000</cx:pt>
          <cx:pt idx="10819">270000</cx:pt>
          <cx:pt idx="10820">315000</cx:pt>
          <cx:pt idx="10821">755190</cx:pt>
          <cx:pt idx="10822">804420</cx:pt>
          <cx:pt idx="10823">307152</cx:pt>
          <cx:pt idx="10824">1288350</cx:pt>
          <cx:pt idx="10825">574002</cx:pt>
          <cx:pt idx="10826">1125000</cx:pt>
          <cx:pt idx="10827">225000</cx:pt>
          <cx:pt idx="10828">204768</cx:pt>
          <cx:pt idx="10829">675000</cx:pt>
          <cx:pt idx="10830">781920</cx:pt>
          <cx:pt idx="10831">814041</cx:pt>
          <cx:pt idx="10832">119893.5</cx:pt>
          <cx:pt idx="10833">760225.5</cx:pt>
          <cx:pt idx="10834">576072</cx:pt>
          <cx:pt idx="10835">91647</cx:pt>
          <cx:pt idx="10836">1494436.5</cx:pt>
          <cx:pt idx="10837">604152</cx:pt>
          <cx:pt idx="10838">1006920</cx:pt>
          <cx:pt idx="10839">901813.5</cx:pt>
          <cx:pt idx="10840">1078200</cx:pt>
          <cx:pt idx="10841">132768</cx:pt>
          <cx:pt idx="10842">239850</cx:pt>
          <cx:pt idx="10843">630000</cx:pt>
          <cx:pt idx="10844">755190</cx:pt>
          <cx:pt idx="10845">225000</cx:pt>
          <cx:pt idx="10846">1500930</cx:pt>
          <cx:pt idx="10847">196213.5</cx:pt>
          <cx:pt idx="10848">1125000</cx:pt>
          <cx:pt idx="10849">755190</cx:pt>
          <cx:pt idx="10850">180000</cx:pt>
          <cx:pt idx="10851">495351</cx:pt>
          <cx:pt idx="10852">197820</cx:pt>
          <cx:pt idx="10853">523237.5</cx:pt>
          <cx:pt idx="10854">450000</cx:pt>
          <cx:pt idx="10855">454500</cx:pt>
          <cx:pt idx="10856">753840</cx:pt>
          <cx:pt idx="10857">582768</cx:pt>
          <cx:pt idx="10858">521280</cx:pt>
          <cx:pt idx="10859">1350000</cx:pt>
          <cx:pt idx="10860">808650</cx:pt>
          <cx:pt idx="10861">810000</cx:pt>
          <cx:pt idx="10862">1546020</cx:pt>
          <cx:pt idx="10863">202500</cx:pt>
          <cx:pt idx="10864">1350000</cx:pt>
          <cx:pt idx="10865">1012653</cx:pt>
          <cx:pt idx="10866">444420</cx:pt>
          <cx:pt idx="10867">1314117</cx:pt>
          <cx:pt idx="10868">904500</cx:pt>
          <cx:pt idx="10869">270000</cx:pt>
          <cx:pt idx="10870">113760</cx:pt>
          <cx:pt idx="10871">119925</cx:pt>
          <cx:pt idx="10872">697500</cx:pt>
          <cx:pt idx="10873">441000</cx:pt>
          <cx:pt idx="10874">328405.5</cx:pt>
          <cx:pt idx="10875">1288350</cx:pt>
          <cx:pt idx="10876">640080</cx:pt>
          <cx:pt idx="10877">450000</cx:pt>
          <cx:pt idx="10878">452385</cx:pt>
          <cx:pt idx="10879">997974</cx:pt>
          <cx:pt idx="10880">314055</cx:pt>
          <cx:pt idx="10881">593010</cx:pt>
          <cx:pt idx="10882">900000</cx:pt>
          <cx:pt idx="10883">808650</cx:pt>
          <cx:pt idx="10884">324216</cx:pt>
          <cx:pt idx="10885">545040</cx:pt>
          <cx:pt idx="10886">720000</cx:pt>
          <cx:pt idx="10887">225000</cx:pt>
          <cx:pt idx="10888">150948</cx:pt>
          <cx:pt idx="10889">450000</cx:pt>
          <cx:pt idx="10890">675000</cx:pt>
          <cx:pt idx="10891">180000</cx:pt>
          <cx:pt idx="10892">463284</cx:pt>
          <cx:pt idx="10893">109453.5</cx:pt>
          <cx:pt idx="10894">319500</cx:pt>
          <cx:pt idx="10895">687600</cx:pt>
          <cx:pt idx="10896">545040</cx:pt>
          <cx:pt idx="10897">450000</cx:pt>
          <cx:pt idx="10898">544491</cx:pt>
          <cx:pt idx="10899">675000</cx:pt>
          <cx:pt idx="10900">143910</cx:pt>
          <cx:pt idx="10901">1800000</cx:pt>
          <cx:pt idx="10902">292500</cx:pt>
          <cx:pt idx="10903">1515415.5</cx:pt>
          <cx:pt idx="10904">1350000</cx:pt>
          <cx:pt idx="10905">454500</cx:pt>
          <cx:pt idx="10906">239850</cx:pt>
          <cx:pt idx="10907">528633</cx:pt>
          <cx:pt idx="10908">450000</cx:pt>
          <cx:pt idx="10909">99000</cx:pt>
          <cx:pt idx="10910">180000</cx:pt>
          <cx:pt idx="10911">794173.5</cx:pt>
          <cx:pt idx="10912">390960</cx:pt>
          <cx:pt idx="10913">508495.5</cx:pt>
          <cx:pt idx="10914">265851</cx:pt>
          <cx:pt idx="10915">1082214</cx:pt>
          <cx:pt idx="10916">170640</cx:pt>
          <cx:pt idx="10917">375322.5</cx:pt>
          <cx:pt idx="10918">206059.5</cx:pt>
          <cx:pt idx="10919">350860.5</cx:pt>
          <cx:pt idx="10920">397957.5</cx:pt>
          <cx:pt idx="10921">1125000</cx:pt>
          <cx:pt idx="10922">381528</cx:pt>
          <cx:pt idx="10923">440784</cx:pt>
          <cx:pt idx="10924">545040</cx:pt>
          <cx:pt idx="10925">992556</cx:pt>
          <cx:pt idx="10926">1046142</cx:pt>
          <cx:pt idx="10927">675000</cx:pt>
          <cx:pt idx="10928">1350000</cx:pt>
          <cx:pt idx="10929">592560</cx:pt>
          <cx:pt idx="10930">270000</cx:pt>
          <cx:pt idx="10931">314100</cx:pt>
          <cx:pt idx="10932">547344</cx:pt>
          <cx:pt idx="10933">640080</cx:pt>
          <cx:pt idx="10934">532494</cx:pt>
          <cx:pt idx="10935">675000</cx:pt>
          <cx:pt idx="10936">1579477.5</cx:pt>
          <cx:pt idx="10937">1433520</cx:pt>
          <cx:pt idx="10938">755190</cx:pt>
          <cx:pt idx="10939">738171</cx:pt>
          <cx:pt idx="10940">67500</cx:pt>
          <cx:pt idx="10941">225000</cx:pt>
          <cx:pt idx="10942">521280</cx:pt>
          <cx:pt idx="10943">106974</cx:pt>
          <cx:pt idx="10944">135000</cx:pt>
          <cx:pt idx="10945">130824</cx:pt>
          <cx:pt idx="10946">855000</cx:pt>
          <cx:pt idx="10947">849685.5</cx:pt>
          <cx:pt idx="10948">1058197.5</cx:pt>
          <cx:pt idx="10949">497520</cx:pt>
          <cx:pt idx="10950">1535553</cx:pt>
          <cx:pt idx="10951">215640</cx:pt>
          <cx:pt idx="10952">153000</cx:pt>
          <cx:pt idx="10953">640080</cx:pt>
          <cx:pt idx="10954">1006920</cx:pt>
          <cx:pt idx="10955">224149.5</cx:pt>
          <cx:pt idx="10956">720310.5</cx:pt>
          <cx:pt idx="10957">191880</cx:pt>
          <cx:pt idx="10958">315000</cx:pt>
          <cx:pt idx="10959">755190</cx:pt>
          <cx:pt idx="10960">679500</cx:pt>
          <cx:pt idx="10961">450000</cx:pt>
          <cx:pt idx="10962">450000</cx:pt>
          <cx:pt idx="10963">781920</cx:pt>
          <cx:pt idx="10964">545040</cx:pt>
          <cx:pt idx="10965">742500</cx:pt>
          <cx:pt idx="10966">364896</cx:pt>
          <cx:pt idx="10967">900000</cx:pt>
          <cx:pt idx="10968">299772</cx:pt>
          <cx:pt idx="10969">333337.5</cx:pt>
          <cx:pt idx="10970">855000</cx:pt>
          <cx:pt idx="10971">270000</cx:pt>
          <cx:pt idx="10972">678996</cx:pt>
          <cx:pt idx="10973">2315916</cx:pt>
          <cx:pt idx="10974">247500</cx:pt>
          <cx:pt idx="10975">1305000</cx:pt>
          <cx:pt idx="10976">900000</cx:pt>
          <cx:pt idx="10977">562491</cx:pt>
          <cx:pt idx="10978">58500</cx:pt>
          <cx:pt idx="10979">1056447</cx:pt>
          <cx:pt idx="10980">284400</cx:pt>
          <cx:pt idx="10981">450000</cx:pt>
          <cx:pt idx="10982">733315.5</cx:pt>
          <cx:pt idx="10983">894906</cx:pt>
          <cx:pt idx="10984">863226</cx:pt>
          <cx:pt idx="10985">1208304</cx:pt>
          <cx:pt idx="10986">67765.5</cx:pt>
          <cx:pt idx="10987">855000</cx:pt>
          <cx:pt idx="10988">396850.5</cx:pt>
          <cx:pt idx="10989">942300</cx:pt>
          <cx:pt idx="10990">225000</cx:pt>
          <cx:pt idx="10991">755856</cx:pt>
          <cx:pt idx="10992">766863</cx:pt>
          <cx:pt idx="10993">835380</cx:pt>
          <cx:pt idx="10994">360000</cx:pt>
          <cx:pt idx="10995">1005120</cx:pt>
          <cx:pt idx="10996">450000</cx:pt>
          <cx:pt idx="10997">675000</cx:pt>
          <cx:pt idx="10998">1754253</cx:pt>
          <cx:pt idx="10999">135000</cx:pt>
          <cx:pt idx="11000">286704</cx:pt>
          <cx:pt idx="11001">199080</cx:pt>
          <cx:pt idx="11002">225000</cx:pt>
          <cx:pt idx="11003">253377</cx:pt>
          <cx:pt idx="11004">274500</cx:pt>
          <cx:pt idx="11005">408780</cx:pt>
          <cx:pt idx="11006">481500</cx:pt>
          <cx:pt idx="11007">675000</cx:pt>
          <cx:pt idx="11008">284400</cx:pt>
          <cx:pt idx="11009">848745</cx:pt>
          <cx:pt idx="11010">679671</cx:pt>
          <cx:pt idx="11011">473760</cx:pt>
          <cx:pt idx="11012">414792</cx:pt>
          <cx:pt idx="11013">755190</cx:pt>
          <cx:pt idx="11014">1113840</cx:pt>
          <cx:pt idx="11015">900000</cx:pt>
          <cx:pt idx="11016">640080</cx:pt>
          <cx:pt idx="11017">229500</cx:pt>
          <cx:pt idx="11018">634482</cx:pt>
          <cx:pt idx="11019">1395000</cx:pt>
          <cx:pt idx="11020">414792</cx:pt>
          <cx:pt idx="11021">1528200</cx:pt>
          <cx:pt idx="11022">1024740</cx:pt>
          <cx:pt idx="11023">543037.5</cx:pt>
          <cx:pt idx="11024">862560</cx:pt>
          <cx:pt idx="11025">781920</cx:pt>
          <cx:pt idx="11026">629325</cx:pt>
          <cx:pt idx="11027">517500</cx:pt>
          <cx:pt idx="11028">1379376</cx:pt>
          <cx:pt idx="11029">521280</cx:pt>
          <cx:pt idx="11030">805536</cx:pt>
          <cx:pt idx="11031">450000</cx:pt>
          <cx:pt idx="11032">540000</cx:pt>
          <cx:pt idx="11033">254700</cx:pt>
          <cx:pt idx="11034">1525482</cx:pt>
          <cx:pt idx="11035">270000</cx:pt>
          <cx:pt idx="11036">518562</cx:pt>
          <cx:pt idx="11037">50940</cx:pt>
          <cx:pt idx="11038">689742</cx:pt>
          <cx:pt idx="11039">1345036.5</cx:pt>
          <cx:pt idx="11040">900000</cx:pt>
          <cx:pt idx="11041">765000</cx:pt>
          <cx:pt idx="11042">225000</cx:pt>
          <cx:pt idx="11043">178290</cx:pt>
          <cx:pt idx="11044">284400</cx:pt>
          <cx:pt idx="11045">614574</cx:pt>
          <cx:pt idx="11046">312768</cx:pt>
          <cx:pt idx="11047">276277.5</cx:pt>
          <cx:pt idx="11048">191880</cx:pt>
          <cx:pt idx="11049">964989</cx:pt>
          <cx:pt idx="11050">545040</cx:pt>
          <cx:pt idx="11051">101880</cx:pt>
          <cx:pt idx="11052">728460</cx:pt>
          <cx:pt idx="11053">450000</cx:pt>
          <cx:pt idx="11054">339228</cx:pt>
          <cx:pt idx="11055">284400</cx:pt>
          <cx:pt idx="11056">625536</cx:pt>
          <cx:pt idx="11057">98910</cx:pt>
          <cx:pt idx="11058">270000</cx:pt>
          <cx:pt idx="11059">1078200</cx:pt>
          <cx:pt idx="11060">630000</cx:pt>
          <cx:pt idx="11061">315000</cx:pt>
          <cx:pt idx="11062">254700</cx:pt>
          <cx:pt idx="11063">1125000</cx:pt>
          <cx:pt idx="11064">306000</cx:pt>
          <cx:pt idx="11065">545040</cx:pt>
          <cx:pt idx="11066">528633</cx:pt>
          <cx:pt idx="11067">314100</cx:pt>
          <cx:pt idx="11068">835380</cx:pt>
          <cx:pt idx="11069">212566.5</cx:pt>
          <cx:pt idx="11070">742936.5</cx:pt>
          <cx:pt idx="11071">545040</cx:pt>
          <cx:pt idx="11072">468733.5</cx:pt>
          <cx:pt idx="11073">338832</cx:pt>
          <cx:pt idx="11074">900000</cx:pt>
          <cx:pt idx="11075">432567</cx:pt>
          <cx:pt idx="11076">545040</cx:pt>
          <cx:pt idx="11077">755190</cx:pt>
          <cx:pt idx="11078">629325</cx:pt>
          <cx:pt idx="11079">143910</cx:pt>
          <cx:pt idx="11080">450000</cx:pt>
          <cx:pt idx="11081">225000</cx:pt>
          <cx:pt idx="11082">450000</cx:pt>
          <cx:pt idx="11083">616261.5</cx:pt>
          <cx:pt idx="11084">630000</cx:pt>
          <cx:pt idx="11085">225000</cx:pt>
          <cx:pt idx="11086">540000</cx:pt>
          <cx:pt idx="11087">776304</cx:pt>
          <cx:pt idx="11088">547344</cx:pt>
          <cx:pt idx="11089">1113840</cx:pt>
          <cx:pt idx="11090">474183</cx:pt>
          <cx:pt idx="11091">497520</cx:pt>
          <cx:pt idx="11092">1354500</cx:pt>
          <cx:pt idx="11093">640080</cx:pt>
          <cx:pt idx="11094">263686.5</cx:pt>
          <cx:pt idx="11095">145557</cx:pt>
          <cx:pt idx="11096">571446</cx:pt>
          <cx:pt idx="11097">544491</cx:pt>
          <cx:pt idx="11098">1575000</cx:pt>
          <cx:pt idx="11099">450000</cx:pt>
          <cx:pt idx="11100">247500</cx:pt>
          <cx:pt idx="11101">216000</cx:pt>
          <cx:pt idx="11102">900000</cx:pt>
          <cx:pt idx="11103">577147.5</cx:pt>
          <cx:pt idx="11104">1206954</cx:pt>
          <cx:pt idx="11105">647046</cx:pt>
          <cx:pt idx="11106">728460</cx:pt>
          <cx:pt idx="11107">314055</cx:pt>
          <cx:pt idx="11108">675000</cx:pt>
          <cx:pt idx="11109">225000</cx:pt>
          <cx:pt idx="11110">229500</cx:pt>
          <cx:pt idx="11111">900000</cx:pt>
          <cx:pt idx="11112">260640</cx:pt>
          <cx:pt idx="11113">94500</cx:pt>
          <cx:pt idx="11114">180000</cx:pt>
          <cx:pt idx="11115">219870</cx:pt>
          <cx:pt idx="11116">107820</cx:pt>
          <cx:pt idx="11117">163201.5</cx:pt>
          <cx:pt idx="11118">848745</cx:pt>
          <cx:pt idx="11119">781920</cx:pt>
          <cx:pt idx="11120">1036980</cx:pt>
          <cx:pt idx="11121">135000</cx:pt>
          <cx:pt idx="11122">521280</cx:pt>
          <cx:pt idx="11123">545040</cx:pt>
          <cx:pt idx="11124">675000</cx:pt>
          <cx:pt idx="11125">1125000</cx:pt>
          <cx:pt idx="11126">180000</cx:pt>
          <cx:pt idx="11127">294322.5</cx:pt>
          <cx:pt idx="11128">419679</cx:pt>
          <cx:pt idx="11129">473760</cx:pt>
          <cx:pt idx="11130">592560</cx:pt>
          <cx:pt idx="11131">157500</cx:pt>
          <cx:pt idx="11132">306306</cx:pt>
          <cx:pt idx="11133">270000</cx:pt>
          <cx:pt idx="11134">229500</cx:pt>
          <cx:pt idx="11135">450000</cx:pt>
          <cx:pt idx="11136">640080</cx:pt>
          <cx:pt idx="11137">1067940</cx:pt>
          <cx:pt idx="11138">521280</cx:pt>
          <cx:pt idx="11139">1174090.5</cx:pt>
          <cx:pt idx="11140">55692</cx:pt>
          <cx:pt idx="11141">370629</cx:pt>
          <cx:pt idx="11142">1078200</cx:pt>
          <cx:pt idx="11143">1035832.5</cx:pt>
          <cx:pt idx="11144">781920</cx:pt>
          <cx:pt idx="11145">634482</cx:pt>
          <cx:pt idx="11146">101880</cx:pt>
          <cx:pt idx="11147">900000</cx:pt>
          <cx:pt idx="11148">1078200</cx:pt>
          <cx:pt idx="11149">495351</cx:pt>
          <cx:pt idx="11150">450000</cx:pt>
          <cx:pt idx="11151">781920</cx:pt>
          <cx:pt idx="11152">1467612</cx:pt>
          <cx:pt idx="11153">808650</cx:pt>
          <cx:pt idx="11154">351000</cx:pt>
          <cx:pt idx="11155">781920</cx:pt>
          <cx:pt idx="11156">1125000</cx:pt>
          <cx:pt idx="11157">808650</cx:pt>
          <cx:pt idx="11158">254700</cx:pt>
          <cx:pt idx="11159">71955</cx:pt>
          <cx:pt idx="11160">239850</cx:pt>
          <cx:pt idx="11161">634662</cx:pt>
          <cx:pt idx="11162">239850</cx:pt>
          <cx:pt idx="11163">327024</cx:pt>
          <cx:pt idx="11164">450000</cx:pt>
          <cx:pt idx="11165">315000</cx:pt>
          <cx:pt idx="11166">180000</cx:pt>
          <cx:pt idx="11167">180000</cx:pt>
          <cx:pt idx="11168">1350000</cx:pt>
          <cx:pt idx="11169">1166418</cx:pt>
          <cx:pt idx="11170">369000</cx:pt>
          <cx:pt idx="11171">1006920</cx:pt>
          <cx:pt idx="11172">679500</cx:pt>
          <cx:pt idx="11173">261000</cx:pt>
          <cx:pt idx="11174">534204</cx:pt>
          <cx:pt idx="11175">450000</cx:pt>
          <cx:pt idx="11176">604152</cx:pt>
          <cx:pt idx="11177">900000</cx:pt>
          <cx:pt idx="11178">1113840</cx:pt>
          <cx:pt idx="11179">1293502.5</cx:pt>
          <cx:pt idx="11180">303205.5</cx:pt>
          <cx:pt idx="11181">1223010</cx:pt>
          <cx:pt idx="11182">166500</cx:pt>
          <cx:pt idx="11183">808650</cx:pt>
          <cx:pt idx="11184">360000</cx:pt>
          <cx:pt idx="11185">848745</cx:pt>
          <cx:pt idx="11186">450000</cx:pt>
          <cx:pt idx="11187">540000</cx:pt>
          <cx:pt idx="11188">442062</cx:pt>
          <cx:pt idx="11189">180000</cx:pt>
          <cx:pt idx="11190">675000</cx:pt>
          <cx:pt idx="11191">391500</cx:pt>
          <cx:pt idx="11192">152820</cx:pt>
          <cx:pt idx="11193">1024740</cx:pt>
          <cx:pt idx="11194">497520</cx:pt>
          <cx:pt idx="11195">254700</cx:pt>
          <cx:pt idx="11196">332946</cx:pt>
          <cx:pt idx="11197">297000</cx:pt>
          <cx:pt idx="11198">1288350</cx:pt>
          <cx:pt idx="11199">162000</cx:pt>
          <cx:pt idx="11200">254700</cx:pt>
          <cx:pt idx="11201">677664</cx:pt>
          <cx:pt idx="11202">863226</cx:pt>
          <cx:pt idx="11203">522000</cx:pt>
          <cx:pt idx="11204">1288350</cx:pt>
          <cx:pt idx="11205">284400</cx:pt>
          <cx:pt idx="11206">1262583</cx:pt>
          <cx:pt idx="11207">263844</cx:pt>
          <cx:pt idx="11208">701730</cx:pt>
          <cx:pt idx="11209">787500</cx:pt>
          <cx:pt idx="11210">454500</cx:pt>
          <cx:pt idx="11211">180000</cx:pt>
          <cx:pt idx="11212">1327500</cx:pt>
          <cx:pt idx="11213">1574532</cx:pt>
          <cx:pt idx="11214">625536</cx:pt>
          <cx:pt idx="11215">450000</cx:pt>
          <cx:pt idx="11216">2517300</cx:pt>
          <cx:pt idx="11217">180000</cx:pt>
          <cx:pt idx="11218">662026.5</cx:pt>
          <cx:pt idx="11219">1494436.5</cx:pt>
          <cx:pt idx="11220">269550</cx:pt>
          <cx:pt idx="11221">284400</cx:pt>
          <cx:pt idx="11222">296280</cx:pt>
          <cx:pt idx="11223">417024</cx:pt>
          <cx:pt idx="11224">325908</cx:pt>
          <cx:pt idx="11225">781920</cx:pt>
          <cx:pt idx="11226">315000</cx:pt>
          <cx:pt idx="11227">945000</cx:pt>
          <cx:pt idx="11228">604152</cx:pt>
          <cx:pt idx="11229">675000</cx:pt>
          <cx:pt idx="11230">629325</cx:pt>
          <cx:pt idx="11231">288000</cx:pt>
          <cx:pt idx="11232">202500</cx:pt>
          <cx:pt idx="11233">284400</cx:pt>
          <cx:pt idx="11234">239850</cx:pt>
          <cx:pt idx="11235">103500</cx:pt>
          <cx:pt idx="11236">101880</cx:pt>
          <cx:pt idx="11237">180000</cx:pt>
          <cx:pt idx="11238">679500</cx:pt>
          <cx:pt idx="11239">835380</cx:pt>
          <cx:pt idx="11240">886500</cx:pt>
          <cx:pt idx="11241">191880</cx:pt>
          <cx:pt idx="11242">270000</cx:pt>
          <cx:pt idx="11243">305221.5</cx:pt>
          <cx:pt idx="11244">518562</cx:pt>
          <cx:pt idx="11245">127350</cx:pt>
          <cx:pt idx="11246">780363</cx:pt>
          <cx:pt idx="11247">1350000</cx:pt>
          <cx:pt idx="11248">755190</cx:pt>
          <cx:pt idx="11249">544491</cx:pt>
          <cx:pt idx="11250">1293502.5</cx:pt>
          <cx:pt idx="11251">182286</cx:pt>
          <cx:pt idx="11252">187704</cx:pt>
          <cx:pt idx="11253">1080000</cx:pt>
          <cx:pt idx="11254">135000</cx:pt>
          <cx:pt idx="11255">622413</cx:pt>
          <cx:pt idx="11256">1305000</cx:pt>
          <cx:pt idx="11257">1006920</cx:pt>
          <cx:pt idx="11258">254700</cx:pt>
          <cx:pt idx="11259">187704</cx:pt>
          <cx:pt idx="11260">314100</cx:pt>
          <cx:pt idx="11261">1107981</cx:pt>
          <cx:pt idx="11262">270000</cx:pt>
          <cx:pt idx="11263">904500</cx:pt>
          <cx:pt idx="11264">450000</cx:pt>
          <cx:pt idx="11265">1125000</cx:pt>
          <cx:pt idx="11266">143910</cx:pt>
          <cx:pt idx="11267">225000</cx:pt>
          <cx:pt idx="11268">497520</cx:pt>
          <cx:pt idx="11269">450000</cx:pt>
          <cx:pt idx="11270">314100</cx:pt>
          <cx:pt idx="11271">1125000</cx:pt>
          <cx:pt idx="11272">225000</cx:pt>
          <cx:pt idx="11273">916470</cx:pt>
          <cx:pt idx="11274">270000</cx:pt>
          <cx:pt idx="11275">1288350</cx:pt>
          <cx:pt idx="11276">148500</cx:pt>
          <cx:pt idx="11277">900000</cx:pt>
          <cx:pt idx="11278">269550</cx:pt>
          <cx:pt idx="11279">254700</cx:pt>
          <cx:pt idx="11280">612000</cx:pt>
          <cx:pt idx="11281">501435</cx:pt>
          <cx:pt idx="11282">1381113</cx:pt>
          <cx:pt idx="11283">254700</cx:pt>
          <cx:pt idx="11284">983160</cx:pt>
          <cx:pt idx="11285">486000</cx:pt>
          <cx:pt idx="11286">405000</cx:pt>
          <cx:pt idx="11287">135000</cx:pt>
          <cx:pt idx="11288">450000</cx:pt>
          <cx:pt idx="11289">296280</cx:pt>
          <cx:pt idx="11290">247500</cx:pt>
          <cx:pt idx="11291">701730</cx:pt>
          <cx:pt idx="11292">247275</cx:pt>
          <cx:pt idx="11293">810000</cx:pt>
          <cx:pt idx="11294">610335</cx:pt>
          <cx:pt idx="11295">254700</cx:pt>
          <cx:pt idx="11296">188478</cx:pt>
          <cx:pt idx="11297">450000</cx:pt>
          <cx:pt idx="11298">135000</cx:pt>
          <cx:pt idx="11299">1006920</cx:pt>
          <cx:pt idx="11300">257562</cx:pt>
          <cx:pt idx="11301">239850</cx:pt>
          <cx:pt idx="11302">808650</cx:pt>
          <cx:pt idx="11303">161730</cx:pt>
          <cx:pt idx="11304">906228</cx:pt>
          <cx:pt idx="11305">544491</cx:pt>
          <cx:pt idx="11306">622413</cx:pt>
          <cx:pt idx="11307">270000</cx:pt>
          <cx:pt idx="11308">258709.5</cx:pt>
          <cx:pt idx="11309">1125000</cx:pt>
          <cx:pt idx="11310">1006920</cx:pt>
          <cx:pt idx="11311">568057.5</cx:pt>
          <cx:pt idx="11312">835380</cx:pt>
          <cx:pt idx="11313">337500</cx:pt>
          <cx:pt idx="11314">787500</cx:pt>
          <cx:pt idx="11315">385056</cx:pt>
          <cx:pt idx="11316">585000</cx:pt>
          <cx:pt idx="11317">1125000</cx:pt>
          <cx:pt idx="11318">979992</cx:pt>
          <cx:pt idx="11319">1014790.5</cx:pt>
          <cx:pt idx="11320">495351</cx:pt>
          <cx:pt idx="11321">1314000</cx:pt>
          <cx:pt idx="11322">276277.5</cx:pt>
          <cx:pt idx="11323">1168452</cx:pt>
          <cx:pt idx="11324">168102</cx:pt>
          <cx:pt idx="11325">585000</cx:pt>
          <cx:pt idx="11326">539230.5</cx:pt>
          <cx:pt idx="11327">517266</cx:pt>
          <cx:pt idx="11328">250272</cx:pt>
          <cx:pt idx="11329">450000</cx:pt>
          <cx:pt idx="11330">1125000</cx:pt>
          <cx:pt idx="11331">79128</cx:pt>
          <cx:pt idx="11332">1129500</cx:pt>
          <cx:pt idx="11333">270000</cx:pt>
          <cx:pt idx="11334">824823</cx:pt>
          <cx:pt idx="11335">337761</cx:pt>
          <cx:pt idx="11336">269550</cx:pt>
          <cx:pt idx="11337">270000</cx:pt>
          <cx:pt idx="11338">588465</cx:pt>
          <cx:pt idx="11339">500490</cx:pt>
          <cx:pt idx="11340">450000</cx:pt>
          <cx:pt idx="11341">436032</cx:pt>
          <cx:pt idx="11342">668304</cx:pt>
          <cx:pt idx="11343">1223010</cx:pt>
          <cx:pt idx="11344">701730</cx:pt>
          <cx:pt idx="11345">808650</cx:pt>
          <cx:pt idx="11346">781920</cx:pt>
          <cx:pt idx="11347">247500</cx:pt>
          <cx:pt idx="11348">601677</cx:pt>
          <cx:pt idx="11349">536917.5</cx:pt>
          <cx:pt idx="11350">254700</cx:pt>
          <cx:pt idx="11351">231813</cx:pt>
          <cx:pt idx="11352">900000</cx:pt>
          <cx:pt idx="11353">971280</cx:pt>
          <cx:pt idx="11354">47970</cx:pt>
          <cx:pt idx="11355">824242.5</cx:pt>
          <cx:pt idx="11356">232344</cx:pt>
          <cx:pt idx="11357">180000</cx:pt>
          <cx:pt idx="11358">274500</cx:pt>
          <cx:pt idx="11359">495000</cx:pt>
          <cx:pt idx="11360">112500</cx:pt>
          <cx:pt idx="11361">67500</cx:pt>
          <cx:pt idx="11362">127350</cx:pt>
          <cx:pt idx="11363">2013840</cx:pt>
          <cx:pt idx="11364">1360498.5</cx:pt>
          <cx:pt idx="11365">71955</cx:pt>
          <cx:pt idx="11366">225000</cx:pt>
          <cx:pt idx="11367">834048</cx:pt>
          <cx:pt idx="11368">270000</cx:pt>
          <cx:pt idx="11369">1223010</cx:pt>
          <cx:pt idx="11370">269550</cx:pt>
          <cx:pt idx="11371">270000</cx:pt>
          <cx:pt idx="11372">675000</cx:pt>
          <cx:pt idx="11373">755190</cx:pt>
          <cx:pt idx="11374">254700</cx:pt>
          <cx:pt idx="11375">309420</cx:pt>
          <cx:pt idx="11376">180000</cx:pt>
          <cx:pt idx="11377">473760</cx:pt>
          <cx:pt idx="11378">679500</cx:pt>
          <cx:pt idx="11379">450000</cx:pt>
          <cx:pt idx="11380">113760</cx:pt>
          <cx:pt idx="11381">904500</cx:pt>
          <cx:pt idx="11382">436032</cx:pt>
          <cx:pt idx="11383">76410</cx:pt>
          <cx:pt idx="11384">373311</cx:pt>
          <cx:pt idx="11385">755190</cx:pt>
          <cx:pt idx="11386">117162</cx:pt>
          <cx:pt idx="11387">354519</cx:pt>
          <cx:pt idx="11388">152820</cx:pt>
          <cx:pt idx="11389">50940</cx:pt>
          <cx:pt idx="11390">1162300.5</cx:pt>
          <cx:pt idx="11391">835380</cx:pt>
          <cx:pt idx="11392">1800000</cx:pt>
          <cx:pt idx="11393">942300</cx:pt>
          <cx:pt idx="11394">824823</cx:pt>
          <cx:pt idx="11395">860782.5</cx:pt>
          <cx:pt idx="11396">130824</cx:pt>
          <cx:pt idx="11397">1535553</cx:pt>
          <cx:pt idx="11398">450000</cx:pt>
          <cx:pt idx="11399">901813.5</cx:pt>
          <cx:pt idx="11400">675000</cx:pt>
          <cx:pt idx="11401">819792</cx:pt>
          <cx:pt idx="11402">835299</cx:pt>
          <cx:pt idx="11403">76410</cx:pt>
          <cx:pt idx="11404">302206.5</cx:pt>
          <cx:pt idx="11405">808650</cx:pt>
          <cx:pt idx="11406">135000</cx:pt>
          <cx:pt idx="11407">1046142</cx:pt>
          <cx:pt idx="11408">112500</cx:pt>
          <cx:pt idx="11409">247500</cx:pt>
          <cx:pt idx="11410">283585.5</cx:pt>
          <cx:pt idx="11411">445500</cx:pt>
          <cx:pt idx="11412">600678</cx:pt>
          <cx:pt idx="11413">1096020</cx:pt>
          <cx:pt idx="11414">450000</cx:pt>
          <cx:pt idx="11415">202500</cx:pt>
          <cx:pt idx="11416">781920</cx:pt>
          <cx:pt idx="11417">270000</cx:pt>
          <cx:pt idx="11418">180000</cx:pt>
          <cx:pt idx="11419">781920</cx:pt>
          <cx:pt idx="11420">946764</cx:pt>
          <cx:pt idx="11421">942300</cx:pt>
          <cx:pt idx="11422">948096</cx:pt>
          <cx:pt idx="11423">302544</cx:pt>
          <cx:pt idx="11424">1288350</cx:pt>
          <cx:pt idx="11425">351000</cx:pt>
          <cx:pt idx="11426">1467612</cx:pt>
          <cx:pt idx="11427">679500</cx:pt>
          <cx:pt idx="11428">840951</cx:pt>
          <cx:pt idx="11429">314055</cx:pt>
          <cx:pt idx="11430">450000</cx:pt>
          <cx:pt idx="11431">450000</cx:pt>
          <cx:pt idx="11432">288873</cx:pt>
          <cx:pt idx="11433">450000</cx:pt>
          <cx:pt idx="11434">835380</cx:pt>
          <cx:pt idx="11435">54000</cx:pt>
          <cx:pt idx="11436">343377</cx:pt>
          <cx:pt idx="11437">819432</cx:pt>
          <cx:pt idx="11438">1078200</cx:pt>
          <cx:pt idx="11439">752742</cx:pt>
          <cx:pt idx="11440">491211</cx:pt>
          <cx:pt idx="11441">468000</cx:pt>
          <cx:pt idx="11442">191880</cx:pt>
          <cx:pt idx="11443">180000</cx:pt>
          <cx:pt idx="11444">71955</cx:pt>
          <cx:pt idx="11445">360000</cx:pt>
          <cx:pt idx="11446">450000</cx:pt>
          <cx:pt idx="11447">521280</cx:pt>
          <cx:pt idx="11448">1329579</cx:pt>
          <cx:pt idx="11449">1046142</cx:pt>
          <cx:pt idx="11450">900000</cx:pt>
          <cx:pt idx="11451">225000</cx:pt>
          <cx:pt idx="11452">450000</cx:pt>
          <cx:pt idx="11453">454500</cx:pt>
          <cx:pt idx="11454">239850</cx:pt>
          <cx:pt idx="11455">443088</cx:pt>
          <cx:pt idx="11456">345645</cx:pt>
          <cx:pt idx="11457">460858.5</cx:pt>
          <cx:pt idx="11458">961146</cx:pt>
          <cx:pt idx="11459">579195</cx:pt>
          <cx:pt idx="11460">314055</cx:pt>
          <cx:pt idx="11461">1800000</cx:pt>
          <cx:pt idx="11462">901845</cx:pt>
          <cx:pt idx="11463">665892</cx:pt>
          <cx:pt idx="11464">1024740</cx:pt>
          <cx:pt idx="11465">1012500</cx:pt>
          <cx:pt idx="11466">1288350</cx:pt>
          <cx:pt idx="11467">601677</cx:pt>
          <cx:pt idx="11468">98910</cx:pt>
          <cx:pt idx="11469">622413</cx:pt>
          <cx:pt idx="11470">315000</cx:pt>
          <cx:pt idx="11471">521280</cx:pt>
          <cx:pt idx="11472">472500</cx:pt>
          <cx:pt idx="11473">1303812</cx:pt>
          <cx:pt idx="11474">1971072</cx:pt>
          <cx:pt idx="11475">1223010</cx:pt>
          <cx:pt idx="11476">700830</cx:pt>
          <cx:pt idx="11477">592560</cx:pt>
          <cx:pt idx="11478">135000</cx:pt>
          <cx:pt idx="11479">916470</cx:pt>
          <cx:pt idx="11480">225000</cx:pt>
          <cx:pt idx="11481">291915</cx:pt>
          <cx:pt idx="11482">814041</cx:pt>
          <cx:pt idx="11483">168102</cx:pt>
          <cx:pt idx="11484">246357</cx:pt>
          <cx:pt idx="11485">273636</cx:pt>
          <cx:pt idx="11486">675000</cx:pt>
          <cx:pt idx="11487">677664</cx:pt>
          <cx:pt idx="11488">562491</cx:pt>
          <cx:pt idx="11489">450000</cx:pt>
          <cx:pt idx="11490">540000</cx:pt>
          <cx:pt idx="11491">270000</cx:pt>
          <cx:pt idx="11492">675000</cx:pt>
          <cx:pt idx="11493">225000</cx:pt>
          <cx:pt idx="11494">227520</cx:pt>
          <cx:pt idx="11495">640080</cx:pt>
          <cx:pt idx="11496">616500</cx:pt>
          <cx:pt idx="11497">234576</cx:pt>
          <cx:pt idx="11498">108000</cx:pt>
          <cx:pt idx="11499">180000</cx:pt>
          <cx:pt idx="11500">296280</cx:pt>
          <cx:pt idx="11501">900000</cx:pt>
          <cx:pt idx="11502">450000</cx:pt>
          <cx:pt idx="11503">254700</cx:pt>
          <cx:pt idx="11504">1129500</cx:pt>
          <cx:pt idx="11505">1377351</cx:pt>
          <cx:pt idx="11506">1800000</cx:pt>
          <cx:pt idx="11507">225000</cx:pt>
          <cx:pt idx="11508">1928304</cx:pt>
          <cx:pt idx="11509">675000</cx:pt>
          <cx:pt idx="11510">808650</cx:pt>
          <cx:pt idx="11511">808650</cx:pt>
          <cx:pt idx="11512">117162</cx:pt>
          <cx:pt idx="11513">1298970</cx:pt>
          <cx:pt idx="11514">526491</cx:pt>
          <cx:pt idx="11515">251091</cx:pt>
          <cx:pt idx="11516">279000</cx:pt>
          <cx:pt idx="11517">454500</cx:pt>
          <cx:pt idx="11518">1082214</cx:pt>
          <cx:pt idx="11519">805882.5</cx:pt>
          <cx:pt idx="11520">269550</cx:pt>
          <cx:pt idx="11521">540000</cx:pt>
          <cx:pt idx="11522">900000</cx:pt>
          <cx:pt idx="11523">1258650</cx:pt>
          <cx:pt idx="11524">1575000</cx:pt>
          <cx:pt idx="11525">688090.5</cx:pt>
          <cx:pt idx="11526">254700</cx:pt>
          <cx:pt idx="11527">180000</cx:pt>
          <cx:pt idx="11528">396000</cx:pt>
          <cx:pt idx="11529">180000</cx:pt>
          <cx:pt idx="11530">755190</cx:pt>
          <cx:pt idx="11531">229500</cx:pt>
          <cx:pt idx="11532">629325</cx:pt>
          <cx:pt idx="11533">533668.5</cx:pt>
          <cx:pt idx="11534">298512</cx:pt>
          <cx:pt idx="11535">247275</cx:pt>
          <cx:pt idx="11536">408780</cx:pt>
          <cx:pt idx="11537">1046142</cx:pt>
          <cx:pt idx="11538">711612</cx:pt>
          <cx:pt idx="11539">1574532</cx:pt>
          <cx:pt idx="11540">284400</cx:pt>
          <cx:pt idx="11541">261000</cx:pt>
          <cx:pt idx="11542">1125000</cx:pt>
          <cx:pt idx="11543">592560</cx:pt>
          <cx:pt idx="11544">1354500</cx:pt>
          <cx:pt idx="11545">1314117</cx:pt>
          <cx:pt idx="11546">135000</cx:pt>
          <cx:pt idx="11547">225000</cx:pt>
          <cx:pt idx="11548">521280</cx:pt>
          <cx:pt idx="11549">675000</cx:pt>
          <cx:pt idx="11550">251091</cx:pt>
          <cx:pt idx="11551">675000</cx:pt>
          <cx:pt idx="11552">502497</cx:pt>
          <cx:pt idx="11553">607500</cx:pt>
          <cx:pt idx="11554">900000</cx:pt>
          <cx:pt idx="11555">508495.5</cx:pt>
          <cx:pt idx="11556">339241.5</cx:pt>
          <cx:pt idx="11557">1258650</cx:pt>
          <cx:pt idx="11558">585000</cx:pt>
          <cx:pt idx="11559">781920</cx:pt>
          <cx:pt idx="11560">405000</cx:pt>
          <cx:pt idx="11561">376920</cx:pt>
          <cx:pt idx="11562">450000</cx:pt>
          <cx:pt idx="11563">646920</cx:pt>
          <cx:pt idx="11564">189621</cx:pt>
          <cx:pt idx="11565">225000</cx:pt>
          <cx:pt idx="11566">717003</cx:pt>
          <cx:pt idx="11567">284400</cx:pt>
          <cx:pt idx="11568">178290</cx:pt>
          <cx:pt idx="11569">781920</cx:pt>
          <cx:pt idx="11570">675000</cx:pt>
          <cx:pt idx="11571">1215000</cx:pt>
          <cx:pt idx="11572">360000</cx:pt>
          <cx:pt idx="11573">270000</cx:pt>
          <cx:pt idx="11574">1223010</cx:pt>
          <cx:pt idx="11575">270000</cx:pt>
          <cx:pt idx="11576">835380</cx:pt>
          <cx:pt idx="11577">1575000</cx:pt>
          <cx:pt idx="11578">630000</cx:pt>
          <cx:pt idx="11579">405000</cx:pt>
          <cx:pt idx="11580">553806</cx:pt>
          <cx:pt idx="11581">256500</cx:pt>
          <cx:pt idx="11582">450000</cx:pt>
          <cx:pt idx="11583">508500</cx:pt>
          <cx:pt idx="11584">592560</cx:pt>
          <cx:pt idx="11585">631332</cx:pt>
          <cx:pt idx="11586">454500</cx:pt>
          <cx:pt idx="11587">675000</cx:pt>
          <cx:pt idx="11588">215640</cx:pt>
          <cx:pt idx="11589">1125000</cx:pt>
          <cx:pt idx="11590">1530000</cx:pt>
          <cx:pt idx="11591">1170000</cx:pt>
          <cx:pt idx="11592">299250</cx:pt>
          <cx:pt idx="11593">450000</cx:pt>
          <cx:pt idx="11594">1288350</cx:pt>
          <cx:pt idx="11595">135000</cx:pt>
          <cx:pt idx="11596">248760</cx:pt>
          <cx:pt idx="11597">286704</cx:pt>
          <cx:pt idx="11598">1051294.5</cx:pt>
          <cx:pt idx="11599">305955</cx:pt>
          <cx:pt idx="11600">277969.5</cx:pt>
          <cx:pt idx="11601">270000</cx:pt>
          <cx:pt idx="11602">588874.5</cx:pt>
          <cx:pt idx="11603">412942.5</cx:pt>
          <cx:pt idx="11604">337500</cx:pt>
          <cx:pt idx="11605">808650</cx:pt>
          <cx:pt idx="11606">382500</cx:pt>
          <cx:pt idx="11607">450000</cx:pt>
          <cx:pt idx="11608">254700</cx:pt>
          <cx:pt idx="11609">708552</cx:pt>
          <cx:pt idx="11610">1546020</cx:pt>
          <cx:pt idx="11611">540000</cx:pt>
          <cx:pt idx="11612">1345500</cx:pt>
          <cx:pt idx="11613">526491</cx:pt>
          <cx:pt idx="11614">942300</cx:pt>
          <cx:pt idx="11615">254700</cx:pt>
          <cx:pt idx="11616">545040</cx:pt>
          <cx:pt idx="11617">331834.5</cx:pt>
          <cx:pt idx="11618">450000</cx:pt>
          <cx:pt idx="11619">152820</cx:pt>
          <cx:pt idx="11620">283500</cx:pt>
          <cx:pt idx="11621">576072</cx:pt>
          <cx:pt idx="11622">241618.5</cx:pt>
          <cx:pt idx="11623">808650</cx:pt>
          <cx:pt idx="11624">891387</cx:pt>
          <cx:pt idx="11625">447768</cx:pt>
          <cx:pt idx="11626">103500</cx:pt>
          <cx:pt idx="11627">1011285</cx:pt>
          <cx:pt idx="11628">942300</cx:pt>
          <cx:pt idx="11629">432567</cx:pt>
          <cx:pt idx="11630">1006920</cx:pt>
          <cx:pt idx="11631">180000</cx:pt>
          <cx:pt idx="11632">135000</cx:pt>
          <cx:pt idx="11633">728847</cx:pt>
          <cx:pt idx="11634">814041</cx:pt>
          <cx:pt idx="11635">153000</cx:pt>
          <cx:pt idx="11636">1288350</cx:pt>
          <cx:pt idx="11637">675000</cx:pt>
          <cx:pt idx="11638">1078200</cx:pt>
          <cx:pt idx="11639">444420</cx:pt>
          <cx:pt idx="11640">986274</cx:pt>
          <cx:pt idx="11641">168102</cx:pt>
          <cx:pt idx="11642">1006920</cx:pt>
          <cx:pt idx="11643">202500</cx:pt>
          <cx:pt idx="11644">161595</cx:pt>
          <cx:pt idx="11645">733176</cx:pt>
          <cx:pt idx="11646">474183</cx:pt>
          <cx:pt idx="11647">103500</cx:pt>
          <cx:pt idx="11648">1288350</cx:pt>
          <cx:pt idx="11649">1481701.5</cx:pt>
          <cx:pt idx="11650">1305000</cx:pt>
          <cx:pt idx="11651">1190340</cx:pt>
          <cx:pt idx="11652">534141</cx:pt>
          <cx:pt idx="11653">369720</cx:pt>
          <cx:pt idx="11654">407520</cx:pt>
          <cx:pt idx="11655">808650</cx:pt>
          <cx:pt idx="11656">675000</cx:pt>
          <cx:pt idx="11657">451804.5</cx:pt>
          <cx:pt idx="11658">781695</cx:pt>
          <cx:pt idx="11659">225000</cx:pt>
          <cx:pt idx="11660">254700</cx:pt>
          <cx:pt idx="11661">238500</cx:pt>
          <cx:pt idx="11662">675000</cx:pt>
          <cx:pt idx="11663">571446</cx:pt>
          <cx:pt idx="11664">276277.5</cx:pt>
          <cx:pt idx="11665">1762110</cx:pt>
          <cx:pt idx="11666">135000</cx:pt>
          <cx:pt idx="11667">528633</cx:pt>
          <cx:pt idx="11668">202500</cx:pt>
          <cx:pt idx="11669">765000</cx:pt>
          <cx:pt idx="11670">225000</cx:pt>
          <cx:pt idx="11671">422451</cx:pt>
          <cx:pt idx="11672">509400</cx:pt>
          <cx:pt idx="11673">199467</cx:pt>
          <cx:pt idx="11674">1575000</cx:pt>
          <cx:pt idx="11675">706221</cx:pt>
          <cx:pt idx="11676">276277.5</cx:pt>
          <cx:pt idx="11677">450000</cx:pt>
          <cx:pt idx="11678">700830</cx:pt>
          <cx:pt idx="11679">1574532</cx:pt>
          <cx:pt idx="11680">225000</cx:pt>
          <cx:pt idx="11681">781920</cx:pt>
          <cx:pt idx="11682">337500</cx:pt>
          <cx:pt idx="11683">258709.5</cx:pt>
          <cx:pt idx="11684">508495.5</cx:pt>
          <cx:pt idx="11685">450000</cx:pt>
          <cx:pt idx="11686">199080</cx:pt>
          <cx:pt idx="11687">540000</cx:pt>
          <cx:pt idx="11688">557770.5</cx:pt>
          <cx:pt idx="11689">640080</cx:pt>
          <cx:pt idx="11690">339241.5</cx:pt>
          <cx:pt idx="11691">450000</cx:pt>
          <cx:pt idx="11692">239850</cx:pt>
          <cx:pt idx="11693">900000</cx:pt>
          <cx:pt idx="11694">808650</cx:pt>
          <cx:pt idx="11695">314100</cx:pt>
          <cx:pt idx="11696">1078200</cx:pt>
          <cx:pt idx="11697">348264</cx:pt>
          <cx:pt idx="11698">675000</cx:pt>
          <cx:pt idx="11699">1125000</cx:pt>
          <cx:pt idx="11700">135000</cx:pt>
          <cx:pt idx="11701">557770.5</cx:pt>
          <cx:pt idx="11702">360000</cx:pt>
          <cx:pt idx="11703">927612</cx:pt>
          <cx:pt idx="11704">835380</cx:pt>
          <cx:pt idx="11705">1002870</cx:pt>
          <cx:pt idx="11706">585000</cx:pt>
          <cx:pt idx="11707">270000</cx:pt>
          <cx:pt idx="11708">143910</cx:pt>
          <cx:pt idx="11709">276277.5</cx:pt>
          <cx:pt idx="11710">225000</cx:pt>
          <cx:pt idx="11711">1506816</cx:pt>
          <cx:pt idx="11712">571446</cx:pt>
          <cx:pt idx="11713">472500</cx:pt>
          <cx:pt idx="11714">263686.5</cx:pt>
          <cx:pt idx="11715">590337</cx:pt>
          <cx:pt idx="11716">900000</cx:pt>
          <cx:pt idx="11717">225000</cx:pt>
          <cx:pt idx="11718">306306</cx:pt>
          <cx:pt idx="11719">781920</cx:pt>
          <cx:pt idx="11720">405000</cx:pt>
          <cx:pt idx="11721">540000</cx:pt>
          <cx:pt idx="11722">247500</cx:pt>
          <cx:pt idx="11723">267102</cx:pt>
          <cx:pt idx="11724">886176</cx:pt>
          <cx:pt idx="11725">254700</cx:pt>
          <cx:pt idx="11726">573408</cx:pt>
          <cx:pt idx="11727">337500</cx:pt>
          <cx:pt idx="11728">180000</cx:pt>
          <cx:pt idx="11729">225000</cx:pt>
          <cx:pt idx="11730">148365</cx:pt>
          <cx:pt idx="11731">325908</cx:pt>
          <cx:pt idx="11732">315000</cx:pt>
          <cx:pt idx="11733">463500</cx:pt>
          <cx:pt idx="11734">1006920</cx:pt>
          <cx:pt idx="11735">269550</cx:pt>
          <cx:pt idx="11736">202500</cx:pt>
          <cx:pt idx="11737">808650</cx:pt>
          <cx:pt idx="11738">202500</cx:pt>
          <cx:pt idx="11739">942300</cx:pt>
          <cx:pt idx="11740">1081179</cx:pt>
          <cx:pt idx="11741">840951</cx:pt>
          <cx:pt idx="11742">675000</cx:pt>
          <cx:pt idx="11743">770292</cx:pt>
          <cx:pt idx="11744">416052</cx:pt>
          <cx:pt idx="11745">1078200</cx:pt>
          <cx:pt idx="11746">1256400</cx:pt>
          <cx:pt idx="11747">270000</cx:pt>
          <cx:pt idx="11748">711000</cx:pt>
          <cx:pt idx="11749">280170</cx:pt>
          <cx:pt idx="11750">568800</cx:pt>
          <cx:pt idx="11751">337500</cx:pt>
          <cx:pt idx="11752">180000</cx:pt>
          <cx:pt idx="11753">284400</cx:pt>
          <cx:pt idx="11754">601470</cx:pt>
          <cx:pt idx="11755">701730</cx:pt>
          <cx:pt idx="11756">240660</cx:pt>
          <cx:pt idx="11757">405000</cx:pt>
          <cx:pt idx="11758">346500</cx:pt>
          <cx:pt idx="11759">152820</cx:pt>
          <cx:pt idx="11760">557005.5</cx:pt>
          <cx:pt idx="11761">260640</cx:pt>
          <cx:pt idx="11762">274500</cx:pt>
          <cx:pt idx="11763">592560</cx:pt>
          <cx:pt idx="11764">640080</cx:pt>
          <cx:pt idx="11765">945000</cx:pt>
          <cx:pt idx="11766">808650</cx:pt>
          <cx:pt idx="11767">1350000</cx:pt>
          <cx:pt idx="11768">270000</cx:pt>
          <cx:pt idx="11769">1125000</cx:pt>
          <cx:pt idx="11770">122256</cx:pt>
          <cx:pt idx="11771">346500</cx:pt>
          <cx:pt idx="11772">1046142</cx:pt>
          <cx:pt idx="11773">323194.5</cx:pt>
          <cx:pt idx="11774">755190</cx:pt>
          <cx:pt idx="11775">765000</cx:pt>
          <cx:pt idx="11776">540000</cx:pt>
          <cx:pt idx="11777">940500</cx:pt>
          <cx:pt idx="11778">270000</cx:pt>
          <cx:pt idx="11779">536917.5</cx:pt>
          <cx:pt idx="11780">481176</cx:pt>
          <cx:pt idx="11781">451102.5</cx:pt>
          <cx:pt idx="11782">213322.5</cx:pt>
          <cx:pt idx="11783">180000</cx:pt>
          <cx:pt idx="11784">315000</cx:pt>
          <cx:pt idx="11785">450000</cx:pt>
          <cx:pt idx="11786">450000</cx:pt>
          <cx:pt idx="11787">1051245</cx:pt>
          <cx:pt idx="11788">254700</cx:pt>
          <cx:pt idx="11789">288000</cx:pt>
          <cx:pt idx="11790">781920</cx:pt>
          <cx:pt idx="11791">463500</cx:pt>
          <cx:pt idx="11792">172597.5</cx:pt>
          <cx:pt idx="11793">807984</cx:pt>
          <cx:pt idx="11794">267102</cx:pt>
          <cx:pt idx="11795">379008</cx:pt>
          <cx:pt idx="11796">2013840</cx:pt>
          <cx:pt idx="11797">781920</cx:pt>
          <cx:pt idx="11798">1206954</cx:pt>
          <cx:pt idx="11799">755190</cx:pt>
          <cx:pt idx="11800">338832</cx:pt>
          <cx:pt idx="11801">315000</cx:pt>
          <cx:pt idx="11802">1288350</cx:pt>
          <cx:pt idx="11803">450000</cx:pt>
          <cx:pt idx="11804">450000</cx:pt>
          <cx:pt idx="11805">900000</cx:pt>
          <cx:pt idx="11806">260640</cx:pt>
          <cx:pt idx="11807">414792</cx:pt>
          <cx:pt idx="11808">260640</cx:pt>
          <cx:pt idx="11809">1332000</cx:pt>
          <cx:pt idx="11810">1350000</cx:pt>
          <cx:pt idx="11811">405000</cx:pt>
          <cx:pt idx="11812">825588</cx:pt>
          <cx:pt idx="11813">1078200</cx:pt>
          <cx:pt idx="11814">755190</cx:pt>
          <cx:pt idx="11815">431280</cx:pt>
          <cx:pt idx="11816">113760</cx:pt>
          <cx:pt idx="11817">450000</cx:pt>
          <cx:pt idx="11818">652500</cx:pt>
          <cx:pt idx="11819">819432</cx:pt>
          <cx:pt idx="11820">835380</cx:pt>
          <cx:pt idx="11821">1305000</cx:pt>
          <cx:pt idx="11822">152820</cx:pt>
          <cx:pt idx="11823">1546020</cx:pt>
          <cx:pt idx="11824">675000</cx:pt>
          <cx:pt idx="11825">202500</cx:pt>
          <cx:pt idx="11826">50940</cx:pt>
          <cx:pt idx="11827">562491</cx:pt>
          <cx:pt idx="11828">225000</cx:pt>
          <cx:pt idx="11829">454500</cx:pt>
          <cx:pt idx="11830">1035072</cx:pt>
          <cx:pt idx="11831">1078200</cx:pt>
          <cx:pt idx="11832">900000</cx:pt>
          <cx:pt idx="11833">553581</cx:pt>
          <cx:pt idx="11834">286704</cx:pt>
          <cx:pt idx="11835">420718.5</cx:pt>
          <cx:pt idx="11836">1528200</cx:pt>
          <cx:pt idx="11837">1133748</cx:pt>
          <cx:pt idx="11838">675000</cx:pt>
          <cx:pt idx="11839">180000</cx:pt>
          <cx:pt idx="11840">170640</cx:pt>
          <cx:pt idx="11841">50940</cx:pt>
          <cx:pt idx="11842">904500</cx:pt>
          <cx:pt idx="11843">497520</cx:pt>
          <cx:pt idx="11844">225000</cx:pt>
          <cx:pt idx="11845">1280794.5</cx:pt>
          <cx:pt idx="11846">254700</cx:pt>
          <cx:pt idx="11847">770292</cx:pt>
          <cx:pt idx="11848">454500</cx:pt>
          <cx:pt idx="11849">307152</cx:pt>
          <cx:pt idx="11850">711000</cx:pt>
          <cx:pt idx="11851">1687266</cx:pt>
          <cx:pt idx="11852">497520</cx:pt>
          <cx:pt idx="11853">1546020</cx:pt>
          <cx:pt idx="11854">544491</cx:pt>
          <cx:pt idx="11855">808650</cx:pt>
          <cx:pt idx="11856">942300</cx:pt>
          <cx:pt idx="11857">1232793</cx:pt>
          <cx:pt idx="11858">163512</cx:pt>
          <cx:pt idx="11859">649462.5</cx:pt>
          <cx:pt idx="11860">284400</cx:pt>
          <cx:pt idx="11861">566055</cx:pt>
          <cx:pt idx="11862">239850</cx:pt>
          <cx:pt idx="11863">315000</cx:pt>
          <cx:pt idx="11864">790830</cx:pt>
          <cx:pt idx="11865">414792</cx:pt>
          <cx:pt idx="11866">675000</cx:pt>
          <cx:pt idx="11867">508500</cx:pt>
          <cx:pt idx="11868">900000</cx:pt>
          <cx:pt idx="11869">306000</cx:pt>
          <cx:pt idx="11870">728460</cx:pt>
          <cx:pt idx="11871">2240397</cx:pt>
          <cx:pt idx="11872">247275</cx:pt>
          <cx:pt idx="11873">1223010</cx:pt>
          <cx:pt idx="11874">167076</cx:pt>
          <cx:pt idx="11875">675000</cx:pt>
          <cx:pt idx="11876">202500</cx:pt>
          <cx:pt idx="11877">454500</cx:pt>
          <cx:pt idx="11878">900000</cx:pt>
          <cx:pt idx="11879">1724220</cx:pt>
          <cx:pt idx="11880">194922</cx:pt>
          <cx:pt idx="11881">942300</cx:pt>
          <cx:pt idx="11882">270000</cx:pt>
          <cx:pt idx="11883">170640</cx:pt>
          <cx:pt idx="11884">270000</cx:pt>
          <cx:pt idx="11885">1174090.5</cx:pt>
          <cx:pt idx="11886">90000</cx:pt>
          <cx:pt idx="11887">2156400</cx:pt>
          <cx:pt idx="11888">1755000</cx:pt>
          <cx:pt idx="11889">1876608</cx:pt>
          <cx:pt idx="11890">755190</cx:pt>
          <cx:pt idx="11891">232434</cx:pt>
          <cx:pt idx="11892">755190</cx:pt>
          <cx:pt idx="11893">1113840</cx:pt>
          <cx:pt idx="11894">152820</cx:pt>
          <cx:pt idx="11895">1078200</cx:pt>
          <cx:pt idx="11896">474048</cx:pt>
          <cx:pt idx="11897">1129500</cx:pt>
          <cx:pt idx="11898">1288350</cx:pt>
          <cx:pt idx="11899">254700</cx:pt>
          <cx:pt idx="11900">1762110</cx:pt>
          <cx:pt idx="11901">545040</cx:pt>
          <cx:pt idx="11902">497520</cx:pt>
          <cx:pt idx="11903">1191595.5</cx:pt>
          <cx:pt idx="11904">781920</cx:pt>
          <cx:pt idx="11905">585000</cx:pt>
          <cx:pt idx="11906">724630.5</cx:pt>
          <cx:pt idx="11907">269550</cx:pt>
          <cx:pt idx="11908">270000</cx:pt>
          <cx:pt idx="11909">158062.5</cx:pt>
          <cx:pt idx="11910">675000</cx:pt>
          <cx:pt idx="11911">450000</cx:pt>
          <cx:pt idx="11912">1451047.5</cx:pt>
          <cx:pt idx="11913">1056447</cx:pt>
          <cx:pt idx="11914">544491</cx:pt>
          <cx:pt idx="11915">450000</cx:pt>
          <cx:pt idx="11916">1327500</cx:pt>
          <cx:pt idx="11917">675000</cx:pt>
          <cx:pt idx="11918">916470</cx:pt>
          <cx:pt idx="11919">521280</cx:pt>
          <cx:pt idx="11920">314100</cx:pt>
          <cx:pt idx="11921">441657</cx:pt>
          <cx:pt idx="11922">270000</cx:pt>
          <cx:pt idx="11923">781920</cx:pt>
          <cx:pt idx="11924">284400</cx:pt>
          <cx:pt idx="11925">670500</cx:pt>
          <cx:pt idx="11926">180000</cx:pt>
          <cx:pt idx="11927">225000</cx:pt>
          <cx:pt idx="11928">677664</cx:pt>
          <cx:pt idx="11929">1710000</cx:pt>
          <cx:pt idx="11930">975771</cx:pt>
          <cx:pt idx="11931">450000</cx:pt>
          <cx:pt idx="11932">834048</cx:pt>
          <cx:pt idx="11933">450000</cx:pt>
          <cx:pt idx="11934">675000</cx:pt>
          <cx:pt idx="11935">654498</cx:pt>
          <cx:pt idx="11936">170640</cx:pt>
          <cx:pt idx="11937">95940</cx:pt>
          <cx:pt idx="11938">450000</cx:pt>
          <cx:pt idx="11939">675000</cx:pt>
          <cx:pt idx="11940">152820</cx:pt>
          <cx:pt idx="11941">135000</cx:pt>
          <cx:pt idx="11942">114682.5</cx:pt>
          <cx:pt idx="11943">360000</cx:pt>
          <cx:pt idx="11944">540000</cx:pt>
          <cx:pt idx="11945">512338.5</cx:pt>
          <cx:pt idx="11946">270000</cx:pt>
          <cx:pt idx="11947">979146</cx:pt>
          <cx:pt idx="11948">1166724</cx:pt>
          <cx:pt idx="11949">142200</cx:pt>
          <cx:pt idx="11950">495351</cx:pt>
          <cx:pt idx="11951">536917.5</cx:pt>
          <cx:pt idx="11952">312768</cx:pt>
          <cx:pt idx="11953">1082214</cx:pt>
          <cx:pt idx="11954">808650</cx:pt>
          <cx:pt idx="11955">314100</cx:pt>
          <cx:pt idx="11956">229500</cx:pt>
          <cx:pt idx="11957">481320</cx:pt>
          <cx:pt idx="11958">788472</cx:pt>
          <cx:pt idx="11959">448056</cx:pt>
          <cx:pt idx="11960">521280</cx:pt>
          <cx:pt idx="11961">916470</cx:pt>
          <cx:pt idx="11962">746280</cx:pt>
          <cx:pt idx="11963">997335</cx:pt>
          <cx:pt idx="11964">604152</cx:pt>
          <cx:pt idx="11965">225000</cx:pt>
          <cx:pt idx="11966">1288350</cx:pt>
          <cx:pt idx="11967">292500</cx:pt>
          <cx:pt idx="11968">227520</cx:pt>
          <cx:pt idx="11969">1223010</cx:pt>
          <cx:pt idx="11970">1102702.5</cx:pt>
          <cx:pt idx="11971">1164667.5</cx:pt>
          <cx:pt idx="11972">1525405.5</cx:pt>
          <cx:pt idx="11973">587623.5</cx:pt>
          <cx:pt idx="11974">474048</cx:pt>
          <cx:pt idx="11975">848745</cx:pt>
          <cx:pt idx="11976">363190.5</cx:pt>
          <cx:pt idx="11977">284031</cx:pt>
          <cx:pt idx="11978">755190</cx:pt>
          <cx:pt idx="11979">454500</cx:pt>
          <cx:pt idx="11980">348264</cx:pt>
          <cx:pt idx="11981">422892</cx:pt>
          <cx:pt idx="11982">675000</cx:pt>
          <cx:pt idx="11983">544491</cx:pt>
          <cx:pt idx="11984">225000</cx:pt>
          <cx:pt idx="11985">900000</cx:pt>
          <cx:pt idx="11986">900000</cx:pt>
          <cx:pt idx="11987">215640</cx:pt>
          <cx:pt idx="11988">573408</cx:pt>
          <cx:pt idx="11989">298512</cx:pt>
          <cx:pt idx="11990">450000</cx:pt>
          <cx:pt idx="11991">393543</cx:pt>
          <cx:pt idx="11992">359775</cx:pt>
          <cx:pt idx="11993">808650</cx:pt>
          <cx:pt idx="11994">593010</cx:pt>
          <cx:pt idx="11995">254700</cx:pt>
          <cx:pt idx="11996">880965</cx:pt>
          <cx:pt idx="11997">237024</cx:pt>
          <cx:pt idx="11998">1800000</cx:pt>
          <cx:pt idx="11999">938304</cx:pt>
          <cx:pt idx="12000">1125000</cx:pt>
          <cx:pt idx="12001">299772</cx:pt>
          <cx:pt idx="12002">1054773</cx:pt>
          <cx:pt idx="12003">238500</cx:pt>
          <cx:pt idx="12004">447768</cx:pt>
          <cx:pt idx="12005">848308.5</cx:pt>
          <cx:pt idx="12006">1125000</cx:pt>
          <cx:pt idx="12007">1228500</cx:pt>
          <cx:pt idx="12008">276277.5</cx:pt>
          <cx:pt idx="12009">814041</cx:pt>
          <cx:pt idx="12010">284400</cx:pt>
          <cx:pt idx="12011">1800000</cx:pt>
          <cx:pt idx="12012">679500</cx:pt>
          <cx:pt idx="12013">916470</cx:pt>
          <cx:pt idx="12014">178290</cx:pt>
          <cx:pt idx="12015">337500</cx:pt>
          <cx:pt idx="12016">625536</cx:pt>
          <cx:pt idx="12017">900000</cx:pt>
          <cx:pt idx="12018">283419</cx:pt>
          <cx:pt idx="12019">848745</cx:pt>
          <cx:pt idx="12020">900000</cx:pt>
          <cx:pt idx="12021">403083</cx:pt>
          <cx:pt idx="12022">270000</cx:pt>
          <cx:pt idx="12023">900000</cx:pt>
          <cx:pt idx="12024">348264</cx:pt>
          <cx:pt idx="12025">202500</cx:pt>
          <cx:pt idx="12026">450000</cx:pt>
          <cx:pt idx="12027">876816</cx:pt>
          <cx:pt idx="12028">90000</cx:pt>
          <cx:pt idx="12029">675000</cx:pt>
          <cx:pt idx="12030">444420</cx:pt>
          <cx:pt idx="12031">1675413</cx:pt>
          <cx:pt idx="12032">123637.5</cx:pt>
          <cx:pt idx="12033">202500</cx:pt>
          <cx:pt idx="12034">999121.5</cx:pt>
          <cx:pt idx="12035">1009368</cx:pt>
          <cx:pt idx="12036">1046142</cx:pt>
          <cx:pt idx="12037">779688</cx:pt>
          <cx:pt idx="12038">675000</cx:pt>
          <cx:pt idx="12039">247500</cx:pt>
          <cx:pt idx="12040">900000</cx:pt>
          <cx:pt idx="12041">355536</cx:pt>
          <cx:pt idx="12042">628114.5</cx:pt>
          <cx:pt idx="12043">405000</cx:pt>
          <cx:pt idx="12044">1066752</cx:pt>
          <cx:pt idx="12045">697500</cx:pt>
          <cx:pt idx="12046">479700</cx:pt>
          <cx:pt idx="12047">247500</cx:pt>
          <cx:pt idx="12048">579195</cx:pt>
          <cx:pt idx="12049">526491</cx:pt>
          <cx:pt idx="12050">1305000</cx:pt>
          <cx:pt idx="12051">1113840</cx:pt>
          <cx:pt idx="12052">284400</cx:pt>
          <cx:pt idx="12053">1125000</cx:pt>
          <cx:pt idx="12054">675000</cx:pt>
          <cx:pt idx="12055">366768</cx:pt>
          <cx:pt idx="12056">315000</cx:pt>
          <cx:pt idx="12057">970380</cx:pt>
          <cx:pt idx="12058">247500</cx:pt>
          <cx:pt idx="12059">408330</cx:pt>
          <cx:pt idx="12060">225000</cx:pt>
          <cx:pt idx="12061">405000</cx:pt>
          <cx:pt idx="12062">339241.5</cx:pt>
          <cx:pt idx="12063">269550</cx:pt>
          <cx:pt idx="12064">191880</cx:pt>
          <cx:pt idx="12065">824823</cx:pt>
          <cx:pt idx="12066">544491</cx:pt>
          <cx:pt idx="12067">348264</cx:pt>
          <cx:pt idx="12068">282690</cx:pt>
          <cx:pt idx="12069">239850</cx:pt>
          <cx:pt idx="12070">67500</cx:pt>
          <cx:pt idx="12071">163201.5</cx:pt>
          <cx:pt idx="12072">225000</cx:pt>
          <cx:pt idx="12073">942300</cx:pt>
          <cx:pt idx="12074">1339884</cx:pt>
          <cx:pt idx="12075">942300</cx:pt>
          <cx:pt idx="12076">450000</cx:pt>
          <cx:pt idx="12077">1350000</cx:pt>
          <cx:pt idx="12078">675000</cx:pt>
          <cx:pt idx="12079">247500</cx:pt>
          <cx:pt idx="12080">970380</cx:pt>
          <cx:pt idx="12081">1078200</cx:pt>
          <cx:pt idx="12082">629325</cx:pt>
          <cx:pt idx="12083">348264</cx:pt>
          <cx:pt idx="12084">900000</cx:pt>
          <cx:pt idx="12085">339241.5</cx:pt>
          <cx:pt idx="12086">584766</cx:pt>
          <cx:pt idx="12087">855000</cx:pt>
          <cx:pt idx="12088">303489</cx:pt>
          <cx:pt idx="12089">808650</cx:pt>
          <cx:pt idx="12090">384048</cx:pt>
          <cx:pt idx="12091">192874.5</cx:pt>
          <cx:pt idx="12092">1024740</cx:pt>
          <cx:pt idx="12093">273636</cx:pt>
          <cx:pt idx="12094">508495.5</cx:pt>
          <cx:pt idx="12095">1170000</cx:pt>
          <cx:pt idx="12096">513531</cx:pt>
          <cx:pt idx="12097">314100</cx:pt>
          <cx:pt idx="12098">622413</cx:pt>
          <cx:pt idx="12099">687600</cx:pt>
          <cx:pt idx="12100">935640</cx:pt>
          <cx:pt idx="12101">675000</cx:pt>
          <cx:pt idx="12102">971280</cx:pt>
          <cx:pt idx="12103">281916</cx:pt>
          <cx:pt idx="12104">630000</cx:pt>
          <cx:pt idx="12105">900000</cx:pt>
          <cx:pt idx="12106">630000</cx:pt>
          <cx:pt idx="12107">495216</cx:pt>
          <cx:pt idx="12108">2250000</cx:pt>
          <cx:pt idx="12109">776709</cx:pt>
          <cx:pt idx="12110">1130760</cx:pt>
          <cx:pt idx="12111">71955</cx:pt>
          <cx:pt idx="12112">101880</cx:pt>
          <cx:pt idx="12113">545040</cx:pt>
          <cx:pt idx="12114">143910</cx:pt>
          <cx:pt idx="12115">381528</cx:pt>
          <cx:pt idx="12116">45000</cx:pt>
          <cx:pt idx="12117">180000</cx:pt>
          <cx:pt idx="12118">354276</cx:pt>
          <cx:pt idx="12119">526491</cx:pt>
          <cx:pt idx="12120">332842.5</cx:pt>
          <cx:pt idx="12121">180000</cx:pt>
          <cx:pt idx="12122">135000</cx:pt>
          <cx:pt idx="12123">1971072</cx:pt>
          <cx:pt idx="12124">176328</cx:pt>
          <cx:pt idx="12125">679500</cx:pt>
          <cx:pt idx="12126">521280</cx:pt>
          <cx:pt idx="12127">544491</cx:pt>
          <cx:pt idx="12128">749349</cx:pt>
          <cx:pt idx="12129">298512</cx:pt>
          <cx:pt idx="12130">468333</cx:pt>
          <cx:pt idx="12131">323194.5</cx:pt>
          <cx:pt idx="12132">675000</cx:pt>
          <cx:pt idx="12133">247275</cx:pt>
          <cx:pt idx="12134">270000</cx:pt>
          <cx:pt idx="12135">444420</cx:pt>
          <cx:pt idx="12136">170640</cx:pt>
          <cx:pt idx="12137">964368</cx:pt>
          <cx:pt idx="12138">284400</cx:pt>
          <cx:pt idx="12139">315000</cx:pt>
          <cx:pt idx="12140">536917.5</cx:pt>
          <cx:pt idx="12141">1237500</cx:pt>
          <cx:pt idx="12142">161730</cx:pt>
          <cx:pt idx="12143">2013840</cx:pt>
          <cx:pt idx="12144">180000</cx:pt>
          <cx:pt idx="12145">269550</cx:pt>
          <cx:pt idx="12146">288873</cx:pt>
          <cx:pt idx="12147">1035000</cx:pt>
          <cx:pt idx="12148">2022565.5</cx:pt>
          <cx:pt idx="12149">755190</cx:pt>
          <cx:pt idx="12150">640080</cx:pt>
          <cx:pt idx="12151">260640</cx:pt>
          <cx:pt idx="12152">409716</cx:pt>
          <cx:pt idx="12153">450000</cx:pt>
          <cx:pt idx="12154">1211049</cx:pt>
          <cx:pt idx="12155">895500</cx:pt>
          <cx:pt idx="12156">545040</cx:pt>
          <cx:pt idx="12157">781920</cx:pt>
          <cx:pt idx="12158">1078200</cx:pt>
          <cx:pt idx="12159">900000</cx:pt>
          <cx:pt idx="12160">269550</cx:pt>
          <cx:pt idx="12161">835605</cx:pt>
          <cx:pt idx="12162">628069.5</cx:pt>
          <cx:pt idx="12163">1735474.5</cx:pt>
          <cx:pt idx="12164">652500</cx:pt>
          <cx:pt idx="12165">592560</cx:pt>
          <cx:pt idx="12166">314100</cx:pt>
          <cx:pt idx="12167">619965</cx:pt>
          <cx:pt idx="12168">545040</cx:pt>
          <cx:pt idx="12169">900000</cx:pt>
          <cx:pt idx="12170">670500</cx:pt>
          <cx:pt idx="12171">860917.5</cx:pt>
          <cx:pt idx="12172">594000</cx:pt>
          <cx:pt idx="12173">263686.5</cx:pt>
          <cx:pt idx="12174">1078200</cx:pt>
          <cx:pt idx="12175">490495.5</cx:pt>
          <cx:pt idx="12176">490495.5</cx:pt>
          <cx:pt idx="12177">675000</cx:pt>
          <cx:pt idx="12178">218938.5</cx:pt>
          <cx:pt idx="12179">689742</cx:pt>
          <cx:pt idx="12180">781920</cx:pt>
          <cx:pt idx="12181">183784.5</cx:pt>
          <cx:pt idx="12182">497520</cx:pt>
          <cx:pt idx="12183">640080</cx:pt>
          <cx:pt idx="12184">1256400</cx:pt>
          <cx:pt idx="12185">469152</cx:pt>
          <cx:pt idx="12186">518562</cx:pt>
          <cx:pt idx="12187">835380</cx:pt>
          <cx:pt idx="12188">503676</cx:pt>
          <cx:pt idx="12189">1407469.5</cx:pt>
          <cx:pt idx="12190">675000</cx:pt>
          <cx:pt idx="12191">1515415.5</cx:pt>
          <cx:pt idx="12192">1078200</cx:pt>
          <cx:pt idx="12193">1193580</cx:pt>
          <cx:pt idx="12194">273636</cx:pt>
          <cx:pt idx="12195">298512</cx:pt>
          <cx:pt idx="12196">278712</cx:pt>
          <cx:pt idx="12197">1130112</cx:pt>
          <cx:pt idx="12198">404815.5</cx:pt>
          <cx:pt idx="12199">646920</cx:pt>
          <cx:pt idx="12200">675000</cx:pt>
          <cx:pt idx="12201">877500</cx:pt>
          <cx:pt idx="12202">900000</cx:pt>
          <cx:pt idx="12203">560664</cx:pt>
          <cx:pt idx="12204">1971072</cx:pt>
          <cx:pt idx="12205">701721</cx:pt>
          <cx:pt idx="12206">270000</cx:pt>
          <cx:pt idx="12207">547344</cx:pt>
          <cx:pt idx="12208">328405.5</cx:pt>
          <cx:pt idx="12209">270045</cx:pt>
          <cx:pt idx="12210">755190</cx:pt>
          <cx:pt idx="12211">270000</cx:pt>
          <cx:pt idx="12212">142632</cx:pt>
          <cx:pt idx="12213">648000</cx:pt>
          <cx:pt idx="12214">225000</cx:pt>
          <cx:pt idx="12215">270000</cx:pt>
          <cx:pt idx="12216">835380</cx:pt>
          <cx:pt idx="12217">904608</cx:pt>
          <cx:pt idx="12218">755190</cx:pt>
          <cx:pt idx="12219">795757.5</cx:pt>
          <cx:pt idx="12220">547344</cx:pt>
          <cx:pt idx="12221">1356133.5</cx:pt>
          <cx:pt idx="12222">269550</cx:pt>
          <cx:pt idx="12223">157050</cx:pt>
          <cx:pt idx="12224">1042560</cx:pt>
          <cx:pt idx="12225">360000</cx:pt>
          <cx:pt idx="12226">630000</cx:pt>
          <cx:pt idx="12227">107820</cx:pt>
          <cx:pt idx="12228">175599</cx:pt>
          <cx:pt idx="12229">199080</cx:pt>
          <cx:pt idx="12230">454500</cx:pt>
          <cx:pt idx="12231">1258650</cx:pt>
          <cx:pt idx="12232">1381113</cx:pt>
          <cx:pt idx="12233">539100</cx:pt>
          <cx:pt idx="12234">1066608</cx:pt>
          <cx:pt idx="12235">332946</cx:pt>
          <cx:pt idx="12236">536917.5</cx:pt>
          <cx:pt idx="12237">540000</cx:pt>
          <cx:pt idx="12238">545040</cx:pt>
          <cx:pt idx="12239">917860.5</cx:pt>
          <cx:pt idx="12240">835605</cx:pt>
          <cx:pt idx="12241">270000</cx:pt>
          <cx:pt idx="12242">327024</cx:pt>
          <cx:pt idx="12243">900000</cx:pt>
          <cx:pt idx="12244">524493</cx:pt>
          <cx:pt idx="12245">1305000</cx:pt>
          <cx:pt idx="12246">900000</cx:pt>
          <cx:pt idx="12247">225000</cx:pt>
          <cx:pt idx="12248">450000</cx:pt>
          <cx:pt idx="12249">247500</cx:pt>
          <cx:pt idx="12250">835380</cx:pt>
          <cx:pt idx="12251">284400</cx:pt>
          <cx:pt idx="12252">437076</cx:pt>
          <cx:pt idx="12253">2250000</cx:pt>
          <cx:pt idx="12254">900000</cx:pt>
          <cx:pt idx="12255">808650</cx:pt>
          <cx:pt idx="12256">247500</cx:pt>
          <cx:pt idx="12257">1546020</cx:pt>
          <cx:pt idx="12258">1185282</cx:pt>
          <cx:pt idx="12259">942300</cx:pt>
          <cx:pt idx="12260">808650</cx:pt>
          <cx:pt idx="12261">675000</cx:pt>
          <cx:pt idx="12262">1800000</cx:pt>
          <cx:pt idx="12263">666000</cx:pt>
          <cx:pt idx="12264">456480</cx:pt>
          <cx:pt idx="12265">450000</cx:pt>
          <cx:pt idx="12266">193572</cx:pt>
          <cx:pt idx="12267">50940</cx:pt>
          <cx:pt idx="12268">900000</cx:pt>
          <cx:pt idx="12269">871029</cx:pt>
          <cx:pt idx="12270">413235</cx:pt>
          <cx:pt idx="12271">1800000</cx:pt>
          <cx:pt idx="12272">1125000</cx:pt>
          <cx:pt idx="12273">376920</cx:pt>
          <cx:pt idx="12274">555273</cx:pt>
          <cx:pt idx="12275">2250000</cx:pt>
          <cx:pt idx="12276">862560</cx:pt>
          <cx:pt idx="12277">942300</cx:pt>
          <cx:pt idx="12278">239850</cx:pt>
          <cx:pt idx="12279">491031</cx:pt>
          <cx:pt idx="12280">961609.5</cx:pt>
          <cx:pt idx="12281">260568</cx:pt>
          <cx:pt idx="12282">1354500</cx:pt>
          <cx:pt idx="12283">180000</cx:pt>
          <cx:pt idx="12284">274500</cx:pt>
          <cx:pt idx="12285">284400</cx:pt>
          <cx:pt idx="12286">1546020</cx:pt>
          <cx:pt idx="12287">709879.5</cx:pt>
          <cx:pt idx="12288">253737</cx:pt>
          <cx:pt idx="12289">528633</cx:pt>
          <cx:pt idx="12290">239850</cx:pt>
          <cx:pt idx="12291">274500</cx:pt>
          <cx:pt idx="12292">227520</cx:pt>
          <cx:pt idx="12293">180000</cx:pt>
          <cx:pt idx="12294">679500</cx:pt>
          <cx:pt idx="12295">835605</cx:pt>
          <cx:pt idx="12296">157500</cx:pt>
          <cx:pt idx="12297">221031</cx:pt>
          <cx:pt idx="12298">315000</cx:pt>
          <cx:pt idx="12299">343800</cx:pt>
          <cx:pt idx="12300">254700</cx:pt>
          <cx:pt idx="12301">254700</cx:pt>
          <cx:pt idx="12302">497520</cx:pt>
          <cx:pt idx="12303">157500</cx:pt>
          <cx:pt idx="12304">835380</cx:pt>
          <cx:pt idx="12305">521280</cx:pt>
          <cx:pt idx="12306">295254</cx:pt>
          <cx:pt idx="12307">270000</cx:pt>
          <cx:pt idx="12308">1288350</cx:pt>
          <cx:pt idx="12309">360000</cx:pt>
          <cx:pt idx="12310">296280</cx:pt>
          <cx:pt idx="12311">590337</cx:pt>
          <cx:pt idx="12312">835605</cx:pt>
          <cx:pt idx="12313">225000</cx:pt>
          <cx:pt idx="12314">474048</cx:pt>
          <cx:pt idx="12315">1035832.5</cx:pt>
          <cx:pt idx="12316">198666</cx:pt>
          <cx:pt idx="12317">284400</cx:pt>
          <cx:pt idx="12318">553806</cx:pt>
          <cx:pt idx="12319">545040</cx:pt>
          <cx:pt idx="12320">270000</cx:pt>
          <cx:pt idx="12321">521280</cx:pt>
          <cx:pt idx="12322">180000</cx:pt>
          <cx:pt idx="12323">180000</cx:pt>
          <cx:pt idx="12324">446931</cx:pt>
          <cx:pt idx="12325">84073.5</cx:pt>
          <cx:pt idx="12326">391194</cx:pt>
          <cx:pt idx="12327">675000</cx:pt>
          <cx:pt idx="12328">900000</cx:pt>
          <cx:pt idx="12329">152820</cx:pt>
          <cx:pt idx="12330">381528</cx:pt>
          <cx:pt idx="12331">781920</cx:pt>
          <cx:pt idx="12332">485640</cx:pt>
          <cx:pt idx="12333">900000</cx:pt>
          <cx:pt idx="12334">706410</cx:pt>
          <cx:pt idx="12335">808650</cx:pt>
          <cx:pt idx="12336">509922</cx:pt>
          <cx:pt idx="12337">345645</cx:pt>
          <cx:pt idx="12338">320382</cx:pt>
          <cx:pt idx="12339">900000</cx:pt>
          <cx:pt idx="12340">358344</cx:pt>
          <cx:pt idx="12341">270000</cx:pt>
          <cx:pt idx="12342">1125000</cx:pt>
          <cx:pt idx="12343">260640</cx:pt>
          <cx:pt idx="12344">728460</cx:pt>
          <cx:pt idx="12345">538704</cx:pt>
          <cx:pt idx="12346">370629</cx:pt>
          <cx:pt idx="12347">1125000</cx:pt>
          <cx:pt idx="12348">1096020</cx:pt>
          <cx:pt idx="12349">1293502.5</cx:pt>
          <cx:pt idx="12350">517500</cx:pt>
          <cx:pt idx="12351">72000</cx:pt>
          <cx:pt idx="12352">814041</cx:pt>
          <cx:pt idx="12353">180000</cx:pt>
          <cx:pt idx="12354">879480</cx:pt>
          <cx:pt idx="12355">770292</cx:pt>
          <cx:pt idx="12356">180000</cx:pt>
          <cx:pt idx="12357">180000</cx:pt>
          <cx:pt idx="12358">380533.5</cx:pt>
          <cx:pt idx="12359">675000</cx:pt>
          <cx:pt idx="12360">225000</cx:pt>
          <cx:pt idx="12361">781920</cx:pt>
          <cx:pt idx="12362">1800000</cx:pt>
          <cx:pt idx="12363">1125000</cx:pt>
          <cx:pt idx="12364">284400</cx:pt>
          <cx:pt idx="12365">270000</cx:pt>
          <cx:pt idx="12366">450000</cx:pt>
          <cx:pt idx="12367">544369.5</cx:pt>
          <cx:pt idx="12368">1546020</cx:pt>
          <cx:pt idx="12369">1024740</cx:pt>
          <cx:pt idx="12370">1066320</cx:pt>
          <cx:pt idx="12371">225000</cx:pt>
          <cx:pt idx="12372">403249.5</cx:pt>
          <cx:pt idx="12373">974794.5</cx:pt>
          <cx:pt idx="12374">971280</cx:pt>
          <cx:pt idx="12375">1096020</cx:pt>
          <cx:pt idx="12376">790830</cx:pt>
          <cx:pt idx="12377">405000</cx:pt>
          <cx:pt idx="12378">493204.5</cx:pt>
          <cx:pt idx="12379">208512</cx:pt>
          <cx:pt idx="12380">1762110</cx:pt>
          <cx:pt idx="12381">1644255</cx:pt>
          <cx:pt idx="12382">675000</cx:pt>
          <cx:pt idx="12383">495000</cx:pt>
          <cx:pt idx="12384">269550</cx:pt>
          <cx:pt idx="12385">382500</cx:pt>
          <cx:pt idx="12386">401386.5</cx:pt>
          <cx:pt idx="12387">1183963.5</cx:pt>
          <cx:pt idx="12388">814041</cx:pt>
          <cx:pt idx="12389">225000</cx:pt>
          <cx:pt idx="12390">276277.5</cx:pt>
          <cx:pt idx="12391">1953423</cx:pt>
          <cx:pt idx="12392">545040</cx:pt>
          <cx:pt idx="12393">568800</cx:pt>
          <cx:pt idx="12394">112068</cx:pt>
          <cx:pt idx="12395">278613</cx:pt>
          <cx:pt idx="12396">270000</cx:pt>
          <cx:pt idx="12397">254700</cx:pt>
          <cx:pt idx="12398">553806</cx:pt>
          <cx:pt idx="12399">1288350</cx:pt>
          <cx:pt idx="12400">454500</cx:pt>
          <cx:pt idx="12401">823621.5</cx:pt>
          <cx:pt idx="12402">1125000</cx:pt>
          <cx:pt idx="12403">1078200</cx:pt>
          <cx:pt idx="12404">702000</cx:pt>
          <cx:pt idx="12405">755190</cx:pt>
          <cx:pt idx="12406">170640</cx:pt>
          <cx:pt idx="12407">1042560</cx:pt>
          <cx:pt idx="12408">288873</cx:pt>
          <cx:pt idx="12409">270000</cx:pt>
          <cx:pt idx="12410">1886850</cx:pt>
          <cx:pt idx="12411">474363</cx:pt>
          <cx:pt idx="12412">473760</cx:pt>
          <cx:pt idx="12413">675000</cx:pt>
          <cx:pt idx="12414">202500</cx:pt>
          <cx:pt idx="12415">152820</cx:pt>
          <cx:pt idx="12416">550980</cx:pt>
          <cx:pt idx="12417">1800000</cx:pt>
          <cx:pt idx="12418">180000</cx:pt>
          <cx:pt idx="12419">314100</cx:pt>
          <cx:pt idx="12420">540000</cx:pt>
          <cx:pt idx="12421">1310931</cx:pt>
          <cx:pt idx="12422">533668.5</cx:pt>
          <cx:pt idx="12423">315000</cx:pt>
          <cx:pt idx="12424">906615</cx:pt>
          <cx:pt idx="12425">270000</cx:pt>
          <cx:pt idx="12426">468000</cx:pt>
          <cx:pt idx="12427">640080</cx:pt>
          <cx:pt idx="12428">171000</cx:pt>
          <cx:pt idx="12429">640080</cx:pt>
          <cx:pt idx="12430">454500</cx:pt>
          <cx:pt idx="12431">1024740</cx:pt>
          <cx:pt idx="12432">302206.5</cx:pt>
          <cx:pt idx="12433">1205896.5</cx:pt>
          <cx:pt idx="12434">900000</cx:pt>
          <cx:pt idx="12435">497520</cx:pt>
          <cx:pt idx="12436">457312.5</cx:pt>
          <cx:pt idx="12437">1078200</cx:pt>
          <cx:pt idx="12438">144396</cx:pt>
          <cx:pt idx="12439">1314117</cx:pt>
          <cx:pt idx="12440">604683</cx:pt>
          <cx:pt idx="12441">163512</cx:pt>
          <cx:pt idx="12442">900000</cx:pt>
          <cx:pt idx="12443">1288350</cx:pt>
          <cx:pt idx="12444">450000</cx:pt>
          <cx:pt idx="12445">284256</cx:pt>
          <cx:pt idx="12446">643500</cx:pt>
          <cx:pt idx="12447">114430.5</cx:pt>
          <cx:pt idx="12448">640080</cx:pt>
          <cx:pt idx="12449">1002870</cx:pt>
          <cx:pt idx="12450">900000</cx:pt>
          <cx:pt idx="12451">521280</cx:pt>
          <cx:pt idx="12452">1080504</cx:pt>
          <cx:pt idx="12453">1256400</cx:pt>
          <cx:pt idx="12454">78192</cx:pt>
          <cx:pt idx="12455">1442952</cx:pt>
          <cx:pt idx="12456">450000</cx:pt>
          <cx:pt idx="12457">1546020</cx:pt>
          <cx:pt idx="12458">770292</cx:pt>
          <cx:pt idx="12459">519633</cx:pt>
          <cx:pt idx="12460">180000</cx:pt>
          <cx:pt idx="12461">719860.5</cx:pt>
          <cx:pt idx="12462">477621</cx:pt>
          <cx:pt idx="12463">180000</cx:pt>
          <cx:pt idx="12464">1157670</cx:pt>
          <cx:pt idx="12465">288873</cx:pt>
          <cx:pt idx="12466">675000</cx:pt>
          <cx:pt idx="12467">254700</cx:pt>
          <cx:pt idx="12468">526491</cx:pt>
          <cx:pt idx="12469">270000</cx:pt>
          <cx:pt idx="12470">270000</cx:pt>
          <cx:pt idx="12471">787131</cx:pt>
          <cx:pt idx="12472">294322.5</cx:pt>
          <cx:pt idx="12473">412794</cx:pt>
          <cx:pt idx="12474">270000</cx:pt>
          <cx:pt idx="12475">234342</cx:pt>
          <cx:pt idx="12476">419679</cx:pt>
          <cx:pt idx="12477">900000</cx:pt>
          <cx:pt idx="12478">360000</cx:pt>
          <cx:pt idx="12479">810000</cx:pt>
          <cx:pt idx="12480">315000</cx:pt>
          <cx:pt idx="12481">454500</cx:pt>
          <cx:pt idx="12482">1125000</cx:pt>
          <cx:pt idx="12483">202500</cx:pt>
          <cx:pt idx="12484">180000</cx:pt>
          <cx:pt idx="12485">270000</cx:pt>
          <cx:pt idx="12486">1057500</cx:pt>
          <cx:pt idx="12487">1078200</cx:pt>
          <cx:pt idx="12488">521280</cx:pt>
          <cx:pt idx="12489">355536</cx:pt>
          <cx:pt idx="12490">668304</cx:pt>
          <cx:pt idx="12491">202500</cx:pt>
          <cx:pt idx="12492">314055</cx:pt>
          <cx:pt idx="12493">518562</cx:pt>
          <cx:pt idx="12494">566055</cx:pt>
          <cx:pt idx="12495">417024</cx:pt>
          <cx:pt idx="12496">314100</cx:pt>
          <cx:pt idx="12497">1142725.5</cx:pt>
          <cx:pt idx="12498">301464</cx:pt>
          <cx:pt idx="12499">523431</cx:pt>
          <cx:pt idx="12500">675000</cx:pt>
          <cx:pt idx="12501">585000</cx:pt>
          <cx:pt idx="12502">135000</cx:pt>
          <cx:pt idx="12503">894766.5</cx:pt>
          <cx:pt idx="12504">247500</cx:pt>
          <cx:pt idx="12505">1506816</cx:pt>
          <cx:pt idx="12506">286704</cx:pt>
          <cx:pt idx="12507">509400</cx:pt>
          <cx:pt idx="12508">454500</cx:pt>
          <cx:pt idx="12509">1339884</cx:pt>
          <cx:pt idx="12510">450000</cx:pt>
          <cx:pt idx="12511">1004791.5</cx:pt>
          <cx:pt idx="12512">542133</cx:pt>
          <cx:pt idx="12513">450000</cx:pt>
          <cx:pt idx="12514">1113840</cx:pt>
          <cx:pt idx="12515">1288350</cx:pt>
          <cx:pt idx="12516">47970</cx:pt>
          <cx:pt idx="12517">935640</cx:pt>
          <cx:pt idx="12518">339241.5</cx:pt>
          <cx:pt idx="12519">270000</cx:pt>
          <cx:pt idx="12520">640080</cx:pt>
          <cx:pt idx="12521">509400</cx:pt>
          <cx:pt idx="12522">270000</cx:pt>
          <cx:pt idx="12523">312768</cx:pt>
          <cx:pt idx="12524">163512</cx:pt>
          <cx:pt idx="12525">943515</cx:pt>
          <cx:pt idx="12526">207306</cx:pt>
          <cx:pt idx="12527">328500</cx:pt>
          <cx:pt idx="12528">319500</cx:pt>
          <cx:pt idx="12529">270000</cx:pt>
          <cx:pt idx="12530">1236816</cx:pt>
          <cx:pt idx="12531">970380</cx:pt>
          <cx:pt idx="12532">1223010</cx:pt>
          <cx:pt idx="12533">675000</cx:pt>
          <cx:pt idx="12534">263686.5</cx:pt>
          <cx:pt idx="12535">1227901.5</cx:pt>
          <cx:pt idx="12536">1002456</cx:pt>
          <cx:pt idx="12537">539100</cx:pt>
          <cx:pt idx="12538">691020</cx:pt>
          <cx:pt idx="12539">269550</cx:pt>
          <cx:pt idx="12540">269550</cx:pt>
          <cx:pt idx="12541">381528</cx:pt>
          <cx:pt idx="12542">877500</cx:pt>
          <cx:pt idx="12543">227520</cx:pt>
          <cx:pt idx="12544">254700</cx:pt>
          <cx:pt idx="12545">247500</cx:pt>
          <cx:pt idx="12546">328405.5</cx:pt>
          <cx:pt idx="12547">312768</cx:pt>
          <cx:pt idx="12548">1256400</cx:pt>
          <cx:pt idx="12549">808650</cx:pt>
          <cx:pt idx="12550">180000</cx:pt>
          <cx:pt idx="12551">405000</cx:pt>
          <cx:pt idx="12552">270000</cx:pt>
          <cx:pt idx="12553">95940</cx:pt>
          <cx:pt idx="12554">1428408</cx:pt>
          <cx:pt idx="12555">433458</cx:pt>
          <cx:pt idx="12556">521280</cx:pt>
          <cx:pt idx="12557">536917.5</cx:pt>
          <cx:pt idx="12558">184500</cx:pt>
          <cx:pt idx="12559">1006920</cx:pt>
          <cx:pt idx="12560">573628.5</cx:pt>
          <cx:pt idx="12561">733315.5</cx:pt>
          <cx:pt idx="12562">1350000</cx:pt>
          <cx:pt idx="12563">447768</cx:pt>
          <cx:pt idx="12564">760225.5</cx:pt>
          <cx:pt idx="12565">225000</cx:pt>
          <cx:pt idx="12566">108801</cx:pt>
          <cx:pt idx="12567">390960</cx:pt>
          <cx:pt idx="12568">755190</cx:pt>
          <cx:pt idx="12569">1391418</cx:pt>
          <cx:pt idx="12570">1293502.5</cx:pt>
          <cx:pt idx="12571">509400</cx:pt>
          <cx:pt idx="12572">229500</cx:pt>
          <cx:pt idx="12573">343800</cx:pt>
          <cx:pt idx="12574">675000</cx:pt>
          <cx:pt idx="12575">225000</cx:pt>
          <cx:pt idx="12576">106974</cx:pt>
          <cx:pt idx="12577">1042812</cx:pt>
          <cx:pt idx="12578">810000</cx:pt>
          <cx:pt idx="12579">447768</cx:pt>
          <cx:pt idx="12580">167895</cx:pt>
          <cx:pt idx="12581">239850</cx:pt>
          <cx:pt idx="12582">288873</cx:pt>
          <cx:pt idx="12583">1615968</cx:pt>
          <cx:pt idx="12584">1024740</cx:pt>
          <cx:pt idx="12585">736330.5</cx:pt>
          <cx:pt idx="12586">312768</cx:pt>
          <cx:pt idx="12587">364896</cx:pt>
          <cx:pt idx="12588">611095.5</cx:pt>
          <cx:pt idx="12589">640080</cx:pt>
          <cx:pt idx="12590">450000</cx:pt>
          <cx:pt idx="12591">202500</cx:pt>
          <cx:pt idx="12592">148365</cx:pt>
          <cx:pt idx="12593">106974</cx:pt>
          <cx:pt idx="12594">337500</cx:pt>
          <cx:pt idx="12595">448056</cx:pt>
          <cx:pt idx="12596">222768</cx:pt>
          <cx:pt idx="12597">1546020</cx:pt>
          <cx:pt idx="12598">454500</cx:pt>
          <cx:pt idx="12599">100737</cx:pt>
          <cx:pt idx="12600">900000</cx:pt>
          <cx:pt idx="12601">1059795</cx:pt>
          <cx:pt idx="12602">67500</cx:pt>
          <cx:pt idx="12603">1724220</cx:pt>
          <cx:pt idx="12604">72000</cx:pt>
          <cx:pt idx="12605">491031</cx:pt>
          <cx:pt idx="12606">149256</cx:pt>
          <cx:pt idx="12607">808650</cx:pt>
          <cx:pt idx="12608">1024290</cx:pt>
          <cx:pt idx="12609">945000</cx:pt>
          <cx:pt idx="12610">1296000</cx:pt>
          <cx:pt idx="12611">450000</cx:pt>
          <cx:pt idx="12612">325908</cx:pt>
          <cx:pt idx="12613">900000</cx:pt>
          <cx:pt idx="12614">269550</cx:pt>
          <cx:pt idx="12615">755190</cx:pt>
          <cx:pt idx="12616">53910</cx:pt>
          <cx:pt idx="12617">779688</cx:pt>
          <cx:pt idx="12618">1042560</cx:pt>
          <cx:pt idx="12619">900000</cx:pt>
          <cx:pt idx="12620">585000</cx:pt>
          <cx:pt idx="12621">148365</cx:pt>
          <cx:pt idx="12622">450000</cx:pt>
          <cx:pt idx="12623">558855</cx:pt>
          <cx:pt idx="12624">113760</cx:pt>
          <cx:pt idx="12625">152820</cx:pt>
          <cx:pt idx="12626">284400</cx:pt>
          <cx:pt idx="12627">468733.5</cx:pt>
          <cx:pt idx="12628">781920</cx:pt>
          <cx:pt idx="12629">229500</cx:pt>
          <cx:pt idx="12630">225000</cx:pt>
          <cx:pt idx="12631">269550</cx:pt>
          <cx:pt idx="12632">225000</cx:pt>
          <cx:pt idx="12633">254700</cx:pt>
          <cx:pt idx="12634">167895</cx:pt>
          <cx:pt idx="12635">1206954</cx:pt>
          <cx:pt idx="12636">900000</cx:pt>
          <cx:pt idx="12637">270000</cx:pt>
          <cx:pt idx="12638">592560</cx:pt>
          <cx:pt idx="12639">1056447</cx:pt>
          <cx:pt idx="12640">894766.5</cx:pt>
          <cx:pt idx="12641">1029658.5</cx:pt>
          <cx:pt idx="12642">1215000</cx:pt>
          <cx:pt idx="12643">772686</cx:pt>
          <cx:pt idx="12644">975771</cx:pt>
          <cx:pt idx="12645">545040</cx:pt>
          <cx:pt idx="12646">450000</cx:pt>
          <cx:pt idx="12647">454500</cx:pt>
          <cx:pt idx="12648">127350</cx:pt>
          <cx:pt idx="12649">544500</cx:pt>
          <cx:pt idx="12650">1024740</cx:pt>
          <cx:pt idx="12651">331110</cx:pt>
          <cx:pt idx="12652">545040</cx:pt>
          <cx:pt idx="12653">1288350</cx:pt>
          <cx:pt idx="12654">545040</cx:pt>
          <cx:pt idx="12655">397017</cx:pt>
          <cx:pt idx="12656">781920</cx:pt>
          <cx:pt idx="12657">253737</cx:pt>
          <cx:pt idx="12658">675000</cx:pt>
          <cx:pt idx="12659">675000</cx:pt>
          <cx:pt idx="12660">270000</cx:pt>
          <cx:pt idx="12661">269550</cx:pt>
          <cx:pt idx="12662">544491</cx:pt>
          <cx:pt idx="12663">343377</cx:pt>
          <cx:pt idx="12664">50940</cx:pt>
          <cx:pt idx="12665">239850</cx:pt>
          <cx:pt idx="12666">338832</cx:pt>
          <cx:pt idx="12667">98910</cx:pt>
          <cx:pt idx="12668">166500</cx:pt>
          <cx:pt idx="12669">301464</cx:pt>
          <cx:pt idx="12670">301464</cx:pt>
          <cx:pt idx="12671">743958</cx:pt>
          <cx:pt idx="12672">715095</cx:pt>
          <cx:pt idx="12673">562491</cx:pt>
          <cx:pt idx="12674">237384</cx:pt>
          <cx:pt idx="12675">337500</cx:pt>
          <cx:pt idx="12676">225000</cx:pt>
          <cx:pt idx="12677">684000</cx:pt>
          <cx:pt idx="12678">149256</cx:pt>
          <cx:pt idx="12679">495000</cx:pt>
          <cx:pt idx="12680">450000</cx:pt>
          <cx:pt idx="12681">180000</cx:pt>
          <cx:pt idx="12682">364797</cx:pt>
          <cx:pt idx="12683">352044</cx:pt>
          <cx:pt idx="12684">900000</cx:pt>
          <cx:pt idx="12685">172021.5</cx:pt>
          <cx:pt idx="12686">158301</cx:pt>
          <cx:pt idx="12687">450000</cx:pt>
          <cx:pt idx="12688">585000</cx:pt>
          <cx:pt idx="12689">355536</cx:pt>
          <cx:pt idx="12690">879480</cx:pt>
          <cx:pt idx="12691">490495.5</cx:pt>
          <cx:pt idx="12692">630000</cx:pt>
          <cx:pt idx="12693">808650</cx:pt>
          <cx:pt idx="12694">1762110</cx:pt>
          <cx:pt idx="12695">135000</cx:pt>
          <cx:pt idx="12696">608166</cx:pt>
          <cx:pt idx="12697">720000</cx:pt>
          <cx:pt idx="12698">640080</cx:pt>
          <cx:pt idx="12699">835380</cx:pt>
          <cx:pt idx="12700">900000</cx:pt>
          <cx:pt idx="12701">675000</cx:pt>
          <cx:pt idx="12702">450000</cx:pt>
          <cx:pt idx="12703">117162</cx:pt>
          <cx:pt idx="12704">288873</cx:pt>
          <cx:pt idx="12705">1288350</cx:pt>
          <cx:pt idx="12706">582804</cx:pt>
          <cx:pt idx="12707">592560</cx:pt>
          <cx:pt idx="12708">1800000</cx:pt>
          <cx:pt idx="12709">495000</cx:pt>
          <cx:pt idx="12710">1436850</cx:pt>
          <cx:pt idx="12711">298467</cx:pt>
          <cx:pt idx="12712">1002726</cx:pt>
          <cx:pt idx="12713">849415.5</cx:pt>
          <cx:pt idx="12714">454500</cx:pt>
          <cx:pt idx="12715">679500</cx:pt>
          <cx:pt idx="12716">607041</cx:pt>
          <cx:pt idx="12717">436032</cx:pt>
          <cx:pt idx="12718">545040</cx:pt>
          <cx:pt idx="12719">452385</cx:pt>
          <cx:pt idx="12720">314100</cx:pt>
          <cx:pt idx="12721">135000</cx:pt>
          <cx:pt idx="12722">945000</cx:pt>
          <cx:pt idx="12723">592560</cx:pt>
          <cx:pt idx="12724">1489500</cx:pt>
          <cx:pt idx="12725">863226</cx:pt>
          <cx:pt idx="12726">398016</cx:pt>
          <cx:pt idx="12727">675000</cx:pt>
          <cx:pt idx="12728">1325475</cx:pt>
          <cx:pt idx="12729">900000</cx:pt>
          <cx:pt idx="12730">576072</cx:pt>
          <cx:pt idx="12731">607500</cx:pt>
          <cx:pt idx="12732">675000</cx:pt>
          <cx:pt idx="12733">257391</cx:pt>
          <cx:pt idx="12734">1129500</cx:pt>
          <cx:pt idx="12735">270000</cx:pt>
          <cx:pt idx="12736">251091</cx:pt>
          <cx:pt idx="12737">72000</cx:pt>
          <cx:pt idx="12738">1255680</cx:pt>
          <cx:pt idx="12739">180000</cx:pt>
          <cx:pt idx="12740">755190</cx:pt>
          <cx:pt idx="12741">269550</cx:pt>
          <cx:pt idx="12742">45000</cx:pt>
          <cx:pt idx="12743">544491</cx:pt>
          <cx:pt idx="12744">588874.5</cx:pt>
          <cx:pt idx="12745">299772</cx:pt>
          <cx:pt idx="12746">808650</cx:pt>
          <cx:pt idx="12747">932643</cx:pt>
          <cx:pt idx="12748">808650</cx:pt>
          <cx:pt idx="12749">110331</cx:pt>
          <cx:pt idx="12750">337500</cx:pt>
          <cx:pt idx="12751">900000</cx:pt>
          <cx:pt idx="12752">729792</cx:pt>
          <cx:pt idx="12753">1223010</cx:pt>
          <cx:pt idx="12754">314055</cx:pt>
          <cx:pt idx="12755">509400</cx:pt>
          <cx:pt idx="12756">785398.5</cx:pt>
          <cx:pt idx="12757">625536</cx:pt>
          <cx:pt idx="12758">1288350</cx:pt>
          <cx:pt idx="12759">521280</cx:pt>
          <cx:pt idx="12760">1293502.5</cx:pt>
          <cx:pt idx="12761">515529</cx:pt>
          <cx:pt idx="12762">257391</cx:pt>
          <cx:pt idx="12763">225000</cx:pt>
          <cx:pt idx="12764">1071000</cx:pt>
          <cx:pt idx="12765">122256</cx:pt>
          <cx:pt idx="12766">592560</cx:pt>
          <cx:pt idx="12767">675000</cx:pt>
          <cx:pt idx="12768">1224990</cx:pt>
          <cx:pt idx="12769">894766.5</cx:pt>
          <cx:pt idx="12770">454500</cx:pt>
          <cx:pt idx="12771">1071909</cx:pt>
          <cx:pt idx="12772">180000</cx:pt>
          <cx:pt idx="12773">934002</cx:pt>
          <cx:pt idx="12774">225000</cx:pt>
          <cx:pt idx="12775">509602.5</cx:pt>
          <cx:pt idx="12776">808650</cx:pt>
          <cx:pt idx="12777">547344</cx:pt>
          <cx:pt idx="12778">450000</cx:pt>
          <cx:pt idx="12779">521280</cx:pt>
          <cx:pt idx="12780">270000</cx:pt>
          <cx:pt idx="12781">1575000</cx:pt>
          <cx:pt idx="12782">327024</cx:pt>
          <cx:pt idx="12783">246357</cx:pt>
          <cx:pt idx="12784">547344</cx:pt>
          <cx:pt idx="12785">900000</cx:pt>
          <cx:pt idx="12786">180000</cx:pt>
          <cx:pt idx="12787">607041</cx:pt>
          <cx:pt idx="12788">675000</cx:pt>
          <cx:pt idx="12789">728460</cx:pt>
          <cx:pt idx="12790">135000</cx:pt>
          <cx:pt idx="12791">675000</cx:pt>
          <cx:pt idx="12792">119893.5</cx:pt>
          <cx:pt idx="12793">188460</cx:pt>
          <cx:pt idx="12794">436032</cx:pt>
          <cx:pt idx="12795">855000</cx:pt>
          <cx:pt idx="12796">545040</cx:pt>
          <cx:pt idx="12797">545040</cx:pt>
          <cx:pt idx="12798">1125000</cx:pt>
          <cx:pt idx="12799">339241.5</cx:pt>
          <cx:pt idx="12800">152820</cx:pt>
          <cx:pt idx="12801">229500</cx:pt>
          <cx:pt idx="12802">571396.5</cx:pt>
          <cx:pt idx="12803">679500</cx:pt>
          <cx:pt idx="12804">378000</cx:pt>
          <cx:pt idx="12805">1315957.5</cx:pt>
          <cx:pt idx="12806">450000</cx:pt>
          <cx:pt idx="12807">517788</cx:pt>
          <cx:pt idx="12808">900000</cx:pt>
          <cx:pt idx="12809">450000</cx:pt>
          <cx:pt idx="12810">900693</cx:pt>
          <cx:pt idx="12811">552555</cx:pt>
          <cx:pt idx="12812">942300</cx:pt>
          <cx:pt idx="12813">314055</cx:pt>
          <cx:pt idx="12814">298512</cx:pt>
          <cx:pt idx="12815">101880</cx:pt>
          <cx:pt idx="12816">1546020</cx:pt>
          <cx:pt idx="12817">207000</cx:pt>
          <cx:pt idx="12818">441481.5</cx:pt>
          <cx:pt idx="12819">67500</cx:pt>
          <cx:pt idx="12820">553500</cx:pt>
          <cx:pt idx="12821">308133</cx:pt>
          <cx:pt idx="12822">971280</cx:pt>
          <cx:pt idx="12823">135000</cx:pt>
          <cx:pt idx="12824">225000</cx:pt>
          <cx:pt idx="12825">298512</cx:pt>
          <cx:pt idx="12826">545040</cx:pt>
          <cx:pt idx="12827">288873</cx:pt>
          <cx:pt idx="12828">270000</cx:pt>
          <cx:pt idx="12829">299772</cx:pt>
          <cx:pt idx="12830">855000</cx:pt>
          <cx:pt idx="12831">172512</cx:pt>
          <cx:pt idx="12832">891072</cx:pt>
          <cx:pt idx="12833">360000</cx:pt>
          <cx:pt idx="12834">270000</cx:pt>
          <cx:pt idx="12835">675000</cx:pt>
          <cx:pt idx="12836">485901</cx:pt>
          <cx:pt idx="12837">215640</cx:pt>
          <cx:pt idx="12838">327024</cx:pt>
          <cx:pt idx="12839">592560</cx:pt>
          <cx:pt idx="12840">562491</cx:pt>
          <cx:pt idx="12841">360000</cx:pt>
          <cx:pt idx="12842">299772</cx:pt>
          <cx:pt idx="12843">276277.5</cx:pt>
          <cx:pt idx="12844">1125000</cx:pt>
          <cx:pt idx="12845">284400</cx:pt>
          <cx:pt idx="12846">2377431</cx:pt>
          <cx:pt idx="12847">670500</cx:pt>
          <cx:pt idx="12848">180000</cx:pt>
          <cx:pt idx="12849">509400</cx:pt>
          <cx:pt idx="12850">234000</cx:pt>
          <cx:pt idx="12851">675000</cx:pt>
          <cx:pt idx="12852">1515415.5</cx:pt>
          <cx:pt idx="12853">157500</cx:pt>
          <cx:pt idx="12854">180000</cx:pt>
          <cx:pt idx="12855">544491</cx:pt>
          <cx:pt idx="12856">964989</cx:pt>
          <cx:pt idx="12857">1125000</cx:pt>
          <cx:pt idx="12858">239850</cx:pt>
          <cx:pt idx="12859">270000</cx:pt>
          <cx:pt idx="12860">173196</cx:pt>
          <cx:pt idx="12861">1078200</cx:pt>
          <cx:pt idx="12862">1116000</cx:pt>
          <cx:pt idx="12863">142200</cx:pt>
          <cx:pt idx="12864">450000</cx:pt>
          <cx:pt idx="12865">450000</cx:pt>
          <cx:pt idx="12866">871029</cx:pt>
          <cx:pt idx="12867">1005120</cx:pt>
          <cx:pt idx="12868">314100</cx:pt>
          <cx:pt idx="12869">1258681.5</cx:pt>
          <cx:pt idx="12870">786604.5</cx:pt>
          <cx:pt idx="12871">1046142</cx:pt>
          <cx:pt idx="12872">98910</cx:pt>
          <cx:pt idx="12873">675000</cx:pt>
          <cx:pt idx="12874">450000</cx:pt>
          <cx:pt idx="12875">675000</cx:pt>
          <cx:pt idx="12876">2025000</cx:pt>
          <cx:pt idx="12877">101880</cx:pt>
          <cx:pt idx="12878">328405.5</cx:pt>
          <cx:pt idx="12879">343377</cx:pt>
          <cx:pt idx="12880">278712</cx:pt>
          <cx:pt idx="12881">990432</cx:pt>
          <cx:pt idx="12882">284400</cx:pt>
          <cx:pt idx="12883">112500</cx:pt>
          <cx:pt idx="12884">1345500</cx:pt>
          <cx:pt idx="12885">396000</cx:pt>
          <cx:pt idx="12886">1125000</cx:pt>
          <cx:pt idx="12887">585000</cx:pt>
          <cx:pt idx="12888">199080</cx:pt>
          <cx:pt idx="12889">315000</cx:pt>
          <cx:pt idx="12890">382500</cx:pt>
          <cx:pt idx="12891">119925</cx:pt>
          <cx:pt idx="12892">1633473</cx:pt>
          <cx:pt idx="12893">1354500</cx:pt>
          <cx:pt idx="12894">942300</cx:pt>
          <cx:pt idx="12895">292500</cx:pt>
          <cx:pt idx="12896">942300</cx:pt>
          <cx:pt idx="12897">1493086.5</cx:pt>
          <cx:pt idx="12898">675000</cx:pt>
          <cx:pt idx="12899">251280</cx:pt>
          <cx:pt idx="12900">675000</cx:pt>
          <cx:pt idx="12901">669600</cx:pt>
          <cx:pt idx="12902">787131</cx:pt>
          <cx:pt idx="12903">690048</cx:pt>
          <cx:pt idx="12904">450000</cx:pt>
          <cx:pt idx="12905">269982</cx:pt>
          <cx:pt idx="12906">490005</cx:pt>
          <cx:pt idx="12907">135000</cx:pt>
          <cx:pt idx="12908">227520</cx:pt>
          <cx:pt idx="12909">203760</cx:pt>
          <cx:pt idx="12910">270000</cx:pt>
          <cx:pt idx="12911">810000</cx:pt>
          <cx:pt idx="12912">1260000</cx:pt>
          <cx:pt idx="12913">1178217</cx:pt>
          <cx:pt idx="12914">158301</cx:pt>
          <cx:pt idx="12915">180000</cx:pt>
          <cx:pt idx="12916">343800</cx:pt>
          <cx:pt idx="12917">1006920</cx:pt>
          <cx:pt idx="12918">239850</cx:pt>
          <cx:pt idx="12919">805536</cx:pt>
          <cx:pt idx="12920">2250000</cx:pt>
          <cx:pt idx="12921">472500</cx:pt>
          <cx:pt idx="12922">1467612</cx:pt>
          <cx:pt idx="12923">391090.5</cx:pt>
          <cx:pt idx="12924">427500</cx:pt>
          <cx:pt idx="12925">247500</cx:pt>
          <cx:pt idx="12926">846517.5</cx:pt>
          <cx:pt idx="12927">646920</cx:pt>
          <cx:pt idx="12928">247275</cx:pt>
          <cx:pt idx="12929">1125000</cx:pt>
          <cx:pt idx="12930">808650</cx:pt>
          <cx:pt idx="12931">485640</cx:pt>
          <cx:pt idx="12932">797557.5</cx:pt>
          <cx:pt idx="12933">485640</cx:pt>
          <cx:pt idx="12934">337923</cx:pt>
          <cx:pt idx="12935">640080</cx:pt>
          <cx:pt idx="12936">790434</cx:pt>
          <cx:pt idx="12937">119925</cx:pt>
          <cx:pt idx="12938">808650</cx:pt>
          <cx:pt idx="12939">797557.5</cx:pt>
          <cx:pt idx="12940">528318</cx:pt>
          <cx:pt idx="12941">135000</cx:pt>
          <cx:pt idx="12942">197820</cx:pt>
          <cx:pt idx="12943">835380</cx:pt>
          <cx:pt idx="12944">1190340</cx:pt>
          <cx:pt idx="12945">135000</cx:pt>
          <cx:pt idx="12946">1283197.5</cx:pt>
          <cx:pt idx="12947">701730</cx:pt>
          <cx:pt idx="12948">180000</cx:pt>
          <cx:pt idx="12949">180000</cx:pt>
          <cx:pt idx="12950">545040</cx:pt>
          <cx:pt idx="12951">1390500</cx:pt>
          <cx:pt idx="12952">448299</cx:pt>
          <cx:pt idx="12953">177768</cx:pt>
          <cx:pt idx="12954">855000</cx:pt>
          <cx:pt idx="12955">841437</cx:pt>
          <cx:pt idx="12956">896647.5</cx:pt>
          <cx:pt idx="12957">675000</cx:pt>
          <cx:pt idx="12958">220032</cx:pt>
          <cx:pt idx="12959">577741.5</cx:pt>
          <cx:pt idx="12960">188685</cx:pt>
          <cx:pt idx="12961">1024785</cx:pt>
          <cx:pt idx="12962">1042006.5</cx:pt>
          <cx:pt idx="12963">148365</cx:pt>
          <cx:pt idx="12964">270000</cx:pt>
          <cx:pt idx="12965">679500</cx:pt>
          <cx:pt idx="12966">142200</cx:pt>
          <cx:pt idx="12967">808650</cx:pt>
          <cx:pt idx="12968">1113840</cx:pt>
          <cx:pt idx="12969">270000</cx:pt>
          <cx:pt idx="12970">125136</cx:pt>
          <cx:pt idx="12971">729792</cx:pt>
          <cx:pt idx="12972">555273</cx:pt>
          <cx:pt idx="12973">675000</cx:pt>
          <cx:pt idx="12974">225000</cx:pt>
          <cx:pt idx="12975">1258650</cx:pt>
          <cx:pt idx="12976">835380</cx:pt>
          <cx:pt idx="12977">544491</cx:pt>
          <cx:pt idx="12978">284400</cx:pt>
          <cx:pt idx="12979">299772</cx:pt>
          <cx:pt idx="12980">450000</cx:pt>
          <cx:pt idx="12981">66222</cx:pt>
          <cx:pt idx="12982">380533.5</cx:pt>
          <cx:pt idx="12983">296280</cx:pt>
          <cx:pt idx="12984">269550</cx:pt>
          <cx:pt idx="12985">130644</cx:pt>
          <cx:pt idx="12986">508495.5</cx:pt>
          <cx:pt idx="12987">277969.5</cx:pt>
          <cx:pt idx="12988">539100</cx:pt>
          <cx:pt idx="12989">1189710</cx:pt>
          <cx:pt idx="12990">1129500</cx:pt>
          <cx:pt idx="12991">1054935</cx:pt>
          <cx:pt idx="12992">521280</cx:pt>
          <cx:pt idx="12993">180000</cx:pt>
          <cx:pt idx="12994">343800</cx:pt>
          <cx:pt idx="12995">243000</cx:pt>
          <cx:pt idx="12996">592560</cx:pt>
          <cx:pt idx="12997">536917.5</cx:pt>
          <cx:pt idx="12998">161730</cx:pt>
          <cx:pt idx="12999">450000</cx:pt>
          <cx:pt idx="13000">885501</cx:pt>
          <cx:pt idx="13001">675000</cx:pt>
          <cx:pt idx="13002">742500</cx:pt>
          <cx:pt idx="13003">1247472</cx:pt>
          <cx:pt idx="13004">270000</cx:pt>
          <cx:pt idx="13005">180000</cx:pt>
          <cx:pt idx="13006">346500</cx:pt>
          <cx:pt idx="13007">942300</cx:pt>
          <cx:pt idx="13008">450000</cx:pt>
          <cx:pt idx="13009">254700</cx:pt>
          <cx:pt idx="13010">315000</cx:pt>
          <cx:pt idx="13011">536917.5</cx:pt>
          <cx:pt idx="13012">490495.5</cx:pt>
          <cx:pt idx="13013">912019.5</cx:pt>
          <cx:pt idx="13014">1800000</cx:pt>
          <cx:pt idx="13015">1525482</cx:pt>
          <cx:pt idx="13016">454500</cx:pt>
          <cx:pt idx="13017">1149606</cx:pt>
          <cx:pt idx="13018">290358</cx:pt>
          <cx:pt idx="13019">1203444</cx:pt>
          <cx:pt idx="13020">983299.5</cx:pt>
          <cx:pt idx="13021">900000</cx:pt>
          <cx:pt idx="13022">544491</cx:pt>
          <cx:pt idx="13023">942300</cx:pt>
          <cx:pt idx="13024">1540588.5</cx:pt>
          <cx:pt idx="13025">382500</cx:pt>
          <cx:pt idx="13026">298512</cx:pt>
          <cx:pt idx="13027">450000</cx:pt>
          <cx:pt idx="13028">254700</cx:pt>
          <cx:pt idx="13029">239850</cx:pt>
          <cx:pt idx="13030">785250</cx:pt>
          <cx:pt idx="13031">1012500</cx:pt>
          <cx:pt idx="13032">440784</cx:pt>
          <cx:pt idx="13033">1024740</cx:pt>
          <cx:pt idx="13034">567000</cx:pt>
          <cx:pt idx="13035">497520</cx:pt>
          <cx:pt idx="13036">227520</cx:pt>
          <cx:pt idx="13037">1436850</cx:pt>
          <cx:pt idx="13038">225000</cx:pt>
          <cx:pt idx="13039">450000</cx:pt>
          <cx:pt idx="13040">215640</cx:pt>
          <cx:pt idx="13041">180000</cx:pt>
          <cx:pt idx="13042">540000</cx:pt>
          <cx:pt idx="13043">1078200</cx:pt>
          <cx:pt idx="13044">1125000</cx:pt>
          <cx:pt idx="13045">500211</cx:pt>
          <cx:pt idx="13046">270000</cx:pt>
          <cx:pt idx="13047">166500</cx:pt>
          <cx:pt idx="13048">1006920</cx:pt>
          <cx:pt idx="13049">1303812</cx:pt>
          <cx:pt idx="13050">900000</cx:pt>
          <cx:pt idx="13051">260640</cx:pt>
          <cx:pt idx="13052">180000</cx:pt>
          <cx:pt idx="13053">454500</cx:pt>
          <cx:pt idx="13054">1078200</cx:pt>
          <cx:pt idx="13055">239850</cx:pt>
          <cx:pt idx="13056">1285816.5</cx:pt>
          <cx:pt idx="13057">221832</cx:pt>
          <cx:pt idx="13058">252000</cx:pt>
          <cx:pt idx="13059">1129500</cx:pt>
          <cx:pt idx="13060">239850</cx:pt>
          <cx:pt idx="13061">599778</cx:pt>
          <cx:pt idx="13062">1208304</cx:pt>
          <cx:pt idx="13063">450000</cx:pt>
          <cx:pt idx="13064">450000</cx:pt>
          <cx:pt idx="13065">508495.5</cx:pt>
          <cx:pt idx="13066">135000</cx:pt>
          <cx:pt idx="13067">225000</cx:pt>
          <cx:pt idx="13068">491031</cx:pt>
          <cx:pt idx="13069">444420</cx:pt>
          <cx:pt idx="13070">835380</cx:pt>
          <cx:pt idx="13071">1078200</cx:pt>
          <cx:pt idx="13072">1125000</cx:pt>
          <cx:pt idx="13073">528637.5</cx:pt>
          <cx:pt idx="13074">621900</cx:pt>
          <cx:pt idx="13075">225000</cx:pt>
          <cx:pt idx="13076">545040</cx:pt>
          <cx:pt idx="13077">242595</cx:pt>
          <cx:pt idx="13078">754740</cx:pt>
          <cx:pt idx="13079">247500</cx:pt>
          <cx:pt idx="13080">733500</cx:pt>
          <cx:pt idx="13081">294322.5</cx:pt>
          <cx:pt idx="13082">203760</cx:pt>
          <cx:pt idx="13083">177903</cx:pt>
          <cx:pt idx="13084">592560</cx:pt>
          <cx:pt idx="13085">481500</cx:pt>
          <cx:pt idx="13086">531706.5</cx:pt>
          <cx:pt idx="13087">225000</cx:pt>
          <cx:pt idx="13088">247500</cx:pt>
          <cx:pt idx="13089">988191</cx:pt>
          <cx:pt idx="13090">1325475</cx:pt>
          <cx:pt idx="13091">296280</cx:pt>
          <cx:pt idx="13092">900000</cx:pt>
          <cx:pt idx="13093">808650</cx:pt>
          <cx:pt idx="13094">384048</cx:pt>
          <cx:pt idx="13095">117162</cx:pt>
          <cx:pt idx="13096">405000</cx:pt>
          <cx:pt idx="13097">161730</cx:pt>
          <cx:pt idx="13098">447768</cx:pt>
          <cx:pt idx="13099">544491</cx:pt>
          <cx:pt idx="13100">270000</cx:pt>
          <cx:pt idx="13101">191880</cx:pt>
          <cx:pt idx="13102">299772</cx:pt>
          <cx:pt idx="13103">270000</cx:pt>
          <cx:pt idx="13104">150948</cx:pt>
          <cx:pt idx="13105">608076</cx:pt>
          <cx:pt idx="13106">675000</cx:pt>
          <cx:pt idx="13107">158301</cx:pt>
          <cx:pt idx="13108">948816</cx:pt>
          <cx:pt idx="13109">781920</cx:pt>
          <cx:pt idx="13110">247275</cx:pt>
          <cx:pt idx="13111">180000</cx:pt>
          <cx:pt idx="13112">333000</cx:pt>
          <cx:pt idx="13113">773680.5</cx:pt>
          <cx:pt idx="13114">497520</cx:pt>
          <cx:pt idx="13115">545040</cx:pt>
          <cx:pt idx="13116">161730</cx:pt>
          <cx:pt idx="13117">790434</cx:pt>
          <cx:pt idx="13118">135000</cx:pt>
          <cx:pt idx="13119">916299</cx:pt>
          <cx:pt idx="13120">601470</cx:pt>
          <cx:pt idx="13121">490536</cx:pt>
          <cx:pt idx="13122">323194.5</cx:pt>
          <cx:pt idx="13123">781920</cx:pt>
          <cx:pt idx="13124">945000</cx:pt>
          <cx:pt idx="13125">973710</cx:pt>
          <cx:pt idx="13126">545040</cx:pt>
          <cx:pt idx="13127">544491</cx:pt>
          <cx:pt idx="13128">360000</cx:pt>
          <cx:pt idx="13129">265869</cx:pt>
          <cx:pt idx="13130">755190</cx:pt>
          <cx:pt idx="13131">139500</cx:pt>
          <cx:pt idx="13132">450000</cx:pt>
          <cx:pt idx="13133">922666.5</cx:pt>
          <cx:pt idx="13134">407520</cx:pt>
          <cx:pt idx="13135">595903.5</cx:pt>
          <cx:pt idx="13136">499221</cx:pt>
          <cx:pt idx="13137">807984</cx:pt>
          <cx:pt idx="13138">145957.5</cx:pt>
          <cx:pt idx="13139">225000</cx:pt>
          <cx:pt idx="13140">450000</cx:pt>
          <cx:pt idx="13141">1078200</cx:pt>
          <cx:pt idx="13142">270000</cx:pt>
          <cx:pt idx="13143">1575000</cx:pt>
          <cx:pt idx="13144">760225.5</cx:pt>
          <cx:pt idx="13145">1724220</cx:pt>
          <cx:pt idx="13146">536917.5</cx:pt>
          <cx:pt idx="13147">544500</cx:pt>
          <cx:pt idx="13148">450000</cx:pt>
          <cx:pt idx="13149">448056</cx:pt>
          <cx:pt idx="13150">835380</cx:pt>
          <cx:pt idx="13151">760131</cx:pt>
          <cx:pt idx="13152">135000</cx:pt>
          <cx:pt idx="13153">138474</cx:pt>
          <cx:pt idx="13154">252000</cx:pt>
          <cx:pt idx="13155">553806</cx:pt>
          <cx:pt idx="13156">715765.5</cx:pt>
          <cx:pt idx="13157">754740</cx:pt>
          <cx:pt idx="13158">337500</cx:pt>
          <cx:pt idx="13159">463171.5</cx:pt>
          <cx:pt idx="13160">607050</cx:pt>
          <cx:pt idx="13161">541125</cx:pt>
          <cx:pt idx="13162">148365</cx:pt>
          <cx:pt idx="13163">850846.5</cx:pt>
          <cx:pt idx="13164">355536</cx:pt>
          <cx:pt idx="13165">276277.5</cx:pt>
          <cx:pt idx="13166">247500</cx:pt>
          <cx:pt idx="13167">343800</cx:pt>
          <cx:pt idx="13168">225000</cx:pt>
          <cx:pt idx="13169">135000</cx:pt>
          <cx:pt idx="13170">1006920</cx:pt>
          <cx:pt idx="13171">643207.5</cx:pt>
          <cx:pt idx="13172">1546020</cx:pt>
          <cx:pt idx="13173">497520</cx:pt>
          <cx:pt idx="13174">139500</cx:pt>
          <cx:pt idx="13175">1336500</cx:pt>
          <cx:pt idx="13176">247500</cx:pt>
          <cx:pt idx="13177">562500</cx:pt>
          <cx:pt idx="13178">239850</cx:pt>
          <cx:pt idx="13179">1185282</cx:pt>
          <cx:pt idx="13180">180000</cx:pt>
          <cx:pt idx="13181">1012500</cx:pt>
          <cx:pt idx="13182">544491</cx:pt>
          <cx:pt idx="13183">135000</cx:pt>
          <cx:pt idx="13184">225000</cx:pt>
          <cx:pt idx="13185">1267735.5</cx:pt>
          <cx:pt idx="13186">337500</cx:pt>
          <cx:pt idx="13187">542133</cx:pt>
          <cx:pt idx="13188">327024</cx:pt>
          <cx:pt idx="13189">1436850</cx:pt>
          <cx:pt idx="13190">110331</cx:pt>
          <cx:pt idx="13191">495000</cx:pt>
          <cx:pt idx="13192">604152</cx:pt>
          <cx:pt idx="13193">690048</cx:pt>
          <cx:pt idx="13194">508495.5</cx:pt>
          <cx:pt idx="13195">495000</cx:pt>
          <cx:pt idx="13196">135000</cx:pt>
          <cx:pt idx="13197">168102</cx:pt>
          <cx:pt idx="13198">450000</cx:pt>
          <cx:pt idx="13199">229230</cx:pt>
          <cx:pt idx="13200">495000</cx:pt>
          <cx:pt idx="13201">1125000</cx:pt>
          <cx:pt idx="13202">339241.5</cx:pt>
          <cx:pt idx="13203">90000</cx:pt>
          <cx:pt idx="13204">215640</cx:pt>
          <cx:pt idx="13205">315000</cx:pt>
          <cx:pt idx="13206">598486.5</cx:pt>
          <cx:pt idx="13207">553806</cx:pt>
          <cx:pt idx="13208">601470</cx:pt>
          <cx:pt idx="13209">675000</cx:pt>
          <cx:pt idx="13210">225000</cx:pt>
          <cx:pt idx="13211">545040</cx:pt>
          <cx:pt idx="13212">1772352</cx:pt>
          <cx:pt idx="13213">343800</cx:pt>
          <cx:pt idx="13214">450000</cx:pt>
          <cx:pt idx="13215">225000</cx:pt>
          <cx:pt idx="13216">670500</cx:pt>
          <cx:pt idx="13217">385749</cx:pt>
          <cx:pt idx="13218">312768</cx:pt>
          <cx:pt idx="13219">225000</cx:pt>
          <cx:pt idx="13220">1198548</cx:pt>
          <cx:pt idx="13221">324000</cx:pt>
          <cx:pt idx="13222">595903.5</cx:pt>
          <cx:pt idx="13223">225000</cx:pt>
          <cx:pt idx="13224">900000</cx:pt>
          <cx:pt idx="13225">675000</cx:pt>
          <cx:pt idx="13226">675000</cx:pt>
          <cx:pt idx="13227">215640</cx:pt>
          <cx:pt idx="13228">679500</cx:pt>
          <cx:pt idx="13229">180000</cx:pt>
          <cx:pt idx="13230">405000</cx:pt>
          <cx:pt idx="13231">1506816</cx:pt>
          <cx:pt idx="13232">1000858.5</cx:pt>
          <cx:pt idx="13233">1125000</cx:pt>
          <cx:pt idx="13234">1012653</cx:pt>
          <cx:pt idx="13235">1125000</cx:pt>
          <cx:pt idx="13236">900000</cx:pt>
          <cx:pt idx="13237">772686</cx:pt>
          <cx:pt idx="13238">263686.5</cx:pt>
          <cx:pt idx="13239">1121575.5</cx:pt>
          <cx:pt idx="13240">254700</cx:pt>
          <cx:pt idx="13241">473760</cx:pt>
          <cx:pt idx="13242">152820</cx:pt>
          <cx:pt idx="13243">765000</cx:pt>
          <cx:pt idx="13244">202500</cx:pt>
          <cx:pt idx="13245">1436850</cx:pt>
          <cx:pt idx="13246">1024290</cx:pt>
          <cx:pt idx="13247">724981.5</cx:pt>
          <cx:pt idx="13248">755190</cx:pt>
          <cx:pt idx="13249">495000</cx:pt>
          <cx:pt idx="13250">454500</cx:pt>
          <cx:pt idx="13251">1350000</cx:pt>
          <cx:pt idx="13252">177903</cx:pt>
          <cx:pt idx="13253">86256</cx:pt>
          <cx:pt idx="13254">360000</cx:pt>
          <cx:pt idx="13255">847723.5</cx:pt>
          <cx:pt idx="13256">675000</cx:pt>
          <cx:pt idx="13257">315000</cx:pt>
          <cx:pt idx="13258">1113840</cx:pt>
          <cx:pt idx="13259">364500</cx:pt>
          <cx:pt idx="13260">315000</cx:pt>
          <cx:pt idx="13261">208854</cx:pt>
          <cx:pt idx="13262">533668.5</cx:pt>
          <cx:pt idx="13263">517923</cx:pt>
          <cx:pt idx="13264">180000</cx:pt>
          <cx:pt idx="13265">1237684.5</cx:pt>
          <cx:pt idx="13266">148365</cx:pt>
          <cx:pt idx="13267">1180818</cx:pt>
          <cx:pt idx="13268">1477260</cx:pt>
          <cx:pt idx="13269">180000</cx:pt>
          <cx:pt idx="13270">454500</cx:pt>
          <cx:pt idx="13271">1078200</cx:pt>
          <cx:pt idx="13272">331920</cx:pt>
          <cx:pt idx="13273">1113840</cx:pt>
          <cx:pt idx="13274">1155226.5</cx:pt>
          <cx:pt idx="13275">225000</cx:pt>
          <cx:pt idx="13276">345510</cx:pt>
          <cx:pt idx="13277">545040</cx:pt>
          <cx:pt idx="13278">521280</cx:pt>
          <cx:pt idx="13279">351792</cx:pt>
          <cx:pt idx="13280">810000</cx:pt>
          <cx:pt idx="13281">808650</cx:pt>
          <cx:pt idx="13282">463500</cx:pt>
          <cx:pt idx="13283">113211</cx:pt>
          <cx:pt idx="13284">900000</cx:pt>
          <cx:pt idx="13285">360000</cx:pt>
          <cx:pt idx="13286">417024</cx:pt>
          <cx:pt idx="13287">724500</cx:pt>
          <cx:pt idx="13288">173196</cx:pt>
          <cx:pt idx="13289">450000</cx:pt>
          <cx:pt idx="13290">715095</cx:pt>
          <cx:pt idx="13291">270000</cx:pt>
          <cx:pt idx="13292">1711764</cx:pt>
          <cx:pt idx="13293">810000</cx:pt>
          <cx:pt idx="13294">270000</cx:pt>
          <cx:pt idx="13295">675000</cx:pt>
          <cx:pt idx="13296">916470</cx:pt>
          <cx:pt idx="13297">497520</cx:pt>
          <cx:pt idx="13298">482593.5</cx:pt>
          <cx:pt idx="13299">659610</cx:pt>
          <cx:pt idx="13300">593010</cx:pt>
          <cx:pt idx="13301">1065433.5</cx:pt>
          <cx:pt idx="13302">135000</cx:pt>
          <cx:pt idx="13303">769500</cx:pt>
          <cx:pt idx="13304">188685</cx:pt>
          <cx:pt idx="13305">566055</cx:pt>
          <cx:pt idx="13306">745429.5</cx:pt>
          <cx:pt idx="13307">257391</cx:pt>
          <cx:pt idx="13308">241618.5</cx:pt>
          <cx:pt idx="13309">270000</cx:pt>
          <cx:pt idx="13310">432567</cx:pt>
          <cx:pt idx="13311">373500</cx:pt>
          <cx:pt idx="13312">1288350</cx:pt>
          <cx:pt idx="13313">1125000</cx:pt>
          <cx:pt idx="13314">1174090.5</cx:pt>
          <cx:pt idx="13315">316125</cx:pt>
          <cx:pt idx="13316">157500</cx:pt>
          <cx:pt idx="13317">900000</cx:pt>
          <cx:pt idx="13318">288873</cx:pt>
          <cx:pt idx="13319">900297</cx:pt>
          <cx:pt idx="13320">450000</cx:pt>
          <cx:pt idx="13321">521280</cx:pt>
          <cx:pt idx="13322">646920</cx:pt>
          <cx:pt idx="13323">1762110</cx:pt>
          <cx:pt idx="13324">314100</cx:pt>
          <cx:pt idx="13325">601474.5</cx:pt>
          <cx:pt idx="13326">1395000</cx:pt>
          <cx:pt idx="13327">521280</cx:pt>
          <cx:pt idx="13328">497520</cx:pt>
          <cx:pt idx="13329">314100</cx:pt>
          <cx:pt idx="13330">284400</cx:pt>
          <cx:pt idx="13331">239850</cx:pt>
          <cx:pt idx="13332">481176</cx:pt>
          <cx:pt idx="13333">81504</cx:pt>
          <cx:pt idx="13334">835380</cx:pt>
          <cx:pt idx="13335">270000</cx:pt>
          <cx:pt idx="13336">348264</cx:pt>
          <cx:pt idx="13337">251280</cx:pt>
          <cx:pt idx="13338">315000</cx:pt>
          <cx:pt idx="13339">301464</cx:pt>
          <cx:pt idx="13340">263844</cx:pt>
          <cx:pt idx="13341">443088</cx:pt>
          <cx:pt idx="13342">1042812</cx:pt>
          <cx:pt idx="13343">397881</cx:pt>
          <cx:pt idx="13344">163201.5</cx:pt>
          <cx:pt idx="13345">379237.5</cx:pt>
          <cx:pt idx="13346">840951</cx:pt>
          <cx:pt idx="13347">675000</cx:pt>
          <cx:pt idx="13348">312768</cx:pt>
          <cx:pt idx="13349">450000</cx:pt>
          <cx:pt idx="13350">1061658</cx:pt>
          <cx:pt idx="13351">651816</cx:pt>
          <cx:pt idx="13352">521280</cx:pt>
          <cx:pt idx="13353">247500</cx:pt>
          <cx:pt idx="13354">1345500</cx:pt>
          <cx:pt idx="13355">781920</cx:pt>
          <cx:pt idx="13356">993082.5</cx:pt>
          <cx:pt idx="13357">225000</cx:pt>
          <cx:pt idx="13358">1070680.5</cx:pt>
          <cx:pt idx="13359">1436850</cx:pt>
          <cx:pt idx="13360">1971072</cx:pt>
          <cx:pt idx="13361">292500</cx:pt>
          <cx:pt idx="13362">472500</cx:pt>
          <cx:pt idx="13363">135000</cx:pt>
          <cx:pt idx="13364">135000</cx:pt>
          <cx:pt idx="13365">270000</cx:pt>
          <cx:pt idx="13366">640080</cx:pt>
          <cx:pt idx="13367">1029658.5</cx:pt>
          <cx:pt idx="13368">454500</cx:pt>
          <cx:pt idx="13369">1255680</cx:pt>
          <cx:pt idx="13370">490495.5</cx:pt>
          <cx:pt idx="13371">314055</cx:pt>
          <cx:pt idx="13372">1078200</cx:pt>
          <cx:pt idx="13373">971280</cx:pt>
          <cx:pt idx="13374">269550</cx:pt>
          <cx:pt idx="13375">337500</cx:pt>
          <cx:pt idx="13376">170640</cx:pt>
          <cx:pt idx="13377">900000</cx:pt>
          <cx:pt idx="13378">45000</cx:pt>
          <cx:pt idx="13379">323388</cx:pt>
          <cx:pt idx="13380">1256400</cx:pt>
          <cx:pt idx="13381">545040</cx:pt>
          <cx:pt idx="13382">601470</cx:pt>
          <cx:pt idx="13383">409500</cx:pt>
          <cx:pt idx="13384">1525482</cx:pt>
          <cx:pt idx="13385">296280</cx:pt>
          <cx:pt idx="13386">667422</cx:pt>
          <cx:pt idx="13387">954000</cx:pt>
          <cx:pt idx="13388">269550</cx:pt>
          <cx:pt idx="13389">1258650</cx:pt>
          <cx:pt idx="13390">332946</cx:pt>
          <cx:pt idx="13391">254700</cx:pt>
          <cx:pt idx="13392">536917.5</cx:pt>
          <cx:pt idx="13393">440784</cx:pt>
          <cx:pt idx="13394">284256</cx:pt>
          <cx:pt idx="13395">497520</cx:pt>
          <cx:pt idx="13396">1035000</cx:pt>
          <cx:pt idx="13397">1125000</cx:pt>
          <cx:pt idx="13398">212656.5</cx:pt>
          <cx:pt idx="13399">81666</cx:pt>
          <cx:pt idx="13400">1260000</cx:pt>
          <cx:pt idx="13401">254700</cx:pt>
          <cx:pt idx="13402">545040</cx:pt>
          <cx:pt idx="13403">1078200</cx:pt>
          <cx:pt idx="13404">450000</cx:pt>
          <cx:pt idx="13405">832500</cx:pt>
          <cx:pt idx="13406">315000</cx:pt>
          <cx:pt idx="13407">270000</cx:pt>
          <cx:pt idx="13408">545040</cx:pt>
          <cx:pt idx="13409">50940</cx:pt>
          <cx:pt idx="13410">337500</cx:pt>
          <cx:pt idx="13411">808650</cx:pt>
          <cx:pt idx="13412">760225.5</cx:pt>
          <cx:pt idx="13413">225000</cx:pt>
          <cx:pt idx="13414">727785</cx:pt>
          <cx:pt idx="13415">675000</cx:pt>
          <cx:pt idx="13416">81504</cx:pt>
          <cx:pt idx="13417">148707</cx:pt>
          <cx:pt idx="13418">1125000</cx:pt>
          <cx:pt idx="13419">225000</cx:pt>
          <cx:pt idx="13420">450000</cx:pt>
          <cx:pt idx="13421">495000</cx:pt>
          <cx:pt idx="13422">260568</cx:pt>
          <cx:pt idx="13423">640080</cx:pt>
          <cx:pt idx="13424">152820</cx:pt>
          <cx:pt idx="13425">284400</cx:pt>
          <cx:pt idx="13426">95940</cx:pt>
          <cx:pt idx="13427">271957.5</cx:pt>
          <cx:pt idx="13428">95940</cx:pt>
          <cx:pt idx="13429">106974</cx:pt>
          <cx:pt idx="13430">450000</cx:pt>
          <cx:pt idx="13431">269550</cx:pt>
          <cx:pt idx="13432">373500</cx:pt>
          <cx:pt idx="13433">973710</cx:pt>
          <cx:pt idx="13434">774000</cx:pt>
          <cx:pt idx="13435">225000</cx:pt>
          <cx:pt idx="13436">199080</cx:pt>
          <cx:pt idx="13437">381528</cx:pt>
          <cx:pt idx="13438">254700</cx:pt>
          <cx:pt idx="13439">397881</cx:pt>
          <cx:pt idx="13440">450000</cx:pt>
          <cx:pt idx="13441">799299</cx:pt>
          <cx:pt idx="13442">177489</cx:pt>
          <cx:pt idx="13443">755190</cx:pt>
          <cx:pt idx="13444">592560</cx:pt>
          <cx:pt idx="13445">202765.5</cx:pt>
          <cx:pt idx="13446">728460</cx:pt>
          <cx:pt idx="13447">678996</cx:pt>
          <cx:pt idx="13448">225000</cx:pt>
          <cx:pt idx="13449">1231663.5</cx:pt>
          <cx:pt idx="13450">331834.5</cx:pt>
          <cx:pt idx="13451">1506816</cx:pt>
          <cx:pt idx="13452">1872517.5</cx:pt>
          <cx:pt idx="13453">474183</cx:pt>
          <cx:pt idx="13454">376920</cx:pt>
          <cx:pt idx="13455">247500</cx:pt>
          <cx:pt idx="13456">408780</cx:pt>
          <cx:pt idx="13457">156384</cx:pt>
          <cx:pt idx="13458">509922</cx:pt>
          <cx:pt idx="13459">900000</cx:pt>
          <cx:pt idx="13460">302206.5</cx:pt>
          <cx:pt idx="13461">450000</cx:pt>
          <cx:pt idx="13462">312768</cx:pt>
          <cx:pt idx="13463">497520</cx:pt>
          <cx:pt idx="13464">906615</cx:pt>
          <cx:pt idx="13465">540000</cx:pt>
          <cx:pt idx="13466">1350000</cx:pt>
          <cx:pt idx="13467">314100</cx:pt>
          <cx:pt idx="13468">808650</cx:pt>
          <cx:pt idx="13469">808650</cx:pt>
          <cx:pt idx="13470">1042560</cx:pt>
          <cx:pt idx="13471">630000</cx:pt>
          <cx:pt idx="13472">540000</cx:pt>
          <cx:pt idx="13473">270000</cx:pt>
          <cx:pt idx="13474">273636</cx:pt>
          <cx:pt idx="13475">50940</cx:pt>
          <cx:pt idx="13476">225000</cx:pt>
          <cx:pt idx="13477">1762110</cx:pt>
          <cx:pt idx="13478">1575000</cx:pt>
          <cx:pt idx="13479">742500</cx:pt>
          <cx:pt idx="13480">254700</cx:pt>
          <cx:pt idx="13481">583191</cx:pt>
          <cx:pt idx="13482">886176</cx:pt>
          <cx:pt idx="13483">284400</cx:pt>
          <cx:pt idx="13484">1494486</cx:pt>
          <cx:pt idx="13485">359685</cx:pt>
          <cx:pt idx="13486">808650</cx:pt>
          <cx:pt idx="13487">993082.5</cx:pt>
          <cx:pt idx="13488">900000</cx:pt>
          <cx:pt idx="13489">296280</cx:pt>
          <cx:pt idx="13490">1046142</cx:pt>
          <cx:pt idx="13491">1206000</cx:pt>
          <cx:pt idx="13492">260640</cx:pt>
          <cx:pt idx="13493">270000</cx:pt>
          <cx:pt idx="13494">270000</cx:pt>
          <cx:pt idx="13495">178290</cx:pt>
          <cx:pt idx="13496">397881</cx:pt>
          <cx:pt idx="13497">137538</cx:pt>
          <cx:pt idx="13498">269550</cx:pt>
          <cx:pt idx="13499">227520</cx:pt>
          <cx:pt idx="13500">1006920</cx:pt>
          <cx:pt idx="13501">545040</cx:pt>
          <cx:pt idx="13502">227520</cx:pt>
          <cx:pt idx="13503">900000</cx:pt>
          <cx:pt idx="13504">760500</cx:pt>
          <cx:pt idx="13505">585000</cx:pt>
          <cx:pt idx="13506">900000</cx:pt>
          <cx:pt idx="13507">284400</cx:pt>
          <cx:pt idx="13508">900000</cx:pt>
          <cx:pt idx="13509">675000</cx:pt>
          <cx:pt idx="13510">168102</cx:pt>
          <cx:pt idx="13511">219042</cx:pt>
          <cx:pt idx="13512">305955</cx:pt>
          <cx:pt idx="13513">728460</cx:pt>
          <cx:pt idx="13514">755190</cx:pt>
          <cx:pt idx="13515">1152000</cx:pt>
          <cx:pt idx="13516">450000</cx:pt>
          <cx:pt idx="13517">332842.5</cx:pt>
          <cx:pt idx="13518">985500</cx:pt>
          <cx:pt idx="13519">226908</cx:pt>
          <cx:pt idx="13520">840951</cx:pt>
          <cx:pt idx="13521">760225.5</cx:pt>
          <cx:pt idx="13522">1293502.5</cx:pt>
          <cx:pt idx="13523">808650</cx:pt>
          <cx:pt idx="13524">540000</cx:pt>
          <cx:pt idx="13525">500490</cx:pt>
          <cx:pt idx="13526">475159.5</cx:pt>
          <cx:pt idx="13527">770292</cx:pt>
          <cx:pt idx="13528">1178217</cx:pt>
          <cx:pt idx="13529">338832</cx:pt>
          <cx:pt idx="13530">1024740</cx:pt>
          <cx:pt idx="13531">180000</cx:pt>
          <cx:pt idx="13532">990000</cx:pt>
          <cx:pt idx="13533">675000</cx:pt>
          <cx:pt idx="13534">728460</cx:pt>
          <cx:pt idx="13535">180000</cx:pt>
          <cx:pt idx="13536">50940</cx:pt>
          <cx:pt idx="13537">539100</cx:pt>
          <cx:pt idx="13538">916470</cx:pt>
          <cx:pt idx="13539">1051294.5</cx:pt>
          <cx:pt idx="13540">472500</cx:pt>
          <cx:pt idx="13541">193572</cx:pt>
          <cx:pt idx="13542">538389</cx:pt>
          <cx:pt idx="13543">561384</cx:pt>
          <cx:pt idx="13544">52128</cx:pt>
          <cx:pt idx="13545">1036980</cx:pt>
          <cx:pt idx="13546">281493</cx:pt>
          <cx:pt idx="13547">1575000</cx:pt>
          <cx:pt idx="13548">481320</cx:pt>
          <cx:pt idx="13549">1546020</cx:pt>
          <cx:pt idx="13550">1067940</cx:pt>
          <cx:pt idx="13551">720000</cx:pt>
          <cx:pt idx="13552">755190</cx:pt>
          <cx:pt idx="13553">675000</cx:pt>
          <cx:pt idx="13554">225000</cx:pt>
          <cx:pt idx="13555">781920</cx:pt>
          <cx:pt idx="13556">180000</cx:pt>
          <cx:pt idx="13557">526491</cx:pt>
          <cx:pt idx="13558">783000</cx:pt>
          <cx:pt idx="13559">603000</cx:pt>
          <cx:pt idx="13560">495351</cx:pt>
          <cx:pt idx="13561">331632</cx:pt>
          <cx:pt idx="13562">152820</cx:pt>
          <cx:pt idx="13563">939159</cx:pt>
          <cx:pt idx="13564">274941</cx:pt>
          <cx:pt idx="13565">675000</cx:pt>
          <cx:pt idx="13566">675000</cx:pt>
          <cx:pt idx="13567">540000</cx:pt>
          <cx:pt idx="13568">269550</cx:pt>
          <cx:pt idx="13569">1428295.5</cx:pt>
          <cx:pt idx="13570">67500</cx:pt>
          <cx:pt idx="13571">270000</cx:pt>
          <cx:pt idx="13572">125640</cx:pt>
          <cx:pt idx="13573">547344</cx:pt>
          <cx:pt idx="13574">425889</cx:pt>
          <cx:pt idx="13575">270000</cx:pt>
          <cx:pt idx="13576">927252</cx:pt>
          <cx:pt idx="13577">545040</cx:pt>
          <cx:pt idx="13578">1078200</cx:pt>
          <cx:pt idx="13579">450000</cx:pt>
          <cx:pt idx="13580">219870</cx:pt>
          <cx:pt idx="13581">358074</cx:pt>
          <cx:pt idx="13582">297000</cx:pt>
          <cx:pt idx="13583">216144</cx:pt>
          <cx:pt idx="13584">95940</cx:pt>
          <cx:pt idx="13585">604152</cx:pt>
          <cx:pt idx="13586">497520</cx:pt>
          <cx:pt idx="13587">352422</cx:pt>
          <cx:pt idx="13588">521280</cx:pt>
          <cx:pt idx="13589">180000</cx:pt>
          <cx:pt idx="13590">808650</cx:pt>
          <cx:pt idx="13591">848745</cx:pt>
          <cx:pt idx="13592">1288350</cx:pt>
          <cx:pt idx="13593">270000</cx:pt>
          <cx:pt idx="13594">675000</cx:pt>
          <cx:pt idx="13595">870984</cx:pt>
          <cx:pt idx="13596">225000</cx:pt>
          <cx:pt idx="13597">797557.5</cx:pt>
          <cx:pt idx="13598">582804</cx:pt>
          <cx:pt idx="13599">292500</cx:pt>
          <cx:pt idx="13600">247500</cx:pt>
          <cx:pt idx="13601">180000</cx:pt>
          <cx:pt idx="13602">286704</cx:pt>
          <cx:pt idx="13603">431280</cx:pt>
          <cx:pt idx="13604">808650</cx:pt>
          <cx:pt idx="13605">1800000</cx:pt>
          <cx:pt idx="13606">244584</cx:pt>
          <cx:pt idx="13607">254700</cx:pt>
          <cx:pt idx="13608">95940</cx:pt>
          <cx:pt idx="13609">450000</cx:pt>
          <cx:pt idx="13610">318528</cx:pt>
          <cx:pt idx="13611">148365</cx:pt>
          <cx:pt idx="13612">271066.5</cx:pt>
          <cx:pt idx="13613">675000</cx:pt>
          <cx:pt idx="13614">1350000</cx:pt>
          <cx:pt idx="13615">639000</cx:pt>
          <cx:pt idx="13616">370107</cx:pt>
          <cx:pt idx="13617">364896</cx:pt>
          <cx:pt idx="13618">203301</cx:pt>
          <cx:pt idx="13619">210249</cx:pt>
          <cx:pt idx="13620">1014588</cx:pt>
          <cx:pt idx="13621">986274</cx:pt>
          <cx:pt idx="13622">1258650</cx:pt>
          <cx:pt idx="13623">239850</cx:pt>
          <cx:pt idx="13624">1078200</cx:pt>
          <cx:pt idx="13625">270000</cx:pt>
          <cx:pt idx="13626">863226</cx:pt>
          <cx:pt idx="13627">823500</cx:pt>
          <cx:pt idx="13628">80865</cx:pt>
          <cx:pt idx="13629">810378</cx:pt>
          <cx:pt idx="13630">454500</cx:pt>
          <cx:pt idx="13631">268659</cx:pt>
          <cx:pt idx="13632">481500</cx:pt>
          <cx:pt idx="13633">171000</cx:pt>
          <cx:pt idx="13634">1019610</cx:pt>
          <cx:pt idx="13635">675000</cx:pt>
          <cx:pt idx="13636">590337</cx:pt>
          <cx:pt idx="13637">526491</cx:pt>
          <cx:pt idx="13638">630000</cx:pt>
          <cx:pt idx="13639">135000</cx:pt>
          <cx:pt idx="13640">450000</cx:pt>
          <cx:pt idx="13641">85320</cx:pt>
          <cx:pt idx="13642">450000</cx:pt>
          <cx:pt idx="13643">810000</cx:pt>
          <cx:pt idx="13644">754740</cx:pt>
          <cx:pt idx="13645">351000</cx:pt>
          <cx:pt idx="13646">229500</cx:pt>
          <cx:pt idx="13647">808650</cx:pt>
          <cx:pt idx="13648">971280</cx:pt>
          <cx:pt idx="13649">182016</cx:pt>
          <cx:pt idx="13650">568800</cx:pt>
          <cx:pt idx="13651">942300</cx:pt>
          <cx:pt idx="13652">319500</cx:pt>
          <cx:pt idx="13653">545040</cx:pt>
          <cx:pt idx="13654">509400</cx:pt>
          <cx:pt idx="13655">945000</cx:pt>
          <cx:pt idx="13656">327024</cx:pt>
          <cx:pt idx="13657">835380</cx:pt>
          <cx:pt idx="13658">270000</cx:pt>
          <cx:pt idx="13659">405000</cx:pt>
          <cx:pt idx="13660">1800000</cx:pt>
          <cx:pt idx="13661">450000</cx:pt>
          <cx:pt idx="13662">540000</cx:pt>
          <cx:pt idx="13663">85500</cx:pt>
          <cx:pt idx="13664">414229.5</cx:pt>
          <cx:pt idx="13665">270000</cx:pt>
          <cx:pt idx="13666">460858.5</cx:pt>
          <cx:pt idx="13667">755190</cx:pt>
          <cx:pt idx="13668">900000</cx:pt>
          <cx:pt idx="13669">531000</cx:pt>
          <cx:pt idx="13670">292500</cx:pt>
          <cx:pt idx="13671">1223010</cx:pt>
          <cx:pt idx="13672">585000</cx:pt>
          <cx:pt idx="13673">202500</cx:pt>
          <cx:pt idx="13674">810000</cx:pt>
          <cx:pt idx="13675">840951</cx:pt>
          <cx:pt idx="13676">148365</cx:pt>
          <cx:pt idx="13677">604152</cx:pt>
          <cx:pt idx="13678">675000</cx:pt>
          <cx:pt idx="13679">450000</cx:pt>
          <cx:pt idx="13680">553500</cx:pt>
          <cx:pt idx="13681">292500</cx:pt>
          <cx:pt idx="13682">450000</cx:pt>
          <cx:pt idx="13683">337500</cx:pt>
          <cx:pt idx="13684">203760</cx:pt>
          <cx:pt idx="13685">137538</cx:pt>
          <cx:pt idx="13686">500211</cx:pt>
          <cx:pt idx="13687">538704</cx:pt>
          <cx:pt idx="13688">704844</cx:pt>
          <cx:pt idx="13689">518562</cx:pt>
          <cx:pt idx="13690">513531</cx:pt>
          <cx:pt idx="13691">814041</cx:pt>
          <cx:pt idx="13692">518562</cx:pt>
          <cx:pt idx="13693">1024290</cx:pt>
          <cx:pt idx="13694">405000</cx:pt>
          <cx:pt idx="13695">1253070</cx:pt>
          <cx:pt idx="13696">254700</cx:pt>
          <cx:pt idx="13697">940500</cx:pt>
          <cx:pt idx="13698">808650</cx:pt>
          <cx:pt idx="13699">1755000</cx:pt>
          <cx:pt idx="13700">254700</cx:pt>
          <cx:pt idx="13701">1125000</cx:pt>
          <cx:pt idx="13702">592560</cx:pt>
          <cx:pt idx="13703">871065</cx:pt>
          <cx:pt idx="13704">997974</cx:pt>
          <cx:pt idx="13705">135000</cx:pt>
          <cx:pt idx="13706">900000</cx:pt>
          <cx:pt idx="13707">585000</cx:pt>
          <cx:pt idx="13708">286704</cx:pt>
          <cx:pt idx="13709">264159</cx:pt>
          <cx:pt idx="13710">298512</cx:pt>
          <cx:pt idx="13711">323388</cx:pt>
          <cx:pt idx="13712">544491</cx:pt>
          <cx:pt idx="13713">746280</cx:pt>
          <cx:pt idx="13714">592560</cx:pt>
          <cx:pt idx="13715">539590.5</cx:pt>
          <cx:pt idx="13716">715095</cx:pt>
          <cx:pt idx="13717">450000</cx:pt>
          <cx:pt idx="13718">1093500</cx:pt>
          <cx:pt idx="13719">790830</cx:pt>
          <cx:pt idx="13720">436032</cx:pt>
          <cx:pt idx="13721">450000</cx:pt>
          <cx:pt idx="13722">1579477.5</cx:pt>
          <cx:pt idx="13723">332946</cx:pt>
          <cx:pt idx="13724">205789.5</cx:pt>
          <cx:pt idx="13725">127350</cx:pt>
          <cx:pt idx="13726">291915</cx:pt>
          <cx:pt idx="13727">270000</cx:pt>
          <cx:pt idx="13728">646920</cx:pt>
          <cx:pt idx="13729">450000</cx:pt>
          <cx:pt idx="13730">592560</cx:pt>
          <cx:pt idx="13731">1525405.5</cx:pt>
          <cx:pt idx="13732">900000</cx:pt>
          <cx:pt idx="13733">755190</cx:pt>
          <cx:pt idx="13734">824823</cx:pt>
          <cx:pt idx="13735">270000</cx:pt>
          <cx:pt idx="13736">900000</cx:pt>
          <cx:pt idx="13737">117000</cx:pt>
          <cx:pt idx="13738">760225.5</cx:pt>
          <cx:pt idx="13739">135000</cx:pt>
          <cx:pt idx="13740">1467612</cx:pt>
          <cx:pt idx="13741">323194.5</cx:pt>
          <cx:pt idx="13742">110331</cx:pt>
          <cx:pt idx="13743">436500</cx:pt>
          <cx:pt idx="13744">202500</cx:pt>
          <cx:pt idx="13745">450000</cx:pt>
          <cx:pt idx="13746">701730</cx:pt>
          <cx:pt idx="13747">135000</cx:pt>
          <cx:pt idx="13748">239850</cx:pt>
          <cx:pt idx="13749">282690</cx:pt>
          <cx:pt idx="13750">144486</cx:pt>
          <cx:pt idx="13751">945000</cx:pt>
          <cx:pt idx="13752">247275</cx:pt>
          <cx:pt idx="13753">711612</cx:pt>
          <cx:pt idx="13754">614574</cx:pt>
          <cx:pt idx="13755">1800000</cx:pt>
          <cx:pt idx="13756">485640</cx:pt>
          <cx:pt idx="13757">506889</cx:pt>
          <cx:pt idx="13758">284400</cx:pt>
          <cx:pt idx="13759">848745</cx:pt>
          <cx:pt idx="13760">1312110</cx:pt>
          <cx:pt idx="13761">284400</cx:pt>
          <cx:pt idx="13762">278460</cx:pt>
          <cx:pt idx="13763">254700</cx:pt>
          <cx:pt idx="13764">1540867.5</cx:pt>
          <cx:pt idx="13765">1035832.5</cx:pt>
          <cx:pt idx="13766">416052</cx:pt>
          <cx:pt idx="13767">679500</cx:pt>
          <cx:pt idx="13768">436500</cx:pt>
          <cx:pt idx="13769">239850</cx:pt>
          <cx:pt idx="13770">1125000</cx:pt>
          <cx:pt idx="13771">479799</cx:pt>
          <cx:pt idx="13772">808650</cx:pt>
          <cx:pt idx="13773">450000</cx:pt>
          <cx:pt idx="13774">528633</cx:pt>
          <cx:pt idx="13775">761872.5</cx:pt>
          <cx:pt idx="13776">576072</cx:pt>
          <cx:pt idx="13777">540000</cx:pt>
          <cx:pt idx="13778">528633</cx:pt>
          <cx:pt idx="13779">589441.5</cx:pt>
          <cx:pt idx="13780">91692</cx:pt>
          <cx:pt idx="13781">225000</cx:pt>
          <cx:pt idx="13782">136512</cx:pt>
          <cx:pt idx="13783">765261</cx:pt>
          <cx:pt idx="13784">1133748</cx:pt>
          <cx:pt idx="13785">675000</cx:pt>
          <cx:pt idx="13786">495000</cx:pt>
          <cx:pt idx="13787">1247121</cx:pt>
          <cx:pt idx="13788">560664</cx:pt>
          <cx:pt idx="13789">418743</cx:pt>
          <cx:pt idx="13790">1206000</cx:pt>
          <cx:pt idx="13791">270000</cx:pt>
          <cx:pt idx="13792">276277.5</cx:pt>
          <cx:pt idx="13793">900000</cx:pt>
          <cx:pt idx="13794">247500</cx:pt>
          <cx:pt idx="13795">454500</cx:pt>
          <cx:pt idx="13796">728460</cx:pt>
          <cx:pt idx="13797">862560</cx:pt>
          <cx:pt idx="13798">774000</cx:pt>
          <cx:pt idx="13799">889515</cx:pt>
          <cx:pt idx="13800">831771</cx:pt>
          <cx:pt idx="13801">450000</cx:pt>
          <cx:pt idx="13802">675000</cx:pt>
          <cx:pt idx="13803">134316</cx:pt>
          <cx:pt idx="13804">900000</cx:pt>
          <cx:pt idx="13805">270000</cx:pt>
          <cx:pt idx="13806">797557.5</cx:pt>
          <cx:pt idx="13807">486459</cx:pt>
          <cx:pt idx="13808">101880</cx:pt>
          <cx:pt idx="13809">101880</cx:pt>
          <cx:pt idx="13810">1350000</cx:pt>
          <cx:pt idx="13811">584014.5</cx:pt>
          <cx:pt idx="13812">547344</cx:pt>
          <cx:pt idx="13813">528633</cx:pt>
          <cx:pt idx="13814">302206.5</cx:pt>
          <cx:pt idx="13815">270000</cx:pt>
          <cx:pt idx="13816">278460</cx:pt>
          <cx:pt idx="13817">835380</cx:pt>
          <cx:pt idx="13818">2517300</cx:pt>
          <cx:pt idx="13819">132444</cx:pt>
          <cx:pt idx="13820">270000</cx:pt>
          <cx:pt idx="13821">137520</cx:pt>
          <cx:pt idx="13822">284256</cx:pt>
          <cx:pt idx="13823">900000</cx:pt>
          <cx:pt idx="13824">381528</cx:pt>
          <cx:pt idx="13825">469152</cx:pt>
          <cx:pt idx="13826">509922</cx:pt>
          <cx:pt idx="13827">669600</cx:pt>
          <cx:pt idx="13828">675000</cx:pt>
          <cx:pt idx="13829">263686.5</cx:pt>
          <cx:pt idx="13830">888840</cx:pt>
          <cx:pt idx="13831">161730</cx:pt>
          <cx:pt idx="13832">126000</cx:pt>
          <cx:pt idx="13833">900000</cx:pt>
          <cx:pt idx="13834">454500</cx:pt>
          <cx:pt idx="13835">543735</cx:pt>
          <cx:pt idx="13836">462694.5</cx:pt>
          <cx:pt idx="13837">675000</cx:pt>
          <cx:pt idx="13838">346500</cx:pt>
          <cx:pt idx="13839">450000</cx:pt>
          <cx:pt idx="13840">231813</cx:pt>
          <cx:pt idx="13841">545040</cx:pt>
          <cx:pt idx="13842">1104997.5</cx:pt>
          <cx:pt idx="13843">225000</cx:pt>
          <cx:pt idx="13844">432567</cx:pt>
          <cx:pt idx="13845">254700</cx:pt>
          <cx:pt idx="13846">1159515</cx:pt>
          <cx:pt idx="13847">485640</cx:pt>
          <cx:pt idx="13848">144486</cx:pt>
          <cx:pt idx="13849">1575000</cx:pt>
          <cx:pt idx="13850">1288350</cx:pt>
          <cx:pt idx="13851">225000</cx:pt>
          <cx:pt idx="13852">647046</cx:pt>
          <cx:pt idx="13853">675000</cx:pt>
          <cx:pt idx="13854">956574</cx:pt>
          <cx:pt idx="13855">521280</cx:pt>
          <cx:pt idx="13856">454500</cx:pt>
          <cx:pt idx="13857">346500</cx:pt>
          <cx:pt idx="13858">810000</cx:pt>
          <cx:pt idx="13859">797557.5</cx:pt>
          <cx:pt idx="13860">180000</cx:pt>
          <cx:pt idx="13861">828837</cx:pt>
          <cx:pt idx="13862">454500</cx:pt>
          <cx:pt idx="13863">1494324</cx:pt>
          <cx:pt idx="13864">95940</cx:pt>
          <cx:pt idx="13865">553806</cx:pt>
          <cx:pt idx="13866">568800</cx:pt>
          <cx:pt idx="13867">787131</cx:pt>
          <cx:pt idx="13868">207117</cx:pt>
          <cx:pt idx="13869">270000</cx:pt>
          <cx:pt idx="13870">781920</cx:pt>
          <cx:pt idx="13871">900000</cx:pt>
          <cx:pt idx="13872">270000</cx:pt>
          <cx:pt idx="13873">900000</cx:pt>
          <cx:pt idx="13874">1035832.5</cx:pt>
          <cx:pt idx="13875">518562</cx:pt>
          <cx:pt idx="13876">1185282</cx:pt>
          <cx:pt idx="13877">1078200</cx:pt>
          <cx:pt idx="13878">558841.5</cx:pt>
          <cx:pt idx="13879">292500</cx:pt>
          <cx:pt idx="13880">490536</cx:pt>
          <cx:pt idx="13881">161730</cx:pt>
          <cx:pt idx="13882">723996</cx:pt>
          <cx:pt idx="13883">299772</cx:pt>
          <cx:pt idx="13884">900000</cx:pt>
          <cx:pt idx="13885">239850</cx:pt>
          <cx:pt idx="13886">799299</cx:pt>
          <cx:pt idx="13887">413235</cx:pt>
          <cx:pt idx="13888">765000</cx:pt>
          <cx:pt idx="13889">840996</cx:pt>
          <cx:pt idx="13890">545040</cx:pt>
          <cx:pt idx="13891">450000</cx:pt>
          <cx:pt idx="13892">191880</cx:pt>
          <cx:pt idx="13893">562500</cx:pt>
          <cx:pt idx="13894">1642032</cx:pt>
          <cx:pt idx="13895">512446.5</cx:pt>
          <cx:pt idx="13896">364896</cx:pt>
          <cx:pt idx="13897">1499638.5</cx:pt>
          <cx:pt idx="13898">927252</cx:pt>
          <cx:pt idx="13899">348826.5</cx:pt>
          <cx:pt idx="13900">1206144</cx:pt>
          <cx:pt idx="13901">427500</cx:pt>
          <cx:pt idx="13902">855000</cx:pt>
          <cx:pt idx="13903">277969.5</cx:pt>
          <cx:pt idx="13904">225000</cx:pt>
          <cx:pt idx="13905">72400.5</cx:pt>
          <cx:pt idx="13906">900000</cx:pt>
          <cx:pt idx="13907">231813</cx:pt>
          <cx:pt idx="13908">180000</cx:pt>
          <cx:pt idx="13909">675000</cx:pt>
          <cx:pt idx="13910">521280</cx:pt>
          <cx:pt idx="13911">835380</cx:pt>
          <cx:pt idx="13912">1288350</cx:pt>
          <cx:pt idx="13913">459000</cx:pt>
          <cx:pt idx="13914">900000</cx:pt>
          <cx:pt idx="13915">332473.5</cx:pt>
          <cx:pt idx="13916">531706.5</cx:pt>
          <cx:pt idx="13917">270000</cx:pt>
          <cx:pt idx="13918">337500</cx:pt>
          <cx:pt idx="13919">450000</cx:pt>
          <cx:pt idx="13920">225000</cx:pt>
          <cx:pt idx="13921">270000</cx:pt>
          <cx:pt idx="13922">1005120</cx:pt>
          <cx:pt idx="13923">679500</cx:pt>
          <cx:pt idx="13924">562491</cx:pt>
          <cx:pt idx="13925">1223010</cx:pt>
          <cx:pt idx="13926">787086</cx:pt>
          <cx:pt idx="13927">450000</cx:pt>
          <cx:pt idx="13928">1800000</cx:pt>
          <cx:pt idx="13929">450000</cx:pt>
          <cx:pt idx="13930">203760</cx:pt>
          <cx:pt idx="13931">755190</cx:pt>
          <cx:pt idx="13932">152820</cx:pt>
          <cx:pt idx="13933">445095</cx:pt>
          <cx:pt idx="13934">450000</cx:pt>
          <cx:pt idx="13935">1113840</cx:pt>
          <cx:pt idx="13936">323388</cx:pt>
          <cx:pt idx="13937">61128</cx:pt>
          <cx:pt idx="13938">781920</cx:pt>
          <cx:pt idx="13939">1223010</cx:pt>
          <cx:pt idx="13940">755190</cx:pt>
          <cx:pt idx="13941">1718473.5</cx:pt>
          <cx:pt idx="13942">227520</cx:pt>
          <cx:pt idx="13943">835605</cx:pt>
          <cx:pt idx="13944">390960</cx:pt>
          <cx:pt idx="13945">1078200</cx:pt>
          <cx:pt idx="13946">450000</cx:pt>
          <cx:pt idx="13947">404325</cx:pt>
          <cx:pt idx="13948">808650</cx:pt>
          <cx:pt idx="13949">543037.5</cx:pt>
          <cx:pt idx="13950">143910</cx:pt>
          <cx:pt idx="13951">999000</cx:pt>
          <cx:pt idx="13952">1611000</cx:pt>
          <cx:pt idx="13953">345510</cx:pt>
          <cx:pt idx="13954">675000</cx:pt>
          <cx:pt idx="13955">153576</cx:pt>
          <cx:pt idx="13956">225000</cx:pt>
          <cx:pt idx="13957">143910</cx:pt>
          <cx:pt idx="13958">263686.5</cx:pt>
          <cx:pt idx="13959">143910</cx:pt>
          <cx:pt idx="13960">1074100.5</cx:pt>
          <cx:pt idx="13961">629320.5</cx:pt>
          <cx:pt idx="13962">180000</cx:pt>
          <cx:pt idx="13963">808650</cx:pt>
          <cx:pt idx="13964">50940</cx:pt>
          <cx:pt idx="13965">807984</cx:pt>
          <cx:pt idx="13966">544068</cx:pt>
          <cx:pt idx="13967">1485000</cx:pt>
          <cx:pt idx="13968">679500</cx:pt>
          <cx:pt idx="13969">427450.5</cx:pt>
          <cx:pt idx="13970">835380</cx:pt>
          <cx:pt idx="13971">651595.5</cx:pt>
          <cx:pt idx="13972">1125000</cx:pt>
          <cx:pt idx="13973">247275</cx:pt>
          <cx:pt idx="13974">315000</cx:pt>
          <cx:pt idx="13975">983299.5</cx:pt>
          <cx:pt idx="13976">1506816</cx:pt>
          <cx:pt idx="13977">469152</cx:pt>
          <cx:pt idx="13978">679500</cx:pt>
          <cx:pt idx="13979">604152</cx:pt>
          <cx:pt idx="13980">644427</cx:pt>
          <cx:pt idx="13981">101880</cx:pt>
          <cx:pt idx="13982">679500</cx:pt>
          <cx:pt idx="13983">107820</cx:pt>
          <cx:pt idx="13984">544068</cx:pt>
          <cx:pt idx="13985">269550</cx:pt>
          <cx:pt idx="13986">454500</cx:pt>
          <cx:pt idx="13987">592560</cx:pt>
          <cx:pt idx="13988">381528</cx:pt>
          <cx:pt idx="13989">534204</cx:pt>
          <cx:pt idx="13990">284256</cx:pt>
          <cx:pt idx="13991">450000</cx:pt>
          <cx:pt idx="13992">270000</cx:pt>
          <cx:pt idx="13993">254700</cx:pt>
          <cx:pt idx="13994">180000</cx:pt>
          <cx:pt idx="13995">454455</cx:pt>
          <cx:pt idx="13996">291384</cx:pt>
          <cx:pt idx="13997">518562</cx:pt>
          <cx:pt idx="13998">127350</cx:pt>
          <cx:pt idx="13999">1076247</cx:pt>
          <cx:pt idx="14000">1546020</cx:pt>
          <cx:pt idx="14001">450000</cx:pt>
          <cx:pt idx="14002">1289313</cx:pt>
          <cx:pt idx="14003">545040</cx:pt>
          <cx:pt idx="14004">1812456</cx:pt>
          <cx:pt idx="14005">270000</cx:pt>
          <cx:pt idx="14006">130320</cx:pt>
          <cx:pt idx="14007">609183</cx:pt>
          <cx:pt idx="14008">1546020</cx:pt>
          <cx:pt idx="14009">336924</cx:pt>
          <cx:pt idx="14010">508495.5</cx:pt>
          <cx:pt idx="14011">787131</cx:pt>
          <cx:pt idx="14012">1006920</cx:pt>
          <cx:pt idx="14013">284256</cx:pt>
          <cx:pt idx="14014">900000</cx:pt>
          <cx:pt idx="14015">1009791</cx:pt>
          <cx:pt idx="14016">755190</cx:pt>
          <cx:pt idx="14017">153000</cx:pt>
          <cx:pt idx="14018">472500</cx:pt>
          <cx:pt idx="14019">728460</cx:pt>
          <cx:pt idx="14020">134775</cx:pt>
          <cx:pt idx="14021">352656</cx:pt>
          <cx:pt idx="14022">1237684.5</cx:pt>
          <cx:pt idx="14023">545040</cx:pt>
          <cx:pt idx="14024">1494486</cx:pt>
          <cx:pt idx="14025">314100</cx:pt>
          <cx:pt idx="14026">810000</cx:pt>
          <cx:pt idx="14027">526491</cx:pt>
          <cx:pt idx="14028">265851</cx:pt>
          <cx:pt idx="14029">332946</cx:pt>
          <cx:pt idx="14030">426042</cx:pt>
          <cx:pt idx="14031">481500</cx:pt>
          <cx:pt idx="14032">225000</cx:pt>
          <cx:pt idx="14033">754740</cx:pt>
          <cx:pt idx="14034">405000</cx:pt>
          <cx:pt idx="14035">312768</cx:pt>
          <cx:pt idx="14036">675000</cx:pt>
          <cx:pt idx="14037">180000</cx:pt>
          <cx:pt idx="14038">675000</cx:pt>
          <cx:pt idx="14039">819432</cx:pt>
          <cx:pt idx="14040">441481.5</cx:pt>
          <cx:pt idx="14041">720000</cx:pt>
          <cx:pt idx="14042">444420</cx:pt>
          <cx:pt idx="14043">675000</cx:pt>
          <cx:pt idx="14044">808650</cx:pt>
          <cx:pt idx="14045">1042560</cx:pt>
          <cx:pt idx="14046">900000</cx:pt>
          <cx:pt idx="14047">961609.5</cx:pt>
          <cx:pt idx="14048">936000</cx:pt>
          <cx:pt idx="14049">671652</cx:pt>
          <cx:pt idx="14050">1026000</cx:pt>
          <cx:pt idx="14051">254700</cx:pt>
          <cx:pt idx="14052">450000</cx:pt>
          <cx:pt idx="14053">1494486</cx:pt>
          <cx:pt idx="14054">813195</cx:pt>
          <cx:pt idx="14055">450000</cx:pt>
          <cx:pt idx="14056">57564</cx:pt>
          <cx:pt idx="14057">254700</cx:pt>
          <cx:pt idx="14058">477000</cx:pt>
          <cx:pt idx="14059">450000</cx:pt>
          <cx:pt idx="14060">1800000</cx:pt>
          <cx:pt idx="14061">907780.5</cx:pt>
          <cx:pt idx="14062">1078200</cx:pt>
          <cx:pt idx="14063">315000</cx:pt>
          <cx:pt idx="14064">675000</cx:pt>
          <cx:pt idx="14065">545040</cx:pt>
          <cx:pt idx="14066">450000</cx:pt>
          <cx:pt idx="14067">360000</cx:pt>
          <cx:pt idx="14068">452385</cx:pt>
          <cx:pt idx="14069">521280</cx:pt>
          <cx:pt idx="14070">675000</cx:pt>
          <cx:pt idx="14071">585000</cx:pt>
          <cx:pt idx="14072">1321902</cx:pt>
          <cx:pt idx="14073">1255680</cx:pt>
          <cx:pt idx="14074">568800</cx:pt>
          <cx:pt idx="14075">790830</cx:pt>
          <cx:pt idx="14076">50940</cx:pt>
          <cx:pt idx="14077">127350</cx:pt>
          <cx:pt idx="14078">675000</cx:pt>
          <cx:pt idx="14079">545040</cx:pt>
          <cx:pt idx="14080">1113399</cx:pt>
          <cx:pt idx="14081">450000</cx:pt>
          <cx:pt idx="14082">781920</cx:pt>
          <cx:pt idx="14083">1762110</cx:pt>
          <cx:pt idx="14084">180000</cx:pt>
          <cx:pt idx="14085">700830</cx:pt>
          <cx:pt idx="14086">343800</cx:pt>
          <cx:pt idx="14087">188460</cx:pt>
          <cx:pt idx="14088">733176</cx:pt>
          <cx:pt idx="14089">509400</cx:pt>
          <cx:pt idx="14090">301536</cx:pt>
          <cx:pt idx="14091">894766.5</cx:pt>
          <cx:pt idx="14092">1755000</cx:pt>
          <cx:pt idx="14093">239850</cx:pt>
          <cx:pt idx="14094">427045.5</cx:pt>
          <cx:pt idx="14095">225000</cx:pt>
          <cx:pt idx="14096">573628.5</cx:pt>
          <cx:pt idx="14097">781920</cx:pt>
          <cx:pt idx="14098">549882</cx:pt>
          <cx:pt idx="14099">239850</cx:pt>
          <cx:pt idx="14100">1183963.5</cx:pt>
          <cx:pt idx="14101">1267735.5</cx:pt>
          <cx:pt idx="14102">254700</cx:pt>
          <cx:pt idx="14103">180000</cx:pt>
          <cx:pt idx="14104">254700</cx:pt>
          <cx:pt idx="14105">1256400</cx:pt>
          <cx:pt idx="14106">654498</cx:pt>
          <cx:pt idx="14107">1006920</cx:pt>
          <cx:pt idx="14108">270000</cx:pt>
          <cx:pt idx="14109">292500</cx:pt>
          <cx:pt idx="14110">808650</cx:pt>
          <cx:pt idx="14111">755190</cx:pt>
          <cx:pt idx="14112">296280</cx:pt>
          <cx:pt idx="14113">270000</cx:pt>
          <cx:pt idx="14114">900000</cx:pt>
          <cx:pt idx="14115">552555</cx:pt>
          <cx:pt idx="14116">1006920</cx:pt>
          <cx:pt idx="14117">1095111</cx:pt>
          <cx:pt idx="14118">497520</cx:pt>
          <cx:pt idx="14119">785398.5</cx:pt>
          <cx:pt idx="14120">314100</cx:pt>
          <cx:pt idx="14121">900000</cx:pt>
          <cx:pt idx="14122">490495.5</cx:pt>
          <cx:pt idx="14123">314055</cx:pt>
          <cx:pt idx="14124">1288350</cx:pt>
          <cx:pt idx="14125">545040</cx:pt>
          <cx:pt idx="14126">668304</cx:pt>
          <cx:pt idx="14127">202500</cx:pt>
          <cx:pt idx="14128">143910</cx:pt>
          <cx:pt idx="14129">251091</cx:pt>
          <cx:pt idx="14130">247500</cx:pt>
          <cx:pt idx="14131">835380</cx:pt>
          <cx:pt idx="14132">485640</cx:pt>
          <cx:pt idx="14133">848070</cx:pt>
          <cx:pt idx="14134">180000</cx:pt>
          <cx:pt idx="14135">432661.5</cx:pt>
          <cx:pt idx="14136">310671</cx:pt>
          <cx:pt idx="14137">450000</cx:pt>
          <cx:pt idx="14138">808650</cx:pt>
          <cx:pt idx="14139">237024</cx:pt>
          <cx:pt idx="14140">703584</cx:pt>
          <cx:pt idx="14141">284400</cx:pt>
          <cx:pt idx="14142">376920</cx:pt>
          <cx:pt idx="14143">640080</cx:pt>
          <cx:pt idx="14144">254700</cx:pt>
          <cx:pt idx="14145">533668.5</cx:pt>
          <cx:pt idx="14146">58500</cx:pt>
          <cx:pt idx="14147">180000</cx:pt>
          <cx:pt idx="14148">314100</cx:pt>
          <cx:pt idx="14149">868500</cx:pt>
          <cx:pt idx="14150">675000</cx:pt>
          <cx:pt idx="14151">900000</cx:pt>
          <cx:pt idx="14152">290088</cx:pt>
          <cx:pt idx="14153">1206954</cx:pt>
          <cx:pt idx="14154">770292</cx:pt>
          <cx:pt idx="14155">1141686</cx:pt>
          <cx:pt idx="14156">1129500</cx:pt>
          <cx:pt idx="14157">417024</cx:pt>
          <cx:pt idx="14158">332842.5</cx:pt>
          <cx:pt idx="14159">769500</cx:pt>
          <cx:pt idx="14160">573628.5</cx:pt>
          <cx:pt idx="14161">67500</cx:pt>
          <cx:pt idx="14162">225000</cx:pt>
          <cx:pt idx="14163">288873</cx:pt>
          <cx:pt idx="14164">234000</cx:pt>
          <cx:pt idx="14165">450000</cx:pt>
          <cx:pt idx="14166">239850</cx:pt>
          <cx:pt idx="14167">2013840</cx:pt>
          <cx:pt idx="14168">1314117</cx:pt>
          <cx:pt idx="14169">1046142</cx:pt>
          <cx:pt idx="14170">270000</cx:pt>
          <cx:pt idx="14171">553500</cx:pt>
          <cx:pt idx="14172">900000</cx:pt>
          <cx:pt idx="14173">405000</cx:pt>
          <cx:pt idx="14174">239850</cx:pt>
          <cx:pt idx="14175">364896</cx:pt>
          <cx:pt idx="14176">1076247</cx:pt>
          <cx:pt idx="14177">573628.5</cx:pt>
          <cx:pt idx="14178">728460</cx:pt>
          <cx:pt idx="14179">1247121</cx:pt>
          <cx:pt idx="14180">509922</cx:pt>
          <cx:pt idx="14181">900693</cx:pt>
          <cx:pt idx="14182">959598</cx:pt>
          <cx:pt idx="14183">835380</cx:pt>
          <cx:pt idx="14184">734773.5</cx:pt>
          <cx:pt idx="14185">573628.5</cx:pt>
          <cx:pt idx="14186">497520</cx:pt>
          <cx:pt idx="14187">728460</cx:pt>
          <cx:pt idx="14188">755190</cx:pt>
          <cx:pt idx="14189">254700</cx:pt>
          <cx:pt idx="14190">526491</cx:pt>
          <cx:pt idx="14191">1024740</cx:pt>
          <cx:pt idx="14192">450000</cx:pt>
          <cx:pt idx="14193">1350000</cx:pt>
          <cx:pt idx="14194">485190</cx:pt>
          <cx:pt idx="14195">555273</cx:pt>
          <cx:pt idx="14196">270000</cx:pt>
          <cx:pt idx="14197">1005120</cx:pt>
          <cx:pt idx="14198">586633.5</cx:pt>
          <cx:pt idx="14199">835380</cx:pt>
          <cx:pt idx="14200">508495.5</cx:pt>
          <cx:pt idx="14201">835605</cx:pt>
          <cx:pt idx="14202">225000</cx:pt>
          <cx:pt idx="14203">270000</cx:pt>
          <cx:pt idx="14204">311877</cx:pt>
          <cx:pt idx="14205">765000</cx:pt>
          <cx:pt idx="14206">810571.5</cx:pt>
          <cx:pt idx="14207">288873</cx:pt>
          <cx:pt idx="14208">450000</cx:pt>
          <cx:pt idx="14209">259794</cx:pt>
          <cx:pt idx="14210">814041</cx:pt>
          <cx:pt idx="14211">1024740</cx:pt>
          <cx:pt idx="14212">180000</cx:pt>
          <cx:pt idx="14213">630000</cx:pt>
          <cx:pt idx="14214">1483231.5</cx:pt>
          <cx:pt idx="14215">50940</cx:pt>
          <cx:pt idx="14216">490374</cx:pt>
          <cx:pt idx="14217">270000</cx:pt>
          <cx:pt idx="14218">1467612</cx:pt>
          <cx:pt idx="14219">260568</cx:pt>
          <cx:pt idx="14220">477175.5</cx:pt>
          <cx:pt idx="14221">314055</cx:pt>
          <cx:pt idx="14222">454500</cx:pt>
          <cx:pt idx="14223">450000</cx:pt>
          <cx:pt idx="14224">1886850</cx:pt>
          <cx:pt idx="14225">467257.5</cx:pt>
          <cx:pt idx="14226">225000</cx:pt>
          <cx:pt idx="14227">112500</cx:pt>
          <cx:pt idx="14228">225000</cx:pt>
          <cx:pt idx="14229">808650</cx:pt>
          <cx:pt idx="14230">1078200</cx:pt>
          <cx:pt idx="14231">728460</cx:pt>
          <cx:pt idx="14232">128583</cx:pt>
          <cx:pt idx="14233">254700</cx:pt>
          <cx:pt idx="14234">521280</cx:pt>
          <cx:pt idx="14235">436032</cx:pt>
          <cx:pt idx="14236">391500</cx:pt>
          <cx:pt idx="14237">360000</cx:pt>
          <cx:pt idx="14238">180000</cx:pt>
          <cx:pt idx="14239">1223428.5</cx:pt>
          <cx:pt idx="14240">225000</cx:pt>
          <cx:pt idx="14241">312768</cx:pt>
          <cx:pt idx="14242">447453</cx:pt>
          <cx:pt idx="14243">629320.5</cx:pt>
          <cx:pt idx="14244">704844</cx:pt>
          <cx:pt idx="14245">305955</cx:pt>
          <cx:pt idx="14246">454500</cx:pt>
          <cx:pt idx="14247">781695</cx:pt>
          <cx:pt idx="14248">450000</cx:pt>
          <cx:pt idx="14249">427500</cx:pt>
          <cx:pt idx="14250">284400</cx:pt>
          <cx:pt idx="14251">199152</cx:pt>
          <cx:pt idx="14252">601470</cx:pt>
          <cx:pt idx="14253">601470</cx:pt>
          <cx:pt idx="14254">254700</cx:pt>
          <cx:pt idx="14255">942300</cx:pt>
          <cx:pt idx="14256">348264</cx:pt>
          <cx:pt idx="14257">1800000</cx:pt>
          <cx:pt idx="14258">269550</cx:pt>
          <cx:pt idx="14259">369085.5</cx:pt>
          <cx:pt idx="14260">675000</cx:pt>
          <cx:pt idx="14261">363190.5</cx:pt>
          <cx:pt idx="14262">2013840</cx:pt>
          <cx:pt idx="14263">396000</cx:pt>
          <cx:pt idx="14264">1428408</cx:pt>
          <cx:pt idx="14265">922266</cx:pt>
          <cx:pt idx="14266">1359000</cx:pt>
          <cx:pt idx="14267">536917.5</cx:pt>
          <cx:pt idx="14268">808650</cx:pt>
          <cx:pt idx="14269">1078200</cx:pt>
          <cx:pt idx="14270">545040</cx:pt>
          <cx:pt idx="14271">405000</cx:pt>
          <cx:pt idx="14272">526491</cx:pt>
          <cx:pt idx="14273">229500</cx:pt>
          <cx:pt idx="14274">874363.5</cx:pt>
          <cx:pt idx="14275">343377</cx:pt>
          <cx:pt idx="14276">723996</cx:pt>
          <cx:pt idx="14277">700830</cx:pt>
          <cx:pt idx="14278">675000</cx:pt>
          <cx:pt idx="14279">619254</cx:pt>
          <cx:pt idx="14280">202500</cx:pt>
          <cx:pt idx="14281">270000</cx:pt>
          <cx:pt idx="14282">152820</cx:pt>
          <cx:pt idx="14283">1350000</cx:pt>
          <cx:pt idx="14284">900000</cx:pt>
          <cx:pt idx="14285">835380</cx:pt>
          <cx:pt idx="14286">679671</cx:pt>
          <cx:pt idx="14287">247500</cx:pt>
          <cx:pt idx="14288">1395000</cx:pt>
          <cx:pt idx="14289">1800000</cx:pt>
          <cx:pt idx="14290">509400</cx:pt>
          <cx:pt idx="14291">180000</cx:pt>
          <cx:pt idx="14292">284400</cx:pt>
          <cx:pt idx="14293">270000</cx:pt>
          <cx:pt idx="14294">654498</cx:pt>
          <cx:pt idx="14295">790434</cx:pt>
          <cx:pt idx="14296">675000</cx:pt>
          <cx:pt idx="14297">414792</cx:pt>
          <cx:pt idx="14298">1078200</cx:pt>
          <cx:pt idx="14299">391500</cx:pt>
          <cx:pt idx="14300">271066.5</cx:pt>
          <cx:pt idx="14301">348826.5</cx:pt>
          <cx:pt idx="14302">193572</cx:pt>
          <cx:pt idx="14303">900000</cx:pt>
          <cx:pt idx="14304">152820</cx:pt>
          <cx:pt idx="14305">900000</cx:pt>
          <cx:pt idx="14306">225000</cx:pt>
          <cx:pt idx="14307">180000</cx:pt>
          <cx:pt idx="14308">450000</cx:pt>
          <cx:pt idx="14309">1223010</cx:pt>
          <cx:pt idx="14310">1094688</cx:pt>
          <cx:pt idx="14311">225000</cx:pt>
          <cx:pt idx="14312">270000</cx:pt>
          <cx:pt idx="14313">284400</cx:pt>
          <cx:pt idx="14314">540000</cx:pt>
          <cx:pt idx="14315">450000</cx:pt>
          <cx:pt idx="14316">835380</cx:pt>
          <cx:pt idx="14317">983299.5</cx:pt>
          <cx:pt idx="14318">71955</cx:pt>
          <cx:pt idx="14319">1113840</cx:pt>
          <cx:pt idx="14320">450000</cx:pt>
          <cx:pt idx="14321">247275</cx:pt>
          <cx:pt idx="14322">450000</cx:pt>
          <cx:pt idx="14323">1185282</cx:pt>
          <cx:pt idx="14324">679500</cx:pt>
          <cx:pt idx="14325">668484</cx:pt>
          <cx:pt idx="14326">247275</cx:pt>
          <cx:pt idx="14327">1380793.5</cx:pt>
          <cx:pt idx="14328">728460</cx:pt>
          <cx:pt idx="14329">900000</cx:pt>
          <cx:pt idx="14330">835380</cx:pt>
          <cx:pt idx="14331">276277.5</cx:pt>
          <cx:pt idx="14332">229500</cx:pt>
          <cx:pt idx="14333">808650</cx:pt>
          <cx:pt idx="14334">260640</cx:pt>
          <cx:pt idx="14335">254700</cx:pt>
          <cx:pt idx="14336">1035832.5</cx:pt>
          <cx:pt idx="14337">450000</cx:pt>
          <cx:pt idx="14338">254700</cx:pt>
          <cx:pt idx="14339">729792</cx:pt>
          <cx:pt idx="14340">679896</cx:pt>
          <cx:pt idx="14341">1350000</cx:pt>
          <cx:pt idx="14342">202500</cx:pt>
          <cx:pt idx="14343">1031053.5</cx:pt>
          <cx:pt idx="14344">755190</cx:pt>
          <cx:pt idx="14345">518562</cx:pt>
          <cx:pt idx="14346">263686.5</cx:pt>
          <cx:pt idx="14347">273636</cx:pt>
          <cx:pt idx="14348">405000</cx:pt>
          <cx:pt idx="14349">1575000</cx:pt>
          <cx:pt idx="14350">225000</cx:pt>
          <cx:pt idx="14351">1078200</cx:pt>
          <cx:pt idx="14352">508495.5</cx:pt>
          <cx:pt idx="14353">1255680</cx:pt>
          <cx:pt idx="14354">189621</cx:pt>
          <cx:pt idx="14355">545040</cx:pt>
          <cx:pt idx="14356">720000</cx:pt>
          <cx:pt idx="14357">1056447</cx:pt>
          <cx:pt idx="14358">270000</cx:pt>
          <cx:pt idx="14359">1125000</cx:pt>
          <cx:pt idx="14360">900000</cx:pt>
          <cx:pt idx="14361">354276</cx:pt>
          <cx:pt idx="14362">180000</cx:pt>
          <cx:pt idx="14363">801000</cx:pt>
          <cx:pt idx="14364">101880</cx:pt>
          <cx:pt idx="14365">1546020</cx:pt>
          <cx:pt idx="14366">905688</cx:pt>
          <cx:pt idx="14367">571446</cx:pt>
          <cx:pt idx="14368">261000</cx:pt>
          <cx:pt idx="14369">840951</cx:pt>
          <cx:pt idx="14370">148707</cx:pt>
          <cx:pt idx="14371">630000</cx:pt>
          <cx:pt idx="14372">1125000</cx:pt>
          <cx:pt idx="14373">900693</cx:pt>
          <cx:pt idx="14374">188460</cx:pt>
          <cx:pt idx="14375">161730</cx:pt>
          <cx:pt idx="14376">247275</cx:pt>
          <cx:pt idx="14377">220500</cx:pt>
          <cx:pt idx="14378">314055</cx:pt>
          <cx:pt idx="14379">688090.5</cx:pt>
          <cx:pt idx="14380">414981</cx:pt>
          <cx:pt idx="14381">1223010</cx:pt>
          <cx:pt idx="14382">531706.5</cx:pt>
          <cx:pt idx="14383">337500</cx:pt>
          <cx:pt idx="14384">265851</cx:pt>
          <cx:pt idx="14385">810000</cx:pt>
          <cx:pt idx="14386">397881</cx:pt>
          <cx:pt idx="14387">1506816</cx:pt>
          <cx:pt idx="14388">640080</cx:pt>
          <cx:pt idx="14389">818671.5</cx:pt>
          <cx:pt idx="14390">728460</cx:pt>
          <cx:pt idx="14391">284400</cx:pt>
          <cx:pt idx="14392">161730</cx:pt>
          <cx:pt idx="14393">74182.5</cx:pt>
          <cx:pt idx="14394">675000</cx:pt>
          <cx:pt idx="14395">417024</cx:pt>
          <cx:pt idx="14396">450000</cx:pt>
          <cx:pt idx="14397">481500</cx:pt>
          <cx:pt idx="14398">254700</cx:pt>
          <cx:pt idx="14399">1157958</cx:pt>
          <cx:pt idx="14400">688500</cx:pt>
          <cx:pt idx="14401">807984</cx:pt>
          <cx:pt idx="14402">751842</cx:pt>
          <cx:pt idx="14403">1710000</cx:pt>
          <cx:pt idx="14404">485640</cx:pt>
          <cx:pt idx="14405">288873</cx:pt>
          <cx:pt idx="14406">1240614</cx:pt>
          <cx:pt idx="14407">1932673.5</cx:pt>
          <cx:pt idx="14408">450000</cx:pt>
          <cx:pt idx="14409">180000</cx:pt>
          <cx:pt idx="14410">526491</cx:pt>
          <cx:pt idx="14411">922500</cx:pt>
          <cx:pt idx="14412">81000</cx:pt>
          <cx:pt idx="14413">889515</cx:pt>
          <cx:pt idx="14414">157500</cx:pt>
          <cx:pt idx="14415">215640</cx:pt>
          <cx:pt idx="14416">263686.5</cx:pt>
          <cx:pt idx="14417">113760</cx:pt>
          <cx:pt idx="14418">360000</cx:pt>
          <cx:pt idx="14419">127350</cx:pt>
          <cx:pt idx="14420">1340419.5</cx:pt>
          <cx:pt idx="14421">679500</cx:pt>
          <cx:pt idx="14422">341280</cx:pt>
          <cx:pt idx="14423">1237500</cx:pt>
          <cx:pt idx="14424">1125000</cx:pt>
          <cx:pt idx="14425">756000</cx:pt>
          <cx:pt idx="14426">900000</cx:pt>
          <cx:pt idx="14427">610335</cx:pt>
          <cx:pt idx="14428">1546020</cx:pt>
          <cx:pt idx="14429">270000</cx:pt>
          <cx:pt idx="14430">490495.5</cx:pt>
          <cx:pt idx="14431">403330.5</cx:pt>
          <cx:pt idx="14432">168102</cx:pt>
          <cx:pt idx="14433">512446.5</cx:pt>
          <cx:pt idx="14434">835380</cx:pt>
          <cx:pt idx="14435">585000</cx:pt>
          <cx:pt idx="14436">1768500</cx:pt>
          <cx:pt idx="14437">248760</cx:pt>
          <cx:pt idx="14438">352044</cx:pt>
          <cx:pt idx="14439">878733</cx:pt>
          <cx:pt idx="14440">323388</cx:pt>
          <cx:pt idx="14441">1515415.5</cx:pt>
          <cx:pt idx="14442">495000</cx:pt>
          <cx:pt idx="14443">199152</cx:pt>
          <cx:pt idx="14444">862560</cx:pt>
          <cx:pt idx="14445">168102</cx:pt>
          <cx:pt idx="14446">270000</cx:pt>
          <cx:pt idx="14447">641173.5</cx:pt>
          <cx:pt idx="14448">225000</cx:pt>
          <cx:pt idx="14449">652500</cx:pt>
          <cx:pt idx="14450">328405.5</cx:pt>
          <cx:pt idx="14451">945000</cx:pt>
          <cx:pt idx="14452">1125000</cx:pt>
          <cx:pt idx="14453">900000</cx:pt>
          <cx:pt idx="14454">598486.5</cx:pt>
          <cx:pt idx="14455">518562</cx:pt>
          <cx:pt idx="14456">234000</cx:pt>
          <cx:pt idx="14457">86598</cx:pt>
          <cx:pt idx="14458">443088</cx:pt>
          <cx:pt idx="14459">288873</cx:pt>
          <cx:pt idx="14460">284256</cx:pt>
          <cx:pt idx="14461">337500</cx:pt>
          <cx:pt idx="14462">159264</cx:pt>
          <cx:pt idx="14463">720000</cx:pt>
          <cx:pt idx="14464">862560</cx:pt>
          <cx:pt idx="14465">675000</cx:pt>
          <cx:pt idx="14466">550980</cx:pt>
          <cx:pt idx="14467">539100</cx:pt>
          <cx:pt idx="14468">270000</cx:pt>
          <cx:pt idx="14469">1546020</cx:pt>
          <cx:pt idx="14470">431280</cx:pt>
          <cx:pt idx="14471">450000</cx:pt>
          <cx:pt idx="14472">225000</cx:pt>
          <cx:pt idx="14473">270000</cx:pt>
          <cx:pt idx="14474">630000</cx:pt>
          <cx:pt idx="14475">298512</cx:pt>
          <cx:pt idx="14476">215640</cx:pt>
          <cx:pt idx="14477">112500</cx:pt>
          <cx:pt idx="14478">1056447</cx:pt>
          <cx:pt idx="14479">630000</cx:pt>
          <cx:pt idx="14480">176328</cx:pt>
          <cx:pt idx="14481">265500</cx:pt>
          <cx:pt idx="14482">345510</cx:pt>
          <cx:pt idx="14483">1006920</cx:pt>
          <cx:pt idx="14484">562932</cx:pt>
          <cx:pt idx="14485">1800000</cx:pt>
          <cx:pt idx="14486">755190</cx:pt>
          <cx:pt idx="14487">490536</cx:pt>
          <cx:pt idx="14488">1428408</cx:pt>
          <cx:pt idx="14489">706410</cx:pt>
          <cx:pt idx="14490">1255680</cx:pt>
          <cx:pt idx="14491">536917.5</cx:pt>
          <cx:pt idx="14492">765000</cx:pt>
          <cx:pt idx="14493">592560</cx:pt>
          <cx:pt idx="14494">270000</cx:pt>
          <cx:pt idx="14495">497520</cx:pt>
          <cx:pt idx="14496">450000</cx:pt>
          <cx:pt idx="14497">808650</cx:pt>
          <cx:pt idx="14498">225000</cx:pt>
          <cx:pt idx="14499">900000</cx:pt>
          <cx:pt idx="14500">1293502.5</cx:pt>
          <cx:pt idx="14501">895500</cx:pt>
          <cx:pt idx="14502">1223010</cx:pt>
          <cx:pt idx="14503">269550</cx:pt>
          <cx:pt idx="14504">553581</cx:pt>
          <cx:pt idx="14505">2220259.5</cx:pt>
          <cx:pt idx="14506">66222</cx:pt>
          <cx:pt idx="14507">677664</cx:pt>
          <cx:pt idx="14508">573408</cx:pt>
          <cx:pt idx="14509">402426</cx:pt>
          <cx:pt idx="14510">640080</cx:pt>
          <cx:pt idx="14511">1288350</cx:pt>
          <cx:pt idx="14512">675000</cx:pt>
          <cx:pt idx="14513">244584</cx:pt>
          <cx:pt idx="14514">180000</cx:pt>
          <cx:pt idx="14515">678996</cx:pt>
          <cx:pt idx="14516">450000</cx:pt>
          <cx:pt idx="14517">486000</cx:pt>
          <cx:pt idx="14518">495000</cx:pt>
          <cx:pt idx="14519">405000</cx:pt>
          <cx:pt idx="14520">270000</cx:pt>
          <cx:pt idx="14521">239850</cx:pt>
          <cx:pt idx="14522">1345500</cx:pt>
          <cx:pt idx="14523">760225.5</cx:pt>
          <cx:pt idx="14524">270000</cx:pt>
          <cx:pt idx="14525">876816</cx:pt>
          <cx:pt idx="14526">675000</cx:pt>
          <cx:pt idx="14527">886500</cx:pt>
          <cx:pt idx="14528">533668.5</cx:pt>
          <cx:pt idx="14529">111384</cx:pt>
          <cx:pt idx="14530">494550</cx:pt>
          <cx:pt idx="14531">1024740</cx:pt>
          <cx:pt idx="14532">167076</cx:pt>
          <cx:pt idx="14533">562491</cx:pt>
          <cx:pt idx="14534">1314117</cx:pt>
          <cx:pt idx="14535">1133748</cx:pt>
          <cx:pt idx="14536">202500</cx:pt>
          <cx:pt idx="14537">1584000</cx:pt>
          <cx:pt idx="14538">681444</cx:pt>
          <cx:pt idx="14539">970380</cx:pt>
          <cx:pt idx="14540">1166535</cx:pt>
          <cx:pt idx="14541">76752</cx:pt>
          <cx:pt idx="14542">1096020</cx:pt>
          <cx:pt idx="14543">1575000</cx:pt>
          <cx:pt idx="14544">1347750</cx:pt>
          <cx:pt idx="14545">728460</cx:pt>
          <cx:pt idx="14546">271066.5</cx:pt>
          <cx:pt idx="14547">202500</cx:pt>
          <cx:pt idx="14548">976077</cx:pt>
          <cx:pt idx="14549">1258650</cx:pt>
          <cx:pt idx="14550">1042560</cx:pt>
          <cx:pt idx="14551">1113840</cx:pt>
          <cx:pt idx="14552">270000</cx:pt>
          <cx:pt idx="14553">450000</cx:pt>
          <cx:pt idx="14554">270000</cx:pt>
          <cx:pt idx="14555">1506816</cx:pt>
          <cx:pt idx="14556">970380</cx:pt>
          <cx:pt idx="14557">540000</cx:pt>
          <cx:pt idx="14558">225000</cx:pt>
          <cx:pt idx="14559">279000</cx:pt>
          <cx:pt idx="14560">490536</cx:pt>
          <cx:pt idx="14561">450000</cx:pt>
          <cx:pt idx="14562">728460</cx:pt>
          <cx:pt idx="14563">161730</cx:pt>
          <cx:pt idx="14564">715500</cx:pt>
          <cx:pt idx="14565">1258650</cx:pt>
          <cx:pt idx="14566">509400</cx:pt>
          <cx:pt idx="14567">675000</cx:pt>
          <cx:pt idx="14568">1048500</cx:pt>
          <cx:pt idx="14569">834048</cx:pt>
          <cx:pt idx="14570">1223010</cx:pt>
          <cx:pt idx="14571">270000</cx:pt>
          <cx:pt idx="14572">168102</cx:pt>
          <cx:pt idx="14573">135000</cx:pt>
          <cx:pt idx="14574">1107981</cx:pt>
          <cx:pt idx="14575">970380</cx:pt>
          <cx:pt idx="14576">1005120</cx:pt>
          <cx:pt idx="14577">1077061.5</cx:pt>
          <cx:pt idx="14578">66829.5</cx:pt>
          <cx:pt idx="14579">900000</cx:pt>
          <cx:pt idx="14580">733315.5</cx:pt>
          <cx:pt idx="14581">577413</cx:pt>
          <cx:pt idx="14582">526491</cx:pt>
          <cx:pt idx="14583">225000</cx:pt>
          <cx:pt idx="14584">328405.5</cx:pt>
          <cx:pt idx="14585">445500</cx:pt>
          <cx:pt idx="14586">450000</cx:pt>
          <cx:pt idx="14587">284400</cx:pt>
          <cx:pt idx="14588">539230.5</cx:pt>
          <cx:pt idx="14589">225000</cx:pt>
          <cx:pt idx="14590">274500</cx:pt>
          <cx:pt idx="14591">450000</cx:pt>
          <cx:pt idx="14592">540000</cx:pt>
          <cx:pt idx="14593">202500</cx:pt>
          <cx:pt idx="14594">704844</cx:pt>
          <cx:pt idx="14595">1024740</cx:pt>
          <cx:pt idx="14596">107820</cx:pt>
          <cx:pt idx="14597">180000</cx:pt>
          <cx:pt idx="14598">1227901.5</cx:pt>
          <cx:pt idx="14599">473760</cx:pt>
          <cx:pt idx="14600">787131</cx:pt>
          <cx:pt idx="14601">270000</cx:pt>
          <cx:pt idx="14602">95940</cx:pt>
          <cx:pt idx="14603">270000</cx:pt>
          <cx:pt idx="14604">177768</cx:pt>
          <cx:pt idx="14605">450000</cx:pt>
          <cx:pt idx="14606">536917.5</cx:pt>
          <cx:pt idx="14607">152820</cx:pt>
          <cx:pt idx="14608">317443.5</cx:pt>
          <cx:pt idx="14609">755190</cx:pt>
          <cx:pt idx="14610">270000</cx:pt>
          <cx:pt idx="14611">222547.5</cx:pt>
          <cx:pt idx="14612">776304</cx:pt>
          <cx:pt idx="14613">479974.5</cx:pt>
          <cx:pt idx="14614">1035832.5</cx:pt>
          <cx:pt idx="14615">568057.5</cx:pt>
          <cx:pt idx="14616">284400</cx:pt>
          <cx:pt idx="14617">518562</cx:pt>
          <cx:pt idx="14618">254700</cx:pt>
          <cx:pt idx="14619">835506</cx:pt>
          <cx:pt idx="14620">640080</cx:pt>
          <cx:pt idx="14621">1350000</cx:pt>
          <cx:pt idx="14622">284400</cx:pt>
          <cx:pt idx="14623">405000</cx:pt>
          <cx:pt idx="14624">312840</cx:pt>
          <cx:pt idx="14625">1074856.5</cx:pt>
          <cx:pt idx="14626">403249.5</cx:pt>
          <cx:pt idx="14627">528633</cx:pt>
          <cx:pt idx="14628">270000</cx:pt>
          <cx:pt idx="14629">640080</cx:pt>
          <cx:pt idx="14630">894906</cx:pt>
          <cx:pt idx="14631">814041</cx:pt>
          <cx:pt idx="14632">163512</cx:pt>
          <cx:pt idx="14633">1247499</cx:pt>
          <cx:pt idx="14634">172692</cx:pt>
          <cx:pt idx="14635">283419</cx:pt>
          <cx:pt idx="14636">269550</cx:pt>
          <cx:pt idx="14637">534204</cx:pt>
          <cx:pt idx="14638">620325</cx:pt>
          <cx:pt idx="14639">284400</cx:pt>
          <cx:pt idx="14640">314100</cx:pt>
          <cx:pt idx="14641">1762110</cx:pt>
          <cx:pt idx="14642">1078200</cx:pt>
          <cx:pt idx="14643">3956274</cx:pt>
          <cx:pt idx="14644">571396.5</cx:pt>
          <cx:pt idx="14645">180000</cx:pt>
          <cx:pt idx="14646">1575000</cx:pt>
          <cx:pt idx="14647">1971072</cx:pt>
          <cx:pt idx="14648">545040</cx:pt>
          <cx:pt idx="14649">327024</cx:pt>
          <cx:pt idx="14650">449352</cx:pt>
          <cx:pt idx="14651">294322.5</cx:pt>
          <cx:pt idx="14652">450000</cx:pt>
          <cx:pt idx="14653">360000</cx:pt>
          <cx:pt idx="14654">814041</cx:pt>
          <cx:pt idx="14655">533668.5</cx:pt>
          <cx:pt idx="14656">1076247</cx:pt>
          <cx:pt idx="14657">302341.5</cx:pt>
          <cx:pt idx="14658">545040</cx:pt>
          <cx:pt idx="14659">157050</cx:pt>
          <cx:pt idx="14660">389484</cx:pt>
          <cx:pt idx="14661">472500</cx:pt>
          <cx:pt idx="14662">269550</cx:pt>
          <cx:pt idx="14663">555273</cx:pt>
          <cx:pt idx="14664">765000</cx:pt>
          <cx:pt idx="14665">1057266</cx:pt>
          <cx:pt idx="14666">239850</cx:pt>
          <cx:pt idx="14667">755190</cx:pt>
          <cx:pt idx="14668">135000</cx:pt>
          <cx:pt idx="14669">545040</cx:pt>
          <cx:pt idx="14670">824823</cx:pt>
          <cx:pt idx="14671">327024</cx:pt>
          <cx:pt idx="14672">835380</cx:pt>
          <cx:pt idx="14673">755190</cx:pt>
          <cx:pt idx="14674">126000</cx:pt>
          <cx:pt idx="14675">150948</cx:pt>
          <cx:pt idx="14676">450000</cx:pt>
          <cx:pt idx="14677">675000</cx:pt>
          <cx:pt idx="14678">180000</cx:pt>
          <cx:pt idx="14679">545040</cx:pt>
          <cx:pt idx="14680">888840</cx:pt>
          <cx:pt idx="14681">225000</cx:pt>
          <cx:pt idx="14682">517500</cx:pt>
          <cx:pt idx="14683">225000</cx:pt>
          <cx:pt idx="14684">1102171.5</cx:pt>
          <cx:pt idx="14685">225000</cx:pt>
          <cx:pt idx="14686">142200</cx:pt>
          <cx:pt idx="14687">202500</cx:pt>
          <cx:pt idx="14688">562491</cx:pt>
          <cx:pt idx="14689">299772</cx:pt>
          <cx:pt idx="14690">448056</cx:pt>
          <cx:pt idx="14691">1017000</cx:pt>
          <cx:pt idx="14692">760225.5</cx:pt>
          <cx:pt idx="14693">1164667.5</cx:pt>
          <cx:pt idx="14694">545040</cx:pt>
          <cx:pt idx="14695">450000</cx:pt>
          <cx:pt idx="14696">601470</cx:pt>
          <cx:pt idx="14697">521280</cx:pt>
          <cx:pt idx="14698">679500</cx:pt>
          <cx:pt idx="14699">270000</cx:pt>
          <cx:pt idx="14700">314100</cx:pt>
          <cx:pt idx="14701">188685</cx:pt>
          <cx:pt idx="14702">675000</cx:pt>
          <cx:pt idx="14703">269982</cx:pt>
          <cx:pt idx="14704">1125000</cx:pt>
          <cx:pt idx="14705">405000</cx:pt>
          <cx:pt idx="14706">284400</cx:pt>
          <cx:pt idx="14707">755190</cx:pt>
          <cx:pt idx="14708">1350000</cx:pt>
          <cx:pt idx="14709">401386.5</cx:pt>
          <cx:pt idx="14710">180000</cx:pt>
          <cx:pt idx="14711">528633</cx:pt>
          <cx:pt idx="14712">1575000</cx:pt>
          <cx:pt idx="14713">234369</cx:pt>
          <cx:pt idx="14714">688500</cx:pt>
          <cx:pt idx="14715">1288350</cx:pt>
          <cx:pt idx="14716">101880</cx:pt>
          <cx:pt idx="14717">1800000</cx:pt>
          <cx:pt idx="14718">787131</cx:pt>
          <cx:pt idx="14719">900000</cx:pt>
          <cx:pt idx="14720">286704</cx:pt>
          <cx:pt idx="14721">592560</cx:pt>
          <cx:pt idx="14722">180000</cx:pt>
          <cx:pt idx="14723">80865</cx:pt>
          <cx:pt idx="14724">835605</cx:pt>
          <cx:pt idx="14725">787131</cx:pt>
          <cx:pt idx="14726">1125000</cx:pt>
          <cx:pt idx="14727">526491</cx:pt>
          <cx:pt idx="14728">270000</cx:pt>
          <cx:pt idx="14729">254700</cx:pt>
          <cx:pt idx="14730">495000</cx:pt>
          <cx:pt idx="14731">1162170</cx:pt>
          <cx:pt idx="14732">677664</cx:pt>
          <cx:pt idx="14733">675000</cx:pt>
          <cx:pt idx="14734">1305909</cx:pt>
          <cx:pt idx="14735">384048</cx:pt>
          <cx:pt idx="14736">728460</cx:pt>
          <cx:pt idx="14737">728460</cx:pt>
          <cx:pt idx="14738">269550</cx:pt>
          <cx:pt idx="14739">1321020</cx:pt>
          <cx:pt idx="14740">405000</cx:pt>
          <cx:pt idx="14741">170640</cx:pt>
          <cx:pt idx="14742">787131</cx:pt>
          <cx:pt idx="14743">512446.5</cx:pt>
          <cx:pt idx="14744">547344</cx:pt>
          <cx:pt idx="14745">1236816</cx:pt>
          <cx:pt idx="14746">657000</cx:pt>
          <cx:pt idx="14747">450000</cx:pt>
          <cx:pt idx="14748">265851</cx:pt>
          <cx:pt idx="14749">450000</cx:pt>
          <cx:pt idx="14750">740088</cx:pt>
          <cx:pt idx="14751">191880</cx:pt>
          <cx:pt idx="14752">1288350</cx:pt>
          <cx:pt idx="14753">291915</cx:pt>
          <cx:pt idx="14754">436032</cx:pt>
          <cx:pt idx="14755">76410</cx:pt>
          <cx:pt idx="14756">472500</cx:pt>
          <cx:pt idx="14757">1312110</cx:pt>
          <cx:pt idx="14758">135000</cx:pt>
          <cx:pt idx="14759">129519</cx:pt>
          <cx:pt idx="14760">838453.5</cx:pt>
          <cx:pt idx="14761">225000</cx:pt>
          <cx:pt idx="14762">446931</cx:pt>
          <cx:pt idx="14763">454500</cx:pt>
          <cx:pt idx="14764">997974</cx:pt>
          <cx:pt idx="14765">900000</cx:pt>
          <cx:pt idx="14766">242595</cx:pt>
          <cx:pt idx="14767">612612</cx:pt>
          <cx:pt idx="14768">669591</cx:pt>
          <cx:pt idx="14769">592560</cx:pt>
          <cx:pt idx="14770">225000</cx:pt>
          <cx:pt idx="14771">1442434.5</cx:pt>
          <cx:pt idx="14772">814041</cx:pt>
          <cx:pt idx="14773">1174090.5</cx:pt>
          <cx:pt idx="14774">323194.5</cx:pt>
          <cx:pt idx="14775">180000</cx:pt>
          <cx:pt idx="14776">913500</cx:pt>
          <cx:pt idx="14777">525735</cx:pt>
          <cx:pt idx="14778">490005</cx:pt>
          <cx:pt idx="14779">473760</cx:pt>
          <cx:pt idx="14780">973710</cx:pt>
          <cx:pt idx="14781">202500</cx:pt>
          <cx:pt idx="14782">904500</cx:pt>
          <cx:pt idx="14783">495000</cx:pt>
          <cx:pt idx="14784">423000</cx:pt>
          <cx:pt idx="14785">970380</cx:pt>
          <cx:pt idx="14786">942300</cx:pt>
          <cx:pt idx="14787">659610</cx:pt>
          <cx:pt idx="14788">1170000</cx:pt>
          <cx:pt idx="14789">808650</cx:pt>
          <cx:pt idx="14790">675000</cx:pt>
          <cx:pt idx="14791">180000</cx:pt>
          <cx:pt idx="14792">180000</cx:pt>
          <cx:pt idx="14793">315000</cx:pt>
          <cx:pt idx="14794">450000</cx:pt>
          <cx:pt idx="14795">1078200</cx:pt>
          <cx:pt idx="14796">1256400</cx:pt>
          <cx:pt idx="14797">592560</cx:pt>
          <cx:pt idx="14798">1354500</cx:pt>
          <cx:pt idx="14799">266832</cx:pt>
          <cx:pt idx="14800">495000</cx:pt>
          <cx:pt idx="14801">363190.5</cx:pt>
          <cx:pt idx="14802">732915</cx:pt>
          <cx:pt idx="14803">112500</cx:pt>
          <cx:pt idx="14804">1125000</cx:pt>
          <cx:pt idx="14805">450000</cx:pt>
          <cx:pt idx="14806">545040</cx:pt>
          <cx:pt idx="14807">269550</cx:pt>
          <cx:pt idx="14808">585000</cx:pt>
          <cx:pt idx="14809">983299.5</cx:pt>
          <cx:pt idx="14810">781695</cx:pt>
          <cx:pt idx="14811">622188</cx:pt>
          <cx:pt idx="14812">1256400</cx:pt>
          <cx:pt idx="14813">454500</cx:pt>
          <cx:pt idx="14814">814041</cx:pt>
          <cx:pt idx="14815">585000</cx:pt>
          <cx:pt idx="14816">1467612</cx:pt>
          <cx:pt idx="14817">454500</cx:pt>
          <cx:pt idx="14818">450000</cx:pt>
          <cx:pt idx="14819">1078200</cx:pt>
          <cx:pt idx="14820">619965</cx:pt>
          <cx:pt idx="14821">601470</cx:pt>
          <cx:pt idx="14822">269550</cx:pt>
          <cx:pt idx="14823">1285816.5</cx:pt>
          <cx:pt idx="14824">1013508</cx:pt>
          <cx:pt idx="14825">277969.5</cx:pt>
          <cx:pt idx="14826">522814.5</cx:pt>
          <cx:pt idx="14827">830214</cx:pt>
          <cx:pt idx="14828">1227901.5</cx:pt>
          <cx:pt idx="14829">323388</cx:pt>
          <cx:pt idx="14830">247275</cx:pt>
          <cx:pt idx="14831">1428408</cx:pt>
          <cx:pt idx="14832">258709.5</cx:pt>
          <cx:pt idx="14833">337500</cx:pt>
          <cx:pt idx="14834">738171</cx:pt>
          <cx:pt idx="14835">270000</cx:pt>
          <cx:pt idx="14836">679500</cx:pt>
          <cx:pt idx="14837">382500</cx:pt>
          <cx:pt idx="14838">544491</cx:pt>
          <cx:pt idx="14839">900000</cx:pt>
          <cx:pt idx="14840">808650</cx:pt>
          <cx:pt idx="14841">599544</cx:pt>
          <cx:pt idx="14842">276408</cx:pt>
          <cx:pt idx="14843">95940</cx:pt>
          <cx:pt idx="14844">450000</cx:pt>
          <cx:pt idx="14845">308133</cx:pt>
          <cx:pt idx="14846">562500</cx:pt>
          <cx:pt idx="14847">227520</cx:pt>
          <cx:pt idx="14848">239850</cx:pt>
          <cx:pt idx="14849">1928304</cx:pt>
          <cx:pt idx="14850">254700</cx:pt>
          <cx:pt idx="14851">1091677.5</cx:pt>
          <cx:pt idx="14852">4050000</cx:pt>
          <cx:pt idx="14853">450000</cx:pt>
          <cx:pt idx="14854">269550</cx:pt>
          <cx:pt idx="14855">95940</cx:pt>
          <cx:pt idx="14856">512064</cx:pt>
          <cx:pt idx="14857">364896</cx:pt>
          <cx:pt idx="14858">152820</cx:pt>
          <cx:pt idx="14859">524866.5</cx:pt>
          <cx:pt idx="14860">900000</cx:pt>
          <cx:pt idx="14861">405000</cx:pt>
          <cx:pt idx="14862">314100</cx:pt>
          <cx:pt idx="14863">679500</cx:pt>
          <cx:pt idx="14864">328405.5</cx:pt>
          <cx:pt idx="14865">900000</cx:pt>
          <cx:pt idx="14866">180000</cx:pt>
          <cx:pt idx="14867">202500</cx:pt>
          <cx:pt idx="14868">241618.5</cx:pt>
          <cx:pt idx="14869">545040</cx:pt>
          <cx:pt idx="14870">315000</cx:pt>
          <cx:pt idx="14871">679500</cx:pt>
          <cx:pt idx="14872">755190</cx:pt>
          <cx:pt idx="14873">486000</cx:pt>
          <cx:pt idx="14874">197820</cx:pt>
          <cx:pt idx="14875">270000</cx:pt>
          <cx:pt idx="14876">629325</cx:pt>
          <cx:pt idx="14877">495000</cx:pt>
          <cx:pt idx="14878">2013840</cx:pt>
          <cx:pt idx="14879">157500</cx:pt>
          <cx:pt idx="14880">528232.5</cx:pt>
          <cx:pt idx="14881">1724220</cx:pt>
          <cx:pt idx="14882">942300</cx:pt>
          <cx:pt idx="14883">521280</cx:pt>
          <cx:pt idx="14884">254700</cx:pt>
          <cx:pt idx="14885">1314117</cx:pt>
          <cx:pt idx="14886">704844</cx:pt>
          <cx:pt idx="14887">517788</cx:pt>
          <cx:pt idx="14888">459000</cx:pt>
          <cx:pt idx="14889">1350000</cx:pt>
          <cx:pt idx="14890">355536</cx:pt>
          <cx:pt idx="14891">343800</cx:pt>
          <cx:pt idx="14892">646776</cx:pt>
          <cx:pt idx="14893">254700</cx:pt>
          <cx:pt idx="14894">229500</cx:pt>
          <cx:pt idx="14895">1442952</cx:pt>
          <cx:pt idx="14896">927000</cx:pt>
          <cx:pt idx="14897">1006920</cx:pt>
          <cx:pt idx="14898">2221092</cx:pt>
          <cx:pt idx="14899">225000</cx:pt>
          <cx:pt idx="14900">545040</cx:pt>
          <cx:pt idx="14901">180000</cx:pt>
          <cx:pt idx="14902">180000</cx:pt>
          <cx:pt idx="14903">177903</cx:pt>
          <cx:pt idx="14904">245619</cx:pt>
          <cx:pt idx="14905">1006920</cx:pt>
          <cx:pt idx="14906">697500</cx:pt>
          <cx:pt idx="14907">755190</cx:pt>
          <cx:pt idx="14908">755190</cx:pt>
          <cx:pt idx="14909">225000</cx:pt>
          <cx:pt idx="14910">450000</cx:pt>
          <cx:pt idx="14911">180000</cx:pt>
          <cx:pt idx="14912">1724688</cx:pt>
          <cx:pt idx="14913">544500</cx:pt>
          <cx:pt idx="14914">454500</cx:pt>
          <cx:pt idx="14915">545040</cx:pt>
          <cx:pt idx="14916">427500</cx:pt>
          <cx:pt idx="14917">1530000</cx:pt>
          <cx:pt idx="14918">135000</cx:pt>
          <cx:pt idx="14919">973503</cx:pt>
          <cx:pt idx="14920">450000</cx:pt>
          <cx:pt idx="14921">270000</cx:pt>
          <cx:pt idx="14922">901192.5</cx:pt>
          <cx:pt idx="14923">398016</cx:pt>
          <cx:pt idx="14924">675000</cx:pt>
          <cx:pt idx="14925">269550</cx:pt>
          <cx:pt idx="14926">163201.5</cx:pt>
          <cx:pt idx="14927">313438.5</cx:pt>
          <cx:pt idx="14928">675000</cx:pt>
          <cx:pt idx="14929">296280</cx:pt>
          <cx:pt idx="14930">67500</cx:pt>
          <cx:pt idx="14931">552555</cx:pt>
          <cx:pt idx="14932">728460</cx:pt>
          <cx:pt idx="14933">463284</cx:pt>
          <cx:pt idx="14934">1078200</cx:pt>
          <cx:pt idx="14935">225000</cx:pt>
          <cx:pt idx="14936">1125000</cx:pt>
          <cx:pt idx="14937">450000</cx:pt>
          <cx:pt idx="14938">922783.5</cx:pt>
          <cx:pt idx="14939">810000</cx:pt>
          <cx:pt idx="14940">225000</cx:pt>
          <cx:pt idx="14941">119893.5</cx:pt>
          <cx:pt idx="14942">454500</cx:pt>
          <cx:pt idx="14943">193500</cx:pt>
          <cx:pt idx="14944">409500</cx:pt>
          <cx:pt idx="14945">728460</cx:pt>
          <cx:pt idx="14946">202500</cx:pt>
          <cx:pt idx="14947">490495.5</cx:pt>
          <cx:pt idx="14948">202500</cx:pt>
          <cx:pt idx="14949">2013840</cx:pt>
          <cx:pt idx="14950">1620765</cx:pt>
          <cx:pt idx="14951">276277.5</cx:pt>
          <cx:pt idx="14952">1082214</cx:pt>
          <cx:pt idx="14953">900000</cx:pt>
          <cx:pt idx="14954">254700</cx:pt>
          <cx:pt idx="14955">1067940</cx:pt>
          <cx:pt idx="14956">450000</cx:pt>
          <cx:pt idx="14957">152820</cx:pt>
          <cx:pt idx="14958">450000</cx:pt>
          <cx:pt idx="14959">381528</cx:pt>
          <cx:pt idx="14960">585000</cx:pt>
          <cx:pt idx="14961">539100</cx:pt>
          <cx:pt idx="14962">523597.5</cx:pt>
          <cx:pt idx="14963">562491</cx:pt>
          <cx:pt idx="14964">342000</cx:pt>
          <cx:pt idx="14965">884124</cx:pt>
          <cx:pt idx="14966">571500</cx:pt>
          <cx:pt idx="14967">873000</cx:pt>
          <cx:pt idx="14968">315000</cx:pt>
          <cx:pt idx="14969">592560</cx:pt>
          <cx:pt idx="14970">900000</cx:pt>
          <cx:pt idx="14971">225000</cx:pt>
          <cx:pt idx="14972">573408</cx:pt>
          <cx:pt idx="14973">298512</cx:pt>
          <cx:pt idx="14974">202500</cx:pt>
          <cx:pt idx="14975">202500</cx:pt>
          <cx:pt idx="14976">916470</cx:pt>
          <cx:pt idx="14977">675000</cx:pt>
          <cx:pt idx="14978">536917.5</cx:pt>
          <cx:pt idx="14979">301095</cx:pt>
          <cx:pt idx="14980">310500</cx:pt>
          <cx:pt idx="14981">956574</cx:pt>
          <cx:pt idx="14982">76410</cx:pt>
          <cx:pt idx="14983">414792</cx:pt>
          <cx:pt idx="14984">187704</cx:pt>
          <cx:pt idx="14985">1288350</cx:pt>
          <cx:pt idx="14986">364896</cx:pt>
          <cx:pt idx="14987">341280</cx:pt>
          <cx:pt idx="14988">270000</cx:pt>
          <cx:pt idx="14989">733315.5</cx:pt>
          <cx:pt idx="14990">539590.5</cx:pt>
          <cx:pt idx="14991">76410</cx:pt>
          <cx:pt idx="14992">49455</cx:pt>
          <cx:pt idx="14993">450000</cx:pt>
          <cx:pt idx="14994">474048</cx:pt>
          <cx:pt idx="14995">1173060</cx:pt>
          <cx:pt idx="14996">230256</cx:pt>
          <cx:pt idx="14997">225000</cx:pt>
          <cx:pt idx="14998">296280</cx:pt>
          <cx:pt idx="14999">675000</cx:pt>
          <cx:pt idx="15000">1725120</cx:pt>
          <cx:pt idx="15001">1641280.5</cx:pt>
          <cx:pt idx="15002">616261.5</cx:pt>
          <cx:pt idx="15003">675000</cx:pt>
          <cx:pt idx="15004">253737</cx:pt>
          <cx:pt idx="15005">1350000</cx:pt>
          <cx:pt idx="15006">156384</cx:pt>
          <cx:pt idx="15007">495000</cx:pt>
          <cx:pt idx="15008">291915</cx:pt>
          <cx:pt idx="15009">1236816</cx:pt>
          <cx:pt idx="15010">202500</cx:pt>
          <cx:pt idx="15011">202500</cx:pt>
          <cx:pt idx="15012">284427</cx:pt>
          <cx:pt idx="15013">254700</cx:pt>
          <cx:pt idx="15014">381528</cx:pt>
          <cx:pt idx="15015">544491</cx:pt>
          <cx:pt idx="15016">379237.5</cx:pt>
          <cx:pt idx="15017">315000</cx:pt>
          <cx:pt idx="15018">900000</cx:pt>
          <cx:pt idx="15019">312768</cx:pt>
          <cx:pt idx="15020">327024</cx:pt>
          <cx:pt idx="15021">270000</cx:pt>
          <cx:pt idx="15022">502497</cx:pt>
          <cx:pt idx="15023">675000</cx:pt>
          <cx:pt idx="15024">640080</cx:pt>
          <cx:pt idx="15025">807984</cx:pt>
          <cx:pt idx="15026">900000</cx:pt>
          <cx:pt idx="15027">358443</cx:pt>
          <cx:pt idx="15028">1016190</cx:pt>
          <cx:pt idx="15029">571486.5</cx:pt>
          <cx:pt idx="15030">675000</cx:pt>
          <cx:pt idx="15031">508495.5</cx:pt>
          <cx:pt idx="15032">450000</cx:pt>
          <cx:pt idx="15033">249606</cx:pt>
          <cx:pt idx="15034">808650</cx:pt>
          <cx:pt idx="15035">244512</cx:pt>
          <cx:pt idx="15036">1724220</cx:pt>
          <cx:pt idx="15037">891072</cx:pt>
          <cx:pt idx="15038">675000</cx:pt>
          <cx:pt idx="15039">313438.5</cx:pt>
          <cx:pt idx="15040">545040</cx:pt>
          <cx:pt idx="15041">500490</cx:pt>
          <cx:pt idx="15042">312840</cx:pt>
          <cx:pt idx="15043">180000</cx:pt>
          <cx:pt idx="15044">225000</cx:pt>
          <cx:pt idx="15045">1436850</cx:pt>
          <cx:pt idx="15046">472500</cx:pt>
          <cx:pt idx="15047">1078200</cx:pt>
          <cx:pt idx="15048">701721</cx:pt>
          <cx:pt idx="15049">900000</cx:pt>
          <cx:pt idx="15050">862560</cx:pt>
          <cx:pt idx="15051">247500</cx:pt>
          <cx:pt idx="15052">755190</cx:pt>
          <cx:pt idx="15053">1350000</cx:pt>
          <cx:pt idx="15054">254700</cx:pt>
          <cx:pt idx="15055">458725.5</cx:pt>
          <cx:pt idx="15056">202500</cx:pt>
          <cx:pt idx="15057">518562</cx:pt>
          <cx:pt idx="15058">942300</cx:pt>
          <cx:pt idx="15059">248760</cx:pt>
          <cx:pt idx="15060">755190</cx:pt>
          <cx:pt idx="15061">1575000</cx:pt>
          <cx:pt idx="15062">314055</cx:pt>
          <cx:pt idx="15063">755190</cx:pt>
          <cx:pt idx="15064">315000</cx:pt>
          <cx:pt idx="15065">180000</cx:pt>
          <cx:pt idx="15066">2085120</cx:pt>
          <cx:pt idx="15067">1711764</cx:pt>
          <cx:pt idx="15068">225000</cx:pt>
          <cx:pt idx="15069">462195</cx:pt>
          <cx:pt idx="15070">481176</cx:pt>
          <cx:pt idx="15071">450000</cx:pt>
          <cx:pt idx="15072">495985.5</cx:pt>
          <cx:pt idx="15073">1214100</cx:pt>
          <cx:pt idx="15074">1113840</cx:pt>
          <cx:pt idx="15075">521280</cx:pt>
          <cx:pt idx="15076">284400</cx:pt>
          <cx:pt idx="15077">924394.5</cx:pt>
          <cx:pt idx="15078">1024740</cx:pt>
          <cx:pt idx="15079">592560</cx:pt>
          <cx:pt idx="15080">612612</cx:pt>
          <cx:pt idx="15081">2265570</cx:pt>
          <cx:pt idx="15082">450000</cx:pt>
          <cx:pt idx="15083">225000</cx:pt>
          <cx:pt idx="15084">509922</cx:pt>
          <cx:pt idx="15085">1270120.5</cx:pt>
          <cx:pt idx="15086">454500</cx:pt>
          <cx:pt idx="15087">314055</cx:pt>
          <cx:pt idx="15088">495000</cx:pt>
          <cx:pt idx="15089">1525482</cx:pt>
          <cx:pt idx="15090">247500</cx:pt>
          <cx:pt idx="15091">315000</cx:pt>
          <cx:pt idx="15092">337500</cx:pt>
          <cx:pt idx="15093">263844</cx:pt>
          <cx:pt idx="15094">314100</cx:pt>
          <cx:pt idx="15095">873342</cx:pt>
          <cx:pt idx="15096">497520</cx:pt>
          <cx:pt idx="15097">90000</cx:pt>
          <cx:pt idx="15098">314100</cx:pt>
          <cx:pt idx="15099">1293502.5</cx:pt>
          <cx:pt idx="15100">904500</cx:pt>
          <cx:pt idx="15101">592560</cx:pt>
          <cx:pt idx="15102">327024</cx:pt>
          <cx:pt idx="15103">425133</cx:pt>
          <cx:pt idx="15104">450000</cx:pt>
          <cx:pt idx="15105">630000</cx:pt>
          <cx:pt idx="15106">808650</cx:pt>
          <cx:pt idx="15107">1252278</cx:pt>
          <cx:pt idx="15108">689607</cx:pt>
          <cx:pt idx="15109">1346989.5</cx:pt>
          <cx:pt idx="15110">225000</cx:pt>
          <cx:pt idx="15111">135000</cx:pt>
          <cx:pt idx="15112">166810.5</cx:pt>
          <cx:pt idx="15113">112500</cx:pt>
          <cx:pt idx="15114">549882</cx:pt>
          <cx:pt idx="15115">817560</cx:pt>
          <cx:pt idx="15116">1113840</cx:pt>
          <cx:pt idx="15117">1024740</cx:pt>
          <cx:pt idx="15118">239850</cx:pt>
          <cx:pt idx="15119">540000</cx:pt>
          <cx:pt idx="15120">225000</cx:pt>
          <cx:pt idx="15121">675000</cx:pt>
          <cx:pt idx="15122">787500</cx:pt>
          <cx:pt idx="15123">315000</cx:pt>
          <cx:pt idx="15124">180000</cx:pt>
          <cx:pt idx="15125">845811</cx:pt>
          <cx:pt idx="15126">521280</cx:pt>
          <cx:pt idx="15127">814041</cx:pt>
          <cx:pt idx="15128">675000</cx:pt>
          <cx:pt idx="15129">180000</cx:pt>
          <cx:pt idx="15130">225000</cx:pt>
          <cx:pt idx="15131">192514.5</cx:pt>
          <cx:pt idx="15132">1800000</cx:pt>
          <cx:pt idx="15133">382500</cx:pt>
          <cx:pt idx="15134">225000</cx:pt>
          <cx:pt idx="15135">414792</cx:pt>
          <cx:pt idx="15136">225000</cx:pt>
          <cx:pt idx="15137">521280</cx:pt>
          <cx:pt idx="15138">755190</cx:pt>
          <cx:pt idx="15139">900000</cx:pt>
          <cx:pt idx="15140">630000</cx:pt>
          <cx:pt idx="15141">1046142</cx:pt>
          <cx:pt idx="15142">840996</cx:pt>
          <cx:pt idx="15143">1494486</cx:pt>
          <cx:pt idx="15144">814041</cx:pt>
          <cx:pt idx="15145">755190</cx:pt>
          <cx:pt idx="15146">302076</cx:pt>
          <cx:pt idx="15147">270000</cx:pt>
          <cx:pt idx="15148">855657</cx:pt>
          <cx:pt idx="15149">270000</cx:pt>
          <cx:pt idx="15150">781920</cx:pt>
          <cx:pt idx="15151">808650</cx:pt>
          <cx:pt idx="15152">1046142</cx:pt>
          <cx:pt idx="15153">177903</cx:pt>
          <cx:pt idx="15154">450000</cx:pt>
          <cx:pt idx="15155">1024636.5</cx:pt>
          <cx:pt idx="15156">1042560</cx:pt>
          <cx:pt idx="15157">1236816</cx:pt>
          <cx:pt idx="15158">227493</cx:pt>
          <cx:pt idx="15159">247500</cx:pt>
          <cx:pt idx="15160">270000</cx:pt>
          <cx:pt idx="15161">467667</cx:pt>
          <cx:pt idx="15162">830214</cx:pt>
          <cx:pt idx="15163">900000</cx:pt>
          <cx:pt idx="15164">117162</cx:pt>
          <cx:pt idx="15165">283585.5</cx:pt>
          <cx:pt idx="15166">337500</cx:pt>
          <cx:pt idx="15167">497520</cx:pt>
          <cx:pt idx="15168">545157</cx:pt>
          <cx:pt idx="15169">446931</cx:pt>
          <cx:pt idx="15170">1142856</cx:pt>
          <cx:pt idx="15171">506889</cx:pt>
          <cx:pt idx="15172">497520</cx:pt>
          <cx:pt idx="15173">1078200</cx:pt>
          <cx:pt idx="15174">225000</cx:pt>
          <cx:pt idx="15175">247500</cx:pt>
          <cx:pt idx="15176">808650</cx:pt>
          <cx:pt idx="15177">592560</cx:pt>
          <cx:pt idx="15178">450000</cx:pt>
          <cx:pt idx="15179">1080000</cx:pt>
          <cx:pt idx="15180">1125000</cx:pt>
          <cx:pt idx="15181">971280</cx:pt>
          <cx:pt idx="15182">521280</cx:pt>
          <cx:pt idx="15183">755190</cx:pt>
          <cx:pt idx="15184">135000</cx:pt>
          <cx:pt idx="15185">675000</cx:pt>
          <cx:pt idx="15186">286704</cx:pt>
          <cx:pt idx="15187">254700</cx:pt>
          <cx:pt idx="15188">810000</cx:pt>
          <cx:pt idx="15189">595903.5</cx:pt>
          <cx:pt idx="15190">835380</cx:pt>
          <cx:pt idx="15191">1130062.5</cx:pt>
          <cx:pt idx="15192">1515415.5</cx:pt>
          <cx:pt idx="15193">127350</cx:pt>
          <cx:pt idx="15194">239850</cx:pt>
          <cx:pt idx="15195">790830</cx:pt>
          <cx:pt idx="15196">180000</cx:pt>
          <cx:pt idx="15197">1001425.5</cx:pt>
          <cx:pt idx="15198">315000</cx:pt>
          <cx:pt idx="15199">900000</cx:pt>
          <cx:pt idx="15200">544491</cx:pt>
          <cx:pt idx="15201">288873</cx:pt>
          <cx:pt idx="15202">497520</cx:pt>
          <cx:pt idx="15203">225000</cx:pt>
          <cx:pt idx="15204">370638</cx:pt>
          <cx:pt idx="15205">622413</cx:pt>
          <cx:pt idx="15206">867951</cx:pt>
          <cx:pt idx="15207">225000</cx:pt>
          <cx:pt idx="15208">541323</cx:pt>
          <cx:pt idx="15209">1054773</cx:pt>
          <cx:pt idx="15210">254700</cx:pt>
          <cx:pt idx="15211">652500</cx:pt>
          <cx:pt idx="15212">609187.5</cx:pt>
          <cx:pt idx="15213">270000</cx:pt>
          <cx:pt idx="15214">961146</cx:pt>
          <cx:pt idx="15215">495000</cx:pt>
          <cx:pt idx="15216">1227901.5</cx:pt>
          <cx:pt idx="15217">562491</cx:pt>
          <cx:pt idx="15218">436032</cx:pt>
          <cx:pt idx="15219">269550</cx:pt>
          <cx:pt idx="15220">1288350</cx:pt>
          <cx:pt idx="15221">454500</cx:pt>
          <cx:pt idx="15222">454500</cx:pt>
          <cx:pt idx="15223">848745</cx:pt>
          <cx:pt idx="15224">511920</cx:pt>
          <cx:pt idx="15225">675000</cx:pt>
          <cx:pt idx="15226">667237.5</cx:pt>
          <cx:pt idx="15227">157050</cx:pt>
          <cx:pt idx="15228">337500</cx:pt>
          <cx:pt idx="15229">1223010</cx:pt>
          <cx:pt idx="15230">679500</cx:pt>
          <cx:pt idx="15231">474048</cx:pt>
          <cx:pt idx="15232">284400</cx:pt>
          <cx:pt idx="15233">225000</cx:pt>
          <cx:pt idx="15234">327024</cx:pt>
          <cx:pt idx="15235">327024</cx:pt>
          <cx:pt idx="15236">521280</cx:pt>
          <cx:pt idx="15237">534672</cx:pt>
          <cx:pt idx="15238">397017</cx:pt>
          <cx:pt idx="15239">900000</cx:pt>
          <cx:pt idx="15240">585000</cx:pt>
          <cx:pt idx="15241">331834.5</cx:pt>
          <cx:pt idx="15242">765000</cx:pt>
          <cx:pt idx="15243">781920</cx:pt>
          <cx:pt idx="15244">855882</cx:pt>
          <cx:pt idx="15245">254700</cx:pt>
          <cx:pt idx="15246">675000</cx:pt>
          <cx:pt idx="15247">1379376</cx:pt>
          <cx:pt idx="15248">195543</cx:pt>
          <cx:pt idx="15249">1800000</cx:pt>
          <cx:pt idx="15250">873000</cx:pt>
          <cx:pt idx="15251">135000</cx:pt>
          <cx:pt idx="15252">755190</cx:pt>
          <cx:pt idx="15253">301464</cx:pt>
          <cx:pt idx="15254">675000</cx:pt>
          <cx:pt idx="15255">679500</cx:pt>
          <cx:pt idx="15256">288562.5</cx:pt>
          <cx:pt idx="15257">668304</cx:pt>
          <cx:pt idx="15258">787131</cx:pt>
          <cx:pt idx="15259">814041</cx:pt>
          <cx:pt idx="15260">896602.5</cx:pt>
          <cx:pt idx="15261">797557.5</cx:pt>
          <cx:pt idx="15262">678456</cx:pt>
          <cx:pt idx="15263">729792</cx:pt>
          <cx:pt idx="15264">298512</cx:pt>
          <cx:pt idx="15265">213948</cx:pt>
          <cx:pt idx="15266">540000</cx:pt>
          <cx:pt idx="15267">312768</cx:pt>
          <cx:pt idx="15268">1575000</cx:pt>
          <cx:pt idx="15269">497520</cx:pt>
          <cx:pt idx="15270">284400</cx:pt>
          <cx:pt idx="15271">188478</cx:pt>
          <cx:pt idx="15272">730017</cx:pt>
          <cx:pt idx="15273">337500</cx:pt>
          <cx:pt idx="15274">808650</cx:pt>
          <cx:pt idx="15275">2013840</cx:pt>
          <cx:pt idx="15276">2173108.5</cx:pt>
          <cx:pt idx="15277">247275</cx:pt>
          <cx:pt idx="15278">225000</cx:pt>
          <cx:pt idx="15279">405000</cx:pt>
          <cx:pt idx="15280">225000</cx:pt>
          <cx:pt idx="15281">1125000</cx:pt>
          <cx:pt idx="15282">1395000</cx:pt>
          <cx:pt idx="15283">450000</cx:pt>
          <cx:pt idx="15284">202500</cx:pt>
          <cx:pt idx="15285">318528</cx:pt>
          <cx:pt idx="15286">1223010</cx:pt>
          <cx:pt idx="15287">426645</cx:pt>
          <cx:pt idx="15288">317979</cx:pt>
          <cx:pt idx="15289">942300</cx:pt>
          <cx:pt idx="15290">299772</cx:pt>
          <cx:pt idx="15291">675000</cx:pt>
          <cx:pt idx="15292">715095</cx:pt>
          <cx:pt idx="15293">1467612</cx:pt>
          <cx:pt idx="15294">490495.5</cx:pt>
          <cx:pt idx="15295">247275</cx:pt>
          <cx:pt idx="15296">1622691</cx:pt>
          <cx:pt idx="15297">746280</cx:pt>
          <cx:pt idx="15298">273024</cx:pt>
          <cx:pt idx="15299">225000</cx:pt>
          <cx:pt idx="15300">105534</cx:pt>
          <cx:pt idx="15301">755190</cx:pt>
          <cx:pt idx="15302">405000</cx:pt>
          <cx:pt idx="15303">180000</cx:pt>
          <cx:pt idx="15304">247500</cx:pt>
          <cx:pt idx="15305">615109.5</cx:pt>
          <cx:pt idx="15306">270000</cx:pt>
          <cx:pt idx="15307">135000</cx:pt>
          <cx:pt idx="15308">765261</cx:pt>
          <cx:pt idx="15309">654498</cx:pt>
          <cx:pt idx="15310">202500</cx:pt>
          <cx:pt idx="15311">755190</cx:pt>
          <cx:pt idx="15312">1067418</cx:pt>
          <cx:pt idx="15313">828000</cx:pt>
          <cx:pt idx="15314">521280</cx:pt>
          <cx:pt idx="15315">76410</cx:pt>
          <cx:pt idx="15316">157500</cx:pt>
          <cx:pt idx="15317">360000</cx:pt>
          <cx:pt idx="15318">592560</cx:pt>
          <cx:pt idx="15319">964989</cx:pt>
          <cx:pt idx="15320">270000</cx:pt>
          <cx:pt idx="15321">254700</cx:pt>
          <cx:pt idx="15322">225000</cx:pt>
          <cx:pt idx="15323">785259</cx:pt>
          <cx:pt idx="15324">1252278</cx:pt>
          <cx:pt idx="15325">657000</cx:pt>
          <cx:pt idx="15326">519633</cx:pt>
          <cx:pt idx="15327">314100</cx:pt>
          <cx:pt idx="15328">61128</cx:pt>
          <cx:pt idx="15329">292500</cx:pt>
          <cx:pt idx="15330">405000</cx:pt>
          <cx:pt idx="15331">269550</cx:pt>
          <cx:pt idx="15332">808650</cx:pt>
          <cx:pt idx="15333">180000</cx:pt>
          <cx:pt idx="15334">1288350</cx:pt>
          <cx:pt idx="15335">269550</cx:pt>
          <cx:pt idx="15336">239850</cx:pt>
          <cx:pt idx="15337">315000</cx:pt>
          <cx:pt idx="15338">1068619.5</cx:pt>
          <cx:pt idx="15339">225000</cx:pt>
          <cx:pt idx="15340">808650</cx:pt>
          <cx:pt idx="15341">450000</cx:pt>
          <cx:pt idx="15342">117162</cx:pt>
          <cx:pt idx="15343">269550</cx:pt>
          <cx:pt idx="15344">1125000</cx:pt>
          <cx:pt idx="15345">640080</cx:pt>
          <cx:pt idx="15346">765000</cx:pt>
          <cx:pt idx="15347">808650</cx:pt>
          <cx:pt idx="15348">675000</cx:pt>
          <cx:pt idx="15349">729792</cx:pt>
          <cx:pt idx="15350">1223010</cx:pt>
          <cx:pt idx="15351">539100</cx:pt>
          <cx:pt idx="15352">900000</cx:pt>
          <cx:pt idx="15353">641529</cx:pt>
          <cx:pt idx="15354">216144</cx:pt>
          <cx:pt idx="15355">157500</cx:pt>
          <cx:pt idx="15356">545040</cx:pt>
          <cx:pt idx="15357">225000</cx:pt>
          <cx:pt idx="15358">1381113</cx:pt>
          <cx:pt idx="15359">576072</cx:pt>
          <cx:pt idx="15360">573628.5</cx:pt>
          <cx:pt idx="15361">337500</cx:pt>
          <cx:pt idx="15362">239850</cx:pt>
          <cx:pt idx="15363">107820</cx:pt>
          <cx:pt idx="15364">1755000</cx:pt>
          <cx:pt idx="15365">495000</cx:pt>
          <cx:pt idx="15366">254700</cx:pt>
          <cx:pt idx="15367">584766</cx:pt>
          <cx:pt idx="15368">917451</cx:pt>
          <cx:pt idx="15369">900000</cx:pt>
          <cx:pt idx="15370">1035072</cx:pt>
          <cx:pt idx="15371">808650</cx:pt>
          <cx:pt idx="15372">446931</cx:pt>
          <cx:pt idx="15373">730017</cx:pt>
          <cx:pt idx="15374">1928304</cx:pt>
          <cx:pt idx="15375">840951</cx:pt>
          <cx:pt idx="15376">440784</cx:pt>
          <cx:pt idx="15377">1042006.5</cx:pt>
          <cx:pt idx="15378">1057266</cx:pt>
          <cx:pt idx="15379">254700</cx:pt>
          <cx:pt idx="15380">360000</cx:pt>
          <cx:pt idx="15381">263686.5</cx:pt>
          <cx:pt idx="15382">247500</cx:pt>
          <cx:pt idx="15383">675000</cx:pt>
          <cx:pt idx="15384">263686.5</cx:pt>
          <cx:pt idx="15385">1078200</cx:pt>
          <cx:pt idx="15386">488934</cx:pt>
          <cx:pt idx="15387">518562</cx:pt>
          <cx:pt idx="15388">490495.5</cx:pt>
          <cx:pt idx="15389">239850</cx:pt>
          <cx:pt idx="15390">417024</cx:pt>
          <cx:pt idx="15391">346968</cx:pt>
          <cx:pt idx="15392">1125000</cx:pt>
          <cx:pt idx="15393">284400</cx:pt>
          <cx:pt idx="15394">1174005</cx:pt>
          <cx:pt idx="15395">180000</cx:pt>
          <cx:pt idx="15396">490536</cx:pt>
          <cx:pt idx="15397">521280</cx:pt>
          <cx:pt idx="15398">450441</cx:pt>
          <cx:pt idx="15399">284400</cx:pt>
          <cx:pt idx="15400">970380</cx:pt>
          <cx:pt idx="15401">180000</cx:pt>
          <cx:pt idx="15402">286704</cx:pt>
          <cx:pt idx="15403">1063719</cx:pt>
          <cx:pt idx="15404">938304</cx:pt>
          <cx:pt idx="15405">1080000</cx:pt>
          <cx:pt idx="15406">526500</cx:pt>
          <cx:pt idx="15407">229500</cx:pt>
          <cx:pt idx="15408">225000</cx:pt>
          <cx:pt idx="15409">1288350</cx:pt>
          <cx:pt idx="15410">1024740</cx:pt>
          <cx:pt idx="15411">112500</cx:pt>
          <cx:pt idx="15412">865773</cx:pt>
          <cx:pt idx="15413">675000</cx:pt>
          <cx:pt idx="15414">166500</cx:pt>
          <cx:pt idx="15415">450000</cx:pt>
          <cx:pt idx="15416">472500</cx:pt>
          <cx:pt idx="15417">180000</cx:pt>
          <cx:pt idx="15418">592560</cx:pt>
          <cx:pt idx="15419">97038</cx:pt>
          <cx:pt idx="15420">540000</cx:pt>
          <cx:pt idx="15421">568800</cx:pt>
          <cx:pt idx="15422">1002456</cx:pt>
          <cx:pt idx="15423">1024740</cx:pt>
          <cx:pt idx="15424">152820</cx:pt>
          <cx:pt idx="15425">814041</cx:pt>
          <cx:pt idx="15426">1125000</cx:pt>
          <cx:pt idx="15427">381528</cx:pt>
          <cx:pt idx="15428">127350</cx:pt>
          <cx:pt idx="15429">1483231.5</cx:pt>
          <cx:pt idx="15430">456273</cx:pt>
          <cx:pt idx="15431">677664</cx:pt>
          <cx:pt idx="15432">755190</cx:pt>
          <cx:pt idx="15433">619254</cx:pt>
          <cx:pt idx="15434">592560</cx:pt>
          <cx:pt idx="15435">835380</cx:pt>
          <cx:pt idx="15436">473760</cx:pt>
          <cx:pt idx="15437">1288350</cx:pt>
          <cx:pt idx="15438">545040</cx:pt>
          <cx:pt idx="15439">675000</cx:pt>
          <cx:pt idx="15440">808650</cx:pt>
          <cx:pt idx="15441">1546020</cx:pt>
          <cx:pt idx="15442">888840</cx:pt>
          <cx:pt idx="15443">472500</cx:pt>
          <cx:pt idx="15444">225000</cx:pt>
          <cx:pt idx="15445">679500</cx:pt>
          <cx:pt idx="15446">808650</cx:pt>
          <cx:pt idx="15447">142200</cx:pt>
          <cx:pt idx="15448">1451047.5</cx:pt>
          <cx:pt idx="15449">248760</cx:pt>
          <cx:pt idx="15450">675000</cx:pt>
          <cx:pt idx="15451">536917.5</cx:pt>
          <cx:pt idx="15452">755190</cx:pt>
          <cx:pt idx="15453">454500</cx:pt>
          <cx:pt idx="15454">450000</cx:pt>
          <cx:pt idx="15455">1288350</cx:pt>
          <cx:pt idx="15456">862560</cx:pt>
          <cx:pt idx="15457">448056</cx:pt>
          <cx:pt idx="15458">284400</cx:pt>
          <cx:pt idx="15459">473760</cx:pt>
          <cx:pt idx="15460">397881</cx:pt>
          <cx:pt idx="15461">135000</cx:pt>
          <cx:pt idx="15462">158301</cx:pt>
          <cx:pt idx="15463">135000</cx:pt>
          <cx:pt idx="15464">241618.5</cx:pt>
          <cx:pt idx="15465">1125000</cx:pt>
          <cx:pt idx="15466">1800000</cx:pt>
          <cx:pt idx="15467">680724</cx:pt>
          <cx:pt idx="15468">190764</cx:pt>
          <cx:pt idx="15469">545040</cx:pt>
          <cx:pt idx="15470">247500</cx:pt>
          <cx:pt idx="15471">284400</cx:pt>
          <cx:pt idx="15472">655614</cx:pt>
          <cx:pt idx="15473">431730</cx:pt>
          <cx:pt idx="15474">585000</cx:pt>
          <cx:pt idx="15475">1006920</cx:pt>
          <cx:pt idx="15476">553806</cx:pt>
          <cx:pt idx="15477">695439</cx:pt>
          <cx:pt idx="15478">868797</cx:pt>
          <cx:pt idx="15479">675000</cx:pt>
          <cx:pt idx="15480">891072</cx:pt>
          <cx:pt idx="15481">599116.5</cx:pt>
          <cx:pt idx="15482">1067418</cx:pt>
          <cx:pt idx="15483">118512</cx:pt>
          <cx:pt idx="15484">1065433.5</cx:pt>
          <cx:pt idx="15485">454500</cx:pt>
          <cx:pt idx="15486">315000</cx:pt>
          <cx:pt idx="15487">545040</cx:pt>
          <cx:pt idx="15488">180000</cx:pt>
          <cx:pt idx="15489">675000</cx:pt>
          <cx:pt idx="15490">101880</cx:pt>
          <cx:pt idx="15491">446931</cx:pt>
          <cx:pt idx="15492">315000</cx:pt>
          <cx:pt idx="15493">781920</cx:pt>
          <cx:pt idx="15494">360000</cx:pt>
          <cx:pt idx="15495">808650</cx:pt>
          <cx:pt idx="15496">1847700</cx:pt>
          <cx:pt idx="15497">539100</cx:pt>
          <cx:pt idx="15498">225000</cx:pt>
          <cx:pt idx="15499">523296</cx:pt>
          <cx:pt idx="15500">112068</cx:pt>
          <cx:pt idx="15501">2250000</cx:pt>
          <cx:pt idx="15502">755190</cx:pt>
          <cx:pt idx="15503">450000</cx:pt>
          <cx:pt idx="15504">1258650</cx:pt>
          <cx:pt idx="15505">675000</cx:pt>
          <cx:pt idx="15506">888840</cx:pt>
          <cx:pt idx="15507">254700</cx:pt>
          <cx:pt idx="15508">667237.5</cx:pt>
          <cx:pt idx="15509">675000</cx:pt>
          <cx:pt idx="15510">1085872.5</cx:pt>
          <cx:pt idx="15511">1105083</cx:pt>
          <cx:pt idx="15512">611905.5</cx:pt>
          <cx:pt idx="15513">781695</cx:pt>
          <cx:pt idx="15514">1477260</cx:pt>
          <cx:pt idx="15515">117162</cx:pt>
          <cx:pt idx="15516">355536</cx:pt>
          <cx:pt idx="15517">305221.5</cx:pt>
          <cx:pt idx="15518">62554.5</cx:pt>
          <cx:pt idx="15519">1546020</cx:pt>
          <cx:pt idx="15520">229230</cx:pt>
          <cx:pt idx="15521">590337</cx:pt>
          <cx:pt idx="15522">298512</cx:pt>
          <cx:pt idx="15523">679500</cx:pt>
          <cx:pt idx="15524">1206954</cx:pt>
          <cx:pt idx="15525">1288350</cx:pt>
          <cx:pt idx="15526">849685.5</cx:pt>
          <cx:pt idx="15527">675000</cx:pt>
          <cx:pt idx="15528">2517300</cx:pt>
          <cx:pt idx="15529">155938.5</cx:pt>
          <cx:pt idx="15530">106213.5</cx:pt>
          <cx:pt idx="15531">675000</cx:pt>
          <cx:pt idx="15532">900000</cx:pt>
          <cx:pt idx="15533">254700</cx:pt>
          <cx:pt idx="15534">254700</cx:pt>
          <cx:pt idx="15535">900000</cx:pt>
          <cx:pt idx="15536">1113840</cx:pt>
          <cx:pt idx="15537">50940</cx:pt>
          <cx:pt idx="15538">558706.5</cx:pt>
          <cx:pt idx="15539">1030302</cx:pt>
          <cx:pt idx="15540">900000</cx:pt>
          <cx:pt idx="15541">391500</cx:pt>
          <cx:pt idx="15542">242595</cx:pt>
          <cx:pt idx="15543">765261</cx:pt>
          <cx:pt idx="15544">956574</cx:pt>
          <cx:pt idx="15545">1078200</cx:pt>
          <cx:pt idx="15546">397881</cx:pt>
          <cx:pt idx="15547">675000</cx:pt>
          <cx:pt idx="15548">152820</cx:pt>
          <cx:pt idx="15549">263844</cx:pt>
          <cx:pt idx="15550">679500</cx:pt>
          <cx:pt idx="15551">1325475</cx:pt>
          <cx:pt idx="15552">168102</cx:pt>
          <cx:pt idx="15553">1042560</cx:pt>
          <cx:pt idx="15554">450000</cx:pt>
          <cx:pt idx="15555">337500</cx:pt>
          <cx:pt idx="15556">152820</cx:pt>
          <cx:pt idx="15557">604152</cx:pt>
          <cx:pt idx="15558">338832</cx:pt>
          <cx:pt idx="15559">191880</cx:pt>
          <cx:pt idx="15560">1351111.5</cx:pt>
          <cx:pt idx="15561">254700</cx:pt>
          <cx:pt idx="15562">781920</cx:pt>
          <cx:pt idx="15563">168102</cx:pt>
          <cx:pt idx="15564">254700</cx:pt>
          <cx:pt idx="15565">781920</cx:pt>
          <cx:pt idx="15566">225000</cx:pt>
          <cx:pt idx="15567">1260000</cx:pt>
          <cx:pt idx="15568">161730</cx:pt>
          <cx:pt idx="15569">1800000</cx:pt>
          <cx:pt idx="15570">770913</cx:pt>
          <cx:pt idx="15571">343800</cx:pt>
          <cx:pt idx="15572">835380</cx:pt>
          <cx:pt idx="15573">254700</cx:pt>
          <cx:pt idx="15574">278613</cx:pt>
          <cx:pt idx="15575">687600</cx:pt>
          <cx:pt idx="15576">225000</cx:pt>
          <cx:pt idx="15577">985851</cx:pt>
          <cx:pt idx="15578">360000</cx:pt>
          <cx:pt idx="15579">781920</cx:pt>
          <cx:pt idx="15580">269550</cx:pt>
          <cx:pt idx="15581">917037</cx:pt>
          <cx:pt idx="15582">1128595.5</cx:pt>
          <cx:pt idx="15583">971280</cx:pt>
          <cx:pt idx="15584">540000</cx:pt>
          <cx:pt idx="15585">1350000</cx:pt>
          <cx:pt idx="15586">1096020</cx:pt>
          <cx:pt idx="15587">562491</cx:pt>
          <cx:pt idx="15588">270000</cx:pt>
          <cx:pt idx="15589">271066.5</cx:pt>
          <cx:pt idx="15590">1206000</cx:pt>
          <cx:pt idx="15591">729792</cx:pt>
          <cx:pt idx="15592">247500</cx:pt>
          <cx:pt idx="15593">343377</cx:pt>
          <cx:pt idx="15594">99000</cx:pt>
          <cx:pt idx="15595">545040</cx:pt>
          <cx:pt idx="15596">1609272</cx:pt>
          <cx:pt idx="15597">270000</cx:pt>
          <cx:pt idx="15598">862560</cx:pt>
          <cx:pt idx="15599">900000</cx:pt>
          <cx:pt idx="15600">2013840</cx:pt>
          <cx:pt idx="15601">254700</cx:pt>
          <cx:pt idx="15602">180000</cx:pt>
          <cx:pt idx="15603">657702</cx:pt>
          <cx:pt idx="15604">267102</cx:pt>
          <cx:pt idx="15605">760225.5</cx:pt>
          <cx:pt idx="15606">490536</cx:pt>
          <cx:pt idx="15607">857169</cx:pt>
          <cx:pt idx="15608">161730</cx:pt>
          <cx:pt idx="15609">450000</cx:pt>
          <cx:pt idx="15610">1005120</cx:pt>
          <cx:pt idx="15611">900000</cx:pt>
          <cx:pt idx="15612">560664</cx:pt>
          <cx:pt idx="15613">592560</cx:pt>
          <cx:pt idx="15614">573628.5</cx:pt>
          <cx:pt idx="15615">828837</cx:pt>
          <cx:pt idx="15616">544491</cx:pt>
          <cx:pt idx="15617">490495.5</cx:pt>
          <cx:pt idx="15618">1319499</cx:pt>
          <cx:pt idx="15619">521280</cx:pt>
          <cx:pt idx="15620">50940</cx:pt>
          <cx:pt idx="15621">900000</cx:pt>
          <cx:pt idx="15622">86256</cx:pt>
          <cx:pt idx="15623">1293502.5</cx:pt>
          <cx:pt idx="15624">270000</cx:pt>
          <cx:pt idx="15625">636237</cx:pt>
          <cx:pt idx="15626">472500</cx:pt>
          <cx:pt idx="15627">1256400</cx:pt>
          <cx:pt idx="15628">1525482</cx:pt>
          <cx:pt idx="15629">1256400</cx:pt>
          <cx:pt idx="15630">450000</cx:pt>
          <cx:pt idx="15631">2013840</cx:pt>
          <cx:pt idx="15632">942300</cx:pt>
          <cx:pt idx="15633">1971072</cx:pt>
          <cx:pt idx="15634">547344</cx:pt>
          <cx:pt idx="15635">384048</cx:pt>
          <cx:pt idx="15636">552555</cx:pt>
          <cx:pt idx="15637">675000</cx:pt>
          <cx:pt idx="15638">1546020</cx:pt>
          <cx:pt idx="15639">534204</cx:pt>
          <cx:pt idx="15640">580500</cx:pt>
          <cx:pt idx="15641">781920</cx:pt>
          <cx:pt idx="15642">900000</cx:pt>
          <cx:pt idx="15643">143910</cx:pt>
          <cx:pt idx="15644">325908</cx:pt>
          <cx:pt idx="15645">402939</cx:pt>
          <cx:pt idx="15646">227520</cx:pt>
          <cx:pt idx="15647">276903</cx:pt>
          <cx:pt idx="15648">495000</cx:pt>
          <cx:pt idx="15649">900000</cx:pt>
          <cx:pt idx="15650">427500</cx:pt>
          <cx:pt idx="15651">942300</cx:pt>
          <cx:pt idx="15652">310734</cx:pt>
          <cx:pt idx="15653">1354500</cx:pt>
          <cx:pt idx="15654">221031</cx:pt>
          <cx:pt idx="15655">1305000</cx:pt>
          <cx:pt idx="15656">202500</cx:pt>
          <cx:pt idx="15657">315000</cx:pt>
          <cx:pt idx="15658">670500</cx:pt>
          <cx:pt idx="15659">900000</cx:pt>
          <cx:pt idx="15660">1042560</cx:pt>
          <cx:pt idx="15661">1288350</cx:pt>
          <cx:pt idx="15662">180000</cx:pt>
          <cx:pt idx="15663">382500</cx:pt>
          <cx:pt idx="15664">922266</cx:pt>
          <cx:pt idx="15665">592560</cx:pt>
          <cx:pt idx="15666">157500</cx:pt>
          <cx:pt idx="15667">1030680</cx:pt>
          <cx:pt idx="15668">163332</cx:pt>
          <cx:pt idx="15669">582228</cx:pt>
          <cx:pt idx="15670">284400</cx:pt>
          <cx:pt idx="15671">270000</cx:pt>
          <cx:pt idx="15672">684738</cx:pt>
          <cx:pt idx="15673">325908</cx:pt>
          <cx:pt idx="15674">239850</cx:pt>
          <cx:pt idx="15675">432567</cx:pt>
          <cx:pt idx="15676">407520</cx:pt>
          <cx:pt idx="15677">490495.5</cx:pt>
          <cx:pt idx="15678">180000</cx:pt>
          <cx:pt idx="15679">225000</cx:pt>
          <cx:pt idx="15680">337500</cx:pt>
          <cx:pt idx="15681">458460</cx:pt>
          <cx:pt idx="15682">54000</cx:pt>
          <cx:pt idx="15683">247500</cx:pt>
          <cx:pt idx="15684">1277136</cx:pt>
          <cx:pt idx="15685">254700</cx:pt>
          <cx:pt idx="15686">450000</cx:pt>
          <cx:pt idx="15687">253737</cx:pt>
          <cx:pt idx="15688">1006920</cx:pt>
          <cx:pt idx="15689">378706.5</cx:pt>
          <cx:pt idx="15690">284400</cx:pt>
          <cx:pt idx="15691">545040</cx:pt>
          <cx:pt idx="15692">562491</cx:pt>
          <cx:pt idx="15693">263686.5</cx:pt>
          <cx:pt idx="15694">456273</cx:pt>
          <cx:pt idx="15695">503676</cx:pt>
          <cx:pt idx="15696">755190</cx:pt>
          <cx:pt idx="15697">900000</cx:pt>
          <cx:pt idx="15698">545040</cx:pt>
          <cx:pt idx="15699">270000</cx:pt>
          <cx:pt idx="15700">473760</cx:pt>
          <cx:pt idx="15701">202500</cx:pt>
          <cx:pt idx="15702">490495.5</cx:pt>
          <cx:pt idx="15703">545040</cx:pt>
          <cx:pt idx="15704">545040</cx:pt>
          <cx:pt idx="15705">288873</cx:pt>
          <cx:pt idx="15706">755190</cx:pt>
          <cx:pt idx="15707">555273</cx:pt>
          <cx:pt idx="15708">450000</cx:pt>
          <cx:pt idx="15709">278613</cx:pt>
          <cx:pt idx="15710">1223010</cx:pt>
          <cx:pt idx="15711">62361</cx:pt>
          <cx:pt idx="15712">450000</cx:pt>
          <cx:pt idx="15713">675000</cx:pt>
          <cx:pt idx="15714">450000</cx:pt>
          <cx:pt idx="15715">1125000</cx:pt>
          <cx:pt idx="15716">254700</cx:pt>
          <cx:pt idx="15717">239850</cx:pt>
          <cx:pt idx="15718">545040</cx:pt>
          <cx:pt idx="15719">1147500</cx:pt>
          <cx:pt idx="15720">808650</cx:pt>
          <cx:pt idx="15721">1125000</cx:pt>
          <cx:pt idx="15722">314100</cx:pt>
          <cx:pt idx="15723">436032</cx:pt>
          <cx:pt idx="15724">90000</cx:pt>
          <cx:pt idx="15725">463131</cx:pt>
          <cx:pt idx="15726">265306.5</cx:pt>
          <cx:pt idx="15727">148500</cx:pt>
          <cx:pt idx="15728">337500</cx:pt>
          <cx:pt idx="15729">180000</cx:pt>
          <cx:pt idx="15730">592560</cx:pt>
          <cx:pt idx="15731">2298843</cx:pt>
          <cx:pt idx="15732">199008</cx:pt>
          <cx:pt idx="15733">135000</cx:pt>
          <cx:pt idx="15734">743031</cx:pt>
          <cx:pt idx="15735">752553</cx:pt>
          <cx:pt idx="15736">904500</cx:pt>
          <cx:pt idx="15737">301464</cx:pt>
          <cx:pt idx="15738">327024</cx:pt>
          <cx:pt idx="15739">254799</cx:pt>
          <cx:pt idx="15740">445500</cx:pt>
          <cx:pt idx="15741">450000</cx:pt>
          <cx:pt idx="15742">568057.5</cx:pt>
          <cx:pt idx="15743">247275</cx:pt>
          <cx:pt idx="15744">1078200</cx:pt>
          <cx:pt idx="15745">95940</cx:pt>
          <cx:pt idx="15746">247500</cx:pt>
          <cx:pt idx="15747">900000</cx:pt>
          <cx:pt idx="15748">704844</cx:pt>
          <cx:pt idx="15749">1078200</cx:pt>
          <cx:pt idx="15750">225000</cx:pt>
          <cx:pt idx="15751">417024</cx:pt>
          <cx:pt idx="15752">139500</cx:pt>
          <cx:pt idx="15753">276277.5</cx:pt>
          <cx:pt idx="15754">327024</cx:pt>
          <cx:pt idx="15755">381528</cx:pt>
          <cx:pt idx="15756">684000</cx:pt>
          <cx:pt idx="15757">1886850</cx:pt>
          <cx:pt idx="15758">101880</cx:pt>
          <cx:pt idx="15759">547344</cx:pt>
          <cx:pt idx="15760">900000</cx:pt>
          <cx:pt idx="15761">970380</cx:pt>
          <cx:pt idx="15762">270000</cx:pt>
          <cx:pt idx="15763">1183963.5</cx:pt>
          <cx:pt idx="15764">247500</cx:pt>
          <cx:pt idx="15765">544491</cx:pt>
          <cx:pt idx="15766">675000</cx:pt>
          <cx:pt idx="15767">405000</cx:pt>
          <cx:pt idx="15768">840996</cx:pt>
          <cx:pt idx="15769">229500</cx:pt>
          <cx:pt idx="15770">1166724</cx:pt>
          <cx:pt idx="15771">900000</cx:pt>
          <cx:pt idx="15772">521280</cx:pt>
          <cx:pt idx="15773">270000</cx:pt>
          <cx:pt idx="15774">675000</cx:pt>
          <cx:pt idx="15775">495000</cx:pt>
          <cx:pt idx="15776">545040</cx:pt>
          <cx:pt idx="15777">1262583</cx:pt>
          <cx:pt idx="15778">225000</cx:pt>
          <cx:pt idx="15779">544491</cx:pt>
          <cx:pt idx="15780">781920</cx:pt>
          <cx:pt idx="15781">1058148</cx:pt>
          <cx:pt idx="15782">454500</cx:pt>
          <cx:pt idx="15783">646920</cx:pt>
          <cx:pt idx="15784">585000</cx:pt>
          <cx:pt idx="15785">1105083</cx:pt>
          <cx:pt idx="15786">1460709</cx:pt>
          <cx:pt idx="15787">1078200</cx:pt>
          <cx:pt idx="15788">1350000</cx:pt>
          <cx:pt idx="15789">270000</cx:pt>
          <cx:pt idx="15790">1590849</cx:pt>
          <cx:pt idx="15791">254700</cx:pt>
          <cx:pt idx="15792">675000</cx:pt>
          <cx:pt idx="15793">521280</cx:pt>
          <cx:pt idx="15794">306000</cx:pt>
          <cx:pt idx="15795">545040</cx:pt>
          <cx:pt idx="15796">859500</cx:pt>
          <cx:pt idx="15797">454500</cx:pt>
          <cx:pt idx="15798">646920</cx:pt>
          <cx:pt idx="15799">868797</cx:pt>
          <cx:pt idx="15800">384048</cx:pt>
          <cx:pt idx="15801">364896</cx:pt>
          <cx:pt idx="15802">781920</cx:pt>
          <cx:pt idx="15803">284400</cx:pt>
          <cx:pt idx="15804">531265.5</cx:pt>
          <cx:pt idx="15805">1065433.5</cx:pt>
          <cx:pt idx="15806">376920</cx:pt>
          <cx:pt idx="15807">592560</cx:pt>
          <cx:pt idx="15808">314100</cx:pt>
          <cx:pt idx="15809">373500</cx:pt>
          <cx:pt idx="15810">269550</cx:pt>
          <cx:pt idx="15811">225000</cx:pt>
          <cx:pt idx="15812">231813</cx:pt>
          <cx:pt idx="15813">391090.5</cx:pt>
          <cx:pt idx="15814">179865</cx:pt>
          <cx:pt idx="15815">225000</cx:pt>
          <cx:pt idx="15816">862560</cx:pt>
          <cx:pt idx="15817">943902</cx:pt>
          <cx:pt idx="15818">203760</cx:pt>
          <cx:pt idx="15819">490495.5</cx:pt>
          <cx:pt idx="15820">243000</cx:pt>
          <cx:pt idx="15821">805500</cx:pt>
          <cx:pt idx="15822">436032</cx:pt>
          <cx:pt idx="15823">927000</cx:pt>
          <cx:pt idx="15824">1113840</cx:pt>
          <cx:pt idx="15825">247500</cx:pt>
          <cx:pt idx="15826">557770.5</cx:pt>
          <cx:pt idx="15827">239850</cx:pt>
          <cx:pt idx="15828">588874.5</cx:pt>
          <cx:pt idx="15829">652500</cx:pt>
          <cx:pt idx="15830">450000</cx:pt>
          <cx:pt idx="15831">270000</cx:pt>
          <cx:pt idx="15832">364896</cx:pt>
          <cx:pt idx="15833">640080</cx:pt>
          <cx:pt idx="15834">360000</cx:pt>
          <cx:pt idx="15835">1223010</cx:pt>
          <cx:pt idx="15836">835380</cx:pt>
          <cx:pt idx="15837">778446</cx:pt>
          <cx:pt idx="15838">508495.5</cx:pt>
          <cx:pt idx="15839">405000</cx:pt>
          <cx:pt idx="15840">1128415.5</cx:pt>
          <cx:pt idx="15841">675000</cx:pt>
          <cx:pt idx="15842">540000</cx:pt>
          <cx:pt idx="15843">900000</cx:pt>
          <cx:pt idx="15844">450000</cx:pt>
          <cx:pt idx="15845">378180</cx:pt>
          <cx:pt idx="15846">134775</cx:pt>
          <cx:pt idx="15847">331834.5</cx:pt>
          <cx:pt idx="15848">247500</cx:pt>
          <cx:pt idx="15849">1288350</cx:pt>
          <cx:pt idx="15850">1051245</cx:pt>
          <cx:pt idx="15851">1011955.5</cx:pt>
          <cx:pt idx="15852">436032</cx:pt>
          <cx:pt idx="15853">562491</cx:pt>
          <cx:pt idx="15854">270000</cx:pt>
          <cx:pt idx="15855">414000</cx:pt>
          <cx:pt idx="15856">135000</cx:pt>
          <cx:pt idx="15857">278460</cx:pt>
          <cx:pt idx="15858">765261</cx:pt>
          <cx:pt idx="15859">285723</cx:pt>
          <cx:pt idx="15860">272520</cx:pt>
          <cx:pt idx="15861">364896</cx:pt>
          <cx:pt idx="15862">497520</cx:pt>
          <cx:pt idx="15863">1027327.5</cx:pt>
          <cx:pt idx="15864">136287</cx:pt>
          <cx:pt idx="15865">630000</cx:pt>
          <cx:pt idx="15866">533304</cx:pt>
          <cx:pt idx="15867">840996</cx:pt>
          <cx:pt idx="15868">239850</cx:pt>
          <cx:pt idx="15869">791595</cx:pt>
          <cx:pt idx="15870">292500</cx:pt>
          <cx:pt idx="15871">314100</cx:pt>
          <cx:pt idx="15872">1041439.5</cx:pt>
          <cx:pt idx="15873">584766</cx:pt>
          <cx:pt idx="15874">450000</cx:pt>
          <cx:pt idx="15875">1288350</cx:pt>
          <cx:pt idx="15876">848745</cx:pt>
          <cx:pt idx="15877">454500</cx:pt>
          <cx:pt idx="15878">343800</cx:pt>
          <cx:pt idx="15879">1256400</cx:pt>
          <cx:pt idx="15880">1293876</cx:pt>
          <cx:pt idx="15881">521280</cx:pt>
          <cx:pt idx="15882">284256</cx:pt>
          <cx:pt idx="15883">294322.5</cx:pt>
          <cx:pt idx="15884">405000</cx:pt>
          <cx:pt idx="15885">312768</cx:pt>
          <cx:pt idx="15886">284400</cx:pt>
          <cx:pt idx="15887">1006920</cx:pt>
          <cx:pt idx="15888">814041</cx:pt>
          <cx:pt idx="15889">573408</cx:pt>
          <cx:pt idx="15890">319500</cx:pt>
          <cx:pt idx="15891">906615</cx:pt>
          <cx:pt idx="15892">641529</cx:pt>
          <cx:pt idx="15893">781920</cx:pt>
          <cx:pt idx="15894">900000</cx:pt>
          <cx:pt idx="15895">691020</cx:pt>
          <cx:pt idx="15896">942300</cx:pt>
          <cx:pt idx="15897">540000</cx:pt>
          <cx:pt idx="15898">364896</cx:pt>
          <cx:pt idx="15899">954643.5</cx:pt>
          <cx:pt idx="15900">1006920</cx:pt>
          <cx:pt idx="15901">381528</cx:pt>
          <cx:pt idx="15902">1113840</cx:pt>
          <cx:pt idx="15903">270000</cx:pt>
          <cx:pt idx="15904">491031</cx:pt>
          <cx:pt idx="15905">312768</cx:pt>
          <cx:pt idx="15906">106974</cx:pt>
          <cx:pt idx="15907">585000</cx:pt>
          <cx:pt idx="15908">1107000</cx:pt>
          <cx:pt idx="15909">893254.5</cx:pt>
          <cx:pt idx="15910">528633</cx:pt>
          <cx:pt idx="15911">135000</cx:pt>
          <cx:pt idx="15912">592560</cx:pt>
          <cx:pt idx="15913">206280</cx:pt>
          <cx:pt idx="15914">369720</cx:pt>
          <cx:pt idx="15915">781920</cx:pt>
          <cx:pt idx="15916">1125000</cx:pt>
          <cx:pt idx="15917">225000</cx:pt>
          <cx:pt idx="15918">305640</cx:pt>
          <cx:pt idx="15919">71955</cx:pt>
          <cx:pt idx="15920">835380</cx:pt>
          <cx:pt idx="15921">360000</cx:pt>
          <cx:pt idx="15922">675000</cx:pt>
          <cx:pt idx="15923">873342</cx:pt>
          <cx:pt idx="15924">512446.5</cx:pt>
          <cx:pt idx="15925">135000</cx:pt>
          <cx:pt idx="15926">675000</cx:pt>
          <cx:pt idx="15927">161730</cx:pt>
          <cx:pt idx="15928">508495.5</cx:pt>
          <cx:pt idx="15929">276277.5</cx:pt>
          <cx:pt idx="15930">1236816</cx:pt>
          <cx:pt idx="15931">473760</cx:pt>
          <cx:pt idx="15932">1080000</cx:pt>
          <cx:pt idx="15933">224136</cx:pt>
          <cx:pt idx="15934">495000</cx:pt>
          <cx:pt idx="15935">532494</cx:pt>
          <cx:pt idx="15936">808650</cx:pt>
          <cx:pt idx="15937">1024740</cx:pt>
          <cx:pt idx="15938">180000</cx:pt>
          <cx:pt idx="15939">288873</cx:pt>
          <cx:pt idx="15940">1288350</cx:pt>
          <cx:pt idx="15941">699322.5</cx:pt>
          <cx:pt idx="15942">661500</cx:pt>
          <cx:pt idx="15943">508495.5</cx:pt>
          <cx:pt idx="15944">1125000</cx:pt>
          <cx:pt idx="15945">270000</cx:pt>
          <cx:pt idx="15946">728460</cx:pt>
          <cx:pt idx="15947">168102</cx:pt>
          <cx:pt idx="15948">360000</cx:pt>
          <cx:pt idx="15949">814500</cx:pt>
          <cx:pt idx="15950">119925</cx:pt>
          <cx:pt idx="15951">226422</cx:pt>
          <cx:pt idx="15952">254700</cx:pt>
          <cx:pt idx="15953">270000</cx:pt>
          <cx:pt idx="15954">1255680</cx:pt>
          <cx:pt idx="15955">807984</cx:pt>
          <cx:pt idx="15956">301464</cx:pt>
          <cx:pt idx="15957">239850</cx:pt>
          <cx:pt idx="15958">584014.5</cx:pt>
          <cx:pt idx="15959">720000</cx:pt>
          <cx:pt idx="15960">808650</cx:pt>
          <cx:pt idx="15961">225000</cx:pt>
          <cx:pt idx="15962">780363</cx:pt>
          <cx:pt idx="15963">808650</cx:pt>
          <cx:pt idx="15964">545040</cx:pt>
          <cx:pt idx="15965">473760</cx:pt>
          <cx:pt idx="15966">1300500</cx:pt>
          <cx:pt idx="15967">112500</cx:pt>
          <cx:pt idx="15968">684000</cx:pt>
          <cx:pt idx="15969">862560</cx:pt>
          <cx:pt idx="15970">1223010</cx:pt>
          <cx:pt idx="15971">450000</cx:pt>
          <cx:pt idx="15972">199080</cx:pt>
          <cx:pt idx="15973">427500</cx:pt>
          <cx:pt idx="15974">265536</cx:pt>
          <cx:pt idx="15975">454500</cx:pt>
          <cx:pt idx="15976">508495.5</cx:pt>
          <cx:pt idx="15977">162000</cx:pt>
          <cx:pt idx="15978">1125000</cx:pt>
          <cx:pt idx="15979">545040</cx:pt>
          <cx:pt idx="15980">450000</cx:pt>
          <cx:pt idx="15981">2463840</cx:pt>
          <cx:pt idx="15982">896602.5</cx:pt>
          <cx:pt idx="15983">509400</cx:pt>
          <cx:pt idx="15984">654498</cx:pt>
          <cx:pt idx="15985">518562</cx:pt>
          <cx:pt idx="15986">135000</cx:pt>
          <cx:pt idx="15987">296280</cx:pt>
          <cx:pt idx="15988">755190</cx:pt>
          <cx:pt idx="15989">835380</cx:pt>
          <cx:pt idx="15990">630000</cx:pt>
          <cx:pt idx="15991">101880</cx:pt>
          <cx:pt idx="15992">180000</cx:pt>
          <cx:pt idx="15993">202500</cx:pt>
          <cx:pt idx="15994">942300</cx:pt>
          <cx:pt idx="15995">180000</cx:pt>
          <cx:pt idx="15996">830709</cx:pt>
          <cx:pt idx="15997">314100</cx:pt>
          <cx:pt idx="15998">312768</cx:pt>
          <cx:pt idx="15999">253737</cx:pt>
          <cx:pt idx="16000">547344</cx:pt>
          <cx:pt idx="16001">536917.5</cx:pt>
          <cx:pt idx="16002">96786</cx:pt>
          <cx:pt idx="16003">152820</cx:pt>
          <cx:pt idx="16004">354519</cx:pt>
          <cx:pt idx="16005">560664</cx:pt>
          <cx:pt idx="16006">512064</cx:pt>
          <cx:pt idx="16007">1078200</cx:pt>
          <cx:pt idx="16008">701730</cx:pt>
          <cx:pt idx="16009">254700</cx:pt>
          <cx:pt idx="16010">298512</cx:pt>
          <cx:pt idx="16011">770913</cx:pt>
          <cx:pt idx="16012">544491</cx:pt>
          <cx:pt idx="16013">473760</cx:pt>
          <cx:pt idx="16014">180000</cx:pt>
          <cx:pt idx="16015">270000</cx:pt>
          <cx:pt idx="16016">135000</cx:pt>
          <cx:pt idx="16017">728460</cx:pt>
          <cx:pt idx="16018">540000</cx:pt>
          <cx:pt idx="16019">254700</cx:pt>
          <cx:pt idx="16020">199080</cx:pt>
          <cx:pt idx="16021">247500</cx:pt>
          <cx:pt idx="16022">298512</cx:pt>
          <cx:pt idx="16023">781920</cx:pt>
          <cx:pt idx="16024">135000</cx:pt>
          <cx:pt idx="16025">71955</cx:pt>
          <cx:pt idx="16026">180000</cx:pt>
          <cx:pt idx="16027">450000</cx:pt>
          <cx:pt idx="16028">384048</cx:pt>
          <cx:pt idx="16029">207711</cx:pt>
          <cx:pt idx="16030">609183</cx:pt>
          <cx:pt idx="16031">270000</cx:pt>
          <cx:pt idx="16032">948582</cx:pt>
          <cx:pt idx="16033">623749.5</cx:pt>
          <cx:pt idx="16034">225000</cx:pt>
          <cx:pt idx="16035">256500</cx:pt>
          <cx:pt idx="16036">835605</cx:pt>
          <cx:pt idx="16037">130824</cx:pt>
          <cx:pt idx="16038">675000</cx:pt>
          <cx:pt idx="16039">157500</cx:pt>
          <cx:pt idx="16040">1800000</cx:pt>
          <cx:pt idx="16041">1635120</cx:pt>
          <cx:pt idx="16042">270000</cx:pt>
          <cx:pt idx="16043">640080</cx:pt>
          <cx:pt idx="16044">1515415.5</cx:pt>
          <cx:pt idx="16045">270000</cx:pt>
          <cx:pt idx="16046">331920</cx:pt>
          <cx:pt idx="16047">1204623</cx:pt>
          <cx:pt idx="16048">808650</cx:pt>
          <cx:pt idx="16049">675000</cx:pt>
          <cx:pt idx="16050">436032</cx:pt>
          <cx:pt idx="16051">247275</cx:pt>
          <cx:pt idx="16052">521280</cx:pt>
          <cx:pt idx="16053">247500</cx:pt>
          <cx:pt idx="16054">225000</cx:pt>
          <cx:pt idx="16055">728460</cx:pt>
          <cx:pt idx="16056">288873</cx:pt>
          <cx:pt idx="16057">742500</cx:pt>
          <cx:pt idx="16058">675000</cx:pt>
          <cx:pt idx="16059">1223010</cx:pt>
          <cx:pt idx="16060">127350</cx:pt>
          <cx:pt idx="16061">640080</cx:pt>
          <cx:pt idx="16062">755190</cx:pt>
          <cx:pt idx="16063">254700</cx:pt>
          <cx:pt idx="16064">101880</cx:pt>
          <cx:pt idx="16065">1350000</cx:pt>
          <cx:pt idx="16066">518562</cx:pt>
          <cx:pt idx="16067">675000</cx:pt>
          <cx:pt idx="16068">2250000</cx:pt>
          <cx:pt idx="16069">1215000</cx:pt>
          <cx:pt idx="16070">135000</cx:pt>
          <cx:pt idx="16071">675000</cx:pt>
          <cx:pt idx="16072">808650</cx:pt>
          <cx:pt idx="16073">180000</cx:pt>
          <cx:pt idx="16074">450000</cx:pt>
          <cx:pt idx="16075">522927</cx:pt>
          <cx:pt idx="16076">1078200</cx:pt>
          <cx:pt idx="16077">360000</cx:pt>
          <cx:pt idx="16078">268659</cx:pt>
          <cx:pt idx="16079">900000</cx:pt>
          <cx:pt idx="16080">260640</cx:pt>
          <cx:pt idx="16081">971280</cx:pt>
          <cx:pt idx="16082">528633</cx:pt>
          <cx:pt idx="16083">225000</cx:pt>
          <cx:pt idx="16084">755190</cx:pt>
          <cx:pt idx="16085">679500</cx:pt>
          <cx:pt idx="16086">95940</cx:pt>
          <cx:pt idx="16087">566055</cx:pt>
          <cx:pt idx="16088">900000</cx:pt>
          <cx:pt idx="16089">685386</cx:pt>
          <cx:pt idx="16090">225000</cx:pt>
          <cx:pt idx="16091">284256</cx:pt>
          <cx:pt idx="16092">112068</cx:pt>
          <cx:pt idx="16093">1271929.5</cx:pt>
          <cx:pt idx="16094">123637.5</cx:pt>
          <cx:pt idx="16095">474048</cx:pt>
          <cx:pt idx="16096">536917.5</cx:pt>
          <cx:pt idx="16097">639963</cx:pt>
          <cx:pt idx="16098">544491</cx:pt>
          <cx:pt idx="16099">1288350</cx:pt>
          <cx:pt idx="16100">225000</cx:pt>
          <cx:pt idx="16101">983299.5</cx:pt>
          <cx:pt idx="16102">733315.5</cx:pt>
          <cx:pt idx="16103">1125000</cx:pt>
          <cx:pt idx="16104">1256400</cx:pt>
          <cx:pt idx="16105">294322.5</cx:pt>
          <cx:pt idx="16106">675000</cx:pt>
          <cx:pt idx="16107">225000</cx:pt>
          <cx:pt idx="16108">835605</cx:pt>
          <cx:pt idx="16109">485640</cx:pt>
          <cx:pt idx="16110">170640</cx:pt>
          <cx:pt idx="16111">270000</cx:pt>
          <cx:pt idx="16112">1057266</cx:pt>
          <cx:pt idx="16113">521280</cx:pt>
          <cx:pt idx="16114">1078200</cx:pt>
          <cx:pt idx="16115">654498</cx:pt>
          <cx:pt idx="16116">848745</cx:pt>
          <cx:pt idx="16117">247500</cx:pt>
          <cx:pt idx="16118">755190</cx:pt>
          <cx:pt idx="16119">545040</cx:pt>
          <cx:pt idx="16120">539100</cx:pt>
          <cx:pt idx="16121">630000</cx:pt>
          <cx:pt idx="16122">239850</cx:pt>
          <cx:pt idx="16123">326439</cx:pt>
          <cx:pt idx="16124">755190</cx:pt>
          <cx:pt idx="16125">499500</cx:pt>
          <cx:pt idx="16126">1280794.5</cx:pt>
          <cx:pt idx="16127">862560</cx:pt>
          <cx:pt idx="16128">675000</cx:pt>
          <cx:pt idx="16129">755190</cx:pt>
          <cx:pt idx="16130">1546020</cx:pt>
          <cx:pt idx="16131">225000</cx:pt>
          <cx:pt idx="16132">119925</cx:pt>
          <cx:pt idx="16133">607500</cx:pt>
          <cx:pt idx="16134">188685</cx:pt>
          <cx:pt idx="16135">135000</cx:pt>
          <cx:pt idx="16136">840996</cx:pt>
          <cx:pt idx="16137">1078200</cx:pt>
          <cx:pt idx="16138">1885536</cx:pt>
          <cx:pt idx="16139">414229.5</cx:pt>
          <cx:pt idx="16140">241618.5</cx:pt>
          <cx:pt idx="16141">325908</cx:pt>
          <cx:pt idx="16142">814041</cx:pt>
          <cx:pt idx="16143">646920</cx:pt>
          <cx:pt idx="16144">1165500</cx:pt>
          <cx:pt idx="16145">440784</cx:pt>
          <cx:pt idx="16146">1319269.5</cx:pt>
          <cx:pt idx="16147">1027327.5</cx:pt>
          <cx:pt idx="16148">1096020</cx:pt>
          <cx:pt idx="16149">238896</cx:pt>
          <cx:pt idx="16150">95940</cx:pt>
          <cx:pt idx="16151">328500</cx:pt>
          <cx:pt idx="16152">959598</cx:pt>
          <cx:pt idx="16153">479700</cx:pt>
          <cx:pt idx="16154">900000</cx:pt>
          <cx:pt idx="16155">152820</cx:pt>
          <cx:pt idx="16156">835380</cx:pt>
          <cx:pt idx="16157">1078200</cx:pt>
          <cx:pt idx="16158">1332000</cx:pt>
          <cx:pt idx="16159">508495.5</cx:pt>
          <cx:pt idx="16160">752553</cx:pt>
          <cx:pt idx="16161">733315.5</cx:pt>
          <cx:pt idx="16162">225000</cx:pt>
          <cx:pt idx="16163">879480</cx:pt>
          <cx:pt idx="16164">472500</cx:pt>
          <cx:pt idx="16165">270000</cx:pt>
          <cx:pt idx="16166">272520</cx:pt>
          <cx:pt idx="16167">790825.5</cx:pt>
          <cx:pt idx="16168">220500</cx:pt>
          <cx:pt idx="16169">1451047.5</cx:pt>
          <cx:pt idx="16170">1078200</cx:pt>
          <cx:pt idx="16171">592560</cx:pt>
          <cx:pt idx="16172">227520</cx:pt>
          <cx:pt idx="16173">405000</cx:pt>
          <cx:pt idx="16174">1364593.5</cx:pt>
          <cx:pt idx="16175">360000</cx:pt>
          <cx:pt idx="16176">337500</cx:pt>
          <cx:pt idx="16177">808650</cx:pt>
          <cx:pt idx="16178">239850</cx:pt>
          <cx:pt idx="16179">269550</cx:pt>
          <cx:pt idx="16180">112500</cx:pt>
          <cx:pt idx="16181">284400</cx:pt>
          <cx:pt idx="16182">317979</cx:pt>
          <cx:pt idx="16183">1078200</cx:pt>
          <cx:pt idx="16184">270000</cx:pt>
          <cx:pt idx="16185">152820</cx:pt>
          <cx:pt idx="16186">840951</cx:pt>
          <cx:pt idx="16187">328405.5</cx:pt>
          <cx:pt idx="16188">1350000</cx:pt>
          <cx:pt idx="16189">625536</cx:pt>
          <cx:pt idx="16190">135000</cx:pt>
          <cx:pt idx="16191">225000</cx:pt>
          <cx:pt idx="16192">506889</cx:pt>
          <cx:pt idx="16193">1057500</cx:pt>
          <cx:pt idx="16194">545040</cx:pt>
          <cx:pt idx="16195">284400</cx:pt>
          <cx:pt idx="16196">284400</cx:pt>
          <cx:pt idx="16197">640080</cx:pt>
          <cx:pt idx="16198">206271</cx:pt>
          <cx:pt idx="16199">78192</cx:pt>
          <cx:pt idx="16200">810000</cx:pt>
          <cx:pt idx="16201">180000</cx:pt>
          <cx:pt idx="16202">601470</cx:pt>
          <cx:pt idx="16203">148365</cx:pt>
          <cx:pt idx="16204">490495.5</cx:pt>
          <cx:pt idx="16205">866916</cx:pt>
          <cx:pt idx="16206">792162</cx:pt>
          <cx:pt idx="16207">675000</cx:pt>
          <cx:pt idx="16208">760225.5</cx:pt>
          <cx:pt idx="16209">270000</cx:pt>
          <cx:pt idx="16210">112068</cx:pt>
          <cx:pt idx="16211">130320</cx:pt>
          <cx:pt idx="16212">286704</cx:pt>
          <cx:pt idx="16213">834048</cx:pt>
          <cx:pt idx="16214">431280</cx:pt>
          <cx:pt idx="16215">148365</cx:pt>
          <cx:pt idx="16216">545040</cx:pt>
          <cx:pt idx="16217">269550</cx:pt>
          <cx:pt idx="16218">232344</cx:pt>
          <cx:pt idx="16219">134775</cx:pt>
          <cx:pt idx="16220">112500</cx:pt>
          <cx:pt idx="16221">180000</cx:pt>
          <cx:pt idx="16222">269982</cx:pt>
          <cx:pt idx="16223">101880</cx:pt>
          <cx:pt idx="16224">72981</cx:pt>
          <cx:pt idx="16225">616500</cx:pt>
          <cx:pt idx="16226">1436850</cx:pt>
          <cx:pt idx="16227">675000</cx:pt>
          <cx:pt idx="16228">430582.5</cx:pt>
          <cx:pt idx="16229">1546020</cx:pt>
          <cx:pt idx="16230">2475000</cx:pt>
          <cx:pt idx="16231">1040985</cx:pt>
          <cx:pt idx="16232">1327500</cx:pt>
          <cx:pt idx="16233">225000</cx:pt>
          <cx:pt idx="16234">781920</cx:pt>
          <cx:pt idx="16235">592560</cx:pt>
          <cx:pt idx="16236">302076</cx:pt>
          <cx:pt idx="16237">640080</cx:pt>
          <cx:pt idx="16238">835605</cx:pt>
          <cx:pt idx="16239">675000</cx:pt>
          <cx:pt idx="16240">1024740</cx:pt>
          <cx:pt idx="16241">314055</cx:pt>
          <cx:pt idx="16242">533668.5</cx:pt>
          <cx:pt idx="16243">607500</cx:pt>
          <cx:pt idx="16244">512446.5</cx:pt>
          <cx:pt idx="16245">332473.5</cx:pt>
          <cx:pt idx="16246">765522</cx:pt>
          <cx:pt idx="16247">808650</cx:pt>
          <cx:pt idx="16248">1017000</cx:pt>
          <cx:pt idx="16249">1432647</cx:pt>
          <cx:pt idx="16250">440784</cx:pt>
          <cx:pt idx="16251">180000</cx:pt>
          <cx:pt idx="16252">555273</cx:pt>
          <cx:pt idx="16253">1054773</cx:pt>
          <cx:pt idx="16254">511920</cx:pt>
          <cx:pt idx="16255">675000</cx:pt>
          <cx:pt idx="16256">1241968.5</cx:pt>
          <cx:pt idx="16257">317443.5</cx:pt>
          <cx:pt idx="16258">900000</cx:pt>
          <cx:pt idx="16259">900000</cx:pt>
          <cx:pt idx="16260">157500</cx:pt>
          <cx:pt idx="16261">539100</cx:pt>
          <cx:pt idx="16262">810441</cx:pt>
          <cx:pt idx="16263">1046142</cx:pt>
          <cx:pt idx="16264">675000</cx:pt>
          <cx:pt idx="16265">450000</cx:pt>
          <cx:pt idx="16266">697500</cx:pt>
          <cx:pt idx="16267">277969.5</cx:pt>
          <cx:pt idx="16268">308461.5</cx:pt>
          <cx:pt idx="16269">1113840</cx:pt>
          <cx:pt idx="16270">825588</cx:pt>
          <cx:pt idx="16271">1762110</cx:pt>
          <cx:pt idx="16272">180000</cx:pt>
          <cx:pt idx="16273">1125000</cx:pt>
          <cx:pt idx="16274">840951</cx:pt>
          <cx:pt idx="16275">269550</cx:pt>
          <cx:pt idx="16276">1327648.5</cx:pt>
          <cx:pt idx="16277">270000</cx:pt>
          <cx:pt idx="16278">284400</cx:pt>
          <cx:pt idx="16279">290088</cx:pt>
          <cx:pt idx="16280">1011955.5</cx:pt>
          <cx:pt idx="16281">539100</cx:pt>
          <cx:pt idx="16282">142213.5</cx:pt>
          <cx:pt idx="16283">740088</cx:pt>
          <cx:pt idx="16284">540000</cx:pt>
          <cx:pt idx="16285">1078200</cx:pt>
          <cx:pt idx="16286">373500</cx:pt>
          <cx:pt idx="16287">74182.5</cx:pt>
          <cx:pt idx="16288">403249.5</cx:pt>
          <cx:pt idx="16289">544491</cx:pt>
          <cx:pt idx="16290">526491</cx:pt>
          <cx:pt idx="16291">942300</cx:pt>
          <cx:pt idx="16292">408780</cx:pt>
          <cx:pt idx="16293">545040</cx:pt>
          <cx:pt idx="16294">1546020</cx:pt>
          <cx:pt idx="16295">270000</cx:pt>
          <cx:pt idx="16296">521280</cx:pt>
          <cx:pt idx="16297">225000</cx:pt>
          <cx:pt idx="16298">571500</cx:pt>
          <cx:pt idx="16299">417024</cx:pt>
          <cx:pt idx="16300">684657</cx:pt>
          <cx:pt idx="16301">263686.5</cx:pt>
          <cx:pt idx="16302">163008</cx:pt>
          <cx:pt idx="16303">180000</cx:pt>
          <cx:pt idx="16304">954864</cx:pt>
          <cx:pt idx="16305">445500</cx:pt>
          <cx:pt idx="16306">900000</cx:pt>
          <cx:pt idx="16307">269550</cx:pt>
          <cx:pt idx="16308">1575000</cx:pt>
          <cx:pt idx="16309">201474</cx:pt>
          <cx:pt idx="16310">534672</cx:pt>
          <cx:pt idx="16311">1408806</cx:pt>
          <cx:pt idx="16312">913500</cx:pt>
          <cx:pt idx="16313">337500</cx:pt>
          <cx:pt idx="16314">112500</cx:pt>
          <cx:pt idx="16315">675000</cx:pt>
          <cx:pt idx="16316">1139764.5</cx:pt>
          <cx:pt idx="16317">675000</cx:pt>
          <cx:pt idx="16318">417024</cx:pt>
          <cx:pt idx="16319">225000</cx:pt>
          <cx:pt idx="16320">1288350</cx:pt>
          <cx:pt idx="16321">700830</cx:pt>
          <cx:pt idx="16322">900000</cx:pt>
          <cx:pt idx="16323">453514.5</cx:pt>
          <cx:pt idx="16324">338832</cx:pt>
          <cx:pt idx="16325">1113840</cx:pt>
          <cx:pt idx="16326">312768</cx:pt>
          <cx:pt idx="16327">652500</cx:pt>
          <cx:pt idx="16328">521280</cx:pt>
          <cx:pt idx="16329">545040</cx:pt>
          <cx:pt idx="16330">787131</cx:pt>
          <cx:pt idx="16331">111384</cx:pt>
          <cx:pt idx="16332">454500</cx:pt>
          <cx:pt idx="16333">562491</cx:pt>
          <cx:pt idx="16334">675000</cx:pt>
          <cx:pt idx="16335">810000</cx:pt>
          <cx:pt idx="16336">254700</cx:pt>
          <cx:pt idx="16337">670500</cx:pt>
          <cx:pt idx="16338">646920</cx:pt>
          <cx:pt idx="16339">808650</cx:pt>
          <cx:pt idx="16340">135000</cx:pt>
          <cx:pt idx="16341">339948</cx:pt>
          <cx:pt idx="16342">324000</cx:pt>
          <cx:pt idx="16343">454500</cx:pt>
          <cx:pt idx="16344">450000</cx:pt>
          <cx:pt idx="16345">315000</cx:pt>
          <cx:pt idx="16346">551079</cx:pt>
          <cx:pt idx="16347">224289</cx:pt>
          <cx:pt idx="16348">157500</cx:pt>
          <cx:pt idx="16349">180000</cx:pt>
          <cx:pt idx="16350">322213.5</cx:pt>
          <cx:pt idx="16351">495000</cx:pt>
          <cx:pt idx="16352">170640</cx:pt>
          <cx:pt idx="16353">521280</cx:pt>
          <cx:pt idx="16354">808650</cx:pt>
          <cx:pt idx="16355">260640</cx:pt>
          <cx:pt idx="16356">264888</cx:pt>
          <cx:pt idx="16357">906228</cx:pt>
          <cx:pt idx="16358">263686.5</cx:pt>
          <cx:pt idx="16359">180000</cx:pt>
          <cx:pt idx="16360">170640</cx:pt>
          <cx:pt idx="16361">134775</cx:pt>
          <cx:pt idx="16362">137538</cx:pt>
          <cx:pt idx="16363">1042560</cx:pt>
          <cx:pt idx="16364">291915</cx:pt>
          <cx:pt idx="16365">486531</cx:pt>
          <cx:pt idx="16366">1575000</cx:pt>
          <cx:pt idx="16367">760225.5</cx:pt>
          <cx:pt idx="16368">1125000</cx:pt>
          <cx:pt idx="16369">1024740</cx:pt>
          <cx:pt idx="16370">288873</cx:pt>
          <cx:pt idx="16371">594121.5</cx:pt>
          <cx:pt idx="16372">675000</cx:pt>
          <cx:pt idx="16373">751500</cx:pt>
          <cx:pt idx="16374">499500</cx:pt>
          <cx:pt idx="16375">148500</cx:pt>
          <cx:pt idx="16376">268659</cx:pt>
          <cx:pt idx="16377">450000</cx:pt>
          <cx:pt idx="16378">807984</cx:pt>
          <cx:pt idx="16379">490495.5</cx:pt>
          <cx:pt idx="16380">518562</cx:pt>
          <cx:pt idx="16381">436032</cx:pt>
          <cx:pt idx="16382">270000</cx:pt>
          <cx:pt idx="16383">590337</cx:pt>
          <cx:pt idx="16384">61128</cx:pt>
          <cx:pt idx="16385">454500</cx:pt>
          <cx:pt idx="16386">1078200</cx:pt>
          <cx:pt idx="16387">540000</cx:pt>
          <cx:pt idx="16388">1006920</cx:pt>
          <cx:pt idx="16389">540000</cx:pt>
          <cx:pt idx="16390">1006920</cx:pt>
          <cx:pt idx="16391">239850</cx:pt>
          <cx:pt idx="16392">325908</cx:pt>
          <cx:pt idx="16393">130824</cx:pt>
          <cx:pt idx="16394">738931.5</cx:pt>
          <cx:pt idx="16395">1354500</cx:pt>
          <cx:pt idx="16396">140166</cx:pt>
          <cx:pt idx="16397">562500</cx:pt>
          <cx:pt idx="16398">958500</cx:pt>
          <cx:pt idx="16399">450000</cx:pt>
          <cx:pt idx="16400">296280</cx:pt>
          <cx:pt idx="16401">1256400</cx:pt>
          <cx:pt idx="16402">904500</cx:pt>
          <cx:pt idx="16403">376920</cx:pt>
          <cx:pt idx="16404">545040</cx:pt>
          <cx:pt idx="16405">521280</cx:pt>
          <cx:pt idx="16406">569398.5</cx:pt>
          <cx:pt idx="16407">273636</cx:pt>
          <cx:pt idx="16408">270000</cx:pt>
          <cx:pt idx="16409">382500</cx:pt>
          <cx:pt idx="16410">225000</cx:pt>
          <cx:pt idx="16411">47970</cx:pt>
          <cx:pt idx="16412">450000</cx:pt>
          <cx:pt idx="16413">381528</cx:pt>
          <cx:pt idx="16414">959598</cx:pt>
          <cx:pt idx="16415">202500</cx:pt>
          <cx:pt idx="16416">1082214</cx:pt>
          <cx:pt idx="16417">911263.5</cx:pt>
          <cx:pt idx="16418">387000</cx:pt>
          <cx:pt idx="16419">900000</cx:pt>
          <cx:pt idx="16420">808650</cx:pt>
          <cx:pt idx="16421">808650</cx:pt>
          <cx:pt idx="16422">1072809</cx:pt>
          <cx:pt idx="16423">755190</cx:pt>
          <cx:pt idx="16424">1535553</cx:pt>
          <cx:pt idx="16425">90000</cx:pt>
          <cx:pt idx="16426">1006920</cx:pt>
          <cx:pt idx="16427">888840</cx:pt>
          <cx:pt idx="16428">900000</cx:pt>
          <cx:pt idx="16429">472500</cx:pt>
          <cx:pt idx="16430">504000</cx:pt>
          <cx:pt idx="16431">215865</cx:pt>
          <cx:pt idx="16432">177903</cx:pt>
          <cx:pt idx="16433">76410</cx:pt>
          <cx:pt idx="16434">1125000</cx:pt>
          <cx:pt idx="16435">521280</cx:pt>
          <cx:pt idx="16436">592560</cx:pt>
          <cx:pt idx="16437">585000</cx:pt>
          <cx:pt idx="16438">436032</cx:pt>
          <cx:pt idx="16439">722925</cx:pt>
          <cx:pt idx="16440">260568</cx:pt>
          <cx:pt idx="16441">878733</cx:pt>
          <cx:pt idx="16442">381528</cx:pt>
          <cx:pt idx="16443">1113840</cx:pt>
          <cx:pt idx="16444">288873</cx:pt>
          <cx:pt idx="16445">1402776</cx:pt>
          <cx:pt idx="16446">436032</cx:pt>
          <cx:pt idx="16447">585000</cx:pt>
          <cx:pt idx="16448">45000</cx:pt>
          <cx:pt idx="16449">555273</cx:pt>
          <cx:pt idx="16450">1102171.5</cx:pt>
          <cx:pt idx="16451">239850</cx:pt>
          <cx:pt idx="16452">450000</cx:pt>
          <cx:pt idx="16453">1264500</cx:pt>
          <cx:pt idx="16454">540000</cx:pt>
          <cx:pt idx="16455">284400</cx:pt>
          <cx:pt idx="16456">225000</cx:pt>
          <cx:pt idx="16457">781920</cx:pt>
          <cx:pt idx="16458">675000</cx:pt>
          <cx:pt idx="16459">481495.5</cx:pt>
          <cx:pt idx="16460">1139845.5</cx:pt>
          <cx:pt idx="16461">696150</cx:pt>
          <cx:pt idx="16462">497520</cx:pt>
          <cx:pt idx="16463">202500</cx:pt>
          <cx:pt idx="16464">1262583</cx:pt>
          <cx:pt idx="16465">227520</cx:pt>
          <cx:pt idx="16466">970380</cx:pt>
          <cx:pt idx="16467">628069.5</cx:pt>
          <cx:pt idx="16468">1288350</cx:pt>
          <cx:pt idx="16469">1058197.5</cx:pt>
          <cx:pt idx="16470">270000</cx:pt>
          <cx:pt idx="16471">555273</cx:pt>
          <cx:pt idx="16472">270000</cx:pt>
          <cx:pt idx="16473">270000</cx:pt>
          <cx:pt idx="16474">675000</cx:pt>
          <cx:pt idx="16475">1928304</cx:pt>
          <cx:pt idx="16476">95940</cx:pt>
          <cx:pt idx="16477">500211</cx:pt>
          <cx:pt idx="16478">1125000</cx:pt>
          <cx:pt idx="16479">787131</cx:pt>
          <cx:pt idx="16480">1350000</cx:pt>
          <cx:pt idx="16481">576072</cx:pt>
          <cx:pt idx="16482">547344</cx:pt>
          <cx:pt idx="16483">315000</cx:pt>
          <cx:pt idx="16484">225000</cx:pt>
          <cx:pt idx="16485">1507869</cx:pt>
          <cx:pt idx="16486">585000</cx:pt>
          <cx:pt idx="16487">454500</cx:pt>
          <cx:pt idx="16488">1303812</cx:pt>
          <cx:pt idx="16489">809329.5</cx:pt>
          <cx:pt idx="16490">1006920</cx:pt>
          <cx:pt idx="16491">312768</cx:pt>
          <cx:pt idx="16492">254700</cx:pt>
          <cx:pt idx="16493">76410</cx:pt>
          <cx:pt idx="16494">814666.5</cx:pt>
          <cx:pt idx="16495">558841.5</cx:pt>
          <cx:pt idx="16496">270000</cx:pt>
          <cx:pt idx="16497">263686.5</cx:pt>
          <cx:pt idx="16498">143910</cx:pt>
          <cx:pt idx="16499">152820</cx:pt>
          <cx:pt idx="16500">203760</cx:pt>
          <cx:pt idx="16501">225000</cx:pt>
          <cx:pt idx="16502">247500</cx:pt>
          <cx:pt idx="16503">545040</cx:pt>
          <cx:pt idx="16504">170640</cx:pt>
          <cx:pt idx="16505">381528</cx:pt>
          <cx:pt idx="16506">1035000</cx:pt>
          <cx:pt idx="16507">412560</cx:pt>
          <cx:pt idx="16508">792346.5</cx:pt>
          <cx:pt idx="16509">508495.5</cx:pt>
          <cx:pt idx="16510">202500</cx:pt>
          <cx:pt idx="16511">389844</cx:pt>
          <cx:pt idx="16512">539100</cx:pt>
          <cx:pt idx="16513">1506816</cx:pt>
          <cx:pt idx="16514">1006920</cx:pt>
          <cx:pt idx="16515">251280</cx:pt>
          <cx:pt idx="16516">107820</cx:pt>
          <cx:pt idx="16517">450000</cx:pt>
          <cx:pt idx="16518">177903</cx:pt>
          <cx:pt idx="16519">1080000</cx:pt>
          <cx:pt idx="16520">331834.5</cx:pt>
          <cx:pt idx="16521">807534</cx:pt>
          <cx:pt idx="16522">1236816</cx:pt>
          <cx:pt idx="16523">810000</cx:pt>
          <cx:pt idx="16524">679500</cx:pt>
          <cx:pt idx="16525">302206.5</cx:pt>
          <cx:pt idx="16526">1078200</cx:pt>
          <cx:pt idx="16527">781920</cx:pt>
          <cx:pt idx="16528">781920</cx:pt>
          <cx:pt idx="16529">904500</cx:pt>
          <cx:pt idx="16530">333621</cx:pt>
          <cx:pt idx="16531">810000</cx:pt>
          <cx:pt idx="16532">526491</cx:pt>
          <cx:pt idx="16533">835380</cx:pt>
          <cx:pt idx="16534">1154655</cx:pt>
          <cx:pt idx="16535">104256</cx:pt>
          <cx:pt idx="16536">675000</cx:pt>
          <cx:pt idx="16537">225000</cx:pt>
          <cx:pt idx="16538">675000</cx:pt>
          <cx:pt idx="16539">454500</cx:pt>
          <cx:pt idx="16540">225000</cx:pt>
          <cx:pt idx="16541">540000</cx:pt>
          <cx:pt idx="16542">904500</cx:pt>
          <cx:pt idx="16543">675000</cx:pt>
          <cx:pt idx="16544">1125000</cx:pt>
          <cx:pt idx="16545">1013508</cx:pt>
          <cx:pt idx="16546">448056</cx:pt>
          <cx:pt idx="16547">286704</cx:pt>
          <cx:pt idx="16548">213948</cx:pt>
          <cx:pt idx="16549">1078200</cx:pt>
          <cx:pt idx="16550">495000</cx:pt>
          <cx:pt idx="16551">1078200</cx:pt>
          <cx:pt idx="16552">180000</cx:pt>
          <cx:pt idx="16553">1350000</cx:pt>
          <cx:pt idx="16554">679266</cx:pt>
          <cx:pt idx="16555">265500</cx:pt>
          <cx:pt idx="16556">640080</cx:pt>
          <cx:pt idx="16557">71955</cx:pt>
          <cx:pt idx="16558">298512</cx:pt>
          <cx:pt idx="16559">410400</cx:pt>
          <cx:pt idx="16560">675000</cx:pt>
          <cx:pt idx="16561">168102</cx:pt>
          <cx:pt idx="16562">314100</cx:pt>
          <cx:pt idx="16563">254700</cx:pt>
          <cx:pt idx="16564">457119</cx:pt>
          <cx:pt idx="16565">792162</cx:pt>
          <cx:pt idx="16566">104256</cx:pt>
          <cx:pt idx="16567">270000</cx:pt>
          <cx:pt idx="16568">592560</cx:pt>
          <cx:pt idx="16569">753840</cx:pt>
          <cx:pt idx="16570">450000</cx:pt>
          <cx:pt idx="16571">675000</cx:pt>
          <cx:pt idx="16572">1520451</cx:pt>
          <cx:pt idx="16573">835380</cx:pt>
          <cx:pt idx="16574">634482</cx:pt>
          <cx:pt idx="16575">1546020</cx:pt>
          <cx:pt idx="16576">507775.5</cx:pt>
          <cx:pt idx="16577">518562</cx:pt>
          <cx:pt idx="16578">675000</cx:pt>
          <cx:pt idx="16579">156384</cx:pt>
          <cx:pt idx="16580">239850</cx:pt>
          <cx:pt idx="16581">172021.5</cx:pt>
          <cx:pt idx="16582">254700</cx:pt>
          <cx:pt idx="16583">646920</cx:pt>
          <cx:pt idx="16584">562500</cx:pt>
          <cx:pt idx="16585">1963494</cx:pt>
          <cx:pt idx="16586">879480</cx:pt>
          <cx:pt idx="16587">284400</cx:pt>
          <cx:pt idx="16588">1113840</cx:pt>
          <cx:pt idx="16589">533313</cx:pt>
          <cx:pt idx="16590">180000</cx:pt>
          <cx:pt idx="16591">1824480</cx:pt>
          <cx:pt idx="16592">239850</cx:pt>
          <cx:pt idx="16593">1104997.5</cx:pt>
          <cx:pt idx="16594">276277.5</cx:pt>
          <cx:pt idx="16595">130320</cx:pt>
          <cx:pt idx="16596">348264</cx:pt>
          <cx:pt idx="16597">247500</cx:pt>
          <cx:pt idx="16598">247500</cx:pt>
          <cx:pt idx="16599">824823</cx:pt>
          <cx:pt idx="16600">675000</cx:pt>
          <cx:pt idx="16601">540000</cx:pt>
          <cx:pt idx="16602">1350000</cx:pt>
          <cx:pt idx="16603">474048</cx:pt>
          <cx:pt idx="16604">948582</cx:pt>
          <cx:pt idx="16605">180000</cx:pt>
          <cx:pt idx="16606">202500</cx:pt>
          <cx:pt idx="16607">800500.5</cx:pt>
          <cx:pt idx="16608">586633.5</cx:pt>
          <cx:pt idx="16609">651600</cx:pt>
          <cx:pt idx="16610">805536</cx:pt>
          <cx:pt idx="16611">508495.5</cx:pt>
          <cx:pt idx="16612">675000</cx:pt>
          <cx:pt idx="16613">1350000</cx:pt>
          <cx:pt idx="16614">521280</cx:pt>
          <cx:pt idx="16615">2447937</cx:pt>
          <cx:pt idx="16616">270000</cx:pt>
          <cx:pt idx="16617">888840</cx:pt>
          <cx:pt idx="16618">270000</cx:pt>
          <cx:pt idx="16619">405000</cx:pt>
          <cx:pt idx="16620">620325</cx:pt>
          <cx:pt idx="16621">343377</cx:pt>
          <cx:pt idx="16622">760225.5</cx:pt>
          <cx:pt idx="16623">305221.5</cx:pt>
          <cx:pt idx="16624">949500</cx:pt>
          <cx:pt idx="16625">1130760</cx:pt>
          <cx:pt idx="16626">112500</cx:pt>
          <cx:pt idx="16627">81504</cx:pt>
          <cx:pt idx="16628">207396</cx:pt>
          <cx:pt idx="16629">432661.5</cx:pt>
          <cx:pt idx="16630">971280</cx:pt>
          <cx:pt idx="16631">906660</cx:pt>
          <cx:pt idx="16632">545040</cx:pt>
          <cx:pt idx="16633">284400</cx:pt>
          <cx:pt idx="16634">808650</cx:pt>
          <cx:pt idx="16635">1080063</cx:pt>
          <cx:pt idx="16636">178290</cx:pt>
          <cx:pt idx="16637">521280</cx:pt>
          <cx:pt idx="16638">540000</cx:pt>
          <cx:pt idx="16639">675000</cx:pt>
          <cx:pt idx="16640">746280</cx:pt>
          <cx:pt idx="16641">282690</cx:pt>
          <cx:pt idx="16642">254700</cx:pt>
          <cx:pt idx="16643">253737</cx:pt>
          <cx:pt idx="16644">163008</cx:pt>
          <cx:pt idx="16645">180000</cx:pt>
          <cx:pt idx="16646">254700</cx:pt>
          <cx:pt idx="16647">509922</cx:pt>
          <cx:pt idx="16648">1024290</cx:pt>
          <cx:pt idx="16649">178290</cx:pt>
          <cx:pt idx="16650">447768</cx:pt>
          <cx:pt idx="16651">263686.5</cx:pt>
          <cx:pt idx="16652">942300</cx:pt>
          <cx:pt idx="16653">900000</cx:pt>
          <cx:pt idx="16654">382500</cx:pt>
          <cx:pt idx="16655">755190</cx:pt>
          <cx:pt idx="16656">180000</cx:pt>
          <cx:pt idx="16657">427500</cx:pt>
          <cx:pt idx="16658">450000</cx:pt>
          <cx:pt idx="16659">254700</cx:pt>
          <cx:pt idx="16660">199080</cx:pt>
          <cx:pt idx="16661">1035832.5</cx:pt>
          <cx:pt idx="16662">450000</cx:pt>
          <cx:pt idx="16663">239850</cx:pt>
          <cx:pt idx="16664">451102.5</cx:pt>
          <cx:pt idx="16665">851431.5</cx:pt>
          <cx:pt idx="16666">1305000</cx:pt>
          <cx:pt idx="16667">508495.5</cx:pt>
          <cx:pt idx="16668">328405.5</cx:pt>
          <cx:pt idx="16669">225000</cx:pt>
          <cx:pt idx="16670">337500</cx:pt>
          <cx:pt idx="16671">787131</cx:pt>
          <cx:pt idx="16672">454500</cx:pt>
          <cx:pt idx="16673">808650</cx:pt>
          <cx:pt idx="16674">900000</cx:pt>
          <cx:pt idx="16675">312768</cx:pt>
          <cx:pt idx="16676">781920</cx:pt>
          <cx:pt idx="16677">265536</cx:pt>
          <cx:pt idx="16678">1078200</cx:pt>
          <cx:pt idx="16679">314055</cx:pt>
          <cx:pt idx="16680">469152</cx:pt>
          <cx:pt idx="16681">1354500</cx:pt>
          <cx:pt idx="16682">545040</cx:pt>
          <cx:pt idx="16683">142200</cx:pt>
          <cx:pt idx="16684">490495.5</cx:pt>
          <cx:pt idx="16685">760225.5</cx:pt>
          <cx:pt idx="16686">229500</cx:pt>
          <cx:pt idx="16687">545040</cx:pt>
          <cx:pt idx="16688">157500</cx:pt>
          <cx:pt idx="16689">263686.5</cx:pt>
          <cx:pt idx="16690">274500</cx:pt>
          <cx:pt idx="16691">398808</cx:pt>
          <cx:pt idx="16692">337500</cx:pt>
          <cx:pt idx="16693">405000</cx:pt>
          <cx:pt idx="16694">1724688</cx:pt>
          <cx:pt idx="16695">1428408</cx:pt>
          <cx:pt idx="16696">704844</cx:pt>
          <cx:pt idx="16697">260640</cx:pt>
          <cx:pt idx="16698">673875</cx:pt>
          <cx:pt idx="16699">143910</cx:pt>
          <cx:pt idx="16700">202500</cx:pt>
          <cx:pt idx="16701">715095</cx:pt>
          <cx:pt idx="16702">813195</cx:pt>
          <cx:pt idx="16703">508500</cx:pt>
          <cx:pt idx="16704">900000</cx:pt>
          <cx:pt idx="16705">442791</cx:pt>
          <cx:pt idx="16706">144486</cx:pt>
          <cx:pt idx="16707">814041</cx:pt>
          <cx:pt idx="16708">157500</cx:pt>
          <cx:pt idx="16709">269550</cx:pt>
          <cx:pt idx="16710">450000</cx:pt>
          <cx:pt idx="16711">1067940</cx:pt>
          <cx:pt idx="16712">161730</cx:pt>
          <cx:pt idx="16713">1463566.5</cx:pt>
          <cx:pt idx="16714">2517300</cx:pt>
          <cx:pt idx="16715">254700</cx:pt>
          <cx:pt idx="16716">679500</cx:pt>
          <cx:pt idx="16717">544491</cx:pt>
          <cx:pt idx="16718">180000</cx:pt>
          <cx:pt idx="16719">241618.5</cx:pt>
          <cx:pt idx="16720">900000</cx:pt>
          <cx:pt idx="16721">95940</cx:pt>
          <cx:pt idx="16722">808650</cx:pt>
          <cx:pt idx="16723">497520</cx:pt>
          <cx:pt idx="16724">345510</cx:pt>
          <cx:pt idx="16725">269550</cx:pt>
          <cx:pt idx="16726">454500</cx:pt>
          <cx:pt idx="16727">900000</cx:pt>
          <cx:pt idx="16728">364896</cx:pt>
          <cx:pt idx="16729">562491</cx:pt>
          <cx:pt idx="16730">499500</cx:pt>
          <cx:pt idx="16731">232344</cx:pt>
          <cx:pt idx="16732">634887</cx:pt>
          <cx:pt idx="16733">57564</cx:pt>
          <cx:pt idx="16734">299772</cx:pt>
          <cx:pt idx="16735">540000</cx:pt>
          <cx:pt idx="16736">675000</cx:pt>
          <cx:pt idx="16737">675000</cx:pt>
          <cx:pt idx="16738">1125000</cx:pt>
          <cx:pt idx="16739">825588</cx:pt>
          <cx:pt idx="16740">224136</cx:pt>
          <cx:pt idx="16741">254700</cx:pt>
          <cx:pt idx="16742">292500</cx:pt>
          <cx:pt idx="16743">152820</cx:pt>
          <cx:pt idx="16744">254700</cx:pt>
          <cx:pt idx="16745">210456</cx:pt>
          <cx:pt idx="16746">270000</cx:pt>
          <cx:pt idx="16747">337923</cx:pt>
          <cx:pt idx="16748">90000</cx:pt>
          <cx:pt idx="16749">781920</cx:pt>
          <cx:pt idx="16750">254700</cx:pt>
          <cx:pt idx="16751">284400</cx:pt>
          <cx:pt idx="16752">1018899</cx:pt>
          <cx:pt idx="16753">1350000</cx:pt>
          <cx:pt idx="16754">178290</cx:pt>
          <cx:pt idx="16755">679500</cx:pt>
          <cx:pt idx="16756">808650</cx:pt>
          <cx:pt idx="16757">473760</cx:pt>
          <cx:pt idx="16758">140166</cx:pt>
          <cx:pt idx="16759">254700</cx:pt>
          <cx:pt idx="16760">360000</cx:pt>
          <cx:pt idx="16761">582768</cx:pt>
          <cx:pt idx="16762">86346</cx:pt>
          <cx:pt idx="16763">1314117</cx:pt>
          <cx:pt idx="16764">254700</cx:pt>
          <cx:pt idx="16765">568197</cx:pt>
          <cx:pt idx="16766">1646316</cx:pt>
          <cx:pt idx="16767">225000</cx:pt>
          <cx:pt idx="16768">508495.5</cx:pt>
          <cx:pt idx="16769">234000</cx:pt>
          <cx:pt idx="16770">522000</cx:pt>
          <cx:pt idx="16771">651600</cx:pt>
          <cx:pt idx="16772">1288350</cx:pt>
          <cx:pt idx="16773">295776</cx:pt>
          <cx:pt idx="16774">81504</cx:pt>
          <cx:pt idx="16775">701730</cx:pt>
          <cx:pt idx="16776">314100</cx:pt>
          <cx:pt idx="16777">343683</cx:pt>
          <cx:pt idx="16778">1546020</cx:pt>
          <cx:pt idx="16779">382500</cx:pt>
          <cx:pt idx="16780">1207143</cx:pt>
          <cx:pt idx="16781">924394.5</cx:pt>
          <cx:pt idx="16782">1152000</cx:pt>
          <cx:pt idx="16783">152820</cx:pt>
          <cx:pt idx="16784">1305000</cx:pt>
          <cx:pt idx="16785">358443</cx:pt>
          <cx:pt idx="16786">99504</cx:pt>
          <cx:pt idx="16787">545040</cx:pt>
          <cx:pt idx="16788">819432</cx:pt>
          <cx:pt idx="16789">807984</cx:pt>
          <cx:pt idx="16790">592560</cx:pt>
          <cx:pt idx="16791">900000</cx:pt>
          <cx:pt idx="16792">592560</cx:pt>
          <cx:pt idx="16793">270000</cx:pt>
          <cx:pt idx="16794">490495.5</cx:pt>
          <cx:pt idx="16795">284400</cx:pt>
          <cx:pt idx="16796">239850</cx:pt>
          <cx:pt idx="16797">127350</cx:pt>
          <cx:pt idx="16798">1507869</cx:pt>
          <cx:pt idx="16799">712858.5</cx:pt>
          <cx:pt idx="16800">1971072</cx:pt>
          <cx:pt idx="16801">225000</cx:pt>
          <cx:pt idx="16802">405000</cx:pt>
          <cx:pt idx="16803">540000</cx:pt>
          <cx:pt idx="16804">592560</cx:pt>
          <cx:pt idx="16805">145557</cx:pt>
          <cx:pt idx="16806">942300</cx:pt>
          <cx:pt idx="16807">242595</cx:pt>
          <cx:pt idx="16808">301500</cx:pt>
          <cx:pt idx="16809">521280</cx:pt>
          <cx:pt idx="16810">229230</cx:pt>
          <cx:pt idx="16811">298512</cx:pt>
          <cx:pt idx="16812">66222</cx:pt>
          <cx:pt idx="16813">521280</cx:pt>
          <cx:pt idx="16814">487971</cx:pt>
          <cx:pt idx="16815">1223010</cx:pt>
          <cx:pt idx="16816">225000</cx:pt>
          <cx:pt idx="16817">1180899</cx:pt>
          <cx:pt idx="16818">381528</cx:pt>
          <cx:pt idx="16819">283500</cx:pt>
          <cx:pt idx="16820">454500</cx:pt>
          <cx:pt idx="16821">541323</cx:pt>
          <cx:pt idx="16822">1350000</cx:pt>
          <cx:pt idx="16823">355536</cx:pt>
          <cx:pt idx="16824">288873</cx:pt>
          <cx:pt idx="16825">472500</cx:pt>
          <cx:pt idx="16826">547344</cx:pt>
          <cx:pt idx="16827">580707</cx:pt>
          <cx:pt idx="16828">460858.5</cx:pt>
          <cx:pt idx="16829">1223010</cx:pt>
          <cx:pt idx="16830">472500</cx:pt>
          <cx:pt idx="16831">1078200</cx:pt>
          <cx:pt idx="16832">180000</cx:pt>
          <cx:pt idx="16833">292500</cx:pt>
          <cx:pt idx="16834">553500</cx:pt>
          <cx:pt idx="16835">512338.5</cx:pt>
          <cx:pt idx="16836">1485000</cx:pt>
          <cx:pt idx="16837">215640</cx:pt>
          <cx:pt idx="16838">711072</cx:pt>
          <cx:pt idx="16839">298512</cx:pt>
          <cx:pt idx="16840">143910</cx:pt>
          <cx:pt idx="16841">1078200</cx:pt>
          <cx:pt idx="16842">225000</cx:pt>
          <cx:pt idx="16843">2517300</cx:pt>
          <cx:pt idx="16844">519282</cx:pt>
          <cx:pt idx="16845">679500</cx:pt>
          <cx:pt idx="16846">292500</cx:pt>
          <cx:pt idx="16847">454500</cx:pt>
          <cx:pt idx="16848">172512</cx:pt>
          <cx:pt idx="16849">841500</cx:pt>
          <cx:pt idx="16850">675000</cx:pt>
          <cx:pt idx="16851">922266</cx:pt>
          <cx:pt idx="16852">1030302</cx:pt>
          <cx:pt idx="16853">557770.5</cx:pt>
          <cx:pt idx="16854">467257.5</cx:pt>
          <cx:pt idx="16855">152820</cx:pt>
          <cx:pt idx="16856">628114.5</cx:pt>
          <cx:pt idx="16857">254700</cx:pt>
          <cx:pt idx="16858">545040</cx:pt>
          <cx:pt idx="16859">659610</cx:pt>
          <cx:pt idx="16860">558841.5</cx:pt>
          <cx:pt idx="16861">1288350</cx:pt>
          <cx:pt idx="16862">213948</cx:pt>
          <cx:pt idx="16863">640080</cx:pt>
          <cx:pt idx="16864">263686.5</cx:pt>
          <cx:pt idx="16865">521280</cx:pt>
          <cx:pt idx="16866">728460</cx:pt>
          <cx:pt idx="16867">1319269.5</cx:pt>
          <cx:pt idx="16868">135000</cx:pt>
          <cx:pt idx="16869">254700</cx:pt>
          <cx:pt idx="16870">1113840</cx:pt>
          <cx:pt idx="16871">254700</cx:pt>
          <cx:pt idx="16872">1327500</cx:pt>
          <cx:pt idx="16873">414792</cx:pt>
          <cx:pt idx="16874">675000</cx:pt>
          <cx:pt idx="16875">497520</cx:pt>
          <cx:pt idx="16876">225000</cx:pt>
          <cx:pt idx="16877">450000</cx:pt>
          <cx:pt idx="16878">696150</cx:pt>
          <cx:pt idx="16879">364896</cx:pt>
          <cx:pt idx="16880">306000</cx:pt>
          <cx:pt idx="16881">1354500</cx:pt>
          <cx:pt idx="16882">454500</cx:pt>
          <cx:pt idx="16883">545040</cx:pt>
          <cx:pt idx="16884">544491</cx:pt>
          <cx:pt idx="16885">630000</cx:pt>
          <cx:pt idx="16886">536917.5</cx:pt>
          <cx:pt idx="16887">728847</cx:pt>
          <cx:pt idx="16888">264159</cx:pt>
          <cx:pt idx="16889">301464</cx:pt>
          <cx:pt idx="16890">315000</cx:pt>
          <cx:pt idx="16891">1129500</cx:pt>
          <cx:pt idx="16892">180000</cx:pt>
          <cx:pt idx="16893">450000</cx:pt>
          <cx:pt idx="16894">270000</cx:pt>
          <cx:pt idx="16895">1451047.5</cx:pt>
          <cx:pt idx="16896">270000</cx:pt>
          <cx:pt idx="16897">568908</cx:pt>
          <cx:pt idx="16898">728460</cx:pt>
          <cx:pt idx="16899">405000</cx:pt>
          <cx:pt idx="16900">510853.5</cx:pt>
          <cx:pt idx="16901">593010</cx:pt>
          <cx:pt idx="16902">1006920</cx:pt>
          <cx:pt idx="16903">239850</cx:pt>
          <cx:pt idx="16904">900000</cx:pt>
          <cx:pt idx="16905">497520</cx:pt>
          <cx:pt idx="16906">486459</cx:pt>
          <cx:pt idx="16907">645889.5</cx:pt>
          <cx:pt idx="16908">288562.5</cx:pt>
          <cx:pt idx="16909">173196</cx:pt>
          <cx:pt idx="16910">774000</cx:pt>
          <cx:pt idx="16911">481500</cx:pt>
          <cx:pt idx="16912">188685</cx:pt>
          <cx:pt idx="16913">728460</cx:pt>
          <cx:pt idx="16914">360000</cx:pt>
          <cx:pt idx="16915">1201500</cx:pt>
          <cx:pt idx="16916">720000</cx:pt>
          <cx:pt idx="16917">1024740</cx:pt>
          <cx:pt idx="16918">900000</cx:pt>
          <cx:pt idx="16919">697500</cx:pt>
          <cx:pt idx="16920">248877</cx:pt>
          <cx:pt idx="16921">1024290</cx:pt>
          <cx:pt idx="16922">254700</cx:pt>
          <cx:pt idx="16923">900000</cx:pt>
          <cx:pt idx="16924">157500</cx:pt>
          <cx:pt idx="16925">292500</cx:pt>
          <cx:pt idx="16926">260640</cx:pt>
          <cx:pt idx="16927">247500</cx:pt>
          <cx:pt idx="16928">808650</cx:pt>
          <cx:pt idx="16929">135000</cx:pt>
          <cx:pt idx="16930">720000</cx:pt>
          <cx:pt idx="16931">1056447</cx:pt>
          <cx:pt idx="16932">555273</cx:pt>
          <cx:pt idx="16933">948582</cx:pt>
          <cx:pt idx="16934">414792</cx:pt>
          <cx:pt idx="16935">889515</cx:pt>
          <cx:pt idx="16936">339948</cx:pt>
          <cx:pt idx="16937">337923</cx:pt>
          <cx:pt idx="16938">679500</cx:pt>
          <cx:pt idx="16939">436032</cx:pt>
          <cx:pt idx="16940">900000</cx:pt>
          <cx:pt idx="16941">247500</cx:pt>
          <cx:pt idx="16942">450000</cx:pt>
          <cx:pt idx="16943">2053845</cx:pt>
          <cx:pt idx="16944">1078200</cx:pt>
          <cx:pt idx="16945">539100</cx:pt>
          <cx:pt idx="16946">450000</cx:pt>
          <cx:pt idx="16947">675000</cx:pt>
          <cx:pt idx="16948">585000</cx:pt>
          <cx:pt idx="16949">540000</cx:pt>
          <cx:pt idx="16950">244584</cx:pt>
          <cx:pt idx="16951">180000</cx:pt>
          <cx:pt idx="16952">490495.5</cx:pt>
          <cx:pt idx="16953">808650</cx:pt>
          <cx:pt idx="16954">1350000</cx:pt>
          <cx:pt idx="16955">609498</cx:pt>
          <cx:pt idx="16956">585000</cx:pt>
          <cx:pt idx="16957">227520</cx:pt>
          <cx:pt idx="16958">1350000</cx:pt>
          <cx:pt idx="16959">312768</cx:pt>
          <cx:pt idx="16960">143910</cx:pt>
          <cx:pt idx="16961">643500</cx:pt>
          <cx:pt idx="16962">1609272</cx:pt>
          <cx:pt idx="16963">1237684.5</cx:pt>
          <cx:pt idx="16964">202500</cx:pt>
          <cx:pt idx="16965">1254739.5</cx:pt>
          <cx:pt idx="16966">521280</cx:pt>
          <cx:pt idx="16967">153504</cx:pt>
          <cx:pt idx="16968">933300</cx:pt>
          <cx:pt idx="16969">541323</cx:pt>
          <cx:pt idx="16970">528633</cx:pt>
          <cx:pt idx="16971">592560</cx:pt>
          <cx:pt idx="16972">1339884</cx:pt>
          <cx:pt idx="16973">479700</cx:pt>
          <cx:pt idx="16974">382500</cx:pt>
          <cx:pt idx="16975">391500</cx:pt>
          <cx:pt idx="16976">651600</cx:pt>
          <cx:pt idx="16977">225000</cx:pt>
          <cx:pt idx="16978">202500</cx:pt>
          <cx:pt idx="16979">1042560</cx:pt>
          <cx:pt idx="16980">514777.5</cx:pt>
          <cx:pt idx="16981">629325</cx:pt>
          <cx:pt idx="16982">2085120</cx:pt>
          <cx:pt idx="16983">1546020</cx:pt>
          <cx:pt idx="16984">906615</cx:pt>
          <cx:pt idx="16985">225000</cx:pt>
          <cx:pt idx="16986">755190</cx:pt>
          <cx:pt idx="16987">53910</cx:pt>
          <cx:pt idx="16988">477621</cx:pt>
          <cx:pt idx="16989">90000</cx:pt>
          <cx:pt idx="16990">270000</cx:pt>
          <cx:pt idx="16991">438084</cx:pt>
          <cx:pt idx="16992">1170000</cx:pt>
          <cx:pt idx="16993">654498</cx:pt>
          <cx:pt idx="16994">573628.5</cx:pt>
          <cx:pt idx="16995">225000</cx:pt>
          <cx:pt idx="16996">1006920</cx:pt>
          <cx:pt idx="16997">526491</cx:pt>
          <cx:pt idx="16998">675000</cx:pt>
          <cx:pt idx="16999">1350000</cx:pt>
          <cx:pt idx="17000">180000</cx:pt>
          <cx:pt idx="17001">1006920</cx:pt>
          <cx:pt idx="17002">270000</cx:pt>
          <cx:pt idx="17003">270000</cx:pt>
          <cx:pt idx="17004">562491</cx:pt>
          <cx:pt idx="17005">450000</cx:pt>
          <cx:pt idx="17006">320922</cx:pt>
          <cx:pt idx="17007">269550</cx:pt>
          <cx:pt idx="17008">270000</cx:pt>
          <cx:pt idx="17009">512064</cx:pt>
          <cx:pt idx="17010">392427</cx:pt>
          <cx:pt idx="17011">521280</cx:pt>
          <cx:pt idx="17012">225000</cx:pt>
          <cx:pt idx="17013">840951</cx:pt>
          <cx:pt idx="17014">495000</cx:pt>
          <cx:pt idx="17015">473760</cx:pt>
          <cx:pt idx="17016">790830</cx:pt>
          <cx:pt idx="17017">485640</cx:pt>
          <cx:pt idx="17018">1256400</cx:pt>
          <cx:pt idx="17019">900000</cx:pt>
          <cx:pt idx="17020">254700</cx:pt>
          <cx:pt idx="17021">370107</cx:pt>
          <cx:pt idx="17022">247500</cx:pt>
          <cx:pt idx="17023">765000</cx:pt>
          <cx:pt idx="17024">125136</cx:pt>
          <cx:pt idx="17025">180000</cx:pt>
          <cx:pt idx="17026">835380</cx:pt>
          <cx:pt idx="17027">490495.5</cx:pt>
          <cx:pt idx="17028">1546020</cx:pt>
          <cx:pt idx="17029">518562</cx:pt>
          <cx:pt idx="17030">398160</cx:pt>
          <cx:pt idx="17031">270000</cx:pt>
          <cx:pt idx="17032">467667</cx:pt>
          <cx:pt idx="17033">495351</cx:pt>
          <cx:pt idx="17034">286704</cx:pt>
          <cx:pt idx="17035">521280</cx:pt>
          <cx:pt idx="17036">180000</cx:pt>
          <cx:pt idx="17037">276277.5</cx:pt>
          <cx:pt idx="17038">900000</cx:pt>
          <cx:pt idx="17039">840951</cx:pt>
          <cx:pt idx="17040">373311</cx:pt>
          <cx:pt idx="17041">2013840</cx:pt>
          <cx:pt idx="17042">177903</cx:pt>
          <cx:pt idx="17043">220500</cx:pt>
          <cx:pt idx="17044">640080</cx:pt>
          <cx:pt idx="17045">1012500</cx:pt>
          <cx:pt idx="17046">679500</cx:pt>
          <cx:pt idx="17047">142200</cx:pt>
          <cx:pt idx="17048">53910</cx:pt>
          <cx:pt idx="17049">463500</cx:pt>
          <cx:pt idx="17050">781920</cx:pt>
          <cx:pt idx="17051">144000</cx:pt>
          <cx:pt idx="17052">1493086.5</cx:pt>
          <cx:pt idx="17053">1125000</cx:pt>
          <cx:pt idx="17054">566055</cx:pt>
          <cx:pt idx="17055">1190340</cx:pt>
          <cx:pt idx="17056">157500</cx:pt>
          <cx:pt idx="17057">997974</cx:pt>
          <cx:pt idx="17058">242595</cx:pt>
          <cx:pt idx="17059">922500</cx:pt>
          <cx:pt idx="17060">225000</cx:pt>
          <cx:pt idx="17061">1350000</cx:pt>
          <cx:pt idx="17062">148365</cx:pt>
          <cx:pt idx="17063">1006920</cx:pt>
          <cx:pt idx="17064">352044</cx:pt>
          <cx:pt idx="17065">180000</cx:pt>
          <cx:pt idx="17066">729792</cx:pt>
          <cx:pt idx="17067">382500</cx:pt>
          <cx:pt idx="17068">473760</cx:pt>
          <cx:pt idx="17069">243000</cx:pt>
          <cx:pt idx="17070">622413</cx:pt>
          <cx:pt idx="17071">263686.5</cx:pt>
          <cx:pt idx="17072">364896</cx:pt>
          <cx:pt idx="17073">260568</cx:pt>
          <cx:pt idx="17074">286704</cx:pt>
          <cx:pt idx="17075">134775</cx:pt>
          <cx:pt idx="17076">1256400</cx:pt>
          <cx:pt idx="17077">787131</cx:pt>
          <cx:pt idx="17078">450000</cx:pt>
          <cx:pt idx="17079">1046142</cx:pt>
          <cx:pt idx="17080">966424.5</cx:pt>
          <cx:pt idx="17081">239850</cx:pt>
          <cx:pt idx="17082">840996</cx:pt>
          <cx:pt idx="17083">1130062.5</cx:pt>
          <cx:pt idx="17084">824823</cx:pt>
          <cx:pt idx="17085">1078200</cx:pt>
          <cx:pt idx="17086">308133</cx:pt>
          <cx:pt idx="17087">862560</cx:pt>
          <cx:pt idx="17088">835380</cx:pt>
          <cx:pt idx="17089">640080</cx:pt>
          <cx:pt idx="17090">2025000</cx:pt>
          <cx:pt idx="17091">202500</cx:pt>
          <cx:pt idx="17092">270000</cx:pt>
          <cx:pt idx="17093">292500</cx:pt>
          <cx:pt idx="17094">894766.5</cx:pt>
          <cx:pt idx="17095">450000</cx:pt>
          <cx:pt idx="17096">573408</cx:pt>
          <cx:pt idx="17097">337500</cx:pt>
          <cx:pt idx="17098">222768</cx:pt>
          <cx:pt idx="17099">521280</cx:pt>
          <cx:pt idx="17100">227520</cx:pt>
          <cx:pt idx="17101">225000</cx:pt>
          <cx:pt idx="17102">1067940</cx:pt>
          <cx:pt idx="17103">1327500</cx:pt>
          <cx:pt idx="17104">204858</cx:pt>
          <cx:pt idx="17105">152820</cx:pt>
          <cx:pt idx="17106">781920</cx:pt>
          <cx:pt idx="17107">599778</cx:pt>
          <cx:pt idx="17108">900000</cx:pt>
          <cx:pt idx="17109">1062027</cx:pt>
          <cx:pt idx="17110">239850</cx:pt>
          <cx:pt idx="17111">900000</cx:pt>
          <cx:pt idx="17112">450000</cx:pt>
          <cx:pt idx="17113">426384</cx:pt>
          <cx:pt idx="17114">254700</cx:pt>
          <cx:pt idx="17115">675000</cx:pt>
          <cx:pt idx="17116">52128</cx:pt>
          <cx:pt idx="17117">1236816</cx:pt>
          <cx:pt idx="17118">1125171</cx:pt>
          <cx:pt idx="17119">270000</cx:pt>
          <cx:pt idx="17120">202500</cx:pt>
          <cx:pt idx="17121">239850</cx:pt>
          <cx:pt idx="17122">646920</cx:pt>
          <cx:pt idx="17123">180000</cx:pt>
          <cx:pt idx="17124">135000</cx:pt>
          <cx:pt idx="17125">942300</cx:pt>
          <cx:pt idx="17126">675000</cx:pt>
          <cx:pt idx="17127">150948</cx:pt>
          <cx:pt idx="17128">550980</cx:pt>
          <cx:pt idx="17129">521280</cx:pt>
          <cx:pt idx="17130">450000</cx:pt>
          <cx:pt idx="17131">163332</cx:pt>
          <cx:pt idx="17132">352044</cx:pt>
          <cx:pt idx="17133">1350000</cx:pt>
          <cx:pt idx="17134">1467612</cx:pt>
          <cx:pt idx="17135">225000</cx:pt>
          <cx:pt idx="17136">679500</cx:pt>
          <cx:pt idx="17137">729792</cx:pt>
          <cx:pt idx="17138">302206.5</cx:pt>
          <cx:pt idx="17139">942300</cx:pt>
          <cx:pt idx="17140">355536</cx:pt>
          <cx:pt idx="17141">1125000</cx:pt>
          <cx:pt idx="17142">585000</cx:pt>
          <cx:pt idx="17143">157500</cx:pt>
          <cx:pt idx="17144">405000</cx:pt>
          <cx:pt idx="17145">517500</cx:pt>
          <cx:pt idx="17146">1125000</cx:pt>
          <cx:pt idx="17147">225000</cx:pt>
          <cx:pt idx="17148">571396.5</cx:pt>
          <cx:pt idx="17149">251280</cx:pt>
          <cx:pt idx="17150">1762110</cx:pt>
          <cx:pt idx="17151">523278</cx:pt>
          <cx:pt idx="17152">508824</cx:pt>
          <cx:pt idx="17153">101880</cx:pt>
          <cx:pt idx="17154">157500</cx:pt>
          <cx:pt idx="17155">1467612</cx:pt>
          <cx:pt idx="17156">551079</cx:pt>
          <cx:pt idx="17157">450000</cx:pt>
          <cx:pt idx="17158">227520</cx:pt>
          <cx:pt idx="17159">675000</cx:pt>
          <cx:pt idx="17160">1506816</cx:pt>
          <cx:pt idx="17161">835744.5</cx:pt>
          <cx:pt idx="17162">225000</cx:pt>
          <cx:pt idx="17163">1133748</cx:pt>
          <cx:pt idx="17164">715095</cx:pt>
          <cx:pt idx="17165">1125000</cx:pt>
          <cx:pt idx="17166">927000</cx:pt>
          <cx:pt idx="17167">239850</cx:pt>
          <cx:pt idx="17168">1155226.5</cx:pt>
          <cx:pt idx="17169">500211</cx:pt>
          <cx:pt idx="17170">1866181.5</cx:pt>
          <cx:pt idx="17171">454500</cx:pt>
          <cx:pt idx="17172">900000</cx:pt>
          <cx:pt idx="17173">90000</cx:pt>
          <cx:pt idx="17174">585000</cx:pt>
          <cx:pt idx="17175">728460</cx:pt>
          <cx:pt idx="17176">521280</cx:pt>
          <cx:pt idx="17177">180000</cx:pt>
          <cx:pt idx="17178">136260</cx:pt>
          <cx:pt idx="17179">1300500</cx:pt>
          <cx:pt idx="17180">202500</cx:pt>
          <cx:pt idx="17181">679500</cx:pt>
          <cx:pt idx="17182">540000</cx:pt>
          <cx:pt idx="17183">180000</cx:pt>
          <cx:pt idx="17184">630000</cx:pt>
          <cx:pt idx="17185">813195</cx:pt>
          <cx:pt idx="17186">384048</cx:pt>
          <cx:pt idx="17187">993996</cx:pt>
          <cx:pt idx="17188">545040</cx:pt>
          <cx:pt idx="17189">1006920</cx:pt>
          <cx:pt idx="17190">598486.5</cx:pt>
          <cx:pt idx="17191">373311</cx:pt>
          <cx:pt idx="17192">152820</cx:pt>
          <cx:pt idx="17193">979992</cx:pt>
          <cx:pt idx="17194">900000</cx:pt>
          <cx:pt idx="17195">485190</cx:pt>
          <cx:pt idx="17196">382500</cx:pt>
          <cx:pt idx="17197">263686.5</cx:pt>
          <cx:pt idx="17198">1046142</cx:pt>
          <cx:pt idx="17199">216000</cx:pt>
          <cx:pt idx="17200">900000</cx:pt>
          <cx:pt idx="17201">52128</cx:pt>
          <cx:pt idx="17202">545040</cx:pt>
          <cx:pt idx="17203">314100</cx:pt>
          <cx:pt idx="17204">824823</cx:pt>
          <cx:pt idx="17205">549882</cx:pt>
          <cx:pt idx="17206">180000</cx:pt>
          <cx:pt idx="17207">284400</cx:pt>
          <cx:pt idx="17208">161730</cx:pt>
          <cx:pt idx="17209">292500</cx:pt>
          <cx:pt idx="17210">510853.5</cx:pt>
          <cx:pt idx="17211">50940</cx:pt>
          <cx:pt idx="17212">949500</cx:pt>
          <cx:pt idx="17213">225000</cx:pt>
          <cx:pt idx="17214">1354500</cx:pt>
          <cx:pt idx="17215">360000</cx:pt>
          <cx:pt idx="17216">153000</cx:pt>
          <cx:pt idx="17217">315000</cx:pt>
          <cx:pt idx="17218">521280</cx:pt>
          <cx:pt idx="17219">675000</cx:pt>
          <cx:pt idx="17220">409653</cx:pt>
          <cx:pt idx="17221">469152</cx:pt>
          <cx:pt idx="17222">900000</cx:pt>
          <cx:pt idx="17223">942300</cx:pt>
          <cx:pt idx="17224">364896</cx:pt>
          <cx:pt idx="17225">239850</cx:pt>
          <cx:pt idx="17226">1638000</cx:pt>
          <cx:pt idx="17227">825588</cx:pt>
          <cx:pt idx="17228">1227901.5</cx:pt>
          <cx:pt idx="17229">216000</cx:pt>
          <cx:pt idx="17230">1643755.5</cx:pt>
          <cx:pt idx="17231">251091</cx:pt>
          <cx:pt idx="17232">184500</cx:pt>
          <cx:pt idx="17233">135000</cx:pt>
          <cx:pt idx="17234">1266048</cx:pt>
          <cx:pt idx="17235">1223010</cx:pt>
          <cx:pt idx="17236">292500</cx:pt>
          <cx:pt idx="17237">270000</cx:pt>
          <cx:pt idx="17238">178290</cx:pt>
          <cx:pt idx="17239">467257.5</cx:pt>
          <cx:pt idx="17240">485640</cx:pt>
          <cx:pt idx="17241">740704.5</cx:pt>
          <cx:pt idx="17242">675000</cx:pt>
          <cx:pt idx="17243">270000</cx:pt>
          <cx:pt idx="17244">314100</cx:pt>
          <cx:pt idx="17245">1462500</cx:pt>
          <cx:pt idx="17246">706410</cx:pt>
          <cx:pt idx="17247">808650</cx:pt>
          <cx:pt idx="17248">101880</cx:pt>
          <cx:pt idx="17249">310671</cx:pt>
          <cx:pt idx="17250">384048</cx:pt>
          <cx:pt idx="17251">1971072</cx:pt>
          <cx:pt idx="17252">808650</cx:pt>
          <cx:pt idx="17253">535500</cx:pt>
          <cx:pt idx="17254">180000</cx:pt>
          <cx:pt idx="17255">247275</cx:pt>
          <cx:pt idx="17256">528633</cx:pt>
          <cx:pt idx="17257">1515415.5</cx:pt>
          <cx:pt idx="17258">288873</cx:pt>
          <cx:pt idx="17259">183384</cx:pt>
          <cx:pt idx="17260">765000</cx:pt>
          <cx:pt idx="17261">557770.5</cx:pt>
          <cx:pt idx="17262">835380</cx:pt>
          <cx:pt idx="17263">904500</cx:pt>
          <cx:pt idx="17264">135000</cx:pt>
          <cx:pt idx="17265">675000</cx:pt>
          <cx:pt idx="17266">755190</cx:pt>
          <cx:pt idx="17267">961794</cx:pt>
          <cx:pt idx="17268">954000</cx:pt>
          <cx:pt idx="17269">814041</cx:pt>
          <cx:pt idx="17270">152820</cx:pt>
          <cx:pt idx="17271">755190</cx:pt>
          <cx:pt idx="17272">1125000</cx:pt>
          <cx:pt idx="17273">306000</cx:pt>
          <cx:pt idx="17274">312840</cx:pt>
          <cx:pt idx="17275">454500</cx:pt>
          <cx:pt idx="17276">270000</cx:pt>
          <cx:pt idx="17277">675000</cx:pt>
          <cx:pt idx="17278">352656</cx:pt>
          <cx:pt idx="17279">245619</cx:pt>
          <cx:pt idx="17280">178290</cx:pt>
          <cx:pt idx="17281">360000</cx:pt>
          <cx:pt idx="17282">781920</cx:pt>
          <cx:pt idx="17283">497520</cx:pt>
          <cx:pt idx="17284">928935</cx:pt>
          <cx:pt idx="17285">1755000</cx:pt>
          <cx:pt idx="17286">202500</cx:pt>
          <cx:pt idx="17287">579942</cx:pt>
          <cx:pt idx="17288">586332</cx:pt>
          <cx:pt idx="17289">545040</cx:pt>
          <cx:pt idx="17290">1546020</cx:pt>
          <cx:pt idx="17291">860112</cx:pt>
          <cx:pt idx="17292">1308964.5</cx:pt>
          <cx:pt idx="17293">244584</cx:pt>
          <cx:pt idx="17294">1024740</cx:pt>
          <cx:pt idx="17295">545040</cx:pt>
          <cx:pt idx="17296">941193</cx:pt>
          <cx:pt idx="17297">657166.5</cx:pt>
          <cx:pt idx="17298">350415</cx:pt>
          <cx:pt idx="17299">175500</cx:pt>
          <cx:pt idx="17300">679671</cx:pt>
          <cx:pt idx="17301">148365</cx:pt>
          <cx:pt idx="17302">774000</cx:pt>
          <cx:pt idx="17303">1223010</cx:pt>
          <cx:pt idx="17304">474048</cx:pt>
          <cx:pt idx="17305">94230</cx:pt>
          <cx:pt idx="17306">291384</cx:pt>
          <cx:pt idx="17307">1305909</cx:pt>
          <cx:pt idx="17308">247500</cx:pt>
          <cx:pt idx="17309">247500</cx:pt>
          <cx:pt idx="17310">270000</cx:pt>
          <cx:pt idx="17311">386784</cx:pt>
          <cx:pt idx="17312">1291500</cx:pt>
          <cx:pt idx="17313">227520</cx:pt>
          <cx:pt idx="17314">327024</cx:pt>
          <cx:pt idx="17315">1237500</cx:pt>
          <cx:pt idx="17316">539230.5</cx:pt>
          <cx:pt idx="17317">1215000</cx:pt>
          <cx:pt idx="17318">113746.5</cx:pt>
          <cx:pt idx="17319">327249</cx:pt>
          <cx:pt idx="17320">203760</cx:pt>
          <cx:pt idx="17321">247500</cx:pt>
          <cx:pt idx="17322">360000</cx:pt>
          <cx:pt idx="17323">792162</cx:pt>
          <cx:pt idx="17324">545040</cx:pt>
          <cx:pt idx="17325">1035000</cx:pt>
          <cx:pt idx="17326">110331</cx:pt>
          <cx:pt idx="17327">543037.5</cx:pt>
          <cx:pt idx="17328">409716</cx:pt>
          <cx:pt idx="17329">675000</cx:pt>
          <cx:pt idx="17330">675000</cx:pt>
          <cx:pt idx="17331">168102</cx:pt>
          <cx:pt idx="17332">873000</cx:pt>
          <cx:pt idx="17333">218016</cx:pt>
          <cx:pt idx="17334">269550</cx:pt>
          <cx:pt idx="17335">1546020</cx:pt>
          <cx:pt idx="17336">1350000</cx:pt>
          <cx:pt idx="17337">135000</cx:pt>
          <cx:pt idx="17338">810000</cx:pt>
          <cx:pt idx="17339">225000</cx:pt>
          <cx:pt idx="17340">168102</cx:pt>
          <cx:pt idx="17341">225000</cx:pt>
          <cx:pt idx="17342">945000</cx:pt>
          <cx:pt idx="17343">1285816.5</cx:pt>
          <cx:pt idx="17344">382500</cx:pt>
          <cx:pt idx="17345">787086</cx:pt>
          <cx:pt idx="17346">135000</cx:pt>
          <cx:pt idx="17347">135000</cx:pt>
          <cx:pt idx="17348">900000</cx:pt>
          <cx:pt idx="17349">614574</cx:pt>
          <cx:pt idx="17350">808650</cx:pt>
          <cx:pt idx="17351">1042560</cx:pt>
          <cx:pt idx="17352">1150204.5</cx:pt>
          <cx:pt idx="17353">210456</cx:pt>
          <cx:pt idx="17354">711000</cx:pt>
          <cx:pt idx="17355">754740</cx:pt>
          <cx:pt idx="17356">983160</cx:pt>
          <cx:pt idx="17357">315000</cx:pt>
          <cx:pt idx="17358">675000</cx:pt>
          <cx:pt idx="17359">1123164</cx:pt>
          <cx:pt idx="17360">270000</cx:pt>
          <cx:pt idx="17361">90000</cx:pt>
          <cx:pt idx="17362">808650</cx:pt>
          <cx:pt idx="17363">213322.5</cx:pt>
          <cx:pt idx="17364">1154362.5</cx:pt>
          <cx:pt idx="17365">679500</cx:pt>
          <cx:pt idx="17366">327024</cx:pt>
          <cx:pt idx="17367">225000</cx:pt>
          <cx:pt idx="17368">753840</cx:pt>
          <cx:pt idx="17369">526491</cx:pt>
          <cx:pt idx="17370">1255680</cx:pt>
          <cx:pt idx="17371">1080000</cx:pt>
          <cx:pt idx="17372">479578.5</cx:pt>
          <cx:pt idx="17373">521280</cx:pt>
          <cx:pt idx="17374">1168452</cx:pt>
          <cx:pt idx="17375">1971072</cx:pt>
          <cx:pt idx="17376">143910</cx:pt>
          <cx:pt idx="17377">265851</cx:pt>
          <cx:pt idx="17378">270000</cx:pt>
          <cx:pt idx="17379">1426500</cx:pt>
          <cx:pt idx="17380">1113840</cx:pt>
          <cx:pt idx="17381">1125000</cx:pt>
          <cx:pt idx="17382">314055</cx:pt>
          <cx:pt idx="17383">963472.5</cx:pt>
          <cx:pt idx="17384">1256400</cx:pt>
          <cx:pt idx="17385">539590.5</cx:pt>
          <cx:pt idx="17386">567000</cx:pt>
          <cx:pt idx="17387">450000</cx:pt>
          <cx:pt idx="17388">706410</cx:pt>
          <cx:pt idx="17389">495351</cx:pt>
          <cx:pt idx="17390">423000</cx:pt>
          <cx:pt idx="17391">585000</cx:pt>
          <cx:pt idx="17392">755190</cx:pt>
          <cx:pt idx="17393">358344</cx:pt>
          <cx:pt idx="17394">497520</cx:pt>
          <cx:pt idx="17395">582768</cx:pt>
          <cx:pt idx="17396">521280</cx:pt>
          <cx:pt idx="17397">284400</cx:pt>
          <cx:pt idx="17398">315000</cx:pt>
          <cx:pt idx="17399">1575000</cx:pt>
          <cx:pt idx="17400">1270174.5</cx:pt>
          <cx:pt idx="17401">360000</cx:pt>
          <cx:pt idx="17402">45000</cx:pt>
          <cx:pt idx="17403">797557.5</cx:pt>
          <cx:pt idx="17404">319981.5</cx:pt>
          <cx:pt idx="17405">738000</cx:pt>
          <cx:pt idx="17406">95940</cx:pt>
          <cx:pt idx="17407">292500</cx:pt>
          <cx:pt idx="17408">390960</cx:pt>
          <cx:pt idx="17409">900000</cx:pt>
          <cx:pt idx="17410">545040</cx:pt>
          <cx:pt idx="17411">1462266</cx:pt>
          <cx:pt idx="17412">1293502.5</cx:pt>
          <cx:pt idx="17413">270000</cx:pt>
          <cx:pt idx="17414">592560</cx:pt>
          <cx:pt idx="17415">127350</cx:pt>
          <cx:pt idx="17416">298512</cx:pt>
          <cx:pt idx="17417">1762110</cx:pt>
          <cx:pt idx="17418">270000</cx:pt>
          <cx:pt idx="17419">900000</cx:pt>
          <cx:pt idx="17420">1042560</cx:pt>
          <cx:pt idx="17421">1272456</cx:pt>
          <cx:pt idx="17422">852088.5</cx:pt>
          <cx:pt idx="17423">47970</cx:pt>
          <cx:pt idx="17424">269550</cx:pt>
          <cx:pt idx="17425">835380</cx:pt>
          <cx:pt idx="17426">72000</cx:pt>
          <cx:pt idx="17427">544491</cx:pt>
          <cx:pt idx="17428">1053000</cx:pt>
          <cx:pt idx="17429">521280</cx:pt>
          <cx:pt idx="17430">204768</cx:pt>
          <cx:pt idx="17431">640080</cx:pt>
          <cx:pt idx="17432">471951</cx:pt>
          <cx:pt idx="17433">1078200</cx:pt>
          <cx:pt idx="17434">1080000</cx:pt>
          <cx:pt idx="17435">337500</cx:pt>
          <cx:pt idx="17436">808650</cx:pt>
          <cx:pt idx="17437">270000</cx:pt>
          <cx:pt idx="17438">254700</cx:pt>
          <cx:pt idx="17439">405000</cx:pt>
          <cx:pt idx="17440">1303812</cx:pt>
          <cx:pt idx="17441">283500</cx:pt>
          <cx:pt idx="17442">314100</cx:pt>
          <cx:pt idx="17443">440784</cx:pt>
          <cx:pt idx="17444">354276</cx:pt>
          <cx:pt idx="17445">573408</cx:pt>
          <cx:pt idx="17446">121500</cx:pt>
          <cx:pt idx="17447">566055</cx:pt>
          <cx:pt idx="17448">540000</cx:pt>
          <cx:pt idx="17449">254700</cx:pt>
          <cx:pt idx="17450">284400</cx:pt>
          <cx:pt idx="17451">270000</cx:pt>
          <cx:pt idx="17452">508495.5</cx:pt>
          <cx:pt idx="17453">497520</cx:pt>
          <cx:pt idx="17454">327024</cx:pt>
          <cx:pt idx="17455">182286</cx:pt>
          <cx:pt idx="17456">517788</cx:pt>
          <cx:pt idx="17457">135000</cx:pt>
          <cx:pt idx="17458">225000</cx:pt>
          <cx:pt idx="17459">225000</cx:pt>
          <cx:pt idx="17460">231813</cx:pt>
          <cx:pt idx="17461">409500</cx:pt>
          <cx:pt idx="17462">284400</cx:pt>
          <cx:pt idx="17463">225000</cx:pt>
          <cx:pt idx="17464">504000</cx:pt>
          <cx:pt idx="17465">500211</cx:pt>
          <cx:pt idx="17466">539100</cx:pt>
          <cx:pt idx="17467">986346</cx:pt>
          <cx:pt idx="17468">183384</cx:pt>
          <cx:pt idx="17469">557221.5</cx:pt>
          <cx:pt idx="17470">254700</cx:pt>
          <cx:pt idx="17471">416052</cx:pt>
          <cx:pt idx="17472">533313</cx:pt>
          <cx:pt idx="17473">479700</cx:pt>
          <cx:pt idx="17474">95940</cx:pt>
          <cx:pt idx="17475">900000</cx:pt>
          <cx:pt idx="17476">152820</cx:pt>
          <cx:pt idx="17477">497448</cx:pt>
          <cx:pt idx="17478">216144</cx:pt>
          <cx:pt idx="17479">562491</cx:pt>
          <cx:pt idx="17480">355536</cx:pt>
          <cx:pt idx="17481">840951</cx:pt>
          <cx:pt idx="17482">675000</cx:pt>
          <cx:pt idx="17483">405000</cx:pt>
          <cx:pt idx="17484">142632</cx:pt>
          <cx:pt idx="17485">157500</cx:pt>
          <cx:pt idx="17486">327024</cx:pt>
          <cx:pt idx="17487">386784</cx:pt>
          <cx:pt idx="17488">985603.5</cx:pt>
          <cx:pt idx="17489">202500</cx:pt>
          <cx:pt idx="17490">270000</cx:pt>
          <cx:pt idx="17491">540000</cx:pt>
          <cx:pt idx="17492">239850</cx:pt>
          <cx:pt idx="17493">535675.5</cx:pt>
          <cx:pt idx="17494">1256400</cx:pt>
          <cx:pt idx="17495">119893.5</cx:pt>
          <cx:pt idx="17496">640080</cx:pt>
          <cx:pt idx="17497">885762</cx:pt>
          <cx:pt idx="17498">358213.5</cx:pt>
          <cx:pt idx="17499">453514.5</cx:pt>
          <cx:pt idx="17500">180000</cx:pt>
          <cx:pt idx="17501">270000</cx:pt>
          <cx:pt idx="17502">490500</cx:pt>
          <cx:pt idx="17503">720000</cx:pt>
          <cx:pt idx="17504">74182.5</cx:pt>
          <cx:pt idx="17505">247500</cx:pt>
          <cx:pt idx="17506">270000</cx:pt>
          <cx:pt idx="17507">443088</cx:pt>
          <cx:pt idx="17508">265851</cx:pt>
          <cx:pt idx="17509">832500</cx:pt>
          <cx:pt idx="17510">900000</cx:pt>
          <cx:pt idx="17511">805536</cx:pt>
          <cx:pt idx="17512">474048</cx:pt>
          <cx:pt idx="17513">835380</cx:pt>
          <cx:pt idx="17514">641529</cx:pt>
          <cx:pt idx="17515">1223010</cx:pt>
          <cx:pt idx="17516">696150</cx:pt>
          <cx:pt idx="17517">343800</cx:pt>
          <cx:pt idx="17518">521280</cx:pt>
          <cx:pt idx="17519">491823</cx:pt>
          <cx:pt idx="17520">2013840</cx:pt>
          <cx:pt idx="17521">364896</cx:pt>
          <cx:pt idx="17522">180000</cx:pt>
          <cx:pt idx="17523">112500</cx:pt>
          <cx:pt idx="17524">697500</cx:pt>
          <cx:pt idx="17525">679500</cx:pt>
          <cx:pt idx="17526">622413</cx:pt>
          <cx:pt idx="17527">971280</cx:pt>
          <cx:pt idx="17528">1735861.5</cx:pt>
          <cx:pt idx="17529">835380</cx:pt>
          <cx:pt idx="17530">454500</cx:pt>
          <cx:pt idx="17531">487971</cx:pt>
          <cx:pt idx="17532">314100</cx:pt>
          <cx:pt idx="17533">1303812</cx:pt>
          <cx:pt idx="17534">67500</cx:pt>
          <cx:pt idx="17535">562491</cx:pt>
          <cx:pt idx="17536">135000</cx:pt>
          <cx:pt idx="17537">343800</cx:pt>
          <cx:pt idx="17538">135000</cx:pt>
          <cx:pt idx="17539">533668.5</cx:pt>
          <cx:pt idx="17540">1113840</cx:pt>
          <cx:pt idx="17541">360000</cx:pt>
          <cx:pt idx="17542">679500</cx:pt>
          <cx:pt idx="17543">337500</cx:pt>
          <cx:pt idx="17544">545040</cx:pt>
          <cx:pt idx="17545">254700</cx:pt>
          <cx:pt idx="17546">900000</cx:pt>
          <cx:pt idx="17547">225000</cx:pt>
          <cx:pt idx="17548">993082.5</cx:pt>
          <cx:pt idx="17549">457834.5</cx:pt>
          <cx:pt idx="17550">656811</cx:pt>
          <cx:pt idx="17551">343800</cx:pt>
          <cx:pt idx="17552">630000</cx:pt>
          <cx:pt idx="17553">906228</cx:pt>
          <cx:pt idx="17554">135000</cx:pt>
          <cx:pt idx="17555">468121.5</cx:pt>
          <cx:pt idx="17556">630000</cx:pt>
          <cx:pt idx="17557">781920</cx:pt>
          <cx:pt idx="17558">521280</cx:pt>
          <cx:pt idx="17559">1852731</cx:pt>
          <cx:pt idx="17560">225000</cx:pt>
          <cx:pt idx="17561">117162</cx:pt>
          <cx:pt idx="17562">715095</cx:pt>
          <cx:pt idx="17563">1354500</cx:pt>
          <cx:pt idx="17564">785259</cx:pt>
          <cx:pt idx="17565">805675.5</cx:pt>
          <cx:pt idx="17566">407965.5</cx:pt>
          <cx:pt idx="17567">335592</cx:pt>
          <cx:pt idx="17568">492862.5</cx:pt>
          <cx:pt idx="17569">640080</cx:pt>
          <cx:pt idx="17570">285723</cx:pt>
          <cx:pt idx="17571">1125000</cx:pt>
          <cx:pt idx="17572">553806</cx:pt>
          <cx:pt idx="17573">728460</cx:pt>
          <cx:pt idx="17574">225000</cx:pt>
          <cx:pt idx="17575">552555</cx:pt>
          <cx:pt idx="17576">880965</cx:pt>
          <cx:pt idx="17577">755190</cx:pt>
          <cx:pt idx="17578">675000</cx:pt>
          <cx:pt idx="17579">152820</cx:pt>
          <cx:pt idx="17580">2517300</cx:pt>
          <cx:pt idx="17581">781920</cx:pt>
          <cx:pt idx="17582">314100</cx:pt>
          <cx:pt idx="17583">724981.5</cx:pt>
          <cx:pt idx="17584">807984</cx:pt>
          <cx:pt idx="17585">497520</cx:pt>
          <cx:pt idx="17586">1223010</cx:pt>
          <cx:pt idx="17587">450000</cx:pt>
          <cx:pt idx="17588">251280</cx:pt>
          <cx:pt idx="17589">604152</cx:pt>
          <cx:pt idx="17590">679500</cx:pt>
          <cx:pt idx="17591">634360.5</cx:pt>
          <cx:pt idx="17592">787131</cx:pt>
          <cx:pt idx="17593">177903</cx:pt>
          <cx:pt idx="17594">112500</cx:pt>
          <cx:pt idx="17595">500490</cx:pt>
          <cx:pt idx="17596">180000</cx:pt>
          <cx:pt idx="17597">392427</cx:pt>
          <cx:pt idx="17598">1024740</cx:pt>
          <cx:pt idx="17599">1800000</cx:pt>
          <cx:pt idx="17600">640458</cx:pt>
          <cx:pt idx="17601">263686.5</cx:pt>
          <cx:pt idx="17602">1040985</cx:pt>
          <cx:pt idx="17603">904500</cx:pt>
          <cx:pt idx="17604">807984</cx:pt>
          <cx:pt idx="17605">170640</cx:pt>
          <cx:pt idx="17606">781920</cx:pt>
          <cx:pt idx="17607">814500</cx:pt>
          <cx:pt idx="17608">198000</cx:pt>
          <cx:pt idx="17609">321574.5</cx:pt>
          <cx:pt idx="17610">270000</cx:pt>
          <cx:pt idx="17611">1291500</cx:pt>
          <cx:pt idx="17612">832500</cx:pt>
          <cx:pt idx="17613">216000</cx:pt>
          <cx:pt idx="17614">202500</cx:pt>
          <cx:pt idx="17615">270000</cx:pt>
          <cx:pt idx="17616">1125000</cx:pt>
          <cx:pt idx="17617">473760</cx:pt>
          <cx:pt idx="17618">360000</cx:pt>
          <cx:pt idx="17619">288873</cx:pt>
          <cx:pt idx="17620">544491</cx:pt>
          <cx:pt idx="17621">56880</cx:pt>
          <cx:pt idx="17622">117162</cx:pt>
          <cx:pt idx="17623">450000</cx:pt>
          <cx:pt idx="17624">273024</cx:pt>
          <cx:pt idx="17625">171000</cx:pt>
          <cx:pt idx="17626">622188</cx:pt>
          <cx:pt idx="17627">1412032.5</cx:pt>
          <cx:pt idx="17628">450000</cx:pt>
          <cx:pt idx="17629">283585.5</cx:pt>
          <cx:pt idx="17630">1396570.5</cx:pt>
          <cx:pt idx="17631">284256</cx:pt>
          <cx:pt idx="17632">1489333.5</cx:pt>
          <cx:pt idx="17633">1046142</cx:pt>
          <cx:pt idx="17634">369000</cx:pt>
          <cx:pt idx="17635">193500</cx:pt>
          <cx:pt idx="17636">521280</cx:pt>
          <cx:pt idx="17637">499500</cx:pt>
          <cx:pt idx="17638">545040</cx:pt>
          <cx:pt idx="17639">403249.5</cx:pt>
          <cx:pt idx="17640">241618.5</cx:pt>
          <cx:pt idx="17641">599472</cx:pt>
          <cx:pt idx="17642">1023966</cx:pt>
          <cx:pt idx="17643">1339146</cx:pt>
          <cx:pt idx="17644">284400</cx:pt>
          <cx:pt idx="17645">254700</cx:pt>
          <cx:pt idx="17646">270000</cx:pt>
          <cx:pt idx="17647">270000</cx:pt>
          <cx:pt idx="17648">254700</cx:pt>
          <cx:pt idx="17649">225000</cx:pt>
          <cx:pt idx="17650">260640</cx:pt>
          <cx:pt idx="17651">389844</cx:pt>
          <cx:pt idx="17652">338832</cx:pt>
          <cx:pt idx="17653">269550</cx:pt>
          <cx:pt idx="17654">540000</cx:pt>
          <cx:pt idx="17655">294322.5</cx:pt>
          <cx:pt idx="17656">1170000</cx:pt>
          <cx:pt idx="17657">1030680</cx:pt>
          <cx:pt idx="17658">814041</cx:pt>
          <cx:pt idx="17659">522396</cx:pt>
          <cx:pt idx="17660">781920</cx:pt>
          <cx:pt idx="17661">609187.5</cx:pt>
          <cx:pt idx="17662">500490</cx:pt>
          <cx:pt idx="17663">270000</cx:pt>
          <cx:pt idx="17664">269550</cx:pt>
          <cx:pt idx="17665">507469.5</cx:pt>
          <cx:pt idx="17666">202500</cx:pt>
          <cx:pt idx="17667">913500</cx:pt>
          <cx:pt idx="17668">202500</cx:pt>
          <cx:pt idx="17669">1078200</cx:pt>
          <cx:pt idx="17670">961146</cx:pt>
          <cx:pt idx="17671">427450.5</cx:pt>
          <cx:pt idx="17672">1006920</cx:pt>
          <cx:pt idx="17673">486000</cx:pt>
          <cx:pt idx="17674">1288350</cx:pt>
          <cx:pt idx="17675">697500</cx:pt>
          <cx:pt idx="17676">270000</cx:pt>
          <cx:pt idx="17677">1056447</cx:pt>
          <cx:pt idx="17678">1293502.5</cx:pt>
          <cx:pt idx="17679">547344</cx:pt>
          <cx:pt idx="17680">651816</cx:pt>
          <cx:pt idx="17681">2156400</cx:pt>
          <cx:pt idx="17682">284400</cx:pt>
          <cx:pt idx="17683">310500</cx:pt>
          <cx:pt idx="17684">808650</cx:pt>
          <cx:pt idx="17685">1350000</cx:pt>
          <cx:pt idx="17686">239850</cx:pt>
          <cx:pt idx="17687">590337</cx:pt>
          <cx:pt idx="17688">583834.5</cx:pt>
          <cx:pt idx="17689">755190</cx:pt>
          <cx:pt idx="17690">521280</cx:pt>
          <cx:pt idx="17691">318411</cx:pt>
          <cx:pt idx="17692">840951</cx:pt>
          <cx:pt idx="17693">157500</cx:pt>
          <cx:pt idx="17694">420588</cx:pt>
          <cx:pt idx="17695">135000</cx:pt>
          <cx:pt idx="17696">135000</cx:pt>
          <cx:pt idx="17697">296280</cx:pt>
          <cx:pt idx="17698">1971072</cx:pt>
          <cx:pt idx="17699">855882</cx:pt>
          <cx:pt idx="17700">90000</cx:pt>
          <cx:pt idx="17701">254700</cx:pt>
          <cx:pt idx="17702">755190</cx:pt>
          <cx:pt idx="17703">243000</cx:pt>
          <cx:pt idx="17704">405000</cx:pt>
          <cx:pt idx="17705">790434</cx:pt>
          <cx:pt idx="17706">568800</cx:pt>
          <cx:pt idx="17707">265306.5</cx:pt>
          <cx:pt idx="17708">225000</cx:pt>
          <cx:pt idx="17709">518562</cx:pt>
          <cx:pt idx="17710">675000</cx:pt>
          <cx:pt idx="17711">942300</cx:pt>
          <cx:pt idx="17712">1257430.5</cx:pt>
          <cx:pt idx="17713">270000</cx:pt>
          <cx:pt idx="17714">755190</cx:pt>
          <cx:pt idx="17715">409716</cx:pt>
          <cx:pt idx="17716">675000</cx:pt>
          <cx:pt idx="17717">314100</cx:pt>
          <cx:pt idx="17718">417024</cx:pt>
          <cx:pt idx="17719">713889</cx:pt>
          <cx:pt idx="17720">545040</cx:pt>
          <cx:pt idx="17721">1125000</cx:pt>
          <cx:pt idx="17722">900000</cx:pt>
          <cx:pt idx="17723">283419</cx:pt>
          <cx:pt idx="17724">436032</cx:pt>
          <cx:pt idx="17725">1256103</cx:pt>
          <cx:pt idx="17726">675000</cx:pt>
          <cx:pt idx="17727">755190</cx:pt>
          <cx:pt idx="17728">180000</cx:pt>
          <cx:pt idx="17729">1345500</cx:pt>
          <cx:pt idx="17730">1288350</cx:pt>
          <cx:pt idx="17731">270000</cx:pt>
          <cx:pt idx="17732">549882</cx:pt>
          <cx:pt idx="17733">239850</cx:pt>
          <cx:pt idx="17734">355536</cx:pt>
          <cx:pt idx="17735">760131</cx:pt>
          <cx:pt idx="17736">942300</cx:pt>
          <cx:pt idx="17737">202500</cx:pt>
          <cx:pt idx="17738">582768</cx:pt>
          <cx:pt idx="17739">177768</cx:pt>
          <cx:pt idx="17740">447768</cx:pt>
          <cx:pt idx="17741">1104997.5</cx:pt>
          <cx:pt idx="17742">1006920</cx:pt>
          <cx:pt idx="17743">1159515</cx:pt>
          <cx:pt idx="17744">450000</cx:pt>
          <cx:pt idx="17745">239850</cx:pt>
          <cx:pt idx="17746">450000</cx:pt>
          <cx:pt idx="17747">521280</cx:pt>
          <cx:pt idx="17748">886500</cx:pt>
          <cx:pt idx="17749">585000</cx:pt>
          <cx:pt idx="17750">526491</cx:pt>
          <cx:pt idx="17751">477000</cx:pt>
          <cx:pt idx="17752">320382</cx:pt>
          <cx:pt idx="17753">269550</cx:pt>
          <cx:pt idx="17754">405000</cx:pt>
          <cx:pt idx="17755">432841.5</cx:pt>
          <cx:pt idx="17756">1256400</cx:pt>
          <cx:pt idx="17757">45000</cx:pt>
          <cx:pt idx="17758">924489</cx:pt>
          <cx:pt idx="17759">71955</cx:pt>
          <cx:pt idx="17760">296505</cx:pt>
          <cx:pt idx="17761">981162</cx:pt>
          <cx:pt idx="17762">180000</cx:pt>
          <cx:pt idx="17763">945000</cx:pt>
          <cx:pt idx="17764">550980</cx:pt>
          <cx:pt idx="17765">225000</cx:pt>
          <cx:pt idx="17766">142200</cx:pt>
          <cx:pt idx="17767">239850</cx:pt>
          <cx:pt idx="17768">901813.5</cx:pt>
          <cx:pt idx="17769">225000</cx:pt>
          <cx:pt idx="17770">277969.5</cx:pt>
          <cx:pt idx="17771">877500</cx:pt>
          <cx:pt idx="17772">1125000</cx:pt>
          <cx:pt idx="17773">1078200</cx:pt>
          <cx:pt idx="17774">1082214</cx:pt>
          <cx:pt idx="17775">1042560</cx:pt>
          <cx:pt idx="17776">1125000</cx:pt>
          <cx:pt idx="17777">270000</cx:pt>
          <cx:pt idx="17778">450000</cx:pt>
          <cx:pt idx="17779">144000</cx:pt>
          <cx:pt idx="17780">163201.5</cx:pt>
          <cx:pt idx="17781">450000</cx:pt>
          <cx:pt idx="17782">545040</cx:pt>
          <cx:pt idx="17783">1288350</cx:pt>
          <cx:pt idx="17784">140746.5</cx:pt>
          <cx:pt idx="17785">152820</cx:pt>
          <cx:pt idx="17786">148365</cx:pt>
          <cx:pt idx="17787">760225.5</cx:pt>
          <cx:pt idx="17788">229500</cx:pt>
          <cx:pt idx="17789">1762110</cx:pt>
          <cx:pt idx="17790">634482</cx:pt>
          <cx:pt idx="17791">1078200</cx:pt>
          <cx:pt idx="17792">1125000</cx:pt>
          <cx:pt idx="17793">254700</cx:pt>
          <cx:pt idx="17794">454500</cx:pt>
          <cx:pt idx="17795">383746.5</cx:pt>
          <cx:pt idx="17796">781920</cx:pt>
          <cx:pt idx="17797">545040</cx:pt>
          <cx:pt idx="17798">966645</cx:pt>
          <cx:pt idx="17799">904500</cx:pt>
          <cx:pt idx="17800">238500</cx:pt>
          <cx:pt idx="17801">98910</cx:pt>
          <cx:pt idx="17802">931401</cx:pt>
          <cx:pt idx="17803">1312110</cx:pt>
          <cx:pt idx="17804">450000</cx:pt>
          <cx:pt idx="17805">553500</cx:pt>
          <cx:pt idx="17806">543037.5</cx:pt>
          <cx:pt idx="17807">270000</cx:pt>
          <cx:pt idx="17808">487192.5</cx:pt>
          <cx:pt idx="17809">360000</cx:pt>
          <cx:pt idx="17810">547344</cx:pt>
          <cx:pt idx="17811">900000</cx:pt>
          <cx:pt idx="17812">640080</cx:pt>
          <cx:pt idx="17813">1125000</cx:pt>
          <cx:pt idx="17814">495351</cx:pt>
          <cx:pt idx="17815">582228</cx:pt>
          <cx:pt idx="17816">1493086.5</cx:pt>
          <cx:pt idx="17817">71955</cx:pt>
          <cx:pt idx="17818">755190</cx:pt>
          <cx:pt idx="17819">675000</cx:pt>
          <cx:pt idx="17820">545040</cx:pt>
          <cx:pt idx="17821">900000</cx:pt>
          <cx:pt idx="17822">1312110</cx:pt>
          <cx:pt idx="17823">542133</cx:pt>
          <cx:pt idx="17824">291915</cx:pt>
          <cx:pt idx="17825">691551</cx:pt>
          <cx:pt idx="17826">1078200</cx:pt>
          <cx:pt idx="17827">592560</cx:pt>
          <cx:pt idx="17828">334242</cx:pt>
          <cx:pt idx="17829">1111500</cx:pt>
          <cx:pt idx="17830">1096020</cx:pt>
          <cx:pt idx="17831">225000</cx:pt>
          <cx:pt idx="17832">585000</cx:pt>
          <cx:pt idx="17833">417024</cx:pt>
          <cx:pt idx="17834">545040</cx:pt>
          <cx:pt idx="17835">101880</cx:pt>
          <cx:pt idx="17836">533668.5</cx:pt>
          <cx:pt idx="17837">1575000</cx:pt>
          <cx:pt idx="17838">675000</cx:pt>
          <cx:pt idx="17839">1288350</cx:pt>
          <cx:pt idx="17840">343683</cx:pt>
          <cx:pt idx="17841">848745</cx:pt>
          <cx:pt idx="17842">730017</cx:pt>
          <cx:pt idx="17843">814041</cx:pt>
          <cx:pt idx="17844">675000</cx:pt>
          <cx:pt idx="17845">135000</cx:pt>
          <cx:pt idx="17846">339241.5</cx:pt>
          <cx:pt idx="17847">540000</cx:pt>
          <cx:pt idx="17848">521280</cx:pt>
          <cx:pt idx="17849">270000</cx:pt>
          <cx:pt idx="17850">1046142</cx:pt>
          <cx:pt idx="17851">1288350</cx:pt>
          <cx:pt idx="17852">720000</cx:pt>
          <cx:pt idx="17853">1125000</cx:pt>
          <cx:pt idx="17854">450000</cx:pt>
          <cx:pt idx="17855">450000</cx:pt>
          <cx:pt idx="17856">585000</cx:pt>
          <cx:pt idx="17857">225000</cx:pt>
          <cx:pt idx="17858">277969.5</cx:pt>
          <cx:pt idx="17859">1755000</cx:pt>
          <cx:pt idx="17860">130320</cx:pt>
          <cx:pt idx="17861">755190</cx:pt>
          <cx:pt idx="17862">521280</cx:pt>
          <cx:pt idx="17863">512064</cx:pt>
          <cx:pt idx="17864">900000</cx:pt>
          <cx:pt idx="17865">528633</cx:pt>
          <cx:pt idx="17866">254700</cx:pt>
          <cx:pt idx="17867">237204</cx:pt>
          <cx:pt idx="17868">1107612</cx:pt>
          <cx:pt idx="17869">495000</cx:pt>
          <cx:pt idx="17870">270000</cx:pt>
          <cx:pt idx="17871">447768</cx:pt>
          <cx:pt idx="17872">640080</cx:pt>
          <cx:pt idx="17873">1005120</cx:pt>
          <cx:pt idx="17874">900000</cx:pt>
          <cx:pt idx="17875">450000</cx:pt>
          <cx:pt idx="17876">381528</cx:pt>
          <cx:pt idx="17877">755190</cx:pt>
          <cx:pt idx="17878">1350000</cx:pt>
          <cx:pt idx="17879">814041</cx:pt>
          <cx:pt idx="17880">263686.5</cx:pt>
          <cx:pt idx="17881">251280</cx:pt>
          <cx:pt idx="17882">454500</cx:pt>
          <cx:pt idx="17883">351792</cx:pt>
          <cx:pt idx="17884">540000</cx:pt>
          <cx:pt idx="17885">269550</cx:pt>
          <cx:pt idx="17886">1094688</cx:pt>
          <cx:pt idx="17887">106974</cx:pt>
          <cx:pt idx="17888">1178217</cx:pt>
          <cx:pt idx="17889">536917.5</cx:pt>
          <cx:pt idx="17890">598500</cx:pt>
          <cx:pt idx="17891">225000</cx:pt>
          <cx:pt idx="17892">270126</cx:pt>
          <cx:pt idx="17893">1024740</cx:pt>
          <cx:pt idx="17894">1800000</cx:pt>
          <cx:pt idx="17895">135000</cx:pt>
          <cx:pt idx="17896">687600</cx:pt>
          <cx:pt idx="17897">1037110.5</cx:pt>
          <cx:pt idx="17898">787500</cx:pt>
          <cx:pt idx="17899">531000</cx:pt>
          <cx:pt idx="17900">450000</cx:pt>
          <cx:pt idx="17901">781920</cx:pt>
          <cx:pt idx="17902">588874.5</cx:pt>
          <cx:pt idx="17903">808650</cx:pt>
          <cx:pt idx="17904">1042560</cx:pt>
          <cx:pt idx="17905">382500</cx:pt>
          <cx:pt idx="17906">167076</cx:pt>
          <cx:pt idx="17907">765000</cx:pt>
          <cx:pt idx="17908">550980</cx:pt>
          <cx:pt idx="17909">770292</cx:pt>
          <cx:pt idx="17910">176328</cx:pt>
          <cx:pt idx="17911">247500</cx:pt>
          <cx:pt idx="17912">585000</cx:pt>
          <cx:pt idx="17913">601470</cx:pt>
          <cx:pt idx="17914">805500</cx:pt>
          <cx:pt idx="17915">202500</cx:pt>
          <cx:pt idx="17916">755190</cx:pt>
          <cx:pt idx="17917">592560</cx:pt>
          <cx:pt idx="17918">746280</cx:pt>
          <cx:pt idx="17919">1062099</cx:pt>
          <cx:pt idx="17920">225000</cx:pt>
          <cx:pt idx="17921">497520</cx:pt>
          <cx:pt idx="17922">814041</cx:pt>
          <cx:pt idx="17923">1305000</cx:pt>
          <cx:pt idx="17924">900000</cx:pt>
          <cx:pt idx="17925">1006920</cx:pt>
          <cx:pt idx="17926">414000</cx:pt>
          <cx:pt idx="17927">544491</cx:pt>
          <cx:pt idx="17928">495000</cx:pt>
          <cx:pt idx="17929">450000</cx:pt>
          <cx:pt idx="17930">765000</cx:pt>
          <cx:pt idx="17931">191880</cx:pt>
          <cx:pt idx="17932">610762.5</cx:pt>
          <cx:pt idx="17933">536917.5</cx:pt>
          <cx:pt idx="17934">675000</cx:pt>
          <cx:pt idx="17935">291384</cx:pt>
          <cx:pt idx="17936">840996</cx:pt>
          <cx:pt idx="17937">93964.5</cx:pt>
          <cx:pt idx="17938">180000</cx:pt>
          <cx:pt idx="17939">641173.5</cx:pt>
          <cx:pt idx="17940">675000</cx:pt>
          <cx:pt idx="17941">568057.5</cx:pt>
          <cx:pt idx="17942">1040985</cx:pt>
          <cx:pt idx="17943">533304</cx:pt>
          <cx:pt idx="17944">537471</cx:pt>
          <cx:pt idx="17945">1051294.5</cx:pt>
          <cx:pt idx="17946">253737</cx:pt>
          <cx:pt idx="17947">735579</cx:pt>
          <cx:pt idx="17948">4050000</cx:pt>
          <cx:pt idx="17949">547272</cx:pt>
          <cx:pt idx="17950">225000</cx:pt>
          <cx:pt idx="17951">265851</cx:pt>
          <cx:pt idx="17952">654498</cx:pt>
          <cx:pt idx="17953">704844</cx:pt>
          <cx:pt idx="17954">619254</cx:pt>
          <cx:pt idx="17955">747000</cx:pt>
          <cx:pt idx="17956">450000</cx:pt>
          <cx:pt idx="17957">1528200</cx:pt>
          <cx:pt idx="17958">490536</cx:pt>
          <cx:pt idx="17959">983160</cx:pt>
          <cx:pt idx="17960">254700</cx:pt>
          <cx:pt idx="17961">152820</cx:pt>
          <cx:pt idx="17962">675000</cx:pt>
          <cx:pt idx="17963">900000</cx:pt>
          <cx:pt idx="17964">1312110</cx:pt>
          <cx:pt idx="17965">528633</cx:pt>
          <cx:pt idx="17966">1035072</cx:pt>
          <cx:pt idx="17967">225000</cx:pt>
          <cx:pt idx="17968">343800</cx:pt>
          <cx:pt idx="17969">916470</cx:pt>
          <cx:pt idx="17970">147159</cx:pt>
          <cx:pt idx="17971">755190</cx:pt>
          <cx:pt idx="17972">247986</cx:pt>
          <cx:pt idx="17973">1363500</cx:pt>
          <cx:pt idx="17974">605439</cx:pt>
          <cx:pt idx="17975">193500</cx:pt>
          <cx:pt idx="17976">127350</cx:pt>
          <cx:pt idx="17977">508495.5</cx:pt>
          <cx:pt idx="17978">398016</cx:pt>
          <cx:pt idx="17979">85320</cx:pt>
          <cx:pt idx="17980">835380</cx:pt>
          <cx:pt idx="17981">781920</cx:pt>
          <cx:pt idx="17982">305221.5</cx:pt>
          <cx:pt idx="17983">450000</cx:pt>
          <cx:pt idx="17984">402696</cx:pt>
          <cx:pt idx="17985">808650</cx:pt>
          <cx:pt idx="17986">1724220</cx:pt>
          <cx:pt idx="17987">1963494</cx:pt>
          <cx:pt idx="17988">852088.5</cx:pt>
          <cx:pt idx="17989">639396</cx:pt>
          <cx:pt idx="17990">452385</cx:pt>
          <cx:pt idx="17991">679500</cx:pt>
          <cx:pt idx="17992">2250000</cx:pt>
          <cx:pt idx="17993">315000</cx:pt>
          <cx:pt idx="17994">760225.5</cx:pt>
          <cx:pt idx="17995">1125000</cx:pt>
          <cx:pt idx="17996">284400</cx:pt>
          <cx:pt idx="17997">557770.5</cx:pt>
          <cx:pt idx="17998">630000</cx:pt>
          <cx:pt idx="17999">363190.5</cx:pt>
          <cx:pt idx="18000">604152</cx:pt>
          <cx:pt idx="18001">639963</cx:pt>
          <cx:pt idx="18002">450000</cx:pt>
          <cx:pt idx="18003">603792</cx:pt>
          <cx:pt idx="18004">888840</cx:pt>
          <cx:pt idx="18005">585000</cx:pt>
          <cx:pt idx="18006">180000</cx:pt>
          <cx:pt idx="18007">781920</cx:pt>
          <cx:pt idx="18008">298512</cx:pt>
          <cx:pt idx="18009">276277.5</cx:pt>
          <cx:pt idx="18010">481495.5</cx:pt>
          <cx:pt idx="18011">348264</cx:pt>
          <cx:pt idx="18012">384048</cx:pt>
          <cx:pt idx="18013">906228</cx:pt>
          <cx:pt idx="18014">180000</cx:pt>
          <cx:pt idx="18015">540000</cx:pt>
          <cx:pt idx="18016">1237500</cx:pt>
          <cx:pt idx="18017">1113840</cx:pt>
          <cx:pt idx="18018">177768</cx:pt>
          <cx:pt idx="18019">450000</cx:pt>
          <cx:pt idx="18020">1309374</cx:pt>
          <cx:pt idx="18021">808650</cx:pt>
          <cx:pt idx="18022">540000</cx:pt>
          <cx:pt idx="18023">327024</cx:pt>
          <cx:pt idx="18024">298512</cx:pt>
          <cx:pt idx="18025">273636</cx:pt>
          <cx:pt idx="18026">67500</cx:pt>
          <cx:pt idx="18027">274500</cx:pt>
          <cx:pt idx="18028">675000</cx:pt>
          <cx:pt idx="18029">225000</cx:pt>
          <cx:pt idx="18030">1078200</cx:pt>
          <cx:pt idx="18031">1448104.5</cx:pt>
          <cx:pt idx="18032">180000</cx:pt>
          <cx:pt idx="18033">203760</cx:pt>
          <cx:pt idx="18034">180000</cx:pt>
          <cx:pt idx="18035">810000</cx:pt>
          <cx:pt idx="18036">270000</cx:pt>
          <cx:pt idx="18037">675000</cx:pt>
          <cx:pt idx="18038">1130062.5</cx:pt>
          <cx:pt idx="18039">305365.5</cx:pt>
          <cx:pt idx="18040">1288350</cx:pt>
          <cx:pt idx="18041">594000</cx:pt>
          <cx:pt idx="18042">726381</cx:pt>
          <cx:pt idx="18043">91692</cx:pt>
          <cx:pt idx="18044">176328</cx:pt>
          <cx:pt idx="18045">472500</cx:pt>
          <cx:pt idx="18046">163008</cx:pt>
          <cx:pt idx="18047">959598</cx:pt>
          <cx:pt idx="18048">135000</cx:pt>
          <cx:pt idx="18049">119893.5</cx:pt>
          <cx:pt idx="18050">376956</cx:pt>
          <cx:pt idx="18051">2013840</cx:pt>
          <cx:pt idx="18052">288873</cx:pt>
          <cx:pt idx="18053">175500</cx:pt>
          <cx:pt idx="18054">310671</cx:pt>
          <cx:pt idx="18055">900000</cx:pt>
          <cx:pt idx="18056">765000</cx:pt>
          <cx:pt idx="18057">808650</cx:pt>
          <cx:pt idx="18058">540000</cx:pt>
          <cx:pt idx="18059">180000</cx:pt>
          <cx:pt idx="18060">2250000</cx:pt>
          <cx:pt idx="18061">180000</cx:pt>
          <cx:pt idx="18062">254700</cx:pt>
          <cx:pt idx="18063">254700</cx:pt>
          <cx:pt idx="18064">1436850</cx:pt>
          <cx:pt idx="18065">585000</cx:pt>
          <cx:pt idx="18066">270000</cx:pt>
          <cx:pt idx="18067">1078200</cx:pt>
          <cx:pt idx="18068">508495.5</cx:pt>
          <cx:pt idx="18069">132444</cx:pt>
          <cx:pt idx="18070">688090.5</cx:pt>
          <cx:pt idx="18071">677664</cx:pt>
          <cx:pt idx="18072">1080000</cx:pt>
          <cx:pt idx="18073">1185120</cx:pt>
          <cx:pt idx="18074">573408</cx:pt>
          <cx:pt idx="18075">1125000</cx:pt>
          <cx:pt idx="18076">445500</cx:pt>
          <cx:pt idx="18077">260640</cx:pt>
          <cx:pt idx="18078">981747</cx:pt>
          <cx:pt idx="18079">675000</cx:pt>
          <cx:pt idx="18080">1288350</cx:pt>
          <cx:pt idx="18081">270000</cx:pt>
          <cx:pt idx="18082">485640</cx:pt>
          <cx:pt idx="18083">148500</cx:pt>
          <cx:pt idx="18084">180000</cx:pt>
          <cx:pt idx="18085">2085120</cx:pt>
          <cx:pt idx="18086">545040</cx:pt>
          <cx:pt idx="18087">436032</cx:pt>
          <cx:pt idx="18088">1246500</cx:pt>
          <cx:pt idx="18089">395766</cx:pt>
          <cx:pt idx="18090">225000</cx:pt>
          <cx:pt idx="18091">508495.5</cx:pt>
          <cx:pt idx="18092">640080</cx:pt>
          <cx:pt idx="18093">81000</cx:pt>
          <cx:pt idx="18094">508495.5</cx:pt>
          <cx:pt idx="18095">286704</cx:pt>
          <cx:pt idx="18096">225000</cx:pt>
          <cx:pt idx="18097">254700</cx:pt>
          <cx:pt idx="18098">675000</cx:pt>
          <cx:pt idx="18099">71955</cx:pt>
          <cx:pt idx="18100">414792</cx:pt>
          <cx:pt idx="18101">391090.5</cx:pt>
          <cx:pt idx="18102">640080</cx:pt>
          <cx:pt idx="18103">225000</cx:pt>
          <cx:pt idx="18104">1201207.5</cx:pt>
          <cx:pt idx="18105">127350</cx:pt>
          <cx:pt idx="18106">247500</cx:pt>
          <cx:pt idx="18107">628114.5</cx:pt>
          <cx:pt idx="18108">463500</cx:pt>
          <cx:pt idx="18109">479700</cx:pt>
          <cx:pt idx="18110">715095</cx:pt>
          <cx:pt idx="18111">526491</cx:pt>
          <cx:pt idx="18112">101880</cx:pt>
          <cx:pt idx="18113">450000</cx:pt>
          <cx:pt idx="18114">355536</cx:pt>
          <cx:pt idx="18115">585000</cx:pt>
          <cx:pt idx="18116">640080</cx:pt>
          <cx:pt idx="18117">263686.5</cx:pt>
          <cx:pt idx="18118">601470</cx:pt>
          <cx:pt idx="18119">675000</cx:pt>
          <cx:pt idx="18120">1078200</cx:pt>
          <cx:pt idx="18121">1849500</cx:pt>
          <cx:pt idx="18122">358344</cx:pt>
          <cx:pt idx="18123">284256</cx:pt>
          <cx:pt idx="18124">675000</cx:pt>
          <cx:pt idx="18125">894766.5</cx:pt>
          <cx:pt idx="18126">337500</cx:pt>
          <cx:pt idx="18127">521280</cx:pt>
          <cx:pt idx="18128">170640</cx:pt>
          <cx:pt idx="18129">288873</cx:pt>
          <cx:pt idx="18130">1147500</cx:pt>
          <cx:pt idx="18131">202500</cx:pt>
          <cx:pt idx="18132">1560726</cx:pt>
          <cx:pt idx="18133">1118196</cx:pt>
          <cx:pt idx="18134">333621</cx:pt>
          <cx:pt idx="18135">106213.5</cx:pt>
          <cx:pt idx="18136">180000</cx:pt>
          <cx:pt idx="18137">373311</cx:pt>
          <cx:pt idx="18138">454500</cx:pt>
          <cx:pt idx="18139">272520</cx:pt>
          <cx:pt idx="18140">526500</cx:pt>
          <cx:pt idx="18141">1138500</cx:pt>
          <cx:pt idx="18142">454500</cx:pt>
          <cx:pt idx="18143">948730.5</cx:pt>
          <cx:pt idx="18144">519633</cx:pt>
          <cx:pt idx="18145">279000</cx:pt>
          <cx:pt idx="18146">545040</cx:pt>
          <cx:pt idx="18147">1035072</cx:pt>
          <cx:pt idx="18148">612612</cx:pt>
          <cx:pt idx="18149">202500</cx:pt>
          <cx:pt idx="18150">592560</cx:pt>
          <cx:pt idx="18151">299772</cx:pt>
          <cx:pt idx="18152">675000</cx:pt>
          <cx:pt idx="18153">835380</cx:pt>
          <cx:pt idx="18154">1006920</cx:pt>
          <cx:pt idx="18155">700830</cx:pt>
          <cx:pt idx="18156">781920</cx:pt>
          <cx:pt idx="18157">495000</cx:pt>
          <cx:pt idx="18158">328405.5</cx:pt>
          <cx:pt idx="18159">234000</cx:pt>
          <cx:pt idx="18160">808650</cx:pt>
          <cx:pt idx="18161">295254</cx:pt>
          <cx:pt idx="18162">634500</cx:pt>
          <cx:pt idx="18163">777024</cx:pt>
          <cx:pt idx="18164">733315.5</cx:pt>
          <cx:pt idx="18165">1067940</cx:pt>
          <cx:pt idx="18166">781920</cx:pt>
          <cx:pt idx="18167">513531</cx:pt>
          <cx:pt idx="18168">314100</cx:pt>
          <cx:pt idx="18169">760225.5</cx:pt>
          <cx:pt idx="18170">1078200</cx:pt>
          <cx:pt idx="18171">540000</cx:pt>
          <cx:pt idx="18172">270000</cx:pt>
          <cx:pt idx="18173">1528200</cx:pt>
          <cx:pt idx="18174">942300</cx:pt>
          <cx:pt idx="18175">469152</cx:pt>
          <cx:pt idx="18176">1226511</cx:pt>
          <cx:pt idx="18177">342000</cx:pt>
          <cx:pt idx="18178">760225.5</cx:pt>
          <cx:pt idx="18179">579942</cx:pt>
          <cx:pt idx="18180">589500</cx:pt>
          <cx:pt idx="18181">254700</cx:pt>
          <cx:pt idx="18182">541323</cx:pt>
          <cx:pt idx="18183">493497</cx:pt>
          <cx:pt idx="18184">675000</cx:pt>
          <cx:pt idx="18185">601470</cx:pt>
          <cx:pt idx="18186">495000</cx:pt>
          <cx:pt idx="18187">765000</cx:pt>
          <cx:pt idx="18188">254700</cx:pt>
          <cx:pt idx="18189">862560</cx:pt>
          <cx:pt idx="18190">823621.5</cx:pt>
          <cx:pt idx="18191">808650</cx:pt>
          <cx:pt idx="18192">202500</cx:pt>
          <cx:pt idx="18193">180000</cx:pt>
          <cx:pt idx="18194">202500</cx:pt>
          <cx:pt idx="18195">657702</cx:pt>
          <cx:pt idx="18196">180000</cx:pt>
          <cx:pt idx="18197">135000</cx:pt>
          <cx:pt idx="18198">1125000</cx:pt>
          <cx:pt idx="18199">663093</cx:pt>
          <cx:pt idx="18200">582768</cx:pt>
          <cx:pt idx="18201">271957.5</cx:pt>
          <cx:pt idx="18202">1350000</cx:pt>
          <cx:pt idx="18203">202500</cx:pt>
          <cx:pt idx="18204">835380</cx:pt>
          <cx:pt idx="18205">256500</cx:pt>
          <cx:pt idx="18206">239850</cx:pt>
          <cx:pt idx="18207">927252</cx:pt>
          <cx:pt idx="18208">545040</cx:pt>
          <cx:pt idx="18209">382500</cx:pt>
          <cx:pt idx="18210">364846.5</cx:pt>
          <cx:pt idx="18211">261000</cx:pt>
          <cx:pt idx="18212">808650</cx:pt>
          <cx:pt idx="18213">450000</cx:pt>
          <cx:pt idx="18214">900000</cx:pt>
          <cx:pt idx="18215">545040</cx:pt>
          <cx:pt idx="18216">614223</cx:pt>
          <cx:pt idx="18217">679500</cx:pt>
          <cx:pt idx="18218">345510</cx:pt>
          <cx:pt idx="18219">1096020</cx:pt>
          <cx:pt idx="18220">675000</cx:pt>
          <cx:pt idx="18221">675000</cx:pt>
          <cx:pt idx="18222">526491</cx:pt>
          <cx:pt idx="18223">288873</cx:pt>
          <cx:pt idx="18224">900000</cx:pt>
          <cx:pt idx="18225">808650</cx:pt>
          <cx:pt idx="18226">269550</cx:pt>
          <cx:pt idx="18227">373311</cx:pt>
          <cx:pt idx="18228">239850</cx:pt>
          <cx:pt idx="18229">495000</cx:pt>
          <cx:pt idx="18230">241618.5</cx:pt>
          <cx:pt idx="18231">497520</cx:pt>
          <cx:pt idx="18232">746280</cx:pt>
          <cx:pt idx="18233">673875</cx:pt>
          <cx:pt idx="18234">180000</cx:pt>
          <cx:pt idx="18235">457312.5</cx:pt>
          <cx:pt idx="18236">967500</cx:pt>
          <cx:pt idx="18237">1288350</cx:pt>
          <cx:pt idx="18238">325908</cx:pt>
          <cx:pt idx="18239">101880</cx:pt>
          <cx:pt idx="18240">161730</cx:pt>
          <cx:pt idx="18241">970380</cx:pt>
          <cx:pt idx="18242">675000</cx:pt>
          <cx:pt idx="18243">284400</cx:pt>
          <cx:pt idx="18244">1350000</cx:pt>
          <cx:pt idx="18245">1436850</cx:pt>
          <cx:pt idx="18246">180000</cx:pt>
          <cx:pt idx="18247">2250000</cx:pt>
          <cx:pt idx="18248">717003</cx:pt>
          <cx:pt idx="18249">1468719</cx:pt>
          <cx:pt idx="18250">225000</cx:pt>
          <cx:pt idx="18251">568197</cx:pt>
          <cx:pt idx="18252">808650</cx:pt>
          <cx:pt idx="18253">225000</cx:pt>
          <cx:pt idx="18254">188685</cx:pt>
          <cx:pt idx="18255">481495.5</cx:pt>
          <cx:pt idx="18256">808650</cx:pt>
          <cx:pt idx="18257">720000</cx:pt>
          <cx:pt idx="18258">202500</cx:pt>
          <cx:pt idx="18259">540000</cx:pt>
          <cx:pt idx="18260">521280</cx:pt>
          <cx:pt idx="18261">808650</cx:pt>
          <cx:pt idx="18262">270000</cx:pt>
          <cx:pt idx="18263">1046142</cx:pt>
          <cx:pt idx="18264">312768</cx:pt>
          <cx:pt idx="18265">526491</cx:pt>
          <cx:pt idx="18266">1190340</cx:pt>
          <cx:pt idx="18267">675000</cx:pt>
          <cx:pt idx="18268">1002870</cx:pt>
          <cx:pt idx="18269">1762110</cx:pt>
          <cx:pt idx="18270">1264428</cx:pt>
          <cx:pt idx="18271">254700</cx:pt>
          <cx:pt idx="18272">1006920</cx:pt>
          <cx:pt idx="18273">599778</cx:pt>
          <cx:pt idx="18274">296505</cx:pt>
          <cx:pt idx="18275">540000</cx:pt>
          <cx:pt idx="18276">779688</cx:pt>
          <cx:pt idx="18277">314055</cx:pt>
          <cx:pt idx="18278">927252</cx:pt>
          <cx:pt idx="18279">728460</cx:pt>
          <cx:pt idx="18280">225000</cx:pt>
          <cx:pt idx="18281">807984</cx:pt>
          <cx:pt idx="18282">447453</cx:pt>
          <cx:pt idx="18283">900000</cx:pt>
          <cx:pt idx="18284">382500</cx:pt>
          <cx:pt idx="18285">579942</cx:pt>
          <cx:pt idx="18286">182286</cx:pt>
          <cx:pt idx="18287">728460</cx:pt>
          <cx:pt idx="18288">263686.5</cx:pt>
          <cx:pt idx="18289">1288350</cx:pt>
          <cx:pt idx="18290">781920</cx:pt>
          <cx:pt idx="18291">590337</cx:pt>
          <cx:pt idx="18292">348264</cx:pt>
          <cx:pt idx="18293">263686.5</cx:pt>
          <cx:pt idx="18294">562491</cx:pt>
          <cx:pt idx="18295">431280</cx:pt>
          <cx:pt idx="18296">152820</cx:pt>
          <cx:pt idx="18297">337500</cx:pt>
          <cx:pt idx="18298">454500</cx:pt>
          <cx:pt idx="18299">112500</cx:pt>
          <cx:pt idx="18300">1078200</cx:pt>
          <cx:pt idx="18301">450000</cx:pt>
          <cx:pt idx="18302">810000</cx:pt>
          <cx:pt idx="18303">107820</cx:pt>
          <cx:pt idx="18304">1067940</cx:pt>
          <cx:pt idx="18305">646920</cx:pt>
          <cx:pt idx="18306">450000</cx:pt>
          <cx:pt idx="18307">156384</cx:pt>
          <cx:pt idx="18308">592560</cx:pt>
          <cx:pt idx="18309">697500</cx:pt>
          <cx:pt idx="18310">187704</cx:pt>
          <cx:pt idx="18311">1312110</cx:pt>
          <cx:pt idx="18312">450000</cx:pt>
          <cx:pt idx="18313">536917.5</cx:pt>
          <cx:pt idx="18314">511920</cx:pt>
          <cx:pt idx="18315">598486.5</cx:pt>
          <cx:pt idx="18316">563269.5</cx:pt>
          <cx:pt idx="18317">755190</cx:pt>
          <cx:pt idx="18318">781920</cx:pt>
          <cx:pt idx="18319">562491</cx:pt>
          <cx:pt idx="18320">904500</cx:pt>
          <cx:pt idx="18321">299772</cx:pt>
          <cx:pt idx="18322">306000</cx:pt>
          <cx:pt idx="18323">715095</cx:pt>
          <cx:pt idx="18324">135000</cx:pt>
          <cx:pt idx="18325">900000</cx:pt>
          <cx:pt idx="18326">900000</cx:pt>
          <cx:pt idx="18327">675000</cx:pt>
          <cx:pt idx="18328">178290</cx:pt>
          <cx:pt idx="18329">781920</cx:pt>
          <cx:pt idx="18330">540000</cx:pt>
          <cx:pt idx="18331">1042560</cx:pt>
          <cx:pt idx="18332">398016</cx:pt>
          <cx:pt idx="18333">180000</cx:pt>
          <cx:pt idx="18334">450000</cx:pt>
          <cx:pt idx="18335">247500</cx:pt>
          <cx:pt idx="18336">1686591</cx:pt>
          <cx:pt idx="18337">101880</cx:pt>
          <cx:pt idx="18338">270000</cx:pt>
          <cx:pt idx="18339">540000</cx:pt>
          <cx:pt idx="18340">474048</cx:pt>
          <cx:pt idx="18341">701730</cx:pt>
          <cx:pt idx="18342">270000</cx:pt>
          <cx:pt idx="18343">139306.5</cx:pt>
          <cx:pt idx="18344">544491</cx:pt>
          <cx:pt idx="18345">277969.5</cx:pt>
          <cx:pt idx="18346">314100</cx:pt>
          <cx:pt idx="18347">497520</cx:pt>
          <cx:pt idx="18348">47970</cx:pt>
          <cx:pt idx="18349">158256</cx:pt>
          <cx:pt idx="18350">547344</cx:pt>
          <cx:pt idx="18351">895500</cx:pt>
          <cx:pt idx="18352">1417077</cx:pt>
          <cx:pt idx="18353">735003</cx:pt>
          <cx:pt idx="18354">351792</cx:pt>
          <cx:pt idx="18355">378117</cx:pt>
          <cx:pt idx="18356">213322.5</cx:pt>
          <cx:pt idx="18357">450000</cx:pt>
          <cx:pt idx="18358">269550</cx:pt>
          <cx:pt idx="18359">1350000</cx:pt>
          <cx:pt idx="18360">299250</cx:pt>
          <cx:pt idx="18361">337500</cx:pt>
          <cx:pt idx="18362">177489</cx:pt>
          <cx:pt idx="18363">284400</cx:pt>
          <cx:pt idx="18364">450000</cx:pt>
          <cx:pt idx="18365">337500</cx:pt>
          <cx:pt idx="18366">473760</cx:pt>
          <cx:pt idx="18367">1350000</cx:pt>
          <cx:pt idx="18368">526500</cx:pt>
          <cx:pt idx="18369">1339884</cx:pt>
          <cx:pt idx="18370">296280</cx:pt>
          <cx:pt idx="18371">225000</cx:pt>
          <cx:pt idx="18372">270000</cx:pt>
          <cx:pt idx="18373">760500</cx:pt>
          <cx:pt idx="18374">247986</cx:pt>
          <cx:pt idx="18375">808650</cx:pt>
          <cx:pt idx="18376">450000</cx:pt>
          <cx:pt idx="18377">135000</cx:pt>
          <cx:pt idx="18378">545040</cx:pt>
          <cx:pt idx="18379">585000</cx:pt>
          <cx:pt idx="18380">573628.5</cx:pt>
          <cx:pt idx="18381">481500</cx:pt>
          <cx:pt idx="18382">54000</cx:pt>
          <cx:pt idx="18383">499500</cx:pt>
          <cx:pt idx="18384">158301</cx:pt>
          <cx:pt idx="18385">640080</cx:pt>
          <cx:pt idx="18386">1078200</cx:pt>
          <cx:pt idx="18387">254700</cx:pt>
          <cx:pt idx="18388">1058197.5</cx:pt>
          <cx:pt idx="18389">135000</cx:pt>
          <cx:pt idx="18390">776304</cx:pt>
          <cx:pt idx="18391">259794</cx:pt>
          <cx:pt idx="18392">108000</cx:pt>
          <cx:pt idx="18393">1125000</cx:pt>
          <cx:pt idx="18394">636187.5</cx:pt>
          <cx:pt idx="18395">835605</cx:pt>
          <cx:pt idx="18396">675000</cx:pt>
          <cx:pt idx="18397">225000</cx:pt>
          <cx:pt idx="18398">954864</cx:pt>
          <cx:pt idx="18399">364500</cx:pt>
          <cx:pt idx="18400">576072</cx:pt>
          <cx:pt idx="18401">808650</cx:pt>
          <cx:pt idx="18402">630747</cx:pt>
          <cx:pt idx="18403">1003500</cx:pt>
          <cx:pt idx="18404">392472</cx:pt>
          <cx:pt idx="18405">1215000</cx:pt>
          <cx:pt idx="18406">202500</cx:pt>
          <cx:pt idx="18407">390960</cx:pt>
          <cx:pt idx="18408">468733.5</cx:pt>
          <cx:pt idx="18409">247500</cx:pt>
          <cx:pt idx="18410">1506816</cx:pt>
          <cx:pt idx="18411">826110</cx:pt>
          <cx:pt idx="18412">389844</cx:pt>
          <cx:pt idx="18413">337500</cx:pt>
          <cx:pt idx="18414">760131</cx:pt>
          <cx:pt idx="18415">857169</cx:pt>
          <cx:pt idx="18416">675000</cx:pt>
          <cx:pt idx="18417">358443</cx:pt>
          <cx:pt idx="18418">354519</cx:pt>
          <cx:pt idx="18419">1129500</cx:pt>
          <cx:pt idx="18420">168102</cx:pt>
          <cx:pt idx="18421">247275</cx:pt>
          <cx:pt idx="18422">795465</cx:pt>
          <cx:pt idx="18423">513531</cx:pt>
          <cx:pt idx="18424">1078200</cx:pt>
          <cx:pt idx="18425">594000</cx:pt>
          <cx:pt idx="18426">509922</cx:pt>
          <cx:pt idx="18427">291915</cx:pt>
          <cx:pt idx="18428">254700</cx:pt>
          <cx:pt idx="18429">1312110</cx:pt>
          <cx:pt idx="18430">545040</cx:pt>
          <cx:pt idx="18431">720000</cx:pt>
          <cx:pt idx="18432">225000</cx:pt>
          <cx:pt idx="18433">481855.5</cx:pt>
          <cx:pt idx="18434">830214</cx:pt>
          <cx:pt idx="18435">1471333.5</cx:pt>
          <cx:pt idx="18436">1009566</cx:pt>
          <cx:pt idx="18437">675000</cx:pt>
          <cx:pt idx="18438">1208304</cx:pt>
          <cx:pt idx="18439">1200744</cx:pt>
          <cx:pt idx="18440">123637.5</cx:pt>
          <cx:pt idx="18441">1339884</cx:pt>
          <cx:pt idx="18442">495351</cx:pt>
          <cx:pt idx="18443">630000</cx:pt>
          <cx:pt idx="18444">494550</cx:pt>
          <cx:pt idx="18445">525735</cx:pt>
          <cx:pt idx="18446">305640</cx:pt>
          <cx:pt idx="18447">225000</cx:pt>
          <cx:pt idx="18448">206280</cx:pt>
          <cx:pt idx="18449">539100</cx:pt>
          <cx:pt idx="18450">701149.5</cx:pt>
          <cx:pt idx="18451">911079</cx:pt>
          <cx:pt idx="18452">219870</cx:pt>
          <cx:pt idx="18453">1125000</cx:pt>
          <cx:pt idx="18454">225000</cx:pt>
          <cx:pt idx="18455">1288350</cx:pt>
          <cx:pt idx="18456">254700</cx:pt>
          <cx:pt idx="18457">180000</cx:pt>
          <cx:pt idx="18458">1436850</cx:pt>
          <cx:pt idx="18459">518562</cx:pt>
          <cx:pt idx="18460">296280</cx:pt>
          <cx:pt idx="18461">547344</cx:pt>
          <cx:pt idx="18462">254700</cx:pt>
          <cx:pt idx="18463">260640</cx:pt>
          <cx:pt idx="18464">497520</cx:pt>
          <cx:pt idx="18465">545040</cx:pt>
          <cx:pt idx="18466">202500</cx:pt>
          <cx:pt idx="18467">414229.5</cx:pt>
          <cx:pt idx="18468">135000</cx:pt>
          <cx:pt idx="18469">521280</cx:pt>
          <cx:pt idx="18470">835380</cx:pt>
          <cx:pt idx="18471">1288350</cx:pt>
          <cx:pt idx="18472">363190.5</cx:pt>
          <cx:pt idx="18473">276277.5</cx:pt>
          <cx:pt idx="18474">271066.5</cx:pt>
          <cx:pt idx="18475">1258650</cx:pt>
          <cx:pt idx="18476">601470</cx:pt>
          <cx:pt idx="18477">450000</cx:pt>
          <cx:pt idx="18478">765000</cx:pt>
          <cx:pt idx="18479">103140</cx:pt>
          <cx:pt idx="18480">239850</cx:pt>
          <cx:pt idx="18481">450000</cx:pt>
          <cx:pt idx="18482">450000</cx:pt>
          <cx:pt idx="18483">521280</cx:pt>
          <cx:pt idx="18484">640080</cx:pt>
          <cx:pt idx="18485">1078200</cx:pt>
          <cx:pt idx="18486">835380</cx:pt>
          <cx:pt idx="18487">269550</cx:pt>
          <cx:pt idx="18488">302341.5</cx:pt>
          <cx:pt idx="18489">1350000</cx:pt>
          <cx:pt idx="18490">640080</cx:pt>
          <cx:pt idx="18491">338832</cx:pt>
          <cx:pt idx="18492">1350000</cx:pt>
          <cx:pt idx="18493">1078200</cx:pt>
          <cx:pt idx="18494">225000</cx:pt>
          <cx:pt idx="18495">1125000</cx:pt>
          <cx:pt idx="18496">315000</cx:pt>
          <cx:pt idx="18497">254700</cx:pt>
          <cx:pt idx="18498">582804</cx:pt>
          <cx:pt idx="18499">199080</cx:pt>
          <cx:pt idx="18500">545040</cx:pt>
          <cx:pt idx="18501">509400</cx:pt>
          <cx:pt idx="18502">966555</cx:pt>
          <cx:pt idx="18503">557770.5</cx:pt>
          <cx:pt idx="18504">394303.5</cx:pt>
          <cx:pt idx="18505">540000</cx:pt>
          <cx:pt idx="18506">760225.5</cx:pt>
          <cx:pt idx="18507">315000</cx:pt>
          <cx:pt idx="18508">874152</cx:pt>
          <cx:pt idx="18509">781920</cx:pt>
          <cx:pt idx="18510">416052</cx:pt>
          <cx:pt idx="18511">348826.5</cx:pt>
          <cx:pt idx="18512">292500</cx:pt>
          <cx:pt idx="18513">1125000</cx:pt>
          <cx:pt idx="18514">247500</cx:pt>
          <cx:pt idx="18515">594261</cx:pt>
          <cx:pt idx="18516">270000</cx:pt>
          <cx:pt idx="18517">254700</cx:pt>
          <cx:pt idx="18518">95940</cx:pt>
          <cx:pt idx="18519">900000</cx:pt>
          <cx:pt idx="18520">720000</cx:pt>
          <cx:pt idx="18521">755190</cx:pt>
          <cx:pt idx="18522">900000</cx:pt>
          <cx:pt idx="18523">1214145</cx:pt>
          <cx:pt idx="18524">1066500</cx:pt>
          <cx:pt idx="18525">112500</cx:pt>
          <cx:pt idx="18526">76410</cx:pt>
          <cx:pt idx="18527">1035000</cx:pt>
          <cx:pt idx="18528">360000</cx:pt>
          <cx:pt idx="18529">360000</cx:pt>
          <cx:pt idx="18530">687600</cx:pt>
          <cx:pt idx="18531">319500</cx:pt>
          <cx:pt idx="18532">1483231.5</cx:pt>
          <cx:pt idx="18533">91692</cx:pt>
          <cx:pt idx="18534">352044</cx:pt>
          <cx:pt idx="18535">518562</cx:pt>
          <cx:pt idx="18536">291915</cx:pt>
          <cx:pt idx="18537">428854.5</cx:pt>
          <cx:pt idx="18538">227520</cx:pt>
          <cx:pt idx="18539">314055</cx:pt>
          <cx:pt idx="18540">269550</cx:pt>
          <cx:pt idx="18541">170640</cx:pt>
          <cx:pt idx="18542">540000</cx:pt>
          <cx:pt idx="18543">913500</cx:pt>
          <cx:pt idx="18544">640080</cx:pt>
          <cx:pt idx="18545">1206144</cx:pt>
          <cx:pt idx="18546">534204</cx:pt>
          <cx:pt idx="18547">251091</cx:pt>
          <cx:pt idx="18548">225000</cx:pt>
          <cx:pt idx="18549">1042560</cx:pt>
          <cx:pt idx="18550">942300</cx:pt>
          <cx:pt idx="18551">1354500</cx:pt>
          <cx:pt idx="18552">472500</cx:pt>
          <cx:pt idx="18553">808650</cx:pt>
          <cx:pt idx="18554">1237684.5</cx:pt>
          <cx:pt idx="18555">521280</cx:pt>
          <cx:pt idx="18556">558000</cx:pt>
          <cx:pt idx="18557">835380</cx:pt>
          <cx:pt idx="18558">509400</cx:pt>
          <cx:pt idx="18559">225000</cx:pt>
          <cx:pt idx="18560">531706.5</cx:pt>
          <cx:pt idx="18561">450000</cx:pt>
          <cx:pt idx="18562">675000</cx:pt>
          <cx:pt idx="18563">157500</cx:pt>
          <cx:pt idx="18564">180000</cx:pt>
          <cx:pt idx="18565">360000</cx:pt>
          <cx:pt idx="18566">543735</cx:pt>
          <cx:pt idx="18567">450000</cx:pt>
          <cx:pt idx="18568">571446</cx:pt>
          <cx:pt idx="18569">634482</cx:pt>
          <cx:pt idx="18570">916470</cx:pt>
          <cx:pt idx="18571">760225.5</cx:pt>
          <cx:pt idx="18572">1354500</cx:pt>
          <cx:pt idx="18573">1762110</cx:pt>
          <cx:pt idx="18574">288873</cx:pt>
          <cx:pt idx="18575">1762110</cx:pt>
          <cx:pt idx="18576">729792</cx:pt>
          <cx:pt idx="18577">137538</cx:pt>
          <cx:pt idx="18578">314100</cx:pt>
          <cx:pt idx="18579">180000</cx:pt>
          <cx:pt idx="18580">1125000</cx:pt>
          <cx:pt idx="18581">180000</cx:pt>
          <cx:pt idx="18582">254700</cx:pt>
          <cx:pt idx="18583">728460</cx:pt>
          <cx:pt idx="18584">900000</cx:pt>
          <cx:pt idx="18585">254700</cx:pt>
          <cx:pt idx="18586">180000</cx:pt>
          <cx:pt idx="18587">135000</cx:pt>
          <cx:pt idx="18588">270000</cx:pt>
          <cx:pt idx="18589">454500</cx:pt>
          <cx:pt idx="18590">765000</cx:pt>
          <cx:pt idx="18591">1006920</cx:pt>
          <cx:pt idx="18592">450000</cx:pt>
          <cx:pt idx="18593">95940</cx:pt>
          <cx:pt idx="18594">225000</cx:pt>
          <cx:pt idx="18595">450000</cx:pt>
          <cx:pt idx="18596">760500</cx:pt>
          <cx:pt idx="18597">1224198</cx:pt>
          <cx:pt idx="18598">1288350</cx:pt>
          <cx:pt idx="18599">1272888</cx:pt>
          <cx:pt idx="18600">168102</cx:pt>
          <cx:pt idx="18601">163008</cx:pt>
          <cx:pt idx="18602">270000</cx:pt>
          <cx:pt idx="18603">170640</cx:pt>
          <cx:pt idx="18604">619254</cx:pt>
          <cx:pt idx="18605">263686.5</cx:pt>
          <cx:pt idx="18606">227520</cx:pt>
          <cx:pt idx="18607">526491</cx:pt>
          <cx:pt idx="18608">286704</cx:pt>
          <cx:pt idx="18609">61128</cx:pt>
          <cx:pt idx="18610">1350000</cx:pt>
          <cx:pt idx="18611">795294</cx:pt>
          <cx:pt idx="18612">1354500</cx:pt>
          <cx:pt idx="18613">225000</cx:pt>
          <cx:pt idx="18614">135000</cx:pt>
          <cx:pt idx="18615">743031</cx:pt>
          <cx:pt idx="18616">773680.5</cx:pt>
          <cx:pt idx="18617">592560</cx:pt>
          <cx:pt idx="18618">675000</cx:pt>
          <cx:pt idx="18619">450000</cx:pt>
          <cx:pt idx="18620">521280</cx:pt>
          <cx:pt idx="18621">704844</cx:pt>
          <cx:pt idx="18622">1417077</cx:pt>
          <cx:pt idx="18623">675000</cx:pt>
          <cx:pt idx="18624">787131</cx:pt>
          <cx:pt idx="18625">101880</cx:pt>
          <cx:pt idx="18626">254700</cx:pt>
          <cx:pt idx="18627">284400</cx:pt>
          <cx:pt idx="18628">1169820</cx:pt>
          <cx:pt idx="18629">614475</cx:pt>
          <cx:pt idx="18630">780363</cx:pt>
          <cx:pt idx="18631">472500</cx:pt>
          <cx:pt idx="18632">1013508</cx:pt>
          <cx:pt idx="18633">675000</cx:pt>
          <cx:pt idx="18634">792346.5</cx:pt>
          <cx:pt idx="18635">675000</cx:pt>
          <cx:pt idx="18636">239850</cx:pt>
          <cx:pt idx="18637">729792</cx:pt>
          <cx:pt idx="18638">225000</cx:pt>
          <cx:pt idx="18639">760225.5</cx:pt>
          <cx:pt idx="18640">206059.5</cx:pt>
          <cx:pt idx="18641">180000</cx:pt>
          <cx:pt idx="18642">238500</cx:pt>
          <cx:pt idx="18643">450000</cx:pt>
          <cx:pt idx="18644">1350000</cx:pt>
          <cx:pt idx="18645">824823</cx:pt>
          <cx:pt idx="18646">225000</cx:pt>
          <cx:pt idx="18647">545040</cx:pt>
          <cx:pt idx="18648">545040</cx:pt>
          <cx:pt idx="18649">913347</cx:pt>
          <cx:pt idx="18650">592560</cx:pt>
          <cx:pt idx="18651">123637.5</cx:pt>
          <cx:pt idx="18652">675000</cx:pt>
          <cx:pt idx="18653">755190</cx:pt>
          <cx:pt idx="18654">193572</cx:pt>
          <cx:pt idx="18655">225000</cx:pt>
          <cx:pt idx="18656">72000</cx:pt>
          <cx:pt idx="18657">545040</cx:pt>
          <cx:pt idx="18658">508495.5</cx:pt>
          <cx:pt idx="18659">284400</cx:pt>
          <cx:pt idx="18660">450000</cx:pt>
          <cx:pt idx="18661">1260000</cx:pt>
          <cx:pt idx="18662">270000</cx:pt>
          <cx:pt idx="18663">337500</cx:pt>
          <cx:pt idx="18664">450000</cx:pt>
          <cx:pt idx="18665">675000</cx:pt>
          <cx:pt idx="18666">270000</cx:pt>
          <cx:pt idx="18667">331632</cx:pt>
          <cx:pt idx="18668">792477</cx:pt>
          <cx:pt idx="18669">604152</cx:pt>
          <cx:pt idx="18670">260640</cx:pt>
          <cx:pt idx="18671">675000</cx:pt>
          <cx:pt idx="18672">119925</cx:pt>
          <cx:pt idx="18673">264888</cx:pt>
          <cx:pt idx="18674">900000</cx:pt>
          <cx:pt idx="18675">193500</cx:pt>
          <cx:pt idx="18676">906615</cx:pt>
          <cx:pt idx="18677">398160</cx:pt>
          <cx:pt idx="18678">592560</cx:pt>
          <cx:pt idx="18679">592560</cx:pt>
          <cx:pt idx="18680">675000</cx:pt>
          <cx:pt idx="18681">86256</cx:pt>
          <cx:pt idx="18682">679671</cx:pt>
          <cx:pt idx="18683">225000</cx:pt>
          <cx:pt idx="18684">854896.5</cx:pt>
          <cx:pt idx="18685">360000</cx:pt>
          <cx:pt idx="18686">315000</cx:pt>
          <cx:pt idx="18687">225000</cx:pt>
          <cx:pt idx="18688">450000</cx:pt>
          <cx:pt idx="18689">225000</cx:pt>
          <cx:pt idx="18690">202500</cx:pt>
          <cx:pt idx="18691">797557.5</cx:pt>
          <cx:pt idx="18692">1724220</cx:pt>
          <cx:pt idx="18693">405000</cx:pt>
          <cx:pt idx="18694">497749.5</cx:pt>
          <cx:pt idx="18695">148500</cx:pt>
          <cx:pt idx="18696">521280</cx:pt>
          <cx:pt idx="18697">337500</cx:pt>
          <cx:pt idx="18698">219042</cx:pt>
          <cx:pt idx="18699">1451047.5</cx:pt>
          <cx:pt idx="18700">545040</cx:pt>
          <cx:pt idx="18701">533668.5</cx:pt>
          <cx:pt idx="18702">247275</cx:pt>
          <cx:pt idx="18703">405000</cx:pt>
          <cx:pt idx="18704">270000</cx:pt>
          <cx:pt idx="18705">343377</cx:pt>
          <cx:pt idx="18706">90000</cx:pt>
          <cx:pt idx="18707">472104</cx:pt>
          <cx:pt idx="18708">497520</cx:pt>
          <cx:pt idx="18709">156384</cx:pt>
          <cx:pt idx="18710">292500</cx:pt>
          <cx:pt idx="18711">210456</cx:pt>
          <cx:pt idx="18712">855000</cx:pt>
          <cx:pt idx="18713">997389</cx:pt>
          <cx:pt idx="18714">255960</cx:pt>
          <cx:pt idx="18715">550489.5</cx:pt>
          <cx:pt idx="18716">254700</cx:pt>
          <cx:pt idx="18717">135000</cx:pt>
          <cx:pt idx="18718">533668.5</cx:pt>
          <cx:pt idx="18719">598486.5</cx:pt>
          <cx:pt idx="18720">1800000</cx:pt>
          <cx:pt idx="18721">675000</cx:pt>
          <cx:pt idx="18722">1024740</cx:pt>
          <cx:pt idx="18723">222768</cx:pt>
          <cx:pt idx="18724">332946</cx:pt>
          <cx:pt idx="18725">364896</cx:pt>
          <cx:pt idx="18726">180000</cx:pt>
          <cx:pt idx="18727">143910</cx:pt>
          <cx:pt idx="18728">180000</cx:pt>
          <cx:pt idx="18729">922500</cx:pt>
          <cx:pt idx="18730">450000</cx:pt>
          <cx:pt idx="18731">1236816</cx:pt>
          <cx:pt idx="18732">508495.5</cx:pt>
          <cx:pt idx="18733">573628.5</cx:pt>
          <cx:pt idx="18734">450000</cx:pt>
          <cx:pt idx="18735">229500</cx:pt>
          <cx:pt idx="18736">450000</cx:pt>
          <cx:pt idx="18737">157500</cx:pt>
          <cx:pt idx="18738">497520</cx:pt>
          <cx:pt idx="18739">381528</cx:pt>
          <cx:pt idx="18740">495000</cx:pt>
          <cx:pt idx="18741">360000</cx:pt>
          <cx:pt idx="18742">486459</cx:pt>
          <cx:pt idx="18743">254700</cx:pt>
          <cx:pt idx="18744">239850</cx:pt>
          <cx:pt idx="18745">276277.5</cx:pt>
          <cx:pt idx="18746">67500</cx:pt>
          <cx:pt idx="18747">108801</cx:pt>
          <cx:pt idx="18748">269550</cx:pt>
          <cx:pt idx="18749">640080</cx:pt>
          <cx:pt idx="18750">900000</cx:pt>
          <cx:pt idx="18751">1260000</cx:pt>
          <cx:pt idx="18752">728460</cx:pt>
          <cx:pt idx="18753">384048</cx:pt>
          <cx:pt idx="18754">125136</cx:pt>
          <cx:pt idx="18755">343377</cx:pt>
          <cx:pt idx="18756">180000</cx:pt>
          <cx:pt idx="18757">327024</cx:pt>
          <cx:pt idx="18758">454500</cx:pt>
          <cx:pt idx="18759">675000</cx:pt>
          <cx:pt idx="18760">225000</cx:pt>
          <cx:pt idx="18761">592560</cx:pt>
          <cx:pt idx="18762">517788</cx:pt>
          <cx:pt idx="18763">95940</cx:pt>
          <cx:pt idx="18764">1125000</cx:pt>
          <cx:pt idx="18765">251280</cx:pt>
          <cx:pt idx="18766">539590.5</cx:pt>
          <cx:pt idx="18767">225000</cx:pt>
          <cx:pt idx="18768">180000</cx:pt>
          <cx:pt idx="18769">334089</cx:pt>
          <cx:pt idx="18770">755190</cx:pt>
          <cx:pt idx="18771">845811</cx:pt>
          <cx:pt idx="18772">568800</cx:pt>
          <cx:pt idx="18773">792162</cx:pt>
          <cx:pt idx="18774">1800000</cx:pt>
          <cx:pt idx="18775">1125000</cx:pt>
          <cx:pt idx="18776">385164</cx:pt>
          <cx:pt idx="18777">239850</cx:pt>
          <cx:pt idx="18778">549000</cx:pt>
          <cx:pt idx="18779">808650</cx:pt>
          <cx:pt idx="18780">531265.5</cx:pt>
          <cx:pt idx="18781">971280</cx:pt>
          <cx:pt idx="18782">182448</cx:pt>
          <cx:pt idx="18783">509400</cx:pt>
          <cx:pt idx="18784">685386</cx:pt>
          <cx:pt idx="18785">298512</cx:pt>
          <cx:pt idx="18786">983299.5</cx:pt>
          <cx:pt idx="18787">225000</cx:pt>
          <cx:pt idx="18788">797557.5</cx:pt>
          <cx:pt idx="18789">1546020</cx:pt>
          <cx:pt idx="18790">942300</cx:pt>
          <cx:pt idx="18791">417024</cx:pt>
          <cx:pt idx="18792">675000</cx:pt>
          <cx:pt idx="18793">177903</cx:pt>
          <cx:pt idx="18794">508495.5</cx:pt>
          <cx:pt idx="18795">363190.5</cx:pt>
          <cx:pt idx="18796">163201.5</cx:pt>
          <cx:pt idx="18797">585000</cx:pt>
          <cx:pt idx="18798">1293502.5</cx:pt>
          <cx:pt idx="18799">376078.5</cx:pt>
          <cx:pt idx="18800">508495.5</cx:pt>
          <cx:pt idx="18801">545040</cx:pt>
          <cx:pt idx="18802">196677</cx:pt>
          <cx:pt idx="18803">781920</cx:pt>
          <cx:pt idx="18804">545040</cx:pt>
          <cx:pt idx="18805">1305000</cx:pt>
          <cx:pt idx="18806">1072809</cx:pt>
          <cx:pt idx="18807">495000</cx:pt>
          <cx:pt idx="18808">265500</cx:pt>
          <cx:pt idx="18809">1288350</cx:pt>
          <cx:pt idx="18810">497520</cx:pt>
          <cx:pt idx="18811">225000</cx:pt>
          <cx:pt idx="18812">922716</cx:pt>
          <cx:pt idx="18813">545040</cx:pt>
          <cx:pt idx="18814">630000</cx:pt>
          <cx:pt idx="18815">152820</cx:pt>
          <cx:pt idx="18816">1046142</cx:pt>
          <cx:pt idx="18817">272520</cx:pt>
          <cx:pt idx="18818">640080</cx:pt>
          <cx:pt idx="18819">675000</cx:pt>
          <cx:pt idx="18820">1056447</cx:pt>
          <cx:pt idx="18821">1006920</cx:pt>
          <cx:pt idx="18822">384048</cx:pt>
          <cx:pt idx="18823">490495.5</cx:pt>
          <cx:pt idx="18824">288873</cx:pt>
          <cx:pt idx="18825">378117</cx:pt>
          <cx:pt idx="18826">312768</cx:pt>
          <cx:pt idx="18827">1113840</cx:pt>
          <cx:pt idx="18828">687600</cx:pt>
          <cx:pt idx="18829">533304</cx:pt>
          <cx:pt idx="18830">456502.5</cx:pt>
          <cx:pt idx="18831">545040</cx:pt>
          <cx:pt idx="18832">1027327.5</cx:pt>
          <cx:pt idx="18833">528633</cx:pt>
          <cx:pt idx="18834">360000</cx:pt>
          <cx:pt idx="18835">407520</cx:pt>
          <cx:pt idx="18836">900000</cx:pt>
          <cx:pt idx="18837">1125000</cx:pt>
          <cx:pt idx="18838">571500</cx:pt>
          <cx:pt idx="18839">1255680</cx:pt>
          <cx:pt idx="18840">595903.5</cx:pt>
          <cx:pt idx="18841">180000</cx:pt>
          <cx:pt idx="18842">1800000</cx:pt>
          <cx:pt idx="18843">1006920</cx:pt>
          <cx:pt idx="18844">755190</cx:pt>
          <cx:pt idx="18845">226152</cx:pt>
          <cx:pt idx="18846">819792</cx:pt>
          <cx:pt idx="18847">562491</cx:pt>
          <cx:pt idx="18848">276277.5</cx:pt>
          <cx:pt idx="18849">830443.5</cx:pt>
          <cx:pt idx="18850">269550</cx:pt>
          <cx:pt idx="18851">269550</cx:pt>
          <cx:pt idx="18852">325908</cx:pt>
          <cx:pt idx="18853">101880</cx:pt>
          <cx:pt idx="18854">254700</cx:pt>
          <cx:pt idx="18855">270000</cx:pt>
          <cx:pt idx="18856">254700</cx:pt>
          <cx:pt idx="18857">979992</cx:pt>
          <cx:pt idx="18858">855882</cx:pt>
          <cx:pt idx="18859">1129500</cx:pt>
          <cx:pt idx="18860">497520</cx:pt>
          <cx:pt idx="18861">701730</cx:pt>
          <cx:pt idx="18862">100737</cx:pt>
          <cx:pt idx="18863">450000</cx:pt>
          <cx:pt idx="18864">270000</cx:pt>
          <cx:pt idx="18865">381528</cx:pt>
          <cx:pt idx="18866">360000</cx:pt>
          <cx:pt idx="18867">765000</cx:pt>
          <cx:pt idx="18868">545040</cx:pt>
          <cx:pt idx="18869">486459</cx:pt>
          <cx:pt idx="18870">1260000</cx:pt>
          <cx:pt idx="18871">1237500</cx:pt>
          <cx:pt idx="18872">900000</cx:pt>
          <cx:pt idx="18873">326439</cx:pt>
          <cx:pt idx="18874">900000</cx:pt>
          <cx:pt idx="18875">360000</cx:pt>
          <cx:pt idx="18876">900000</cx:pt>
          <cx:pt idx="18877">360000</cx:pt>
          <cx:pt idx="18878">490536</cx:pt>
          <cx:pt idx="18879">408780</cx:pt>
          <cx:pt idx="18880">254700</cx:pt>
          <cx:pt idx="18881">447768</cx:pt>
          <cx:pt idx="18882">521280</cx:pt>
          <cx:pt idx="18883">472500</cx:pt>
          <cx:pt idx="18884">780363</cx:pt>
          <cx:pt idx="18885">562491</cx:pt>
          <cx:pt idx="18886">170640</cx:pt>
          <cx:pt idx="18887">270000</cx:pt>
          <cx:pt idx="18888">513531</cx:pt>
          <cx:pt idx="18889">202500</cx:pt>
          <cx:pt idx="18890">447768</cx:pt>
          <cx:pt idx="18891">697500</cx:pt>
          <cx:pt idx="18892">568800</cx:pt>
          <cx:pt idx="18893">1800000</cx:pt>
          <cx:pt idx="18894">1046142</cx:pt>
          <cx:pt idx="18895">785398.5</cx:pt>
          <cx:pt idx="18896">269550</cx:pt>
          <cx:pt idx="18897">337500</cx:pt>
          <cx:pt idx="18898">646920</cx:pt>
          <cx:pt idx="18899">298512</cx:pt>
          <cx:pt idx="18900">1078200</cx:pt>
          <cx:pt idx="18901">284400</cx:pt>
          <cx:pt idx="18902">265500</cx:pt>
          <cx:pt idx="18903">381528</cx:pt>
          <cx:pt idx="18904">454500</cx:pt>
          <cx:pt idx="18905">314100</cx:pt>
          <cx:pt idx="18906">942300</cx:pt>
          <cx:pt idx="18907">900000</cx:pt>
          <cx:pt idx="18908">450000</cx:pt>
          <cx:pt idx="18909">202500</cx:pt>
          <cx:pt idx="18910">163008</cx:pt>
          <cx:pt idx="18911">450000</cx:pt>
          <cx:pt idx="18912">495000</cx:pt>
          <cx:pt idx="18913">348264</cx:pt>
          <cx:pt idx="18914">123637.5</cx:pt>
          <cx:pt idx="18915">733500</cx:pt>
          <cx:pt idx="18916">1006920</cx:pt>
          <cx:pt idx="18917">1078200</cx:pt>
          <cx:pt idx="18918">225000</cx:pt>
          <cx:pt idx="18919">1096020</cx:pt>
          <cx:pt idx="18920">543037.5</cx:pt>
          <cx:pt idx="18921">508495.5</cx:pt>
          <cx:pt idx="18922">177768</cx:pt>
          <cx:pt idx="18923">693301.5</cx:pt>
          <cx:pt idx="18924">592560</cx:pt>
          <cx:pt idx="18925">152820</cx:pt>
          <cx:pt idx="18926">194031</cx:pt>
          <cx:pt idx="18927">459000</cx:pt>
          <cx:pt idx="18928">161730</cx:pt>
          <cx:pt idx="18929">454455</cx:pt>
          <cx:pt idx="18930">148365</cx:pt>
          <cx:pt idx="18931">1125000</cx:pt>
          <cx:pt idx="18932">999000</cx:pt>
          <cx:pt idx="18933">303205.5</cx:pt>
          <cx:pt idx="18934">313438.5</cx:pt>
          <cx:pt idx="18935">180000</cx:pt>
          <cx:pt idx="18936">536917.5</cx:pt>
          <cx:pt idx="18937">193500</cx:pt>
          <cx:pt idx="18938">239850</cx:pt>
          <cx:pt idx="18939">276277.5</cx:pt>
          <cx:pt idx="18940">545040</cx:pt>
          <cx:pt idx="18941">1057266</cx:pt>
          <cx:pt idx="18942">807984</cx:pt>
          <cx:pt idx="18943">1350000</cx:pt>
          <cx:pt idx="18944">459549</cx:pt>
          <cx:pt idx="18945">545040</cx:pt>
          <cx:pt idx="18946">506889</cx:pt>
          <cx:pt idx="18947">180000</cx:pt>
          <cx:pt idx="18948">540000</cx:pt>
          <cx:pt idx="18949">1113840</cx:pt>
          <cx:pt idx="18950">127350</cx:pt>
          <cx:pt idx="18951">942300</cx:pt>
          <cx:pt idx="18952">576072</cx:pt>
          <cx:pt idx="18953">1154362.5</cx:pt>
          <cx:pt idx="18954">1061658</cx:pt>
          <cx:pt idx="18955">270000</cx:pt>
          <cx:pt idx="18956">1485000</cx:pt>
          <cx:pt idx="18957">323194.5</cx:pt>
          <cx:pt idx="18958">270000</cx:pt>
          <cx:pt idx="18959">1256400</cx:pt>
          <cx:pt idx="18960">314100</cx:pt>
          <cx:pt idx="18961">441000</cx:pt>
          <cx:pt idx="18962">594121.5</cx:pt>
          <cx:pt idx="18963">450000</cx:pt>
          <cx:pt idx="18964">270000</cx:pt>
          <cx:pt idx="18965">1078200</cx:pt>
          <cx:pt idx="18966">338832</cx:pt>
          <cx:pt idx="18967">180000</cx:pt>
          <cx:pt idx="18968">1125000</cx:pt>
          <cx:pt idx="18969">808650</cx:pt>
          <cx:pt idx="18970">331834.5</cx:pt>
          <cx:pt idx="18971">599778</cx:pt>
          <cx:pt idx="18972">622413</cx:pt>
          <cx:pt idx="18973">253737</cx:pt>
          <cx:pt idx="18974">296280</cx:pt>
          <cx:pt idx="18975">891072</cx:pt>
          <cx:pt idx="18976">509400</cx:pt>
          <cx:pt idx="18977">1270746</cx:pt>
          <cx:pt idx="18978">311877</cx:pt>
          <cx:pt idx="18979">877500</cx:pt>
          <cx:pt idx="18980">606973.5</cx:pt>
          <cx:pt idx="18981">526491</cx:pt>
          <cx:pt idx="18982">292500</cx:pt>
          <cx:pt idx="18983">450000</cx:pt>
          <cx:pt idx="18984">808650</cx:pt>
          <cx:pt idx="18985">284400</cx:pt>
          <cx:pt idx="18986">85500</cx:pt>
          <cx:pt idx="18987">675000</cx:pt>
          <cx:pt idx="18988">229230</cx:pt>
          <cx:pt idx="18989">239850</cx:pt>
          <cx:pt idx="18990">807534</cx:pt>
          <cx:pt idx="18991">148365</cx:pt>
          <cx:pt idx="18992">813195</cx:pt>
          <cx:pt idx="18993">592560</cx:pt>
          <cx:pt idx="18994">545040</cx:pt>
          <cx:pt idx="18995">312768</cx:pt>
          <cx:pt idx="18996">1138500</cx:pt>
          <cx:pt idx="18997">526491</cx:pt>
          <cx:pt idx="18998">314055</cx:pt>
          <cx:pt idx="18999">450000</cx:pt>
          <cx:pt idx="19000">71109</cx:pt>
          <cx:pt idx="19001">273024</cx:pt>
          <cx:pt idx="19002">269550</cx:pt>
          <cx:pt idx="19003">942300</cx:pt>
          <cx:pt idx="19004">904500</cx:pt>
          <cx:pt idx="19005">531706.5</cx:pt>
          <cx:pt idx="19006">255960</cx:pt>
          <cx:pt idx="19007">545040</cx:pt>
          <cx:pt idx="19008">397881</cx:pt>
          <cx:pt idx="19009">270000</cx:pt>
          <cx:pt idx="19010">180000</cx:pt>
          <cx:pt idx="19011">980937</cx:pt>
          <cx:pt idx="19012">312768</cx:pt>
          <cx:pt idx="19013">1471491</cx:pt>
          <cx:pt idx="19014">1256400</cx:pt>
          <cx:pt idx="19015">225000</cx:pt>
          <cx:pt idx="19016">314055</cx:pt>
          <cx:pt idx="19017">900000</cx:pt>
          <cx:pt idx="19018">675000</cx:pt>
          <cx:pt idx="19019">634360.5</cx:pt>
          <cx:pt idx="19020">331110</cx:pt>
          <cx:pt idx="19021">1006920</cx:pt>
          <cx:pt idx="19022">2254500</cx:pt>
          <cx:pt idx="19023">830214</cx:pt>
          <cx:pt idx="19024">359725.5</cx:pt>
          <cx:pt idx="19025">1072809</cx:pt>
          <cx:pt idx="19026">382500</cx:pt>
          <cx:pt idx="19027">913500</cx:pt>
          <cx:pt idx="19028">364896</cx:pt>
          <cx:pt idx="19029">295168.5</cx:pt>
          <cx:pt idx="19030">517266</cx:pt>
          <cx:pt idx="19031">675000</cx:pt>
          <cx:pt idx="19032">729792</cx:pt>
          <cx:pt idx="19033">472500</cx:pt>
          <cx:pt idx="19034">325908</cx:pt>
          <cx:pt idx="19035">521280</cx:pt>
          <cx:pt idx="19036">948582</cx:pt>
          <cx:pt idx="19037">315000</cx:pt>
          <cx:pt idx="19038">1078200</cx:pt>
          <cx:pt idx="19039">547344</cx:pt>
          <cx:pt idx="19040">722430</cx:pt>
          <cx:pt idx="19041">1724688</cx:pt>
          <cx:pt idx="19042">135000</cx:pt>
          <cx:pt idx="19043">562500</cx:pt>
          <cx:pt idx="19044">528633</cx:pt>
          <cx:pt idx="19045">225000</cx:pt>
          <cx:pt idx="19046">509400</cx:pt>
          <cx:pt idx="19047">225000</cx:pt>
          <cx:pt idx="19048">573628.5</cx:pt>
          <cx:pt idx="19049">67500</cx:pt>
          <cx:pt idx="19050">202500</cx:pt>
          <cx:pt idx="19051">519637.5</cx:pt>
          <cx:pt idx="19052">284400</cx:pt>
          <cx:pt idx="19053">213948</cx:pt>
          <cx:pt idx="19054">1515415.5</cx:pt>
          <cx:pt idx="19055">1854504</cx:pt>
          <cx:pt idx="19056">506889</cx:pt>
          <cx:pt idx="19057">1451047.5</cx:pt>
          <cx:pt idx="19058">787131</cx:pt>
          <cx:pt idx="19059">170640</cx:pt>
          <cx:pt idx="19060">123637.5</cx:pt>
          <cx:pt idx="19061">1190434.5</cx:pt>
          <cx:pt idx="19062">450346.5</cx:pt>
          <cx:pt idx="19063">1649844</cx:pt>
          <cx:pt idx="19064">447768</cx:pt>
          <cx:pt idx="19065">239850</cx:pt>
          <cx:pt idx="19066">101880</cx:pt>
          <cx:pt idx="19067">677664</cx:pt>
          <cx:pt idx="19068">481176</cx:pt>
          <cx:pt idx="19069">656811</cx:pt>
          <cx:pt idx="19070">568800</cx:pt>
          <cx:pt idx="19071">585000</cx:pt>
          <cx:pt idx="19072">450000</cx:pt>
          <cx:pt idx="19073">270000</cx:pt>
          <cx:pt idx="19074">325908</cx:pt>
          <cx:pt idx="19075">545040</cx:pt>
          <cx:pt idx="19076">254700</cx:pt>
          <cx:pt idx="19077">270000</cx:pt>
          <cx:pt idx="19078">337761</cx:pt>
          <cx:pt idx="19079">640080</cx:pt>
          <cx:pt idx="19080">824823</cx:pt>
          <cx:pt idx="19081">1129500</cx:pt>
          <cx:pt idx="19082">380533.5</cx:pt>
          <cx:pt idx="19083">337500</cx:pt>
          <cx:pt idx="19084">276277.5</cx:pt>
          <cx:pt idx="19085">427450.5</cx:pt>
          <cx:pt idx="19086">180000</cx:pt>
          <cx:pt idx="19087">601470</cx:pt>
          <cx:pt idx="19088">463284</cx:pt>
          <cx:pt idx="19089">521280</cx:pt>
          <cx:pt idx="19090">388512</cx:pt>
          <cx:pt idx="19091">450346.5</cx:pt>
          <cx:pt idx="19092">997335</cx:pt>
          <cx:pt idx="19093">315000</cx:pt>
          <cx:pt idx="19094">135000</cx:pt>
          <cx:pt idx="19095">900000</cx:pt>
          <cx:pt idx="19096">630000</cx:pt>
          <cx:pt idx="19097">983160</cx:pt>
          <cx:pt idx="19098">571446</cx:pt>
          <cx:pt idx="19099">339948</cx:pt>
          <cx:pt idx="19100">450000</cx:pt>
          <cx:pt idx="19101">315000</cx:pt>
          <cx:pt idx="19102">540000</cx:pt>
          <cx:pt idx="19103">152820</cx:pt>
          <cx:pt idx="19104">360000</cx:pt>
          <cx:pt idx="19105">369000</cx:pt>
          <cx:pt idx="19106">402214.5</cx:pt>
          <cx:pt idx="19107">640080</cx:pt>
          <cx:pt idx="19108">270000</cx:pt>
          <cx:pt idx="19109">521280</cx:pt>
          <cx:pt idx="19110">490495.5</cx:pt>
          <cx:pt idx="19111">315000</cx:pt>
          <cx:pt idx="19112">1078200</cx:pt>
          <cx:pt idx="19113">942300</cx:pt>
          <cx:pt idx="19114">512064</cx:pt>
          <cx:pt idx="19115">270000</cx:pt>
          <cx:pt idx="19116">490495.5</cx:pt>
          <cx:pt idx="19117">450000</cx:pt>
          <cx:pt idx="19118">531265.5</cx:pt>
          <cx:pt idx="19119">265851</cx:pt>
          <cx:pt idx="19120">518562</cx:pt>
          <cx:pt idx="19121">864000</cx:pt>
          <cx:pt idx="19122">490495.5</cx:pt>
          <cx:pt idx="19123">810000</cx:pt>
          <cx:pt idx="19124">719451</cx:pt>
          <cx:pt idx="19125">338832</cx:pt>
          <cx:pt idx="19126">323194.5</cx:pt>
          <cx:pt idx="19127">553806</cx:pt>
          <cx:pt idx="19128">1350000</cx:pt>
          <cx:pt idx="19129">675000</cx:pt>
          <cx:pt idx="19130">90000</cx:pt>
          <cx:pt idx="19131">450000</cx:pt>
          <cx:pt idx="19132">269550</cx:pt>
          <cx:pt idx="19133">770292</cx:pt>
          <cx:pt idx="19134">436032</cx:pt>
          <cx:pt idx="19135">99504</cx:pt>
          <cx:pt idx="19136">247500</cx:pt>
          <cx:pt idx="19137">337500</cx:pt>
          <cx:pt idx="19138">474048</cx:pt>
          <cx:pt idx="19139">284400</cx:pt>
          <cx:pt idx="19140">1062000</cx:pt>
          <cx:pt idx="19141">675000</cx:pt>
          <cx:pt idx="19142">819792</cx:pt>
          <cx:pt idx="19143">517500</cx:pt>
          <cx:pt idx="19144">328405.5</cx:pt>
          <cx:pt idx="19145">225000</cx:pt>
          <cx:pt idx="19146">675000</cx:pt>
          <cx:pt idx="19147">630000</cx:pt>
          <cx:pt idx="19148">675000</cx:pt>
          <cx:pt idx="19149">114682.5</cx:pt>
          <cx:pt idx="19150">265536</cx:pt>
          <cx:pt idx="19151">904500</cx:pt>
          <cx:pt idx="19152">810000</cx:pt>
          <cx:pt idx="19153">835380</cx:pt>
          <cx:pt idx="19154">172021.5</cx:pt>
          <cx:pt idx="19155">927252</cx:pt>
          <cx:pt idx="19156">654498</cx:pt>
          <cx:pt idx="19157">119893.5</cx:pt>
          <cx:pt idx="19158">180000</cx:pt>
          <cx:pt idx="19159">568800</cx:pt>
          <cx:pt idx="19160">337500</cx:pt>
          <cx:pt idx="19161">1113840</cx:pt>
          <cx:pt idx="19162">521280</cx:pt>
          <cx:pt idx="19163">555273</cx:pt>
          <cx:pt idx="19164">1264522.5</cx:pt>
          <cx:pt idx="19165">900000</cx:pt>
          <cx:pt idx="19166">521280</cx:pt>
          <cx:pt idx="19167">272520</cx:pt>
          <cx:pt idx="19168">938034</cx:pt>
          <cx:pt idx="19169">254700</cx:pt>
          <cx:pt idx="19170">135000</cx:pt>
          <cx:pt idx="19171">497520</cx:pt>
          <cx:pt idx="19172">1324422</cx:pt>
          <cx:pt idx="19173">585000</cx:pt>
          <cx:pt idx="19174">225000</cx:pt>
          <cx:pt idx="19175">187704</cx:pt>
          <cx:pt idx="19176">270000</cx:pt>
          <cx:pt idx="19177">888840</cx:pt>
          <cx:pt idx="19178">180000</cx:pt>
          <cx:pt idx="19179">229500</cx:pt>
          <cx:pt idx="19180">900000</cx:pt>
          <cx:pt idx="19181">566055</cx:pt>
          <cx:pt idx="19182">1008000</cx:pt>
          <cx:pt idx="19183">603000</cx:pt>
          <cx:pt idx="19184">534204</cx:pt>
          <cx:pt idx="19185">808650</cx:pt>
          <cx:pt idx="19186">314100</cx:pt>
          <cx:pt idx="19187">364896</cx:pt>
          <cx:pt idx="19188">112500</cx:pt>
          <cx:pt idx="19189">1024740</cx:pt>
          <cx:pt idx="19190">314100</cx:pt>
          <cx:pt idx="19191">1350000</cx:pt>
          <cx:pt idx="19192">640080</cx:pt>
          <cx:pt idx="19193">352044</cx:pt>
          <cx:pt idx="19194">1528200</cx:pt>
          <cx:pt idx="19195">139230</cx:pt>
          <cx:pt idx="19196">1160248.5</cx:pt>
          <cx:pt idx="19197">1605312</cx:pt>
          <cx:pt idx="19198">459000</cx:pt>
          <cx:pt idx="19199">1016496</cx:pt>
          <cx:pt idx="19200">86598</cx:pt>
          <cx:pt idx="19201">835380</cx:pt>
          <cx:pt idx="19202">135000</cx:pt>
          <cx:pt idx="19203">299772</cx:pt>
          <cx:pt idx="19204">1575000</cx:pt>
          <cx:pt idx="19205">622413</cx:pt>
          <cx:pt idx="19206">942300</cx:pt>
          <cx:pt idx="19207">225000</cx:pt>
          <cx:pt idx="19208">628114.5</cx:pt>
          <cx:pt idx="19209">540000</cx:pt>
          <cx:pt idx="19210">376920</cx:pt>
          <cx:pt idx="19211">112500</cx:pt>
          <cx:pt idx="19212">239850</cx:pt>
          <cx:pt idx="19213">675000</cx:pt>
          <cx:pt idx="19214">770328</cx:pt>
          <cx:pt idx="19215">1042560</cx:pt>
          <cx:pt idx="19216">646920</cx:pt>
          <cx:pt idx="19217">625536</cx:pt>
          <cx:pt idx="19218">332946</cx:pt>
          <cx:pt idx="19219">1493086.5</cx:pt>
          <cx:pt idx="19220">67500</cx:pt>
          <cx:pt idx="19221">90000</cx:pt>
          <cx:pt idx="19222">508495.5</cx:pt>
          <cx:pt idx="19223">270000</cx:pt>
          <cx:pt idx="19224">253737</cx:pt>
          <cx:pt idx="19225">180000</cx:pt>
          <cx:pt idx="19226">270000</cx:pt>
          <cx:pt idx="19227">254700</cx:pt>
          <cx:pt idx="19228">521280</cx:pt>
          <cx:pt idx="19229">202500</cx:pt>
          <cx:pt idx="19230">521280</cx:pt>
          <cx:pt idx="19231">665892</cx:pt>
          <cx:pt idx="19232">89019</cx:pt>
          <cx:pt idx="19233">1395000</cx:pt>
          <cx:pt idx="19234">728460</cx:pt>
          <cx:pt idx="19235">450000</cx:pt>
          <cx:pt idx="19236">355320</cx:pt>
          <cx:pt idx="19237">253737</cx:pt>
          <cx:pt idx="19238">202500</cx:pt>
          <cx:pt idx="19239">787131</cx:pt>
          <cx:pt idx="19240">454500</cx:pt>
          <cx:pt idx="19241">450000</cx:pt>
          <cx:pt idx="19242">2250000</cx:pt>
          <cx:pt idx="19243">415408.5</cx:pt>
          <cx:pt idx="19244">1303812</cx:pt>
          <cx:pt idx="19245">254700</cx:pt>
          <cx:pt idx="19246">270000</cx:pt>
          <cx:pt idx="19247">134775</cx:pt>
          <cx:pt idx="19248">545040</cx:pt>
          <cx:pt idx="19249">1052577</cx:pt>
          <cx:pt idx="19250">156384</cx:pt>
          <cx:pt idx="19251">906228</cx:pt>
          <cx:pt idx="19252">514602</cx:pt>
          <cx:pt idx="19253">521280</cx:pt>
          <cx:pt idx="19254">573628.5</cx:pt>
          <cx:pt idx="19255">343800</cx:pt>
          <cx:pt idx="19256">1033101</cx:pt>
          <cx:pt idx="19257">199008</cx:pt>
          <cx:pt idx="19258">595903.5</cx:pt>
          <cx:pt idx="19259">675000</cx:pt>
          <cx:pt idx="19260">490495.5</cx:pt>
          <cx:pt idx="19261">562500</cx:pt>
          <cx:pt idx="19262">485640</cx:pt>
          <cx:pt idx="19263">398016</cx:pt>
          <cx:pt idx="19264">1303812</cx:pt>
          <cx:pt idx="19265">315000</cx:pt>
          <cx:pt idx="19266">184500</cx:pt>
          <cx:pt idx="19267">108801</cx:pt>
          <cx:pt idx="19268">1341000</cx:pt>
          <cx:pt idx="19269">225000</cx:pt>
          <cx:pt idx="19270">144000</cx:pt>
          <cx:pt idx="19271">1105600.5</cx:pt>
          <cx:pt idx="19272">326439</cx:pt>
          <cx:pt idx="19273">540000</cx:pt>
          <cx:pt idx="19274">225000</cx:pt>
          <cx:pt idx="19275">1724220</cx:pt>
          <cx:pt idx="19276">1223010</cx:pt>
          <cx:pt idx="19277">640080</cx:pt>
          <cx:pt idx="19278">325908</cx:pt>
          <cx:pt idx="19279">848070</cx:pt>
          <cx:pt idx="19280">225000</cx:pt>
          <cx:pt idx="19281">254700</cx:pt>
          <cx:pt idx="19282">193572</cx:pt>
          <cx:pt idx="19283">526491</cx:pt>
          <cx:pt idx="19284">495000</cx:pt>
          <cx:pt idx="19285">382500</cx:pt>
          <cx:pt idx="19286">1075500</cx:pt>
          <cx:pt idx="19287">202500</cx:pt>
          <cx:pt idx="19288">247275</cx:pt>
          <cx:pt idx="19289">1254739.5</cx:pt>
          <cx:pt idx="19290">231813</cx:pt>
          <cx:pt idx="19291">619254</cx:pt>
          <cx:pt idx="19292">270000</cx:pt>
          <cx:pt idx="19293">868500</cx:pt>
          <cx:pt idx="19294">512446.5</cx:pt>
          <cx:pt idx="19295">61128</cx:pt>
          <cx:pt idx="19296">640080</cx:pt>
          <cx:pt idx="19297">382500</cx:pt>
          <cx:pt idx="19298">1288350</cx:pt>
          <cx:pt idx="19299">204768</cx:pt>
          <cx:pt idx="19300">405000</cx:pt>
          <cx:pt idx="19301">460858.5</cx:pt>
          <cx:pt idx="19302">790830</cx:pt>
          <cx:pt idx="19303">1067940</cx:pt>
          <cx:pt idx="19304">615109.5</cx:pt>
          <cx:pt idx="19305">183294</cx:pt>
          <cx:pt idx="19306">703728</cx:pt>
          <cx:pt idx="19307">360000</cx:pt>
          <cx:pt idx="19308">900000</cx:pt>
          <cx:pt idx="19309">1377000</cx:pt>
          <cx:pt idx="19310">1223010</cx:pt>
          <cx:pt idx="19311">180000</cx:pt>
          <cx:pt idx="19312">239850</cx:pt>
          <cx:pt idx="19313">450000</cx:pt>
          <cx:pt idx="19314">1236816</cx:pt>
          <cx:pt idx="19315">390960</cx:pt>
          <cx:pt idx="19316">277969.5</cx:pt>
          <cx:pt idx="19317">148365</cx:pt>
          <cx:pt idx="19318">755190</cx:pt>
          <cx:pt idx="19319">254700</cx:pt>
          <cx:pt idx="19320">135000</cx:pt>
          <cx:pt idx="19321">512338.5</cx:pt>
          <cx:pt idx="19322">1125000</cx:pt>
          <cx:pt idx="19323">450000</cx:pt>
          <cx:pt idx="19324">808650</cx:pt>
          <cx:pt idx="19325">1006920</cx:pt>
          <cx:pt idx="19326">307557</cx:pt>
          <cx:pt idx="19327">728847</cx:pt>
          <cx:pt idx="19328">1609272</cx:pt>
          <cx:pt idx="19329">706500</cx:pt>
          <cx:pt idx="19330">339241.5</cx:pt>
          <cx:pt idx="19331">254700</cx:pt>
          <cx:pt idx="19332">284400</cx:pt>
          <cx:pt idx="19333">468000</cx:pt>
          <cx:pt idx="19334">427500</cx:pt>
          <cx:pt idx="19335">436032</cx:pt>
          <cx:pt idx="19336">810000</cx:pt>
          <cx:pt idx="19337">1103292</cx:pt>
          <cx:pt idx="19338">675000</cx:pt>
          <cx:pt idx="19339">755190</cx:pt>
          <cx:pt idx="19340">378598.5</cx:pt>
          <cx:pt idx="19341">542133</cx:pt>
          <cx:pt idx="19342">85500</cx:pt>
          <cx:pt idx="19343">254700</cx:pt>
          <cx:pt idx="19344">113760</cx:pt>
          <cx:pt idx="19345">267102</cx:pt>
          <cx:pt idx="19346">381528</cx:pt>
          <cx:pt idx="19347">728460</cx:pt>
          <cx:pt idx="19348">187704</cx:pt>
          <cx:pt idx="19349">599472</cx:pt>
          <cx:pt idx="19350">450000</cx:pt>
          <cx:pt idx="19351">601470</cx:pt>
          <cx:pt idx="19352">723996</cx:pt>
          <cx:pt idx="19353">315000</cx:pt>
          <cx:pt idx="19354">288873</cx:pt>
          <cx:pt idx="19355">343800</cx:pt>
          <cx:pt idx="19356">490495.5</cx:pt>
          <cx:pt idx="19357">1266709.5</cx:pt>
          <cx:pt idx="19358">450000</cx:pt>
          <cx:pt idx="19359">450000</cx:pt>
          <cx:pt idx="19360">337500</cx:pt>
          <cx:pt idx="19361">675000</cx:pt>
          <cx:pt idx="19362">1295860.5</cx:pt>
          <cx:pt idx="19363">1546020</cx:pt>
          <cx:pt idx="19364">728460</cx:pt>
          <cx:pt idx="19365">646920</cx:pt>
          <cx:pt idx="19366">1483231.5</cx:pt>
          <cx:pt idx="19367">405000</cx:pt>
          <cx:pt idx="19368">1076247</cx:pt>
          <cx:pt idx="19369">243000</cx:pt>
          <cx:pt idx="19370">1206000</cx:pt>
          <cx:pt idx="19371">1260702</cx:pt>
          <cx:pt idx="19372">441000</cx:pt>
          <cx:pt idx="19373">239850</cx:pt>
          <cx:pt idx="19374">327024</cx:pt>
          <cx:pt idx="19375">1267735.5</cx:pt>
          <cx:pt idx="19376">219042</cx:pt>
          <cx:pt idx="19377">624289.5</cx:pt>
          <cx:pt idx="19378">254700</cx:pt>
          <cx:pt idx="19379">1057266</cx:pt>
          <cx:pt idx="19380">314055</cx:pt>
          <cx:pt idx="19381">1051294.5</cx:pt>
          <cx:pt idx="19382">500211</cx:pt>
          <cx:pt idx="19383">542133</cx:pt>
          <cx:pt idx="19384">545040</cx:pt>
          <cx:pt idx="19385">521280</cx:pt>
          <cx:pt idx="19386">1288350</cx:pt>
          <cx:pt idx="19387">545040</cx:pt>
          <cx:pt idx="19388">1125000</cx:pt>
          <cx:pt idx="19389">94527</cx:pt>
          <cx:pt idx="19390">237024</cx:pt>
          <cx:pt idx="19391">781920</cx:pt>
          <cx:pt idx="19392">454500</cx:pt>
          <cx:pt idx="19393">135000</cx:pt>
          <cx:pt idx="19394">900000</cx:pt>
          <cx:pt idx="19395">284400</cx:pt>
          <cx:pt idx="19396">454500</cx:pt>
          <cx:pt idx="19397">1520253</cx:pt>
          <cx:pt idx="19398">1467612</cx:pt>
          <cx:pt idx="19399">66222</cx:pt>
          <cx:pt idx="19400">1535553</cx:pt>
          <cx:pt idx="19401">679500</cx:pt>
          <cx:pt idx="19402">239850</cx:pt>
          <cx:pt idx="19403">640080</cx:pt>
          <cx:pt idx="19404">528633</cx:pt>
          <cx:pt idx="19405">745429.5</cx:pt>
          <cx:pt idx="19406">298512</cx:pt>
          <cx:pt idx="19407">755190</cx:pt>
          <cx:pt idx="19408">657000</cx:pt>
          <cx:pt idx="19409">720000</cx:pt>
          <cx:pt idx="19410">225000</cx:pt>
          <cx:pt idx="19411">450000</cx:pt>
          <cx:pt idx="19412">118602</cx:pt>
          <cx:pt idx="19413">593010</cx:pt>
          <cx:pt idx="19414">508495.5</cx:pt>
          <cx:pt idx="19415">753840</cx:pt>
          <cx:pt idx="19416">193572</cx:pt>
          <cx:pt idx="19417">715765.5</cx:pt>
          <cx:pt idx="19418">157500</cx:pt>
          <cx:pt idx="19419">284400</cx:pt>
          <cx:pt idx="19420">781920</cx:pt>
          <cx:pt idx="19421">526491</cx:pt>
          <cx:pt idx="19422">508495.5</cx:pt>
          <cx:pt idx="19423">568800</cx:pt>
          <cx:pt idx="19424">781920</cx:pt>
          <cx:pt idx="19425">96786</cx:pt>
          <cx:pt idx="19426">755190</cx:pt>
          <cx:pt idx="19427">679500</cx:pt>
          <cx:pt idx="19428">202500</cx:pt>
          <cx:pt idx="19429">396000</cx:pt>
          <cx:pt idx="19430">454500</cx:pt>
          <cx:pt idx="19431">297000</cx:pt>
          <cx:pt idx="19432">239850</cx:pt>
          <cx:pt idx="19433">1223010</cx:pt>
          <cx:pt idx="19434">900000</cx:pt>
          <cx:pt idx="19435">247275</cx:pt>
          <cx:pt idx="19436">810000</cx:pt>
          <cx:pt idx="19437">1546020</cx:pt>
          <cx:pt idx="19438">785398.5</cx:pt>
          <cx:pt idx="19439">971280</cx:pt>
          <cx:pt idx="19440">315000</cx:pt>
          <cx:pt idx="19441">254700</cx:pt>
          <cx:pt idx="19442">1800000</cx:pt>
          <cx:pt idx="19443">937638</cx:pt>
          <cx:pt idx="19444">166810.5</cx:pt>
          <cx:pt idx="19445">1125000</cx:pt>
          <cx:pt idx="19446">450346.5</cx:pt>
          <cx:pt idx="19447">254700</cx:pt>
          <cx:pt idx="19448">94675.5</cx:pt>
          <cx:pt idx="19449">1042560</cx:pt>
          <cx:pt idx="19450">337500</cx:pt>
          <cx:pt idx="19451">545040</cx:pt>
          <cx:pt idx="19452">225000</cx:pt>
          <cx:pt idx="19453">450000</cx:pt>
          <cx:pt idx="19454">436500</cx:pt>
          <cx:pt idx="19455">536917.5</cx:pt>
          <cx:pt idx="19456">540000</cx:pt>
          <cx:pt idx="19457">640080</cx:pt>
          <cx:pt idx="19458">592560</cx:pt>
          <cx:pt idx="19459">622188</cx:pt>
          <cx:pt idx="19460">585000</cx:pt>
          <cx:pt idx="19461">808650</cx:pt>
          <cx:pt idx="19462">314100</cx:pt>
          <cx:pt idx="19463">180000</cx:pt>
          <cx:pt idx="19464">675000</cx:pt>
          <cx:pt idx="19465">547344</cx:pt>
          <cx:pt idx="19466">167076</cx:pt>
          <cx:pt idx="19467">517923</cx:pt>
          <cx:pt idx="19468">1282500</cx:pt>
          <cx:pt idx="19469">867951</cx:pt>
          <cx:pt idx="19470">148365</cx:pt>
          <cx:pt idx="19471">247500</cx:pt>
          <cx:pt idx="19472">1350000</cx:pt>
          <cx:pt idx="19473">447768</cx:pt>
          <cx:pt idx="19474">239850</cx:pt>
          <cx:pt idx="19475">587623.5</cx:pt>
          <cx:pt idx="19476">679500</cx:pt>
          <cx:pt idx="19477">364896</cx:pt>
          <cx:pt idx="19478">454500</cx:pt>
          <cx:pt idx="19479">243000</cx:pt>
          <cx:pt idx="19480">152820</cx:pt>
          <cx:pt idx="19481">382500</cx:pt>
          <cx:pt idx="19482">284400</cx:pt>
          <cx:pt idx="19483">781920</cx:pt>
          <cx:pt idx="19484">564124.5</cx:pt>
          <cx:pt idx="19485">454500</cx:pt>
          <cx:pt idx="19486">239850</cx:pt>
          <cx:pt idx="19487">675000</cx:pt>
          <cx:pt idx="19488">640080</cx:pt>
          <cx:pt idx="19489">754740</cx:pt>
          <cx:pt idx="19490">755190</cx:pt>
          <cx:pt idx="19491">1288350</cx:pt>
          <cx:pt idx="19492">1546020</cx:pt>
          <cx:pt idx="19493">157500</cx:pt>
          <cx:pt idx="19494">495000</cx:pt>
          <cx:pt idx="19495">328500</cx:pt>
          <cx:pt idx="19496">609183</cx:pt>
          <cx:pt idx="19497">484861.5</cx:pt>
          <cx:pt idx="19498">1354500</cx:pt>
          <cx:pt idx="19499">270000</cx:pt>
          <cx:pt idx="19500">382500</cx:pt>
          <cx:pt idx="19501">157500</cx:pt>
          <cx:pt idx="19502">143910</cx:pt>
          <cx:pt idx="19503">270000</cx:pt>
          <cx:pt idx="19504">299250</cx:pt>
          <cx:pt idx="19505">696150</cx:pt>
          <cx:pt idx="19506">497520</cx:pt>
          <cx:pt idx="19507">1293165</cx:pt>
          <cx:pt idx="19508">679500</cx:pt>
          <cx:pt idx="19509">1283688</cx:pt>
          <cx:pt idx="19510">225000</cx:pt>
          <cx:pt idx="19511">1365651</cx:pt>
          <cx:pt idx="19512">1325475</cx:pt>
          <cx:pt idx="19513">509400</cx:pt>
          <cx:pt idx="19514">656811</cx:pt>
          <cx:pt idx="19515">254700</cx:pt>
          <cx:pt idx="19516">338832</cx:pt>
          <cx:pt idx="19517">127350</cx:pt>
          <cx:pt idx="19518">743958</cx:pt>
          <cx:pt idx="19519">948582</cx:pt>
          <cx:pt idx="19520">521280</cx:pt>
          <cx:pt idx="19521">270000</cx:pt>
          <cx:pt idx="19522">202500</cx:pt>
          <cx:pt idx="19523">397017</cx:pt>
          <cx:pt idx="19524">953460</cx:pt>
          <cx:pt idx="19525">312768</cx:pt>
          <cx:pt idx="19526">270000</cx:pt>
          <cx:pt idx="19527">1221354</cx:pt>
          <cx:pt idx="19528">76410</cx:pt>
          <cx:pt idx="19529">500566.5</cx:pt>
          <cx:pt idx="19530">1012500</cx:pt>
          <cx:pt idx="19531">1132573.5</cx:pt>
          <cx:pt idx="19532">753840</cx:pt>
          <cx:pt idx="19533">284400</cx:pt>
          <cx:pt idx="19534">450000</cx:pt>
          <cx:pt idx="19535">343800</cx:pt>
          <cx:pt idx="19536">508495.5</cx:pt>
          <cx:pt idx="19537">720000</cx:pt>
          <cx:pt idx="19538">629325</cx:pt>
          <cx:pt idx="19539">260640</cx:pt>
          <cx:pt idx="19540">454500</cx:pt>
          <cx:pt idx="19541">942300</cx:pt>
          <cx:pt idx="19542">405000</cx:pt>
          <cx:pt idx="19543">254412</cx:pt>
          <cx:pt idx="19544">1288350</cx:pt>
          <cx:pt idx="19545">288873</cx:pt>
          <cx:pt idx="19546">540000</cx:pt>
          <cx:pt idx="19547">986553</cx:pt>
          <cx:pt idx="19548">490536</cx:pt>
          <cx:pt idx="19549">1255680</cx:pt>
          <cx:pt idx="19550">398160</cx:pt>
          <cx:pt idx="19551">1042560</cx:pt>
          <cx:pt idx="19552">436032</cx:pt>
          <cx:pt idx="19553">450000</cx:pt>
          <cx:pt idx="19554">942300</cx:pt>
          <cx:pt idx="19555">157500</cx:pt>
          <cx:pt idx="19556">225000</cx:pt>
          <cx:pt idx="19557">1467612</cx:pt>
          <cx:pt idx="19558">247500</cx:pt>
          <cx:pt idx="19559">1125000</cx:pt>
          <cx:pt idx="19560">562491</cx:pt>
          <cx:pt idx="19561">1078200</cx:pt>
          <cx:pt idx="19562">247500</cx:pt>
          <cx:pt idx="19563">1142725.5</cx:pt>
          <cx:pt idx="19564">152820</cx:pt>
          <cx:pt idx="19565">450000</cx:pt>
          <cx:pt idx="19566">715095</cx:pt>
          <cx:pt idx="19567">101880</cx:pt>
          <cx:pt idx="19568">760225.5</cx:pt>
          <cx:pt idx="19569">298512</cx:pt>
          <cx:pt idx="19570">302206.5</cx:pt>
          <cx:pt idx="19571">89019</cx:pt>
          <cx:pt idx="19572">545040</cx:pt>
          <cx:pt idx="19573">299772</cx:pt>
          <cx:pt idx="19574">409500</cx:pt>
          <cx:pt idx="19575">323388</cx:pt>
          <cx:pt idx="19576">585000</cx:pt>
          <cx:pt idx="19577">315000</cx:pt>
          <cx:pt idx="19578">495000</cx:pt>
          <cx:pt idx="19579">675000</cx:pt>
          <cx:pt idx="19580">180000</cx:pt>
          <cx:pt idx="19581">781920</cx:pt>
          <cx:pt idx="19582">405000</cx:pt>
          <cx:pt idx="19583">528633</cx:pt>
          <cx:pt idx="19584">818410.5</cx:pt>
          <cx:pt idx="19585">225000</cx:pt>
          <cx:pt idx="19586">225000</cx:pt>
          <cx:pt idx="19587">592560</cx:pt>
          <cx:pt idx="19588">135000</cx:pt>
          <cx:pt idx="19589">1762110</cx:pt>
          <cx:pt idx="19590">247500</cx:pt>
          <cx:pt idx="19591">970380</cx:pt>
          <cx:pt idx="19592">343800</cx:pt>
          <cx:pt idx="19593">983299.5</cx:pt>
          <cx:pt idx="19594">553581</cx:pt>
          <cx:pt idx="19595">305221.5</cx:pt>
          <cx:pt idx="19596">1288350</cx:pt>
          <cx:pt idx="19597">1438258.5</cx:pt>
          <cx:pt idx="19598">1178217</cx:pt>
          <cx:pt idx="19599">728460</cx:pt>
          <cx:pt idx="19600">204858</cx:pt>
          <cx:pt idx="19601">180000</cx:pt>
          <cx:pt idx="19602">1305909</cx:pt>
          <cx:pt idx="19603">1042560</cx:pt>
          <cx:pt idx="19604">495000</cx:pt>
          <cx:pt idx="19605">1256400</cx:pt>
          <cx:pt idx="19606">474048</cx:pt>
          <cx:pt idx="19607">825588</cx:pt>
          <cx:pt idx="19608">161730</cx:pt>
          <cx:pt idx="19609">1546020</cx:pt>
          <cx:pt idx="19610">755190</cx:pt>
          <cx:pt idx="19611">669600</cx:pt>
          <cx:pt idx="19612">1350000</cx:pt>
          <cx:pt idx="19613">550080</cx:pt>
          <cx:pt idx="19614">414792</cx:pt>
          <cx:pt idx="19615">1237500</cx:pt>
          <cx:pt idx="19616">243000</cx:pt>
          <cx:pt idx="19617">814041</cx:pt>
          <cx:pt idx="19618">808650</cx:pt>
          <cx:pt idx="19619">405000</cx:pt>
          <cx:pt idx="19620">675000</cx:pt>
          <cx:pt idx="19621">269550</cx:pt>
          <cx:pt idx="19622">163201.5</cx:pt>
          <cx:pt idx="19623">814041</cx:pt>
          <cx:pt idx="19624">202500</cx:pt>
          <cx:pt idx="19625">225000</cx:pt>
          <cx:pt idx="19626">835380</cx:pt>
          <cx:pt idx="19627">545040</cx:pt>
          <cx:pt idx="19628">133659</cx:pt>
          <cx:pt idx="19629">149256</cx:pt>
          <cx:pt idx="19630">562932</cx:pt>
          <cx:pt idx="19631">781920</cx:pt>
          <cx:pt idx="19632">1208304</cx:pt>
          <cx:pt idx="19633">760225.5</cx:pt>
          <cx:pt idx="19634">124380</cx:pt>
          <cx:pt idx="19635">790830</cx:pt>
          <cx:pt idx="19636">1515415.5</cx:pt>
          <cx:pt idx="19637">1125000</cx:pt>
          <cx:pt idx="19638">454500</cx:pt>
          <cx:pt idx="19639">521280</cx:pt>
          <cx:pt idx="19640">314100</cx:pt>
          <cx:pt idx="19641">481500</cx:pt>
          <cx:pt idx="19642">668484</cx:pt>
          <cx:pt idx="19643">135000</cx:pt>
          <cx:pt idx="19644">450000</cx:pt>
          <cx:pt idx="19645">521280</cx:pt>
          <cx:pt idx="19646">91647</cx:pt>
          <cx:pt idx="19647">592560</cx:pt>
          <cx:pt idx="19648">1288350</cx:pt>
          <cx:pt idx="19649">835380</cx:pt>
          <cx:pt idx="19650">990000</cx:pt>
          <cx:pt idx="19651">808650</cx:pt>
          <cx:pt idx="19652">270000</cx:pt>
          <cx:pt idx="19653">286704</cx:pt>
          <cx:pt idx="19654">315000</cx:pt>
          <cx:pt idx="19655">215640</cx:pt>
          <cx:pt idx="19656">1078200</cx:pt>
          <cx:pt idx="19657">284256</cx:pt>
          <cx:pt idx="19658">1125000</cx:pt>
          <cx:pt idx="19659">1255680</cx:pt>
          <cx:pt idx="19660">746280</cx:pt>
          <cx:pt idx="19661">482530.5</cx:pt>
          <cx:pt idx="19662">900000</cx:pt>
          <cx:pt idx="19663">675000</cx:pt>
          <cx:pt idx="19664">497520</cx:pt>
          <cx:pt idx="19665">1030680</cx:pt>
          <cx:pt idx="19666">225000</cx:pt>
          <cx:pt idx="19667">979992</cx:pt>
          <cx:pt idx="19668">1190340</cx:pt>
          <cx:pt idx="19669">677664</cx:pt>
          <cx:pt idx="19670">545040</cx:pt>
          <cx:pt idx="19671">315000</cx:pt>
          <cx:pt idx="19672">555273</cx:pt>
          <cx:pt idx="19673">251280</cx:pt>
          <cx:pt idx="19674">269550</cx:pt>
          <cx:pt idx="19675">518562</cx:pt>
          <cx:pt idx="19676">755190</cx:pt>
          <cx:pt idx="19677">539100</cx:pt>
          <cx:pt idx="19678">254700</cx:pt>
          <cx:pt idx="19679">227520</cx:pt>
          <cx:pt idx="19680">599778</cx:pt>
          <cx:pt idx="19681">450000</cx:pt>
          <cx:pt idx="19682">450000</cx:pt>
          <cx:pt idx="19683">363190.5</cx:pt>
          <cx:pt idx="19684">78192</cx:pt>
          <cx:pt idx="19685">1575000</cx:pt>
          <cx:pt idx="19686">284256</cx:pt>
          <cx:pt idx="19687">743031</cx:pt>
          <cx:pt idx="19688">754740</cx:pt>
          <cx:pt idx="19689">436032</cx:pt>
          <cx:pt idx="19690">704844</cx:pt>
          <cx:pt idx="19691">673875</cx:pt>
          <cx:pt idx="19692">1218118.5</cx:pt>
          <cx:pt idx="19693">555273</cx:pt>
          <cx:pt idx="19694">640080</cx:pt>
          <cx:pt idx="19695">450000</cx:pt>
          <cx:pt idx="19696">243000</cx:pt>
          <cx:pt idx="19697">862560</cx:pt>
          <cx:pt idx="19698">206280</cx:pt>
          <cx:pt idx="19699">1125000</cx:pt>
          <cx:pt idx="19700">130320</cx:pt>
          <cx:pt idx="19701">143910</cx:pt>
          <cx:pt idx="19702">733315.5</cx:pt>
          <cx:pt idx="19703">587619</cx:pt>
          <cx:pt idx="19704">755190</cx:pt>
          <cx:pt idx="19705">305640</cx:pt>
          <cx:pt idx="19706">1575000</cx:pt>
          <cx:pt idx="19707">521280</cx:pt>
          <cx:pt idx="19708">640080</cx:pt>
          <cx:pt idx="19709">942300</cx:pt>
          <cx:pt idx="19710">67500</cx:pt>
          <cx:pt idx="19711">1113840</cx:pt>
          <cx:pt idx="19712">337500</cx:pt>
          <cx:pt idx="19713">694773</cx:pt>
          <cx:pt idx="19714">472500</cx:pt>
          <cx:pt idx="19715">103500</cx:pt>
          <cx:pt idx="19716">830214</cx:pt>
          <cx:pt idx="19717">540000</cx:pt>
          <cx:pt idx="19718">1085994</cx:pt>
          <cx:pt idx="19719">1329579</cx:pt>
          <cx:pt idx="19720">161730</cx:pt>
          <cx:pt idx="19721">1223010</cx:pt>
          <cx:pt idx="19722">277969.5</cx:pt>
          <cx:pt idx="19723">229230</cx:pt>
          <cx:pt idx="19724">382500</cx:pt>
          <cx:pt idx="19725">545040</cx:pt>
          <cx:pt idx="19726">592560</cx:pt>
          <cx:pt idx="19727">959688</cx:pt>
          <cx:pt idx="19728">296280</cx:pt>
          <cx:pt idx="19729">485640</cx:pt>
          <cx:pt idx="19730">769500</cx:pt>
          <cx:pt idx="19731">1024290</cx:pt>
          <cx:pt idx="19732">450000</cx:pt>
          <cx:pt idx="19733">270000</cx:pt>
          <cx:pt idx="19734">225000</cx:pt>
          <cx:pt idx="19735">360000</cx:pt>
          <cx:pt idx="19736">916470</cx:pt>
          <cx:pt idx="19737">1046142</cx:pt>
          <cx:pt idx="19738">254700</cx:pt>
          <cx:pt idx="19739">495000</cx:pt>
          <cx:pt idx="19740">225000</cx:pt>
          <cx:pt idx="19741">358344</cx:pt>
          <cx:pt idx="19742">1223010</cx:pt>
          <cx:pt idx="19743">95940</cx:pt>
          <cx:pt idx="19744">254700</cx:pt>
          <cx:pt idx="19745">450000</cx:pt>
          <cx:pt idx="19746">229230</cx:pt>
          <cx:pt idx="19747">495000</cx:pt>
          <cx:pt idx="19748">216000</cx:pt>
          <cx:pt idx="19749">47970</cx:pt>
          <cx:pt idx="19750">452844</cx:pt>
          <cx:pt idx="19751">787131</cx:pt>
          <cx:pt idx="19752">123637.5</cx:pt>
          <cx:pt idx="19753">1575000</cx:pt>
          <cx:pt idx="19754">255829.5</cx:pt>
          <cx:pt idx="19755">755190</cx:pt>
          <cx:pt idx="19756">180000</cx:pt>
          <cx:pt idx="19757">382500</cx:pt>
          <cx:pt idx="19758">630000</cx:pt>
          <cx:pt idx="19759">95940</cx:pt>
          <cx:pt idx="19760">536917.5</cx:pt>
          <cx:pt idx="19761">594121.5</cx:pt>
          <cx:pt idx="19762">450000</cx:pt>
          <cx:pt idx="19763">284400</cx:pt>
          <cx:pt idx="19764">728460</cx:pt>
          <cx:pt idx="19765">640080</cx:pt>
          <cx:pt idx="19766">436032</cx:pt>
          <cx:pt idx="19767">269550</cx:pt>
          <cx:pt idx="19768">76410</cx:pt>
          <cx:pt idx="19769">807534</cx:pt>
          <cx:pt idx="19770">381528</cx:pt>
          <cx:pt idx="19771">754740</cx:pt>
          <cx:pt idx="19772">573943.5</cx:pt>
          <cx:pt idx="19773">855000</cx:pt>
          <cx:pt idx="19774">180000</cx:pt>
          <cx:pt idx="19775">463284</cx:pt>
          <cx:pt idx="19776">472500</cx:pt>
          <cx:pt idx="19777">270000</cx:pt>
          <cx:pt idx="19778">545040</cx:pt>
          <cx:pt idx="19779">776304</cx:pt>
          <cx:pt idx="19780">540000</cx:pt>
          <cx:pt idx="19781">849501</cx:pt>
          <cx:pt idx="19782">152820</cx:pt>
          <cx:pt idx="19783">497520</cx:pt>
          <cx:pt idx="19784">810000</cx:pt>
          <cx:pt idx="19785">545040</cx:pt>
          <cx:pt idx="19786">119925</cx:pt>
          <cx:pt idx="19787">172647</cx:pt>
          <cx:pt idx="19788">545040</cx:pt>
          <cx:pt idx="19789">781920</cx:pt>
          <cx:pt idx="19790">1123443</cx:pt>
          <cx:pt idx="19791">157500</cx:pt>
          <cx:pt idx="19792">808650</cx:pt>
          <cx:pt idx="19793">473760</cx:pt>
          <cx:pt idx="19794">1120275</cx:pt>
          <cx:pt idx="19795">906228</cx:pt>
          <cx:pt idx="19796">640080</cx:pt>
          <cx:pt idx="19797">135000</cx:pt>
          <cx:pt idx="19798">152820</cx:pt>
          <cx:pt idx="19799">704844</cx:pt>
          <cx:pt idx="19800">225000</cx:pt>
          <cx:pt idx="19801">576000</cx:pt>
          <cx:pt idx="19802">127350</cx:pt>
          <cx:pt idx="19803">835380</cx:pt>
          <cx:pt idx="19804">601470</cx:pt>
          <cx:pt idx="19805">247500</cx:pt>
          <cx:pt idx="19806">1113399</cx:pt>
          <cx:pt idx="19807">497520</cx:pt>
          <cx:pt idx="19808">91692</cx:pt>
          <cx:pt idx="19809">180000</cx:pt>
          <cx:pt idx="19810">1293502.5</cx:pt>
          <cx:pt idx="19811">99504</cx:pt>
          <cx:pt idx="19812">755190</cx:pt>
          <cx:pt idx="19813">814041</cx:pt>
          <cx:pt idx="19814">270000</cx:pt>
          <cx:pt idx="19815">900000</cx:pt>
          <cx:pt idx="19816">697500</cx:pt>
          <cx:pt idx="19817">150948</cx:pt>
          <cx:pt idx="19818">152820</cx:pt>
          <cx:pt idx="19819">450000</cx:pt>
          <cx:pt idx="19820">180000</cx:pt>
          <cx:pt idx="19821">545040</cx:pt>
          <cx:pt idx="19822">450000</cx:pt>
          <cx:pt idx="19823">715095</cx:pt>
          <cx:pt idx="19824">1090539</cx:pt>
          <cx:pt idx="19825">1262583</cx:pt>
          <cx:pt idx="19826">640764</cx:pt>
          <cx:pt idx="19827">463284</cx:pt>
          <cx:pt idx="19828">450000</cx:pt>
          <cx:pt idx="19829">640080</cx:pt>
          <cx:pt idx="19830">891072</cx:pt>
          <cx:pt idx="19831">269982</cx:pt>
          <cx:pt idx="19832">490536</cx:pt>
          <cx:pt idx="19833">536917.5</cx:pt>
          <cx:pt idx="19834">101880</cx:pt>
          <cx:pt idx="19835">679500</cx:pt>
          <cx:pt idx="19836">540000</cx:pt>
          <cx:pt idx="19837">327249</cx:pt>
          <cx:pt idx="19838">239850</cx:pt>
          <cx:pt idx="19839">1312110</cx:pt>
          <cx:pt idx="19840">390960</cx:pt>
          <cx:pt idx="19841">942300</cx:pt>
          <cx:pt idx="19842">1062000</cx:pt>
          <cx:pt idx="19843">252531</cx:pt>
          <cx:pt idx="19844">688500</cx:pt>
          <cx:pt idx="19845">675000</cx:pt>
          <cx:pt idx="19846">450000</cx:pt>
          <cx:pt idx="19847">558706.5</cx:pt>
          <cx:pt idx="19848">225000</cx:pt>
          <cx:pt idx="19849">733315.5</cx:pt>
          <cx:pt idx="19850">1078200</cx:pt>
          <cx:pt idx="19851">518562</cx:pt>
          <cx:pt idx="19852">337923</cx:pt>
          <cx:pt idx="19853">135000</cx:pt>
          <cx:pt idx="19854">382500</cx:pt>
          <cx:pt idx="19855">990432</cx:pt>
          <cx:pt idx="19856">840996</cx:pt>
          <cx:pt idx="19857">720000</cx:pt>
          <cx:pt idx="19858">573628.5</cx:pt>
          <cx:pt idx="19859">219069</cx:pt>
          <cx:pt idx="19860">690048</cx:pt>
          <cx:pt idx="19861">810000</cx:pt>
          <cx:pt idx="19862">545040</cx:pt>
          <cx:pt idx="19863">127350</cx:pt>
          <cx:pt idx="19864">270000</cx:pt>
          <cx:pt idx="19865">824823</cx:pt>
          <cx:pt idx="19866">178290</cx:pt>
          <cx:pt idx="19867">269550</cx:pt>
          <cx:pt idx="19868">312768</cx:pt>
          <cx:pt idx="19869">808650</cx:pt>
          <cx:pt idx="19870">212427</cx:pt>
          <cx:pt idx="19871">433458</cx:pt>
          <cx:pt idx="19872">142200</cx:pt>
          <cx:pt idx="19873">545040</cx:pt>
          <cx:pt idx="19874">787500</cx:pt>
          <cx:pt idx="19875">162000</cx:pt>
          <cx:pt idx="19876">52128</cx:pt>
          <cx:pt idx="19877">472500</cx:pt>
          <cx:pt idx="19878">579195</cx:pt>
          <cx:pt idx="19879">180000</cx:pt>
          <cx:pt idx="19880">526491</cx:pt>
          <cx:pt idx="19881">254700</cx:pt>
          <cx:pt idx="19882">523597.5</cx:pt>
          <cx:pt idx="19883">132768</cx:pt>
          <cx:pt idx="19884">582804</cx:pt>
          <cx:pt idx="19885">95940</cx:pt>
          <cx:pt idx="19886">500211</cx:pt>
          <cx:pt idx="19887">715095</cx:pt>
          <cx:pt idx="19888">808650</cx:pt>
          <cx:pt idx="19889">180000</cx:pt>
          <cx:pt idx="19890">612612</cx:pt>
          <cx:pt idx="19891">1971072</cx:pt>
          <cx:pt idx="19892">900000</cx:pt>
          <cx:pt idx="19893">302206.5</cx:pt>
          <cx:pt idx="19894">1418692.5</cx:pt>
          <cx:pt idx="19895">1540588.5</cx:pt>
          <cx:pt idx="19896">351792</cx:pt>
          <cx:pt idx="19897">445500</cx:pt>
          <cx:pt idx="19898">948096</cx:pt>
          <cx:pt idx="19899">592479</cx:pt>
          <cx:pt idx="19900">373311</cx:pt>
          <cx:pt idx="19901">518562</cx:pt>
          <cx:pt idx="19902">284400</cx:pt>
          <cx:pt idx="19903">900000</cx:pt>
          <cx:pt idx="19904">533304</cx:pt>
          <cx:pt idx="19905">555273</cx:pt>
          <cx:pt idx="19906">263686.5</cx:pt>
          <cx:pt idx="19907">790830</cx:pt>
          <cx:pt idx="19908">180000</cx:pt>
          <cx:pt idx="19909">1467612</cx:pt>
          <cx:pt idx="19910">640080</cx:pt>
          <cx:pt idx="19911">296280</cx:pt>
          <cx:pt idx="19912">306000</cx:pt>
          <cx:pt idx="19913">639396</cx:pt>
          <cx:pt idx="19914">376920</cx:pt>
          <cx:pt idx="19915">180000</cx:pt>
          <cx:pt idx="19916">148500</cx:pt>
          <cx:pt idx="19917">990000</cx:pt>
          <cx:pt idx="19918">567000</cx:pt>
          <cx:pt idx="19919">302341.5</cx:pt>
          <cx:pt idx="19920">1125000</cx:pt>
          <cx:pt idx="19921">180000</cx:pt>
          <cx:pt idx="19922">1350189</cx:pt>
          <cx:pt idx="19923">904500</cx:pt>
          <cx:pt idx="19924">254700</cx:pt>
          <cx:pt idx="19925">170640</cx:pt>
          <cx:pt idx="19926">269550</cx:pt>
          <cx:pt idx="19927">849415.5</cx:pt>
          <cx:pt idx="19928">270000</cx:pt>
          <cx:pt idx="19929">364896</cx:pt>
          <cx:pt idx="19930">495000</cx:pt>
          <cx:pt idx="19931">1042560</cx:pt>
          <cx:pt idx="19932">450000</cx:pt>
          <cx:pt idx="19933">220032</cx:pt>
          <cx:pt idx="19934">225000</cx:pt>
          <cx:pt idx="19935">490495.5</cx:pt>
          <cx:pt idx="19936">804649.5</cx:pt>
          <cx:pt idx="19937">270000</cx:pt>
          <cx:pt idx="19938">270000</cx:pt>
          <cx:pt idx="19939">904500</cx:pt>
          <cx:pt idx="19940">202500</cx:pt>
          <cx:pt idx="19941">553500</cx:pt>
          <cx:pt idx="19942">1113840</cx:pt>
          <cx:pt idx="19943">523152</cx:pt>
          <cx:pt idx="19944">450000</cx:pt>
          <cx:pt idx="19945">432661.5</cx:pt>
          <cx:pt idx="19946">825673.5</cx:pt>
          <cx:pt idx="19947">219870</cx:pt>
          <cx:pt idx="19948">454500</cx:pt>
          <cx:pt idx="19949">497520</cx:pt>
          <cx:pt idx="19950">675000</cx:pt>
          <cx:pt idx="19951">225000</cx:pt>
          <cx:pt idx="19952">405000</cx:pt>
          <cx:pt idx="19953">1078200</cx:pt>
          <cx:pt idx="19954">1041219</cx:pt>
          <cx:pt idx="19955">180000</cx:pt>
          <cx:pt idx="19956">477000</cx:pt>
          <cx:pt idx="19957">905859</cx:pt>
          <cx:pt idx="19958">332842.5</cx:pt>
          <cx:pt idx="19959">495000</cx:pt>
          <cx:pt idx="19960">2250000</cx:pt>
          <cx:pt idx="19961">225000</cx:pt>
          <cx:pt idx="19962">239850</cx:pt>
          <cx:pt idx="19963">402696</cx:pt>
          <cx:pt idx="19964">298512</cx:pt>
          <cx:pt idx="19965">916470</cx:pt>
          <cx:pt idx="19966">225000</cx:pt>
          <cx:pt idx="19967">473760</cx:pt>
          <cx:pt idx="19968">422802</cx:pt>
          <cx:pt idx="19969">49500</cx:pt>
          <cx:pt idx="19970">492862.5</cx:pt>
          <cx:pt idx="19971">270000</cx:pt>
          <cx:pt idx="19972">545040</cx:pt>
          <cx:pt idx="19973">225000</cx:pt>
          <cx:pt idx="19974">508500</cx:pt>
          <cx:pt idx="19975">427869</cx:pt>
          <cx:pt idx="19976">127350</cx:pt>
          <cx:pt idx="19977">436032</cx:pt>
          <cx:pt idx="19978">408780</cx:pt>
          <cx:pt idx="19979">360000</cx:pt>
          <cx:pt idx="19980">540000</cx:pt>
          <cx:pt idx="19981">612612</cx:pt>
          <cx:pt idx="19982">472500</cx:pt>
          <cx:pt idx="19983">1575000</cx:pt>
          <cx:pt idx="19984">1078200</cx:pt>
          <cx:pt idx="19985">521280</cx:pt>
          <cx:pt idx="19986">675000</cx:pt>
          <cx:pt idx="19987">755190</cx:pt>
          <cx:pt idx="19988">824823</cx:pt>
          <cx:pt idx="19989">1125000</cx:pt>
          <cx:pt idx="19990">1365651</cx:pt>
          <cx:pt idx="19991">454500</cx:pt>
          <cx:pt idx="19992">101880</cx:pt>
          <cx:pt idx="19993">331632</cx:pt>
          <cx:pt idx="19994">389844</cx:pt>
          <cx:pt idx="19995">360000</cx:pt>
          <cx:pt idx="19996">1125171</cx:pt>
          <cx:pt idx="19997">450000</cx:pt>
          <cx:pt idx="19998">1012500</cx:pt>
          <cx:pt idx="19999">2013840</cx:pt>
          <cx:pt idx="20000">619965</cx:pt>
          <cx:pt idx="20001">562981.5</cx:pt>
          <cx:pt idx="20002">1291500</cx:pt>
          <cx:pt idx="20003">1006920</cx:pt>
          <cx:pt idx="20004">507469.5</cx:pt>
          <cx:pt idx="20005">902209.5</cx:pt>
          <cx:pt idx="20006">942300</cx:pt>
          <cx:pt idx="20007">675000</cx:pt>
          <cx:pt idx="20008">414792</cx:pt>
          <cx:pt idx="20009">528633</cx:pt>
          <cx:pt idx="20010">598486.5</cx:pt>
          <cx:pt idx="20011">502497</cx:pt>
          <cx:pt idx="20012">816660</cx:pt>
          <cx:pt idx="20013">675000</cx:pt>
          <cx:pt idx="20014">900000</cx:pt>
          <cx:pt idx="20015">679500</cx:pt>
          <cx:pt idx="20016">254700</cx:pt>
          <cx:pt idx="20017">315000</cx:pt>
          <cx:pt idx="20018">808650</cx:pt>
          <cx:pt idx="20019">976077</cx:pt>
          <cx:pt idx="20020">180000</cx:pt>
          <cx:pt idx="20021">547344</cx:pt>
          <cx:pt idx="20022">337500</cx:pt>
          <cx:pt idx="20023">497520</cx:pt>
          <cx:pt idx="20024">360000</cx:pt>
          <cx:pt idx="20025">1350000</cx:pt>
          <cx:pt idx="20026">180000</cx:pt>
          <cx:pt idx="20027">697500</cx:pt>
          <cx:pt idx="20028">450000</cx:pt>
          <cx:pt idx="20029">127350</cx:pt>
          <cx:pt idx="20030">1288350</cx:pt>
          <cx:pt idx="20031">652500</cx:pt>
          <cx:pt idx="20032">679500</cx:pt>
          <cx:pt idx="20033">445500</cx:pt>
          <cx:pt idx="20034">799299</cx:pt>
          <cx:pt idx="20035">157500</cx:pt>
          <cx:pt idx="20036">993082.5</cx:pt>
          <cx:pt idx="20037">269550</cx:pt>
          <cx:pt idx="20038">202500</cx:pt>
          <cx:pt idx="20039">152820</cx:pt>
          <cx:pt idx="20040">204768</cx:pt>
          <cx:pt idx="20041">770292</cx:pt>
          <cx:pt idx="20042">450000</cx:pt>
          <cx:pt idx="20043">392427</cx:pt>
          <cx:pt idx="20044">1887975</cx:pt>
          <cx:pt idx="20045">2114532</cx:pt>
          <cx:pt idx="20046">265500</cx:pt>
          <cx:pt idx="20047">302341.5</cx:pt>
          <cx:pt idx="20048">1125000</cx:pt>
          <cx:pt idx="20049">1350000</cx:pt>
          <cx:pt idx="20050">1350000</cx:pt>
          <cx:pt idx="20051">688500</cx:pt>
          <cx:pt idx="20052">610335</cx:pt>
          <cx:pt idx="20053">808650</cx:pt>
          <cx:pt idx="20054">755190</cx:pt>
          <cx:pt idx="20055">180000</cx:pt>
          <cx:pt idx="20056">1800000</cx:pt>
          <cx:pt idx="20057">450000</cx:pt>
          <cx:pt idx="20058">244512</cx:pt>
          <cx:pt idx="20059">314100</cx:pt>
          <cx:pt idx="20060">239850</cx:pt>
          <cx:pt idx="20061">254700</cx:pt>
          <cx:pt idx="20062">206271</cx:pt>
          <cx:pt idx="20063">440784</cx:pt>
          <cx:pt idx="20064">1096020</cx:pt>
          <cx:pt idx="20065">311877</cx:pt>
          <cx:pt idx="20066">547344</cx:pt>
          <cx:pt idx="20067">180000</cx:pt>
          <cx:pt idx="20068">545040</cx:pt>
          <cx:pt idx="20069">568800</cx:pt>
          <cx:pt idx="20070">349258.5</cx:pt>
          <cx:pt idx="20071">426384</cx:pt>
          <cx:pt idx="20072">1006920</cx:pt>
          <cx:pt idx="20073">1078200</cx:pt>
          <cx:pt idx="20074">1218708</cx:pt>
          <cx:pt idx="20075">450000</cx:pt>
          <cx:pt idx="20076">675000</cx:pt>
          <cx:pt idx="20077">614475</cx:pt>
          <cx:pt idx="20078">526491</cx:pt>
          <cx:pt idx="20079">270000</cx:pt>
          <cx:pt idx="20080">337500</cx:pt>
          <cx:pt idx="20081">375322.5</cx:pt>
          <cx:pt idx="20082">135000</cx:pt>
          <cx:pt idx="20083">675000</cx:pt>
          <cx:pt idx="20084">270000</cx:pt>
          <cx:pt idx="20085">135000</cx:pt>
          <cx:pt idx="20086">646920</cx:pt>
          <cx:pt idx="20087">284400</cx:pt>
          <cx:pt idx="20088">728460</cx:pt>
          <cx:pt idx="20089">450000</cx:pt>
          <cx:pt idx="20090">841437</cx:pt>
          <cx:pt idx="20091">545040</cx:pt>
          <cx:pt idx="20092">337500</cx:pt>
          <cx:pt idx="20093">171900</cx:pt>
          <cx:pt idx="20094">528633</cx:pt>
          <cx:pt idx="20095">599778</cx:pt>
          <cx:pt idx="20096">675000</cx:pt>
          <cx:pt idx="20097">1125000</cx:pt>
          <cx:pt idx="20098">299772</cx:pt>
          <cx:pt idx="20099">398016</cx:pt>
          <cx:pt idx="20100">1881459</cx:pt>
          <cx:pt idx="20101">1615968</cx:pt>
          <cx:pt idx="20102">180000</cx:pt>
          <cx:pt idx="20103">1636245</cx:pt>
          <cx:pt idx="20104">152820</cx:pt>
          <cx:pt idx="20105">544491</cx:pt>
          <cx:pt idx="20106">1125000</cx:pt>
          <cx:pt idx="20107">450000</cx:pt>
          <cx:pt idx="20108">757597.5</cx:pt>
          <cx:pt idx="20109">423000</cx:pt>
          <cx:pt idx="20110">746280</cx:pt>
          <cx:pt idx="20111">585000</cx:pt>
          <cx:pt idx="20112">225000</cx:pt>
          <cx:pt idx="20113">254700</cx:pt>
          <cx:pt idx="20114">450000</cx:pt>
          <cx:pt idx="20115">1288350</cx:pt>
          <cx:pt idx="20116">582768</cx:pt>
          <cx:pt idx="20117">286704</cx:pt>
          <cx:pt idx="20118">945000</cx:pt>
          <cx:pt idx="20119">2250000</cx:pt>
          <cx:pt idx="20120">1042560</cx:pt>
          <cx:pt idx="20121">187704</cx:pt>
          <cx:pt idx="20122">157500</cx:pt>
          <cx:pt idx="20123">298512</cx:pt>
          <cx:pt idx="20124">281673</cx:pt>
          <cx:pt idx="20125">381528</cx:pt>
          <cx:pt idx="20126">269550</cx:pt>
          <cx:pt idx="20127">360000</cx:pt>
          <cx:pt idx="20128">180000</cx:pt>
          <cx:pt idx="20129">697500</cx:pt>
          <cx:pt idx="20130">755190</cx:pt>
          <cx:pt idx="20131">450000</cx:pt>
          <cx:pt idx="20132">989464.5</cx:pt>
          <cx:pt idx="20133">1170000</cx:pt>
          <cx:pt idx="20134">1219500</cx:pt>
          <cx:pt idx="20135">537471</cx:pt>
          <cx:pt idx="20136">1512796.5</cx:pt>
          <cx:pt idx="20137">728460</cx:pt>
          <cx:pt idx="20138">1718473.5</cx:pt>
          <cx:pt idx="20139">1741293</cx:pt>
          <cx:pt idx="20140">188685</cx:pt>
          <cx:pt idx="20141">450000</cx:pt>
          <cx:pt idx="20142">1687266</cx:pt>
          <cx:pt idx="20143">184500</cx:pt>
          <cx:pt idx="20144">225000</cx:pt>
          <cx:pt idx="20145">153504</cx:pt>
          <cx:pt idx="20146">495000</cx:pt>
          <cx:pt idx="20147">436500</cx:pt>
          <cx:pt idx="20148">405000</cx:pt>
          <cx:pt idx="20149">247275</cx:pt>
          <cx:pt idx="20150">562500</cx:pt>
          <cx:pt idx="20151">1647243</cx:pt>
          <cx:pt idx="20152">1260000</cx:pt>
          <cx:pt idx="20153">630000</cx:pt>
          <cx:pt idx="20154">545040</cx:pt>
          <cx:pt idx="20155">592560</cx:pt>
          <cx:pt idx="20156">1350000</cx:pt>
          <cx:pt idx="20157">1066320</cx:pt>
          <cx:pt idx="20158">234000</cx:pt>
          <cx:pt idx="20159">781920</cx:pt>
          <cx:pt idx="20160">787131</cx:pt>
          <cx:pt idx="20161">837000</cx:pt>
          <cx:pt idx="20162">1002870</cx:pt>
          <cx:pt idx="20163">1183963.5</cx:pt>
          <cx:pt idx="20164">1006920</cx:pt>
          <cx:pt idx="20165">679500</cx:pt>
          <cx:pt idx="20166">594000</cx:pt>
          <cx:pt idx="20167">197820</cx:pt>
          <cx:pt idx="20168">597339</cx:pt>
          <cx:pt idx="20169">1288350</cx:pt>
          <cx:pt idx="20170">797868</cx:pt>
          <cx:pt idx="20171">225000</cx:pt>
          <cx:pt idx="20172">1078200</cx:pt>
          <cx:pt idx="20173">326439</cx:pt>
          <cx:pt idx="20174">269550</cx:pt>
          <cx:pt idx="20175">225000</cx:pt>
          <cx:pt idx="20176">1125000</cx:pt>
          <cx:pt idx="20177">1575000</cx:pt>
          <cx:pt idx="20178">277969.5</cx:pt>
          <cx:pt idx="20179">500211</cx:pt>
          <cx:pt idx="20180">331632</cx:pt>
          <cx:pt idx="20181">497520</cx:pt>
          <cx:pt idx="20182">284400</cx:pt>
          <cx:pt idx="20183">337500</cx:pt>
          <cx:pt idx="20184">152820</cx:pt>
          <cx:pt idx="20185">500566.5</cx:pt>
          <cx:pt idx="20186">202500</cx:pt>
          <cx:pt idx="20187">1078200</cx:pt>
          <cx:pt idx="20188">119925</cx:pt>
          <cx:pt idx="20189">225000</cx:pt>
          <cx:pt idx="20190">509400</cx:pt>
          <cx:pt idx="20191">1116076.5</cx:pt>
          <cx:pt idx="20192">770292</cx:pt>
          <cx:pt idx="20193">263686.5</cx:pt>
          <cx:pt idx="20194">1078200</cx:pt>
          <cx:pt idx="20195">654498</cx:pt>
          <cx:pt idx="20196">808650</cx:pt>
          <cx:pt idx="20197">896157</cx:pt>
          <cx:pt idx="20198">417024</cx:pt>
          <cx:pt idx="20199">284400</cx:pt>
          <cx:pt idx="20200">1483650</cx:pt>
          <cx:pt idx="20201">495216</cx:pt>
          <cx:pt idx="20202">640080</cx:pt>
          <cx:pt idx="20203">1006920</cx:pt>
          <cx:pt idx="20204">990000</cx:pt>
          <cx:pt idx="20205">135000</cx:pt>
          <cx:pt idx="20206">143910</cx:pt>
          <cx:pt idx="20207">302206.5</cx:pt>
          <cx:pt idx="20208">239850</cx:pt>
          <cx:pt idx="20209">284400</cx:pt>
          <cx:pt idx="20210">942300</cx:pt>
          <cx:pt idx="20211">755190</cx:pt>
          <cx:pt idx="20212">850500</cx:pt>
          <cx:pt idx="20213">284400</cx:pt>
          <cx:pt idx="20214">450000</cx:pt>
          <cx:pt idx="20215">592560</cx:pt>
          <cx:pt idx="20216">1241023.5</cx:pt>
          <cx:pt idx="20217">147888</cx:pt>
          <cx:pt idx="20218">284400</cx:pt>
          <cx:pt idx="20219">135000</cx:pt>
          <cx:pt idx="20220">202500</cx:pt>
          <cx:pt idx="20221">497520</cx:pt>
          <cx:pt idx="20222">114430.5</cx:pt>
          <cx:pt idx="20223">755190</cx:pt>
          <cx:pt idx="20224">161730</cx:pt>
          <cx:pt idx="20225">900000</cx:pt>
          <cx:pt idx="20226">573408</cx:pt>
          <cx:pt idx="20227">1129500</cx:pt>
          <cx:pt idx="20228">523237.5</cx:pt>
          <cx:pt idx="20229">979992</cx:pt>
          <cx:pt idx="20230">188685</cx:pt>
          <cx:pt idx="20231">143910</cx:pt>
          <cx:pt idx="20232">1185120</cx:pt>
          <cx:pt idx="20233">436500</cx:pt>
          <cx:pt idx="20234">314055</cx:pt>
          <cx:pt idx="20235">808650</cx:pt>
          <cx:pt idx="20236">668484</cx:pt>
          <cx:pt idx="20237">558486</cx:pt>
          <cx:pt idx="20238">157500</cx:pt>
          <cx:pt idx="20239">675000</cx:pt>
          <cx:pt idx="20240">630000</cx:pt>
          <cx:pt idx="20241">1082214</cx:pt>
          <cx:pt idx="20242">528633</cx:pt>
          <cx:pt idx="20243">101880</cx:pt>
          <cx:pt idx="20244">810000</cx:pt>
          <cx:pt idx="20245">835605</cx:pt>
          <cx:pt idx="20246">153504</cx:pt>
          <cx:pt idx="20247">518562</cx:pt>
          <cx:pt idx="20248">360000</cx:pt>
          <cx:pt idx="20249">273028.5</cx:pt>
          <cx:pt idx="20250">247500</cx:pt>
          <cx:pt idx="20251">634482</cx:pt>
          <cx:pt idx="20252">1125000</cx:pt>
          <cx:pt idx="20253">566055</cx:pt>
          <cx:pt idx="20254">679500</cx:pt>
          <cx:pt idx="20255">254700</cx:pt>
          <cx:pt idx="20256">180000</cx:pt>
          <cx:pt idx="20257">199080</cx:pt>
          <cx:pt idx="20258">552555</cx:pt>
          <cx:pt idx="20259">238896</cx:pt>
          <cx:pt idx="20260">725121</cx:pt>
          <cx:pt idx="20261">508495.5</cx:pt>
          <cx:pt idx="20262">594000</cx:pt>
          <cx:pt idx="20263">343800</cx:pt>
          <cx:pt idx="20264">534141</cx:pt>
          <cx:pt idx="20265">508495.5</cx:pt>
          <cx:pt idx="20266">1170000</cx:pt>
          <cx:pt idx="20267">983160</cx:pt>
          <cx:pt idx="20268">490495.5</cx:pt>
          <cx:pt idx="20269">765261</cx:pt>
          <cx:pt idx="20270">485640</cx:pt>
          <cx:pt idx="20271">180000</cx:pt>
          <cx:pt idx="20272">517500</cx:pt>
          <cx:pt idx="20273">278613</cx:pt>
          <cx:pt idx="20274">225000</cx:pt>
          <cx:pt idx="20275">808650</cx:pt>
          <cx:pt idx="20276">450000</cx:pt>
          <cx:pt idx="20277">677664</cx:pt>
          <cx:pt idx="20278">1125000</cx:pt>
          <cx:pt idx="20279">1267735.5</cx:pt>
          <cx:pt idx="20280">848070</cx:pt>
          <cx:pt idx="20281">562491</cx:pt>
          <cx:pt idx="20282">481176</cx:pt>
          <cx:pt idx="20283">343287</cx:pt>
          <cx:pt idx="20284">573628.5</cx:pt>
          <cx:pt idx="20285">330237</cx:pt>
          <cx:pt idx="20286">276813</cx:pt>
          <cx:pt idx="20287">254700</cx:pt>
          <cx:pt idx="20288">900000</cx:pt>
          <cx:pt idx="20289">432220.5</cx:pt>
          <cx:pt idx="20290">312768</cx:pt>
          <cx:pt idx="20291">509922</cx:pt>
          <cx:pt idx="20292">1255680</cx:pt>
          <cx:pt idx="20293">1288350</cx:pt>
          <cx:pt idx="20294">675000</cx:pt>
          <cx:pt idx="20295">597339</cx:pt>
          <cx:pt idx="20296">1113840</cx:pt>
          <cx:pt idx="20297">180000</cx:pt>
          <cx:pt idx="20298">485640</cx:pt>
          <cx:pt idx="20299">450000</cx:pt>
          <cx:pt idx="20300">592560</cx:pt>
          <cx:pt idx="20301">337500</cx:pt>
          <cx:pt idx="20302">545040</cx:pt>
          <cx:pt idx="20303">339948</cx:pt>
          <cx:pt idx="20304">790830</cx:pt>
          <cx:pt idx="20305">531706.5</cx:pt>
          <cx:pt idx="20306">270000</cx:pt>
          <cx:pt idx="20307">315000</cx:pt>
          <cx:pt idx="20308">597339</cx:pt>
          <cx:pt idx="20309">270000</cx:pt>
          <cx:pt idx="20310">381528</cx:pt>
          <cx:pt idx="20311">536917.5</cx:pt>
          <cx:pt idx="20312">348264</cx:pt>
          <cx:pt idx="20313">215640</cx:pt>
          <cx:pt idx="20314">180000</cx:pt>
          <cx:pt idx="20315">1278000</cx:pt>
          <cx:pt idx="20316">280332</cx:pt>
          <cx:pt idx="20317">203760</cx:pt>
          <cx:pt idx="20318">1339884</cx:pt>
          <cx:pt idx="20319">314100</cx:pt>
          <cx:pt idx="20320">1183963.5</cx:pt>
          <cx:pt idx="20321">603792</cx:pt>
          <cx:pt idx="20322">1076247</cx:pt>
          <cx:pt idx="20323">526491</cx:pt>
          <cx:pt idx="20324">390960</cx:pt>
          <cx:pt idx="20325">240660</cx:pt>
          <cx:pt idx="20326">598486.5</cx:pt>
          <cx:pt idx="20327">239850</cx:pt>
          <cx:pt idx="20328">152820</cx:pt>
          <cx:pt idx="20329">942300</cx:pt>
          <cx:pt idx="20330">900000</cx:pt>
          <cx:pt idx="20331">990432</cx:pt>
          <cx:pt idx="20332">675000</cx:pt>
          <cx:pt idx="20333">225000</cx:pt>
          <cx:pt idx="20334">202500</cx:pt>
          <cx:pt idx="20335">382500</cx:pt>
          <cx:pt idx="20336">1024290</cx:pt>
          <cx:pt idx="20337">634482</cx:pt>
          <cx:pt idx="20338">2303460</cx:pt>
          <cx:pt idx="20339">135000</cx:pt>
          <cx:pt idx="20340">269550</cx:pt>
          <cx:pt idx="20341">1125000</cx:pt>
          <cx:pt idx="20342">202500</cx:pt>
          <cx:pt idx="20343">490536</cx:pt>
          <cx:pt idx="20344">604152</cx:pt>
          <cx:pt idx="20345">932427</cx:pt>
          <cx:pt idx="20346">284400</cx:pt>
          <cx:pt idx="20347">167008.5</cx:pt>
          <cx:pt idx="20348">258709.5</cx:pt>
          <cx:pt idx="20349">1264522.5</cx:pt>
          <cx:pt idx="20350">1125000</cx:pt>
          <cx:pt idx="20351">135000</cx:pt>
          <cx:pt idx="20352">284400</cx:pt>
          <cx:pt idx="20353">1129500</cx:pt>
          <cx:pt idx="20354">808650</cx:pt>
          <cx:pt idx="20355">720000</cx:pt>
          <cx:pt idx="20356">755190</cx:pt>
          <cx:pt idx="20357">1787283</cx:pt>
          <cx:pt idx="20358">675000</cx:pt>
          <cx:pt idx="20359">630000</cx:pt>
          <cx:pt idx="20360">274500</cx:pt>
          <cx:pt idx="20361">1339884</cx:pt>
          <cx:pt idx="20362">891540</cx:pt>
          <cx:pt idx="20363">961146</cx:pt>
          <cx:pt idx="20364">714915</cx:pt>
          <cx:pt idx="20365">450000</cx:pt>
          <cx:pt idx="20366">157500</cx:pt>
          <cx:pt idx="20367">1172880</cx:pt>
          <cx:pt idx="20368">454500</cx:pt>
          <cx:pt idx="20369">284256</cx:pt>
          <cx:pt idx="20370">521280</cx:pt>
          <cx:pt idx="20371">95940</cx:pt>
          <cx:pt idx="20372">640080</cx:pt>
          <cx:pt idx="20373">740218.5</cx:pt>
          <cx:pt idx="20374">142632</cx:pt>
          <cx:pt idx="20375">808650</cx:pt>
          <cx:pt idx="20376">900000</cx:pt>
          <cx:pt idx="20377">450000</cx:pt>
          <cx:pt idx="20378">450000</cx:pt>
          <cx:pt idx="20379">555273</cx:pt>
          <cx:pt idx="20380">247500</cx:pt>
          <cx:pt idx="20381">1078200</cx:pt>
          <cx:pt idx="20382">450000</cx:pt>
          <cx:pt idx="20383">755190</cx:pt>
          <cx:pt idx="20384">675000</cx:pt>
          <cx:pt idx="20385">248760</cx:pt>
          <cx:pt idx="20386">203760</cx:pt>
          <cx:pt idx="20387">1042560</cx:pt>
          <cx:pt idx="20388">286704</cx:pt>
          <cx:pt idx="20389">207000</cx:pt>
          <cx:pt idx="20390">247675.5</cx:pt>
          <cx:pt idx="20391">337500</cx:pt>
          <cx:pt idx="20392">1024740</cx:pt>
          <cx:pt idx="20393">706500</cx:pt>
          <cx:pt idx="20394">545040</cx:pt>
          <cx:pt idx="20395">135000</cx:pt>
          <cx:pt idx="20396">697500</cx:pt>
          <cx:pt idx="20397">780363</cx:pt>
          <cx:pt idx="20398">724630.5</cx:pt>
          <cx:pt idx="20399">1125000</cx:pt>
          <cx:pt idx="20400">1125000</cx:pt>
          <cx:pt idx="20401">247275</cx:pt>
          <cx:pt idx="20402">675000</cx:pt>
          <cx:pt idx="20403">509400</cx:pt>
          <cx:pt idx="20404">230256</cx:pt>
          <cx:pt idx="20405">270000</cx:pt>
          <cx:pt idx="20406">1125000</cx:pt>
          <cx:pt idx="20407">808650</cx:pt>
          <cx:pt idx="20408">1125000</cx:pt>
          <cx:pt idx="20409">584766</cx:pt>
          <cx:pt idx="20410">949500</cx:pt>
          <cx:pt idx="20411">2025000</cx:pt>
          <cx:pt idx="20412">238981.5</cx:pt>
          <cx:pt idx="20413">341280</cx:pt>
          <cx:pt idx="20414">1180341</cx:pt>
          <cx:pt idx="20415">270000</cx:pt>
          <cx:pt idx="20416">473760</cx:pt>
          <cx:pt idx="20417">532494</cx:pt>
          <cx:pt idx="20418">431280</cx:pt>
          <cx:pt idx="20419">622188</cx:pt>
          <cx:pt idx="20420">284400</cx:pt>
          <cx:pt idx="20421">360000</cx:pt>
          <cx:pt idx="20422">646389</cx:pt>
          <cx:pt idx="20423">450000</cx:pt>
          <cx:pt idx="20424">130365</cx:pt>
          <cx:pt idx="20425">291384</cx:pt>
          <cx:pt idx="20426">432000</cx:pt>
          <cx:pt idx="20427">180000</cx:pt>
          <cx:pt idx="20428">1009566</cx:pt>
          <cx:pt idx="20429">991944</cx:pt>
          <cx:pt idx="20430">549882</cx:pt>
          <cx:pt idx="20431">148500</cx:pt>
          <cx:pt idx="20432">450000</cx:pt>
          <cx:pt idx="20433">1455871.5</cx:pt>
          <cx:pt idx="20434">271066.5</cx:pt>
          <cx:pt idx="20435">162000</cx:pt>
          <cx:pt idx="20436">239850</cx:pt>
          <cx:pt idx="20437">247500</cx:pt>
          <cx:pt idx="20438">270000</cx:pt>
          <cx:pt idx="20439">349258.5</cx:pt>
          <cx:pt idx="20440">536917.5</cx:pt>
          <cx:pt idx="20441">835380</cx:pt>
          <cx:pt idx="20442">339241.5</cx:pt>
          <cx:pt idx="20443">180000</cx:pt>
          <cx:pt idx="20444">1225224</cx:pt>
          <cx:pt idx="20445">450000</cx:pt>
          <cx:pt idx="20446">432661.5</cx:pt>
          <cx:pt idx="20447">679500</cx:pt>
          <cx:pt idx="20448">1288350</cx:pt>
          <cx:pt idx="20449">284400</cx:pt>
          <cx:pt idx="20450">900000</cx:pt>
          <cx:pt idx="20451">983299.5</cx:pt>
          <cx:pt idx="20452">1260702</cx:pt>
          <cx:pt idx="20453">1305000</cx:pt>
          <cx:pt idx="20454">640080</cx:pt>
          <cx:pt idx="20455">239850</cx:pt>
          <cx:pt idx="20456">900000</cx:pt>
          <cx:pt idx="20457">942300</cx:pt>
          <cx:pt idx="20458">225000</cx:pt>
          <cx:pt idx="20459">202500</cx:pt>
          <cx:pt idx="20460">657702</cx:pt>
          <cx:pt idx="20461">755190</cx:pt>
          <cx:pt idx="20462">706500</cx:pt>
          <cx:pt idx="20463">922500</cx:pt>
          <cx:pt idx="20464">983299.5</cx:pt>
          <cx:pt idx="20465">454500</cx:pt>
          <cx:pt idx="20466">450000</cx:pt>
          <cx:pt idx="20467">1886850</cx:pt>
          <cx:pt idx="20468">1408806</cx:pt>
          <cx:pt idx="20469">630000</cx:pt>
          <cx:pt idx="20470">603792</cx:pt>
          <cx:pt idx="20471">314100</cx:pt>
          <cx:pt idx="20472">675000</cx:pt>
          <cx:pt idx="20473">234000</cx:pt>
          <cx:pt idx="20474">876019.5</cx:pt>
          <cx:pt idx="20475">679500</cx:pt>
          <cx:pt idx="20476">454500</cx:pt>
          <cx:pt idx="20477">177903</cx:pt>
          <cx:pt idx="20478">720000</cx:pt>
          <cx:pt idx="20479">432841.5</cx:pt>
          <cx:pt idx="20480">1125000</cx:pt>
          <cx:pt idx="20481">283585.5</cx:pt>
          <cx:pt idx="20482">675000</cx:pt>
          <cx:pt idx="20483">1035072</cx:pt>
          <cx:pt idx="20484">495000</cx:pt>
          <cx:pt idx="20485">508500</cx:pt>
          <cx:pt idx="20486">1042560</cx:pt>
          <cx:pt idx="20487">225000</cx:pt>
          <cx:pt idx="20488">781920</cx:pt>
          <cx:pt idx="20489">814041</cx:pt>
          <cx:pt idx="20490">469152</cx:pt>
          <cx:pt idx="20491">454500</cx:pt>
          <cx:pt idx="20492">234000</cx:pt>
          <cx:pt idx="20493">168102</cx:pt>
          <cx:pt idx="20494">254700</cx:pt>
          <cx:pt idx="20495">168102</cx:pt>
          <cx:pt idx="20496">810000</cx:pt>
          <cx:pt idx="20497">1125000</cx:pt>
          <cx:pt idx="20498">790830</cx:pt>
          <cx:pt idx="20499">848745</cx:pt>
          <cx:pt idx="20500">343800</cx:pt>
          <cx:pt idx="20501">225000</cx:pt>
          <cx:pt idx="20502">1288350</cx:pt>
          <cx:pt idx="20503">225000</cx:pt>
          <cx:pt idx="20504">1087366.5</cx:pt>
          <cx:pt idx="20505">1575000</cx:pt>
          <cx:pt idx="20506">753840</cx:pt>
          <cx:pt idx="20507">161730</cx:pt>
          <cx:pt idx="20508">562500</cx:pt>
          <cx:pt idx="20509">272520</cx:pt>
          <cx:pt idx="20510">1164667.5</cx:pt>
          <cx:pt idx="20511">770292</cx:pt>
          <cx:pt idx="20512">1288350</cx:pt>
          <cx:pt idx="20513">2695500</cx:pt>
          <cx:pt idx="20514">787131</cx:pt>
          <cx:pt idx="20515">153504</cx:pt>
          <cx:pt idx="20516">579195</cx:pt>
          <cx:pt idx="20517">848070</cx:pt>
          <cx:pt idx="20518">254700</cx:pt>
          <cx:pt idx="20519">754740</cx:pt>
          <cx:pt idx="20520">56034</cx:pt>
          <cx:pt idx="20521">180000</cx:pt>
          <cx:pt idx="20522">450000</cx:pt>
          <cx:pt idx="20523">571486.5</cx:pt>
          <cx:pt idx="20524">1350000</cx:pt>
          <cx:pt idx="20525">675000</cx:pt>
          <cx:pt idx="20526">1006920</cx:pt>
          <cx:pt idx="20527">585000</cx:pt>
          <cx:pt idx="20528">1288350</cx:pt>
          <cx:pt idx="20529">254700</cx:pt>
          <cx:pt idx="20530">263686.5</cx:pt>
          <cx:pt idx="20531">199152</cx:pt>
          <cx:pt idx="20532">180000</cx:pt>
          <cx:pt idx="20533">225000</cx:pt>
          <cx:pt idx="20534">270000</cx:pt>
          <cx:pt idx="20535">521280</cx:pt>
          <cx:pt idx="20536">312768</cx:pt>
          <cx:pt idx="20537">1800000</cx:pt>
          <cx:pt idx="20538">1125000</cx:pt>
          <cx:pt idx="20539">1125000</cx:pt>
          <cx:pt idx="20540">1133748</cx:pt>
          <cx:pt idx="20541">755190</cx:pt>
          <cx:pt idx="20542">254700</cx:pt>
          <cx:pt idx="20543">50940</cx:pt>
          <cx:pt idx="20544">446931</cx:pt>
          <cx:pt idx="20545">337500</cx:pt>
          <cx:pt idx="20546">1223010</cx:pt>
          <cx:pt idx="20547">117162</cx:pt>
          <cx:pt idx="20548">500211</cx:pt>
          <cx:pt idx="20549">263686.5</cx:pt>
          <cx:pt idx="20550">263686.5</cx:pt>
          <cx:pt idx="20551">540000</cx:pt>
          <cx:pt idx="20552">526500</cx:pt>
          <cx:pt idx="20553">900000</cx:pt>
          <cx:pt idx="20554">657702</cx:pt>
          <cx:pt idx="20555">808650</cx:pt>
          <cx:pt idx="20556">1193580</cx:pt>
          <cx:pt idx="20557">1288350</cx:pt>
          <cx:pt idx="20558">545040</cx:pt>
          <cx:pt idx="20559">1129500</cx:pt>
          <cx:pt idx="20560">1525482</cx:pt>
          <cx:pt idx="20561">206280</cx:pt>
          <cx:pt idx="20562">274779</cx:pt>
          <cx:pt idx="20563">1046142</cx:pt>
          <cx:pt idx="20564">454500</cx:pt>
          <cx:pt idx="20565">265536</cx:pt>
          <cx:pt idx="20566">1971072</cx:pt>
          <cx:pt idx="20567">649462.5</cx:pt>
          <cx:pt idx="20568">180000</cx:pt>
          <cx:pt idx="20569">398160</cx:pt>
          <cx:pt idx="20570">225000</cx:pt>
          <cx:pt idx="20571">95940</cx:pt>
          <cx:pt idx="20572">450000</cx:pt>
          <cx:pt idx="20573">180000</cx:pt>
          <cx:pt idx="20574">450000</cx:pt>
          <cx:pt idx="20575">167895</cx:pt>
          <cx:pt idx="20576">202500</cx:pt>
          <cx:pt idx="20577">1546020</cx:pt>
          <cx:pt idx="20578">1042560</cx:pt>
          <cx:pt idx="20579">431280</cx:pt>
          <cx:pt idx="20580">383089.5</cx:pt>
          <cx:pt idx="20581">422802</cx:pt>
          <cx:pt idx="20582">408780</cx:pt>
          <cx:pt idx="20583">1125000</cx:pt>
          <cx:pt idx="20584">545040</cx:pt>
          <cx:pt idx="20585">337500</cx:pt>
          <cx:pt idx="20586">904500</cx:pt>
          <cx:pt idx="20587">1006920</cx:pt>
          <cx:pt idx="20588">630000</cx:pt>
          <cx:pt idx="20589">254700</cx:pt>
          <cx:pt idx="20590">808650</cx:pt>
          <cx:pt idx="20591">384048</cx:pt>
          <cx:pt idx="20592">299772</cx:pt>
          <cx:pt idx="20593">284400</cx:pt>
          <cx:pt idx="20594">358443</cx:pt>
          <cx:pt idx="20595">180000</cx:pt>
          <cx:pt idx="20596">537471</cx:pt>
          <cx:pt idx="20597">900000</cx:pt>
          <cx:pt idx="20598">143910</cx:pt>
          <cx:pt idx="20599">180000</cx:pt>
          <cx:pt idx="20600">130500</cx:pt>
          <cx:pt idx="20601">1078200</cx:pt>
          <cx:pt idx="20602">180000</cx:pt>
          <cx:pt idx="20603">254700</cx:pt>
          <cx:pt idx="20604">199080</cx:pt>
          <cx:pt idx="20605">900000</cx:pt>
          <cx:pt idx="20606">544491</cx:pt>
          <cx:pt idx="20607">451804.5</cx:pt>
          <cx:pt idx="20608">247500</cx:pt>
          <cx:pt idx="20609">521280</cx:pt>
          <cx:pt idx="20610">1024780.5</cx:pt>
          <cx:pt idx="20611">521568</cx:pt>
          <cx:pt idx="20612">545040</cx:pt>
          <cx:pt idx="20613">495000</cx:pt>
          <cx:pt idx="20614">127350</cx:pt>
          <cx:pt idx="20615">50940</cx:pt>
          <cx:pt idx="20616">481855.5</cx:pt>
          <cx:pt idx="20617">76410</cx:pt>
          <cx:pt idx="20618">229365</cx:pt>
          <cx:pt idx="20619">512446.5</cx:pt>
          <cx:pt idx="20620">568197</cx:pt>
          <cx:pt idx="20621">225000</cx:pt>
          <cx:pt idx="20622">781920</cx:pt>
          <cx:pt idx="20623">341280</cx:pt>
          <cx:pt idx="20624">675000</cx:pt>
          <cx:pt idx="20625">152820</cx:pt>
          <cx:pt idx="20626">867951</cx:pt>
          <cx:pt idx="20627">473760</cx:pt>
          <cx:pt idx="20628">1236816</cx:pt>
          <cx:pt idx="20629">814041</cx:pt>
          <cx:pt idx="20630">291384</cx:pt>
          <cx:pt idx="20631">450000</cx:pt>
          <cx:pt idx="20632">1236816</cx:pt>
          <cx:pt idx="20633">2020347</cx:pt>
          <cx:pt idx="20634">580500</cx:pt>
          <cx:pt idx="20635">265306.5</cx:pt>
          <cx:pt idx="20636">400500</cx:pt>
          <cx:pt idx="20637">99045</cx:pt>
          <cx:pt idx="20638">1006920</cx:pt>
          <cx:pt idx="20639">491031</cx:pt>
          <cx:pt idx="20640">945000</cx:pt>
          <cx:pt idx="20641">263686.5</cx:pt>
          <cx:pt idx="20642">180000</cx:pt>
          <cx:pt idx="20643">1223010</cx:pt>
          <cx:pt idx="20644">157500</cx:pt>
          <cx:pt idx="20645">1221354</cx:pt>
          <cx:pt idx="20646">1354500</cx:pt>
          <cx:pt idx="20647">696024</cx:pt>
          <cx:pt idx="20648">970380</cx:pt>
          <cx:pt idx="20649">2013840</cx:pt>
          <cx:pt idx="20650">612000</cx:pt>
          <cx:pt idx="20651">808650</cx:pt>
          <cx:pt idx="20652">180000</cx:pt>
          <cx:pt idx="20653">490495.5</cx:pt>
          <cx:pt idx="20654">485640</cx:pt>
          <cx:pt idx="20655">835380</cx:pt>
          <cx:pt idx="20656">544491</cx:pt>
          <cx:pt idx="20657">454500</cx:pt>
          <cx:pt idx="20658">400500</cx:pt>
          <cx:pt idx="20659">355536</cx:pt>
          <cx:pt idx="20660">306306</cx:pt>
          <cx:pt idx="20661">380533.5</cx:pt>
          <cx:pt idx="20662">345645</cx:pt>
          <cx:pt idx="20663">101880</cx:pt>
          <cx:pt idx="20664">835380</cx:pt>
          <cx:pt idx="20665">675000</cx:pt>
          <cx:pt idx="20666">450000</cx:pt>
          <cx:pt idx="20667">900000</cx:pt>
          <cx:pt idx="20668">675000</cx:pt>
          <cx:pt idx="20669">675000</cx:pt>
          <cx:pt idx="20670">1552500</cx:pt>
          <cx:pt idx="20671">462694.5</cx:pt>
          <cx:pt idx="20672">251118</cx:pt>
          <cx:pt idx="20673">1282500</cx:pt>
          <cx:pt idx="20674">1288350</cx:pt>
          <cx:pt idx="20675">463500</cx:pt>
          <cx:pt idx="20676">450000</cx:pt>
          <cx:pt idx="20677">526491</cx:pt>
          <cx:pt idx="20678">971280</cx:pt>
          <cx:pt idx="20679">382500</cx:pt>
          <cx:pt idx="20680">592479</cx:pt>
          <cx:pt idx="20681">934893</cx:pt>
          <cx:pt idx="20682">225000</cx:pt>
          <cx:pt idx="20683">536917.5</cx:pt>
          <cx:pt idx="20684">202500</cx:pt>
          <cx:pt idx="20685">514777.5</cx:pt>
          <cx:pt idx="20686">545040</cx:pt>
          <cx:pt idx="20687">1293502.5</cx:pt>
          <cx:pt idx="20688">178290</cx:pt>
          <cx:pt idx="20689">863226</cx:pt>
          <cx:pt idx="20690">194742</cx:pt>
          <cx:pt idx="20691">135000</cx:pt>
          <cx:pt idx="20692">550980</cx:pt>
          <cx:pt idx="20693">545040</cx:pt>
          <cx:pt idx="20694">1107981</cx:pt>
          <cx:pt idx="20695">622413</cx:pt>
          <cx:pt idx="20696">495000</cx:pt>
          <cx:pt idx="20697">1024740</cx:pt>
          <cx:pt idx="20698">792346.5</cx:pt>
          <cx:pt idx="20699">668484</cx:pt>
          <cx:pt idx="20700">450000</cx:pt>
          <cx:pt idx="20701">225000</cx:pt>
          <cx:pt idx="20702">679500</cx:pt>
          <cx:pt idx="20703">315000</cx:pt>
          <cx:pt idx="20704">582804</cx:pt>
          <cx:pt idx="20705">1006920</cx:pt>
          <cx:pt idx="20706">180000</cx:pt>
          <cx:pt idx="20707">916470</cx:pt>
          <cx:pt idx="20708">646920</cx:pt>
          <cx:pt idx="20709">508495.5</cx:pt>
          <cx:pt idx="20710">270000</cx:pt>
          <cx:pt idx="20711">848745</cx:pt>
          <cx:pt idx="20712">1339884</cx:pt>
          <cx:pt idx="20713">219042</cx:pt>
          <cx:pt idx="20714">450000</cx:pt>
          <cx:pt idx="20715">64678.5</cx:pt>
          <cx:pt idx="20716">888840</cx:pt>
          <cx:pt idx="20717">1218555</cx:pt>
          <cx:pt idx="20718">1288350</cx:pt>
          <cx:pt idx="20719">1350000</cx:pt>
          <cx:pt idx="20720">450000</cx:pt>
          <cx:pt idx="20721">247500</cx:pt>
          <cx:pt idx="20722">254700</cx:pt>
          <cx:pt idx="20723">593010</cx:pt>
          <cx:pt idx="20724">900000</cx:pt>
          <cx:pt idx="20725">824823</cx:pt>
          <cx:pt idx="20726">405000</cx:pt>
          <cx:pt idx="20727">2173500</cx:pt>
          <cx:pt idx="20728">405000</cx:pt>
          <cx:pt idx="20729">1499638.5</cx:pt>
          <cx:pt idx="20730">942300</cx:pt>
          <cx:pt idx="20731">728460</cx:pt>
          <cx:pt idx="20732">284400</cx:pt>
          <cx:pt idx="20733">306000</cx:pt>
          <cx:pt idx="20734">225000</cx:pt>
          <cx:pt idx="20735">1611351</cx:pt>
          <cx:pt idx="20736">539100</cx:pt>
          <cx:pt idx="20737">254700</cx:pt>
          <cx:pt idx="20738">225000</cx:pt>
          <cx:pt idx="20739">654498</cx:pt>
          <cx:pt idx="20740">360000</cx:pt>
          <cx:pt idx="20741">436500</cx:pt>
          <cx:pt idx="20742">942300</cx:pt>
          <cx:pt idx="20743">502497</cx:pt>
          <cx:pt idx="20744">900000</cx:pt>
          <cx:pt idx="20745">1098000</cx:pt>
          <cx:pt idx="20746">450000</cx:pt>
          <cx:pt idx="20747">879480</cx:pt>
          <cx:pt idx="20748">450000</cx:pt>
          <cx:pt idx="20749">787131</cx:pt>
          <cx:pt idx="20750">132444</cx:pt>
          <cx:pt idx="20751">244584</cx:pt>
          <cx:pt idx="20752">270000</cx:pt>
          <cx:pt idx="20753">177903</cx:pt>
          <cx:pt idx="20754">1042560</cx:pt>
          <cx:pt idx="20755">325908</cx:pt>
          <cx:pt idx="20756">170640</cx:pt>
          <cx:pt idx="20757">497520</cx:pt>
          <cx:pt idx="20758">1154565</cx:pt>
          <cx:pt idx="20759">265851</cx:pt>
          <cx:pt idx="20760">246357</cx:pt>
          <cx:pt idx="20761">450000</cx:pt>
          <cx:pt idx="20762">135000</cx:pt>
          <cx:pt idx="20763">1006920</cx:pt>
          <cx:pt idx="20764">193392</cx:pt>
          <cx:pt idx="20765">314055</cx:pt>
          <cx:pt idx="20766">242595</cx:pt>
          <cx:pt idx="20767">895500</cx:pt>
          <cx:pt idx="20768">450000</cx:pt>
          <cx:pt idx="20769">472500</cx:pt>
          <cx:pt idx="20770">1006920</cx:pt>
          <cx:pt idx="20771">685012.5</cx:pt>
          <cx:pt idx="20772">900000</cx:pt>
          <cx:pt idx="20773">268164</cx:pt>
          <cx:pt idx="20774">239850</cx:pt>
          <cx:pt idx="20775">312768</cx:pt>
          <cx:pt idx="20776">1255680</cx:pt>
          <cx:pt idx="20777">81000</cx:pt>
          <cx:pt idx="20778">1078200</cx:pt>
          <cx:pt idx="20779">717003</cx:pt>
          <cx:pt idx="20780">509400</cx:pt>
          <cx:pt idx="20781">545040</cx:pt>
          <cx:pt idx="20782">891072</cx:pt>
          <cx:pt idx="20783">540000</cx:pt>
          <cx:pt idx="20784">900000</cx:pt>
          <cx:pt idx="20785">1035000</cx:pt>
          <cx:pt idx="20786">66384</cx:pt>
          <cx:pt idx="20787">1633473</cx:pt>
          <cx:pt idx="20788">254700</cx:pt>
          <cx:pt idx="20789">86598</cx:pt>
          <cx:pt idx="20790">436032</cx:pt>
          <cx:pt idx="20791">45000</cx:pt>
          <cx:pt idx="20792">212656.5</cx:pt>
          <cx:pt idx="20793">2013840</cx:pt>
          <cx:pt idx="20794">553500</cx:pt>
          <cx:pt idx="20795">450000</cx:pt>
          <cx:pt idx="20796">675000</cx:pt>
          <cx:pt idx="20797">450000</cx:pt>
          <cx:pt idx="20798">506889</cx:pt>
          <cx:pt idx="20799">900000</cx:pt>
          <cx:pt idx="20800">521280</cx:pt>
          <cx:pt idx="20801">517500</cx:pt>
          <cx:pt idx="20802">221031</cx:pt>
          <cx:pt idx="20803">1078200</cx:pt>
          <cx:pt idx="20804">536917.5</cx:pt>
          <cx:pt idx="20805">675000</cx:pt>
          <cx:pt idx="20806">675000</cx:pt>
          <cx:pt idx="20807">202500</cx:pt>
          <cx:pt idx="20808">359725.5</cx:pt>
          <cx:pt idx="20809">235053</cx:pt>
          <cx:pt idx="20810">203760</cx:pt>
          <cx:pt idx="20811">225000</cx:pt>
          <cx:pt idx="20812">900000</cx:pt>
          <cx:pt idx="20813">1418868</cx:pt>
          <cx:pt idx="20814">454500</cx:pt>
          <cx:pt idx="20815">675000</cx:pt>
          <cx:pt idx="20816">931500</cx:pt>
          <cx:pt idx="20817">454500</cx:pt>
          <cx:pt idx="20818">755190</cx:pt>
          <cx:pt idx="20819">450000</cx:pt>
          <cx:pt idx="20820">341280</cx:pt>
          <cx:pt idx="20821">90000</cx:pt>
          <cx:pt idx="20822">298467</cx:pt>
          <cx:pt idx="20823">292500</cx:pt>
          <cx:pt idx="20824">595273.5</cx:pt>
          <cx:pt idx="20825">720000</cx:pt>
          <cx:pt idx="20826">1006920</cx:pt>
          <cx:pt idx="20827">454500</cx:pt>
          <cx:pt idx="20828">363190.5</cx:pt>
          <cx:pt idx="20829">876816</cx:pt>
          <cx:pt idx="20830">1525482</cx:pt>
          <cx:pt idx="20831">202500</cx:pt>
          <cx:pt idx="20832">180000</cx:pt>
          <cx:pt idx="20833">127350</cx:pt>
          <cx:pt idx="20834">1223010</cx:pt>
          <cx:pt idx="20835">675000</cx:pt>
          <cx:pt idx="20836">241618.5</cx:pt>
          <cx:pt idx="20837">510853.5</cx:pt>
          <cx:pt idx="20838">225000</cx:pt>
          <cx:pt idx="20839">101880</cx:pt>
          <cx:pt idx="20840">422235</cx:pt>
          <cx:pt idx="20841">1293502.5</cx:pt>
          <cx:pt idx="20842">270000</cx:pt>
          <cx:pt idx="20843">526491</cx:pt>
          <cx:pt idx="20844">900000</cx:pt>
          <cx:pt idx="20845">180000</cx:pt>
          <cx:pt idx="20846">534141</cx:pt>
          <cx:pt idx="20847">706410</cx:pt>
          <cx:pt idx="20848">288873</cx:pt>
          <cx:pt idx="20849">364896</cx:pt>
          <cx:pt idx="20850">834048</cx:pt>
          <cx:pt idx="20851">495351</cx:pt>
          <cx:pt idx="20852">900000</cx:pt>
          <cx:pt idx="20853">472500</cx:pt>
          <cx:pt idx="20854">594000</cx:pt>
          <cx:pt idx="20855">300960</cx:pt>
          <cx:pt idx="20856">601470</cx:pt>
          <cx:pt idx="20857">1339884</cx:pt>
          <cx:pt idx="20858">544491</cx:pt>
          <cx:pt idx="20859">1291500</cx:pt>
          <cx:pt idx="20860">225000</cx:pt>
          <cx:pt idx="20861">239850</cx:pt>
          <cx:pt idx="20862">679500</cx:pt>
          <cx:pt idx="20863">225000</cx:pt>
          <cx:pt idx="20864">675000</cx:pt>
          <cx:pt idx="20865">432000</cx:pt>
          <cx:pt idx="20866">219870</cx:pt>
          <cx:pt idx="20867">640080</cx:pt>
          <cx:pt idx="20868">720000</cx:pt>
          <cx:pt idx="20869">305221.5</cx:pt>
          <cx:pt idx="20870">592560</cx:pt>
          <cx:pt idx="20871">808650</cx:pt>
          <cx:pt idx="20872">675000</cx:pt>
          <cx:pt idx="20873">1113840</cx:pt>
          <cx:pt idx="20874">552555</cx:pt>
          <cx:pt idx="20875">945000</cx:pt>
          <cx:pt idx="20876">408780</cx:pt>
          <cx:pt idx="20877">755190</cx:pt>
          <cx:pt idx="20878">135000</cx:pt>
          <cx:pt idx="20879">54000</cx:pt>
          <cx:pt idx="20880">450000</cx:pt>
          <cx:pt idx="20881">1024290</cx:pt>
          <cx:pt idx="20882">369720</cx:pt>
          <cx:pt idx="20883">343377</cx:pt>
          <cx:pt idx="20884">157500</cx:pt>
          <cx:pt idx="20885">315000</cx:pt>
          <cx:pt idx="20886">1264428</cx:pt>
          <cx:pt idx="20887">835380</cx:pt>
          <cx:pt idx="20888">382500</cx:pt>
          <cx:pt idx="20889">244584</cx:pt>
          <cx:pt idx="20890">675000</cx:pt>
          <cx:pt idx="20891">254700</cx:pt>
          <cx:pt idx="20892">592560</cx:pt>
          <cx:pt idx="20893">148365</cx:pt>
          <cx:pt idx="20894">508495.5</cx:pt>
          <cx:pt idx="20895">904500</cx:pt>
          <cx:pt idx="20896">710640</cx:pt>
          <cx:pt idx="20897">472500</cx:pt>
          <cx:pt idx="20898">206280</cx:pt>
          <cx:pt idx="20899">376920</cx:pt>
          <cx:pt idx="20900">497520</cx:pt>
          <cx:pt idx="20901">405000</cx:pt>
          <cx:pt idx="20902">971280</cx:pt>
          <cx:pt idx="20903">215640</cx:pt>
          <cx:pt idx="20904">536917.5</cx:pt>
          <cx:pt idx="20905">1575000</cx:pt>
          <cx:pt idx="20906">592560</cx:pt>
          <cx:pt idx="20907">675000</cx:pt>
          <cx:pt idx="20908">339948</cx:pt>
          <cx:pt idx="20909">1078200</cx:pt>
          <cx:pt idx="20910">405000</cx:pt>
          <cx:pt idx="20911">1049094</cx:pt>
          <cx:pt idx="20912">900000</cx:pt>
          <cx:pt idx="20913">592560</cx:pt>
          <cx:pt idx="20914">526491</cx:pt>
          <cx:pt idx="20915">568800</cx:pt>
          <cx:pt idx="20916">808650</cx:pt>
          <cx:pt idx="20917">781920</cx:pt>
          <cx:pt idx="20918">339948</cx:pt>
          <cx:pt idx="20919">314100</cx:pt>
          <cx:pt idx="20920">728460</cx:pt>
          <cx:pt idx="20921">450000</cx:pt>
          <cx:pt idx="20922">270000</cx:pt>
          <cx:pt idx="20923">1058197.5</cx:pt>
          <cx:pt idx="20924">509962.5</cx:pt>
          <cx:pt idx="20925">669600</cx:pt>
          <cx:pt idx="20926">900000</cx:pt>
          <cx:pt idx="20927">332473.5</cx:pt>
          <cx:pt idx="20928">277969.5</cx:pt>
          <cx:pt idx="20929">113760</cx:pt>
          <cx:pt idx="20930">601470</cx:pt>
          <cx:pt idx="20931">805500</cx:pt>
          <cx:pt idx="20932">1129500</cx:pt>
          <cx:pt idx="20933">52128</cx:pt>
          <cx:pt idx="20934">240660</cx:pt>
          <cx:pt idx="20935">1108098</cx:pt>
          <cx:pt idx="20936">391500</cx:pt>
          <cx:pt idx="20937">513531</cx:pt>
          <cx:pt idx="20938">755190</cx:pt>
          <cx:pt idx="20939">312768</cx:pt>
          <cx:pt idx="20940">450000</cx:pt>
          <cx:pt idx="20941">315000</cx:pt>
          <cx:pt idx="20942">135000</cx:pt>
          <cx:pt idx="20943">135000</cx:pt>
          <cx:pt idx="20944">935640</cx:pt>
          <cx:pt idx="20945">1971072</cx:pt>
          <cx:pt idx="20946">808650</cx:pt>
          <cx:pt idx="20947">284400</cx:pt>
          <cx:pt idx="20948">349609.5</cx:pt>
          <cx:pt idx="20949">518562</cx:pt>
          <cx:pt idx="20950">266832</cx:pt>
          <cx:pt idx="20951">454500</cx:pt>
          <cx:pt idx="20952">755190</cx:pt>
          <cx:pt idx="20953">835380</cx:pt>
          <cx:pt idx="20954">342000</cx:pt>
          <cx:pt idx="20955">1179000</cx:pt>
          <cx:pt idx="20956">1552500</cx:pt>
          <cx:pt idx="20957">1096020</cx:pt>
          <cx:pt idx="20958">945000</cx:pt>
          <cx:pt idx="20959">728460</cx:pt>
          <cx:pt idx="20960">675000</cx:pt>
          <cx:pt idx="20961">142200</cx:pt>
          <cx:pt idx="20962">619965</cx:pt>
          <cx:pt idx="20963">408780</cx:pt>
          <cx:pt idx="20964">284400</cx:pt>
          <cx:pt idx="20965">630000</cx:pt>
          <cx:pt idx="20966">459000</cx:pt>
          <cx:pt idx="20967">1288350</cx:pt>
          <cx:pt idx="20968">431730</cx:pt>
          <cx:pt idx="20969">454500</cx:pt>
          <cx:pt idx="20970">450000</cx:pt>
          <cx:pt idx="20971">327024</cx:pt>
          <cx:pt idx="20972">1296000</cx:pt>
          <cx:pt idx="20973">450000</cx:pt>
          <cx:pt idx="20974">310500</cx:pt>
          <cx:pt idx="20975">225000</cx:pt>
          <cx:pt idx="20976">276277.5</cx:pt>
          <cx:pt idx="20977">327024</cx:pt>
          <cx:pt idx="20978">1096020</cx:pt>
          <cx:pt idx="20979">840996</cx:pt>
          <cx:pt idx="20980">545040</cx:pt>
          <cx:pt idx="20981">299250</cx:pt>
          <cx:pt idx="20982">247500</cx:pt>
          <cx:pt idx="20983">180000</cx:pt>
          <cx:pt idx="20984">227520</cx:pt>
          <cx:pt idx="20985">450000</cx:pt>
          <cx:pt idx="20986">1046142</cx:pt>
          <cx:pt idx="20987">101880</cx:pt>
          <cx:pt idx="20988">180000</cx:pt>
          <cx:pt idx="20989">508495.5</cx:pt>
          <cx:pt idx="20990">307818</cx:pt>
          <cx:pt idx="20991">254700</cx:pt>
          <cx:pt idx="20992">1078200</cx:pt>
          <cx:pt idx="20993">1711764</cx:pt>
          <cx:pt idx="20994">1113840</cx:pt>
          <cx:pt idx="20995">1091677.5</cx:pt>
          <cx:pt idx="20996">248760</cx:pt>
          <cx:pt idx="20997">691020</cx:pt>
          <cx:pt idx="20998">808650</cx:pt>
          <cx:pt idx="20999">225000</cx:pt>
          <cx:pt idx="21000">270000</cx:pt>
          <cx:pt idx="21001">299772</cx:pt>
          <cx:pt idx="21002">180000</cx:pt>
          <cx:pt idx="21003">163008</cx:pt>
          <cx:pt idx="21004">450000</cx:pt>
          <cx:pt idx="21005">1129500</cx:pt>
          <cx:pt idx="21006">265536</cx:pt>
          <cx:pt idx="21007">239850</cx:pt>
          <cx:pt idx="21008">263686.5</cx:pt>
          <cx:pt idx="21009">270000</cx:pt>
          <cx:pt idx="21010">545040</cx:pt>
          <cx:pt idx="21011">1312110</cx:pt>
          <cx:pt idx="21012">2463840</cx:pt>
          <cx:pt idx="21013">315000</cx:pt>
          <cx:pt idx="21014">450346.5</cx:pt>
          <cx:pt idx="21015">652500</cx:pt>
          <cx:pt idx="21016">521280</cx:pt>
          <cx:pt idx="21017">545040</cx:pt>
          <cx:pt idx="21018">499212</cx:pt>
          <cx:pt idx="21019">450000</cx:pt>
          <cx:pt idx="21020">395766</cx:pt>
          <cx:pt idx="21021">490495.5</cx:pt>
          <cx:pt idx="21022">398016</cx:pt>
          <cx:pt idx="21023">675000</cx:pt>
          <cx:pt idx="21024">269550</cx:pt>
          <cx:pt idx="21025">1185120</cx:pt>
          <cx:pt idx="21026">265851</cx:pt>
          <cx:pt idx="21027">1005120</cx:pt>
          <cx:pt idx="21028">180000</cx:pt>
          <cx:pt idx="21029">1288350</cx:pt>
          <cx:pt idx="21030">199080</cx:pt>
          <cx:pt idx="21031">819432</cx:pt>
          <cx:pt idx="21032">254700</cx:pt>
          <cx:pt idx="21033">781920</cx:pt>
          <cx:pt idx="21034">253737</cx:pt>
          <cx:pt idx="21035">1006920</cx:pt>
          <cx:pt idx="21036">781920</cx:pt>
          <cx:pt idx="21037">269550</cx:pt>
          <cx:pt idx="21038">840951</cx:pt>
          <cx:pt idx="21039">354469.5</cx:pt>
          <cx:pt idx="21040">1350000</cx:pt>
          <cx:pt idx="21041">675000</cx:pt>
          <cx:pt idx="21042">1125000</cx:pt>
          <cx:pt idx="21043">156384</cx:pt>
          <cx:pt idx="21044">450000</cx:pt>
          <cx:pt idx="21045">327024</cx:pt>
          <cx:pt idx="21046">545040</cx:pt>
          <cx:pt idx="21047">182016</cx:pt>
          <cx:pt idx="21048">571486.5</cx:pt>
          <cx:pt idx="21049">675000</cx:pt>
          <cx:pt idx="21050">675000</cx:pt>
          <cx:pt idx="21051">495000</cx:pt>
          <cx:pt idx="21052">315000</cx:pt>
          <cx:pt idx="21053">508495.5</cx:pt>
          <cx:pt idx="21054">90000</cx:pt>
          <cx:pt idx="21055">552555</cx:pt>
          <cx:pt idx="21056">134775</cx:pt>
          <cx:pt idx="21057">127350</cx:pt>
          <cx:pt idx="21058">1042560</cx:pt>
          <cx:pt idx="21059">1762110</cx:pt>
          <cx:pt idx="21060">225000</cx:pt>
          <cx:pt idx="21061">225000</cx:pt>
          <cx:pt idx="21062">675000</cx:pt>
          <cx:pt idx="21063">634482</cx:pt>
          <cx:pt idx="21064">610335</cx:pt>
          <cx:pt idx="21065">592560</cx:pt>
          <cx:pt idx="21066">135000</cx:pt>
          <cx:pt idx="21067">521280</cx:pt>
          <cx:pt idx="21068">900000</cx:pt>
          <cx:pt idx="21069">388512</cx:pt>
          <cx:pt idx="21070">364896</cx:pt>
          <cx:pt idx="21071">1154655</cx:pt>
          <cx:pt idx="21072">1086426</cx:pt>
          <cx:pt idx="21073">180000</cx:pt>
          <cx:pt idx="21074">234324</cx:pt>
          <cx:pt idx="21075">781920</cx:pt>
          <cx:pt idx="21076">251280</cx:pt>
          <cx:pt idx="21077">127350</cx:pt>
          <cx:pt idx="21078">161595</cx:pt>
          <cx:pt idx="21079">270000</cx:pt>
          <cx:pt idx="21080">202500</cx:pt>
          <cx:pt idx="21081">266832</cx:pt>
          <cx:pt idx="21082">819792</cx:pt>
          <cx:pt idx="21083">238500</cx:pt>
          <cx:pt idx="21084">254700</cx:pt>
          <cx:pt idx="21085">604152</cx:pt>
          <cx:pt idx="21086">780363</cx:pt>
          <cx:pt idx="21087">1078200</cx:pt>
          <cx:pt idx="21088">175500</cx:pt>
          <cx:pt idx="21089">180000</cx:pt>
          <cx:pt idx="21090">225000</cx:pt>
          <cx:pt idx="21091">970380</cx:pt>
          <cx:pt idx="21092">728460</cx:pt>
          <cx:pt idx="21093">119925</cx:pt>
          <cx:pt idx="21094">254700</cx:pt>
          <cx:pt idx="21095">225000</cx:pt>
          <cx:pt idx="21096">814041</cx:pt>
          <cx:pt idx="21097">675000</cx:pt>
          <cx:pt idx="21098">450000</cx:pt>
          <cx:pt idx="21099">67500</cx:pt>
          <cx:pt idx="21100">270000</cx:pt>
          <cx:pt idx="21101">239850</cx:pt>
          <cx:pt idx="21102">239850</cx:pt>
          <cx:pt idx="21103">1298970</cx:pt>
          <cx:pt idx="21104">550980</cx:pt>
          <cx:pt idx="21105">1928304</cx:pt>
          <cx:pt idx="21106">755190</cx:pt>
          <cx:pt idx="21107">450000</cx:pt>
          <cx:pt idx="21108">254700</cx:pt>
          <cx:pt idx="21109">1436850</cx:pt>
          <cx:pt idx="21110">1471333.5</cx:pt>
          <cx:pt idx="21111">254700</cx:pt>
          <cx:pt idx="21112">1055376</cx:pt>
          <cx:pt idx="21113">450000</cx:pt>
          <cx:pt idx="21114">180000</cx:pt>
          <cx:pt idx="21115">497520</cx:pt>
          <cx:pt idx="21116">50940</cx:pt>
          <cx:pt idx="21117">1971072</cx:pt>
          <cx:pt idx="21118">779688</cx:pt>
          <cx:pt idx="21119">206280</cx:pt>
          <cx:pt idx="21120">247500</cx:pt>
          <cx:pt idx="21121">256500</cx:pt>
          <cx:pt idx="21122">450000</cx:pt>
          <cx:pt idx="21123">260640</cx:pt>
          <cx:pt idx="21124">1323000</cx:pt>
          <cx:pt idx="21125">701203.5</cx:pt>
          <cx:pt idx="21126">505642.5</cx:pt>
          <cx:pt idx="21127">180000</cx:pt>
          <cx:pt idx="21128">254700</cx:pt>
          <cx:pt idx="21129">1096020</cx:pt>
          <cx:pt idx="21130">101880</cx:pt>
          <cx:pt idx="21131">269550</cx:pt>
          <cx:pt idx="21132">900000</cx:pt>
          <cx:pt idx="21133">528633</cx:pt>
          <cx:pt idx="21134">733315.5</cx:pt>
          <cx:pt idx="21135">550980</cx:pt>
          <cx:pt idx="21136">508495.5</cx:pt>
          <cx:pt idx="21137">239850</cx:pt>
          <cx:pt idx="21138">270000</cx:pt>
          <cx:pt idx="21139">229500</cx:pt>
          <cx:pt idx="21140">668304</cx:pt>
          <cx:pt idx="21141">152820</cx:pt>
          <cx:pt idx="21142">225000</cx:pt>
          <cx:pt idx="21143">225000</cx:pt>
          <cx:pt idx="21144">2182500</cx:pt>
          <cx:pt idx="21145">518562</cx:pt>
          <cx:pt idx="21146">1800000</cx:pt>
          <cx:pt idx="21147">315000</cx:pt>
          <cx:pt idx="21148">675000</cx:pt>
          <cx:pt idx="21149">225000</cx:pt>
          <cx:pt idx="21150">900000</cx:pt>
          <cx:pt idx="21151">137520</cx:pt>
          <cx:pt idx="21152">675000</cx:pt>
          <cx:pt idx="21153">615109.5</cx:pt>
          <cx:pt idx="21154">545040</cx:pt>
          <cx:pt idx="21155">360000</cx:pt>
          <cx:pt idx="21156">193392</cx:pt>
          <cx:pt idx="21157">227520</cx:pt>
          <cx:pt idx="21158">270000</cx:pt>
          <cx:pt idx="21159">225000</cx:pt>
          <cx:pt idx="21160">315000</cx:pt>
          <cx:pt idx="21161">593010</cx:pt>
          <cx:pt idx="21162">544491</cx:pt>
          <cx:pt idx="21163">207711</cx:pt>
          <cx:pt idx="21164">790830</cx:pt>
          <cx:pt idx="21165">1442596.5</cx:pt>
          <cx:pt idx="21166">225000</cx:pt>
          <cx:pt idx="21167">675000</cx:pt>
          <cx:pt idx="21168">247500</cx:pt>
          <cx:pt idx="21169">360000</cx:pt>
          <cx:pt idx="21170">1273500</cx:pt>
          <cx:pt idx="21171">225000</cx:pt>
          <cx:pt idx="21172">1350000</cx:pt>
          <cx:pt idx="21173">157500</cx:pt>
          <cx:pt idx="21174">900000</cx:pt>
          <cx:pt idx="21175">949500</cx:pt>
          <cx:pt idx="21176">1288350</cx:pt>
          <cx:pt idx="21177">247275</cx:pt>
          <cx:pt idx="21178">247500</cx:pt>
          <cx:pt idx="21179">450000</cx:pt>
          <cx:pt idx="21180">755190</cx:pt>
          <cx:pt idx="21181">1113840</cx:pt>
          <cx:pt idx="21182">571446</cx:pt>
          <cx:pt idx="21183">1006920</cx:pt>
          <cx:pt idx="21184">270000</cx:pt>
          <cx:pt idx="21185">180000</cx:pt>
          <cx:pt idx="21186">450000</cx:pt>
          <cx:pt idx="21187">1051245</cx:pt>
          <cx:pt idx="21188">254700</cx:pt>
          <cx:pt idx="21189">1096020</cx:pt>
          <cx:pt idx="21190">521280</cx:pt>
          <cx:pt idx="21191">640080</cx:pt>
          <cx:pt idx="21192">180000</cx:pt>
          <cx:pt idx="21193">270000</cx:pt>
          <cx:pt idx="21194">485640</cx:pt>
          <cx:pt idx="21195">1314117</cx:pt>
          <cx:pt idx="21196">1125000</cx:pt>
          <cx:pt idx="21197">808650</cx:pt>
          <cx:pt idx="21198">225000</cx:pt>
          <cx:pt idx="21199">247275</cx:pt>
          <cx:pt idx="21200">929088</cx:pt>
          <cx:pt idx="21201">521280</cx:pt>
          <cx:pt idx="21202">675000</cx:pt>
          <cx:pt idx="21203">269550</cx:pt>
          <cx:pt idx="21204">159264</cx:pt>
          <cx:pt idx="21205">242595</cx:pt>
          <cx:pt idx="21206">954207</cx:pt>
          <cx:pt idx="21207">571446</cx:pt>
          <cx:pt idx="21208">675000</cx:pt>
          <cx:pt idx="21209">270000</cx:pt>
          <cx:pt idx="21210">315000</cx:pt>
          <cx:pt idx="21211">679500</cx:pt>
          <cx:pt idx="21212">450000</cx:pt>
          <cx:pt idx="21213">508495.5</cx:pt>
          <cx:pt idx="21214">562932</cx:pt>
          <cx:pt idx="21215">343800</cx:pt>
          <cx:pt idx="21216">251280</cx:pt>
          <cx:pt idx="21217">540000</cx:pt>
          <cx:pt idx="21218">270000</cx:pt>
          <cx:pt idx="21219">450000</cx:pt>
          <cx:pt idx="21220">202500</cx:pt>
          <cx:pt idx="21221">202500</cx:pt>
          <cx:pt idx="21222">1260000</cx:pt>
          <cx:pt idx="21223">405000</cx:pt>
          <cx:pt idx="21224">215640</cx:pt>
          <cx:pt idx="21225">495000</cx:pt>
          <cx:pt idx="21226">270000</cx:pt>
          <cx:pt idx="21227">76410</cx:pt>
          <cx:pt idx="21228">1007761.5</cx:pt>
          <cx:pt idx="21229">589500</cx:pt>
          <cx:pt idx="21230">263686.5</cx:pt>
          <cx:pt idx="21231">1687266</cx:pt>
          <cx:pt idx="21232">1159515</cx:pt>
          <cx:pt idx="21233">526491</cx:pt>
          <cx:pt idx="21234">659533.5</cx:pt>
          <cx:pt idx="21235">781920</cx:pt>
          <cx:pt idx="21236">970380</cx:pt>
          <cx:pt idx="21237">900000</cx:pt>
          <cx:pt idx="21238">107820</cx:pt>
          <cx:pt idx="21239">755190</cx:pt>
          <cx:pt idx="21240">900000</cx:pt>
          <cx:pt idx="21241">824823</cx:pt>
          <cx:pt idx="21242">652311</cx:pt>
          <cx:pt idx="21243">381528</cx:pt>
          <cx:pt idx="21244">1319269.5</cx:pt>
          <cx:pt idx="21245">239850</cx:pt>
          <cx:pt idx="21246">376920</cx:pt>
          <cx:pt idx="21247">508500</cx:pt>
          <cx:pt idx="21248">202500</cx:pt>
          <cx:pt idx="21249">916470</cx:pt>
          <cx:pt idx="21250">495000</cx:pt>
          <cx:pt idx="21251">360000</cx:pt>
          <cx:pt idx="21252">405000</cx:pt>
          <cx:pt idx="21253">225000</cx:pt>
          <cx:pt idx="21254">594081</cx:pt>
          <cx:pt idx="21255">935640</cx:pt>
          <cx:pt idx="21256">448056</cx:pt>
          <cx:pt idx="21257">270000</cx:pt>
          <cx:pt idx="21258">431280</cx:pt>
          <cx:pt idx="21259">540000</cx:pt>
          <cx:pt idx="21260">990000</cx:pt>
          <cx:pt idx="21261">1019610</cx:pt>
          <cx:pt idx="21262">314100</cx:pt>
          <cx:pt idx="21263">302076</cx:pt>
          <cx:pt idx="21264">450000</cx:pt>
          <cx:pt idx="21265">269550</cx:pt>
          <cx:pt idx="21266">135000</cx:pt>
          <cx:pt idx="21267">450000</cx:pt>
          <cx:pt idx="21268">254700</cx:pt>
          <cx:pt idx="21269">652500</cx:pt>
          <cx:pt idx="21270">360000</cx:pt>
          <cx:pt idx="21271">567000</cx:pt>
          <cx:pt idx="21272">510102</cx:pt>
          <cx:pt idx="21273">270000</cx:pt>
          <cx:pt idx="21274">269550</cx:pt>
          <cx:pt idx="21275">95940</cx:pt>
          <cx:pt idx="21276">314055</cx:pt>
          <cx:pt idx="21277">720000</cx:pt>
          <cx:pt idx="21278">592560</cx:pt>
          <cx:pt idx="21279">416052</cx:pt>
          <cx:pt idx="21280">260640</cx:pt>
          <cx:pt idx="21281">904500</cx:pt>
          <cx:pt idx="21282">270000</cx:pt>
          <cx:pt idx="21283">253377</cx:pt>
          <cx:pt idx="21284">134316</cx:pt>
          <cx:pt idx="21285">545040</cx:pt>
          <cx:pt idx="21286">1453257</cx:pt>
          <cx:pt idx="21287">254700</cx:pt>
          <cx:pt idx="21288">112500</cx:pt>
          <cx:pt idx="21289">675000</cx:pt>
          <cx:pt idx="21290">517788</cx:pt>
          <cx:pt idx="21291">135000</cx:pt>
          <cx:pt idx="21292">1525482</cx:pt>
          <cx:pt idx="21293">1113840</cx:pt>
          <cx:pt idx="21294">900297</cx:pt>
          <cx:pt idx="21295">582804</cx:pt>
          <cx:pt idx="21296">545040</cx:pt>
          <cx:pt idx="21297">85320</cx:pt>
          <cx:pt idx="21298">180000</cx:pt>
          <cx:pt idx="21299">506925</cx:pt>
          <cx:pt idx="21300">225000</cx:pt>
          <cx:pt idx="21301">495351</cx:pt>
          <cx:pt idx="21302">675000</cx:pt>
          <cx:pt idx="21303">849415.5</cx:pt>
          <cx:pt idx="21304">270000</cx:pt>
          <cx:pt idx="21305">315000</cx:pt>
          <cx:pt idx="21306">180000</cx:pt>
          <cx:pt idx="21307">536917.5</cx:pt>
          <cx:pt idx="21308">135000</cx:pt>
          <cx:pt idx="21309">247500</cx:pt>
          <cx:pt idx="21310">180000</cx:pt>
          <cx:pt idx="21311">904500</cx:pt>
          <cx:pt idx="21312">450000</cx:pt>
          <cx:pt idx="21313">675000</cx:pt>
          <cx:pt idx="21314">592560</cx:pt>
          <cx:pt idx="21315">447768</cx:pt>
          <cx:pt idx="21316">1085058</cx:pt>
          <cx:pt idx="21317">270000</cx:pt>
          <cx:pt idx="21318">755190</cx:pt>
          <cx:pt idx="21319">132768</cx:pt>
          <cx:pt idx="21320">450000</cx:pt>
          <cx:pt idx="21321">285723</cx:pt>
          <cx:pt idx="21322">450000</cx:pt>
          <cx:pt idx="21323">785398.5</cx:pt>
          <cx:pt idx="21324">233208</cx:pt>
          <cx:pt idx="21325">1350000</cx:pt>
          <cx:pt idx="21326">448056</cx:pt>
          <cx:pt idx="21327">152820</cx:pt>
          <cx:pt idx="21328">631332</cx:pt>
          <cx:pt idx="21329">646920</cx:pt>
          <cx:pt idx="21330">446931</cx:pt>
          <cx:pt idx="21331">269550</cx:pt>
          <cx:pt idx="21332">604152</cx:pt>
          <cx:pt idx="21333">814041</cx:pt>
          <cx:pt idx="21334">270000</cx:pt>
          <cx:pt idx="21335">450000</cx:pt>
          <cx:pt idx="21336">888840</cx:pt>
          <cx:pt idx="21337">835380</cx:pt>
          <cx:pt idx="21338">675000</cx:pt>
          <cx:pt idx="21339">159264</cx:pt>
          <cx:pt idx="21340">528633</cx:pt>
          <cx:pt idx="21341">545040</cx:pt>
          <cx:pt idx="21342">1159515</cx:pt>
          <cx:pt idx="21343">308133</cx:pt>
          <cx:pt idx="21344">900000</cx:pt>
          <cx:pt idx="21345">270000</cx:pt>
          <cx:pt idx="21346">967428</cx:pt>
          <cx:pt idx="21347">275040</cx:pt>
          <cx:pt idx="21348">675000</cx:pt>
          <cx:pt idx="21349">659610</cx:pt>
          <cx:pt idx="21350">900000</cx:pt>
          <cx:pt idx="21351">270000</cx:pt>
          <cx:pt idx="21352">229500</cx:pt>
          <cx:pt idx="21353">508495.5</cx:pt>
          <cx:pt idx="21354">545040</cx:pt>
          <cx:pt idx="21355">348264</cx:pt>
          <cx:pt idx="21356">454500</cx:pt>
          <cx:pt idx="21357">152820</cx:pt>
          <cx:pt idx="21358">604683</cx:pt>
          <cx:pt idx="21359">440784</cx:pt>
          <cx:pt idx="21360">1078200</cx:pt>
          <cx:pt idx="21361">257562</cx:pt>
          <cx:pt idx="21362">337500</cx:pt>
          <cx:pt idx="21363">180000</cx:pt>
          <cx:pt idx="21364">473760</cx:pt>
          <cx:pt idx="21365">835380</cx:pt>
          <cx:pt idx="21366">235053</cx:pt>
          <cx:pt idx="21367">755190</cx:pt>
          <cx:pt idx="21368">284400</cx:pt>
          <cx:pt idx="21369">270000</cx:pt>
          <cx:pt idx="21370">715095</cx:pt>
          <cx:pt idx="21371">521280</cx:pt>
          <cx:pt idx="21372">1097676</cx:pt>
          <cx:pt idx="21373">1615968</cx:pt>
          <cx:pt idx="21374">781920</cx:pt>
          <cx:pt idx="21375">325908</cx:pt>
          <cx:pt idx="21376">225000</cx:pt>
          <cx:pt idx="21377">180000</cx:pt>
          <cx:pt idx="21378">528633</cx:pt>
          <cx:pt idx="21379">497520</cx:pt>
          <cx:pt idx="21380">284400</cx:pt>
          <cx:pt idx="21381">333621</cx:pt>
          <cx:pt idx="21382">95940</cx:pt>
          <cx:pt idx="21383">284400</cx:pt>
          <cx:pt idx="21384">545040</cx:pt>
          <cx:pt idx="21385">225000</cx:pt>
          <cx:pt idx="21386">436032</cx:pt>
          <cx:pt idx="21387">728460</cx:pt>
          <cx:pt idx="21388">755190</cx:pt>
          <cx:pt idx="21389">765261</cx:pt>
          <cx:pt idx="21390">123637.5</cx:pt>
          <cx:pt idx="21391">188685</cx:pt>
          <cx:pt idx="21392">996849</cx:pt>
          <cx:pt idx="21393">398016</cx:pt>
          <cx:pt idx="21394">326439</cx:pt>
          <cx:pt idx="21395">182448</cx:pt>
          <cx:pt idx="21396">495000</cx:pt>
          <cx:pt idx="21397">247275</cx:pt>
          <cx:pt idx="21398">1762110</cx:pt>
          <cx:pt idx="21399">187704</cx:pt>
          <cx:pt idx="21400">180000</cx:pt>
          <cx:pt idx="21401">904500</cx:pt>
          <cx:pt idx="21402">254700</cx:pt>
          <cx:pt idx="21403">781920</cx:pt>
          <cx:pt idx="21404">709879.5</cx:pt>
          <cx:pt idx="21405">485640</cx:pt>
          <cx:pt idx="21406">440784</cx:pt>
          <cx:pt idx="21407">225000</cx:pt>
          <cx:pt idx="21408">112500</cx:pt>
          <cx:pt idx="21409">219042</cx:pt>
          <cx:pt idx="21410">450000</cx:pt>
          <cx:pt idx="21411">1506816</cx:pt>
          <cx:pt idx="21412">497520</cx:pt>
          <cx:pt idx="21413">900000</cx:pt>
          <cx:pt idx="21414">1125000</cx:pt>
          <cx:pt idx="21415">316125</cx:pt>
          <cx:pt idx="21416">1288350</cx:pt>
          <cx:pt idx="21417">808650</cx:pt>
          <cx:pt idx="21418">328405.5</cx:pt>
          <cx:pt idx="21419">486265.5</cx:pt>
          <cx:pt idx="21420">755190</cx:pt>
          <cx:pt idx="21421">339241.5</cx:pt>
          <cx:pt idx="21422">592560</cx:pt>
          <cx:pt idx="21423">1546020</cx:pt>
          <cx:pt idx="21424">450000</cx:pt>
          <cx:pt idx="21425">969039</cx:pt>
          <cx:pt idx="21426">675000</cx:pt>
          <cx:pt idx="21427">490495.5</cx:pt>
          <cx:pt idx="21428">630000</cx:pt>
          <cx:pt idx="21429">495000</cx:pt>
          <cx:pt idx="21430">781920</cx:pt>
          <cx:pt idx="21431">1065433.5</cx:pt>
          <cx:pt idx="21432">450000</cx:pt>
          <cx:pt idx="21433">269550</cx:pt>
          <cx:pt idx="21434">157500</cx:pt>
          <cx:pt idx="21435">1288350</cx:pt>
          <cx:pt idx="21436">808650</cx:pt>
          <cx:pt idx="21437">517788</cx:pt>
          <cx:pt idx="21438">781920</cx:pt>
          <cx:pt idx="21439">270000</cx:pt>
          <cx:pt idx="21440">2013840</cx:pt>
          <cx:pt idx="21441">1350000</cx:pt>
          <cx:pt idx="21442">349609.5</cx:pt>
          <cx:pt idx="21443">1190340</cx:pt>
          <cx:pt idx="21444">598486.5</cx:pt>
          <cx:pt idx="21445">270000</cx:pt>
          <cx:pt idx="21446">1341000</cx:pt>
          <cx:pt idx="21447">808650</cx:pt>
          <cx:pt idx="21448">824823</cx:pt>
          <cx:pt idx="21449">247500</cx:pt>
          <cx:pt idx="21450">568197</cx:pt>
          <cx:pt idx="21451">900000</cx:pt>
          <cx:pt idx="21452">1575000</cx:pt>
          <cx:pt idx="21453">1345500</cx:pt>
          <cx:pt idx="21454">781920</cx:pt>
          <cx:pt idx="21455">1762110</cx:pt>
          <cx:pt idx="21456">270000</cx:pt>
          <cx:pt idx="21457">568800</cx:pt>
          <cx:pt idx="21458">298512</cx:pt>
          <cx:pt idx="21459">254700</cx:pt>
          <cx:pt idx="21460">675000</cx:pt>
          <cx:pt idx="21461">324000</cx:pt>
          <cx:pt idx="21462">675000</cx:pt>
          <cx:pt idx="21463">835380</cx:pt>
          <cx:pt idx="21464">510853.5</cx:pt>
          <cx:pt idx="21465">1125000</cx:pt>
          <cx:pt idx="21466">343377</cx:pt>
          <cx:pt idx="21467">703584</cx:pt>
          <cx:pt idx="21468">447768</cx:pt>
          <cx:pt idx="21469">1237684.5</cx:pt>
          <cx:pt idx="21470">450000</cx:pt>
          <cx:pt idx="21471">679500</cx:pt>
          <cx:pt idx="21472">728460</cx:pt>
          <cx:pt idx="21473">1078200</cx:pt>
          <cx:pt idx="21474">378000</cx:pt>
          <cx:pt idx="21475">424255.5</cx:pt>
          <cx:pt idx="21476">1006920</cx:pt>
          <cx:pt idx="21477">450000</cx:pt>
          <cx:pt idx="21478">573628.5</cx:pt>
          <cx:pt idx="21479">179865</cx:pt>
          <cx:pt idx="21480">663093</cx:pt>
          <cx:pt idx="21481">284400</cx:pt>
          <cx:pt idx="21482">454500</cx:pt>
          <cx:pt idx="21483">545040</cx:pt>
          <cx:pt idx="21484">981000</cx:pt>
          <cx:pt idx="21485">592560</cx:pt>
          <cx:pt idx="21486">450000</cx:pt>
          <cx:pt idx="21487">1079883</cx:pt>
          <cx:pt idx="21488">343800</cx:pt>
          <cx:pt idx="21489">450000</cx:pt>
          <cx:pt idx="21490">314100</cx:pt>
          <cx:pt idx="21491">633730.5</cx:pt>
          <cx:pt idx="21492">263686.5</cx:pt>
          <cx:pt idx="21493">270000</cx:pt>
          <cx:pt idx="21494">261000</cx:pt>
          <cx:pt idx="21495">704844</cx:pt>
          <cx:pt idx="21496">314055</cx:pt>
          <cx:pt idx="21497">1256400</cx:pt>
          <cx:pt idx="21498">180000</cx:pt>
          <cx:pt idx="21499">1125000</cx:pt>
          <cx:pt idx="21500">270000</cx:pt>
          <cx:pt idx="21501">679500</cx:pt>
          <cx:pt idx="21502">269550</cx:pt>
          <cx:pt idx="21503">1350000</cx:pt>
          <cx:pt idx="21504">270000</cx:pt>
          <cx:pt idx="21505">545040</cx:pt>
          <cx:pt idx="21506">1288350</cx:pt>
          <cx:pt idx="21507">360000</cx:pt>
          <cx:pt idx="21508">426645</cx:pt>
          <cx:pt idx="21509">450000</cx:pt>
          <cx:pt idx="21510">544491</cx:pt>
          <cx:pt idx="21511">640080</cx:pt>
          <cx:pt idx="21512">122256</cx:pt>
          <cx:pt idx="21513">729792</cx:pt>
          <cx:pt idx="21514">1157670</cx:pt>
          <cx:pt idx="21515">441000</cx:pt>
          <cx:pt idx="21516">729792</cx:pt>
          <cx:pt idx="21517">1125000</cx:pt>
          <cx:pt idx="21518">593010</cx:pt>
          <cx:pt idx="21519">1973106</cx:pt>
          <cx:pt idx="21520">193572</cx:pt>
          <cx:pt idx="21521">1125000</cx:pt>
          <cx:pt idx="21522">640080</cx:pt>
          <cx:pt idx="21523">95940</cx:pt>
          <cx:pt idx="21524">270000</cx:pt>
          <cx:pt idx="21525">584766</cx:pt>
          <cx:pt idx="21526">270000</cx:pt>
          <cx:pt idx="21527">1012500</cx:pt>
          <cx:pt idx="21528">1575000</cx:pt>
          <cx:pt idx="21529">900000</cx:pt>
          <cx:pt idx="21530">675000</cx:pt>
          <cx:pt idx="21531">562491</cx:pt>
          <cx:pt idx="21532">286704</cx:pt>
          <cx:pt idx="21533">497520</cx:pt>
          <cx:pt idx="21534">927612</cx:pt>
          <cx:pt idx="21535">1800000</cx:pt>
          <cx:pt idx="21536">1762110</cx:pt>
          <cx:pt idx="21537">278460</cx:pt>
          <cx:pt idx="21538">517923</cx:pt>
          <cx:pt idx="21539">157500</cx:pt>
          <cx:pt idx="21540">1345500</cx:pt>
          <cx:pt idx="21541">431280</cx:pt>
          <cx:pt idx="21542">271066.5</cx:pt>
          <cx:pt idx="21543">91692</cx:pt>
          <cx:pt idx="21544">542133</cx:pt>
          <cx:pt idx="21545">499500</cx:pt>
          <cx:pt idx="21546">135000</cx:pt>
          <cx:pt idx="21547">101880</cx:pt>
          <cx:pt idx="21548">1575000</cx:pt>
          <cx:pt idx="21549">533304</cx:pt>
          <cx:pt idx="21550">508495.5</cx:pt>
          <cx:pt idx="21551">1229944.5</cx:pt>
          <cx:pt idx="21552">337500</cx:pt>
          <cx:pt idx="21553">343377</cx:pt>
          <cx:pt idx="21554">785398.5</cx:pt>
          <cx:pt idx="21555">747886.5</cx:pt>
          <cx:pt idx="21556">61128</cx:pt>
          <cx:pt idx="21557">225000</cx:pt>
          <cx:pt idx="21558">450000</cx:pt>
          <cx:pt idx="21559">670185</cx:pt>
          <cx:pt idx="21560">708939</cx:pt>
          <cx:pt idx="21561">254700</cx:pt>
          <cx:pt idx="21562">474048</cx:pt>
          <cx:pt idx="21563">450000</cx:pt>
          <cx:pt idx="21564">254700</cx:pt>
          <cx:pt idx="21565">481495.5</cx:pt>
          <cx:pt idx="21566">170640</cx:pt>
          <cx:pt idx="21567">835506</cx:pt>
          <cx:pt idx="21568">590071.5</cx:pt>
          <cx:pt idx="21569">970380</cx:pt>
          <cx:pt idx="21570">781920</cx:pt>
          <cx:pt idx="21571">942300</cx:pt>
          <cx:pt idx="21572">1258650</cx:pt>
          <cx:pt idx="21573">269550</cx:pt>
          <cx:pt idx="21574">276277.5</cx:pt>
          <cx:pt idx="21575">1288350</cx:pt>
          <cx:pt idx="21576">355536</cx:pt>
          <cx:pt idx="21577">405000</cx:pt>
          <cx:pt idx="21578">150768</cx:pt>
          <cx:pt idx="21579">202500</cx:pt>
          <cx:pt idx="21580">450000</cx:pt>
          <cx:pt idx="21581">339241.5</cx:pt>
          <cx:pt idx="21582">228339</cx:pt>
          <cx:pt idx="21583">505665</cx:pt>
          <cx:pt idx="21584">270000</cx:pt>
          <cx:pt idx="21585">612612</cx:pt>
          <cx:pt idx="21586">1125000</cx:pt>
          <cx:pt idx="21587">755190</cx:pt>
          <cx:pt idx="21588">249606</cx:pt>
          <cx:pt idx="21589">814041</cx:pt>
          <cx:pt idx="21590">545040</cx:pt>
          <cx:pt idx="21591">180000</cx:pt>
          <cx:pt idx="21592">765000</cx:pt>
          <cx:pt idx="21593">675000</cx:pt>
          <cx:pt idx="21594">1724220</cx:pt>
          <cx:pt idx="21595">1042560</cx:pt>
          <cx:pt idx="21596">135000</cx:pt>
          <cx:pt idx="21597">808650</cx:pt>
          <cx:pt idx="21598">157500</cx:pt>
          <cx:pt idx="21599">888840</cx:pt>
          <cx:pt idx="21600">288873</cx:pt>
          <cx:pt idx="21601">932643</cx:pt>
          <cx:pt idx="21602">254700</cx:pt>
          <cx:pt idx="21603">634482</cx:pt>
          <cx:pt idx="21604">1223010</cx:pt>
          <cx:pt idx="21605">202500</cx:pt>
          <cx:pt idx="21606">1012500</cx:pt>
          <cx:pt idx="21607">263686.5</cx:pt>
          <cx:pt idx="21608">373311</cx:pt>
          <cx:pt idx="21609">1228500</cx:pt>
          <cx:pt idx="21610">573628.5</cx:pt>
          <cx:pt idx="21611">450000</cx:pt>
          <cx:pt idx="21612">900000</cx:pt>
          <cx:pt idx="21613">1236816</cx:pt>
          <cx:pt idx="21614">1305000</cx:pt>
          <cx:pt idx="21615">360000</cx:pt>
          <cx:pt idx="21616">835605</cx:pt>
          <cx:pt idx="21617">270000</cx:pt>
          <cx:pt idx="21618">526491</cx:pt>
          <cx:pt idx="21619">521280</cx:pt>
          <cx:pt idx="21620">526491</cx:pt>
          <cx:pt idx="21621">1800000</cx:pt>
          <cx:pt idx="21622">277969.5</cx:pt>
          <cx:pt idx="21623">358074</cx:pt>
          <cx:pt idx="21624">222768</cx:pt>
          <cx:pt idx="21625">270000</cx:pt>
          <cx:pt idx="21626">254700</cx:pt>
          <cx:pt idx="21627">407520</cx:pt>
          <cx:pt idx="21628">1125000</cx:pt>
          <cx:pt idx="21629">180000</cx:pt>
          <cx:pt idx="21630">255960</cx:pt>
          <cx:pt idx="21631">1078200</cx:pt>
          <cx:pt idx="21632">1971072</cx:pt>
          <cx:pt idx="21633">1256400</cx:pt>
          <cx:pt idx="21634">405000</cx:pt>
          <cx:pt idx="21635">148365</cx:pt>
          <cx:pt idx="21636">545040</cx:pt>
          <cx:pt idx="21637">512064</cx:pt>
          <cx:pt idx="21638">337500</cx:pt>
          <cx:pt idx="21639">656811</cx:pt>
          <cx:pt idx="21640">521280</cx:pt>
          <cx:pt idx="21641">1800000</cx:pt>
          <cx:pt idx="21642">450000</cx:pt>
          <cx:pt idx="21643">1287000</cx:pt>
          <cx:pt idx="21644">508495.5</cx:pt>
          <cx:pt idx="21645">270000</cx:pt>
          <cx:pt idx="21646">834048</cx:pt>
          <cx:pt idx="21647">900000</cx:pt>
          <cx:pt idx="21648">382500</cx:pt>
          <cx:pt idx="21649">197820</cx:pt>
          <cx:pt idx="21650">180000</cx:pt>
          <cx:pt idx="21651">855000</cx:pt>
          <cx:pt idx="21652">900000</cx:pt>
          <cx:pt idx="21653">540000</cx:pt>
          <cx:pt idx="21654">450000</cx:pt>
          <cx:pt idx="21655">610335</cx:pt>
          <cx:pt idx="21656">481855.5</cx:pt>
          <cx:pt idx="21657">81549</cx:pt>
          <cx:pt idx="21658">900000</cx:pt>
          <cx:pt idx="21659">675000</cx:pt>
          <cx:pt idx="21660">1125000</cx:pt>
          <cx:pt idx="21661">494550</cx:pt>
          <cx:pt idx="21662">1546020</cx:pt>
          <cx:pt idx="21663">360000</cx:pt>
          <cx:pt idx="21664">562500</cx:pt>
          <cx:pt idx="21665">1185120</cx:pt>
          <cx:pt idx="21666">545040</cx:pt>
          <cx:pt idx="21667">247275</cx:pt>
          <cx:pt idx="21668">589050</cx:pt>
          <cx:pt idx="21669">298512</cx:pt>
          <cx:pt idx="21670">675000</cx:pt>
          <cx:pt idx="21671">512446.5</cx:pt>
          <cx:pt idx="21672">280170</cx:pt>
          <cx:pt idx="21673">601470</cx:pt>
          <cx:pt idx="21674">450000</cx:pt>
          <cx:pt idx="21675">337500</cx:pt>
          <cx:pt idx="21676">450000</cx:pt>
          <cx:pt idx="21677">359685</cx:pt>
          <cx:pt idx="21678">312768</cx:pt>
          <cx:pt idx="21679">584766</cx:pt>
          <cx:pt idx="21680">852088.5</cx:pt>
          <cx:pt idx="21681">1467612</cx:pt>
          <cx:pt idx="21682">203301</cx:pt>
          <cx:pt idx="21683">1762110</cx:pt>
          <cx:pt idx="21684">490536</cx:pt>
          <cx:pt idx="21685">265500</cx:pt>
          <cx:pt idx="21686">808650</cx:pt>
          <cx:pt idx="21687">416052</cx:pt>
          <cx:pt idx="21688">562491</cx:pt>
          <cx:pt idx="21689">101880</cx:pt>
          <cx:pt idx="21690">463500</cx:pt>
          <cx:pt idx="21691">242595</cx:pt>
          <cx:pt idx="21692">229500</cx:pt>
          <cx:pt idx="21693">534204</cx:pt>
          <cx:pt idx="21694">254700</cx:pt>
          <cx:pt idx="21695">63000</cx:pt>
          <cx:pt idx="21696">315000</cx:pt>
          <cx:pt idx="21697">327024</cx:pt>
          <cx:pt idx="21698">490500</cx:pt>
          <cx:pt idx="21699">328500</cx:pt>
          <cx:pt idx="21700">1319269.5</cx:pt>
          <cx:pt idx="21701">401386.5</cx:pt>
          <cx:pt idx="21702">1575000</cx:pt>
          <cx:pt idx="21703">91647</cx:pt>
          <cx:pt idx="21704">392427</cx:pt>
          <cx:pt idx="21705">1144053</cx:pt>
          <cx:pt idx="21706">895500</cx:pt>
          <cx:pt idx="21707">53910</cx:pt>
          <cx:pt idx="21708">269550</cx:pt>
          <cx:pt idx="21709">781920</cx:pt>
          <cx:pt idx="21710">339241.5</cx:pt>
          <cx:pt idx="21711">298512</cx:pt>
          <cx:pt idx="21712">312768</cx:pt>
          <cx:pt idx="21713">71109</cx:pt>
          <cx:pt idx="21714">325908</cx:pt>
          <cx:pt idx="21715">1006920</cx:pt>
          <cx:pt idx="21716">239850</cx:pt>
          <cx:pt idx="21717">942300</cx:pt>
          <cx:pt idx="21718">135000</cx:pt>
          <cx:pt idx="21719">1155226.5</cx:pt>
          <cx:pt idx="21720">497520</cx:pt>
          <cx:pt idx="21721">382500</cx:pt>
          <cx:pt idx="21722">808650</cx:pt>
          <cx:pt idx="21723">254700</cx:pt>
          <cx:pt idx="21724">363190.5</cx:pt>
          <cx:pt idx="21725">314100</cx:pt>
          <cx:pt idx="21726">675000</cx:pt>
          <cx:pt idx="21727">135000</cx:pt>
          <cx:pt idx="21728">299772</cx:pt>
          <cx:pt idx="21729">284400</cx:pt>
          <cx:pt idx="21730">835380</cx:pt>
          <cx:pt idx="21731">544491</cx:pt>
          <cx:pt idx="21732">1125000</cx:pt>
          <cx:pt idx="21733">2156400</cx:pt>
          <cx:pt idx="21734">337500</cx:pt>
          <cx:pt idx="21735">193500</cx:pt>
          <cx:pt idx="21736">1078200</cx:pt>
          <cx:pt idx="21737">427869</cx:pt>
          <cx:pt idx="21738">305221.5</cx:pt>
          <cx:pt idx="21739">1078200</cx:pt>
          <cx:pt idx="21740">299772</cx:pt>
          <cx:pt idx="21741">344043</cx:pt>
          <cx:pt idx="21742">202500</cx:pt>
          <cx:pt idx="21743">720000</cx:pt>
          <cx:pt idx="21744">202500</cx:pt>
          <cx:pt idx="21745">619749</cx:pt>
          <cx:pt idx="21746">755190</cx:pt>
          <cx:pt idx="21747">1293502.5</cx:pt>
          <cx:pt idx="21748">1467612</cx:pt>
          <cx:pt idx="21749">1350000</cx:pt>
          <cx:pt idx="21750">808650</cx:pt>
          <cx:pt idx="21751">1716799.5</cx:pt>
          <cx:pt idx="21752">225000</cx:pt>
          <cx:pt idx="21753">299772</cx:pt>
          <cx:pt idx="21754">134775</cx:pt>
          <cx:pt idx="21755">1288350</cx:pt>
          <cx:pt idx="21756">1381113</cx:pt>
          <cx:pt idx="21757">247500</cx:pt>
          <cx:pt idx="21758">1288350</cx:pt>
          <cx:pt idx="21759">202500</cx:pt>
          <cx:pt idx="21760">521280</cx:pt>
          <cx:pt idx="21761">781920</cx:pt>
          <cx:pt idx="21762">959598</cx:pt>
          <cx:pt idx="21763">199080</cx:pt>
          <cx:pt idx="21764">808650</cx:pt>
          <cx:pt idx="21765">1237500</cx:pt>
          <cx:pt idx="21766">500211</cx:pt>
          <cx:pt idx="21767">561384</cx:pt>
          <cx:pt idx="21768">144486</cx:pt>
          <cx:pt idx="21769">152820</cx:pt>
          <cx:pt idx="21770">299250</cx:pt>
          <cx:pt idx="21771">599778</cx:pt>
          <cx:pt idx="21772">180000</cx:pt>
          <cx:pt idx="21773">1312110</cx:pt>
          <cx:pt idx="21774">545040</cx:pt>
          <cx:pt idx="21775">794173.5</cx:pt>
          <cx:pt idx="21776">555273</cx:pt>
          <cx:pt idx="21777">862560</cx:pt>
          <cx:pt idx="21778">247500</cx:pt>
          <cx:pt idx="21779">337500</cx:pt>
          <cx:pt idx="21780">238896</cx:pt>
          <cx:pt idx="21781">315000</cx:pt>
          <cx:pt idx="21782">526491</cx:pt>
          <cx:pt idx="21783">810000</cx:pt>
          <cx:pt idx="21784">625536</cx:pt>
          <cx:pt idx="21785">1335528</cx:pt>
          <cx:pt idx="21786">270000</cx:pt>
          <cx:pt idx="21787">119925</cx:pt>
          <cx:pt idx="21788">135000</cx:pt>
          <cx:pt idx="21789">225000</cx:pt>
          <cx:pt idx="21790">808650</cx:pt>
          <cx:pt idx="21791">508495.5</cx:pt>
          <cx:pt idx="21792">846000</cx:pt>
          <cx:pt idx="21793">343683</cx:pt>
          <cx:pt idx="21794">900000</cx:pt>
          <cx:pt idx="21795">675000</cx:pt>
          <cx:pt idx="21796">1078200</cx:pt>
          <cx:pt idx="21797">835380</cx:pt>
          <cx:pt idx="21798">877500</cx:pt>
          <cx:pt idx="21799">163512</cx:pt>
          <cx:pt idx="21800">135000</cx:pt>
          <cx:pt idx="21801">1223010</cx:pt>
          <cx:pt idx="21802">135000</cx:pt>
          <cx:pt idx="21803">781695</cx:pt>
          <cx:pt idx="21804">983299.5</cx:pt>
          <cx:pt idx="21805">76410</cx:pt>
          <cx:pt idx="21806">1255680</cx:pt>
          <cx:pt idx="21807">491211</cx:pt>
          <cx:pt idx="21808">127350</cx:pt>
          <cx:pt idx="21809">819000</cx:pt>
          <cx:pt idx="21810">528633</cx:pt>
          <cx:pt idx="21811">521280</cx:pt>
          <cx:pt idx="21812">250272</cx:pt>
          <cx:pt idx="21813">441481.5</cx:pt>
          <cx:pt idx="21814">204858</cx:pt>
          <cx:pt idx="21815">202500</cx:pt>
          <cx:pt idx="21816">199467</cx:pt>
          <cx:pt idx="21817">891072</cx:pt>
          <cx:pt idx="21818">135000</cx:pt>
          <cx:pt idx="21819">255960</cx:pt>
          <cx:pt idx="21820">199467</cx:pt>
          <cx:pt idx="21821">143910</cx:pt>
          <cx:pt idx="21822">521280</cx:pt>
          <cx:pt idx="21823">343683</cx:pt>
          <cx:pt idx="21824">755190</cx:pt>
          <cx:pt idx="21825">601470</cx:pt>
          <cx:pt idx="21826">229500</cx:pt>
          <cx:pt idx="21827">254700</cx:pt>
          <cx:pt idx="21828">314100</cx:pt>
          <cx:pt idx="21829">314100</cx:pt>
          <cx:pt idx="21830">177768</cx:pt>
          <cx:pt idx="21831">600988.5</cx:pt>
          <cx:pt idx="21832">1026922.5</cx:pt>
          <cx:pt idx="21833">1381113</cx:pt>
          <cx:pt idx="21834">257562</cx:pt>
          <cx:pt idx="21835">180000</cx:pt>
          <cx:pt idx="21836">270000</cx:pt>
          <cx:pt idx="21837">675000</cx:pt>
          <cx:pt idx="21838">177903</cx:pt>
          <cx:pt idx="21839">1350000</cx:pt>
          <cx:pt idx="21840">354276</cx:pt>
          <cx:pt idx="21841">1687266</cx:pt>
          <cx:pt idx="21842">360000</cx:pt>
          <cx:pt idx="21843">675000</cx:pt>
          <cx:pt idx="21844">152820</cx:pt>
          <cx:pt idx="21845">316125</cx:pt>
          <cx:pt idx="21846">573628.5</cx:pt>
          <cx:pt idx="21847">579942</cx:pt>
          <cx:pt idx="21848">276277.5</cx:pt>
          <cx:pt idx="21849">1078200</cx:pt>
          <cx:pt idx="21850">675000</cx:pt>
          <cx:pt idx="21851">1078200</cx:pt>
          <cx:pt idx="21852">675000</cx:pt>
          <cx:pt idx="21853">1237500</cx:pt>
          <cx:pt idx="21854">225000</cx:pt>
          <cx:pt idx="21855">454500</cx:pt>
          <cx:pt idx="21856">544491</cx:pt>
          <cx:pt idx="21857">345843</cx:pt>
          <cx:pt idx="21858">225000</cx:pt>
          <cx:pt idx="21859">2013840</cx:pt>
          <cx:pt idx="21860">755190</cx:pt>
          <cx:pt idx="21861">604152</cx:pt>
          <cx:pt idx="21862">601470</cx:pt>
          <cx:pt idx="21863">1024740</cx:pt>
          <cx:pt idx="21864">286704</cx:pt>
          <cx:pt idx="21865">1223010</cx:pt>
          <cx:pt idx="21866">1262583</cx:pt>
          <cx:pt idx="21867">1006920</cx:pt>
          <cx:pt idx="21868">142200</cx:pt>
          <cx:pt idx="21869">225000</cx:pt>
          <cx:pt idx="21870">135000</cx:pt>
          <cx:pt idx="21871">597339</cx:pt>
          <cx:pt idx="21872">521280</cx:pt>
          <cx:pt idx="21873">324000</cx:pt>
          <cx:pt idx="21874">1051294.5</cx:pt>
          <cx:pt idx="21875">521280</cx:pt>
          <cx:pt idx="21876">284400</cx:pt>
          <cx:pt idx="21877">113746.5</cx:pt>
          <cx:pt idx="21878">607500</cx:pt>
          <cx:pt idx="21879">90000</cx:pt>
          <cx:pt idx="21880">1350000</cx:pt>
          <cx:pt idx="21881">474048</cx:pt>
          <cx:pt idx="21882">1006920</cx:pt>
          <cx:pt idx="21883">1303200</cx:pt>
          <cx:pt idx="21884">553806</cx:pt>
          <cx:pt idx="21885">685012.5</cx:pt>
          <cx:pt idx="21886">647046</cx:pt>
          <cx:pt idx="21887">270000</cx:pt>
          <cx:pt idx="21888">426600</cx:pt>
          <cx:pt idx="21889">191880</cx:pt>
          <cx:pt idx="21890">278613</cx:pt>
          <cx:pt idx="21891">412942.5</cx:pt>
          <cx:pt idx="21892">545040</cx:pt>
          <cx:pt idx="21893">269550</cx:pt>
          <cx:pt idx="21894">900000</cx:pt>
          <cx:pt idx="21895">180000</cx:pt>
          <cx:pt idx="21896">314055</cx:pt>
          <cx:pt idx="21897">1046142</cx:pt>
          <cx:pt idx="21898">273024</cx:pt>
          <cx:pt idx="21899">276277.5</cx:pt>
          <cx:pt idx="21900">315000</cx:pt>
          <cx:pt idx="21901">269550</cx:pt>
          <cx:pt idx="21902">495000</cx:pt>
          <cx:pt idx="21903">615109.5</cx:pt>
          <cx:pt idx="21904">312768</cx:pt>
          <cx:pt idx="21905">270000</cx:pt>
          <cx:pt idx="21906">284400</cx:pt>
          <cx:pt idx="21907">585000</cx:pt>
          <cx:pt idx="21908">1201207.5</cx:pt>
          <cx:pt idx="21909">178290</cx:pt>
          <cx:pt idx="21910">477000</cx:pt>
          <cx:pt idx="21911">1963494</cx:pt>
          <cx:pt idx="21912">900000</cx:pt>
          <cx:pt idx="21913">675000</cx:pt>
          <cx:pt idx="21914">549882</cx:pt>
          <cx:pt idx="21915">513531</cx:pt>
          <cx:pt idx="21916">573408</cx:pt>
          <cx:pt idx="21917">454500</cx:pt>
          <cx:pt idx="21918">481500</cx:pt>
          <cx:pt idx="21919">539100</cx:pt>
          <cx:pt idx="21920">414792</cx:pt>
          <cx:pt idx="21921">1339884</cx:pt>
          <cx:pt idx="21922">225000</cx:pt>
          <cx:pt idx="21923">808650</cx:pt>
          <cx:pt idx="21924">540000</cx:pt>
          <cx:pt idx="21925">225000</cx:pt>
          <cx:pt idx="21926">797557.5</cx:pt>
          <cx:pt idx="21927">104256</cx:pt>
          <cx:pt idx="21928">497520</cx:pt>
          <cx:pt idx="21929">180000</cx:pt>
          <cx:pt idx="21930">177768</cx:pt>
          <cx:pt idx="21931">1428408</cx:pt>
          <cx:pt idx="21932">835380</cx:pt>
          <cx:pt idx="21933">539100</cx:pt>
          <cx:pt idx="21934">1321020</cx:pt>
          <cx:pt idx="21935">292500</cx:pt>
          <cx:pt idx="21936">291915</cx:pt>
          <cx:pt idx="21937">225000</cx:pt>
          <cx:pt idx="21938">485901</cx:pt>
          <cx:pt idx="21939">238500</cx:pt>
          <cx:pt idx="21940">500427</cx:pt>
          <cx:pt idx="21941">112500</cx:pt>
          <cx:pt idx="21942">518562</cx:pt>
          <cx:pt idx="21943">321574.5</cx:pt>
          <cx:pt idx="21944">754740</cx:pt>
          <cx:pt idx="21945">232344</cx:pt>
          <cx:pt idx="21946">890379</cx:pt>
          <cx:pt idx="21947">207306</cx:pt>
          <cx:pt idx="21948">900000</cx:pt>
          <cx:pt idx="21949">305221.5</cx:pt>
          <cx:pt idx="21950">760225.5</cx:pt>
          <cx:pt idx="21951">254700</cx:pt>
          <cx:pt idx="21952">577147.5</cx:pt>
          <cx:pt idx="21953">171900</cx:pt>
          <cx:pt idx="21954">604152</cx:pt>
          <cx:pt idx="21955">1227901.5</cx:pt>
          <cx:pt idx="21956">431280</cx:pt>
          <cx:pt idx="21957">54000</cx:pt>
          <cx:pt idx="21958">405000</cx:pt>
          <cx:pt idx="21959">823500</cx:pt>
          <cx:pt idx="21960">755190</cx:pt>
          <cx:pt idx="21961">675000</cx:pt>
          <cx:pt idx="21962">1138500</cx:pt>
          <cx:pt idx="21963">594000</cx:pt>
          <cx:pt idx="21964">166500</cx:pt>
          <cx:pt idx="21965">808650</cx:pt>
          <cx:pt idx="21966">526491</cx:pt>
          <cx:pt idx="21967">900000</cx:pt>
          <cx:pt idx="21968">790830</cx:pt>
          <cx:pt idx="21969">450000</cx:pt>
          <cx:pt idx="21970">432661.5</cx:pt>
          <cx:pt idx="21971">1080504</cx:pt>
          <cx:pt idx="21972">305221.5</cx:pt>
          <cx:pt idx="21973">1595115</cx:pt>
          <cx:pt idx="21974">180000</cx:pt>
          <cx:pt idx="21975">1350000</cx:pt>
          <cx:pt idx="21976">454500</cx:pt>
          <cx:pt idx="21977">1258650</cx:pt>
          <cx:pt idx="21978">238896</cx:pt>
          <cx:pt idx="21979">448056</cx:pt>
          <cx:pt idx="21980">167895</cx:pt>
          <cx:pt idx="21981">770292</cx:pt>
          <cx:pt idx="21982">936000</cx:pt>
          <cx:pt idx="21983">1205896.5</cx:pt>
          <cx:pt idx="21984">469152</cx:pt>
          <cx:pt idx="21985">258709.5</cx:pt>
          <cx:pt idx="21986">265851</cx:pt>
          <cx:pt idx="21987">1030680</cx:pt>
          <cx:pt idx="21988">231813</cx:pt>
          <cx:pt idx="21989">474408</cx:pt>
          <cx:pt idx="21990">283585.5</cx:pt>
          <cx:pt idx="21991">855000</cx:pt>
          <cx:pt idx="21992">1060744.5</cx:pt>
          <cx:pt idx="21993">838453.5</cx:pt>
          <cx:pt idx="21994">700830</cx:pt>
          <cx:pt idx="21995">1350000</cx:pt>
          <cx:pt idx="21996">294322.5</cx:pt>
          <cx:pt idx="21997">239850</cx:pt>
          <cx:pt idx="21998">339241.5</cx:pt>
          <cx:pt idx="21999">1006920</cx:pt>
          <cx:pt idx="22000">269550</cx:pt>
          <cx:pt idx="22001">500566.5</cx:pt>
          <cx:pt idx="22002">265851</cx:pt>
          <cx:pt idx="22003">1078200</cx:pt>
          <cx:pt idx="22004">405000</cx:pt>
          <cx:pt idx="22005">900000</cx:pt>
          <cx:pt idx="22006">755190</cx:pt>
          <cx:pt idx="22007">675000</cx:pt>
          <cx:pt idx="22008">360000</cx:pt>
          <cx:pt idx="22009">225000</cx:pt>
          <cx:pt idx="22010">314100</cx:pt>
          <cx:pt idx="22011">612612</cx:pt>
          <cx:pt idx="22012">787131</cx:pt>
          <cx:pt idx="22013">1436850</cx:pt>
          <cx:pt idx="22014">1280794.5</cx:pt>
          <cx:pt idx="22015">338832</cx:pt>
          <cx:pt idx="22016">582768</cx:pt>
          <cx:pt idx="22017">450000</cx:pt>
          <cx:pt idx="22018">900000</cx:pt>
          <cx:pt idx="22019">1800000</cx:pt>
          <cx:pt idx="22020">225000</cx:pt>
          <cx:pt idx="22021">490495.5</cx:pt>
          <cx:pt idx="22022">518562</cx:pt>
          <cx:pt idx="22023">382500</cx:pt>
          <cx:pt idx="22024">346500</cx:pt>
          <cx:pt idx="22025">142632</cx:pt>
          <cx:pt idx="22026">180000</cx:pt>
          <cx:pt idx="22027">343800</cx:pt>
          <cx:pt idx="22028">584766</cx:pt>
          <cx:pt idx="22029">360000</cx:pt>
          <cx:pt idx="22030">1800000</cx:pt>
          <cx:pt idx="22031">1086786</cx:pt>
          <cx:pt idx="22032">314055</cx:pt>
          <cx:pt idx="22033">1045854</cx:pt>
          <cx:pt idx="22034">466416</cx:pt>
          <cx:pt idx="22035">498384</cx:pt>
          <cx:pt idx="22036">175896</cx:pt>
          <cx:pt idx="22037">1030680</cx:pt>
          <cx:pt idx="22038">735579</cx:pt>
          <cx:pt idx="22039">835380</cx:pt>
          <cx:pt idx="22040">454500</cx:pt>
          <cx:pt idx="22041">640080</cx:pt>
          <cx:pt idx="22042">540000</cx:pt>
          <cx:pt idx="22043">1828170</cx:pt>
          <cx:pt idx="22044">343800</cx:pt>
          <cx:pt idx="22045">1258650</cx:pt>
          <cx:pt idx="22046">675000</cx:pt>
          <cx:pt idx="22047">414792</cx:pt>
          <cx:pt idx="22048">675000</cx:pt>
          <cx:pt idx="22049">1272888</cx:pt>
          <cx:pt idx="22050">900000</cx:pt>
          <cx:pt idx="22051">316125</cx:pt>
          <cx:pt idx="22052">490495.5</cx:pt>
          <cx:pt idx="22053">571486.5</cx:pt>
          <cx:pt idx="22054">1129500</cx:pt>
          <cx:pt idx="22055">555273</cx:pt>
          <cx:pt idx="22056">1155226.5</cx:pt>
          <cx:pt idx="22057">669600</cx:pt>
          <cx:pt idx="22058">1056636</cx:pt>
          <cx:pt idx="22059">298512</cx:pt>
          <cx:pt idx="22060">900000</cx:pt>
          <cx:pt idx="22061">240660</cx:pt>
          <cx:pt idx="22062">269550</cx:pt>
          <cx:pt idx="22063">229500</cx:pt>
          <cx:pt idx="22064">284400</cx:pt>
          <cx:pt idx="22065">1546020</cx:pt>
          <cx:pt idx="22066">666000</cx:pt>
          <cx:pt idx="22067">474363</cx:pt>
          <cx:pt idx="22068">679500</cx:pt>
          <cx:pt idx="22069">986418</cx:pt>
          <cx:pt idx="22070">1006920</cx:pt>
          <cx:pt idx="22071">1256400</cx:pt>
          <cx:pt idx="22072">997335</cx:pt>
          <cx:pt idx="22073">1288350</cx:pt>
          <cx:pt idx="22074">1223010</cx:pt>
          <cx:pt idx="22075">490495.5</cx:pt>
          <cx:pt idx="22076">622413</cx:pt>
          <cx:pt idx="22077">1193580</cx:pt>
          <cx:pt idx="22078">557770.5</cx:pt>
          <cx:pt idx="22079">284400</cx:pt>
          <cx:pt idx="22080">243000</cx:pt>
          <cx:pt idx="22081">239850</cx:pt>
          <cx:pt idx="22082">244998</cx:pt>
          <cx:pt idx="22083">569398.5</cx:pt>
          <cx:pt idx="22084">1082214</cx:pt>
          <cx:pt idx="22085">640458</cx:pt>
          <cx:pt idx="22086">422892</cx:pt>
          <cx:pt idx="22087">1058197.5</cx:pt>
          <cx:pt idx="22088">202500</cx:pt>
          <cx:pt idx="22089">405000</cx:pt>
          <cx:pt idx="22090">942300</cx:pt>
          <cx:pt idx="22091">1223010</cx:pt>
          <cx:pt idx="22092">495985.5</cx:pt>
          <cx:pt idx="22093">180000</cx:pt>
          <cx:pt idx="22094">753840</cx:pt>
          <cx:pt idx="22095">405000</cx:pt>
          <cx:pt idx="22096">495882</cx:pt>
          <cx:pt idx="22097">124722</cx:pt>
          <cx:pt idx="22098">1546020</cx:pt>
          <cx:pt idx="22099">86598</cx:pt>
          <cx:pt idx="22100">307557</cx:pt>
          <cx:pt idx="22101">545040</cx:pt>
          <cx:pt idx="22102">450000</cx:pt>
          <cx:pt idx="22103">364230</cx:pt>
          <cx:pt idx="22104">1350000</cx:pt>
          <cx:pt idx="22105">630000</cx:pt>
          <cx:pt idx="22106">254700</cx:pt>
          <cx:pt idx="22107">472500</cx:pt>
          <cx:pt idx="22108">414792</cx:pt>
          <cx:pt idx="22109">180000</cx:pt>
          <cx:pt idx="22110">215640</cx:pt>
          <cx:pt idx="22111">152820</cx:pt>
          <cx:pt idx="22112">675000</cx:pt>
          <cx:pt idx="22113">469152</cx:pt>
          <cx:pt idx="22114">135000</cx:pt>
          <cx:pt idx="22115">792162</cx:pt>
          <cx:pt idx="22116">1339884</cx:pt>
          <cx:pt idx="22117">1288350</cx:pt>
          <cx:pt idx="22118">855463.5</cx:pt>
          <cx:pt idx="22119">773680.5</cx:pt>
          <cx:pt idx="22120">178290</cx:pt>
          <cx:pt idx="22121">961146</cx:pt>
          <cx:pt idx="22122">490495.5</cx:pt>
          <cx:pt idx="22123">315000</cx:pt>
          <cx:pt idx="22124">576072</cx:pt>
          <cx:pt idx="22125">495891</cx:pt>
          <cx:pt idx="22126">385749</cx:pt>
          <cx:pt idx="22127">1350000</cx:pt>
          <cx:pt idx="22128">258768</cx:pt>
          <cx:pt idx="22129">135000</cx:pt>
          <cx:pt idx="22130">808650</cx:pt>
          <cx:pt idx="22131">1800000</cx:pt>
          <cx:pt idx="22132">1042560</cx:pt>
          <cx:pt idx="22133">695439</cx:pt>
          <cx:pt idx="22134">127350</cx:pt>
          <cx:pt idx="22135">261288</cx:pt>
          <cx:pt idx="22136">454500</cx:pt>
          <cx:pt idx="22137">781920</cx:pt>
          <cx:pt idx="22138">738931.5</cx:pt>
          <cx:pt idx="22139">1096020</cx:pt>
          <cx:pt idx="22140">501435</cx:pt>
          <cx:pt idx="22141">180000</cx:pt>
          <cx:pt idx="22142">1350000</cx:pt>
          <cx:pt idx="22143">202500</cx:pt>
          <cx:pt idx="22144">448056</cx:pt>
          <cx:pt idx="22145">202500</cx:pt>
          <cx:pt idx="22146">589050</cx:pt>
          <cx:pt idx="22147">127350</cx:pt>
          <cx:pt idx="22148">585000</cx:pt>
          <cx:pt idx="22149">450000</cx:pt>
          <cx:pt idx="22150">900000</cx:pt>
          <cx:pt idx="22151">490495.5</cx:pt>
          <cx:pt idx="22152">1006920</cx:pt>
          <cx:pt idx="22153">450000</cx:pt>
          <cx:pt idx="22154">1258650</cx:pt>
          <cx:pt idx="22155">622413</cx:pt>
          <cx:pt idx="22156">573628.5</cx:pt>
          <cx:pt idx="22157">454500</cx:pt>
          <cx:pt idx="22158">201024</cx:pt>
          <cx:pt idx="22159">450000</cx:pt>
          <cx:pt idx="22160">261000</cx:pt>
          <cx:pt idx="22161">536917.5</cx:pt>
          <cx:pt idx="22162">755190</cx:pt>
          <cx:pt idx="22163">900000</cx:pt>
          <cx:pt idx="22164">585000</cx:pt>
          <cx:pt idx="22165">254700</cx:pt>
          <cx:pt idx="22166">204858</cx:pt>
          <cx:pt idx="22167">675000</cx:pt>
          <cx:pt idx="22168">278460</cx:pt>
          <cx:pt idx="22169">291384</cx:pt>
          <cx:pt idx="22170">630000</cx:pt>
          <cx:pt idx="22171">973503</cx:pt>
          <cx:pt idx="22172">450000</cx:pt>
          <cx:pt idx="22173">679500</cx:pt>
          <cx:pt idx="22174">1006920</cx:pt>
          <cx:pt idx="22175">1546020</cx:pt>
          <cx:pt idx="22176">855000</cx:pt>
          <cx:pt idx="22177">1867500</cx:pt>
          <cx:pt idx="22178">1535553</cx:pt>
          <cx:pt idx="22179">202500</cx:pt>
          <cx:pt idx="22180">1190340</cx:pt>
          <cx:pt idx="22181">769500</cx:pt>
          <cx:pt idx="22182">518562</cx:pt>
          <cx:pt idx="22183">761067</cx:pt>
          <cx:pt idx="22184">2250000</cx:pt>
          <cx:pt idx="22185">1350000</cx:pt>
          <cx:pt idx="22186">521280</cx:pt>
          <cx:pt idx="22187">603000</cx:pt>
          <cx:pt idx="22188">1436850</cx:pt>
          <cx:pt idx="22189">913500</cx:pt>
          <cx:pt idx="22190">545040</cx:pt>
          <cx:pt idx="22191">343377</cx:pt>
          <cx:pt idx="22192">135000</cx:pt>
          <cx:pt idx="22193">405000</cx:pt>
          <cx:pt idx="22194">252000</cx:pt>
          <cx:pt idx="22195">364428</cx:pt>
          <cx:pt idx="22196">152820</cx:pt>
          <cx:pt idx="22197">562491</cx:pt>
          <cx:pt idx="22198">382500</cx:pt>
          <cx:pt idx="22199">508495.5</cx:pt>
          <cx:pt idx="22200">425133</cx:pt>
          <cx:pt idx="22201">229500</cx:pt>
          <cx:pt idx="22202">258709.5</cx:pt>
          <cx:pt idx="22203">1016496</cx:pt>
          <cx:pt idx="22204">819792</cx:pt>
          <cx:pt idx="22205">276277.5</cx:pt>
          <cx:pt idx="22206">804420</cx:pt>
          <cx:pt idx="22207">284400</cx:pt>
          <cx:pt idx="22208">1024740</cx:pt>
          <cx:pt idx="22209">526491</cx:pt>
          <cx:pt idx="22210">604152</cx:pt>
          <cx:pt idx="22211">1078200</cx:pt>
          <cx:pt idx="22212">202500</cx:pt>
          <cx:pt idx="22213">177768</cx:pt>
          <cx:pt idx="22214">263686.5</cx:pt>
          <cx:pt idx="22215">454500</cx:pt>
          <cx:pt idx="22216">1211049</cx:pt>
          <cx:pt idx="22217">222547.5</cx:pt>
          <cx:pt idx="22218">305221.5</cx:pt>
          <cx:pt idx="22219">808650</cx:pt>
          <cx:pt idx="22220">647046</cx:pt>
          <cx:pt idx="22221">450000</cx:pt>
          <cx:pt idx="22222">180000</cx:pt>
          <cx:pt idx="22223">273024</cx:pt>
          <cx:pt idx="22224">298512</cx:pt>
          <cx:pt idx="22225">225000</cx:pt>
          <cx:pt idx="22226">567000</cx:pt>
          <cx:pt idx="22227">497520</cx:pt>
          <cx:pt idx="22228">808650</cx:pt>
          <cx:pt idx="22229">490495.5</cx:pt>
          <cx:pt idx="22230">704844</cx:pt>
          <cx:pt idx="22231">239850</cx:pt>
          <cx:pt idx="22232">994500</cx:pt>
          <cx:pt idx="22233">1560726</cx:pt>
          <cx:pt idx="22234">1082214</cx:pt>
          <cx:pt idx="22235">1288350</cx:pt>
          <cx:pt idx="22236">1006920</cx:pt>
          <cx:pt idx="22237">272520</cx:pt>
          <cx:pt idx="22238">497520</cx:pt>
          <cx:pt idx="22239">1205451</cx:pt>
          <cx:pt idx="22240">675000</cx:pt>
          <cx:pt idx="22241">675000</cx:pt>
          <cx:pt idx="22242">1065433.5</cx:pt>
          <cx:pt idx="22243">225000</cx:pt>
          <cx:pt idx="22244">270000</cx:pt>
          <cx:pt idx="22245">326664</cx:pt>
          <cx:pt idx="22246">855882</cx:pt>
          <cx:pt idx="22247">247500</cx:pt>
          <cx:pt idx="22248">298512</cx:pt>
          <cx:pt idx="22249">500211</cx:pt>
          <cx:pt idx="22250">1040463</cx:pt>
          <cx:pt idx="22251">665892</cx:pt>
          <cx:pt idx="22252">723604.5</cx:pt>
          <cx:pt idx="22253">348826.5</cx:pt>
          <cx:pt idx="22254">469147.5</cx:pt>
          <cx:pt idx="22255">755190</cx:pt>
          <cx:pt idx="22256">679500</cx:pt>
          <cx:pt idx="22257">1227901.5</cx:pt>
          <cx:pt idx="22258">326439</cx:pt>
          <cx:pt idx="22259">148500</cx:pt>
          <cx:pt idx="22260">1125000</cx:pt>
          <cx:pt idx="22261">450000</cx:pt>
          <cx:pt idx="22262">301536</cx:pt>
          <cx:pt idx="22263">1078200</cx:pt>
          <cx:pt idx="22264">269550</cx:pt>
          <cx:pt idx="22265">225000</cx:pt>
          <cx:pt idx="22266">397017</cx:pt>
          <cx:pt idx="22267">612612</cx:pt>
          <cx:pt idx="22268">1006920</cx:pt>
          <cx:pt idx="22269">1288350</cx:pt>
          <cx:pt idx="22270">343800</cx:pt>
          <cx:pt idx="22271">463500</cx:pt>
          <cx:pt idx="22272">1215000</cx:pt>
          <cx:pt idx="22273">180000</cx:pt>
          <cx:pt idx="22274">225000</cx:pt>
          <cx:pt idx="22275">247500</cx:pt>
          <cx:pt idx="22276">589500</cx:pt>
          <cx:pt idx="22277">755190</cx:pt>
          <cx:pt idx="22278">1800000</cx:pt>
          <cx:pt idx="22279">601470</cx:pt>
          <cx:pt idx="22280">247500</cx:pt>
          <cx:pt idx="22281">405000</cx:pt>
          <cx:pt idx="22282">756000</cx:pt>
          <cx:pt idx="22283">312768</cx:pt>
          <cx:pt idx="22284">180000</cx:pt>
          <cx:pt idx="22285">808650</cx:pt>
          <cx:pt idx="22286">675000</cx:pt>
          <cx:pt idx="22287">450000</cx:pt>
          <cx:pt idx="22288">904500</cx:pt>
          <cx:pt idx="22289">202500</cx:pt>
          <cx:pt idx="22290">296280</cx:pt>
          <cx:pt idx="22291">558000</cx:pt>
          <cx:pt idx="22292">582804</cx:pt>
          <cx:pt idx="22293">973710</cx:pt>
          <cx:pt idx="22294">1078200</cx:pt>
          <cx:pt idx="22295">1187370</cx:pt>
          <cx:pt idx="22296">1184755.5</cx:pt>
          <cx:pt idx="22297">305955</cx:pt>
          <cx:pt idx="22298">343800</cx:pt>
          <cx:pt idx="22299">1800000</cx:pt>
          <cx:pt idx="22300">687600</cx:pt>
          <cx:pt idx="22301">1350000</cx:pt>
          <cx:pt idx="22302">957033</cx:pt>
          <cx:pt idx="22303">67500</cx:pt>
          <cx:pt idx="22304">1125000</cx:pt>
          <cx:pt idx="22305">256500</cx:pt>
          <cx:pt idx="22306">171900</cx:pt>
          <cx:pt idx="22307">1293502.5</cx:pt>
          <cx:pt idx="22308">187704</cx:pt>
          <cx:pt idx="22309">247275</cx:pt>
          <cx:pt idx="22310">807984</cx:pt>
          <cx:pt idx="22311">589045.5</cx:pt>
          <cx:pt idx="22312">972000</cx:pt>
          <cx:pt idx="22313">573408</cx:pt>
          <cx:pt idx="22314">1125000</cx:pt>
          <cx:pt idx="22315">648000</cx:pt>
          <cx:pt idx="22316">1436850</cx:pt>
          <cx:pt idx="22317">900000</cx:pt>
          <cx:pt idx="22318">619254</cx:pt>
          <cx:pt idx="22319">237024</cx:pt>
          <cx:pt idx="22320">450000</cx:pt>
          <cx:pt idx="22321">2695500</cx:pt>
          <cx:pt idx="22322">239850</cx:pt>
          <cx:pt idx="22323">351792</cx:pt>
          <cx:pt idx="22324">675000</cx:pt>
          <cx:pt idx="22325">315000</cx:pt>
          <cx:pt idx="22326">276903</cx:pt>
          <cx:pt idx="22327">450000</cx:pt>
          <cx:pt idx="22328">582804</cx:pt>
          <cx:pt idx="22329">364896</cx:pt>
          <cx:pt idx="22330">275040</cx:pt>
          <cx:pt idx="22331">956574</cx:pt>
          <cx:pt idx="22332">74628</cx:pt>
          <cx:pt idx="22333">225000</cx:pt>
          <cx:pt idx="22334">540000</cx:pt>
          <cx:pt idx="22335">1113840</cx:pt>
          <cx:pt idx="22336">1350000</cx:pt>
          <cx:pt idx="22337">248760</cx:pt>
          <cx:pt idx="22338">755190</cx:pt>
          <cx:pt idx="22339">225000</cx:pt>
          <cx:pt idx="22340">253737</cx:pt>
          <cx:pt idx="22341">508495.5</cx:pt>
          <cx:pt idx="22342">325908</cx:pt>
          <cx:pt idx="22343">414000</cx:pt>
          <cx:pt idx="22344">234324</cx:pt>
          <cx:pt idx="22345">582804</cx:pt>
          <cx:pt idx="22346">539100</cx:pt>
          <cx:pt idx="22347">1042560</cx:pt>
          <cx:pt idx="22348">755190</cx:pt>
          <cx:pt idx="22349">270000</cx:pt>
          <cx:pt idx="22350">679500</cx:pt>
          <cx:pt idx="22351">675000</cx:pt>
          <cx:pt idx="22352">1395000</cx:pt>
          <cx:pt idx="22353">184081.5</cx:pt>
          <cx:pt idx="22354">412794</cx:pt>
          <cx:pt idx="22355">542133</cx:pt>
          <cx:pt idx="22356">450000</cx:pt>
          <cx:pt idx="22357">284400</cx:pt>
          <cx:pt idx="22358">450000</cx:pt>
          <cx:pt idx="22359">269550</cx:pt>
          <cx:pt idx="22360">971316</cx:pt>
          <cx:pt idx="22361">573628.5</cx:pt>
          <cx:pt idx="22362">170640</cx:pt>
          <cx:pt idx="22363">296280</cx:pt>
          <cx:pt idx="22364">942300</cx:pt>
          <cx:pt idx="22365">472104</cx:pt>
          <cx:pt idx="22366">607500</cx:pt>
          <cx:pt idx="22367">1125000</cx:pt>
          <cx:pt idx="22368">916470</cx:pt>
          <cx:pt idx="22369">450000</cx:pt>
          <cx:pt idx="22370">180000</cx:pt>
          <cx:pt idx="22371">601470</cx:pt>
          <cx:pt idx="22372">254700</cx:pt>
          <cx:pt idx="22373">802773</cx:pt>
          <cx:pt idx="22374">1056447</cx:pt>
          <cx:pt idx="22375">1125171</cx:pt>
          <cx:pt idx="22376">779688</cx:pt>
          <cx:pt idx="22377">976077</cx:pt>
          <cx:pt idx="22378">270000</cx:pt>
          <cx:pt idx="22379">247500</cx:pt>
          <cx:pt idx="22380">180000</cx:pt>
          <cx:pt idx="22381">135000</cx:pt>
          <cx:pt idx="22382">1255680</cx:pt>
          <cx:pt idx="22383">755190</cx:pt>
          <cx:pt idx="22384">983299.5</cx:pt>
          <cx:pt idx="22385">545040</cx:pt>
          <cx:pt idx="22386">1120626</cx:pt>
          <cx:pt idx="22387">2250000</cx:pt>
          <cx:pt idx="22388">450000</cx:pt>
          <cx:pt idx="22389">708939</cx:pt>
          <cx:pt idx="22390">450000</cx:pt>
          <cx:pt idx="22391">388066.5</cx:pt>
          <cx:pt idx="22392">450000</cx:pt>
          <cx:pt idx="22393">225000</cx:pt>
          <cx:pt idx="22394">1185120</cx:pt>
          <cx:pt idx="22395">288873</cx:pt>
          <cx:pt idx="22396">490495.5</cx:pt>
          <cx:pt idx="22397">1223010</cx:pt>
          <cx:pt idx="22398">360000</cx:pt>
          <cx:pt idx="22399">288873</cx:pt>
          <cx:pt idx="22400">101880</cx:pt>
          <cx:pt idx="22401">225000</cx:pt>
          <cx:pt idx="22402">286704</cx:pt>
          <cx:pt idx="22403">95940</cx:pt>
          <cx:pt idx="22404">604152</cx:pt>
          <cx:pt idx="22405">808650</cx:pt>
          <cx:pt idx="22406">227520</cx:pt>
          <cx:pt idx="22407">540000</cx:pt>
          <cx:pt idx="22408">229500</cx:pt>
          <cx:pt idx="22409">533304</cx:pt>
          <cx:pt idx="22410">808650</cx:pt>
          <cx:pt idx="22411">900000</cx:pt>
          <cx:pt idx="22412">510853.5</cx:pt>
          <cx:pt idx="22413">463284</cx:pt>
          <cx:pt idx="22414">91647</cx:pt>
          <cx:pt idx="22415">545040</cx:pt>
          <cx:pt idx="22416">417024</cx:pt>
          <cx:pt idx="22417">723996</cx:pt>
          <cx:pt idx="22418">244584</cx:pt>
          <cx:pt idx="22419">226152</cx:pt>
          <cx:pt idx="22420">590337</cx:pt>
          <cx:pt idx="22421">101880</cx:pt>
          <cx:pt idx="22422">328405.5</cx:pt>
          <cx:pt idx="22423">808650</cx:pt>
          <cx:pt idx="22424">1125000</cx:pt>
          <cx:pt idx="22425">225000</cx:pt>
          <cx:pt idx="22426">675000</cx:pt>
          <cx:pt idx="22427">180000</cx:pt>
          <cx:pt idx="22428">900000</cx:pt>
          <cx:pt idx="22429">754740</cx:pt>
          <cx:pt idx="22430">229500</cx:pt>
          <cx:pt idx="22431">814041</cx:pt>
          <cx:pt idx="22432">895500</cx:pt>
          <cx:pt idx="22433">270000</cx:pt>
          <cx:pt idx="22434">553806</cx:pt>
          <cx:pt idx="22435">835380</cx:pt>
          <cx:pt idx="22436">215640</cx:pt>
          <cx:pt idx="22437">143910</cx:pt>
          <cx:pt idx="22438">1190340</cx:pt>
          <cx:pt idx="22439">808650</cx:pt>
          <cx:pt idx="22440">1235691</cx:pt>
          <cx:pt idx="22441">180000</cx:pt>
          <cx:pt idx="22442">1185282</cx:pt>
          <cx:pt idx="22443">1078200</cx:pt>
          <cx:pt idx="22444">450000</cx:pt>
          <cx:pt idx="22445">123637.5</cx:pt>
          <cx:pt idx="22446">755190</cx:pt>
          <cx:pt idx="22447">1125000</cx:pt>
          <cx:pt idx="22448">755190</cx:pt>
          <cx:pt idx="22449">538704</cx:pt>
          <cx:pt idx="22450">1125000</cx:pt>
          <cx:pt idx="22451">333000</cx:pt>
          <cx:pt idx="22452">450000</cx:pt>
          <cx:pt idx="22453">256761</cx:pt>
          <cx:pt idx="22454">135000</cx:pt>
          <cx:pt idx="22455">2013840</cx:pt>
          <cx:pt idx="22456">414229.5</cx:pt>
          <cx:pt idx="22457">810000</cx:pt>
          <cx:pt idx="22458">337761</cx:pt>
          <cx:pt idx="22459">592560</cx:pt>
          <cx:pt idx="22460">500211</cx:pt>
          <cx:pt idx="22461">900000</cx:pt>
          <cx:pt idx="22462">790830</cx:pt>
          <cx:pt idx="22463">678996</cx:pt>
          <cx:pt idx="22464">225000</cx:pt>
          <cx:pt idx="22465">808650</cx:pt>
          <cx:pt idx="22466">497520</cx:pt>
          <cx:pt idx="22467">1078200</cx:pt>
          <cx:pt idx="22468">562491</cx:pt>
          <cx:pt idx="22469">226422</cx:pt>
          <cx:pt idx="22470">545040</cx:pt>
          <cx:pt idx="22471">450000</cx:pt>
          <cx:pt idx="22472">770913</cx:pt>
          <cx:pt idx="22473">772686</cx:pt>
          <cx:pt idx="22474">152820</cx:pt>
          <cx:pt idx="22475">545040</cx:pt>
          <cx:pt idx="22476">584766</cx:pt>
          <cx:pt idx="22477">1288350</cx:pt>
          <cx:pt idx="22478">1641280.5</cx:pt>
          <cx:pt idx="22479">1800000</cx:pt>
          <cx:pt idx="22480">765000</cx:pt>
          <cx:pt idx="22481">900000</cx:pt>
          <cx:pt idx="22482">364428</cx:pt>
          <cx:pt idx="22483">225000</cx:pt>
          <cx:pt idx="22484">248760</cx:pt>
          <cx:pt idx="22485">675000</cx:pt>
          <cx:pt idx="22486">337500</cx:pt>
          <cx:pt idx="22487">598486.5</cx:pt>
          <cx:pt idx="22488">180000</cx:pt>
          <cx:pt idx="22489">545040</cx:pt>
          <cx:pt idx="22490">124380</cx:pt>
          <cx:pt idx="22491">781920</cx:pt>
          <cx:pt idx="22492">254799</cx:pt>
          <cx:pt idx="22493">450000</cx:pt>
          <cx:pt idx="22494">814041</cx:pt>
          <cx:pt idx="22495">862560</cx:pt>
          <cx:pt idx="22496">1084500</cx:pt>
          <cx:pt idx="22497">508500</cx:pt>
          <cx:pt idx="22498">495000</cx:pt>
          <cx:pt idx="22499">942300</cx:pt>
          <cx:pt idx="22500">835605</cx:pt>
          <cx:pt idx="22501">916470</cx:pt>
          <cx:pt idx="22502">1242000</cx:pt>
          <cx:pt idx="22503">1724688</cx:pt>
          <cx:pt idx="22504">454500</cx:pt>
          <cx:pt idx="22505">508495.5</cx:pt>
          <cx:pt idx="22506">521280</cx:pt>
          <cx:pt idx="22507">855000</cx:pt>
          <cx:pt idx="22508">202500</cx:pt>
          <cx:pt idx="22509">787086</cx:pt>
          <cx:pt idx="22510">454500</cx:pt>
          <cx:pt idx="22511">450000</cx:pt>
          <cx:pt idx="22512">384048</cx:pt>
          <cx:pt idx="22513">718749</cx:pt>
          <cx:pt idx="22514">2517300</cx:pt>
          <cx:pt idx="22515">1125000</cx:pt>
          <cx:pt idx="22516">276277.5</cx:pt>
          <cx:pt idx="22517">1275921</cx:pt>
          <cx:pt idx="22518">808650</cx:pt>
          <cx:pt idx="22519">573628.5</cx:pt>
          <cx:pt idx="22520">73944</cx:pt>
          <cx:pt idx="22521">678996</cx:pt>
          <cx:pt idx="22522">970380</cx:pt>
          <cx:pt idx="22523">753840</cx:pt>
          <cx:pt idx="22524">1125000</cx:pt>
          <cx:pt idx="22525">781920</cx:pt>
          <cx:pt idx="22526">299772</cx:pt>
          <cx:pt idx="22527">970380</cx:pt>
          <cx:pt idx="22528">601470</cx:pt>
          <cx:pt idx="22529">180000</cx:pt>
          <cx:pt idx="22530">428854.5</cx:pt>
          <cx:pt idx="22531">679500</cx:pt>
          <cx:pt idx="22532">781920</cx:pt>
          <cx:pt idx="22533">180000</cx:pt>
          <cx:pt idx="22534">547344</cx:pt>
          <cx:pt idx="22535">252000</cx:pt>
          <cx:pt idx="22536">1546020</cx:pt>
          <cx:pt idx="22537">269550</cx:pt>
          <cx:pt idx="22538">382500</cx:pt>
          <cx:pt idx="22539">225000</cx:pt>
          <cx:pt idx="22540">288562.5</cx:pt>
          <cx:pt idx="22541">148500</cx:pt>
          <cx:pt idx="22542">444420</cx:pt>
          <cx:pt idx="22543">197820</cx:pt>
          <cx:pt idx="22544">770292</cx:pt>
          <cx:pt idx="22545">225000</cx:pt>
          <cx:pt idx="22546">1125000</cx:pt>
          <cx:pt idx="22547">983299.5</cx:pt>
          <cx:pt idx="22548">454500</cx:pt>
          <cx:pt idx="22549">135000</cx:pt>
          <cx:pt idx="22550">1006920</cx:pt>
          <cx:pt idx="22551">126000</cx:pt>
          <cx:pt idx="22552">254700</cx:pt>
          <cx:pt idx="22553">180000</cx:pt>
          <cx:pt idx="22554">282690</cx:pt>
          <cx:pt idx="22555">157500</cx:pt>
          <cx:pt idx="22556">161730</cx:pt>
          <cx:pt idx="22557">814041</cx:pt>
          <cx:pt idx="22558">966555</cx:pt>
          <cx:pt idx="22559">545040</cx:pt>
          <cx:pt idx="22560">157500</cx:pt>
          <cx:pt idx="22561">454500</cx:pt>
          <cx:pt idx="22562">808650</cx:pt>
          <cx:pt idx="22563">563269.5</cx:pt>
          <cx:pt idx="22564">900000</cx:pt>
          <cx:pt idx="22565">467257.5</cx:pt>
          <cx:pt idx="22566">521280</cx:pt>
          <cx:pt idx="22567">113076</cx:pt>
          <cx:pt idx="22568">1730655</cx:pt>
          <cx:pt idx="22569">224136</cx:pt>
          <cx:pt idx="22570">348264</cx:pt>
          <cx:pt idx="22571">180000</cx:pt>
          <cx:pt idx="22572">288000</cx:pt>
          <cx:pt idx="22573">450000</cx:pt>
          <cx:pt idx="22574">337500</cx:pt>
          <cx:pt idx="22575">359725.5</cx:pt>
          <cx:pt idx="22576">254700</cx:pt>
          <cx:pt idx="22577">254700</cx:pt>
          <cx:pt idx="22578">770292</cx:pt>
          <cx:pt idx="22579">125361</cx:pt>
          <cx:pt idx="22580">521280</cx:pt>
          <cx:pt idx="22581">808650</cx:pt>
          <cx:pt idx="22582">979992</cx:pt>
          <cx:pt idx="22583">135000</cx:pt>
          <cx:pt idx="22584">156384</cx:pt>
          <cx:pt idx="22585">296280</cx:pt>
          <cx:pt idx="22586">573408</cx:pt>
          <cx:pt idx="22587">1007761.5</cx:pt>
          <cx:pt idx="22588">180000</cx:pt>
          <cx:pt idx="22589">490536</cx:pt>
          <cx:pt idx="22590">679500</cx:pt>
          <cx:pt idx="22591">202500</cx:pt>
          <cx:pt idx="22592">265851</cx:pt>
          <cx:pt idx="22593">1372500</cx:pt>
          <cx:pt idx="22594">1484437.5</cx:pt>
          <cx:pt idx="22595">348264</cx:pt>
          <cx:pt idx="22596">270000</cx:pt>
          <cx:pt idx="22597">315000</cx:pt>
          <cx:pt idx="22598">1374480</cx:pt>
          <cx:pt idx="22599">1159515</cx:pt>
          <cx:pt idx="22600">877500</cx:pt>
          <cx:pt idx="22601">1436850</cx:pt>
          <cx:pt idx="22602">225000</cx:pt>
          <cx:pt idx="22603">781920</cx:pt>
          <cx:pt idx="22604">342000</cx:pt>
          <cx:pt idx="22605">513000</cx:pt>
          <cx:pt idx="22606">814041</cx:pt>
          <cx:pt idx="22607">270000</cx:pt>
          <cx:pt idx="22608">450000</cx:pt>
          <cx:pt idx="22609">508495.5</cx:pt>
          <cx:pt idx="22610">148500</cx:pt>
          <cx:pt idx="22611">1078200</cx:pt>
          <cx:pt idx="22612">561393</cx:pt>
          <cx:pt idx="22613">755190</cx:pt>
          <cx:pt idx="22614">755190</cx:pt>
          <cx:pt idx="22615">296280</cx:pt>
          <cx:pt idx="22616">273024</cx:pt>
          <cx:pt idx="22617">675000</cx:pt>
          <cx:pt idx="22618">835380</cx:pt>
          <cx:pt idx="22619">247500</cx:pt>
          <cx:pt idx="22620">636138</cx:pt>
          <cx:pt idx="22621">144000</cx:pt>
          <cx:pt idx="22622">197820</cx:pt>
          <cx:pt idx="22623">284400</cx:pt>
          <cx:pt idx="22624">521280</cx:pt>
          <cx:pt idx="22625">834048</cx:pt>
          <cx:pt idx="22626">161730</cx:pt>
          <cx:pt idx="22627">582768</cx:pt>
          <cx:pt idx="22628">345289.5</cx:pt>
          <cx:pt idx="22629">685012.5</cx:pt>
          <cx:pt idx="22630">521280</cx:pt>
          <cx:pt idx="22631">1029784.5</cx:pt>
          <cx:pt idx="22632">521280</cx:pt>
          <cx:pt idx="22633">1800000</cx:pt>
          <cx:pt idx="22634">135000</cx:pt>
          <cx:pt idx="22635">247500</cx:pt>
          <cx:pt idx="22636">299250</cx:pt>
          <cx:pt idx="22637">296505</cx:pt>
          <cx:pt idx="22638">755190</cx:pt>
          <cx:pt idx="22639">1078200</cx:pt>
          <cx:pt idx="22640">290358</cx:pt>
          <cx:pt idx="22641">1334731.5</cx:pt>
          <cx:pt idx="22642">630000</cx:pt>
          <cx:pt idx="22643">270000</cx:pt>
          <cx:pt idx="22644">694773</cx:pt>
          <cx:pt idx="22645">225000</cx:pt>
          <cx:pt idx="22646">62361</cx:pt>
          <cx:pt idx="22647">270000</cx:pt>
          <cx:pt idx="22648">360000</cx:pt>
          <cx:pt idx="22649">450000</cx:pt>
          <cx:pt idx="22650">721332</cx:pt>
          <cx:pt idx="22651">675000</cx:pt>
          <cx:pt idx="22652">2517300</cx:pt>
          <cx:pt idx="22653">755190</cx:pt>
          <cx:pt idx="22654">135000</cx:pt>
          <cx:pt idx="22655">331920</cx:pt>
          <cx:pt idx="22656">450000</cx:pt>
          <cx:pt idx="22657">765000</cx:pt>
          <cx:pt idx="22658">1078200</cx:pt>
          <cx:pt idx="22659">667237.5</cx:pt>
          <cx:pt idx="22660">52128</cx:pt>
          <cx:pt idx="22661">74182.5</cx:pt>
          <cx:pt idx="22662">254700</cx:pt>
          <cx:pt idx="22663">785250</cx:pt>
          <cx:pt idx="22664">1256400</cx:pt>
          <cx:pt idx="22665">942300</cx:pt>
          <cx:pt idx="22666">824823</cx:pt>
          <cx:pt idx="22667">91692</cx:pt>
          <cx:pt idx="22668">180000</cx:pt>
          <cx:pt idx="22669">460858.5</cx:pt>
          <cx:pt idx="22670">76410</cx:pt>
          <cx:pt idx="22671">545040</cx:pt>
          <cx:pt idx="22672">1467612</cx:pt>
          <cx:pt idx="22673">513531</cx:pt>
          <cx:pt idx="22674">225000</cx:pt>
          <cx:pt idx="22675">1078200</cx:pt>
          <cx:pt idx="22676">414792</cx:pt>
          <cx:pt idx="22677">1125000</cx:pt>
          <cx:pt idx="22678">1305000</cx:pt>
          <cx:pt idx="22679">225000</cx:pt>
          <cx:pt idx="22680">679441.5</cx:pt>
          <cx:pt idx="22681">1113840</cx:pt>
          <cx:pt idx="22682">601470</cx:pt>
          <cx:pt idx="22683">675000</cx:pt>
          <cx:pt idx="22684">679500</cx:pt>
          <cx:pt idx="22685">905688</cx:pt>
          <cx:pt idx="22686">508495.5</cx:pt>
          <cx:pt idx="22687">269550</cx:pt>
          <cx:pt idx="22688">254700</cx:pt>
          <cx:pt idx="22689">675000</cx:pt>
          <cx:pt idx="22690">550980</cx:pt>
          <cx:pt idx="22691">755190</cx:pt>
          <cx:pt idx="22692">860112</cx:pt>
          <cx:pt idx="22693">136260</cx:pt>
          <cx:pt idx="22694">862560</cx:pt>
          <cx:pt idx="22695">101880</cx:pt>
          <cx:pt idx="22696">450000</cx:pt>
          <cx:pt idx="22697">675000</cx:pt>
          <cx:pt idx="22698">405000</cx:pt>
          <cx:pt idx="22699">202500</cx:pt>
          <cx:pt idx="22700">225000</cx:pt>
          <cx:pt idx="22701">1129500</cx:pt>
          <cx:pt idx="22702">277969.5</cx:pt>
          <cx:pt idx="22703">1467612</cx:pt>
          <cx:pt idx="22704">971280</cx:pt>
          <cx:pt idx="22705">840780</cx:pt>
          <cx:pt idx="22706">1354500</cx:pt>
          <cx:pt idx="22707">592560</cx:pt>
          <cx:pt idx="22708">810000</cx:pt>
          <cx:pt idx="22709">1190340</cx:pt>
          <cx:pt idx="22710">225000</cx:pt>
          <cx:pt idx="22711">891072</cx:pt>
          <cx:pt idx="22712">848745</cx:pt>
          <cx:pt idx="22713">408780</cx:pt>
          <cx:pt idx="22714">518562</cx:pt>
          <cx:pt idx="22715">171900</cx:pt>
          <cx:pt idx="22716">157500</cx:pt>
          <cx:pt idx="22717">814041</cx:pt>
          <cx:pt idx="22718">753840</cx:pt>
          <cx:pt idx="22719">203760</cx:pt>
          <cx:pt idx="22720">1078461</cx:pt>
          <cx:pt idx="22721">417024</cx:pt>
          <cx:pt idx="22722">450000</cx:pt>
          <cx:pt idx="22723">180000</cx:pt>
          <cx:pt idx="22724">225000</cx:pt>
          <cx:pt idx="22725">360000</cx:pt>
          <cx:pt idx="22726">592560</cx:pt>
          <cx:pt idx="22727">536917.5</cx:pt>
          <cx:pt idx="22728">1046142</cx:pt>
          <cx:pt idx="22729">1546020</cx:pt>
          <cx:pt idx="22730">254700</cx:pt>
          <cx:pt idx="22731">755190</cx:pt>
          <cx:pt idx="22732">450000</cx:pt>
          <cx:pt idx="22733">315000</cx:pt>
          <cx:pt idx="22734">540000</cx:pt>
          <cx:pt idx="22735">1125000</cx:pt>
          <cx:pt idx="22736">180000</cx:pt>
          <cx:pt idx="22737">675000</cx:pt>
          <cx:pt idx="22738">450000</cx:pt>
          <cx:pt idx="22739">675000</cx:pt>
          <cx:pt idx="22740">765000</cx:pt>
          <cx:pt idx="22741">314055</cx:pt>
          <cx:pt idx="22742">592560</cx:pt>
          <cx:pt idx="22743">225000</cx:pt>
          <cx:pt idx="22744">882000</cx:pt>
          <cx:pt idx="22745">835380</cx:pt>
          <cx:pt idx="22746">180000</cx:pt>
          <cx:pt idx="22747">883863</cx:pt>
          <cx:pt idx="22748">323194.5</cx:pt>
          <cx:pt idx="22749">755190</cx:pt>
          <cx:pt idx="22750">276277.5</cx:pt>
          <cx:pt idx="22751">491823</cx:pt>
          <cx:pt idx="22752">152820</cx:pt>
          <cx:pt idx="22753">204858</cx:pt>
          <cx:pt idx="22754">545040</cx:pt>
          <cx:pt idx="22755">640080</cx:pt>
          <cx:pt idx="22756">490536</cx:pt>
          <cx:pt idx="22757">808650</cx:pt>
          <cx:pt idx="22758">781920</cx:pt>
          <cx:pt idx="22759">225000</cx:pt>
          <cx:pt idx="22760">1350000</cx:pt>
          <cx:pt idx="22761">876816</cx:pt>
          <cx:pt idx="22762">728460</cx:pt>
          <cx:pt idx="22763">394303.5</cx:pt>
          <cx:pt idx="22764">508495.5</cx:pt>
          <cx:pt idx="22765">545040</cx:pt>
          <cx:pt idx="22766">451102.5</cx:pt>
          <cx:pt idx="22767">781920</cx:pt>
          <cx:pt idx="22768">497520</cx:pt>
          <cx:pt idx="22769">1238512.5</cx:pt>
          <cx:pt idx="22770">552555</cx:pt>
          <cx:pt idx="22771">202500</cx:pt>
          <cx:pt idx="22772">315000</cx:pt>
          <cx:pt idx="22773">1525482</cx:pt>
          <cx:pt idx="22774">808650</cx:pt>
          <cx:pt idx="22775">337500</cx:pt>
          <cx:pt idx="22776">320382</cx:pt>
          <cx:pt idx="22777">1078200</cx:pt>
          <cx:pt idx="22778">239850</cx:pt>
          <cx:pt idx="22779">408780</cx:pt>
          <cx:pt idx="22780">1971072</cx:pt>
          <cx:pt idx="22781">281493</cx:pt>
          <cx:pt idx="22782">267070.5</cx:pt>
          <cx:pt idx="22783">675000</cx:pt>
          <cx:pt idx="22784">1288350</cx:pt>
          <cx:pt idx="22785">285264</cx:pt>
          <cx:pt idx="22786">292500</cx:pt>
          <cx:pt idx="22787">1546020</cx:pt>
          <cx:pt idx="22788">171000</cx:pt>
          <cx:pt idx="22789">420718.5</cx:pt>
          <cx:pt idx="22790">436500</cx:pt>
          <cx:pt idx="22791">909000</cx:pt>
          <cx:pt idx="22792">405000</cx:pt>
          <cx:pt idx="22793">696528</cx:pt>
          <cx:pt idx="22794">675000</cx:pt>
          <cx:pt idx="22795">490495.5</cx:pt>
          <cx:pt idx="22796">143910</cx:pt>
          <cx:pt idx="22797">270000</cx:pt>
          <cx:pt idx="22798">148500</cx:pt>
          <cx:pt idx="22799">785398.5</cx:pt>
          <cx:pt idx="22800">1320849</cx:pt>
          <cx:pt idx="22801">202500</cx:pt>
          <cx:pt idx="22802">1546020</cx:pt>
          <cx:pt idx="22803">571446</cx:pt>
          <cx:pt idx="22804">122256</cx:pt>
          <cx:pt idx="22805">352044</cx:pt>
          <cx:pt idx="22806">510853.5</cx:pt>
          <cx:pt idx="22807">942300</cx:pt>
          <cx:pt idx="22808">454500</cx:pt>
          <cx:pt idx="22809">490536</cx:pt>
          <cx:pt idx="22810">189000</cx:pt>
          <cx:pt idx="22811">454500</cx:pt>
          <cx:pt idx="22812">625536</cx:pt>
          <cx:pt idx="22813">781920</cx:pt>
          <cx:pt idx="22814">180000</cx:pt>
          <cx:pt idx="22815">1223010</cx:pt>
          <cx:pt idx="22816">808650</cx:pt>
          <cx:pt idx="22817">1125000</cx:pt>
          <cx:pt idx="22818">202500</cx:pt>
          <cx:pt idx="22819">640080</cx:pt>
          <cx:pt idx="22820">225000</cx:pt>
          <cx:pt idx="22821">137538</cx:pt>
          <cx:pt idx="22822">521280</cx:pt>
          <cx:pt idx="22823">502893</cx:pt>
          <cx:pt idx="22824">946503</cx:pt>
          <cx:pt idx="22825">225000</cx:pt>
          <cx:pt idx="22826">540000</cx:pt>
          <cx:pt idx="22827">270000</cx:pt>
          <cx:pt idx="22828">971280</cx:pt>
          <cx:pt idx="22829">1090926</cx:pt>
          <cx:pt idx="22830">675000</cx:pt>
          <cx:pt idx="22831">481176</cx:pt>
          <cx:pt idx="22832">1800000</cx:pt>
          <cx:pt idx="22833">781920</cx:pt>
          <cx:pt idx="22834">298512</cx:pt>
          <cx:pt idx="22835">450000</cx:pt>
          <cx:pt idx="22836">514602</cx:pt>
          <cx:pt idx="22837">452385</cx:pt>
          <cx:pt idx="22838">781920</cx:pt>
          <cx:pt idx="22839">339241.5</cx:pt>
          <cx:pt idx="22840">900000</cx:pt>
          <cx:pt idx="22841">900000</cx:pt>
          <cx:pt idx="22842">270000</cx:pt>
          <cx:pt idx="22843">852088.5</cx:pt>
          <cx:pt idx="22844">505642.5</cx:pt>
          <cx:pt idx="22845">450000</cx:pt>
          <cx:pt idx="22846">1319269.5</cx:pt>
          <cx:pt idx="22847">276277.5</cx:pt>
          <cx:pt idx="22848">735133.5</cx:pt>
          <cx:pt idx="22849">284400</cx:pt>
          <cx:pt idx="22850">112068</cx:pt>
          <cx:pt idx="22851">675000</cx:pt>
          <cx:pt idx="22852">239418</cx:pt>
          <cx:pt idx="22853">327024</cx:pt>
          <cx:pt idx="22854">373500</cx:pt>
          <cx:pt idx="22855">675000</cx:pt>
          <cx:pt idx="22856">868797</cx:pt>
          <cx:pt idx="22857">808650</cx:pt>
          <cx:pt idx="22858">1078200</cx:pt>
          <cx:pt idx="22859">143910</cx:pt>
          <cx:pt idx="22860">900000</cx:pt>
          <cx:pt idx="22861">513000</cx:pt>
          <cx:pt idx="22862">422235</cx:pt>
          <cx:pt idx="22863">785398.5</cx:pt>
          <cx:pt idx="22864">135000</cx:pt>
          <cx:pt idx="22865">808650</cx:pt>
          <cx:pt idx="22866">755190</cx:pt>
          <cx:pt idx="22867">180000</cx:pt>
          <cx:pt idx="22868">135000</cx:pt>
          <cx:pt idx="22869">225000</cx:pt>
          <cx:pt idx="22870">634041</cx:pt>
          <cx:pt idx="22871">254700</cx:pt>
          <cx:pt idx="22872">1006920</cx:pt>
          <cx:pt idx="22873">109467</cx:pt>
          <cx:pt idx="22874">207711</cx:pt>
          <cx:pt idx="22875">312840</cx:pt>
          <cx:pt idx="22876">450000</cx:pt>
          <cx:pt idx="22877">373140</cx:pt>
          <cx:pt idx="22878">495000</cx:pt>
          <cx:pt idx="22879">450000</cx:pt>
          <cx:pt idx="22880">450000</cx:pt>
          <cx:pt idx="22881">1762110</cx:pt>
          <cx:pt idx="22882">703728</cx:pt>
          <cx:pt idx="22883">735579</cx:pt>
          <cx:pt idx="22884">127350</cx:pt>
          <cx:pt idx="22885">50940</cx:pt>
          <cx:pt idx="22886">284400</cx:pt>
          <cx:pt idx="22887">450000</cx:pt>
          <cx:pt idx="22888">1428408</cx:pt>
          <cx:pt idx="22889">314100</cx:pt>
          <cx:pt idx="22890">814041</cx:pt>
          <cx:pt idx="22891">486000</cx:pt>
          <cx:pt idx="22892">781920</cx:pt>
          <cx:pt idx="22893">649462.5</cx:pt>
          <cx:pt idx="22894">323388</cx:pt>
          <cx:pt idx="22895">839259</cx:pt>
          <cx:pt idx="22896">474183</cx:pt>
          <cx:pt idx="22897">2013840</cx:pt>
          <cx:pt idx="22898">382500</cx:pt>
          <cx:pt idx="22899">785398.5</cx:pt>
          <cx:pt idx="22900">562491</cx:pt>
          <cx:pt idx="22901">808650</cx:pt>
          <cx:pt idx="22902">612612</cx:pt>
          <cx:pt idx="22903">1241437.5</cx:pt>
          <cx:pt idx="22904">239850</cx:pt>
          <cx:pt idx="22905">337500</cx:pt>
          <cx:pt idx="22906">585000</cx:pt>
          <cx:pt idx="22907">1092190.5</cx:pt>
          <cx:pt idx="22908">367389</cx:pt>
          <cx:pt idx="22909">292500</cx:pt>
          <cx:pt idx="22910">121500</cx:pt>
          <cx:pt idx="22911">675000</cx:pt>
          <cx:pt idx="22912">579195</cx:pt>
          <cx:pt idx="22913">808650</cx:pt>
          <cx:pt idx="22914">450000</cx:pt>
          <cx:pt idx="22915">942300</cx:pt>
          <cx:pt idx="22916">1408909.5</cx:pt>
          <cx:pt idx="22917">396000</cx:pt>
          <cx:pt idx="22918">283500</cx:pt>
          <cx:pt idx="22919">850500</cx:pt>
          <cx:pt idx="22920">218016</cx:pt>
          <cx:pt idx="22921">509400</cx:pt>
          <cx:pt idx="22922">135000</cx:pt>
          <cx:pt idx="22923">597024</cx:pt>
          <cx:pt idx="22924">2039013</cx:pt>
          <cx:pt idx="22925">1190434.5</cx:pt>
          <cx:pt idx="22926">314055</cx:pt>
          <cx:pt idx="22927">491031</cx:pt>
          <cx:pt idx="22928">646920</cx:pt>
          <cx:pt idx="22929">267336</cx:pt>
          <cx:pt idx="22930">1013593.5</cx:pt>
          <cx:pt idx="22931">180000</cx:pt>
          <cx:pt idx="22932">328500</cx:pt>
          <cx:pt idx="22933">159264</cx:pt>
          <cx:pt idx="22934">450000</cx:pt>
          <cx:pt idx="22935">781920</cx:pt>
          <cx:pt idx="22936">512338.5</cx:pt>
          <cx:pt idx="22937">862560</cx:pt>
          <cx:pt idx="22938">1178217</cx:pt>
          <cx:pt idx="22939">225000</cx:pt>
          <cx:pt idx="22940">922500</cx:pt>
          <cx:pt idx="22941">696150</cx:pt>
          <cx:pt idx="22942">1113840</cx:pt>
          <cx:pt idx="22943">260568</cx:pt>
          <cx:pt idx="22944">689742</cx:pt>
          <cx:pt idx="22945">634482</cx:pt>
          <cx:pt idx="22946">585000</cx:pt>
          <cx:pt idx="22947">227520</cx:pt>
          <cx:pt idx="22948">675000</cx:pt>
          <cx:pt idx="22949">900000</cx:pt>
          <cx:pt idx="22950">855000</cx:pt>
          <cx:pt idx="22951">239850</cx:pt>
          <cx:pt idx="22952">755190</cx:pt>
          <cx:pt idx="22953">772686</cx:pt>
          <cx:pt idx="22954">182286</cx:pt>
          <cx:pt idx="22955">781920</cx:pt>
          <cx:pt idx="22956">545040</cx:pt>
          <cx:pt idx="22957">1109655</cx:pt>
          <cx:pt idx="22958">1082214</cx:pt>
          <cx:pt idx="22959">265306.5</cx:pt>
          <cx:pt idx="22960">900000</cx:pt>
          <cx:pt idx="22961">180000</cx:pt>
          <cx:pt idx="22962">900000</cx:pt>
          <cx:pt idx="22963">787131</cx:pt>
          <cx:pt idx="22964">582228</cx:pt>
          <cx:pt idx="22965">270000</cx:pt>
          <cx:pt idx="22966">679671</cx:pt>
          <cx:pt idx="22967">301500</cx:pt>
          <cx:pt idx="22968">755190</cx:pt>
          <cx:pt idx="22969">450000</cx:pt>
          <cx:pt idx="22970">473760</cx:pt>
          <cx:pt idx="22971">1984500</cx:pt>
          <cx:pt idx="22972">157500</cx:pt>
          <cx:pt idx="22973">191880</cx:pt>
          <cx:pt idx="22974">238500</cx:pt>
          <cx:pt idx="22975">202500</cx:pt>
          <cx:pt idx="22976">622188</cx:pt>
          <cx:pt idx="22977">651816</cx:pt>
          <cx:pt idx="22978">900000</cx:pt>
          <cx:pt idx="22979">675000</cx:pt>
          <cx:pt idx="22980">112500</cx:pt>
          <cx:pt idx="22981">178290</cx:pt>
          <cx:pt idx="22982">508495.5</cx:pt>
          <cx:pt idx="22983">522000</cx:pt>
          <cx:pt idx="22984">545040</cx:pt>
          <cx:pt idx="22985">251280</cx:pt>
          <cx:pt idx="22986">585000</cx:pt>
          <cx:pt idx="22987">247500</cx:pt>
          <cx:pt idx="22988">270000</cx:pt>
          <cx:pt idx="22989">180000</cx:pt>
          <cx:pt idx="22990">158148</cx:pt>
          <cx:pt idx="22991">254700</cx:pt>
          <cx:pt idx="22992">490495.5</cx:pt>
          <cx:pt idx="22993">1800000</cx:pt>
          <cx:pt idx="22994">477792</cx:pt>
          <cx:pt idx="22995">235053</cx:pt>
          <cx:pt idx="22996">755190</cx:pt>
          <cx:pt idx="22997">540000</cx:pt>
          <cx:pt idx="22998">1078200</cx:pt>
          <cx:pt idx="22999">450000</cx:pt>
          <cx:pt idx="23000">675000</cx:pt>
          <cx:pt idx="23001">898326</cx:pt>
          <cx:pt idx="23002">646920</cx:pt>
          <cx:pt idx="23003">728460</cx:pt>
          <cx:pt idx="23004">513040.5</cx:pt>
          <cx:pt idx="23005">338832</cx:pt>
          <cx:pt idx="23006">640080</cx:pt>
          <cx:pt idx="23007">264888</cx:pt>
          <cx:pt idx="23008">1762110</cx:pt>
          <cx:pt idx="23009">1546020</cx:pt>
          <cx:pt idx="23010">450000</cx:pt>
          <cx:pt idx="23011">342000</cx:pt>
          <cx:pt idx="23012">712944</cx:pt>
          <cx:pt idx="23013">441000</cx:pt>
          <cx:pt idx="23014">855000</cx:pt>
          <cx:pt idx="23015">1350000</cx:pt>
          <cx:pt idx="23016">855000</cx:pt>
          <cx:pt idx="23017">1129500</cx:pt>
          <cx:pt idx="23018">191880</cx:pt>
          <cx:pt idx="23019">237024</cx:pt>
          <cx:pt idx="23020">343800</cx:pt>
          <cx:pt idx="23021">108837</cx:pt>
          <cx:pt idx="23022">117000</cx:pt>
          <cx:pt idx="23023">270000</cx:pt>
          <cx:pt idx="23024">291915</cx:pt>
          <cx:pt idx="23025">1125000</cx:pt>
          <cx:pt idx="23026">454500</cx:pt>
          <cx:pt idx="23027">135000</cx:pt>
          <cx:pt idx="23028">225000</cx:pt>
          <cx:pt idx="23029">420894</cx:pt>
          <cx:pt idx="23030">1068408</cx:pt>
          <cx:pt idx="23031">1665000</cx:pt>
          <cx:pt idx="23032">247986</cx:pt>
          <cx:pt idx="23033">177903</cx:pt>
          <cx:pt idx="23034">497520</cx:pt>
          <cx:pt idx="23035">1067940</cx:pt>
          <cx:pt idx="23036">370107</cx:pt>
          <cx:pt idx="23037">290088</cx:pt>
          <cx:pt idx="23038">1096020</cx:pt>
          <cx:pt idx="23039">407520</cx:pt>
          <cx:pt idx="23040">247500</cx:pt>
          <cx:pt idx="23041">265306.5</cx:pt>
          <cx:pt idx="23042">463284</cx:pt>
          <cx:pt idx="23043">143910</cx:pt>
          <cx:pt idx="23044">314100</cx:pt>
          <cx:pt idx="23045">284400</cx:pt>
          <cx:pt idx="23046">185877</cx:pt>
          <cx:pt idx="23047">1535553</cx:pt>
          <cx:pt idx="23048">229500</cx:pt>
          <cx:pt idx="23049">679500</cx:pt>
          <cx:pt idx="23050">1159515</cx:pt>
          <cx:pt idx="23051">573408</cx:pt>
          <cx:pt idx="23052">202500</cx:pt>
          <cx:pt idx="23053">1928250</cx:pt>
          <cx:pt idx="23054">1117651.5</cx:pt>
          <cx:pt idx="23055">490495.5</cx:pt>
          <cx:pt idx="23056">238500</cx:pt>
          <cx:pt idx="23057">640080</cx:pt>
          <cx:pt idx="23058">728847</cx:pt>
          <cx:pt idx="23059">808650</cx:pt>
          <cx:pt idx="23060">961146</cx:pt>
          <cx:pt idx="23061">760225.5</cx:pt>
          <cx:pt idx="23062">127350</cx:pt>
          <cx:pt idx="23063">406597.5</cx:pt>
          <cx:pt idx="23064">396000</cx:pt>
          <cx:pt idx="23065">755190</cx:pt>
          <cx:pt idx="23066">900000</cx:pt>
          <cx:pt idx="23067">497520</cx:pt>
          <cx:pt idx="23068">544491</cx:pt>
          <cx:pt idx="23069">566055</cx:pt>
          <cx:pt idx="23070">225000</cx:pt>
          <cx:pt idx="23071">225000</cx:pt>
          <cx:pt idx="23072">450000</cx:pt>
          <cx:pt idx="23073">531373.5</cx:pt>
          <cx:pt idx="23074">490495.5</cx:pt>
          <cx:pt idx="23075">935640</cx:pt>
          <cx:pt idx="23076">948730.5</cx:pt>
          <cx:pt idx="23077">1054935</cx:pt>
          <cx:pt idx="23078">1350000</cx:pt>
          <cx:pt idx="23079">369720</cx:pt>
          <cx:pt idx="23080">270000</cx:pt>
          <cx:pt idx="23081">497520</cx:pt>
          <cx:pt idx="23082">226422</cx:pt>
          <cx:pt idx="23083">536917.5</cx:pt>
          <cx:pt idx="23084">288873</cx:pt>
          <cx:pt idx="23085">71955</cx:pt>
          <cx:pt idx="23086">900000</cx:pt>
          <cx:pt idx="23087">689742</cx:pt>
          <cx:pt idx="23088">1372500</cx:pt>
          <cx:pt idx="23089">592560</cx:pt>
          <cx:pt idx="23090">180000</cx:pt>
          <cx:pt idx="23091">640080</cx:pt>
          <cx:pt idx="23092">785250</cx:pt>
          <cx:pt idx="23093">592560</cx:pt>
          <cx:pt idx="23094">521280</cx:pt>
          <cx:pt idx="23095">135000</cx:pt>
          <cx:pt idx="23096">373140</cx:pt>
          <cx:pt idx="23097">568197</cx:pt>
          <cx:pt idx="23098">668304</cx:pt>
          <cx:pt idx="23099">1179000</cx:pt>
          <cx:pt idx="23100">824823</cx:pt>
          <cx:pt idx="23101">152820</cx:pt>
          <cx:pt idx="23102">180000</cx:pt>
          <cx:pt idx="23103">670500</cx:pt>
          <cx:pt idx="23104">508495.5</cx:pt>
          <cx:pt idx="23105">1217637</cx:pt>
          <cx:pt idx="23106">640080</cx:pt>
          <cx:pt idx="23107">1255680</cx:pt>
          <cx:pt idx="23108">45000</cx:pt>
          <cx:pt idx="23109">327024</cx:pt>
          <cx:pt idx="23110">1102171.5</cx:pt>
          <cx:pt idx="23111">188685</cx:pt>
          <cx:pt idx="23112">646920</cx:pt>
          <cx:pt idx="23113">61128</cx:pt>
          <cx:pt idx="23114">180000</cx:pt>
          <cx:pt idx="23115">615109.5</cx:pt>
          <cx:pt idx="23116">1293502.5</cx:pt>
          <cx:pt idx="23117">270000</cx:pt>
          <cx:pt idx="23118">549882</cx:pt>
          <cx:pt idx="23119">755190</cx:pt>
          <cx:pt idx="23120">194922</cx:pt>
          <cx:pt idx="23121">709879.5</cx:pt>
          <cx:pt idx="23122">679500</cx:pt>
          <cx:pt idx="23123">1350000</cx:pt>
          <cx:pt idx="23124">1078200</cx:pt>
          <cx:pt idx="23125">1056447</cx:pt>
          <cx:pt idx="23126">1762110</cx:pt>
          <cx:pt idx="23127">675000</cx:pt>
          <cx:pt idx="23128">1350000</cx:pt>
          <cx:pt idx="23129">508495.5</cx:pt>
          <cx:pt idx="23130">1129500</cx:pt>
          <cx:pt idx="23131">900000</cx:pt>
          <cx:pt idx="23132">270000</cx:pt>
          <cx:pt idx="23133">781920</cx:pt>
          <cx:pt idx="23134">1762110</cx:pt>
          <cx:pt idx="23135">976500</cx:pt>
          <cx:pt idx="23136">270000</cx:pt>
          <cx:pt idx="23137">315000</cx:pt>
          <cx:pt idx="23138">900000</cx:pt>
          <cx:pt idx="23139">1288350</cx:pt>
          <cx:pt idx="23140">327024</cx:pt>
          <cx:pt idx="23141">337500</cx:pt>
          <cx:pt idx="23142">1426500</cx:pt>
          <cx:pt idx="23143">808650</cx:pt>
          <cx:pt idx="23144">348264</cx:pt>
          <cx:pt idx="23145">906615</cx:pt>
          <cx:pt idx="23146">558855</cx:pt>
          <cx:pt idx="23147">1197000</cx:pt>
          <cx:pt idx="23148">270000</cx:pt>
          <cx:pt idx="23149">971280</cx:pt>
          <cx:pt idx="23150">203760</cx:pt>
          <cx:pt idx="23151">125640</cx:pt>
          <cx:pt idx="23152">571446</cx:pt>
          <cx:pt idx="23153">369720</cx:pt>
          <cx:pt idx="23154">986553</cx:pt>
          <cx:pt idx="23155">463275</cx:pt>
          <cx:pt idx="23156">1288350</cx:pt>
          <cx:pt idx="23157">284400</cx:pt>
          <cx:pt idx="23158">258709.5</cx:pt>
          <cx:pt idx="23159">337761</cx:pt>
          <cx:pt idx="23160">760225.5</cx:pt>
          <cx:pt idx="23161">1223010</cx:pt>
          <cx:pt idx="23162">540000</cx:pt>
          <cx:pt idx="23163">477000</cx:pt>
          <cx:pt idx="23164">521280</cx:pt>
          <cx:pt idx="23165">755190</cx:pt>
          <cx:pt idx="23166">1223010</cx:pt>
          <cx:pt idx="23167">553806</cx:pt>
          <cx:pt idx="23168">74628</cx:pt>
          <cx:pt idx="23169">454500</cx:pt>
          <cx:pt idx="23170">625536</cx:pt>
          <cx:pt idx="23171">799299</cx:pt>
          <cx:pt idx="23172">1506816</cx:pt>
          <cx:pt idx="23173">467257.5</cx:pt>
          <cx:pt idx="23174">377649</cx:pt>
          <cx:pt idx="23175">225000</cx:pt>
          <cx:pt idx="23176">971280</cx:pt>
          <cx:pt idx="23177">142200</cx:pt>
          <cx:pt idx="23178">1242576</cx:pt>
          <cx:pt idx="23179">254700</cx:pt>
          <cx:pt idx="23180">511249.5</cx:pt>
          <cx:pt idx="23181">855000</cx:pt>
          <cx:pt idx="23182">137520</cx:pt>
          <cx:pt idx="23183">675000</cx:pt>
          <cx:pt idx="23184">544491</cx:pt>
          <cx:pt idx="23185">202500</cx:pt>
          <cx:pt idx="23186">746280</cx:pt>
          <cx:pt idx="23187">675000</cx:pt>
          <cx:pt idx="23188">675000</cx:pt>
          <cx:pt idx="23189">640080</cx:pt>
          <cx:pt idx="23190">448056</cx:pt>
          <cx:pt idx="23191">270000</cx:pt>
          <cx:pt idx="23192">521280</cx:pt>
          <cx:pt idx="23193">900000</cx:pt>
          <cx:pt idx="23194">277969.5</cx:pt>
          <cx:pt idx="23195">1321020</cx:pt>
          <cx:pt idx="23196">921861</cx:pt>
          <cx:pt idx="23197">438493.5</cx:pt>
          <cx:pt idx="23198">1123443</cx:pt>
          <cx:pt idx="23199">545040</cx:pt>
          <cx:pt idx="23200">540000</cx:pt>
          <cx:pt idx="23201">485640</cx:pt>
          <cx:pt idx="23202">180000</cx:pt>
          <cx:pt idx="23203">288000</cx:pt>
          <cx:pt idx="23204">568800</cx:pt>
          <cx:pt idx="23205">758214</cx:pt>
          <cx:pt idx="23206">620878.5</cx:pt>
          <cx:pt idx="23207">337500</cx:pt>
          <cx:pt idx="23208">1006920</cx:pt>
          <cx:pt idx="23209">1350000</cx:pt>
          <cx:pt idx="23210">549000</cx:pt>
          <cx:pt idx="23211">219069</cx:pt>
          <cx:pt idx="23212">352044</cx:pt>
          <cx:pt idx="23213">387000</cx:pt>
          <cx:pt idx="23214">640080</cx:pt>
          <cx:pt idx="23215">284400</cx:pt>
          <cx:pt idx="23216">1739470.5</cx:pt>
          <cx:pt idx="23217">187704</cx:pt>
          <cx:pt idx="23218">360000</cx:pt>
          <cx:pt idx="23219">589050</cx:pt>
          <cx:pt idx="23220">521280</cx:pt>
          <cx:pt idx="23221">806161.5</cx:pt>
          <cx:pt idx="23222">1125000</cx:pt>
          <cx:pt idx="23223">675000</cx:pt>
          <cx:pt idx="23224">288792</cx:pt>
          <cx:pt idx="23225">526491</cx:pt>
          <cx:pt idx="23226">276277.5</cx:pt>
          <cx:pt idx="23227">675000</cx:pt>
          <cx:pt idx="23228">148365</cx:pt>
          <cx:pt idx="23229">497520</cx:pt>
          <cx:pt idx="23230">472500</cx:pt>
          <cx:pt idx="23231">536917.5</cx:pt>
          <cx:pt idx="23232">544491</cx:pt>
          <cx:pt idx="23233">324000</cx:pt>
          <cx:pt idx="23234">900000</cx:pt>
          <cx:pt idx="23235">544491</cx:pt>
          <cx:pt idx="23236">405000</cx:pt>
          <cx:pt idx="23237">128092.5</cx:pt>
          <cx:pt idx="23238">260568</cx:pt>
          <cx:pt idx="23239">180000</cx:pt>
          <cx:pt idx="23240">98910</cx:pt>
          <cx:pt idx="23241">244584</cx:pt>
          <cx:pt idx="23242">490536</cx:pt>
          <cx:pt idx="23243">781920</cx:pt>
          <cx:pt idx="23244">450000</cx:pt>
          <cx:pt idx="23245">450000</cx:pt>
          <cx:pt idx="23246">693301.5</cx:pt>
          <cx:pt idx="23247">166500</cx:pt>
          <cx:pt idx="23248">545157</cx:pt>
          <cx:pt idx="23249">2517300</cx:pt>
          <cx:pt idx="23250">135000</cx:pt>
          <cx:pt idx="23251">225000</cx:pt>
          <cx:pt idx="23252">180000</cx:pt>
          <cx:pt idx="23253">162000</cx:pt>
          <cx:pt idx="23254">148365</cx:pt>
          <cx:pt idx="23255">225000</cx:pt>
          <cx:pt idx="23256">315000</cx:pt>
          <cx:pt idx="23257">835380</cx:pt>
          <cx:pt idx="23258">153504</cx:pt>
          <cx:pt idx="23259">450000</cx:pt>
          <cx:pt idx="23260">418500</cx:pt>
          <cx:pt idx="23261">523237.5</cx:pt>
          <cx:pt idx="23262">540000</cx:pt>
          <cx:pt idx="23263">491823</cx:pt>
          <cx:pt idx="23264">135000</cx:pt>
          <cx:pt idx="23265">550980</cx:pt>
          <cx:pt idx="23266">101880</cx:pt>
          <cx:pt idx="23267">54000</cx:pt>
          <cx:pt idx="23268">781920</cx:pt>
          <cx:pt idx="23269">547344</cx:pt>
          <cx:pt idx="23270">1125000</cx:pt>
          <cx:pt idx="23271">202500</cx:pt>
          <cx:pt idx="23272">270000</cx:pt>
          <cx:pt idx="23273">50940</cx:pt>
          <cx:pt idx="23274">450000</cx:pt>
          <cx:pt idx="23275">497520</cx:pt>
          <cx:pt idx="23276">521280</cx:pt>
          <cx:pt idx="23277">592560</cx:pt>
          <cx:pt idx="23278">814041</cx:pt>
          <cx:pt idx="23279">808650</cx:pt>
          <cx:pt idx="23280">990432</cx:pt>
          <cx:pt idx="23281">888840</cx:pt>
          <cx:pt idx="23282">361462.5</cx:pt>
          <cx:pt idx="23283">284400</cx:pt>
          <cx:pt idx="23284">148140</cx:pt>
          <cx:pt idx="23285">237024</cx:pt>
          <cx:pt idx="23286">840780</cx:pt>
          <cx:pt idx="23287">270000</cx:pt>
          <cx:pt idx="23288">283419</cx:pt>
          <cx:pt idx="23289">315000</cx:pt>
          <cx:pt idx="23290">521280</cx:pt>
          <cx:pt idx="23291">254700</cx:pt>
          <cx:pt idx="23292">1006920</cx:pt>
          <cx:pt idx="23293">284400</cx:pt>
          <cx:pt idx="23294">545040</cx:pt>
          <cx:pt idx="23295">878733</cx:pt>
          <cx:pt idx="23296">599472</cx:pt>
          <cx:pt idx="23297">452385</cx:pt>
          <cx:pt idx="23298">138204</cx:pt>
          <cx:pt idx="23299">319981.5</cx:pt>
          <cx:pt idx="23300">1024290</cx:pt>
          <cx:pt idx="23301">592560</cx:pt>
          <cx:pt idx="23302">858114</cx:pt>
          <cx:pt idx="23303">808650</cx:pt>
          <cx:pt idx="23304">595273.5</cx:pt>
          <cx:pt idx="23305">273636</cx:pt>
          <cx:pt idx="23306">1305000</cx:pt>
          <cx:pt idx="23307">545040</cx:pt>
          <cx:pt idx="23308">810000</cx:pt>
          <cx:pt idx="23309">935640</cx:pt>
          <cx:pt idx="23310">167076</cx:pt>
          <cx:pt idx="23311">675000</cx:pt>
          <cx:pt idx="23312">497520</cx:pt>
          <cx:pt idx="23313">208854</cx:pt>
          <cx:pt idx="23314">900000</cx:pt>
          <cx:pt idx="23315">1293502.5</cx:pt>
          <cx:pt idx="23316">307557</cx:pt>
          <cx:pt idx="23317">206271</cx:pt>
          <cx:pt idx="23318">110331</cx:pt>
          <cx:pt idx="23319">128092.5</cx:pt>
          <cx:pt idx="23320">256500</cx:pt>
          <cx:pt idx="23321">1006920</cx:pt>
          <cx:pt idx="23322">808650</cx:pt>
          <cx:pt idx="23323">1223010</cx:pt>
          <cx:pt idx="23324">454500</cx:pt>
          <cx:pt idx="23325">547344</cx:pt>
          <cx:pt idx="23326">1800000</cx:pt>
          <cx:pt idx="23327">755190</cx:pt>
          <cx:pt idx="23328">1288350</cx:pt>
          <cx:pt idx="23329">785398.5</cx:pt>
          <cx:pt idx="23330">473760</cx:pt>
          <cx:pt idx="23331">247500</cx:pt>
          <cx:pt idx="23332">225000</cx:pt>
          <cx:pt idx="23333">450000</cx:pt>
          <cx:pt idx="23334">594121.5</cx:pt>
          <cx:pt idx="23335">605439</cx:pt>
          <cx:pt idx="23336">490536</cx:pt>
          <cx:pt idx="23337">152820</cx:pt>
          <cx:pt idx="23338">509922</cx:pt>
          <cx:pt idx="23339">545040</cx:pt>
          <cx:pt idx="23340">808650</cx:pt>
          <cx:pt idx="23341">808650</cx:pt>
          <cx:pt idx="23342">270000</cx:pt>
          <cx:pt idx="23343">348264</cx:pt>
          <cx:pt idx="23344">592560</cx:pt>
          <cx:pt idx="23345">163098</cx:pt>
          <cx:pt idx="23346">382500</cx:pt>
          <cx:pt idx="23347">450000</cx:pt>
          <cx:pt idx="23348">566055</cx:pt>
          <cx:pt idx="23349">728460</cx:pt>
          <cx:pt idx="23350">332842.5</cx:pt>
          <cx:pt idx="23351">450000</cx:pt>
          <cx:pt idx="23352">193392</cx:pt>
          <cx:pt idx="23353">675000</cx:pt>
          <cx:pt idx="23354">269550</cx:pt>
          <cx:pt idx="23355">414792</cx:pt>
          <cx:pt idx="23356">270000</cx:pt>
          <cx:pt idx="23357">315000</cx:pt>
          <cx:pt idx="23358">495000</cx:pt>
          <cx:pt idx="23359">180000</cx:pt>
          <cx:pt idx="23360">398016</cx:pt>
          <cx:pt idx="23361">215640</cx:pt>
          <cx:pt idx="23362">1078200</cx:pt>
          <cx:pt idx="23363">1154565</cx:pt>
          <cx:pt idx="23364">490495.5</cx:pt>
          <cx:pt idx="23365">1078200</cx:pt>
          <cx:pt idx="23366">276277.5</cx:pt>
          <cx:pt idx="23367">288873</cx:pt>
          <cx:pt idx="23368">545040</cx:pt>
          <cx:pt idx="23369">835380</cx:pt>
          <cx:pt idx="23370">755190</cx:pt>
          <cx:pt idx="23371">277969.5</cx:pt>
          <cx:pt idx="23372">136260</cx:pt>
          <cx:pt idx="23373">298512</cx:pt>
          <cx:pt idx="23374">202500</cx:pt>
          <cx:pt idx="23375">1024290</cx:pt>
          <cx:pt idx="23376">543037.5</cx:pt>
          <cx:pt idx="23377">152820</cx:pt>
          <cx:pt idx="23378">274500</cx:pt>
          <cx:pt idx="23379">152820</cx:pt>
          <cx:pt idx="23380">199152</cx:pt>
          <cx:pt idx="23381">675000</cx:pt>
          <cx:pt idx="23382">670500</cx:pt>
          <cx:pt idx="23383">521280</cx:pt>
          <cx:pt idx="23384">1125000</cx:pt>
          <cx:pt idx="23385">540000</cx:pt>
          <cx:pt idx="23386">1257430.5</cx:pt>
          <cx:pt idx="23387">417024</cx:pt>
          <cx:pt idx="23388">337500</cx:pt>
          <cx:pt idx="23389">180000</cx:pt>
          <cx:pt idx="23390">592560</cx:pt>
          <cx:pt idx="23391">942300</cx:pt>
          <cx:pt idx="23392">314055</cx:pt>
          <cx:pt idx="23393">545040</cx:pt>
          <cx:pt idx="23394">1155226.5</cx:pt>
          <cx:pt idx="23395">675000</cx:pt>
          <cx:pt idx="23396">521280</cx:pt>
          <cx:pt idx="23397">781920</cx:pt>
          <cx:pt idx="23398">1002870</cx:pt>
          <cx:pt idx="23399">103500</cx:pt>
          <cx:pt idx="23400">927252</cx:pt>
          <cx:pt idx="23401">254700</cx:pt>
          <cx:pt idx="23402">755190</cx:pt>
          <cx:pt idx="23403">110331</cx:pt>
          <cx:pt idx="23404">837000</cx:pt>
          <cx:pt idx="23405">135000</cx:pt>
          <cx:pt idx="23406">824823</cx:pt>
          <cx:pt idx="23407">237024</cx:pt>
          <cx:pt idx="23408">900000</cx:pt>
          <cx:pt idx="23409">576837</cx:pt>
          <cx:pt idx="23410">521280</cx:pt>
          <cx:pt idx="23411">840780</cx:pt>
          <cx:pt idx="23412">495000</cx:pt>
          <cx:pt idx="23413">130365</cx:pt>
          <cx:pt idx="23414">264888</cx:pt>
          <cx:pt idx="23415">261000</cx:pt>
          <cx:pt idx="23416">1223010</cx:pt>
          <cx:pt idx="23417">521280</cx:pt>
          <cx:pt idx="23418">301095</cx:pt>
          <cx:pt idx="23419">182448</cx:pt>
          <cx:pt idx="23420">157500</cx:pt>
          <cx:pt idx="23421">835380</cx:pt>
          <cx:pt idx="23422">278613</cx:pt>
          <cx:pt idx="23423">225000</cx:pt>
          <cx:pt idx="23424">229500</cx:pt>
          <cx:pt idx="23425">545040</cx:pt>
          <cx:pt idx="23426">239850</cx:pt>
          <cx:pt idx="23427">1125000</cx:pt>
          <cx:pt idx="23428">1008000</cx:pt>
          <cx:pt idx="23429">240660</cx:pt>
          <cx:pt idx="23430">225000</cx:pt>
          <cx:pt idx="23431">497520</cx:pt>
          <cx:pt idx="23432">633681</cx:pt>
          <cx:pt idx="23433">450000</cx:pt>
          <cx:pt idx="23434">284400</cx:pt>
          <cx:pt idx="23435">545040</cx:pt>
          <cx:pt idx="23436">1288350</cx:pt>
          <cx:pt idx="23437">1024290</cx:pt>
          <cx:pt idx="23438">1377000</cx:pt>
          <cx:pt idx="23439">204768</cx:pt>
          <cx:pt idx="23440">135000</cx:pt>
          <cx:pt idx="23441">1030680</cx:pt>
          <cx:pt idx="23442">668484</cx:pt>
          <cx:pt idx="23443">343800</cx:pt>
          <cx:pt idx="23444">167895</cx:pt>
          <cx:pt idx="23445">1288350</cx:pt>
          <cx:pt idx="23446">755190</cx:pt>
          <cx:pt idx="23447">1255680</cx:pt>
          <cx:pt idx="23448">723996</cx:pt>
          <cx:pt idx="23449">976077</cx:pt>
          <cx:pt idx="23450">270000</cx:pt>
          <cx:pt idx="23451">270000</cx:pt>
          <cx:pt idx="23452">1528200</cx:pt>
          <cx:pt idx="23453">148500</cx:pt>
          <cx:pt idx="23454">545040</cx:pt>
          <cx:pt idx="23455">571446</cx:pt>
          <cx:pt idx="23456">247500</cx:pt>
          <cx:pt idx="23457">900000</cx:pt>
          <cx:pt idx="23458">604152</cx:pt>
          <cx:pt idx="23459">337500</cx:pt>
          <cx:pt idx="23460">225000</cx:pt>
          <cx:pt idx="23461">1237500</cx:pt>
          <cx:pt idx="23462">127350</cx:pt>
          <cx:pt idx="23463">270000</cx:pt>
          <cx:pt idx="23464">101880</cx:pt>
          <cx:pt idx="23465">1125000</cx:pt>
          <cx:pt idx="23466">239850</cx:pt>
          <cx:pt idx="23467">254700</cx:pt>
          <cx:pt idx="23468">276277.5</cx:pt>
          <cx:pt idx="23469">270000</cx:pt>
          <cx:pt idx="23470">808650</cx:pt>
          <cx:pt idx="23471">183384</cx:pt>
          <cx:pt idx="23472">178290</cx:pt>
          <cx:pt idx="23473">545040</cx:pt>
          <cx:pt idx="23474">454500</cx:pt>
          <cx:pt idx="23475">1913148</cx:pt>
          <cx:pt idx="23476">91008</cx:pt>
          <cx:pt idx="23477">95940</cx:pt>
          <cx:pt idx="23478">57564</cx:pt>
          <cx:pt idx="23479">1078200</cx:pt>
          <cx:pt idx="23480">367389</cx:pt>
          <cx:pt idx="23481">1125000</cx:pt>
          <cx:pt idx="23482">450000</cx:pt>
          <cx:pt idx="23483">630000</cx:pt>
          <cx:pt idx="23484">1022022</cx:pt>
          <cx:pt idx="23485">495000</cx:pt>
          <cx:pt idx="23486">327024</cx:pt>
          <cx:pt idx="23487">127350</cx:pt>
          <cx:pt idx="23488">495000</cx:pt>
          <cx:pt idx="23489">180000</cx:pt>
          <cx:pt idx="23490">259794</cx:pt>
          <cx:pt idx="23491">225000</cx:pt>
          <cx:pt idx="23492">1467612</cx:pt>
          <cx:pt idx="23493">299772</cx:pt>
          <cx:pt idx="23494">1350000</cx:pt>
          <cx:pt idx="23495">755190</cx:pt>
          <cx:pt idx="23496">152820</cx:pt>
          <cx:pt idx="23497">781920</cx:pt>
          <cx:pt idx="23498">315000</cx:pt>
          <cx:pt idx="23499">1078200</cx:pt>
          <cx:pt idx="23500">961146</cx:pt>
          <cx:pt idx="23501">454500</cx:pt>
          <cx:pt idx="23502">389844</cx:pt>
          <cx:pt idx="23503">481500</cx:pt>
          <cx:pt idx="23504">675000</cx:pt>
          <cx:pt idx="23505">942300</cx:pt>
          <cx:pt idx="23506">261000</cx:pt>
          <cx:pt idx="23507">553806</cx:pt>
          <cx:pt idx="23508">630000</cx:pt>
          <cx:pt idx="23509">284400</cx:pt>
          <cx:pt idx="23510">1256400</cx:pt>
          <cx:pt idx="23511">553806</cx:pt>
          <cx:pt idx="23512">272520</cx:pt>
          <cx:pt idx="23513">906228</cx:pt>
          <cx:pt idx="23514">360000</cx:pt>
          <cx:pt idx="23515">1386265.5</cx:pt>
          <cx:pt idx="23516">283419</cx:pt>
          <cx:pt idx="23517">180000</cx:pt>
          <cx:pt idx="23518">298467</cx:pt>
          <cx:pt idx="23519">900000</cx:pt>
          <cx:pt idx="23520">310500</cx:pt>
          <cx:pt idx="23521">450000</cx:pt>
          <cx:pt idx="23522">948816</cx:pt>
          <cx:pt idx="23523">271066.5</cx:pt>
          <cx:pt idx="23524">248760</cx:pt>
          <cx:pt idx="23525">450000</cx:pt>
          <cx:pt idx="23526">1735299</cx:pt>
          <cx:pt idx="23527">208854</cx:pt>
          <cx:pt idx="23528">1082214</cx:pt>
          <cx:pt idx="23529">382500</cx:pt>
          <cx:pt idx="23530">450000</cx:pt>
          <cx:pt idx="23531">466213.5</cx:pt>
          <cx:pt idx="23532">1470330</cx:pt>
          <cx:pt idx="23533">178290</cx:pt>
          <cx:pt idx="23534">450000</cx:pt>
          <cx:pt idx="23535">728460</cx:pt>
          <cx:pt idx="23536">938304</cx:pt>
          <cx:pt idx="23537">135000</cx:pt>
          <cx:pt idx="23538">227520</cx:pt>
          <cx:pt idx="23539">599472</cx:pt>
          <cx:pt idx="23540">518562</cx:pt>
          <cx:pt idx="23541">225000</cx:pt>
          <cx:pt idx="23542">277969.5</cx:pt>
          <cx:pt idx="23543">348264</cx:pt>
          <cx:pt idx="23544">101880</cx:pt>
          <cx:pt idx="23545">794173.5</cx:pt>
          <cx:pt idx="23546">1971072</cx:pt>
          <cx:pt idx="23547">126000</cx:pt>
          <cx:pt idx="23548">713889</cx:pt>
          <cx:pt idx="23549">808650</cx:pt>
          <cx:pt idx="23550">550467</cx:pt>
          <cx:pt idx="23551">247500</cx:pt>
          <cx:pt idx="23552">808650</cx:pt>
          <cx:pt idx="23553">679500</cx:pt>
          <cx:pt idx="23554">835605</cx:pt>
          <cx:pt idx="23555">1417500</cx:pt>
          <cx:pt idx="23556">1800000</cx:pt>
          <cx:pt idx="23557">1096020</cx:pt>
          <cx:pt idx="23558">135000</cx:pt>
          <cx:pt idx="23559">808650</cx:pt>
          <cx:pt idx="23560">781920</cx:pt>
          <cx:pt idx="23561">545040</cx:pt>
          <cx:pt idx="23562">2265570</cx:pt>
          <cx:pt idx="23563">450000</cx:pt>
          <cx:pt idx="23564">270000</cx:pt>
          <cx:pt idx="23565">1046142</cx:pt>
          <cx:pt idx="23566">500211</cx:pt>
          <cx:pt idx="23567">450000</cx:pt>
          <cx:pt idx="23568">135000</cx:pt>
          <cx:pt idx="23569">463500</cx:pt>
          <cx:pt idx="23570">1247121</cx:pt>
          <cx:pt idx="23571">189000</cx:pt>
          <cx:pt idx="23572">589500</cx:pt>
          <cx:pt idx="23573">675000</cx:pt>
          <cx:pt idx="23574">773680.5</cx:pt>
          <cx:pt idx="23575">225000</cx:pt>
          <cx:pt idx="23576">180000</cx:pt>
          <cx:pt idx="23577">135000</cx:pt>
          <cx:pt idx="23578">585000</cx:pt>
          <cx:pt idx="23579">254700</cx:pt>
          <cx:pt idx="23580">689742</cx:pt>
          <cx:pt idx="23581">675000</cx:pt>
          <cx:pt idx="23582">2250000</cx:pt>
          <cx:pt idx="23583">269550</cx:pt>
          <cx:pt idx="23584">1256400</cx:pt>
          <cx:pt idx="23585">2447937</cx:pt>
          <cx:pt idx="23586">835380</cx:pt>
          <cx:pt idx="23587">197820</cx:pt>
          <cx:pt idx="23588">508495.5</cx:pt>
          <cx:pt idx="23589">477000</cx:pt>
          <cx:pt idx="23590">143910</cx:pt>
          <cx:pt idx="23591">161595</cx:pt>
          <cx:pt idx="23592">573408</cx:pt>
          <cx:pt idx="23593">630000</cx:pt>
          <cx:pt idx="23594">1130112</cx:pt>
          <cx:pt idx="23595">1180899</cx:pt>
          <cx:pt idx="23596">284400</cx:pt>
          <cx:pt idx="23597">135000</cx:pt>
          <cx:pt idx="23598">114682.5</cx:pt>
          <cx:pt idx="23599">325908</cx:pt>
          <cx:pt idx="23600">254700</cx:pt>
          <cx:pt idx="23601">180000</cx:pt>
          <cx:pt idx="23602">706221</cx:pt>
          <cx:pt idx="23603">441481.5</cx:pt>
          <cx:pt idx="23604">253737</cx:pt>
          <cx:pt idx="23605">760225.5</cx:pt>
          <cx:pt idx="23606">380533.5</cx:pt>
          <cx:pt idx="23607">755190</cx:pt>
          <cx:pt idx="23608">1086786</cx:pt>
          <cx:pt idx="23609">900000</cx:pt>
          <cx:pt idx="23610">284400</cx:pt>
          <cx:pt idx="23611">640080</cx:pt>
          <cx:pt idx="23612">47970</cx:pt>
          <cx:pt idx="23613">157050</cx:pt>
          <cx:pt idx="23614">450000</cx:pt>
          <cx:pt idx="23615">780363</cx:pt>
          <cx:pt idx="23616">193500</cx:pt>
          <cx:pt idx="23617">104256</cx:pt>
          <cx:pt idx="23618">180000</cx:pt>
          <cx:pt idx="23619">314100</cx:pt>
          <cx:pt idx="23620">1006920</cx:pt>
          <cx:pt idx="23621">659610</cx:pt>
          <cx:pt idx="23622">560664</cx:pt>
          <cx:pt idx="23623">180000</cx:pt>
          <cx:pt idx="23624">344043</cx:pt>
          <cx:pt idx="23625">1350000</cx:pt>
          <cx:pt idx="23626">450000</cx:pt>
          <cx:pt idx="23627">640080</cx:pt>
          <cx:pt idx="23628">247275</cx:pt>
          <cx:pt idx="23629">675000</cx:pt>
          <cx:pt idx="23630">177903</cx:pt>
          <cx:pt idx="23631">1125000</cx:pt>
          <cx:pt idx="23632">521280</cx:pt>
          <cx:pt idx="23633">1125000</cx:pt>
          <cx:pt idx="23634">234000</cx:pt>
          <cx:pt idx="23635">729792</cx:pt>
          <cx:pt idx="23636">540000</cx:pt>
          <cx:pt idx="23637">765000</cx:pt>
          <cx:pt idx="23638">270000</cx:pt>
          <cx:pt idx="23639">517500</cx:pt>
          <cx:pt idx="23640">679896</cx:pt>
          <cx:pt idx="23641">728460</cx:pt>
          <cx:pt idx="23642">119925</cx:pt>
          <cx:pt idx="23643">1525482</cx:pt>
          <cx:pt idx="23644">540000</cx:pt>
          <cx:pt idx="23645">485640</cx:pt>
          <cx:pt idx="23646">848070</cx:pt>
          <cx:pt idx="23647">182286</cx:pt>
          <cx:pt idx="23648">582804</cx:pt>
          <cx:pt idx="23649">523597.5</cx:pt>
          <cx:pt idx="23650">1305000</cx:pt>
          <cx:pt idx="23651">178290</cx:pt>
          <cx:pt idx="23652">292500</cx:pt>
          <cx:pt idx="23653">254700</cx:pt>
          <cx:pt idx="23654">900000</cx:pt>
          <cx:pt idx="23655">1288350</cx:pt>
          <cx:pt idx="23656">634482</cx:pt>
          <cx:pt idx="23657">303489</cx:pt>
          <cx:pt idx="23658">239850</cx:pt>
          <cx:pt idx="23659">284400</cx:pt>
          <cx:pt idx="23660">900000</cx:pt>
          <cx:pt idx="23661">900000</cx:pt>
          <cx:pt idx="23662">425133</cx:pt>
          <cx:pt idx="23663">517500</cx:pt>
          <cx:pt idx="23664">270000</cx:pt>
          <cx:pt idx="23665">1288350</cx:pt>
          <cx:pt idx="23666">225000</cx:pt>
          <cx:pt idx="23667">176328</cx:pt>
          <cx:pt idx="23668">675000</cx:pt>
          <cx:pt idx="23669">254700</cx:pt>
          <cx:pt idx="23670">225000</cx:pt>
          <cx:pt idx="23671">257391</cx:pt>
          <cx:pt idx="23672">675000</cx:pt>
          <cx:pt idx="23673">254700</cx:pt>
          <cx:pt idx="23674">518562</cx:pt>
          <cx:pt idx="23675">808650</cx:pt>
          <cx:pt idx="23676">404325</cx:pt>
          <cx:pt idx="23677">117162</cx:pt>
          <cx:pt idx="23678">783000</cx:pt>
          <cx:pt idx="23679">729792</cx:pt>
          <cx:pt idx="23680">773680.5</cx:pt>
          <cx:pt idx="23681">291384</cx:pt>
          <cx:pt idx="23682">585000</cx:pt>
          <cx:pt idx="23683">381528</cx:pt>
          <cx:pt idx="23684">1066752</cx:pt>
          <cx:pt idx="23685">254700</cx:pt>
          <cx:pt idx="23686">427500</cx:pt>
          <cx:pt idx="23687">550980</cx:pt>
          <cx:pt idx="23688">180000</cx:pt>
          <cx:pt idx="23689">500211</cx:pt>
          <cx:pt idx="23690">296280</cx:pt>
          <cx:pt idx="23691">983299.5</cx:pt>
          <cx:pt idx="23692">549000</cx:pt>
          <cx:pt idx="23693">509922</cx:pt>
          <cx:pt idx="23694">450000</cx:pt>
          <cx:pt idx="23695">422235</cx:pt>
          <cx:pt idx="23696">906228</cx:pt>
          <cx:pt idx="23697">1305000</cx:pt>
          <cx:pt idx="23698">1125000</cx:pt>
          <cx:pt idx="23699">1113840</cx:pt>
          <cx:pt idx="23700">263686.5</cx:pt>
          <cx:pt idx="23701">314100</cx:pt>
          <cx:pt idx="23702">485640</cx:pt>
          <cx:pt idx="23703">521280</cx:pt>
          <cx:pt idx="23704">229500</cx:pt>
          <cx:pt idx="23705">509400</cx:pt>
          <cx:pt idx="23706">101880</cx:pt>
          <cx:pt idx="23707">1546020</cx:pt>
          <cx:pt idx="23708">260640</cx:pt>
          <cx:pt idx="23709">251091</cx:pt>
          <cx:pt idx="23710">497520</cx:pt>
          <cx:pt idx="23711">526491</cx:pt>
          <cx:pt idx="23712">270000</cx:pt>
          <cx:pt idx="23713">1003500</cx:pt>
          <cx:pt idx="23714">76410</cx:pt>
          <cx:pt idx="23715">263686.5</cx:pt>
          <cx:pt idx="23716">891072</cx:pt>
          <cx:pt idx="23717">1575000</cx:pt>
          <cx:pt idx="23718">918000</cx:pt>
          <cx:pt idx="23719">268659</cx:pt>
          <cx:pt idx="23720">648000</cx:pt>
          <cx:pt idx="23721">398016</cx:pt>
          <cx:pt idx="23722">156384</cx:pt>
          <cx:pt idx="23723">254700</cx:pt>
          <cx:pt idx="23724">544491</cx:pt>
          <cx:pt idx="23725">1574532</cx:pt>
          <cx:pt idx="23726">781920</cx:pt>
          <cx:pt idx="23727">135000</cx:pt>
          <cx:pt idx="23728">135000</cx:pt>
          <cx:pt idx="23729">675000</cx:pt>
          <cx:pt idx="23730">1006920</cx:pt>
          <cx:pt idx="23731">215640</cx:pt>
          <cx:pt idx="23732">835380</cx:pt>
          <cx:pt idx="23733">1078200</cx:pt>
          <cx:pt idx="23734">540000</cx:pt>
          <cx:pt idx="23735">545040</cx:pt>
          <cx:pt idx="23736">315000</cx:pt>
          <cx:pt idx="23737">189000</cx:pt>
          <cx:pt idx="23738">256500</cx:pt>
          <cx:pt idx="23739">1024740</cx:pt>
          <cx:pt idx="23740">315000</cx:pt>
          <cx:pt idx="23741">878733</cx:pt>
          <cx:pt idx="23742">481176</cx:pt>
          <cx:pt idx="23743">1042560</cx:pt>
          <cx:pt idx="23744">1350000</cx:pt>
          <cx:pt idx="23745">1506816</cx:pt>
          <cx:pt idx="23746">176328</cx:pt>
          <cx:pt idx="23747">1125000</cx:pt>
          <cx:pt idx="23748">675000</cx:pt>
          <cx:pt idx="23749">1365651</cx:pt>
          <cx:pt idx="23750">679896</cx:pt>
          <cx:pt idx="23751">576837</cx:pt>
          <cx:pt idx="23752">750645</cx:pt>
          <cx:pt idx="23753">180000</cx:pt>
          <cx:pt idx="23754">225000</cx:pt>
          <cx:pt idx="23755">225000</cx:pt>
          <cx:pt idx="23756">473760</cx:pt>
          <cx:pt idx="23757">318411</cx:pt>
          <cx:pt idx="23758">254700</cx:pt>
          <cx:pt idx="23759">1188000</cx:pt>
          <cx:pt idx="23760">170640</cx:pt>
          <cx:pt idx="23761">180000</cx:pt>
          <cx:pt idx="23762">971280</cx:pt>
          <cx:pt idx="23763">805536</cx:pt>
          <cx:pt idx="23764">540000</cx:pt>
          <cx:pt idx="23765">935640</cx:pt>
          <cx:pt idx="23766">103500</cx:pt>
          <cx:pt idx="23767">254700</cx:pt>
          <cx:pt idx="23768">333000</cx:pt>
          <cx:pt idx="23769">1035832.5</cx:pt>
          <cx:pt idx="23770">835380</cx:pt>
          <cx:pt idx="23771">1006920</cx:pt>
          <cx:pt idx="23772">533668.5</cx:pt>
          <cx:pt idx="23773">675000</cx:pt>
          <cx:pt idx="23774">450000</cx:pt>
          <cx:pt idx="23775">167121</cx:pt>
          <cx:pt idx="23776">634482</cx:pt>
          <cx:pt idx="23777">542133</cx:pt>
          <cx:pt idx="23778">313438.5</cx:pt>
          <cx:pt idx="23779">339241.5</cx:pt>
          <cx:pt idx="23780">129519</cx:pt>
          <cx:pt idx="23781">1078200</cx:pt>
          <cx:pt idx="23782">390960</cx:pt>
          <cx:pt idx="23783">545040</cx:pt>
          <cx:pt idx="23784">134775</cx:pt>
          <cx:pt idx="23785">555273</cx:pt>
          <cx:pt idx="23786">948582</cx:pt>
          <cx:pt idx="23787">135000</cx:pt>
          <cx:pt idx="23788">728460</cx:pt>
          <cx:pt idx="23789">641173.5</cx:pt>
          <cx:pt idx="23790">640080</cx:pt>
          <cx:pt idx="23791">540000</cx:pt>
          <cx:pt idx="23792">1113840</cx:pt>
          <cx:pt idx="23793">697500</cx:pt>
          <cx:pt idx="23794">450000</cx:pt>
          <cx:pt idx="23795">855000</cx:pt>
          <cx:pt idx="23796">1024290</cx:pt>
          <cx:pt idx="23797">1078200</cx:pt>
          <cx:pt idx="23798">152820</cx:pt>
          <cx:pt idx="23799">781920</cx:pt>
          <cx:pt idx="23800">215640</cx:pt>
          <cx:pt idx="23801">597339</cx:pt>
          <cx:pt idx="23802">568057.5</cx:pt>
          <cx:pt idx="23803">254700</cx:pt>
          <cx:pt idx="23804">180000</cx:pt>
          <cx:pt idx="23805">225000</cx:pt>
          <cx:pt idx="23806">675000</cx:pt>
          <cx:pt idx="23807">808650</cx:pt>
          <cx:pt idx="23808">545040</cx:pt>
          <cx:pt idx="23809">343800</cx:pt>
          <cx:pt idx="23810">59346</cx:pt>
          <cx:pt idx="23811">808650</cx:pt>
          <cx:pt idx="23812">533668.5</cx:pt>
          <cx:pt idx="23813">157500</cx:pt>
          <cx:pt idx="23814">254700</cx:pt>
          <cx:pt idx="23815">641173.5</cx:pt>
          <cx:pt idx="23816">792346.5</cx:pt>
          <cx:pt idx="23817">755190</cx:pt>
          <cx:pt idx="23818">301464</cx:pt>
          <cx:pt idx="23819">584766</cx:pt>
          <cx:pt idx="23820">787131</cx:pt>
          <cx:pt idx="23821">1042560</cx:pt>
          <cx:pt idx="23822">71955</cx:pt>
          <cx:pt idx="23823">360000</cx:pt>
          <cx:pt idx="23824">648000</cx:pt>
          <cx:pt idx="23825">247500</cx:pt>
          <cx:pt idx="23826">679500</cx:pt>
          <cx:pt idx="23827">808650</cx:pt>
          <cx:pt idx="23828">258709.5</cx:pt>
          <cx:pt idx="23829">513000</cx:pt>
          <cx:pt idx="23830">675000</cx:pt>
          <cx:pt idx="23831">202500</cx:pt>
          <cx:pt idx="23832">479799</cx:pt>
          <cx:pt idx="23833">225000</cx:pt>
          <cx:pt idx="23834">783000</cx:pt>
          <cx:pt idx="23835">284400</cx:pt>
          <cx:pt idx="23836">770913</cx:pt>
          <cx:pt idx="23837">942300</cx:pt>
          <cx:pt idx="23838">540000</cx:pt>
          <cx:pt idx="23839">481855.5</cx:pt>
          <cx:pt idx="23840">314100</cx:pt>
          <cx:pt idx="23841">495000</cx:pt>
          <cx:pt idx="23842">942300</cx:pt>
          <cx:pt idx="23843">900000</cx:pt>
          <cx:pt idx="23844">1215000</cx:pt>
          <cx:pt idx="23845">247275</cx:pt>
          <cx:pt idx="23846">728460</cx:pt>
          <cx:pt idx="23847">135000</cx:pt>
          <cx:pt idx="23848">568800</cx:pt>
          <cx:pt idx="23849">640080</cx:pt>
          <cx:pt idx="23850">332842.5</cx:pt>
          <cx:pt idx="23851">490536</cx:pt>
          <cx:pt idx="23852">227520</cx:pt>
          <cx:pt idx="23853">481176</cx:pt>
          <cx:pt idx="23854">675000</cx:pt>
          <cx:pt idx="23855">125136</cx:pt>
          <cx:pt idx="23856">255960</cx:pt>
          <cx:pt idx="23857">454500</cx:pt>
          <cx:pt idx="23858">62554.5</cx:pt>
          <cx:pt idx="23859">1687266</cx:pt>
          <cx:pt idx="23860">900000</cx:pt>
          <cx:pt idx="23861">202500</cx:pt>
          <cx:pt idx="23862">314100</cx:pt>
          <cx:pt idx="23863">1002726</cx:pt>
          <cx:pt idx="23864">900000</cx:pt>
          <cx:pt idx="23865">675000</cx:pt>
          <cx:pt idx="23866">661500</cx:pt>
          <cx:pt idx="23867">276277.5</cx:pt>
          <cx:pt idx="23868">490495.5</cx:pt>
          <cx:pt idx="23869">125136</cx:pt>
          <cx:pt idx="23870">1305000</cx:pt>
          <cx:pt idx="23871">427500</cx:pt>
          <cx:pt idx="23872">263686.5</cx:pt>
          <cx:pt idx="23873">125640</cx:pt>
          <cx:pt idx="23874">254700</cx:pt>
          <cx:pt idx="23875">1290838.5</cx:pt>
          <cx:pt idx="23876">427500</cx:pt>
          <cx:pt idx="23877">270000</cx:pt>
          <cx:pt idx="23878">270000</cx:pt>
          <cx:pt idx="23879">755190</cx:pt>
          <cx:pt idx="23880">148365</cx:pt>
          <cx:pt idx="23881">640080</cx:pt>
          <cx:pt idx="23882">620325</cx:pt>
          <cx:pt idx="23883">135000</cx:pt>
          <cx:pt idx="23884">562932</cx:pt>
          <cx:pt idx="23885">1036530</cx:pt>
          <cx:pt idx="23886">513000</cx:pt>
          <cx:pt idx="23887">1506816</cx:pt>
          <cx:pt idx="23888">306000</cx:pt>
          <cx:pt idx="23889">585000</cx:pt>
          <cx:pt idx="23890">1040463</cx:pt>
          <cx:pt idx="23891">175500</cx:pt>
          <cx:pt idx="23892">673875</cx:pt>
          <cx:pt idx="23893">1272888</cx:pt>
          <cx:pt idx="23894">1077061.5</cx:pt>
          <cx:pt idx="23895">916470</cx:pt>
          <cx:pt idx="23896">364896</cx:pt>
          <cx:pt idx="23897">1082214</cx:pt>
          <cx:pt idx="23898">343800</cx:pt>
          <cx:pt idx="23899">225000</cx:pt>
          <cx:pt idx="23900">414792</cx:pt>
          <cx:pt idx="23901">640080</cx:pt>
          <cx:pt idx="23902">1024290</cx:pt>
          <cx:pt idx="23903">1223010</cx:pt>
          <cx:pt idx="23904">348826.5</cx:pt>
          <cx:pt idx="23905">286704</cx:pt>
          <cx:pt idx="23906">1546020</cx:pt>
          <cx:pt idx="23907">599778</cx:pt>
          <cx:pt idx="23908">225000</cx:pt>
          <cx:pt idx="23909">675000</cx:pt>
          <cx:pt idx="23910">900000</cx:pt>
          <cx:pt idx="23911">247275</cx:pt>
          <cx:pt idx="23912">810000</cx:pt>
          <cx:pt idx="23913">784858.5</cx:pt>
          <cx:pt idx="23914">610335</cx:pt>
          <cx:pt idx="23915">778801.5</cx:pt>
          <cx:pt idx="23916">943425</cx:pt>
          <cx:pt idx="23917">503676</cx:pt>
          <cx:pt idx="23918">562491</cx:pt>
          <cx:pt idx="23919">675000</cx:pt>
          <cx:pt idx="23920">337500</cx:pt>
          <cx:pt idx="23921">180000</cx:pt>
          <cx:pt idx="23922">495000</cx:pt>
          <cx:pt idx="23923">1440000</cx:pt>
          <cx:pt idx="23924">729792</cx:pt>
          <cx:pt idx="23925">979992</cx:pt>
          <cx:pt idx="23926">679500</cx:pt>
          <cx:pt idx="23927">1762110</cx:pt>
          <cx:pt idx="23928">675000</cx:pt>
          <cx:pt idx="23929">172512</cx:pt>
          <cx:pt idx="23930">135000</cx:pt>
          <cx:pt idx="23931">474048</cx:pt>
          <cx:pt idx="23932">284400</cx:pt>
          <cx:pt idx="23933">1288350</cx:pt>
          <cx:pt idx="23934">135000</cx:pt>
          <cx:pt idx="23935">762453</cx:pt>
          <cx:pt idx="23936">450000</cx:pt>
          <cx:pt idx="23937">504000</cx:pt>
          <cx:pt idx="23938">381528</cx:pt>
          <cx:pt idx="23939">454500</cx:pt>
          <cx:pt idx="23940">677664</cx:pt>
          <cx:pt idx="23941">1053000</cx:pt>
          <cx:pt idx="23942">254700</cx:pt>
          <cx:pt idx="23943">592560</cx:pt>
          <cx:pt idx="23944">247500</cx:pt>
          <cx:pt idx="23945">900297</cx:pt>
          <cx:pt idx="23946">1125000</cx:pt>
          <cx:pt idx="23947">755190</cx:pt>
          <cx:pt idx="23948">47970</cx:pt>
          <cx:pt idx="23949">2695500</cx:pt>
          <cx:pt idx="23950">711000</cx:pt>
          <cx:pt idx="23951">518562</cx:pt>
          <cx:pt idx="23952">835380</cx:pt>
          <cx:pt idx="23953">534204</cx:pt>
          <cx:pt idx="23954">1078200</cx:pt>
          <cx:pt idx="23955">2517300</cx:pt>
          <cx:pt idx="23956">192874.5</cx:pt>
          <cx:pt idx="23957">1006920</cx:pt>
          <cx:pt idx="23958">500566.5</cx:pt>
          <cx:pt idx="23959">1305000</cx:pt>
          <cx:pt idx="23960">227520</cx:pt>
          <cx:pt idx="23961">112068</cx:pt>
          <cx:pt idx="23962">409500</cx:pt>
          <cx:pt idx="23963">679500</cx:pt>
          <cx:pt idx="23964">270000</cx:pt>
          <cx:pt idx="23965">1006920</cx:pt>
          <cx:pt idx="23966">1574532</cx:pt>
          <cx:pt idx="23967">220500</cx:pt>
          <cx:pt idx="23968">180000</cx:pt>
          <cx:pt idx="23969">1009566</cx:pt>
          <cx:pt idx="23970">170640</cx:pt>
          <cx:pt idx="23971">450000</cx:pt>
          <cx:pt idx="23972">270000</cx:pt>
          <cx:pt idx="23973">417024</cx:pt>
          <cx:pt idx="23974">1886850</cx:pt>
          <cx:pt idx="23975">1350000</cx:pt>
          <cx:pt idx="23976">247500</cx:pt>
          <cx:pt idx="23977">528633</cx:pt>
          <cx:pt idx="23978">195543</cx:pt>
          <cx:pt idx="23979">180000</cx:pt>
          <cx:pt idx="23980">593010</cx:pt>
          <cx:pt idx="23981">808650</cx:pt>
          <cx:pt idx="23982">781920</cx:pt>
          <cx:pt idx="23983">601474.5</cx:pt>
          <cx:pt idx="23984">310734</cx:pt>
          <cx:pt idx="23985">1288350</cx:pt>
          <cx:pt idx="23986">1381113</cx:pt>
          <cx:pt idx="23987">436032</cx:pt>
          <cx:pt idx="23988">178290</cx:pt>
          <cx:pt idx="23989">1288350</cx:pt>
          <cx:pt idx="23990">808650</cx:pt>
          <cx:pt idx="23991">187704</cx:pt>
          <cx:pt idx="23992">855000</cx:pt>
          <cx:pt idx="23993">808650</cx:pt>
          <cx:pt idx="23994">595273.5</cx:pt>
          <cx:pt idx="23995">157500</cx:pt>
          <cx:pt idx="23996">308133</cx:pt>
          <cx:pt idx="23997">533304</cx:pt>
          <cx:pt idx="23998">331920</cx:pt>
          <cx:pt idx="23999">1096020</cx:pt>
          <cx:pt idx="24000">1436850</cx:pt>
          <cx:pt idx="24001">359725.5</cx:pt>
          <cx:pt idx="24002">545040</cx:pt>
          <cx:pt idx="24003">568863</cx:pt>
          <cx:pt idx="24004">269550</cx:pt>
          <cx:pt idx="24005">584766</cx:pt>
          <cx:pt idx="24006">562491</cx:pt>
          <cx:pt idx="24007">592560</cx:pt>
          <cx:pt idx="24008">997974</cx:pt>
          <cx:pt idx="24009">553626</cx:pt>
          <cx:pt idx="24010">1800000</cx:pt>
          <cx:pt idx="24011">180000</cx:pt>
          <cx:pt idx="24012">392427</cx:pt>
          <cx:pt idx="24013">135000</cx:pt>
          <cx:pt idx="24014">1080000</cx:pt>
          <cx:pt idx="24015">1125000</cx:pt>
          <cx:pt idx="24016">832977</cx:pt>
          <cx:pt idx="24017">258768</cx:pt>
          <cx:pt idx="24018">545040</cx:pt>
          <cx:pt idx="24019">225000</cx:pt>
          <cx:pt idx="24020">270000</cx:pt>
          <cx:pt idx="24021">348264</cx:pt>
          <cx:pt idx="24022">206271</cx:pt>
          <cx:pt idx="24023">180000</cx:pt>
          <cx:pt idx="24024">1546020</cx:pt>
          <cx:pt idx="24025">180000</cx:pt>
          <cx:pt idx="24026">127350</cx:pt>
          <cx:pt idx="24027">646920</cx:pt>
          <cx:pt idx="24028">808650</cx:pt>
          <cx:pt idx="24029">835380</cx:pt>
          <cx:pt idx="24030">1096020</cx:pt>
          <cx:pt idx="24031">101880</cx:pt>
          <cx:pt idx="24032">1008117</cx:pt>
          <cx:pt idx="24033">123637.5</cx:pt>
          <cx:pt idx="24034">291915</cx:pt>
          <cx:pt idx="24035">299772</cx:pt>
          <cx:pt idx="24036">405000</cx:pt>
          <cx:pt idx="24037">518562</cx:pt>
          <cx:pt idx="24038">1125000</cx:pt>
          <cx:pt idx="24039">900000</cx:pt>
          <cx:pt idx="24040">405000</cx:pt>
          <cx:pt idx="24041">1358122.5</cx:pt>
          <cx:pt idx="24042">585000</cx:pt>
          <cx:pt idx="24043">337500</cx:pt>
          <cx:pt idx="24044">781920</cx:pt>
          <cx:pt idx="24045">444420</cx:pt>
          <cx:pt idx="24046">270000</cx:pt>
          <cx:pt idx="24047">526491</cx:pt>
          <cx:pt idx="24048">263686.5</cx:pt>
          <cx:pt idx="24049">531265.5</cx:pt>
          <cx:pt idx="24050">654498</cx:pt>
          <cx:pt idx="24051">337500</cx:pt>
          <cx:pt idx="24052">938034</cx:pt>
          <cx:pt idx="24053">654948</cx:pt>
          <cx:pt idx="24054">544491</cx:pt>
          <cx:pt idx="24055">238500</cx:pt>
          <cx:pt idx="24056">505332</cx:pt>
          <cx:pt idx="24057">286704</cx:pt>
          <cx:pt idx="24058">1125000</cx:pt>
          <cx:pt idx="24059">582228</cx:pt>
          <cx:pt idx="24060">1902082.5</cx:pt>
          <cx:pt idx="24061">229500</cx:pt>
          <cx:pt idx="24062">450000</cx:pt>
          <cx:pt idx="24063">90000</cx:pt>
          <cx:pt idx="24064">679500</cx:pt>
          <cx:pt idx="24065">364896</cx:pt>
          <cx:pt idx="24066">180000</cx:pt>
          <cx:pt idx="24067">269982</cx:pt>
          <cx:pt idx="24068">137538</cx:pt>
          <cx:pt idx="24069">463500</cx:pt>
          <cx:pt idx="24070">150948</cx:pt>
          <cx:pt idx="24071">247275</cx:pt>
          <cx:pt idx="24072">545040</cx:pt>
          <cx:pt idx="24073">1061599.5</cx:pt>
          <cx:pt idx="24074">810000</cx:pt>
          <cx:pt idx="24075">1113840</cx:pt>
          <cx:pt idx="24076">808650</cx:pt>
          <cx:pt idx="24077">203760</cx:pt>
          <cx:pt idx="24078">1125000</cx:pt>
          <cx:pt idx="24079">382500</cx:pt>
          <cx:pt idx="24080">621000</cx:pt>
          <cx:pt idx="24081">544491</cx:pt>
          <cx:pt idx="24082">612612</cx:pt>
          <cx:pt idx="24083">229500</cx:pt>
          <cx:pt idx="24084">755190</cx:pt>
          <cx:pt idx="24085">1345500</cx:pt>
          <cx:pt idx="24086">126130.5</cx:pt>
          <cx:pt idx="24087">781920</cx:pt>
          <cx:pt idx="24088">1223010</cx:pt>
          <cx:pt idx="24089">557770.5</cx:pt>
          <cx:pt idx="24090">202500</cx:pt>
          <cx:pt idx="24091">474048</cx:pt>
          <cx:pt idx="24092">364896</cx:pt>
          <cx:pt idx="24093">720000</cx:pt>
          <cx:pt idx="24094">441000</cx:pt>
          <cx:pt idx="24095">483237</cx:pt>
          <cx:pt idx="24096">1078200</cx:pt>
          <cx:pt idx="24097">268659</cx:pt>
          <cx:pt idx="24098">1133748</cx:pt>
          <cx:pt idx="24099">254700</cx:pt>
          <cx:pt idx="24100">490495.5</cx:pt>
          <cx:pt idx="24101">312768</cx:pt>
          <cx:pt idx="24102">640080</cx:pt>
          <cx:pt idx="24103">1886850</cx:pt>
          <cx:pt idx="24104">644427</cx:pt>
          <cx:pt idx="24105">835380</cx:pt>
          <cx:pt idx="24106">755190</cx:pt>
          <cx:pt idx="24107">566055</cx:pt>
          <cx:pt idx="24108">1006920</cx:pt>
          <cx:pt idx="24109">545040</cx:pt>
          <cx:pt idx="24110">420718.5</cx:pt>
          <cx:pt idx="24111">284400</cx:pt>
          <cx:pt idx="24112">495000</cx:pt>
          <cx:pt idx="24113">450000</cx:pt>
          <cx:pt idx="24114">296280</cx:pt>
          <cx:pt idx="24115">398016</cx:pt>
          <cx:pt idx="24116">566055</cx:pt>
          <cx:pt idx="24117">225000</cx:pt>
          <cx:pt idx="24118">450000</cx:pt>
          <cx:pt idx="24119">675000</cx:pt>
          <cx:pt idx="24120">113760</cx:pt>
          <cx:pt idx="24121">270000</cx:pt>
          <cx:pt idx="24122">238716</cx:pt>
          <cx:pt idx="24123">182016</cx:pt>
          <cx:pt idx="24124">364846.5</cx:pt>
          <cx:pt idx="24125">777024</cx:pt>
          <cx:pt idx="24126">675000</cx:pt>
          <cx:pt idx="24127">1125000</cx:pt>
          <cx:pt idx="24128">270000</cx:pt>
          <cx:pt idx="24129">1800000</cx:pt>
          <cx:pt idx="24130">288873</cx:pt>
          <cx:pt idx="24131">986418</cx:pt>
          <cx:pt idx="24132">180000</cx:pt>
          <cx:pt idx="24133">241618.5</cx:pt>
          <cx:pt idx="24134">593010</cx:pt>
          <cx:pt idx="24135">634482</cx:pt>
          <cx:pt idx="24136">405000</cx:pt>
          <cx:pt idx="24137">291384</cx:pt>
          <cx:pt idx="24138">889515</cx:pt>
          <cx:pt idx="24139">808650</cx:pt>
          <cx:pt idx="24140">900000</cx:pt>
          <cx:pt idx="24141">1215000</cx:pt>
          <cx:pt idx="24142">225000</cx:pt>
          <cx:pt idx="24143">1546020</cx:pt>
          <cx:pt idx="24144">180000</cx:pt>
          <cx:pt idx="24145">436032</cx:pt>
          <cx:pt idx="24146">860782.5</cx:pt>
          <cx:pt idx="24147">256500</cx:pt>
          <cx:pt idx="24148">686763</cx:pt>
          <cx:pt idx="24149">715095</cx:pt>
          <cx:pt idx="24150">514602</cx:pt>
          <cx:pt idx="24151">90000</cx:pt>
          <cx:pt idx="24152">408780</cx:pt>
          <cx:pt idx="24153">560664</cx:pt>
          <cx:pt idx="24154">1125000</cx:pt>
          <cx:pt idx="24155">540000</cx:pt>
          <cx:pt idx="24156">454500</cx:pt>
          <cx:pt idx="24157">409653</cx:pt>
          <cx:pt idx="24158">81504</cx:pt>
          <cx:pt idx="24159">545040</cx:pt>
          <cx:pt idx="24160">540000</cx:pt>
          <cx:pt idx="24161">315000</cx:pt>
          <cx:pt idx="24162">808650</cx:pt>
          <cx:pt idx="24163">1350000</cx:pt>
          <cx:pt idx="24164">1467612</cx:pt>
          <cx:pt idx="24165">480469.5</cx:pt>
          <cx:pt idx="24166">521280</cx:pt>
          <cx:pt idx="24167">772168.5</cx:pt>
          <cx:pt idx="24168">149256</cx:pt>
          <cx:pt idx="24169">225000</cx:pt>
          <cx:pt idx="24170">180000</cx:pt>
          <cx:pt idx="24171">576000</cx:pt>
          <cx:pt idx="24172">106974</cx:pt>
          <cx:pt idx="24173">684054</cx:pt>
          <cx:pt idx="24174">679500</cx:pt>
          <cx:pt idx="24175">819432</cx:pt>
          <cx:pt idx="24176">1557544.5</cx:pt>
          <cx:pt idx="24177">119925</cx:pt>
          <cx:pt idx="24178">840996</cx:pt>
          <cx:pt idx="24179">796500</cx:pt>
          <cx:pt idx="24180">986553</cx:pt>
          <cx:pt idx="24181">472500</cx:pt>
          <cx:pt idx="24182">1275372</cx:pt>
          <cx:pt idx="24183">450000</cx:pt>
          <cx:pt idx="24184">1318500</cx:pt>
          <cx:pt idx="24185">1042560</cx:pt>
          <cx:pt idx="24186">225000</cx:pt>
          <cx:pt idx="24187">229500</cx:pt>
          <cx:pt idx="24188">630000</cx:pt>
          <cx:pt idx="24189">402939</cx:pt>
          <cx:pt idx="24190">387000</cx:pt>
          <cx:pt idx="24191">1137042</cx:pt>
          <cx:pt idx="24192">284256</cx:pt>
          <cx:pt idx="24193">1890000</cx:pt>
          <cx:pt idx="24194">1162170</cx:pt>
          <cx:pt idx="24195">1042560</cx:pt>
          <cx:pt idx="24196">270000</cx:pt>
          <cx:pt idx="24197">1288350</cx:pt>
          <cx:pt idx="24198">1125000</cx:pt>
          <cx:pt idx="24199">675000</cx:pt>
          <cx:pt idx="24200">270000</cx:pt>
          <cx:pt idx="24201">269550</cx:pt>
          <cx:pt idx="24202">211500</cx:pt>
          <cx:pt idx="24203">299772</cx:pt>
          <cx:pt idx="24204">1046142</cx:pt>
          <cx:pt idx="24205">545040</cx:pt>
          <cx:pt idx="24206">630000</cx:pt>
          <cx:pt idx="24207">314100</cx:pt>
          <cx:pt idx="24208">315000</cx:pt>
          <cx:pt idx="24209">508495.5</cx:pt>
          <cx:pt idx="24210">1546020</cx:pt>
          <cx:pt idx="24211">288873</cx:pt>
          <cx:pt idx="24212">355536</cx:pt>
          <cx:pt idx="24213">657000</cx:pt>
          <cx:pt idx="24214">225000</cx:pt>
          <cx:pt idx="24215">180000</cx:pt>
          <cx:pt idx="24216">157500</cx:pt>
          <cx:pt idx="24217">1350000</cx:pt>
          <cx:pt idx="24218">288562.5</cx:pt>
          <cx:pt idx="24219">1575000</cx:pt>
          <cx:pt idx="24220">1350000</cx:pt>
          <cx:pt idx="24221">540000</cx:pt>
          <cx:pt idx="24222">703728</cx:pt>
          <cx:pt idx="24223">348826.5</cx:pt>
          <cx:pt idx="24224">71955</cx:pt>
          <cx:pt idx="24225">225000</cx:pt>
          <cx:pt idx="24226">562491</cx:pt>
          <cx:pt idx="24227">755190</cx:pt>
          <cx:pt idx="24228">675000</cx:pt>
          <cx:pt idx="24229">178290</cx:pt>
          <cx:pt idx="24230">270000</cx:pt>
          <cx:pt idx="24231">781920</cx:pt>
          <cx:pt idx="24232">414792</cx:pt>
          <cx:pt idx="24233">225000</cx:pt>
          <cx:pt idx="24234">47970</cx:pt>
          <cx:pt idx="24235">398934</cx:pt>
          <cx:pt idx="24236">180000</cx:pt>
          <cx:pt idx="24237">675000</cx:pt>
          <cx:pt idx="24238">1288350</cx:pt>
          <cx:pt idx="24239">447768</cx:pt>
          <cx:pt idx="24240">517500</cx:pt>
          <cx:pt idx="24241">450000</cx:pt>
          <cx:pt idx="24242">540000</cx:pt>
          <cx:pt idx="24243">474048</cx:pt>
          <cx:pt idx="24244">180000</cx:pt>
          <cx:pt idx="24245">1350000</cx:pt>
          <cx:pt idx="24246">545040</cx:pt>
          <cx:pt idx="24247">285723</cx:pt>
          <cx:pt idx="24248">1546020</cx:pt>
          <cx:pt idx="24249">1467612</cx:pt>
          <cx:pt idx="24250">765522</cx:pt>
          <cx:pt idx="24251">508495.5</cx:pt>
          <cx:pt idx="24252">900000</cx:pt>
          <cx:pt idx="24253">518562</cx:pt>
          <cx:pt idx="24254">305640</cx:pt>
          <cx:pt idx="24255">533668.5</cx:pt>
          <cx:pt idx="24256">1288350</cx:pt>
          <cx:pt idx="24257">578979</cx:pt>
          <cx:pt idx="24258">571500</cx:pt>
          <cx:pt idx="24259">450000</cx:pt>
          <cx:pt idx="24260">261000</cx:pt>
          <cx:pt idx="24261">675000</cx:pt>
          <cx:pt idx="24262">450000</cx:pt>
          <cx:pt idx="24263">286704</cx:pt>
          <cx:pt idx="24264">314100</cx:pt>
          <cx:pt idx="24265">95940</cx:pt>
          <cx:pt idx="24266">282690</cx:pt>
          <cx:pt idx="24267">814041</cx:pt>
          <cx:pt idx="24268">675000</cx:pt>
          <cx:pt idx="24269">180000</cx:pt>
          <cx:pt idx="24270">518562</cx:pt>
          <cx:pt idx="24271">1125000</cx:pt>
          <cx:pt idx="24272">1178217</cx:pt>
          <cx:pt idx="24273">1185120</cx:pt>
          <cx:pt idx="24274">675000</cx:pt>
          <cx:pt idx="24275">1312110</cx:pt>
          <cx:pt idx="24276">331920</cx:pt>
          <cx:pt idx="24277">495000</cx:pt>
          <cx:pt idx="24278">270000</cx:pt>
          <cx:pt idx="24279">675000</cx:pt>
          <cx:pt idx="24280">544491</cx:pt>
          <cx:pt idx="24281">247500</cx:pt>
          <cx:pt idx="24282">296280</cx:pt>
          <cx:pt idx="24283">202500</cx:pt>
          <cx:pt idx="24284">91008</cx:pt>
          <cx:pt idx="24285">225000</cx:pt>
          <cx:pt idx="24286">900000</cx:pt>
          <cx:pt idx="24287">135000</cx:pt>
          <cx:pt idx="24288">900000</cx:pt>
          <cx:pt idx="24289">254700</cx:pt>
          <cx:pt idx="24290">277969.5</cx:pt>
          <cx:pt idx="24291">307287</cx:pt>
          <cx:pt idx="24292">677664</cx:pt>
          <cx:pt idx="24293">551079</cx:pt>
          <cx:pt idx="24294">187704</cx:pt>
          <cx:pt idx="24295">284400</cx:pt>
          <cx:pt idx="24296">1288350</cx:pt>
          <cx:pt idx="24297">202500</cx:pt>
          <cx:pt idx="24298">213156</cx:pt>
          <cx:pt idx="24299">254700</cx:pt>
          <cx:pt idx="24300">290088</cx:pt>
          <cx:pt idx="24301">283419</cx:pt>
          <cx:pt idx="24302">900000</cx:pt>
          <cx:pt idx="24303">1443321</cx:pt>
          <cx:pt idx="24304">254700</cx:pt>
          <cx:pt idx="24305">277969.5</cx:pt>
          <cx:pt idx="24306">180000</cx:pt>
          <cx:pt idx="24307">760225.5</cx:pt>
          <cx:pt idx="24308">708552</cx:pt>
          <cx:pt idx="24309">795465</cx:pt>
          <cx:pt idx="24310">457834.5</cx:pt>
          <cx:pt idx="24311">314100</cx:pt>
          <cx:pt idx="24312">778162.5</cx:pt>
          <cx:pt idx="24313">675000</cx:pt>
          <cx:pt idx="24314">544491</cx:pt>
          <cx:pt idx="24315">312768</cx:pt>
          <cx:pt idx="24316">620325</cx:pt>
          <cx:pt idx="24317">900000</cx:pt>
          <cx:pt idx="24318">284400</cx:pt>
          <cx:pt idx="24319">315000</cx:pt>
          <cx:pt idx="24320">555273</cx:pt>
          <cx:pt idx="24321">497520</cx:pt>
          <cx:pt idx="24322">760225.5</cx:pt>
          <cx:pt idx="24323">202500</cx:pt>
          <cx:pt idx="24324">375408</cx:pt>
          <cx:pt idx="24325">679500</cx:pt>
          <cx:pt idx="24326">227520</cx:pt>
          <cx:pt idx="24327">112500</cx:pt>
          <cx:pt idx="24328">1035832.5</cx:pt>
          <cx:pt idx="24329">1995709.5</cx:pt>
          <cx:pt idx="24330">180000</cx:pt>
          <cx:pt idx="24331">630000</cx:pt>
          <cx:pt idx="24332">1125000</cx:pt>
          <cx:pt idx="24333">675000</cx:pt>
          <cx:pt idx="24334">1078200</cx:pt>
          <cx:pt idx="24335">454500</cx:pt>
          <cx:pt idx="24336">143910</cx:pt>
          <cx:pt idx="24337">1256400</cx:pt>
          <cx:pt idx="24338">161730</cx:pt>
          <cx:pt idx="24339">431280</cx:pt>
          <cx:pt idx="24340">450000</cx:pt>
          <cx:pt idx="24341">625356</cx:pt>
          <cx:pt idx="24342">628114.5</cx:pt>
          <cx:pt idx="24343">479799</cx:pt>
          <cx:pt idx="24344">1467612</cx:pt>
          <cx:pt idx="24345">81000</cx:pt>
          <cx:pt idx="24346">284400</cx:pt>
          <cx:pt idx="24347">540000</cx:pt>
          <cx:pt idx="24348">675000</cx:pt>
          <cx:pt idx="24349">566055</cx:pt>
          <cx:pt idx="24350">127350</cx:pt>
          <cx:pt idx="24351">355536</cx:pt>
          <cx:pt idx="24352">247500</cx:pt>
          <cx:pt idx="24353">1185120</cx:pt>
          <cx:pt idx="24354">268659</cx:pt>
          <cx:pt idx="24355">679500</cx:pt>
          <cx:pt idx="24356">545040</cx:pt>
          <cx:pt idx="24357">533668.5</cx:pt>
          <cx:pt idx="24358">701721</cx:pt>
          <cx:pt idx="24359">135000</cx:pt>
          <cx:pt idx="24360">450000</cx:pt>
          <cx:pt idx="24361">314055</cx:pt>
          <cx:pt idx="24362">640080</cx:pt>
          <cx:pt idx="24363">1078200</cx:pt>
          <cx:pt idx="24364">630000</cx:pt>
          <cx:pt idx="24365">592560</cx:pt>
          <cx:pt idx="24366">292500</cx:pt>
          <cx:pt idx="24367">180000</cx:pt>
          <cx:pt idx="24368">1288350</cx:pt>
          <cx:pt idx="24369">180000</cx:pt>
          <cx:pt idx="24370">247275</cx:pt>
          <cx:pt idx="24371">835380</cx:pt>
          <cx:pt idx="24372">555273</cx:pt>
          <cx:pt idx="24373">202500</cx:pt>
          <cx:pt idx="24374">225000</cx:pt>
          <cx:pt idx="24375">298512</cx:pt>
          <cx:pt idx="24376">900000</cx:pt>
          <cx:pt idx="24377">1230565.5</cx:pt>
          <cx:pt idx="24378">641173.5</cx:pt>
          <cx:pt idx="24379">1303200</cx:pt>
          <cx:pt idx="24380">755190</cx:pt>
          <cx:pt idx="24381">433188</cx:pt>
          <cx:pt idx="24382">495000</cx:pt>
          <cx:pt idx="24383">1747008</cx:pt>
          <cx:pt idx="24384">1078200</cx:pt>
          <cx:pt idx="24385">1546020</cx:pt>
          <cx:pt idx="24386">206280</cx:pt>
          <cx:pt idx="24387">254700</cx:pt>
          <cx:pt idx="24388">450000</cx:pt>
          <cx:pt idx="24389">353241</cx:pt>
          <cx:pt idx="24390">225000</cx:pt>
          <cx:pt idx="24391">180000</cx:pt>
          <cx:pt idx="24392">900000</cx:pt>
          <cx:pt idx="24393">247500</cx:pt>
          <cx:pt idx="24394">755190</cx:pt>
          <cx:pt idx="24395">436032</cx:pt>
          <cx:pt idx="24396">1183963.5</cx:pt>
          <cx:pt idx="24397">545040</cx:pt>
          <cx:pt idx="24398">675000</cx:pt>
          <cx:pt idx="24399">1314000</cx:pt>
          <cx:pt idx="24400">450000</cx:pt>
          <cx:pt idx="24401">163008</cx:pt>
          <cx:pt idx="24402">675000</cx:pt>
          <cx:pt idx="24403">135000</cx:pt>
          <cx:pt idx="24404">296280</cx:pt>
          <cx:pt idx="24405">1113840</cx:pt>
          <cx:pt idx="24406">790830</cx:pt>
          <cx:pt idx="24407">735052.5</cx:pt>
          <cx:pt idx="24408">252000</cx:pt>
          <cx:pt idx="24409">450000</cx:pt>
          <cx:pt idx="24410">675000</cx:pt>
          <cx:pt idx="24411">545040</cx:pt>
          <cx:pt idx="24412">315000</cx:pt>
          <cx:pt idx="24413">1350000</cx:pt>
          <cx:pt idx="24414">657166.5</cx:pt>
          <cx:pt idx="24415">508495.5</cx:pt>
          <cx:pt idx="24416">450000</cx:pt>
          <cx:pt idx="24417">1017684</cx:pt>
          <cx:pt idx="24418">93829.5</cx:pt>
          <cx:pt idx="24419">593010</cx:pt>
          <cx:pt idx="24420">521280</cx:pt>
          <cx:pt idx="24421">517788</cx:pt>
          <cx:pt idx="24422">270000</cx:pt>
          <cx:pt idx="24423">625536</cx:pt>
          <cx:pt idx="24424">110331</cx:pt>
          <cx:pt idx="24425">135000</cx:pt>
          <cx:pt idx="24426">1125000</cx:pt>
          <cx:pt idx="24427">450000</cx:pt>
          <cx:pt idx="24428">1800000</cx:pt>
          <cx:pt idx="24429">765000</cx:pt>
          <cx:pt idx="24430">360000</cx:pt>
          <cx:pt idx="24431">242595</cx:pt>
          <cx:pt idx="24432">566055</cx:pt>
          <cx:pt idx="24433">327024</cx:pt>
          <cx:pt idx="24434">1053000</cx:pt>
          <cx:pt idx="24435">148365</cx:pt>
          <cx:pt idx="24436">315000</cx:pt>
          <cx:pt idx="24437">585000</cx:pt>
          <cx:pt idx="24438">247500</cx:pt>
          <cx:pt idx="24439">545040</cx:pt>
          <cx:pt idx="24440">202500</cx:pt>
          <cx:pt idx="24441">755190</cx:pt>
          <cx:pt idx="24442">153576</cx:pt>
          <cx:pt idx="24443">1236816</cx:pt>
          <cx:pt idx="24444">625536</cx:pt>
          <cx:pt idx="24445">675000</cx:pt>
          <cx:pt idx="24446">835380</cx:pt>
          <cx:pt idx="24447">785772</cx:pt>
          <cx:pt idx="24448">302206.5</cx:pt>
          <cx:pt idx="24449">113760</cx:pt>
          <cx:pt idx="24450">273636</cx:pt>
          <cx:pt idx="24451">251118</cx:pt>
          <cx:pt idx="24452">284400</cx:pt>
          <cx:pt idx="24453">270000</cx:pt>
          <cx:pt idx="24454">227520</cx:pt>
          <cx:pt idx="24455">675000</cx:pt>
          <cx:pt idx="24456">203760</cx:pt>
          <cx:pt idx="24457">247675.5</cx:pt>
          <cx:pt idx="24458">270000</cx:pt>
          <cx:pt idx="24459">675000</cx:pt>
          <cx:pt idx="24460">1223010</cx:pt>
          <cx:pt idx="24461">1288350</cx:pt>
          <cx:pt idx="24462">962370</cx:pt>
          <cx:pt idx="24463">180000</cx:pt>
          <cx:pt idx="24464">239850</cx:pt>
          <cx:pt idx="24465">1762110</cx:pt>
          <cx:pt idx="24466">352422</cx:pt>
          <cx:pt idx="24467">518562</cx:pt>
          <cx:pt idx="24468">755190</cx:pt>
          <cx:pt idx="24469">193500</cx:pt>
          <cx:pt idx="24470">675000</cx:pt>
          <cx:pt idx="24471">1017684</cx:pt>
          <cx:pt idx="24472">553581</cx:pt>
          <cx:pt idx="24473">71955</cx:pt>
          <cx:pt idx="24474">343683</cx:pt>
          <cx:pt idx="24475">728460</cx:pt>
          <cx:pt idx="24476">270000</cx:pt>
          <cx:pt idx="24477">519633</cx:pt>
          <cx:pt idx="24478">1288350</cx:pt>
          <cx:pt idx="24479">900000</cx:pt>
          <cx:pt idx="24480">553806</cx:pt>
          <cx:pt idx="24481">810000</cx:pt>
          <cx:pt idx="24482">291384</cx:pt>
          <cx:pt idx="24483">135000</cx:pt>
          <cx:pt idx="24484">479353.5</cx:pt>
          <cx:pt idx="24485">1185282</cx:pt>
          <cx:pt idx="24486">278613</cx:pt>
          <cx:pt idx="24487">630000</cx:pt>
          <cx:pt idx="24488">620325</cx:pt>
          <cx:pt idx="24489">225000</cx:pt>
          <cx:pt idx="24490">107820</cx:pt>
          <cx:pt idx="24491">180000</cx:pt>
          <cx:pt idx="24492">180000</cx:pt>
          <cx:pt idx="24493">314055</cx:pt>
          <cx:pt idx="24494">384048</cx:pt>
          <cx:pt idx="24495">679500</cx:pt>
          <cx:pt idx="24496">490536</cx:pt>
          <cx:pt idx="24497">450000</cx:pt>
          <cx:pt idx="24498">810441</cx:pt>
          <cx:pt idx="24499">225000</cx:pt>
          <cx:pt idx="24500">697500</cx:pt>
          <cx:pt idx="24501">270000</cx:pt>
          <cx:pt idx="24502">307152</cx:pt>
          <cx:pt idx="24503">1157670</cx:pt>
          <cx:pt idx="24504">159264</cx:pt>
          <cx:pt idx="24505">450000</cx:pt>
          <cx:pt idx="24506">254700</cx:pt>
          <cx:pt idx="24507">807984</cx:pt>
          <cx:pt idx="24508">473760</cx:pt>
          <cx:pt idx="24509">180000</cx:pt>
          <cx:pt idx="24510">381528</cx:pt>
          <cx:pt idx="24511">206280</cx:pt>
          <cx:pt idx="24512">270000</cx:pt>
          <cx:pt idx="24513">508495.5</cx:pt>
          <cx:pt idx="24514">1113840</cx:pt>
          <cx:pt idx="24515">355536</cx:pt>
          <cx:pt idx="24516">1258650</cx:pt>
          <cx:pt idx="24517">450000</cx:pt>
          <cx:pt idx="24518">288873</cx:pt>
          <cx:pt idx="24519">112500</cx:pt>
          <cx:pt idx="24520">490495.5</cx:pt>
          <cx:pt idx="24521">1545624</cx:pt>
          <cx:pt idx="24522">1078200</cx:pt>
          <cx:pt idx="24523">1035000</cx:pt>
          <cx:pt idx="24524">284400</cx:pt>
          <cx:pt idx="24525">607050</cx:pt>
          <cx:pt idx="24526">700830</cx:pt>
          <cx:pt idx="24527">180000</cx:pt>
          <cx:pt idx="24528">860634</cx:pt>
          <cx:pt idx="24529">269550</cx:pt>
          <cx:pt idx="24530">835380</cx:pt>
          <cx:pt idx="24531">585000</cx:pt>
          <cx:pt idx="24532">225000</cx:pt>
          <cx:pt idx="24533">900000</cx:pt>
          <cx:pt idx="24534">1185120</cx:pt>
          <cx:pt idx="24535">1574532</cx:pt>
          <cx:pt idx="24536">472500</cx:pt>
          <cx:pt idx="24537">675000</cx:pt>
          <cx:pt idx="24538">454500</cx:pt>
          <cx:pt idx="24539">81504</cx:pt>
          <cx:pt idx="24540">142200</cx:pt>
          <cx:pt idx="24541">284400</cx:pt>
          <cx:pt idx="24542">348264</cx:pt>
          <cx:pt idx="24543">545040</cx:pt>
          <cx:pt idx="24544">517500</cx:pt>
          <cx:pt idx="24545">943425</cx:pt>
          <cx:pt idx="24546">270000</cx:pt>
          <cx:pt idx="24547">239850</cx:pt>
          <cx:pt idx="24548">604152</cx:pt>
          <cx:pt idx="24549">337500</cx:pt>
          <cx:pt idx="24550">733315.5</cx:pt>
          <cx:pt idx="24551">473760</cx:pt>
          <cx:pt idx="24552">343800</cx:pt>
          <cx:pt idx="24553">508495.5</cx:pt>
          <cx:pt idx="24554">450000</cx:pt>
          <cx:pt idx="24555">728460</cx:pt>
          <cx:pt idx="24556">253737</cx:pt>
          <cx:pt idx="24557">1096020</cx:pt>
          <cx:pt idx="24558">397881</cx:pt>
          <cx:pt idx="24559">675000</cx:pt>
          <cx:pt idx="24560">98910</cx:pt>
          <cx:pt idx="24561">1362132</cx:pt>
          <cx:pt idx="24562">712944</cx:pt>
          <cx:pt idx="24563">1525482</cx:pt>
          <cx:pt idx="24564">271066.5</cx:pt>
          <cx:pt idx="24565">417024</cx:pt>
          <cx:pt idx="24566">225000</cx:pt>
          <cx:pt idx="24567">170640</cx:pt>
          <cx:pt idx="24568">573628.5</cx:pt>
          <cx:pt idx="24569">513531</cx:pt>
          <cx:pt idx="24570">765000</cx:pt>
          <cx:pt idx="24571">225000</cx:pt>
          <cx:pt idx="24572">472500</cx:pt>
          <cx:pt idx="24573">1422000</cx:pt>
          <cx:pt idx="24574">1125000</cx:pt>
          <cx:pt idx="24575">1665000</cx:pt>
          <cx:pt idx="24576">254700</cx:pt>
          <cx:pt idx="24577">1174090.5</cx:pt>
          <cx:pt idx="24578">50940</cx:pt>
          <cx:pt idx="24579">675000</cx:pt>
          <cx:pt idx="24580">314100</cx:pt>
          <cx:pt idx="24581">808650</cx:pt>
          <cx:pt idx="24582">90000</cx:pt>
          <cx:pt idx="24583">490495.5</cx:pt>
          <cx:pt idx="24584">239850</cx:pt>
          <cx:pt idx="24585">592560</cx:pt>
          <cx:pt idx="24586">523152</cx:pt>
          <cx:pt idx="24587">229230</cx:pt>
          <cx:pt idx="24588">1575000</cx:pt>
          <cx:pt idx="24589">305221.5</cx:pt>
          <cx:pt idx="24590">1125000</cx:pt>
          <cx:pt idx="24591">239850</cx:pt>
          <cx:pt idx="24592">229500</cx:pt>
          <cx:pt idx="24593">1575000</cx:pt>
          <cx:pt idx="24594">188460</cx:pt>
          <cx:pt idx="24595">211500</cx:pt>
          <cx:pt idx="24596">814041</cx:pt>
          <cx:pt idx="24597">746280</cx:pt>
          <cx:pt idx="24598">1546020</cx:pt>
          <cx:pt idx="24599">584766</cx:pt>
          <cx:pt idx="24600">67500</cx:pt>
          <cx:pt idx="24601">553806</cx:pt>
          <cx:pt idx="24602">593010</cx:pt>
          <cx:pt idx="24603">1223010</cx:pt>
          <cx:pt idx="24604">180000</cx:pt>
          <cx:pt idx="24605">781920</cx:pt>
          <cx:pt idx="24606">123993</cx:pt>
          <cx:pt idx="24607">781920</cx:pt>
          <cx:pt idx="24608">270000</cx:pt>
          <cx:pt idx="24609">135000</cx:pt>
          <cx:pt idx="24610">247500</cx:pt>
          <cx:pt idx="24611">229500</cx:pt>
          <cx:pt idx="24612">1339884</cx:pt>
          <cx:pt idx="24613">604413</cx:pt>
          <cx:pt idx="24614">485640</cx:pt>
          <cx:pt idx="24615">652500</cx:pt>
          <cx:pt idx="24616">135000</cx:pt>
          <cx:pt idx="24617">675000</cx:pt>
          <cx:pt idx="24618">491031</cx:pt>
          <cx:pt idx="24619">163008</cx:pt>
          <cx:pt idx="24620">592560</cx:pt>
          <cx:pt idx="24621">536917.5</cx:pt>
          <cx:pt idx="24622">338832</cx:pt>
          <cx:pt idx="24623">454500</cx:pt>
          <cx:pt idx="24624">118602</cx:pt>
          <cx:pt idx="24625">332946</cx:pt>
          <cx:pt idx="24626">450000</cx:pt>
          <cx:pt idx="24627">640080</cx:pt>
          <cx:pt idx="24628">180000</cx:pt>
          <cx:pt idx="24629">135000</cx:pt>
          <cx:pt idx="24630">883863</cx:pt>
          <cx:pt idx="24631">403249.5</cx:pt>
          <cx:pt idx="24632">225000</cx:pt>
          <cx:pt idx="24633">1288350</cx:pt>
          <cx:pt idx="24634">360000</cx:pt>
          <cx:pt idx="24635">1096020</cx:pt>
          <cx:pt idx="24636">592560</cx:pt>
          <cx:pt idx="24637">284400</cx:pt>
          <cx:pt idx="24638">573628.5</cx:pt>
          <cx:pt idx="24639">675000</cx:pt>
          <cx:pt idx="24640">1288350</cx:pt>
          <cx:pt idx="24641">980181</cx:pt>
          <cx:pt idx="24642">1319269.5</cx:pt>
          <cx:pt idx="24643">215640</cx:pt>
          <cx:pt idx="24644">675000</cx:pt>
          <cx:pt idx="24645">1288350</cx:pt>
          <cx:pt idx="24646">271066.5</cx:pt>
          <cx:pt idx="24647">143910</cx:pt>
          <cx:pt idx="24648">1749325.5</cx:pt>
          <cx:pt idx="24649">675000</cx:pt>
          <cx:pt idx="24650">157500</cx:pt>
          <cx:pt idx="24651">748557</cx:pt>
          <cx:pt idx="24652">187704</cx:pt>
          <cx:pt idx="24653">1649844</cx:pt>
          <cx:pt idx="24654">242595</cx:pt>
          <cx:pt idx="24655">835380</cx:pt>
          <cx:pt idx="24656">814041</cx:pt>
          <cx:pt idx="24657">447768</cx:pt>
          <cx:pt idx="24658">285453</cx:pt>
          <cx:pt idx="24659">278613</cx:pt>
          <cx:pt idx="24660">780286.5</cx:pt>
          <cx:pt idx="24661">1350000</cx:pt>
          <cx:pt idx="24662">270000</cx:pt>
          <cx:pt idx="24663">225000</cx:pt>
          <cx:pt idx="24664">113760</cx:pt>
          <cx:pt idx="24665">1125000</cx:pt>
          <cx:pt idx="24666">1237500</cx:pt>
          <cx:pt idx="24667">202500</cx:pt>
          <cx:pt idx="24668">1223010</cx:pt>
          <cx:pt idx="24669">1223010</cx:pt>
          <cx:pt idx="24670">376920</cx:pt>
          <cx:pt idx="24671">422451</cx:pt>
          <cx:pt idx="24672">1293502.5</cx:pt>
          <cx:pt idx="24673">675000</cx:pt>
          <cx:pt idx="24674">269550</cx:pt>
          <cx:pt idx="24675">1078200</cx:pt>
          <cx:pt idx="24676">481176</cx:pt>
          <cx:pt idx="24677">180000</cx:pt>
          <cx:pt idx="24678">541323</cx:pt>
          <cx:pt idx="24679">835380</cx:pt>
          <cx:pt idx="24680">983299.5</cx:pt>
          <cx:pt idx="24681">185314.5</cx:pt>
          <cx:pt idx="24682">76410</cx:pt>
          <cx:pt idx="24683">229230</cx:pt>
          <cx:pt idx="24684">481855.5</cx:pt>
          <cx:pt idx="24685">269550</cx:pt>
          <cx:pt idx="24686">450000</cx:pt>
          <cx:pt idx="24687">675000</cx:pt>
          <cx:pt idx="24688">894766.5</cx:pt>
          <cx:pt idx="24689">615109.5</cx:pt>
          <cx:pt idx="24690">1256400</cx:pt>
          <cx:pt idx="24691">177903</cx:pt>
          <cx:pt idx="24692">1118196</cx:pt>
          <cx:pt idx="24693">828837</cx:pt>
          <cx:pt idx="24694">130824</cx:pt>
          <cx:pt idx="24695">383787</cx:pt>
          <cx:pt idx="24696">1024740</cx:pt>
          <cx:pt idx="24697">619150.5</cx:pt>
          <cx:pt idx="24698">976500</cx:pt>
          <cx:pt idx="24699">284400</cx:pt>
          <cx:pt idx="24700">965020.5</cx:pt>
          <cx:pt idx="24701">1125000</cx:pt>
          <cx:pt idx="24702">486459</cx:pt>
          <cx:pt idx="24703">540000</cx:pt>
          <cx:pt idx="24704">775327.5</cx:pt>
          <cx:pt idx="24705">292500</cx:pt>
          <cx:pt idx="24706">526500</cx:pt>
          <cx:pt idx="24707">711072</cx:pt>
          <cx:pt idx="24708">526500</cx:pt>
          <cx:pt idx="24709">1078200</cx:pt>
          <cx:pt idx="24710">263686.5</cx:pt>
          <cx:pt idx="24711">431280</cx:pt>
          <cx:pt idx="24712">504000</cx:pt>
          <cx:pt idx="24713">202500</cx:pt>
          <cx:pt idx="24714">202500</cx:pt>
          <cx:pt idx="24715">585000</cx:pt>
          <cx:pt idx="24716">381528</cx:pt>
          <cx:pt idx="24717">948582</cx:pt>
          <cx:pt idx="24718">360000</cx:pt>
          <cx:pt idx="24719">1515100.5</cx:pt>
          <cx:pt idx="24720">472500</cx:pt>
          <cx:pt idx="24721">1339884</cx:pt>
          <cx:pt idx="24722">450000</cx:pt>
          <cx:pt idx="24723">143910</cx:pt>
          <cx:pt idx="24724">1005120</cx:pt>
          <cx:pt idx="24725">650758.5</cx:pt>
          <cx:pt idx="24726">497520</cx:pt>
          <cx:pt idx="24727">900000</cx:pt>
          <cx:pt idx="24728">677664</cx:pt>
          <cx:pt idx="24729">675000</cx:pt>
          <cx:pt idx="24730">983299.5</cx:pt>
          <cx:pt idx="24731">386784</cx:pt>
          <cx:pt idx="24732">1462500</cx:pt>
          <cx:pt idx="24733">225000</cx:pt>
          <cx:pt idx="24734">150948</cx:pt>
          <cx:pt idx="24735">225000</cx:pt>
          <cx:pt idx="24736">239850</cx:pt>
          <cx:pt idx="24737">500427</cx:pt>
          <cx:pt idx="24738">450000</cx:pt>
          <cx:pt idx="24739">263686.5</cx:pt>
          <cx:pt idx="24740">1080000</cx:pt>
          <cx:pt idx="24741">1095111</cx:pt>
          <cx:pt idx="24742">225000</cx:pt>
          <cx:pt idx="24743">113760</cx:pt>
          <cx:pt idx="24744">202500</cx:pt>
          <cx:pt idx="24745">180000</cx:pt>
          <cx:pt idx="24746">640080</cx:pt>
          <cx:pt idx="24747">840780</cx:pt>
          <cx:pt idx="24748">284256</cx:pt>
          <cx:pt idx="24749">225000</cx:pt>
          <cx:pt idx="24750">590337</cx:pt>
          <cx:pt idx="24751">305221.5</cx:pt>
          <cx:pt idx="24752">292500</cx:pt>
          <cx:pt idx="24753">792346.5</cx:pt>
          <cx:pt idx="24754">270000</cx:pt>
          <cx:pt idx="24755">450000</cx:pt>
          <cx:pt idx="24756">348264</cx:pt>
          <cx:pt idx="24757">557770.5</cx:pt>
          <cx:pt idx="24758">437877</cx:pt>
          <cx:pt idx="24759">1314117</cx:pt>
          <cx:pt idx="24760">107820</cx:pt>
          <cx:pt idx="24761">377649</cx:pt>
          <cx:pt idx="24762">225000</cx:pt>
          <cx:pt idx="24763">664569</cx:pt>
          <cx:pt idx="24764">728460</cx:pt>
          <cx:pt idx="24765">1620000</cx:pt>
          <cx:pt idx="24766">1125000</cx:pt>
          <cx:pt idx="24767">876816</cx:pt>
          <cx:pt idx="24768">165960</cx:pt>
          <cx:pt idx="24769">754740</cx:pt>
          <cx:pt idx="24770">654498</cx:pt>
          <cx:pt idx="24771">622413</cx:pt>
          <cx:pt idx="24772">588874.5</cx:pt>
          <cx:pt idx="24773">327024</cx:pt>
          <cx:pt idx="24774">598486.5</cx:pt>
          <cx:pt idx="24775">157500</cx:pt>
          <cx:pt idx="24776">1125000</cx:pt>
          <cx:pt idx="24777">379008</cx:pt>
          <cx:pt idx="24778">1206954</cx:pt>
          <cx:pt idx="24779">679500</cx:pt>
          <cx:pt idx="24780">1325475</cx:pt>
          <cx:pt idx="24781">208512</cx:pt>
          <cx:pt idx="24782">1354500</cx:pt>
          <cx:pt idx="24783">549882</cx:pt>
          <cx:pt idx="24784">521280</cx:pt>
          <cx:pt idx="24785">180000</cx:pt>
          <cx:pt idx="24786">753925.5</cx:pt>
          <cx:pt idx="24787">675000</cx:pt>
          <cx:pt idx="24788">270000</cx:pt>
          <cx:pt idx="24789">490495.5</cx:pt>
          <cx:pt idx="24790">103140</cx:pt>
          <cx:pt idx="24791">622413</cx:pt>
          <cx:pt idx="24792">270000</cx:pt>
          <cx:pt idx="24793">619254</cx:pt>
          <cx:pt idx="24794">691020</cx:pt>
          <cx:pt idx="24795">1335528</cx:pt>
          <cx:pt idx="24796">585000</cx:pt>
          <cx:pt idx="24797">675000</cx:pt>
          <cx:pt idx="24798">180000</cx:pt>
          <cx:pt idx="24799">675000</cx:pt>
          <cx:pt idx="24800">199080</cx:pt>
          <cx:pt idx="24801">384048</cx:pt>
          <cx:pt idx="24802">468000</cx:pt>
          <cx:pt idx="24803">1051294.5</cx:pt>
          <cx:pt idx="24804">848745</cx:pt>
          <cx:pt idx="24805">157500</cx:pt>
          <cx:pt idx="24806">808650</cx:pt>
          <cx:pt idx="24807">339241.5</cx:pt>
          <cx:pt idx="24808">254700</cx:pt>
          <cx:pt idx="24809">781920</cx:pt>
          <cx:pt idx="24810">1812456</cx:pt>
          <cx:pt idx="24811">808650</cx:pt>
          <cx:pt idx="24812">135000</cx:pt>
          <cx:pt idx="24813">508495.5</cx:pt>
          <cx:pt idx="24814">270000</cx:pt>
          <cx:pt idx="24815">518562</cx:pt>
          <cx:pt idx="24816">414792</cx:pt>
          <cx:pt idx="24817">71316</cx:pt>
          <cx:pt idx="24818">180000</cx:pt>
          <cx:pt idx="24819">835380</cx:pt>
          <cx:pt idx="24820">538704</cx:pt>
          <cx:pt idx="24821">450000</cx:pt>
          <cx:pt idx="24822">1288350</cx:pt>
          <cx:pt idx="24823">315000</cx:pt>
          <cx:pt idx="24824">959949</cx:pt>
          <cx:pt idx="24825">283500</cx:pt>
          <cx:pt idx="24826">239850</cx:pt>
          <cx:pt idx="24827">1185282</cx:pt>
          <cx:pt idx="24828">364896</cx:pt>
          <cx:pt idx="24829">900000</cx:pt>
          <cx:pt idx="24830">818671.5</cx:pt>
          <cx:pt idx="24831">296280</cx:pt>
          <cx:pt idx="24832">573408</cx:pt>
          <cx:pt idx="24833">314100</cx:pt>
          <cx:pt idx="24834">401386.5</cx:pt>
          <cx:pt idx="24835">654048</cx:pt>
          <cx:pt idx="24836">488745</cx:pt>
          <cx:pt idx="24837">499500</cx:pt>
          <cx:pt idx="24838">805536</cx:pt>
          <cx:pt idx="24839">675000</cx:pt>
          <cx:pt idx="24840">585000</cx:pt>
          <cx:pt idx="24841">935640</cx:pt>
          <cx:pt idx="24842">437877</cx:pt>
          <cx:pt idx="24843">1971072</cx:pt>
          <cx:pt idx="24844">239850</cx:pt>
          <cx:pt idx="24845">157914</cx:pt>
          <cx:pt idx="24846">168102</cx:pt>
          <cx:pt idx="24847">1078200</cx:pt>
          <cx:pt idx="24848">688500</cx:pt>
          <cx:pt idx="24849">971280</cx:pt>
          <cx:pt idx="24850">469017</cx:pt>
          <cx:pt idx="24851">296280</cx:pt>
          <cx:pt idx="24852">689742</cx:pt>
          <cx:pt idx="24853">315000</cx:pt>
          <cx:pt idx="24854">900000</cx:pt>
          <cx:pt idx="24855">180000</cx:pt>
          <cx:pt idx="24856">229500</cx:pt>
          <cx:pt idx="24857">348264</cx:pt>
          <cx:pt idx="24858">1546020</cx:pt>
          <cx:pt idx="24859">675000</cx:pt>
          <cx:pt idx="24860">259794</cx:pt>
          <cx:pt idx="24861">286704</cx:pt>
          <cx:pt idx="24862">152820</cx:pt>
          <cx:pt idx="24863">585000</cx:pt>
          <cx:pt idx="24864">545040</cx:pt>
          <cx:pt idx="24865">385164</cx:pt>
          <cx:pt idx="24866">1428408</cx:pt>
          <cx:pt idx="24867">540000</cx:pt>
          <cx:pt idx="24868">47970</cx:pt>
          <cx:pt idx="24869">225000</cx:pt>
          <cx:pt idx="24870">1312110</cx:pt>
          <cx:pt idx="24871">892044</cx:pt>
          <cx:pt idx="24872">450000</cx:pt>
          <cx:pt idx="24873">215640</cx:pt>
          <cx:pt idx="24874">291384</cx:pt>
          <cx:pt idx="24875">508495.5</cx:pt>
          <cx:pt idx="24876">755190</cx:pt>
          <cx:pt idx="24877">90000</cx:pt>
          <cx:pt idx="24878">225000</cx:pt>
          <cx:pt idx="24879">1097491.5</cx:pt>
          <cx:pt idx="24880">1467612</cx:pt>
          <cx:pt idx="24881">675000</cx:pt>
          <cx:pt idx="24882">1350000</cx:pt>
          <cx:pt idx="24883">559368</cx:pt>
          <cx:pt idx="24884">177903</cx:pt>
          <cx:pt idx="24885">746280</cx:pt>
          <cx:pt idx="24886">182448</cx:pt>
          <cx:pt idx="24887">808650</cx:pt>
          <cx:pt idx="24888">1305000</cx:pt>
          <cx:pt idx="24889">180000</cx:pt>
          <cx:pt idx="24890">755190</cx:pt>
          <cx:pt idx="24891">825588</cx:pt>
          <cx:pt idx="24892">675000</cx:pt>
          <cx:pt idx="24893">1288350</cx:pt>
          <cx:pt idx="24894">270000</cx:pt>
          <cx:pt idx="24895">900000</cx:pt>
          <cx:pt idx="24896">247500</cx:pt>
          <cx:pt idx="24897">101880</cx:pt>
          <cx:pt idx="24898">270000</cx:pt>
          <cx:pt idx="24899">371862</cx:pt>
          <cx:pt idx="24900">76410</cx:pt>
          <cx:pt idx="24901">450000</cx:pt>
          <cx:pt idx="24902">351000</cx:pt>
          <cx:pt idx="24903">344043</cx:pt>
          <cx:pt idx="24904">251091</cx:pt>
          <cx:pt idx="24905">1125000</cx:pt>
          <cx:pt idx="24906">1078200</cx:pt>
          <cx:pt idx="24907">512064</cx:pt>
          <cx:pt idx="24908">135000</cx:pt>
          <cx:pt idx="24909">284400</cx:pt>
          <cx:pt idx="24910">436032</cx:pt>
          <cx:pt idx="24911">364896</cx:pt>
          <cx:pt idx="24912">239850</cx:pt>
          <cx:pt idx="24913">497448</cx:pt>
          <cx:pt idx="24914">945000</cx:pt>
          <cx:pt idx="24915">675000</cx:pt>
          <cx:pt idx="24916">855000</cx:pt>
          <cx:pt idx="24917">348264</cx:pt>
          <cx:pt idx="24918">646920</cx:pt>
          <cx:pt idx="24919">942300</cx:pt>
          <cx:pt idx="24920">755190</cx:pt>
          <cx:pt idx="24921">512064</cx:pt>
          <cx:pt idx="24922">1078200</cx:pt>
          <cx:pt idx="24923">417024</cx:pt>
          <cx:pt idx="24924">454500</cx:pt>
          <cx:pt idx="24925">225000</cx:pt>
          <cx:pt idx="24926">180000</cx:pt>
          <cx:pt idx="24927">1741972.5</cx:pt>
          <cx:pt idx="24928">936436.5</cx:pt>
          <cx:pt idx="24929">958131</cx:pt>
          <cx:pt idx="24930">180000</cx:pt>
          <cx:pt idx="24931">755190</cx:pt>
          <cx:pt idx="24932">337500</cx:pt>
          <cx:pt idx="24933">148365</cx:pt>
          <cx:pt idx="24934">450000</cx:pt>
          <cx:pt idx="24935">1288350</cx:pt>
          <cx:pt idx="24936">263686.5</cx:pt>
          <cx:pt idx="24937">288873</cx:pt>
          <cx:pt idx="24938">269982</cx:pt>
          <cx:pt idx="24939">1288350</cx:pt>
          <cx:pt idx="24940">585000</cx:pt>
          <cx:pt idx="24941">119925</cx:pt>
          <cx:pt idx="24942">518562</cx:pt>
          <cx:pt idx="24943">1113840</cx:pt>
          <cx:pt idx="24944">180000</cx:pt>
          <cx:pt idx="24945">270000</cx:pt>
          <cx:pt idx="24946">427500</cx:pt>
          <cx:pt idx="24947">412942.5</cx:pt>
          <cx:pt idx="24948">1739470.5</cx:pt>
          <cx:pt idx="24949">787131</cx:pt>
          <cx:pt idx="24950">1395927</cx:pt>
          <cx:pt idx="24951">315000</cx:pt>
          <cx:pt idx="24952">675000</cx:pt>
          <cx:pt idx="24953">360000</cx:pt>
          <cx:pt idx="24954">574785</cx:pt>
          <cx:pt idx="24955">519633</cx:pt>
          <cx:pt idx="24956">450000</cx:pt>
          <cx:pt idx="24957">225000</cx:pt>
          <cx:pt idx="24958">474048</cx:pt>
          <cx:pt idx="24959">364896</cx:pt>
          <cx:pt idx="24960">1066608</cx:pt>
          <cx:pt idx="24961">675000</cx:pt>
          <cx:pt idx="24962">76410</cx:pt>
          <cx:pt idx="24963">700830</cx:pt>
          <cx:pt idx="24964">1080000</cx:pt>
          <cx:pt idx="24965">180000</cx:pt>
          <cx:pt idx="24966">315000</cx:pt>
          <cx:pt idx="24967">900000</cx:pt>
          <cx:pt idx="24968">592560</cx:pt>
          <cx:pt idx="24969">1078200</cx:pt>
          <cx:pt idx="24970">900000</cx:pt>
          <cx:pt idx="24971">544491</cx:pt>
          <cx:pt idx="24972">1107981</cx:pt>
          <cx:pt idx="24973">1546020</cx:pt>
          <cx:pt idx="24974">894906</cx:pt>
          <cx:pt idx="24975">808650</cx:pt>
          <cx:pt idx="24976">1288350</cx:pt>
          <cx:pt idx="24977">247500</cx:pt>
          <cx:pt idx="24978">584014.5</cx:pt>
          <cx:pt idx="24979">545040</cx:pt>
          <cx:pt idx="24980">558841.5</cx:pt>
          <cx:pt idx="24981">675000</cx:pt>
          <cx:pt idx="24982">1350000</cx:pt>
          <cx:pt idx="24983">227520</cx:pt>
          <cx:pt idx="24984">135000</cx:pt>
          <cx:pt idx="24985">1288350</cx:pt>
          <cx:pt idx="24986">454500</cx:pt>
          <cx:pt idx="24987">755190</cx:pt>
          <cx:pt idx="24988">1138500</cx:pt>
          <cx:pt idx="24989">474048</cx:pt>
          <cx:pt idx="24990">962370</cx:pt>
          <cx:pt idx="24991">479974.5</cx:pt>
          <cx:pt idx="24992">239850</cx:pt>
          <cx:pt idx="24993">348264</cx:pt>
          <cx:pt idx="24994">152820</cx:pt>
          <cx:pt idx="24995">450000</cx:pt>
          <cx:pt idx="24996">238500</cx:pt>
          <cx:pt idx="24997">495000</cx:pt>
          <cx:pt idx="24998">251091</cx:pt>
          <cx:pt idx="24999">518562</cx:pt>
          <cx:pt idx="25000">61128</cx:pt>
          <cx:pt idx="25001">283419</cx:pt>
          <cx:pt idx="25002">675000</cx:pt>
          <cx:pt idx="25003">1546020</cx:pt>
          <cx:pt idx="25004">254700</cx:pt>
          <cx:pt idx="25005">272520</cx:pt>
          <cx:pt idx="25006">382500</cx:pt>
          <cx:pt idx="25007">497520</cx:pt>
          <cx:pt idx="25008">566055</cx:pt>
          <cx:pt idx="25009">358344</cx:pt>
          <cx:pt idx="25010">1035832.5</cx:pt>
          <cx:pt idx="25011">328365</cx:pt>
          <cx:pt idx="25012">1546020</cx:pt>
          <cx:pt idx="25013">813195</cx:pt>
          <cx:pt idx="25014">450000</cx:pt>
          <cx:pt idx="25015">2027781</cx:pt>
          <cx:pt idx="25016">291384</cx:pt>
          <cx:pt idx="25017">538704</cx:pt>
          <cx:pt idx="25018">630000</cx:pt>
          <cx:pt idx="25019">508500</cx:pt>
          <cx:pt idx="25020">1800000</cx:pt>
          <cx:pt idx="25021">1078200</cx:pt>
          <cx:pt idx="25022">841500</cx:pt>
          <cx:pt idx="25023">738931.5</cx:pt>
          <cx:pt idx="25024">450000</cx:pt>
          <cx:pt idx="25025">755190</cx:pt>
          <cx:pt idx="25026">900000</cx:pt>
          <cx:pt idx="25027">454500</cx:pt>
          <cx:pt idx="25028">697500</cx:pt>
          <cx:pt idx="25029">1350000</cx:pt>
          <cx:pt idx="25030">454500</cx:pt>
          <cx:pt idx="25031">360000</cx:pt>
          <cx:pt idx="25032">358443</cx:pt>
          <cx:pt idx="25033">814041</cx:pt>
          <cx:pt idx="25034">759195</cx:pt>
          <cx:pt idx="25035">238500</cx:pt>
          <cx:pt idx="25036">225000</cx:pt>
          <cx:pt idx="25037">450000</cx:pt>
          <cx:pt idx="25038">473760</cx:pt>
          <cx:pt idx="25039">1147500</cx:pt>
          <cx:pt idx="25040">1305000</cx:pt>
          <cx:pt idx="25041">450000</cx:pt>
          <cx:pt idx="25042">278613</cx:pt>
          <cx:pt idx="25043">675000</cx:pt>
          <cx:pt idx="25044">180000</cx:pt>
          <cx:pt idx="25045">808650</cx:pt>
          <cx:pt idx="25046">1451047.5</cx:pt>
          <cx:pt idx="25047">526491</cx:pt>
          <cx:pt idx="25048">270000</cx:pt>
          <cx:pt idx="25049">225000</cx:pt>
          <cx:pt idx="25050">780363</cx:pt>
          <cx:pt idx="25051">585000</cx:pt>
          <cx:pt idx="25052">327024</cx:pt>
          <cx:pt idx="25053">450000</cx:pt>
          <cx:pt idx="25054">1076067</cx:pt>
          <cx:pt idx="25055">1288350</cx:pt>
          <cx:pt idx="25056">497520</cx:pt>
          <cx:pt idx="25057">663093</cx:pt>
          <cx:pt idx="25058">414792</cx:pt>
          <cx:pt idx="25059">652500</cx:pt>
          <cx:pt idx="25060">450000</cx:pt>
          <cx:pt idx="25061">354276</cx:pt>
          <cx:pt idx="25062">337500</cx:pt>
          <cx:pt idx="25063">1685268</cx:pt>
          <cx:pt idx="25064">450000</cx:pt>
          <cx:pt idx="25065">381528</cx:pt>
          <cx:pt idx="25066">679500</cx:pt>
          <cx:pt idx="25067">450000</cx:pt>
          <cx:pt idx="25068">229230</cx:pt>
          <cx:pt idx="25069">135000</cx:pt>
          <cx:pt idx="25070">180000</cx:pt>
          <cx:pt idx="25071">417024</cx:pt>
          <cx:pt idx="25072">1545624</cx:pt>
          <cx:pt idx="25073">679500</cx:pt>
          <cx:pt idx="25074">269550</cx:pt>
          <cx:pt idx="25075">1800000</cx:pt>
          <cx:pt idx="25076">432567</cx:pt>
          <cx:pt idx="25077">900000</cx:pt>
          <cx:pt idx="25078">414000</cx:pt>
          <cx:pt idx="25079">675000</cx:pt>
          <cx:pt idx="25080">991944</cx:pt>
          <cx:pt idx="25081">238500</cx:pt>
          <cx:pt idx="25082">172512</cx:pt>
          <cx:pt idx="25083">296280</cx:pt>
          <cx:pt idx="25084">229230</cx:pt>
          <cx:pt idx="25085">545040</cx:pt>
          <cx:pt idx="25086">135000</cx:pt>
          <cx:pt idx="25087">792346.5</cx:pt>
          <cx:pt idx="25088">215640</cx:pt>
          <cx:pt idx="25089">675000</cx:pt>
          <cx:pt idx="25090">193500</cx:pt>
          <cx:pt idx="25091">270000</cx:pt>
          <cx:pt idx="25092">202500</cx:pt>
          <cx:pt idx="25093">1288350</cx:pt>
          <cx:pt idx="25094">253737</cx:pt>
          <cx:pt idx="25095">180000</cx:pt>
          <cx:pt idx="25096">808650</cx:pt>
          <cx:pt idx="25097">550980</cx:pt>
          <cx:pt idx="25098">1298655</cx:pt>
          <cx:pt idx="25099">270000</cx:pt>
          <cx:pt idx="25100">1527579</cx:pt>
          <cx:pt idx="25101">585000</cx:pt>
          <cx:pt idx="25102">104256</cx:pt>
          <cx:pt idx="25103">545040</cx:pt>
          <cx:pt idx="25104">536917.5</cx:pt>
          <cx:pt idx="25105">553806</cx:pt>
          <cx:pt idx="25106">640080</cx:pt>
          <cx:pt idx="25107">171000</cx:pt>
          <cx:pt idx="25108">199080</cx:pt>
          <cx:pt idx="25109">302341.5</cx:pt>
          <cx:pt idx="25110">755190</cx:pt>
          <cx:pt idx="25111">625500</cx:pt>
          <cx:pt idx="25112">191880</cx:pt>
          <cx:pt idx="25113">787131</cx:pt>
          <cx:pt idx="25114">450000</cx:pt>
          <cx:pt idx="25115">454500</cx:pt>
          <cx:pt idx="25116">202500</cx:pt>
          <cx:pt idx="25117">1071355.5</cx:pt>
          <cx:pt idx="25118">296280</cx:pt>
          <cx:pt idx="25119">622413</cx:pt>
          <cx:pt idx="25120">422892</cx:pt>
          <cx:pt idx="25121">607041</cx:pt>
          <cx:pt idx="25122">391500</cx:pt>
          <cx:pt idx="25123">1528200</cx:pt>
          <cx:pt idx="25124">284400</cx:pt>
          <cx:pt idx="25125">238500</cx:pt>
          <cx:pt idx="25126">377370</cx:pt>
          <cx:pt idx="25127">285723</cx:pt>
          <cx:pt idx="25128">473760</cx:pt>
          <cx:pt idx="25129">592560</cx:pt>
          <cx:pt idx="25130">270000</cx:pt>
          <cx:pt idx="25131">523597.5</cx:pt>
          <cx:pt idx="25132">337923</cx:pt>
          <cx:pt idx="25133">1485000</cx:pt>
          <cx:pt idx="25134">143910</cx:pt>
          <cx:pt idx="25135">157500</cx:pt>
          <cx:pt idx="25136">405000</cx:pt>
          <cx:pt idx="25137">1125000</cx:pt>
          <cx:pt idx="25138">534672</cx:pt>
          <cx:pt idx="25139">112068</cx:pt>
          <cx:pt idx="25140">149719.5</cx:pt>
          <cx:pt idx="25141">256500</cx:pt>
          <cx:pt idx="25142">1078200</cx:pt>
          <cx:pt idx="25143">758002.5</cx:pt>
          <cx:pt idx="25144">1042560</cx:pt>
          <cx:pt idx="25145">900000</cx:pt>
          <cx:pt idx="25146">148500</cx:pt>
          <cx:pt idx="25147">180000</cx:pt>
          <cx:pt idx="25148">180000</cx:pt>
          <cx:pt idx="25149">247986</cx:pt>
          <cx:pt idx="25150">545040</cx:pt>
          <cx:pt idx="25151">443088</cx:pt>
          <cx:pt idx="25152">123637.5</cx:pt>
          <cx:pt idx="25153">284256</cx:pt>
          <cx:pt idx="25154">1237684.5</cx:pt>
          <cx:pt idx="25155">1125000</cx:pt>
          <cx:pt idx="25156">1293502.5</cx:pt>
          <cx:pt idx="25157">648481.5</cx:pt>
          <cx:pt idx="25158">270000</cx:pt>
          <cx:pt idx="25159">717003</cx:pt>
          <cx:pt idx="25160">521280</cx:pt>
          <cx:pt idx="25161">113760</cx:pt>
          <cx:pt idx="25162">835380</cx:pt>
          <cx:pt idx="25163">403083</cx:pt>
          <cx:pt idx="25164">675000</cx:pt>
          <cx:pt idx="25165">521280</cx:pt>
          <cx:pt idx="25166">500211</cx:pt>
          <cx:pt idx="25167">942300</cx:pt>
          <cx:pt idx="25168">253737</cx:pt>
          <cx:pt idx="25169">191880</cx:pt>
          <cx:pt idx="25170">537763.5</cx:pt>
          <cx:pt idx="25171">180000</cx:pt>
          <cx:pt idx="25172">381528</cx:pt>
          <cx:pt idx="25173">269550</cx:pt>
          <cx:pt idx="25174">521280</cx:pt>
          <cx:pt idx="25175">315000</cx:pt>
          <cx:pt idx="25176">1008117</cx:pt>
          <cx:pt idx="25177">463500</cx:pt>
          <cx:pt idx="25178">127350</cx:pt>
          <cx:pt idx="25179">450000</cx:pt>
          <cx:pt idx="25180">900000</cx:pt>
          <cx:pt idx="25181">1267038</cx:pt>
          <cx:pt idx="25182">95940</cx:pt>
          <cx:pt idx="25183">991944</cx:pt>
          <cx:pt idx="25184">454500</cx:pt>
          <cx:pt idx="25185">1350000</cx:pt>
          <cx:pt idx="25186">1078200</cx:pt>
          <cx:pt idx="25187">547339.5</cx:pt>
          <cx:pt idx="25188">152820</cx:pt>
          <cx:pt idx="25189">675000</cx:pt>
          <cx:pt idx="25190">1045854</cx:pt>
          <cx:pt idx="25191">755190</cx:pt>
          <cx:pt idx="25192">563877</cx:pt>
          <cx:pt idx="25193">728460</cx:pt>
          <cx:pt idx="25194">352044</cx:pt>
          <cx:pt idx="25195">303489</cx:pt>
          <cx:pt idx="25196">180000</cx:pt>
          <cx:pt idx="25197">239850</cx:pt>
          <cx:pt idx="25198">396171</cx:pt>
          <cx:pt idx="25199">57564</cx:pt>
          <cx:pt idx="25200">733315.5</cx:pt>
          <cx:pt idx="25201">337500</cx:pt>
          <cx:pt idx="25202">454500</cx:pt>
          <cx:pt idx="25203">513531</cx:pt>
          <cx:pt idx="25204">528633</cx:pt>
          <cx:pt idx="25205">109453.5</cx:pt>
          <cx:pt idx="25206">848745</cx:pt>
          <cx:pt idx="25207">1164667.5</cx:pt>
          <cx:pt idx="25208">157500</cx:pt>
          <cx:pt idx="25209">675000</cx:pt>
          <cx:pt idx="25210">912240</cx:pt>
          <cx:pt idx="25211">545040</cx:pt>
          <cx:pt idx="25212">360000</cx:pt>
          <cx:pt idx="25213">225000</cx:pt>
          <cx:pt idx="25214">254700</cx:pt>
          <cx:pt idx="25215">808650</cx:pt>
          <cx:pt idx="25216">904500</cx:pt>
          <cx:pt idx="25217">857169</cx:pt>
          <cx:pt idx="25218">751500</cx:pt>
          <cx:pt idx="25219">73944</cx:pt>
          <cx:pt idx="25220">755190</cx:pt>
          <cx:pt idx="25221">1061599.5</cx:pt>
          <cx:pt idx="25222">292500</cx:pt>
          <cx:pt idx="25223">735052.5</cx:pt>
          <cx:pt idx="25224">545040</cx:pt>
          <cx:pt idx="25225">117162</cx:pt>
          <cx:pt idx="25226">313438.5</cx:pt>
          <cx:pt idx="25227">360000</cx:pt>
          <cx:pt idx="25228">868500</cx:pt>
          <cx:pt idx="25229">61263</cx:pt>
          <cx:pt idx="25230">900000</cx:pt>
          <cx:pt idx="25231">270000</cx:pt>
          <cx:pt idx="25232">923454</cx:pt>
          <cx:pt idx="25233">1350000</cx:pt>
          <cx:pt idx="25234">315000</cx:pt>
          <cx:pt idx="25235">1293502.5</cx:pt>
          <cx:pt idx="25236">521280</cx:pt>
          <cx:pt idx="25237">1006920</cx:pt>
          <cx:pt idx="25238">270000</cx:pt>
          <cx:pt idx="25239">225000</cx:pt>
          <cx:pt idx="25240">819432</cx:pt>
          <cx:pt idx="25241">563877</cx:pt>
          <cx:pt idx="25242">568800</cx:pt>
          <cx:pt idx="25243">247500</cx:pt>
          <cx:pt idx="25244">972000</cx:pt>
          <cx:pt idx="25245">1096020</cx:pt>
          <cx:pt idx="25246">397881</cx:pt>
          <cx:pt idx="25247">1305000</cx:pt>
          <cx:pt idx="25248">590337</cx:pt>
          <cx:pt idx="25249">526491</cx:pt>
          <cx:pt idx="25250">314100</cx:pt>
          <cx:pt idx="25251">450000</cx:pt>
          <cx:pt idx="25252">1247121</cx:pt>
          <cx:pt idx="25253">450000</cx:pt>
          <cx:pt idx="25254">1035000</cx:pt>
          <cx:pt idx="25255">725328</cx:pt>
          <cx:pt idx="25256">360000</cx:pt>
          <cx:pt idx="25257">1546020</cx:pt>
          <cx:pt idx="25258">315000</cx:pt>
          <cx:pt idx="25259">562491</cx:pt>
          <cx:pt idx="25260">913500</cx:pt>
          <cx:pt idx="25261">927252</cx:pt>
          <cx:pt idx="25262">701730</cx:pt>
          <cx:pt idx="25263">481495.5</cx:pt>
          <cx:pt idx="25264">380533.5</cx:pt>
          <cx:pt idx="25265">286704</cx:pt>
          <cx:pt idx="25266">487971</cx:pt>
          <cx:pt idx="25267">712858.5</cx:pt>
          <cx:pt idx="25268">986418</cx:pt>
          <cx:pt idx="25269">1506816</cx:pt>
          <cx:pt idx="25270">284400</cx:pt>
          <cx:pt idx="25271">1082214</cx:pt>
          <cx:pt idx="25272">512064</cx:pt>
          <cx:pt idx="25273">1288350</cx:pt>
          <cx:pt idx="25274">425133</cx:pt>
          <cx:pt idx="25275">508495.5</cx:pt>
          <cx:pt idx="25276">700830</cx:pt>
          <cx:pt idx="25277">450000</cx:pt>
          <cx:pt idx="25278">675000</cx:pt>
          <cx:pt idx="25279">983160</cx:pt>
          <cx:pt idx="25280">273636</cx:pt>
          <cx:pt idx="25281">152820</cx:pt>
          <cx:pt idx="25282">1293502.5</cx:pt>
          <cx:pt idx="25283">900000</cx:pt>
          <cx:pt idx="25284">1009597.5</cx:pt>
          <cx:pt idx="25285">521280</cx:pt>
          <cx:pt idx="25286">152820</cx:pt>
          <cx:pt idx="25287">450000</cx:pt>
          <cx:pt idx="25288">531706.5</cx:pt>
          <cx:pt idx="25289">651600</cx:pt>
          <cx:pt idx="25290">790830</cx:pt>
          <cx:pt idx="25291">268659</cx:pt>
          <cx:pt idx="25292">808650</cx:pt>
          <cx:pt idx="25293">450000</cx:pt>
          <cx:pt idx="25294">900000</cx:pt>
          <cx:pt idx="25295">276277.5</cx:pt>
          <cx:pt idx="25296">884844</cx:pt>
          <cx:pt idx="25297">1339884</cx:pt>
          <cx:pt idx="25298">440784</cx:pt>
          <cx:pt idx="25299">247500</cx:pt>
          <cx:pt idx="25300">1406583</cx:pt>
          <cx:pt idx="25301">559368</cx:pt>
          <cx:pt idx="25302">840996</cx:pt>
          <cx:pt idx="25303">260640</cx:pt>
          <cx:pt idx="25304">675000</cx:pt>
          <cx:pt idx="25305">1035000</cx:pt>
          <cx:pt idx="25306">1305000</cx:pt>
          <cx:pt idx="25307">422892</cx:pt>
          <cx:pt idx="25308">1288350</cx:pt>
          <cx:pt idx="25309">500566.5</cx:pt>
          <cx:pt idx="25310">405000</cx:pt>
          <cx:pt idx="25311">220500</cx:pt>
          <cx:pt idx="25312">225000</cx:pt>
          <cx:pt idx="25313">490536</cx:pt>
          <cx:pt idx="25314">1009566</cx:pt>
          <cx:pt idx="25315">540000</cx:pt>
          <cx:pt idx="25316">781920</cx:pt>
          <cx:pt idx="25317">2250000</cx:pt>
          <cx:pt idx="25318">746280</cx:pt>
          <cx:pt idx="25319">1227901.5</cx:pt>
          <cx:pt idx="25320">1125000</cx:pt>
          <cx:pt idx="25321">225000</cx:pt>
          <cx:pt idx="25322">337500</cx:pt>
          <cx:pt idx="25323">679500</cx:pt>
          <cx:pt idx="25324">485640</cx:pt>
          <cx:pt idx="25325">180000</cx:pt>
          <cx:pt idx="25326">407520</cx:pt>
          <cx:pt idx="25327">780363</cx:pt>
          <cx:pt idx="25328">942300</cx:pt>
          <cx:pt idx="25329">533668.5</cx:pt>
          <cx:pt idx="25330">1418692.5</cx:pt>
          <cx:pt idx="25331">161730</cx:pt>
          <cx:pt idx="25332">601470</cx:pt>
          <cx:pt idx="25333">1056447</cx:pt>
          <cx:pt idx="25334">284400</cx:pt>
          <cx:pt idx="25335">848745</cx:pt>
          <cx:pt idx="25336">376920</cx:pt>
          <cx:pt idx="25337">1113840</cx:pt>
          <cx:pt idx="25338">810000</cx:pt>
          <cx:pt idx="25339">1006920</cx:pt>
          <cx:pt idx="25340">163008</cx:pt>
          <cx:pt idx="25341">286704</cx:pt>
          <cx:pt idx="25342">630000</cx:pt>
          <cx:pt idx="25343">808650</cx:pt>
          <cx:pt idx="25344">700830</cx:pt>
          <cx:pt idx="25345">1288350</cx:pt>
          <cx:pt idx="25346">1078200</cx:pt>
          <cx:pt idx="25347">970380</cx:pt>
          <cx:pt idx="25348">526491</cx:pt>
          <cx:pt idx="25349">675000</cx:pt>
          <cx:pt idx="25350">225000</cx:pt>
          <cx:pt idx="25351">640080</cx:pt>
          <cx:pt idx="25352">835605</cx:pt>
          <cx:pt idx="25353">808650</cx:pt>
          <cx:pt idx="25354">180000</cx:pt>
          <cx:pt idx="25355">299772</cx:pt>
          <cx:pt idx="25356">1288350</cx:pt>
          <cx:pt idx="25357">1042560</cx:pt>
          <cx:pt idx="25358">314055</cx:pt>
          <cx:pt idx="25359">1546020</cx:pt>
          <cx:pt idx="25360">270000</cx:pt>
          <cx:pt idx="25361">566055</cx:pt>
          <cx:pt idx="25362">675000</cx:pt>
          <cx:pt idx="25363">837000</cx:pt>
          <cx:pt idx="25364">1256400</cx:pt>
          <cx:pt idx="25365">450000</cx:pt>
          <cx:pt idx="25366">135000</cx:pt>
          <cx:pt idx="25367">132768</cx:pt>
          <cx:pt idx="25368">153000</cx:pt>
          <cx:pt idx="25369">312768</cx:pt>
          <cx:pt idx="25370">1288350</cx:pt>
          <cx:pt idx="25371">1149606</cx:pt>
          <cx:pt idx="25372">270000</cx:pt>
          <cx:pt idx="25373">302206.5</cx:pt>
          <cx:pt idx="25374">276277.5</cx:pt>
          <cx:pt idx="25375">808650</cx:pt>
          <cx:pt idx="25376">90000</cx:pt>
          <cx:pt idx="25377">408780</cx:pt>
          <cx:pt idx="25378">450000</cx:pt>
          <cx:pt idx="25379">202500</cx:pt>
          <cx:pt idx="25380">397881</cx:pt>
          <cx:pt idx="25381">593010</cx:pt>
          <cx:pt idx="25382">679500</cx:pt>
          <cx:pt idx="25383">1078200</cx:pt>
          <cx:pt idx="25384">202500</cx:pt>
          <cx:pt idx="25385">253737</cx:pt>
          <cx:pt idx="25386">270000</cx:pt>
          <cx:pt idx="25387">254700</cx:pt>
          <cx:pt idx="25388">555273</cx:pt>
          <cx:pt idx="25389">1417104</cx:pt>
          <cx:pt idx="25390">119925</cx:pt>
          <cx:pt idx="25391">270000</cx:pt>
          <cx:pt idx="25392">743463</cx:pt>
          <cx:pt idx="25393">490495.5</cx:pt>
          <cx:pt idx="25394">150948</cx:pt>
          <cx:pt idx="25395">1125000</cx:pt>
          <cx:pt idx="25396">900297</cx:pt>
          <cx:pt idx="25397">450000</cx:pt>
          <cx:pt idx="25398">505665</cx:pt>
          <cx:pt idx="25399">631332</cx:pt>
          <cx:pt idx="25400">239476.5</cx:pt>
          <cx:pt idx="25401">450000</cx:pt>
          <cx:pt idx="25402">862560</cx:pt>
          <cx:pt idx="25403">733315.5</cx:pt>
          <cx:pt idx="25404">177768</cx:pt>
          <cx:pt idx="25405">225000</cx:pt>
          <cx:pt idx="25406">604152</cx:pt>
          <cx:pt idx="25407">1024290</cx:pt>
          <cx:pt idx="25408">1575000</cx:pt>
          <cx:pt idx="25409">225000</cx:pt>
          <cx:pt idx="25410">979146</cx:pt>
          <cx:pt idx="25411">339948</cx:pt>
          <cx:pt idx="25412">450000</cx:pt>
          <cx:pt idx="25413">157500</cx:pt>
          <cx:pt idx="25414">805536</cx:pt>
          <cx:pt idx="25415">56034</cx:pt>
          <cx:pt idx="25416">500211</cx:pt>
          <cx:pt idx="25417">808650</cx:pt>
          <cx:pt idx="25418">384048</cx:pt>
          <cx:pt idx="25419">270000</cx:pt>
          <cx:pt idx="25420">227520</cx:pt>
          <cx:pt idx="25421">900000</cx:pt>
          <cx:pt idx="25422">296280</cx:pt>
          <cx:pt idx="25423">315000</cx:pt>
          <cx:pt idx="25424">481495.5</cx:pt>
          <cx:pt idx="25425">631332</cx:pt>
          <cx:pt idx="25426">770292</cx:pt>
          <cx:pt idx="25427">1046142</cx:pt>
          <cx:pt idx="25428">918468</cx:pt>
          <cx:pt idx="25429">157500</cx:pt>
          <cx:pt idx="25430">472500</cx:pt>
          <cx:pt idx="25431">337500</cx:pt>
          <cx:pt idx="25432">835380</cx:pt>
          <cx:pt idx="25433">454500</cx:pt>
          <cx:pt idx="25434">1266048</cx:pt>
          <cx:pt idx="25435">1096020</cx:pt>
          <cx:pt idx="25436">1350000</cx:pt>
          <cx:pt idx="25437">251280</cx:pt>
          <cx:pt idx="25438">450000</cx:pt>
          <cx:pt idx="25439">1107900</cx:pt>
          <cx:pt idx="25440">540000</cx:pt>
          <cx:pt idx="25441">107820</cx:pt>
          <cx:pt idx="25442">225000</cx:pt>
          <cx:pt idx="25443">643500</cx:pt>
          <cx:pt idx="25444">153504</cx:pt>
          <cx:pt idx="25445">675000</cx:pt>
          <cx:pt idx="25446">509400</cx:pt>
          <cx:pt idx="25447">2687355</cx:pt>
          <cx:pt idx="25448">601470</cx:pt>
          <cx:pt idx="25449">284400</cx:pt>
          <cx:pt idx="25450">544491</cx:pt>
          <cx:pt idx="25451">781920</cx:pt>
          <cx:pt idx="25452">273636</cx:pt>
          <cx:pt idx="25453">454500</cx:pt>
          <cx:pt idx="25454">900000</cx:pt>
          <cx:pt idx="25455">900000</cx:pt>
          <cx:pt idx="25456">675000</cx:pt>
          <cx:pt idx="25457">900297</cx:pt>
          <cx:pt idx="25458">675000</cx:pt>
          <cx:pt idx="25459">862560</cx:pt>
          <cx:pt idx="25460">314100</cx:pt>
          <cx:pt idx="25461">254700</cx:pt>
          <cx:pt idx="25462">675000</cx:pt>
          <cx:pt idx="25463">754740</cx:pt>
          <cx:pt idx="25464">254700</cx:pt>
          <cx:pt idx="25465">675000</cx:pt>
          <cx:pt idx="25466">1480500</cx:pt>
          <cx:pt idx="25467">755190</cx:pt>
          <cx:pt idx="25468">378117</cx:pt>
          <cx:pt idx="25469">508495.5</cx:pt>
          <cx:pt idx="25470">485640</cx:pt>
          <cx:pt idx="25471">431280</cx:pt>
          <cx:pt idx="25472">1288350</cx:pt>
          <cx:pt idx="25473">331632</cx:pt>
          <cx:pt idx="25474">312840</cx:pt>
          <cx:pt idx="25475">199467</cx:pt>
          <cx:pt idx="25476">203760</cx:pt>
          <cx:pt idx="25477">562491</cx:pt>
          <cx:pt idx="25478">675000</cx:pt>
          <cx:pt idx="25479">247500</cx:pt>
          <cx:pt idx="25480">450000</cx:pt>
          <cx:pt idx="25481">225000</cx:pt>
          <cx:pt idx="25482">622413</cx:pt>
          <cx:pt idx="25483">225000</cx:pt>
          <cx:pt idx="25484">526491</cx:pt>
          <cx:pt idx="25485">227520</cx:pt>
          <cx:pt idx="25486">225000</cx:pt>
          <cx:pt idx="25487">547344</cx:pt>
          <cx:pt idx="25488">679500</cx:pt>
          <cx:pt idx="25489">752553</cx:pt>
          <cx:pt idx="25490">1169820</cx:pt>
          <cx:pt idx="25491">900000</cx:pt>
          <cx:pt idx="25492">247675.5</cx:pt>
          <cx:pt idx="25493">284400</cx:pt>
          <cx:pt idx="25494">302341.5</cx:pt>
          <cx:pt idx="25495">952335</cx:pt>
          <cx:pt idx="25496">474048</cx:pt>
          <cx:pt idx="25497">1223010</cx:pt>
          <cx:pt idx="25498">931500</cx:pt>
          <cx:pt idx="25499">448056</cx:pt>
          <cx:pt idx="25500">810000</cx:pt>
          <cx:pt idx="25501">1223010</cx:pt>
          <cx:pt idx="25502">313438.5</cx:pt>
          <cx:pt idx="25503">1988667</cx:pt>
          <cx:pt idx="25504">781920</cx:pt>
          <cx:pt idx="25505">673875</cx:pt>
          <cx:pt idx="25506">397017</cx:pt>
          <cx:pt idx="25507">1021707</cx:pt>
          <cx:pt idx="25508">549000</cx:pt>
          <cx:pt idx="25509">640764</cx:pt>
          <cx:pt idx="25510">544491</cx:pt>
          <cx:pt idx="25511">1288350</cx:pt>
          <cx:pt idx="25512">382500</cx:pt>
          <cx:pt idx="25513">373311</cx:pt>
          <cx:pt idx="25514">640080</cx:pt>
          <cx:pt idx="25515">1125000</cx:pt>
          <cx:pt idx="25516">161730</cx:pt>
          <cx:pt idx="25517">668304</cx:pt>
          <cx:pt idx="25518">152820</cx:pt>
          <cx:pt idx="25519">814041</cx:pt>
          <cx:pt idx="25520">354276</cx:pt>
          <cx:pt idx="25521">361462.5</cx:pt>
          <cx:pt idx="25522">1125000</cx:pt>
          <cx:pt idx="25523">537669</cx:pt>
          <cx:pt idx="25524">1061599.5</cx:pt>
          <cx:pt idx="25525">975771</cx:pt>
          <cx:pt idx="25526">354645</cx:pt>
          <cx:pt idx="25527">213934.5</cx:pt>
          <cx:pt idx="25528">521280</cx:pt>
          <cx:pt idx="25529">263686.5</cx:pt>
          <cx:pt idx="25530">765000</cx:pt>
          <cx:pt idx="25531">295668</cx:pt>
          <cx:pt idx="25532">545040</cx:pt>
          <cx:pt idx="25533">454500</cx:pt>
          <cx:pt idx="25534">540000</cx:pt>
          <cx:pt idx="25535">1231663.5</cx:pt>
          <cx:pt idx="25536">101880</cx:pt>
          <cx:pt idx="25537">829584</cx:pt>
          <cx:pt idx="25538">679500</cx:pt>
          <cx:pt idx="25539">220500</cx:pt>
          <cx:pt idx="25540">555273</cx:pt>
          <cx:pt idx="25541">1546020</cx:pt>
          <cx:pt idx="25542">770292</cx:pt>
          <cx:pt idx="25543">1787283</cx:pt>
          <cx:pt idx="25544">71955</cx:pt>
          <cx:pt idx="25545">601470</cx:pt>
          <cx:pt idx="25546">640080</cx:pt>
          <cx:pt idx="25547">180000</cx:pt>
          <cx:pt idx="25548">810000</cx:pt>
          <cx:pt idx="25549">1255680</cx:pt>
          <cx:pt idx="25550">450000</cx:pt>
          <cx:pt idx="25551">225000</cx:pt>
          <cx:pt idx="25552">545040</cx:pt>
          <cx:pt idx="25553">380533.5</cx:pt>
          <cx:pt idx="25554">743031</cx:pt>
          <cx:pt idx="25555">781920</cx:pt>
          <cx:pt idx="25556">521280</cx:pt>
          <cx:pt idx="25557">148365</cx:pt>
          <cx:pt idx="25558">539100</cx:pt>
          <cx:pt idx="25559">970380</cx:pt>
          <cx:pt idx="25560">770913</cx:pt>
          <cx:pt idx="25561">563341.5</cx:pt>
          <cx:pt idx="25562">544491</cx:pt>
          <cx:pt idx="25563">781920</cx:pt>
          <cx:pt idx="25564">512064</cx:pt>
          <cx:pt idx="25565">599778</cx:pt>
          <cx:pt idx="25566">1125000</cx:pt>
          <cx:pt idx="25567">814041</cx:pt>
          <cx:pt idx="25568">302206.5</cx:pt>
          <cx:pt idx="25569">450000</cx:pt>
          <cx:pt idx="25570">679500</cx:pt>
          <cx:pt idx="25571">1270746</cx:pt>
          <cx:pt idx="25572">472500</cx:pt>
          <cx:pt idx="25573">697500</cx:pt>
          <cx:pt idx="25574">1096020</cx:pt>
          <cx:pt idx="25575">808650</cx:pt>
          <cx:pt idx="25576">675000</cx:pt>
          <cx:pt idx="25577">720000</cx:pt>
          <cx:pt idx="25578">472500</cx:pt>
          <cx:pt idx="25579">781920</cx:pt>
          <cx:pt idx="25580">225000</cx:pt>
          <cx:pt idx="25581">900000</cx:pt>
          <cx:pt idx="25582">1359715.5</cx:pt>
          <cx:pt idx="25583">202500</cx:pt>
          <cx:pt idx="25584">601470</cx:pt>
          <cx:pt idx="25585">45000</cx:pt>
          <cx:pt idx="25586">161730</cx:pt>
          <cx:pt idx="25587">905688</cx:pt>
          <cx:pt idx="25588">254700</cx:pt>
          <cx:pt idx="25589">1007761.5</cx:pt>
          <cx:pt idx="25590">1080000</cx:pt>
          <cx:pt idx="25591">593010</cx:pt>
          <cx:pt idx="25592">675000</cx:pt>
          <cx:pt idx="25593">143910</cx:pt>
          <cx:pt idx="25594">1800000</cx:pt>
          <cx:pt idx="25595">840951</cx:pt>
          <cx:pt idx="25596">720000</cx:pt>
          <cx:pt idx="25597">824823</cx:pt>
          <cx:pt idx="25598">1125000</cx:pt>
          <cx:pt idx="25599">1125000</cx:pt>
          <cx:pt idx="25600">1024740</cx:pt>
          <cx:pt idx="25601">545040</cx:pt>
          <cx:pt idx="25602">675000</cx:pt>
          <cx:pt idx="25603">448056</cx:pt>
          <cx:pt idx="25604">450000</cx:pt>
          <cx:pt idx="25605">500427</cx:pt>
          <cx:pt idx="25606">207396</cx:pt>
          <cx:pt idx="25607">339633</cx:pt>
          <cx:pt idx="25608">521280</cx:pt>
          <cx:pt idx="25609">640080</cx:pt>
          <cx:pt idx="25610">156384</cx:pt>
          <cx:pt idx="25611">1762110</cx:pt>
          <cx:pt idx="25612">67500</cx:pt>
          <cx:pt idx="25613">544491</cx:pt>
          <cx:pt idx="25614">545040</cx:pt>
          <cx:pt idx="25615">247500</cx:pt>
          <cx:pt idx="25616">253737</cx:pt>
          <cx:pt idx="25617">539100</cx:pt>
          <cx:pt idx="25618">1166724</cx:pt>
          <cx:pt idx="25619">284400</cx:pt>
          <cx:pt idx="25620">975771</cx:pt>
          <cx:pt idx="25621">254700</cx:pt>
          <cx:pt idx="25622">1305000</cx:pt>
          <cx:pt idx="25623">1223010</cx:pt>
          <cx:pt idx="25624">270000</cx:pt>
          <cx:pt idx="25625">1293502.5</cx:pt>
          <cx:pt idx="25626">675000</cx:pt>
          <cx:pt idx="25627">56880</cx:pt>
          <cx:pt idx="25628">269550</cx:pt>
          <cx:pt idx="25629">2475000</cx:pt>
          <cx:pt idx="25630">514777.5</cx:pt>
          <cx:pt idx="25631">202500</cx:pt>
          <cx:pt idx="25632">450000</cx:pt>
          <cx:pt idx="25633">545040</cx:pt>
          <cx:pt idx="25634">515529</cx:pt>
          <cx:pt idx="25635">269550</cx:pt>
          <cx:pt idx="25636">144000</cx:pt>
          <cx:pt idx="25637">755190</cx:pt>
          <cx:pt idx="25638">440064</cx:pt>
          <cx:pt idx="25639">301464</cx:pt>
          <cx:pt idx="25640">512064</cx:pt>
          <cx:pt idx="25641">921330</cx:pt>
          <cx:pt idx="25642">1024740</cx:pt>
          <cx:pt idx="25643">270000</cx:pt>
          <cx:pt idx="25644">252000</cx:pt>
          <cx:pt idx="25645">454500</cx:pt>
          <cx:pt idx="25646">855000</cx:pt>
          <cx:pt idx="25647">450000</cx:pt>
          <cx:pt idx="25648">1024740</cx:pt>
          <cx:pt idx="25649">270126</cx:pt>
          <cx:pt idx="25650">403249.5</cx:pt>
          <cx:pt idx="25651">787131</cx:pt>
          <cx:pt idx="25652">168102</cx:pt>
          <cx:pt idx="25653">327024</cx:pt>
          <cx:pt idx="25654">239850</cx:pt>
          <cx:pt idx="25655">450000</cx:pt>
          <cx:pt idx="25656">945000</cx:pt>
          <cx:pt idx="25657">728460</cx:pt>
          <cx:pt idx="25658">199467</cx:pt>
          <cx:pt idx="25659">971280</cx:pt>
          <cx:pt idx="25660">781920</cx:pt>
          <cx:pt idx="25661">675000</cx:pt>
          <cx:pt idx="25662">533304</cx:pt>
          <cx:pt idx="25663">1111914</cx:pt>
          <cx:pt idx="25664">254700</cx:pt>
          <cx:pt idx="25665">1160973</cx:pt>
          <cx:pt idx="25666">314055</cx:pt>
          <cx:pt idx="25667">532494</cx:pt>
          <cx:pt idx="25668">474363</cx:pt>
          <cx:pt idx="25669">900000</cx:pt>
          <cx:pt idx="25670">486531</cx:pt>
          <cx:pt idx="25671">888840</cx:pt>
          <cx:pt idx="25672">641799</cx:pt>
          <cx:pt idx="25673">307944</cx:pt>
          <cx:pt idx="25674">1288350</cx:pt>
          <cx:pt idx="25675">781920</cx:pt>
          <cx:pt idx="25676">225000</cx:pt>
          <cx:pt idx="25677">254700</cx:pt>
          <cx:pt idx="25678">607500</cx:pt>
          <cx:pt idx="25679">622413</cx:pt>
          <cx:pt idx="25680">135000</cx:pt>
          <cx:pt idx="25681">1288350</cx:pt>
          <cx:pt idx="25682">781920</cx:pt>
          <cx:pt idx="25683">225000</cx:pt>
          <cx:pt idx="25684">1084500</cx:pt>
          <cx:pt idx="25685">709866</cx:pt>
          <cx:pt idx="25686">900000</cx:pt>
          <cx:pt idx="25687">178776</cx:pt>
          <cx:pt idx="25688">450000</cx:pt>
          <cx:pt idx="25689">808650</cx:pt>
          <cx:pt idx="25690">1183963.5</cx:pt>
          <cx:pt idx="25691">521280</cx:pt>
          <cx:pt idx="25692">1350000</cx:pt>
          <cx:pt idx="25693">331632</cx:pt>
          <cx:pt idx="25694">243000</cx:pt>
          <cx:pt idx="25695">284400</cx:pt>
          <cx:pt idx="25696">855000</cx:pt>
          <cx:pt idx="25697">284400</cx:pt>
          <cx:pt idx="25698">969579</cx:pt>
          <cx:pt idx="25699">225000</cx:pt>
          <cx:pt idx="25700">1288350</cx:pt>
          <cx:pt idx="25701">679500</cx:pt>
          <cx:pt idx="25702">715500</cx:pt>
          <cx:pt idx="25703">585000</cx:pt>
          <cx:pt idx="25704">196677</cx:pt>
          <cx:pt idx="25705">675000</cx:pt>
          <cx:pt idx="25706">314100</cx:pt>
          <cx:pt idx="25707">135000</cx:pt>
          <cx:pt idx="25708">333337.5</cx:pt>
          <cx:pt idx="25709">1258650</cx:pt>
          <cx:pt idx="25710">187704</cx:pt>
          <cx:pt idx="25711">679500</cx:pt>
          <cx:pt idx="25712">180000</cx:pt>
          <cx:pt idx="25713">1422000</cx:pt>
          <cx:pt idx="25714">234324</cx:pt>
          <cx:pt idx="25715">1129500</cx:pt>
          <cx:pt idx="25716">1762110</cx:pt>
          <cx:pt idx="25717">276277.5</cx:pt>
          <cx:pt idx="25718">202500</cx:pt>
          <cx:pt idx="25719">1350000</cx:pt>
          <cx:pt idx="25720">589045.5</cx:pt>
          <cx:pt idx="25721">450000</cx:pt>
          <cx:pt idx="25722">450000</cx:pt>
          <cx:pt idx="25723">454500</cx:pt>
          <cx:pt idx="25724">1065681</cx:pt>
          <cx:pt idx="25725">270000</cx:pt>
          <cx:pt idx="25726">900000</cx:pt>
          <cx:pt idx="25727">143910</cx:pt>
          <cx:pt idx="25728">808650</cx:pt>
          <cx:pt idx="25729">382500</cx:pt>
          <cx:pt idx="25730">123637.5</cx:pt>
          <cx:pt idx="25731">521280</cx:pt>
          <cx:pt idx="25732">167076</cx:pt>
          <cx:pt idx="25733">270000</cx:pt>
          <cx:pt idx="25734">263686.5</cx:pt>
          <cx:pt idx="25735">344043</cx:pt>
          <cx:pt idx="25736">733315.5</cx:pt>
          <cx:pt idx="25737">918000</cx:pt>
          <cx:pt idx="25738">1003500</cx:pt>
          <cx:pt idx="25739">358213.5</cx:pt>
          <cx:pt idx="25740">675000</cx:pt>
          <cx:pt idx="25741">1724220</cx:pt>
          <cx:pt idx="25742">225000</cx:pt>
          <cx:pt idx="25743">900000</cx:pt>
          <cx:pt idx="25744">942300</cx:pt>
          <cx:pt idx="25745">270000</cx:pt>
          <cx:pt idx="25746">225000</cx:pt>
          <cx:pt idx="25747">265500</cx:pt>
          <cx:pt idx="25748">675000</cx:pt>
          <cx:pt idx="25749">675000</cx:pt>
          <cx:pt idx="25750">448299</cx:pt>
          <cx:pt idx="25751">1744398</cx:pt>
          <cx:pt idx="25752">63000</cx:pt>
          <cx:pt idx="25753">803259</cx:pt>
          <cx:pt idx="25754">553806</cx:pt>
          <cx:pt idx="25755">450000</cx:pt>
          <cx:pt idx="25756">423000</cx:pt>
          <cx:pt idx="25757">547344</cx:pt>
          <cx:pt idx="25758">119925</cx:pt>
          <cx:pt idx="25759">486459</cx:pt>
          <cx:pt idx="25760">356580</cx:pt>
          <cx:pt idx="25761">270000</cx:pt>
          <cx:pt idx="25762">271066.5</cx:pt>
          <cx:pt idx="25763">1635120</cx:pt>
          <cx:pt idx="25764">945000</cx:pt>
          <cx:pt idx="25765">314100</cx:pt>
          <cx:pt idx="25766">268659</cx:pt>
          <cx:pt idx="25767">450000</cx:pt>
          <cx:pt idx="25768">675000</cx:pt>
          <cx:pt idx="25769">247500</cx:pt>
          <cx:pt idx="25770">247500</cx:pt>
          <cx:pt idx="25771">675000</cx:pt>
          <cx:pt idx="25772">711000</cx:pt>
          <cx:pt idx="25773">1256400</cx:pt>
          <cx:pt idx="25774">545040</cx:pt>
          <cx:pt idx="25775">270000</cx:pt>
          <cx:pt idx="25776">697500</cx:pt>
          <cx:pt idx="25777">447768</cx:pt>
          <cx:pt idx="25778">364896</cx:pt>
          <cx:pt idx="25779">631332</cx:pt>
          <cx:pt idx="25780">2025000</cx:pt>
          <cx:pt idx="25781">508495.5</cx:pt>
          <cx:pt idx="25782">157500</cx:pt>
          <cx:pt idx="25783">163008</cx:pt>
          <cx:pt idx="25784">91692</cx:pt>
          <cx:pt idx="25785">641173.5</cx:pt>
          <cx:pt idx="25786">164952</cx:pt>
          <cx:pt idx="25787">900000</cx:pt>
          <cx:pt idx="25788">1288350</cx:pt>
          <cx:pt idx="25789">1223010</cx:pt>
          <cx:pt idx="25790">454500</cx:pt>
          <cx:pt idx="25791">343800</cx:pt>
          <cx:pt idx="25792">942300</cx:pt>
          <cx:pt idx="25793">1046142</cx:pt>
          <cx:pt idx="25794">123993</cx:pt>
          <cx:pt idx="25795">675000</cx:pt>
          <cx:pt idx="25796">512064</cx:pt>
          <cx:pt idx="25797">314100</cx:pt>
          <cx:pt idx="25798">625716</cx:pt>
          <cx:pt idx="25799">545040</cx:pt>
          <cx:pt idx="25800">835380</cx:pt>
          <cx:pt idx="25801">1164667.5</cx:pt>
          <cx:pt idx="25802">1024740</cx:pt>
          <cx:pt idx="25803">119925</cx:pt>
          <cx:pt idx="25804">545040</cx:pt>
          <cx:pt idx="25805">302544</cx:pt>
          <cx:pt idx="25806">1350000</cx:pt>
          <cx:pt idx="25807">585000</cx:pt>
          <cx:pt idx="25808">441000</cx:pt>
          <cx:pt idx="25809">178290</cx:pt>
          <cx:pt idx="25810">260640</cx:pt>
          <cx:pt idx="25811">135000</cx:pt>
          <cx:pt idx="25812">508495.5</cx:pt>
          <cx:pt idx="25813">373500</cx:pt>
          <cx:pt idx="25814">582768</cx:pt>
          <cx:pt idx="25815">1036530</cx:pt>
          <cx:pt idx="25816">239850</cx:pt>
          <cx:pt idx="25817">450000</cx:pt>
          <cx:pt idx="25818">720000</cx:pt>
          <cx:pt idx="25819">1350000</cx:pt>
          <cx:pt idx="25820">163008</cx:pt>
          <cx:pt idx="25821">810378</cx:pt>
          <cx:pt idx="25822">218016</cx:pt>
          <cx:pt idx="25823">900000</cx:pt>
          <cx:pt idx="25824">331920</cx:pt>
          <cx:pt idx="25825">990000</cx:pt>
          <cx:pt idx="25826">450000</cx:pt>
          <cx:pt idx="25827">545040</cx:pt>
          <cx:pt idx="25828">521280</cx:pt>
          <cx:pt idx="25829">1080000</cx:pt>
          <cx:pt idx="25830">157500</cx:pt>
          <cx:pt idx="25831">733500</cx:pt>
          <cx:pt idx="25832">1379376</cx:pt>
          <cx:pt idx="25833">283500</cx:pt>
          <cx:pt idx="25834">66222</cx:pt>
          <cx:pt idx="25835">931500</cx:pt>
          <cx:pt idx="25836">254700</cx:pt>
          <cx:pt idx="25837">337500</cx:pt>
          <cx:pt idx="25838">417024</cx:pt>
          <cx:pt idx="25839">1192500</cx:pt>
          <cx:pt idx="25840">315000</cx:pt>
          <cx:pt idx="25841">1345500</cx:pt>
          <cx:pt idx="25842">314100</cx:pt>
          <cx:pt idx="25843">450000</cx:pt>
          <cx:pt idx="25844">1065433.5</cx:pt>
          <cx:pt idx="25845">369720</cx:pt>
          <cx:pt idx="25846">348826.5</cx:pt>
          <cx:pt idx="25847">337500</cx:pt>
          <cx:pt idx="25848">1228432.5</cx:pt>
          <cx:pt idx="25849">900000</cx:pt>
          <cx:pt idx="25850">536917.5</cx:pt>
          <cx:pt idx="25851">193392</cx:pt>
          <cx:pt idx="25852">450000</cx:pt>
          <cx:pt idx="25853">576072</cx:pt>
          <cx:pt idx="25854">1350000</cx:pt>
          <cx:pt idx="25855">715095</cx:pt>
          <cx:pt idx="25856">450000</cx:pt>
          <cx:pt idx="25857">533304</cx:pt>
          <cx:pt idx="25858">635962.5</cx:pt>
          <cx:pt idx="25859">1288350</cx:pt>
          <cx:pt idx="25860">180000</cx:pt>
          <cx:pt idx="25861">1113840</cx:pt>
          <cx:pt idx="25862">270000</cx:pt>
          <cx:pt idx="25863">342000</cx:pt>
          <cx:pt idx="25864">553806</cx:pt>
          <cx:pt idx="25865">247500</cx:pt>
          <cx:pt idx="25866">1288350</cx:pt>
          <cx:pt idx="25867">343800</cx:pt>
          <cx:pt idx="25868">1099350</cx:pt>
          <cx:pt idx="25869">1885536</cx:pt>
          <cx:pt idx="25870">550980</cx:pt>
          <cx:pt idx="25871">612612</cx:pt>
          <cx:pt idx="25872">314100</cx:pt>
          <cx:pt idx="25873">225000</cx:pt>
          <cx:pt idx="25874">1762110</cx:pt>
          <cx:pt idx="25875">864000</cx:pt>
          <cx:pt idx="25876">781920</cx:pt>
          <cx:pt idx="25877">277969.5</cx:pt>
          <cx:pt idx="25878">526491</cx:pt>
          <cx:pt idx="25879">508495.5</cx:pt>
          <cx:pt idx="25880">402993</cx:pt>
          <cx:pt idx="25881">679500</cx:pt>
          <cx:pt idx="25882">1546020</cx:pt>
          <cx:pt idx="25883">215640</cx:pt>
          <cx:pt idx="25884">254700</cx:pt>
          <cx:pt idx="25885">202500</cx:pt>
          <cx:pt idx="25886">558000</cx:pt>
          <cx:pt idx="25887">117162</cx:pt>
          <cx:pt idx="25888">1078200</cx:pt>
          <cx:pt idx="25889">180000</cx:pt>
          <cx:pt idx="25890">135000</cx:pt>
          <cx:pt idx="25891">508495.5</cx:pt>
          <cx:pt idx="25892">504000</cx:pt>
          <cx:pt idx="25893">675000</cx:pt>
          <cx:pt idx="25894">696528</cx:pt>
          <cx:pt idx="25895">270000</cx:pt>
          <cx:pt idx="25896">180000</cx:pt>
          <cx:pt idx="25897">1800000</cx:pt>
          <cx:pt idx="25898">288873</cx:pt>
          <cx:pt idx="25899">270000</cx:pt>
          <cx:pt idx="25900">225000</cx:pt>
          <cx:pt idx="25901">1078200</cx:pt>
          <cx:pt idx="25902">1515415.5</cx:pt>
          <cx:pt idx="25903">1724688</cx:pt>
          <cx:pt idx="25904">728460</cx:pt>
          <cx:pt idx="25905">239850</cx:pt>
          <cx:pt idx="25906">157500</cx:pt>
          <cx:pt idx="25907">808650</cx:pt>
          <cx:pt idx="25908">720000</cx:pt>
          <cx:pt idx="25909">197820</cx:pt>
          <cx:pt idx="25910">270000</cx:pt>
          <cx:pt idx="25911">1963494</cx:pt>
          <cx:pt idx="25912">904500</cx:pt>
          <cx:pt idx="25913">787131</cx:pt>
          <cx:pt idx="25914">781920</cx:pt>
          <cx:pt idx="25915">495000</cx:pt>
          <cx:pt idx="25916">1096020</cx:pt>
          <cx:pt idx="25917">270000</cx:pt>
          <cx:pt idx="25918">343800</cx:pt>
          <cx:pt idx="25919">180000</cx:pt>
          <cx:pt idx="25920">500211</cx:pt>
          <cx:pt idx="25921">640080</cx:pt>
          <cx:pt idx="25922">450000</cx:pt>
          <cx:pt idx="25923">90000</cx:pt>
          <cx:pt idx="25924">239850</cx:pt>
          <cx:pt idx="25925">1215000</cx:pt>
          <cx:pt idx="25926">808650</cx:pt>
          <cx:pt idx="25927">545040</cx:pt>
          <cx:pt idx="25928">849415.5</cx:pt>
          <cx:pt idx="25929">1256400</cx:pt>
          <cx:pt idx="25930">1391418</cx:pt>
          <cx:pt idx="25931">276277.5</cx:pt>
          <cx:pt idx="25932">797557.5</cx:pt>
          <cx:pt idx="25933">1256400</cx:pt>
          <cx:pt idx="25934">1800000</cx:pt>
          <cx:pt idx="25935">215640</cx:pt>
          <cx:pt idx="25936">339948</cx:pt>
          <cx:pt idx="25937">657702</cx:pt>
          <cx:pt idx="25938">765261</cx:pt>
          <cx:pt idx="25939">1125000</cx:pt>
          <cx:pt idx="25940">545040</cx:pt>
          <cx:pt idx="25941">270000</cx:pt>
          <cx:pt idx="25942">337500</cx:pt>
          <cx:pt idx="25943">450000</cx:pt>
          <cx:pt idx="25944">675000</cx:pt>
          <cx:pt idx="25945">640080</cx:pt>
          <cx:pt idx="25946">479974.5</cx:pt>
          <cx:pt idx="25947">145557</cx:pt>
          <cx:pt idx="25948">497520</cx:pt>
          <cx:pt idx="25949">526491</cx:pt>
          <cx:pt idx="25950">239850</cx:pt>
          <cx:pt idx="25951">273636</cx:pt>
          <cx:pt idx="25952">555273</cx:pt>
          <cx:pt idx="25953">373500</cx:pt>
          <cx:pt idx="25954">728460</cx:pt>
          <cx:pt idx="25955">746280</cx:pt>
          <cx:pt idx="25956">271957.5</cx:pt>
          <cx:pt idx="25957">148500</cx:pt>
          <cx:pt idx="25958">360000</cx:pt>
          <cx:pt idx="25959">337500</cx:pt>
          <cx:pt idx="25960">900000</cx:pt>
          <cx:pt idx="25961">801234</cx:pt>
          <cx:pt idx="25962">254700</cx:pt>
          <cx:pt idx="25963">553806</cx:pt>
          <cx:pt idx="25964">701730</cx:pt>
          <cx:pt idx="25965">780363</cx:pt>
          <cx:pt idx="25966">824823</cx:pt>
          <cx:pt idx="25967">900000</cx:pt>
          <cx:pt idx="25968">1078200</cx:pt>
          <cx:pt idx="25969">180000</cx:pt>
          <cx:pt idx="25970">873000</cx:pt>
          <cx:pt idx="25971">545040</cx:pt>
          <cx:pt idx="25972">640080</cx:pt>
          <cx:pt idx="25973">518562</cx:pt>
          <cx:pt idx="25974">1283058</cx:pt>
          <cx:pt idx="25975">193572</cx:pt>
          <cx:pt idx="25976">474048</cx:pt>
          <cx:pt idx="25977">1350000</cx:pt>
          <cx:pt idx="25978">312768</cx:pt>
          <cx:pt idx="25979">497520</cx:pt>
          <cx:pt idx="25980">509922</cx:pt>
          <cx:pt idx="25981">180000</cx:pt>
          <cx:pt idx="25982">225459</cx:pt>
          <cx:pt idx="25983">269550</cx:pt>
          <cx:pt idx="25984">509400</cx:pt>
          <cx:pt idx="25985">675000</cx:pt>
          <cx:pt idx="25986">790830</cx:pt>
          <cx:pt idx="25987">814500</cx:pt>
          <cx:pt idx="25988">518562</cx:pt>
          <cx:pt idx="25989">810000</cx:pt>
          <cx:pt idx="25990">405000</cx:pt>
          <cx:pt idx="25991">312768</cx:pt>
          <cx:pt idx="25992">540000</cx:pt>
          <cx:pt idx="25993">770292</cx:pt>
          <cx:pt idx="25994">675000</cx:pt>
          <cx:pt idx="25995">855000</cx:pt>
          <cx:pt idx="25996">428854.5</cx:pt>
          <cx:pt idx="25997">180000</cx:pt>
          <cx:pt idx="25998">1125000</cx:pt>
          <cx:pt idx="25999">402214.5</cx:pt>
          <cx:pt idx="26000">225000</cx:pt>
          <cx:pt idx="26001">948582</cx:pt>
          <cx:pt idx="26002">835380</cx:pt>
          <cx:pt idx="26003">1002726</cx:pt>
          <cx:pt idx="26004">95940</cx:pt>
          <cx:pt idx="26005">787131</cx:pt>
          <cx:pt idx="26006">864000</cx:pt>
          <cx:pt idx="26007">202500</cx:pt>
          <cx:pt idx="26008">167895</cx:pt>
          <cx:pt idx="26009">545040</cx:pt>
          <cx:pt idx="26010">1004089.5</cx:pt>
          <cx:pt idx="26011">562491</cx:pt>
          <cx:pt idx="26012">247986</cx:pt>
          <cx:pt idx="26013">203760</cx:pt>
          <cx:pt idx="26014">270000</cx:pt>
          <cx:pt idx="26015">1024740</cx:pt>
          <cx:pt idx="26016">225000</cx:pt>
          <cx:pt idx="26017">352044</cx:pt>
          <cx:pt idx="26018">900000</cx:pt>
          <cx:pt idx="26019">405000</cx:pt>
          <cx:pt idx="26020">1971072</cx:pt>
          <cx:pt idx="26021">521280</cx:pt>
          <cx:pt idx="26022">720000</cx:pt>
          <cx:pt idx="26023">1847700</cx:pt>
          <cx:pt idx="26024">172021.5</cx:pt>
          <cx:pt idx="26025">376920</cx:pt>
          <cx:pt idx="26026">1185282</cx:pt>
          <cx:pt idx="26027">808650</cx:pt>
          <cx:pt idx="26028">1762110</cx:pt>
          <cx:pt idx="26029">135000</cx:pt>
          <cx:pt idx="26030">1797354</cx:pt>
          <cx:pt idx="26031">247500</cx:pt>
          <cx:pt idx="26032">247500</cx:pt>
          <cx:pt idx="26033">485190</cx:pt>
          <cx:pt idx="26034">180000</cx:pt>
          <cx:pt idx="26035">495000</cx:pt>
          <cx:pt idx="26036">612612</cx:pt>
          <cx:pt idx="26037">522000</cx:pt>
          <cx:pt idx="26038">225000</cx:pt>
          <cx:pt idx="26039">916470</cx:pt>
          <cx:pt idx="26040">405000</cx:pt>
          <cx:pt idx="26041">679500</cx:pt>
          <cx:pt idx="26042">544491</cx:pt>
          <cx:pt idx="26043">1061599.5</cx:pt>
          <cx:pt idx="26044">506925</cx:pt>
          <cx:pt idx="26045">360000</cx:pt>
          <cx:pt idx="26046">497520</cx:pt>
          <cx:pt idx="26047">450000</cx:pt>
          <cx:pt idx="26048">254700</cx:pt>
          <cx:pt idx="26049">450000</cx:pt>
          <cx:pt idx="26050">722430</cx:pt>
          <cx:pt idx="26051">239850</cx:pt>
          <cx:pt idx="26052">389844</cx:pt>
          <cx:pt idx="26053">254700</cx:pt>
          <cx:pt idx="26054">1006920</cx:pt>
          <cx:pt idx="26055">102384</cx:pt>
          <cx:pt idx="26056">509400</cx:pt>
          <cx:pt idx="26057">545040</cx:pt>
          <cx:pt idx="26058">647046</cx:pt>
          <cx:pt idx="26059">276277.5</cx:pt>
          <cx:pt idx="26060">781920</cx:pt>
          <cx:pt idx="26061">199152</cx:pt>
          <cx:pt idx="26062">990000</cx:pt>
          <cx:pt idx="26063">239787</cx:pt>
          <cx:pt idx="26064">225000</cx:pt>
          <cx:pt idx="26065">57564</cx:pt>
          <cx:pt idx="26066">935626.5</cx:pt>
          <cx:pt idx="26067">676278</cx:pt>
          <cx:pt idx="26068">1078200</cx:pt>
          <cx:pt idx="26069">203760</cx:pt>
          <cx:pt idx="26070">810000</cx:pt>
          <cx:pt idx="26071">180000</cx:pt>
          <cx:pt idx="26072">1058197.5</cx:pt>
          <cx:pt idx="26073">900000</cx:pt>
          <cx:pt idx="26074">497520</cx:pt>
          <cx:pt idx="26075">548770.5</cx:pt>
          <cx:pt idx="26076">619254</cx:pt>
          <cx:pt idx="26077">402214.5</cx:pt>
          <cx:pt idx="26078">396706.5</cx:pt>
          <cx:pt idx="26079">675000</cx:pt>
          <cx:pt idx="26080">541323</cx:pt>
          <cx:pt idx="26081">900000</cx:pt>
          <cx:pt idx="26082">153504</cx:pt>
          <cx:pt idx="26083">265500</cx:pt>
          <cx:pt idx="26084">450000</cx:pt>
          <cx:pt idx="26085">497520</cx:pt>
          <cx:pt idx="26086">545040</cx:pt>
          <cx:pt idx="26087">343800</cx:pt>
          <cx:pt idx="26088">267102</cx:pt>
          <cx:pt idx="26089">278613</cx:pt>
          <cx:pt idx="26090">80865</cx:pt>
          <cx:pt idx="26091">490495.5</cx:pt>
          <cx:pt idx="26092">942300</cx:pt>
          <cx:pt idx="26093">497520</cx:pt>
          <cx:pt idx="26094">495216</cx:pt>
          <cx:pt idx="26095">640080</cx:pt>
          <cx:pt idx="26096">270000</cx:pt>
          <cx:pt idx="26097">662026.5</cx:pt>
          <cx:pt idx="26098">518562</cx:pt>
          <cx:pt idx="26099">298467</cx:pt>
          <cx:pt idx="26100">1534500</cx:pt>
          <cx:pt idx="26101">886176</cx:pt>
          <cx:pt idx="26102">315666</cx:pt>
          <cx:pt idx="26103">1190385</cx:pt>
          <cx:pt idx="26104">308461.5</cx:pt>
          <cx:pt idx="26105">675000</cx:pt>
          <cx:pt idx="26106">135000</cx:pt>
          <cx:pt idx="26107">954000</cx:pt>
          <cx:pt idx="26108">450000</cx:pt>
          <cx:pt idx="26109">270000</cx:pt>
          <cx:pt idx="26110">135000</cx:pt>
          <cx:pt idx="26111">450000</cx:pt>
          <cx:pt idx="26112">292500</cx:pt>
          <cx:pt idx="26113">582228</cx:pt>
          <cx:pt idx="26114">1130548.5</cx:pt>
          <cx:pt idx="26115">720000</cx:pt>
          <cx:pt idx="26116">261000</cx:pt>
          <cx:pt idx="26117">1018899</cx:pt>
          <cx:pt idx="26118">454500</cx:pt>
          <cx:pt idx="26119">752742</cx:pt>
          <cx:pt idx="26120">381528</cx:pt>
          <cx:pt idx="26121">1155226.5</cx:pt>
          <cx:pt idx="26122">545040</cx:pt>
          <cx:pt idx="26123">101880</cx:pt>
          <cx:pt idx="26124">312840</cx:pt>
          <cx:pt idx="26125">1288350</cx:pt>
          <cx:pt idx="26126">450000</cx:pt>
          <cx:pt idx="26127">469152</cx:pt>
          <cx:pt idx="26128">276277.5</cx:pt>
          <cx:pt idx="26129">706410</cx:pt>
          <cx:pt idx="26130">135000</cx:pt>
          <cx:pt idx="26131">508495.5</cx:pt>
          <cx:pt idx="26132">1170000</cx:pt>
          <cx:pt idx="26133">1288350</cx:pt>
          <cx:pt idx="26134">780363</cx:pt>
          <cx:pt idx="26135">251091</cx:pt>
          <cx:pt idx="26136">454500</cx:pt>
          <cx:pt idx="26137">180000</cx:pt>
          <cx:pt idx="26138">354519</cx:pt>
          <cx:pt idx="26139">72000</cx:pt>
          <cx:pt idx="26140">1006920</cx:pt>
          <cx:pt idx="26141">1256400</cx:pt>
          <cx:pt idx="26142">675000</cx:pt>
          <cx:pt idx="26143">1185282</cx:pt>
          <cx:pt idx="26144">922716</cx:pt>
          <cx:pt idx="26145">270000</cx:pt>
          <cx:pt idx="26146">755190</cx:pt>
          <cx:pt idx="26147">452385</cx:pt>
          <cx:pt idx="26148">896647.5</cx:pt>
          <cx:pt idx="26149">127350</cx:pt>
          <cx:pt idx="26150">521280</cx:pt>
          <cx:pt idx="26151">808650</cx:pt>
          <cx:pt idx="26152">247275</cx:pt>
          <cx:pt idx="26153">381528</cx:pt>
          <cx:pt idx="26154">292500</cx:pt>
          <cx:pt idx="26155">354469.5</cx:pt>
          <cx:pt idx="26156">1724688</cx:pt>
          <cx:pt idx="26157">180000</cx:pt>
          <cx:pt idx="26158">81549</cx:pt>
          <cx:pt idx="26159">675000</cx:pt>
          <cx:pt idx="26160">509922</cx:pt>
          <cx:pt idx="26161">641173.5</cx:pt>
          <cx:pt idx="26162">983299.5</cx:pt>
          <cx:pt idx="26163">592560</cx:pt>
          <cx:pt idx="26164">324216</cx:pt>
          <cx:pt idx="26165">675000</cx:pt>
          <cx:pt idx="26166">432567</cx:pt>
          <cx:pt idx="26167">343800</cx:pt>
          <cx:pt idx="26168">707287.5</cx:pt>
          <cx:pt idx="26169">555273</cx:pt>
          <cx:pt idx="26170">691020</cx:pt>
          <cx:pt idx="26171">127350</cx:pt>
          <cx:pt idx="26172">495985.5</cx:pt>
          <cx:pt idx="26173">900000</cx:pt>
          <cx:pt idx="26174">663093</cx:pt>
          <cx:pt idx="26175">585000</cx:pt>
          <cx:pt idx="26176">481495.5</cx:pt>
          <cx:pt idx="26177">1125000</cx:pt>
          <cx:pt idx="26178">450000</cx:pt>
          <cx:pt idx="26179">1125000</cx:pt>
          <cx:pt idx="26180">143910</cx:pt>
          <cx:pt idx="26181">243000</cx:pt>
          <cx:pt idx="26182">213948</cx:pt>
          <cx:pt idx="26183">810378</cx:pt>
          <cx:pt idx="26184">135000</cx:pt>
          <cx:pt idx="26185">675000</cx:pt>
          <cx:pt idx="26186">225000</cx:pt>
          <cx:pt idx="26187">229500</cx:pt>
          <cx:pt idx="26188">830214</cx:pt>
          <cx:pt idx="26189">824823</cx:pt>
          <cx:pt idx="26190">1113840</cx:pt>
          <cx:pt idx="26191">270000</cx:pt>
          <cx:pt idx="26192">270000</cx:pt>
          <cx:pt idx="26193">225000</cx:pt>
          <cx:pt idx="26194">646920</cx:pt>
          <cx:pt idx="26195">1288350</cx:pt>
          <cx:pt idx="26196">647046</cx:pt>
          <cx:pt idx="26197">932643</cx:pt>
          <cx:pt idx="26198">566055</cx:pt>
          <cx:pt idx="26199">900000</cx:pt>
          <cx:pt idx="26200">318528</cx:pt>
          <cx:pt idx="26201">284400</cx:pt>
          <cx:pt idx="26202">237024</cx:pt>
          <cx:pt idx="26203">378000</cx:pt>
          <cx:pt idx="26204">508495.5</cx:pt>
          <cx:pt idx="26205">302206.5</cx:pt>
          <cx:pt idx="26206">862560</cx:pt>
          <cx:pt idx="26207">270000</cx:pt>
          <cx:pt idx="26208">143910</cx:pt>
          <cx:pt idx="26209">225000</cx:pt>
          <cx:pt idx="26210">619965</cx:pt>
          <cx:pt idx="26211">297130.5</cx:pt>
          <cx:pt idx="26212">251091</cx:pt>
          <cx:pt idx="26213">717021</cx:pt>
          <cx:pt idx="26214">936000</cx:pt>
          <cx:pt idx="26215">663093</cx:pt>
          <cx:pt idx="26216">164952</cx:pt>
          <cx:pt idx="26217">260568</cx:pt>
          <cx:pt idx="26218">258709.5</cx:pt>
          <cx:pt idx="26219">545040</cx:pt>
          <cx:pt idx="26220">247500</cx:pt>
          <cx:pt idx="26221">225000</cx:pt>
          <cx:pt idx="26222">824823</cx:pt>
          <cx:pt idx="26223">622575</cx:pt>
          <cx:pt idx="26224">202500</cx:pt>
          <cx:pt idx="26225">490495.5</cx:pt>
          <cx:pt idx="26226">1125000</cx:pt>
          <cx:pt idx="26227">900000</cx:pt>
          <cx:pt idx="26228">292500</cx:pt>
          <cx:pt idx="26229">193959</cx:pt>
          <cx:pt idx="26230">1255680</cx:pt>
          <cx:pt idx="26231">615109.5</cx:pt>
          <cx:pt idx="26232">276313.5</cx:pt>
          <cx:pt idx="26233">254700</cx:pt>
          <cx:pt idx="26234">1264428</cx:pt>
          <cx:pt idx="26235">346500</cx:pt>
          <cx:pt idx="26236">612000</cx:pt>
          <cx:pt idx="26237">180000</cx:pt>
          <cx:pt idx="26238">225000</cx:pt>
          <cx:pt idx="26239">247275</cx:pt>
          <cx:pt idx="26240">1483650</cx:pt>
          <cx:pt idx="26241">640080</cx:pt>
          <cx:pt idx="26242">1483650</cx:pt>
          <cx:pt idx="26243">545040</cx:pt>
          <cx:pt idx="26244">961146</cx:pt>
          <cx:pt idx="26245">2085120</cx:pt>
          <cx:pt idx="26246">545040</cx:pt>
          <cx:pt idx="26247">529348.5</cx:pt>
          <cx:pt idx="26248">191880</cx:pt>
          <cx:pt idx="26249">781920</cx:pt>
          <cx:pt idx="26250">481495.5</cx:pt>
          <cx:pt idx="26251">810000</cx:pt>
          <cx:pt idx="26252">1078200</cx:pt>
          <cx:pt idx="26253">473760</cx:pt>
          <cx:pt idx="26254">900000</cx:pt>
          <cx:pt idx="26255">225000</cx:pt>
          <cx:pt idx="26256">985603.5</cx:pt>
          <cx:pt idx="26257">532494</cx:pt>
          <cx:pt idx="26258">458460</cx:pt>
          <cx:pt idx="26259">315000</cx:pt>
          <cx:pt idx="26260">1130760</cx:pt>
          <cx:pt idx="26261">647046</cx:pt>
          <cx:pt idx="26262">900000</cx:pt>
          <cx:pt idx="26263">979717.5</cx:pt>
          <cx:pt idx="26264">1350000</cx:pt>
          <cx:pt idx="26265">948055.5</cx:pt>
          <cx:pt idx="26266">270000</cx:pt>
          <cx:pt idx="26267">1339884</cx:pt>
          <cx:pt idx="26268">255960</cx:pt>
          <cx:pt idx="26269">900000</cx:pt>
          <cx:pt idx="26270">152820</cx:pt>
          <cx:pt idx="26271">454500</cx:pt>
          <cx:pt idx="26272">848745</cx:pt>
          <cx:pt idx="26273">848745</cx:pt>
          <cx:pt idx="26274">135000</cx:pt>
          <cx:pt idx="26275">331920</cx:pt>
          <cx:pt idx="26276">1096020</cx:pt>
          <cx:pt idx="26277">269550</cx:pt>
          <cx:pt idx="26278">448056</cx:pt>
          <cx:pt idx="26279">247500</cx:pt>
          <cx:pt idx="26280">338832</cx:pt>
          <cx:pt idx="26281">528633</cx:pt>
          <cx:pt idx="26282">324000</cx:pt>
          <cx:pt idx="26283">781920</cx:pt>
          <cx:pt idx="26284">225000</cx:pt>
          <cx:pt idx="26285">557424</cx:pt>
          <cx:pt idx="26286">495000</cx:pt>
          <cx:pt idx="26287">270000</cx:pt>
          <cx:pt idx="26288">346392</cx:pt>
          <cx:pt idx="26289">270000</cx:pt>
          <cx:pt idx="26290">252531</cx:pt>
          <cx:pt idx="26291">494118</cx:pt>
          <cx:pt idx="26292">625536</cx:pt>
          <cx:pt idx="26293">254700</cx:pt>
          <cx:pt idx="26294">808650</cx:pt>
          <cx:pt idx="26295">490495.5</cx:pt>
          <cx:pt idx="26296">270000</cx:pt>
          <cx:pt idx="26297">295776</cx:pt>
          <cx:pt idx="26298">288000</cx:pt>
          <cx:pt idx="26299">755190</cx:pt>
          <cx:pt idx="26300">675000</cx:pt>
          <cx:pt idx="26301">369720</cx:pt>
          <cx:pt idx="26302">1288350</cx:pt>
          <cx:pt idx="26303">1024290</cx:pt>
          <cx:pt idx="26304">697500</cx:pt>
          <cx:pt idx="26305">225000</cx:pt>
          <cx:pt idx="26306">855000</cx:pt>
          <cx:pt idx="26307">747000</cx:pt>
          <cx:pt idx="26308">239850</cx:pt>
          <cx:pt idx="26309">256500</cx:pt>
          <cx:pt idx="26310">270000</cx:pt>
          <cx:pt idx="26311">675000</cx:pt>
          <cx:pt idx="26312">1193580</cx:pt>
          <cx:pt idx="26313">270000</cx:pt>
          <cx:pt idx="26314">675000</cx:pt>
          <cx:pt idx="26315">239850</cx:pt>
          <cx:pt idx="26316">549000</cx:pt>
          <cx:pt idx="26317">679671</cx:pt>
          <cx:pt idx="26318">1078200</cx:pt>
          <cx:pt idx="26319">331920</cx:pt>
          <cx:pt idx="26320">135000</cx:pt>
          <cx:pt idx="26321">255960</cx:pt>
          <cx:pt idx="26322">314100</cx:pt>
          <cx:pt idx="26323">787131</cx:pt>
          <cx:pt idx="26324">630000</cx:pt>
          <cx:pt idx="26325">675000</cx:pt>
          <cx:pt idx="26326">263686.5</cx:pt>
          <cx:pt idx="26327">1125000</cx:pt>
          <cx:pt idx="26328">621000</cx:pt>
          <cx:pt idx="26329">314055</cx:pt>
          <cx:pt idx="26330">592560</cx:pt>
          <cx:pt idx="26331">900000</cx:pt>
          <cx:pt idx="26332">640080</cx:pt>
          <cx:pt idx="26333">207396</cx:pt>
          <cx:pt idx="26334">993082.5</cx:pt>
          <cx:pt idx="26335">706410</cx:pt>
          <cx:pt idx="26336">533304</cx:pt>
          <cx:pt idx="26337">1350000</cx:pt>
          <cx:pt idx="26338">808650</cx:pt>
          <cx:pt idx="26339">1288350</cx:pt>
          <cx:pt idx="26340">270000</cx:pt>
          <cx:pt idx="26341">260640</cx:pt>
          <cx:pt idx="26342">535500</cx:pt>
          <cx:pt idx="26343">981162</cx:pt>
          <cx:pt idx="26344">157500</cx:pt>
          <cx:pt idx="26345">276277.5</cx:pt>
          <cx:pt idx="26346">497520</cx:pt>
          <cx:pt idx="26347">1154565</cx:pt>
          <cx:pt idx="26348">1575000</cx:pt>
          <cx:pt idx="26349">1226511</cx:pt>
          <cx:pt idx="26350">675000</cx:pt>
          <cx:pt idx="26351">135000</cx:pt>
          <cx:pt idx="26352">270000</cx:pt>
          <cx:pt idx="26353">1130760</cx:pt>
          <cx:pt idx="26354">270000</cx:pt>
          <cx:pt idx="26355">679500</cx:pt>
          <cx:pt idx="26356">85500</cx:pt>
          <cx:pt idx="26357">526491</cx:pt>
          <cx:pt idx="26358">409716</cx:pt>
          <cx:pt idx="26359">1185120</cx:pt>
          <cx:pt idx="26360">270000</cx:pt>
          <cx:pt idx="26361">604152</cx:pt>
          <cx:pt idx="26362">291384</cx:pt>
          <cx:pt idx="26363">526491</cx:pt>
          <cx:pt idx="26364">1506816</cx:pt>
          <cx:pt idx="26365">1125000</cx:pt>
          <cx:pt idx="26366">1436850</cx:pt>
          <cx:pt idx="26367">180000</cx:pt>
          <cx:pt idx="26368">675000</cx:pt>
          <cx:pt idx="26369">284400</cx:pt>
          <cx:pt idx="26370">900000</cx:pt>
          <cx:pt idx="26371">595903.5</cx:pt>
          <cx:pt idx="26372">945000</cx:pt>
          <cx:pt idx="26373">270000</cx:pt>
          <cx:pt idx="26374">170640</cx:pt>
          <cx:pt idx="26375">180000</cx:pt>
          <cx:pt idx="26376">1113840</cx:pt>
          <cx:pt idx="26377">283585.5</cx:pt>
          <cx:pt idx="26378">1035000</cx:pt>
          <cx:pt idx="26379">239850</cx:pt>
          <cx:pt idx="26380">490500</cx:pt>
          <cx:pt idx="26381">450000</cx:pt>
          <cx:pt idx="26382">254700</cx:pt>
          <cx:pt idx="26383">361998</cx:pt>
          <cx:pt idx="26384">545040</cx:pt>
          <cx:pt idx="26385">942300</cx:pt>
          <cx:pt idx="26386">337500</cx:pt>
          <cx:pt idx="26387">1971072</cx:pt>
          <cx:pt idx="26388">781920</cx:pt>
          <cx:pt idx="26389">239850</cx:pt>
          <cx:pt idx="26390">1389204</cx:pt>
          <cx:pt idx="26391">814041</cx:pt>
          <cx:pt idx="26392">900000</cx:pt>
          <cx:pt idx="26393">970380</cx:pt>
          <cx:pt idx="26394">203760</cx:pt>
          <cx:pt idx="26395">284400</cx:pt>
          <cx:pt idx="26396">722430</cx:pt>
          <cx:pt idx="26397">675000</cx:pt>
          <cx:pt idx="26398">495000</cx:pt>
          <cx:pt idx="26399">1161360</cx:pt>
          <cx:pt idx="26400">284400</cx:pt>
          <cx:pt idx="26401">675000</cx:pt>
          <cx:pt idx="26402">384273</cx:pt>
          <cx:pt idx="26403">331834.5</cx:pt>
          <cx:pt idx="26404">1293502.5</cx:pt>
          <cx:pt idx="26405">152820</cx:pt>
          <cx:pt idx="26406">675000</cx:pt>
          <cx:pt idx="26407">337761</cx:pt>
          <cx:pt idx="26408">545040</cx:pt>
          <cx:pt idx="26409">509922</cx:pt>
          <cx:pt idx="26410">971280</cx:pt>
          <cx:pt idx="26411">364500</cx:pt>
          <cx:pt idx="26412">247500</cx:pt>
          <cx:pt idx="26413">993082.5</cx:pt>
          <cx:pt idx="26414">754740</cx:pt>
          <cx:pt idx="26415">144000</cx:pt>
          <cx:pt idx="26416">545040</cx:pt>
          <cx:pt idx="26417">533304</cx:pt>
          <cx:pt idx="26418">193500</cx:pt>
          <cx:pt idx="26419">296280</cx:pt>
          <cx:pt idx="26420">675000</cx:pt>
          <cx:pt idx="26421">679441.5</cx:pt>
          <cx:pt idx="26422">352422</cx:pt>
          <cx:pt idx="26423">595273.5</cx:pt>
          <cx:pt idx="26424">270000</cx:pt>
          <cx:pt idx="26425">755190</cx:pt>
          <cx:pt idx="26426">1078200</cx:pt>
          <cx:pt idx="26427">639387</cx:pt>
          <cx:pt idx="26428">247500</cx:pt>
          <cx:pt idx="26429">840996</cx:pt>
          <cx:pt idx="26430">1078200</cx:pt>
          <cx:pt idx="26431">183384</cx:pt>
          <cx:pt idx="26432">631332</cx:pt>
          <cx:pt idx="26433">183784.5</cx:pt>
          <cx:pt idx="26434">866916</cx:pt>
          <cx:pt idx="26435">284400</cx:pt>
          <cx:pt idx="26436">254700</cx:pt>
          <cx:pt idx="26437">273636</cx:pt>
          <cx:pt idx="26438">325908</cx:pt>
          <cx:pt idx="26439">103500</cx:pt>
          <cx:pt idx="26440">536917.5</cx:pt>
          <cx:pt idx="26441">1467612</cx:pt>
          <cx:pt idx="26442">1078200</cx:pt>
          <cx:pt idx="26443">808650</cx:pt>
          <cx:pt idx="26444">1971072</cx:pt>
          <cx:pt idx="26445">900000</cx:pt>
          <cx:pt idx="26446">500490</cx:pt>
          <cx:pt idx="26447">998010</cx:pt>
          <cx:pt idx="26448">659610</cx:pt>
          <cx:pt idx="26449">444420</cx:pt>
          <cx:pt idx="26450">1381113</cx:pt>
          <cx:pt idx="26451">309073.5</cx:pt>
          <cx:pt idx="26452">45000</cx:pt>
          <cx:pt idx="26453">361462.5</cx:pt>
          <cx:pt idx="26454">202500</cx:pt>
          <cx:pt idx="26455">382500</cx:pt>
          <cx:pt idx="26456">305955</cx:pt>
          <cx:pt idx="26457">265851</cx:pt>
          <cx:pt idx="26458">495000</cx:pt>
          <cx:pt idx="26459">1642500</cx:pt>
          <cx:pt idx="26460">852088.5</cx:pt>
          <cx:pt idx="26461">276903</cx:pt>
          <cx:pt idx="26462">405000</cx:pt>
          <cx:pt idx="26463">361998</cx:pt>
          <cx:pt idx="26464">414792</cx:pt>
          <cx:pt idx="26465">1117651.5</cx:pt>
          <cx:pt idx="26466">755190</cx:pt>
          <cx:pt idx="26467">454500</cx:pt>
          <cx:pt idx="26468">221832</cx:pt>
          <cx:pt idx="26469">326664</cx:pt>
          <cx:pt idx="26470">585000</cx:pt>
          <cx:pt idx="26471">723996</cx:pt>
          <cx:pt idx="26472">855000</cx:pt>
          <cx:pt idx="26473">814041</cx:pt>
          <cx:pt idx="26474">801000</cx:pt>
          <cx:pt idx="26475">675000</cx:pt>
          <cx:pt idx="26476">566055</cx:pt>
          <cx:pt idx="26477">675000</cx:pt>
          <cx:pt idx="26478">397881</cx:pt>
          <cx:pt idx="26479">693000</cx:pt>
          <cx:pt idx="26480">521280</cx:pt>
          <cx:pt idx="26481">573408</cx:pt>
          <cx:pt idx="26482">781920</cx:pt>
          <cx:pt idx="26483">781920</cx:pt>
          <cx:pt idx="26484">1800000</cx:pt>
          <cx:pt idx="26485">568858.5</cx:pt>
          <cx:pt idx="26486">117162</cx:pt>
          <cx:pt idx="26487">1546020</cx:pt>
          <cx:pt idx="26488">805536</cx:pt>
          <cx:pt idx="26489">542133</cx:pt>
          <cx:pt idx="26490">405000</cx:pt>
          <cx:pt idx="26491">835380</cx:pt>
          <cx:pt idx="26492">1506816</cx:pt>
          <cx:pt idx="26493">1206954</cx:pt>
          <cx:pt idx="26494">312840</cx:pt>
          <cx:pt idx="26495">220032</cx:pt>
          <cx:pt idx="26496">1575000</cx:pt>
          <cx:pt idx="26497">134775</cx:pt>
          <cx:pt idx="26498">454500</cx:pt>
          <cx:pt idx="26499">517500</cx:pt>
          <cx:pt idx="26500">688500</cx:pt>
          <cx:pt idx="26501">592560</cx:pt>
          <cx:pt idx="26502">814041</cx:pt>
          <cx:pt idx="26503">755190</cx:pt>
          <cx:pt idx="26504">71955</cx:pt>
          <cx:pt idx="26505">746280</cx:pt>
          <cx:pt idx="26506">327024</cx:pt>
          <cx:pt idx="26507">656361</cx:pt>
          <cx:pt idx="26508">180000</cx:pt>
          <cx:pt idx="26509">1260000</cx:pt>
          <cx:pt idx="26510">225000</cx:pt>
          <cx:pt idx="26511">229500</cx:pt>
          <cx:pt idx="26512">225000</cx:pt>
          <cx:pt idx="26513">1125000</cx:pt>
          <cx:pt idx="26514">755190</cx:pt>
          <cx:pt idx="26515">743031</cx:pt>
          <cx:pt idx="26516">528633</cx:pt>
          <cx:pt idx="26517">157500</cx:pt>
          <cx:pt idx="26518">450000</cx:pt>
          <cx:pt idx="26519">331632</cx:pt>
          <cx:pt idx="26520">1971072</cx:pt>
          <cx:pt idx="26521">781920</cx:pt>
          <cx:pt idx="26522">225000</cx:pt>
          <cx:pt idx="26523">679500</cx:pt>
          <cx:pt idx="26524">570708</cx:pt>
          <cx:pt idx="26525">1563291</cx:pt>
          <cx:pt idx="26526">440784</cx:pt>
          <cx:pt idx="26527">544491</cx:pt>
          <cx:pt idx="26528">288873</cx:pt>
          <cx:pt idx="26529">315000</cx:pt>
          <cx:pt idx="26530">808650</cx:pt>
          <cx:pt idx="26531">314100</cx:pt>
          <cx:pt idx="26532">1755000</cx:pt>
          <cx:pt idx="26533">545040</cx:pt>
          <cx:pt idx="26534">675000</cx:pt>
          <cx:pt idx="26535">598500</cx:pt>
          <cx:pt idx="26536">191880</cx:pt>
          <cx:pt idx="26537">445500</cx:pt>
          <cx:pt idx="26538">203760</cx:pt>
          <cx:pt idx="26539">519637.5</cx:pt>
          <cx:pt idx="26540">247500</cx:pt>
          <cx:pt idx="26541">1166724</cx:pt>
          <cx:pt idx="26542">208854</cx:pt>
          <cx:pt idx="26543">545040</cx:pt>
          <cx:pt idx="26544">646920</cx:pt>
          <cx:pt idx="26545">630000</cx:pt>
          <cx:pt idx="26546">266652</cx:pt>
          <cx:pt idx="26547">547344</cx:pt>
          <cx:pt idx="26548">594121.5</cx:pt>
          <cx:pt idx="26549">1288350</cx:pt>
          <cx:pt idx="26550">592560</cx:pt>
          <cx:pt idx="26551">358443</cx:pt>
          <cx:pt idx="26552">545040</cx:pt>
          <cx:pt idx="26553">900000</cx:pt>
          <cx:pt idx="26554">143910</cx:pt>
          <cx:pt idx="26555">720000</cx:pt>
          <cx:pt idx="26556">1288350</cx:pt>
          <cx:pt idx="26557">521280</cx:pt>
          <cx:pt idx="26558">225000</cx:pt>
          <cx:pt idx="26559">776254.5</cx:pt>
          <cx:pt idx="26560">180000</cx:pt>
          <cx:pt idx="26561">119925</cx:pt>
          <cx:pt idx="26562">270000</cx:pt>
          <cx:pt idx="26563">328405.5</cx:pt>
          <cx:pt idx="26564">427500</cx:pt>
          <cx:pt idx="26565">508495.5</cx:pt>
          <cx:pt idx="26566">1006920</cx:pt>
          <cx:pt idx="26567">783927</cx:pt>
          <cx:pt idx="26568">728460</cx:pt>
          <cx:pt idx="26569">101880</cx:pt>
          <cx:pt idx="26570">450000</cx:pt>
          <cx:pt idx="26571">373500</cx:pt>
          <cx:pt idx="26572">528939</cx:pt>
          <cx:pt idx="26573">1800000</cx:pt>
          <cx:pt idx="26574">780363</cx:pt>
          <cx:pt idx="26575">495000</cx:pt>
          <cx:pt idx="26576">316125</cx:pt>
          <cx:pt idx="26577">808650</cx:pt>
          <cx:pt idx="26578">135000</cx:pt>
          <cx:pt idx="26579">852088.5</cx:pt>
          <cx:pt idx="26580">271066.5</cx:pt>
          <cx:pt idx="26581">137538</cx:pt>
          <cx:pt idx="26582">1006920</cx:pt>
          <cx:pt idx="26583">707287.5</cx:pt>
          <cx:pt idx="26584">117162</cx:pt>
          <cx:pt idx="26585">389844</cx:pt>
          <cx:pt idx="26586">348264</cx:pt>
          <cx:pt idx="26587">900000</cx:pt>
          <cx:pt idx="26588">270000</cx:pt>
          <cx:pt idx="26589">810000</cx:pt>
          <cx:pt idx="26590">616846.5</cx:pt>
          <cx:pt idx="26591">835380</cx:pt>
          <cx:pt idx="26592">568800</cx:pt>
          <cx:pt idx="26593">234324</cx:pt>
          <cx:pt idx="26594">922500</cx:pt>
          <cx:pt idx="26595">867951</cx:pt>
          <cx:pt idx="26596">358443</cx:pt>
          <cx:pt idx="26597">1350000</cx:pt>
          <cx:pt idx="26598">1350000</cx:pt>
          <cx:pt idx="26599">518562</cx:pt>
          <cx:pt idx="26600">1506816</cx:pt>
          <cx:pt idx="26601">942300</cx:pt>
          <cx:pt idx="26602">460858.5</cx:pt>
          <cx:pt idx="26603">746280</cx:pt>
          <cx:pt idx="26604">675000</cx:pt>
          <cx:pt idx="26605">405000</cx:pt>
          <cx:pt idx="26606">405000</cx:pt>
          <cx:pt idx="26607">1515415.5</cx:pt>
          <cx:pt idx="26608">760225.5</cx:pt>
          <cx:pt idx="26609">254700</cx:pt>
          <cx:pt idx="26610">107820</cx:pt>
          <cx:pt idx="26611">225000</cx:pt>
          <cx:pt idx="26612">1125000</cx:pt>
          <cx:pt idx="26613">675000</cx:pt>
          <cx:pt idx="26614">1125000</cx:pt>
          <cx:pt idx="26615">536917.5</cx:pt>
          <cx:pt idx="26616">787131</cx:pt>
          <cx:pt idx="26617">180000</cx:pt>
          <cx:pt idx="26618">225000</cx:pt>
          <cx:pt idx="26619">341280</cx:pt>
          <cx:pt idx="26620">110331</cx:pt>
          <cx:pt idx="26621">521280</cx:pt>
          <cx:pt idx="26622">180000</cx:pt>
          <cx:pt idx="26623">270000</cx:pt>
          <cx:pt idx="26624">270000</cx:pt>
          <cx:pt idx="26625">521280</cx:pt>
          <cx:pt idx="26626">405000</cx:pt>
          <cx:pt idx="26627">661500</cx:pt>
          <cx:pt idx="26628">545040</cx:pt>
          <cx:pt idx="26629">719860.5</cx:pt>
          <cx:pt idx="26630">808650</cx:pt>
          <cx:pt idx="26631">110331</cx:pt>
          <cx:pt idx="26632">299772</cx:pt>
          <cx:pt idx="26633">380533.5</cx:pt>
          <cx:pt idx="26634">270000</cx:pt>
          <cx:pt idx="26635">2182500</cx:pt>
          <cx:pt idx="26636">284400</cx:pt>
          <cx:pt idx="26637">284400</cx:pt>
          <cx:pt idx="26638">188685</cx:pt>
          <cx:pt idx="26639">641529</cx:pt>
          <cx:pt idx="26640">247500</cx:pt>
          <cx:pt idx="26641">942300</cx:pt>
          <cx:pt idx="26642">316125</cx:pt>
          <cx:pt idx="26643">76410</cx:pt>
          <cx:pt idx="26644">225000</cx:pt>
          <cx:pt idx="26645">254700</cx:pt>
          <cx:pt idx="26646">1436850</cx:pt>
          <cx:pt idx="26647">781920</cx:pt>
          <cx:pt idx="26648">679500</cx:pt>
          <cx:pt idx="26649">1436850</cx:pt>
          <cx:pt idx="26650">497520</cx:pt>
          <cx:pt idx="26651">945000</cx:pt>
          <cx:pt idx="26652">781920</cx:pt>
          <cx:pt idx="26653">225000</cx:pt>
          <cx:pt idx="26654">180000</cx:pt>
          <cx:pt idx="26655">2121133.5</cx:pt>
          <cx:pt idx="26656">852088.5</cx:pt>
          <cx:pt idx="26657">843088.5</cx:pt>
          <cx:pt idx="26658">1125000</cx:pt>
          <cx:pt idx="26659">202500</cx:pt>
          <cx:pt idx="26660">568908</cx:pt>
          <cx:pt idx="26661">913500</cx:pt>
          <cx:pt idx="26662">1777500</cx:pt>
          <cx:pt idx="26663">675000</cx:pt>
          <cx:pt idx="26664">1223010</cx:pt>
          <cx:pt idx="26665">1800000</cx:pt>
          <cx:pt idx="26666">601474.5</cx:pt>
          <cx:pt idx="26667">1312110</cx:pt>
          <cx:pt idx="26668">203760</cx:pt>
          <cx:pt idx="26669">715095</cx:pt>
          <cx:pt idx="26670">187659</cx:pt>
          <cx:pt idx="26671">229500</cx:pt>
          <cx:pt idx="26672">253737</cx:pt>
          <cx:pt idx="26673">270000</cx:pt>
          <cx:pt idx="26674">353241</cx:pt>
          <cx:pt idx="26675">675000</cx:pt>
          <cx:pt idx="26676">634482</cx:pt>
          <cx:pt idx="26677">1350000</cx:pt>
          <cx:pt idx="26678">855000</cx:pt>
          <cx:pt idx="26679">299250</cx:pt>
          <cx:pt idx="26680">256167</cx:pt>
          <cx:pt idx="26681">814041</cx:pt>
          <cx:pt idx="26682">50940</cx:pt>
          <cx:pt idx="26683">270000</cx:pt>
          <cx:pt idx="26684">180000</cx:pt>
          <cx:pt idx="26685">589500</cx:pt>
          <cx:pt idx="26686">810000</cx:pt>
          <cx:pt idx="26687">790830</cx:pt>
          <cx:pt idx="26688">270000</cx:pt>
          <cx:pt idx="26689">900000</cx:pt>
          <cx:pt idx="26690">107820</cx:pt>
          <cx:pt idx="26691">724500</cx:pt>
          <cx:pt idx="26692">135000</cx:pt>
          <cx:pt idx="26693">1046142</cx:pt>
          <cx:pt idx="26694">1078200</cx:pt>
          <cx:pt idx="26695">225000</cx:pt>
          <cx:pt idx="26696">675000</cx:pt>
          <cx:pt idx="26697">1460691</cx:pt>
          <cx:pt idx="26698">1227901.5</cx:pt>
          <cx:pt idx="26699">621000</cx:pt>
          <cx:pt idx="26700">180000</cx:pt>
          <cx:pt idx="26701">437877</cx:pt>
          <cx:pt idx="26702">790830</cx:pt>
          <cx:pt idx="26703">148365</cx:pt>
          <cx:pt idx="26704">536917.5</cx:pt>
          <cx:pt idx="26705">760225.5</cx:pt>
          <cx:pt idx="26706">1125000</cx:pt>
          <cx:pt idx="26707">733500</cx:pt>
          <cx:pt idx="26708">272520</cx:pt>
          <cx:pt idx="26709">202500</cx:pt>
          <cx:pt idx="26710">679500</cx:pt>
          <cx:pt idx="26711">798777</cx:pt>
          <cx:pt idx="26712">485190</cx:pt>
          <cx:pt idx="26713">760225.5</cx:pt>
          <cx:pt idx="26714">900000</cx:pt>
          <cx:pt idx="26715">302341.5</cx:pt>
          <cx:pt idx="26716">835380</cx:pt>
          <cx:pt idx="26717">675000</cx:pt>
          <cx:pt idx="26718">270000</cx:pt>
          <cx:pt idx="26719">450000</cx:pt>
          <cx:pt idx="26720">315000</cx:pt>
          <cx:pt idx="26721">582768</cx:pt>
          <cx:pt idx="26722">225000</cx:pt>
          <cx:pt idx="26723">152820</cx:pt>
          <cx:pt idx="26724">270000</cx:pt>
          <cx:pt idx="26725">178290</cx:pt>
          <cx:pt idx="26726">203760</cx:pt>
          <cx:pt idx="26727">225000</cx:pt>
          <cx:pt idx="26728">1467612</cx:pt>
          <cx:pt idx="26729">197820</cx:pt>
          <cx:pt idx="26730">942300</cx:pt>
          <cx:pt idx="26731">202500</cx:pt>
          <cx:pt idx="26732">521280</cx:pt>
          <cx:pt idx="26733">331632</cx:pt>
          <cx:pt idx="26734">720000</cx:pt>
          <cx:pt idx="26735">1035832.5</cx:pt>
          <cx:pt idx="26736">202500</cx:pt>
          <cx:pt idx="26737">523597.5</cx:pt>
          <cx:pt idx="26738">561384</cx:pt>
          <cx:pt idx="26739">473841</cx:pt>
          <cx:pt idx="26740">585000</cx:pt>
          <cx:pt idx="26741">328405.5</cx:pt>
          <cx:pt idx="26742">913500</cx:pt>
          <cx:pt idx="26743">545040</cx:pt>
          <cx:pt idx="26744">298512</cx:pt>
          <cx:pt idx="26745">900000</cx:pt>
          <cx:pt idx="26746">130320</cx:pt>
          <cx:pt idx="26747">485640</cx:pt>
          <cx:pt idx="26748">900000</cx:pt>
          <cx:pt idx="26749">1193580</cx:pt>
          <cx:pt idx="26750">1024740</cx:pt>
          <cx:pt idx="26751">139405.5</cx:pt>
          <cx:pt idx="26752">997335</cx:pt>
          <cx:pt idx="26753">517500</cx:pt>
          <cx:pt idx="26754">675000</cx:pt>
          <cx:pt idx="26755">170640</cx:pt>
          <cx:pt idx="26756">1256400</cx:pt>
          <cx:pt idx="26757">521280</cx:pt>
          <cx:pt idx="26758">225000</cx:pt>
          <cx:pt idx="26759">1125000</cx:pt>
          <cx:pt idx="26760">103500</cx:pt>
          <cx:pt idx="26761">270000</cx:pt>
          <cx:pt idx="26762">545040</cx:pt>
          <cx:pt idx="26763">990432</cx:pt>
          <cx:pt idx="26764">1389204</cx:pt>
          <cx:pt idx="26765">1024740</cx:pt>
          <cx:pt idx="26766">1686591</cx:pt>
          <cx:pt idx="26767">1256400</cx:pt>
          <cx:pt idx="26768">1696662</cx:pt>
          <cx:pt idx="26769">119893.5</cx:pt>
          <cx:pt idx="26770">270000</cx:pt>
          <cx:pt idx="26771">497520</cx:pt>
          <cx:pt idx="26772">284256</cx:pt>
          <cx:pt idx="26773">122256</cx:pt>
          <cx:pt idx="26774">790830</cx:pt>
          <cx:pt idx="26775">755190</cx:pt>
          <cx:pt idx="26776">814041</cx:pt>
          <cx:pt idx="26777">270000</cx:pt>
          <cx:pt idx="26778">251280</cx:pt>
          <cx:pt idx="26779">539100</cx:pt>
          <cx:pt idx="26780">148365</cx:pt>
          <cx:pt idx="26781">473760</cx:pt>
          <cx:pt idx="26782">945000</cx:pt>
          <cx:pt idx="26783">700830</cx:pt>
          <cx:pt idx="26784">1288350</cx:pt>
          <cx:pt idx="26785">675000</cx:pt>
          <cx:pt idx="26786">1735902</cx:pt>
          <cx:pt idx="26787">900000</cx:pt>
          <cx:pt idx="26788">521280</cx:pt>
          <cx:pt idx="26789">414792</cx:pt>
          <cx:pt idx="26790">630000</cx:pt>
          <cx:pt idx="26791">550080</cx:pt>
          <cx:pt idx="26792">1078200</cx:pt>
          <cx:pt idx="26793">302076</cx:pt>
          <cx:pt idx="26794">1125000</cx:pt>
          <cx:pt idx="26795">490536</cx:pt>
          <cx:pt idx="26796">315000</cx:pt>
          <cx:pt idx="26797">328405.5</cx:pt>
          <cx:pt idx="26798">1779030</cx:pt>
          <cx:pt idx="26799">1125000</cx:pt>
          <cx:pt idx="26800">242595</cx:pt>
          <cx:pt idx="26801">385164</cx:pt>
          <cx:pt idx="26802">199080</cx:pt>
          <cx:pt idx="26803">675000</cx:pt>
          <cx:pt idx="26804">390960</cx:pt>
          <cx:pt idx="26805">900000</cx:pt>
          <cx:pt idx="26806">180000</cx:pt>
          <cx:pt idx="26807">104256</cx:pt>
          <cx:pt idx="26808">76410</cx:pt>
          <cx:pt idx="26809">1260000</cx:pt>
          <cx:pt idx="26810">85500</cx:pt>
          <cx:pt idx="26811">1350000</cx:pt>
          <cx:pt idx="26812">808650</cx:pt>
          <cx:pt idx="26813">247500</cx:pt>
          <cx:pt idx="26814">1350000</cx:pt>
          <cx:pt idx="26815">180000</cx:pt>
          <cx:pt idx="26816">232344</cx:pt>
          <cx:pt idx="26817">254700</cx:pt>
          <cx:pt idx="26818">272520</cx:pt>
          <cx:pt idx="26819">213588</cx:pt>
          <cx:pt idx="26820">348826.5</cx:pt>
          <cx:pt idx="26821">526491</cx:pt>
          <cx:pt idx="26822">175500</cx:pt>
          <cx:pt idx="26823">900000</cx:pt>
          <cx:pt idx="26824">1058148</cx:pt>
          <cx:pt idx="26825">180000</cx:pt>
          <cx:pt idx="26826">206280</cx:pt>
          <cx:pt idx="26827">158301</cx:pt>
          <cx:pt idx="26828">495000</cx:pt>
          <cx:pt idx="26829">1350000</cx:pt>
          <cx:pt idx="26830">595903.5</cx:pt>
          <cx:pt idx="26831">369720</cx:pt>
          <cx:pt idx="26832">675000</cx:pt>
          <cx:pt idx="26833">195543</cx:pt>
          <cx:pt idx="26834">291384</cx:pt>
          <cx:pt idx="26835">675000</cx:pt>
          <cx:pt idx="26836">863226</cx:pt>
          <cx:pt idx="26837">675000</cx:pt>
          <cx:pt idx="26838">1147257</cx:pt>
          <cx:pt idx="26839">601470</cx:pt>
          <cx:pt idx="26840">640080</cx:pt>
          <cx:pt idx="26841">900000</cx:pt>
          <cx:pt idx="26842">157050</cx:pt>
          <cx:pt idx="26843">1078200</cx:pt>
          <cx:pt idx="26844">454500</cx:pt>
          <cx:pt idx="26845">414000</cx:pt>
          <cx:pt idx="26846">152820</cx:pt>
          <cx:pt idx="26847">135000</cx:pt>
          <cx:pt idx="26848">513531</cx:pt>
          <cx:pt idx="26849">180000</cx:pt>
          <cx:pt idx="26850">239850</cx:pt>
          <cx:pt idx="26851">1003500</cx:pt>
          <cx:pt idx="26852">484789.5</cx:pt>
          <cx:pt idx="26853">282690</cx:pt>
          <cx:pt idx="26854">1314117</cx:pt>
          <cx:pt idx="26855">291915</cx:pt>
          <cx:pt idx="26856">1924587</cx:pt>
          <cx:pt idx="26857">355500</cx:pt>
          <cx:pt idx="26858">675000</cx:pt>
          <cx:pt idx="26859">1125000</cx:pt>
          <cx:pt idx="26860">1325475</cx:pt>
          <cx:pt idx="26861">225000</cx:pt>
          <cx:pt idx="26862">521280</cx:pt>
          <cx:pt idx="26863">720000</cx:pt>
          <cx:pt idx="26864">1134000</cx:pt>
          <cx:pt idx="26865">678456</cx:pt>
          <cx:pt idx="26866">536917.5</cx:pt>
          <cx:pt idx="26867">152820</cx:pt>
          <cx:pt idx="26868">521280</cx:pt>
          <cx:pt idx="26869">808650</cx:pt>
          <cx:pt idx="26870">490495.5</cx:pt>
          <cx:pt idx="26871">180000</cx:pt>
          <cx:pt idx="26872">538704</cx:pt>
          <cx:pt idx="26873">271066.5</cx:pt>
          <cx:pt idx="26874">331834.5</cx:pt>
          <cx:pt idx="26875">808650</cx:pt>
          <cx:pt idx="26876">691020</cx:pt>
          <cx:pt idx="26877">98910</cx:pt>
          <cx:pt idx="26878">269550</cx:pt>
          <cx:pt idx="26879">90000</cx:pt>
          <cx:pt idx="26880">254700</cx:pt>
          <cx:pt idx="26881">781695</cx:pt>
          <cx:pt idx="26882">584014.5</cx:pt>
          <cx:pt idx="26883">755190</cx:pt>
          <cx:pt idx="26884">427500</cx:pt>
          <cx:pt idx="26885">447768</cx:pt>
          <cx:pt idx="26886">913500</cx:pt>
          <cx:pt idx="26887">225000</cx:pt>
          <cx:pt idx="26888">286704</cx:pt>
          <cx:pt idx="26889">1350000</cx:pt>
          <cx:pt idx="26890">557005.5</cx:pt>
          <cx:pt idx="26891">453514.5</cx:pt>
          <cx:pt idx="26892">1575000</cx:pt>
          <cx:pt idx="26893">900000</cx:pt>
          <cx:pt idx="26894">1687266</cx:pt>
          <cx:pt idx="26895">536917.5</cx:pt>
          <cx:pt idx="26896">629325</cx:pt>
          <cx:pt idx="26897">781920</cx:pt>
          <cx:pt idx="26898">971280</cx:pt>
          <cx:pt idx="26899">679500</cx:pt>
          <cx:pt idx="26900">450000</cx:pt>
          <cx:pt idx="26901">1309500</cx:pt>
          <cx:pt idx="26902">254700</cx:pt>
          <cx:pt idx="26903">135000</cx:pt>
          <cx:pt idx="26904">1125000</cx:pt>
          <cx:pt idx="26905">1746684</cx:pt>
          <cx:pt idx="26906">1546020</cx:pt>
          <cx:pt idx="26907">276277.5</cx:pt>
          <cx:pt idx="26908">598500</cx:pt>
          <cx:pt idx="26909">900000</cx:pt>
          <cx:pt idx="26910">247500</cx:pt>
          <cx:pt idx="26911">225000</cx:pt>
          <cx:pt idx="26912">1762110</cx:pt>
          <cx:pt idx="26913">202500</cx:pt>
          <cx:pt idx="26914">327024</cx:pt>
          <cx:pt idx="26915">270000</cx:pt>
          <cx:pt idx="26916">640080</cx:pt>
          <cx:pt idx="26917">808650</cx:pt>
          <cx:pt idx="26918">454500</cx:pt>
          <cx:pt idx="26919">878733</cx:pt>
          <cx:pt idx="26920">225000</cx:pt>
          <cx:pt idx="26921">540000</cx:pt>
          <cx:pt idx="26922">760225.5</cx:pt>
          <cx:pt idx="26923">1193580</cx:pt>
          <cx:pt idx="26924">707287.5</cx:pt>
          <cx:pt idx="26925">675000</cx:pt>
          <cx:pt idx="26926">916470</cx:pt>
          <cx:pt idx="26927">292500</cx:pt>
          <cx:pt idx="26928">1575000</cx:pt>
          <cx:pt idx="26929">1436850</cx:pt>
          <cx:pt idx="26930">651600</cx:pt>
          <cx:pt idx="26931">326439</cx:pt>
          <cx:pt idx="26932">545040</cx:pt>
          <cx:pt idx="26933">413235</cx:pt>
          <cx:pt idx="26934">254700</cx:pt>
          <cx:pt idx="26935">135000</cx:pt>
          <cx:pt idx="26936">450000</cx:pt>
          <cx:pt idx="26937">333621</cx:pt>
          <cx:pt idx="26938">239850</cx:pt>
          <cx:pt idx="26939">284400</cx:pt>
          <cx:pt idx="26940">640080</cx:pt>
          <cx:pt idx="26941">314100</cx:pt>
          <cx:pt idx="26942">1483231.5</cx:pt>
          <cx:pt idx="26943">1027327.5</cx:pt>
          <cx:pt idx="26944">630000</cx:pt>
          <cx:pt idx="26945">180000</cx:pt>
          <cx:pt idx="26946">479578.5</cx:pt>
          <cx:pt idx="26947">95940</cx:pt>
          <cx:pt idx="26948">1611072</cx:pt>
          <cx:pt idx="26949">729792</cx:pt>
          <cx:pt idx="26950">824823</cx:pt>
          <cx:pt idx="26951">598486.5</cx:pt>
          <cx:pt idx="26952">814041</cx:pt>
          <cx:pt idx="26953">1305000</cx:pt>
          <cx:pt idx="26954">900000</cx:pt>
          <cx:pt idx="26955">579195</cx:pt>
          <cx:pt idx="26956">810000</cx:pt>
          <cx:pt idx="26957">601677</cx:pt>
          <cx:pt idx="26958">526500</cx:pt>
          <cx:pt idx="26959">526491</cx:pt>
          <cx:pt idx="26960">331834.5</cx:pt>
          <cx:pt idx="26961">254700</cx:pt>
          <cx:pt idx="26962">352044</cx:pt>
          <cx:pt idx="26963">640080</cx:pt>
          <cx:pt idx="26964">251091</cx:pt>
          <cx:pt idx="26965">288873</cx:pt>
          <cx:pt idx="26966">388512</cx:pt>
          <cx:pt idx="26967">675000</cx:pt>
          <cx:pt idx="26968">247500</cx:pt>
          <cx:pt idx="26969">550080</cx:pt>
          <cx:pt idx="26970">263340</cx:pt>
          <cx:pt idx="26971">630000</cx:pt>
          <cx:pt idx="26972">814041</cx:pt>
          <cx:pt idx="26973">948816</cx:pt>
          <cx:pt idx="26974">135000</cx:pt>
          <cx:pt idx="26975">808650</cx:pt>
          <cx:pt idx="26976">755190</cx:pt>
          <cx:pt idx="26977">364896</cx:pt>
          <cx:pt idx="26978">269550</cx:pt>
          <cx:pt idx="26979">213156</cx:pt>
          <cx:pt idx="26980">616261.5</cx:pt>
          <cx:pt idx="26981">247500</cx:pt>
          <cx:pt idx="26982">454500</cx:pt>
          <cx:pt idx="26983">499221</cx:pt>
          <cx:pt idx="26984">797557.5</cx:pt>
          <cx:pt idx="26985">675000</cx:pt>
          <cx:pt idx="26986">943425</cx:pt>
          <cx:pt idx="26987">517500</cx:pt>
          <cx:pt idx="26988">157500</cx:pt>
          <cx:pt idx="26989">454500</cx:pt>
          <cx:pt idx="26990">390960</cx:pt>
          <cx:pt idx="26991">454500</cx:pt>
          <cx:pt idx="26992">317443.5</cx:pt>
          <cx:pt idx="26993">521280</cx:pt>
          <cx:pt idx="26994">568858.5</cx:pt>
          <cx:pt idx="26995">675000</cx:pt>
          <cx:pt idx="26996">690048</cx:pt>
          <cx:pt idx="26997">604152</cx:pt>
          <cx:pt idx="26998">544491</cx:pt>
          <cx:pt idx="26999">225000</cx:pt>
          <cx:pt idx="27000">2345760</cx:pt>
          <cx:pt idx="27001">810000</cx:pt>
          <cx:pt idx="27002">790434</cx:pt>
          <cx:pt idx="27003">450000</cx:pt>
          <cx:pt idx="27004">555273</cx:pt>
          <cx:pt idx="27005">1078200</cx:pt>
          <cx:pt idx="27006">1552500</cx:pt>
          <cx:pt idx="27007">1484181</cx:pt>
          <cx:pt idx="27008">142632</cx:pt>
          <cx:pt idx="27009">1046142</cx:pt>
          <cx:pt idx="27010">677664</cx:pt>
          <cx:pt idx="27011">808650</cx:pt>
          <cx:pt idx="27012">594261</cx:pt>
          <cx:pt idx="27013">850500</cx:pt>
          <cx:pt idx="27014">343800</cx:pt>
          <cx:pt idx="27015">536917.5</cx:pt>
          <cx:pt idx="27016">536917.5</cx:pt>
          <cx:pt idx="27017">405000</cx:pt>
          <cx:pt idx="27018">286704</cx:pt>
          <cx:pt idx="27019">1096020</cx:pt>
          <cx:pt idx="27020">706410</cx:pt>
          <cx:pt idx="27021">536917.5</cx:pt>
          <cx:pt idx="27022">283585.5</cx:pt>
          <cx:pt idx="27023">121500</cx:pt>
          <cx:pt idx="27024">835380</cx:pt>
          <cx:pt idx="27025">323388</cx:pt>
          <cx:pt idx="27026">1006920</cx:pt>
          <cx:pt idx="27027">2013840</cx:pt>
          <cx:pt idx="27028">508495.5</cx:pt>
          <cx:pt idx="27029">284400</cx:pt>
          <cx:pt idx="27030">242595</cx:pt>
          <cx:pt idx="27031">497520</cx:pt>
          <cx:pt idx="27032">891126</cx:pt>
          <cx:pt idx="27033">942300</cx:pt>
          <cx:pt idx="27034">270000</cx:pt>
          <cx:pt idx="27035">193392</cx:pt>
          <cx:pt idx="27036">1687266</cx:pt>
          <cx:pt idx="27037">270000</cx:pt>
          <cx:pt idx="27038">225000</cx:pt>
          <cx:pt idx="27039">284400</cx:pt>
          <cx:pt idx="27040">1762110</cx:pt>
          <cx:pt idx="27041">729922.5</cx:pt>
          <cx:pt idx="27042">900000</cx:pt>
          <cx:pt idx="27043">675000</cx:pt>
          <cx:pt idx="27044">248760</cx:pt>
          <cx:pt idx="27045">808650</cx:pt>
          <cx:pt idx="27046">468733.5</cx:pt>
          <cx:pt idx="27047">552555</cx:pt>
          <cx:pt idx="27048">450000</cx:pt>
          <cx:pt idx="27049">205789.5</cx:pt>
          <cx:pt idx="27050">364428</cx:pt>
          <cx:pt idx="27051">540000</cx:pt>
          <cx:pt idx="27052">701730</cx:pt>
          <cx:pt idx="27053">260568</cx:pt>
          <cx:pt idx="27054">246357</cx:pt>
          <cx:pt idx="27055">500490</cx:pt>
          <cx:pt idx="27056">384048</cx:pt>
          <cx:pt idx="27057">412942.5</cx:pt>
          <cx:pt idx="27058">835506</cx:pt>
          <cx:pt idx="27059">625536</cx:pt>
          <cx:pt idx="27060">360000</cx:pt>
          <cx:pt idx="27061">1546020</cx:pt>
          <cx:pt idx="27062">1078200</cx:pt>
          <cx:pt idx="27063">1009566</cx:pt>
          <cx:pt idx="27064">239850</cx:pt>
          <cx:pt idx="27065">580095</cx:pt>
          <cx:pt idx="27066">1237684.5</cx:pt>
          <cx:pt idx="27067">239850</cx:pt>
          <cx:pt idx="27068">157500</cx:pt>
          <cx:pt idx="27069">675000</cx:pt>
          <cx:pt idx="27070">198666</cx:pt>
          <cx:pt idx="27071">247275</cx:pt>
          <cx:pt idx="27072">295452</cx:pt>
          <cx:pt idx="27073">215640</cx:pt>
          <cx:pt idx="27074">545040</cx:pt>
          <cx:pt idx="27075">225000</cx:pt>
          <cx:pt idx="27076">276277.5</cx:pt>
          <cx:pt idx="27077">1125000</cx:pt>
          <cx:pt idx="27078">1113840</cx:pt>
          <cx:pt idx="27079">143910</cx:pt>
          <cx:pt idx="27080">481500</cx:pt>
          <cx:pt idx="27081">888840</cx:pt>
          <cx:pt idx="27082">155965.5</cx:pt>
          <cx:pt idx="27083">675000</cx:pt>
          <cx:pt idx="27084">292500</cx:pt>
          <cx:pt idx="27085">1675413</cx:pt>
          <cx:pt idx="27086">101880</cx:pt>
          <cx:pt idx="27087">180000</cx:pt>
          <cx:pt idx="27088">254700</cx:pt>
          <cx:pt idx="27089">270000</cx:pt>
          <cx:pt idx="27090">679500</cx:pt>
          <cx:pt idx="27091">381096</cx:pt>
          <cx:pt idx="27092">270000</cx:pt>
          <cx:pt idx="27093">668304</cx:pt>
          <cx:pt idx="27094">331834.5</cx:pt>
          <cx:pt idx="27095">1928304</cx:pt>
          <cx:pt idx="27096">1575000</cx:pt>
          <cx:pt idx="27097">95940</cx:pt>
          <cx:pt idx="27098">900000</cx:pt>
          <cx:pt idx="27099">390960</cx:pt>
          <cx:pt idx="27100">720000</cx:pt>
          <cx:pt idx="27101">472500</cx:pt>
          <cx:pt idx="27102">215640</cx:pt>
          <cx:pt idx="27103">555273</cx:pt>
          <cx:pt idx="27104">254700</cx:pt>
          <cx:pt idx="27105">382500</cx:pt>
          <cx:pt idx="27106">343800</cx:pt>
          <cx:pt idx="27107">112068</cx:pt>
          <cx:pt idx="27108">225000</cx:pt>
          <cx:pt idx="27109">247275</cx:pt>
          <cx:pt idx="27110">495351</cx:pt>
          <cx:pt idx="27111">180000</cx:pt>
          <cx:pt idx="27112">521280</cx:pt>
          <cx:pt idx="27113">1078200</cx:pt>
          <cx:pt idx="27114">284400</cx:pt>
          <cx:pt idx="27115">835380</cx:pt>
          <cx:pt idx="27116">891126</cx:pt>
          <cx:pt idx="27117">497520</cx:pt>
          <cx:pt idx="27118">545040</cx:pt>
          <cx:pt idx="27119">781920</cx:pt>
          <cx:pt idx="27120">76410</cx:pt>
          <cx:pt idx="27121">904500</cx:pt>
          <cx:pt idx="27122">900000</cx:pt>
          <cx:pt idx="27123">651595.5</cx:pt>
          <cx:pt idx="27124">544068</cx:pt>
          <cx:pt idx="27125">450000</cx:pt>
          <cx:pt idx="27126">128583</cx:pt>
          <cx:pt idx="27127">1125171</cx:pt>
          <cx:pt idx="27128">288873</cx:pt>
          <cx:pt idx="27129">675000</cx:pt>
          <cx:pt idx="27130">1125000</cx:pt>
          <cx:pt idx="27131">101880</cx:pt>
          <cx:pt idx="27132">900000</cx:pt>
          <cx:pt idx="27133">481495.5</cx:pt>
          <cx:pt idx="27134">585000</cx:pt>
          <cx:pt idx="27135">712944</cx:pt>
          <cx:pt idx="27136">1129500</cx:pt>
          <cx:pt idx="27137">640080</cx:pt>
          <cx:pt idx="27138">765000</cx:pt>
          <cx:pt idx="27139">1206000</cx:pt>
          <cx:pt idx="27140">254700</cx:pt>
          <cx:pt idx="27141">1035832.5</cx:pt>
          <cx:pt idx="27142">234324</cx:pt>
          <cx:pt idx="27143">202500</cx:pt>
          <cx:pt idx="27144">677664</cx:pt>
          <cx:pt idx="27145">900000</cx:pt>
          <cx:pt idx="27146">913500</cx:pt>
          <cx:pt idx="27147">284400</cx:pt>
          <cx:pt idx="27148">284400</cx:pt>
          <cx:pt idx="27149">900000</cx:pt>
          <cx:pt idx="27150">765000</cx:pt>
          <cx:pt idx="27151">239850</cx:pt>
          <cx:pt idx="27152">640764</cx:pt>
          <cx:pt idx="27153">180000</cx:pt>
          <cx:pt idx="27154">1350189</cx:pt>
          <cx:pt idx="27155">127350</cx:pt>
          <cx:pt idx="27156">364896</cx:pt>
          <cx:pt idx="27157">1288350</cx:pt>
          <cx:pt idx="27158">180000</cx:pt>
          <cx:pt idx="27159">797557.5</cx:pt>
          <cx:pt idx="27160">592560</cx:pt>
          <cx:pt idx="27161">900000</cx:pt>
          <cx:pt idx="27162">254700</cx:pt>
          <cx:pt idx="27163">135000</cx:pt>
          <cx:pt idx="27164">795465</cx:pt>
          <cx:pt idx="27165">225000</cx:pt>
          <cx:pt idx="27166">1024740</cx:pt>
          <cx:pt idx="27167">417024</cx:pt>
          <cx:pt idx="27168">679500</cx:pt>
          <cx:pt idx="27169">1096924.5</cx:pt>
          <cx:pt idx="27170">755190</cx:pt>
          <cx:pt idx="27171">576072</cx:pt>
          <cx:pt idx="27172">900000</cx:pt>
          <cx:pt idx="27173">450000</cx:pt>
          <cx:pt idx="27174">948582</cx:pt>
          <cx:pt idx="27175">247500</cx:pt>
          <cx:pt idx="27176">398016</cx:pt>
          <cx:pt idx="27177">225000</cx:pt>
          <cx:pt idx="27178">332946</cx:pt>
          <cx:pt idx="27179">797868</cx:pt>
          <cx:pt idx="27180">219042</cx:pt>
          <cx:pt idx="27181">314100</cx:pt>
          <cx:pt idx="27182">1125000</cx:pt>
          <cx:pt idx="27183">1288350</cx:pt>
          <cx:pt idx="27184">497520</cx:pt>
          <cx:pt idx="27185">1288782</cx:pt>
          <cx:pt idx="27186">988875</cx:pt>
          <cx:pt idx="27187">167121</cx:pt>
          <cx:pt idx="27188">2250000</cx:pt>
          <cx:pt idx="27189">153000</cx:pt>
          <cx:pt idx="27190">337500</cx:pt>
          <cx:pt idx="27191">67158</cx:pt>
          <cx:pt idx="27192">603000</cx:pt>
          <cx:pt idx="27193">334152</cx:pt>
          <cx:pt idx="27194">1228500</cx:pt>
          <cx:pt idx="27195">450000</cx:pt>
          <cx:pt idx="27196">284400</cx:pt>
          <cx:pt idx="27197">810000</cx:pt>
          <cx:pt idx="27198">508495.5</cx:pt>
          <cx:pt idx="27199">808650</cx:pt>
          <cx:pt idx="27200">675000</cx:pt>
          <cx:pt idx="27201">592560</cx:pt>
          <cx:pt idx="27202">314100</cx:pt>
          <cx:pt idx="27203">310671</cx:pt>
          <cx:pt idx="27204">900000</cx:pt>
          <cx:pt idx="27205">1800000</cx:pt>
          <cx:pt idx="27206">495000</cx:pt>
          <cx:pt idx="27207">135000</cx:pt>
          <cx:pt idx="27208">364896</cx:pt>
          <cx:pt idx="27209">592560</cx:pt>
          <cx:pt idx="27210">270000</cx:pt>
          <cx:pt idx="27211">360000</cx:pt>
          <cx:pt idx="27212">852088.5</cx:pt>
          <cx:pt idx="27213">1129500</cx:pt>
          <cx:pt idx="27214">735052.5</cx:pt>
          <cx:pt idx="27215">93964.5</cx:pt>
          <cx:pt idx="27216">373140</cx:pt>
          <cx:pt idx="27217">675000</cx:pt>
          <cx:pt idx="27218">450000</cx:pt>
          <cx:pt idx="27219">942300</cx:pt>
          <cx:pt idx="27220">900000</cx:pt>
          <cx:pt idx="27221">364356</cx:pt>
          <cx:pt idx="27222">1223010</cx:pt>
          <cx:pt idx="27223">1333395</cx:pt>
          <cx:pt idx="27224">1080000</cx:pt>
          <cx:pt idx="27225">1086889.5</cx:pt>
          <cx:pt idx="27226">733315.5</cx:pt>
          <cx:pt idx="27227">604683</cx:pt>
          <cx:pt idx="27228">180000</cx:pt>
          <cx:pt idx="27229">310810.5</cx:pt>
          <cx:pt idx="27230">180000</cx:pt>
          <cx:pt idx="27231">436032</cx:pt>
          <cx:pt idx="27232">862560</cx:pt>
          <cx:pt idx="27233">239850</cx:pt>
          <cx:pt idx="27234">1535553</cx:pt>
          <cx:pt idx="27235">521280</cx:pt>
          <cx:pt idx="27236">573628.5</cx:pt>
          <cx:pt idx="27237">1546020</cx:pt>
          <cx:pt idx="27238">755190</cx:pt>
          <cx:pt idx="27239">1005120</cx:pt>
          <cx:pt idx="27240">521280</cx:pt>
          <cx:pt idx="27241">450000</cx:pt>
          <cx:pt idx="27242">298728</cx:pt>
          <cx:pt idx="27243">769527</cx:pt>
          <cx:pt idx="27244">900000</cx:pt>
          <cx:pt idx="27245">728460</cx:pt>
          <cx:pt idx="27246">1288350</cx:pt>
          <cx:pt idx="27247">508495.5</cx:pt>
          <cx:pt idx="27248">1724220</cx:pt>
          <cx:pt idx="27249">517788</cx:pt>
          <cx:pt idx="27250">1350000</cx:pt>
          <cx:pt idx="27251">1176727.5</cx:pt>
          <cx:pt idx="27252">755190</cx:pt>
          <cx:pt idx="27253">370629</cx:pt>
          <cx:pt idx="27254">137538</cx:pt>
          <cx:pt idx="27255">490495.5</cx:pt>
          <cx:pt idx="27256">508495.5</cx:pt>
          <cx:pt idx="27257">728460</cx:pt>
          <cx:pt idx="27258">225000</cx:pt>
          <cx:pt idx="27259">720000</cx:pt>
          <cx:pt idx="27260">225000</cx:pt>
          <cx:pt idx="27261">785398.5</cx:pt>
          <cx:pt idx="27262">288873</cx:pt>
          <cx:pt idx="27263">225000</cx:pt>
          <cx:pt idx="27264">720000</cx:pt>
          <cx:pt idx="27265">1483231.5</cx:pt>
          <cx:pt idx="27266">728847</cx:pt>
          <cx:pt idx="27267">360000</cx:pt>
          <cx:pt idx="27268">1288350</cx:pt>
          <cx:pt idx="27269">225000</cx:pt>
          <cx:pt idx="27270">361462.5</cx:pt>
          <cx:pt idx="27271">225000</cx:pt>
          <cx:pt idx="27272">1288350</cx:pt>
          <cx:pt idx="27273">1800000</cx:pt>
          <cx:pt idx="27274">630000</cx:pt>
          <cx:pt idx="27275">450000</cx:pt>
          <cx:pt idx="27276">640080</cx:pt>
          <cx:pt idx="27277">654498</cx:pt>
          <cx:pt idx="27278">675000</cx:pt>
          <cx:pt idx="27279">101880</cx:pt>
          <cx:pt idx="27280">325908</cx:pt>
          <cx:pt idx="27281">278811</cx:pt>
          <cx:pt idx="27282">157500</cx:pt>
          <cx:pt idx="27283">810000</cx:pt>
          <cx:pt idx="27284">364896</cx:pt>
          <cx:pt idx="27285">202500</cx:pt>
          <cx:pt idx="27286">341280</cx:pt>
          <cx:pt idx="27287">808650</cx:pt>
          <cx:pt idx="27288">292500</cx:pt>
          <cx:pt idx="27289">781920</cx:pt>
          <cx:pt idx="27290">292500</cx:pt>
          <cx:pt idx="27291">134775</cx:pt>
          <cx:pt idx="27292">485640</cx:pt>
          <cx:pt idx="27293">912240</cx:pt>
          <cx:pt idx="27294">299772</cx:pt>
          <cx:pt idx="27295">1024290</cx:pt>
          <cx:pt idx="27296">327024</cx:pt>
          <cx:pt idx="27297">113760</cx:pt>
          <cx:pt idx="27298">1724220</cx:pt>
          <cx:pt idx="27299">342000</cx:pt>
          <cx:pt idx="27300">53910</cx:pt>
          <cx:pt idx="27301">454500</cx:pt>
          <cx:pt idx="27302">2008804.5</cx:pt>
          <cx:pt idx="27303">547344</cx:pt>
          <cx:pt idx="27304">338832</cx:pt>
          <cx:pt idx="27305">270000</cx:pt>
          <cx:pt idx="27306">202500</cx:pt>
          <cx:pt idx="27307">463500</cx:pt>
          <cx:pt idx="27308">1078200</cx:pt>
          <cx:pt idx="27309">105534</cx:pt>
          <cx:pt idx="27310">427450.5</cx:pt>
          <cx:pt idx="27311">345510</cx:pt>
          <cx:pt idx="27312">1494486</cx:pt>
          <cx:pt idx="27313">1288350</cx:pt>
          <cx:pt idx="27314">848745</cx:pt>
          <cx:pt idx="27315">337500</cx:pt>
          <cx:pt idx="27316">254700</cx:pt>
          <cx:pt idx="27317">312840</cx:pt>
          <cx:pt idx="27318">601470</cx:pt>
          <cx:pt idx="27319">440433</cx:pt>
          <cx:pt idx="27320">1042560</cx:pt>
          <cx:pt idx="27321">450000</cx:pt>
          <cx:pt idx="27322">1018899</cx:pt>
          <cx:pt idx="27323">284400</cx:pt>
          <cx:pt idx="27324">270000</cx:pt>
          <cx:pt idx="27325">598486.5</cx:pt>
          <cx:pt idx="27326">958531.5</cx:pt>
          <cx:pt idx="27327">679500</cx:pt>
          <cx:pt idx="27328">2025000</cx:pt>
          <cx:pt idx="27329">180000</cx:pt>
          <cx:pt idx="27330">675000</cx:pt>
          <cx:pt idx="27331">1009566</cx:pt>
          <cx:pt idx="27332">180000</cx:pt>
          <cx:pt idx="27333">313438.5</cx:pt>
          <cx:pt idx="27334">284400</cx:pt>
          <cx:pt idx="27335">628114.5</cx:pt>
          <cx:pt idx="27336">225000</cx:pt>
          <cx:pt idx="27337">675000</cx:pt>
          <cx:pt idx="27338">247500</cx:pt>
          <cx:pt idx="27339">202500</cx:pt>
          <cx:pt idx="27340">405000</cx:pt>
          <cx:pt idx="27341">1125000</cx:pt>
          <cx:pt idx="27342">916470</cx:pt>
          <cx:pt idx="27343">545040</cx:pt>
          <cx:pt idx="27344">774000</cx:pt>
          <cx:pt idx="27345">1125000</cx:pt>
          <cx:pt idx="27346">269550</cx:pt>
          <cx:pt idx="27347">1125000</cx:pt>
          <cx:pt idx="27348">288873</cx:pt>
          <cx:pt idx="27349">808650</cx:pt>
          <cx:pt idx="27350">384048</cx:pt>
          <cx:pt idx="27351">450000</cx:pt>
          <cx:pt idx="27352">270000</cx:pt>
          <cx:pt idx="27353">720000</cx:pt>
          <cx:pt idx="27354">808650</cx:pt>
          <cx:pt idx="27355">585000</cx:pt>
          <cx:pt idx="27356">1032093</cx:pt>
          <cx:pt idx="27357">269550</cx:pt>
          <cx:pt idx="27358">612612</cx:pt>
          <cx:pt idx="27359">270000</cx:pt>
          <cx:pt idx="27360">755190</cx:pt>
          <cx:pt idx="27361">1762110</cx:pt>
          <cx:pt idx="27362">1350000</cx:pt>
          <cx:pt idx="27363">270000</cx:pt>
          <cx:pt idx="27364">497520</cx:pt>
          <cx:pt idx="27365">1436850</cx:pt>
          <cx:pt idx="27366">1035000</cx:pt>
          <cx:pt idx="27367">592560</cx:pt>
          <cx:pt idx="27368">942300</cx:pt>
          <cx:pt idx="27369">573408</cx:pt>
          <cx:pt idx="27370">547344</cx:pt>
          <cx:pt idx="27371">900000</cx:pt>
          <cx:pt idx="27372">1546020</cx:pt>
          <cx:pt idx="27373">500211</cx:pt>
          <cx:pt idx="27374">454500</cx:pt>
          <cx:pt idx="27375">685012.5</cx:pt>
          <cx:pt idx="27376">180000</cx:pt>
          <cx:pt idx="27377">317979</cx:pt>
          <cx:pt idx="27378">1288350</cx:pt>
          <cx:pt idx="27379">370629</cx:pt>
          <cx:pt idx="27380">247500</cx:pt>
          <cx:pt idx="27381">1256400</cx:pt>
          <cx:pt idx="27382">76410</cx:pt>
          <cx:pt idx="27383">225000</cx:pt>
          <cx:pt idx="27384">450000</cx:pt>
          <cx:pt idx="27385">900000</cx:pt>
          <cx:pt idx="27386">651595.5</cx:pt>
          <cx:pt idx="27387">539230.5</cx:pt>
          <cx:pt idx="27388">562500</cx:pt>
          <cx:pt idx="27389">177903</cx:pt>
          <cx:pt idx="27390">326439</cx:pt>
          <cx:pt idx="27391">485640</cx:pt>
          <cx:pt idx="27392">225000</cx:pt>
          <cx:pt idx="27393">76752</cx:pt>
          <cx:pt idx="27394">193500</cx:pt>
          <cx:pt idx="27395">468121.5</cx:pt>
          <cx:pt idx="27396">625882.5</cx:pt>
          <cx:pt idx="27397">592560</cx:pt>
          <cx:pt idx="27398">521451</cx:pt>
          <cx:pt idx="27399">986782.5</cx:pt>
          <cx:pt idx="27400">1142725.5</cx:pt>
          <cx:pt idx="27401">818671.5</cx:pt>
          <cx:pt idx="27402">544068</cx:pt>
          <cx:pt idx="27403">900000</cx:pt>
          <cx:pt idx="27404">328500</cx:pt>
          <cx:pt idx="27405">790830</cx:pt>
          <cx:pt idx="27406">269550</cx:pt>
          <cx:pt idx="27407">620325</cx:pt>
          <cx:pt idx="27408">135000</cx:pt>
          <cx:pt idx="27409">80865</cx:pt>
          <cx:pt idx="27410">239850</cx:pt>
          <cx:pt idx="27411">270000</cx:pt>
          <cx:pt idx="27412">1035000</cx:pt>
          <cx:pt idx="27413">1724688</cx:pt>
          <cx:pt idx="27414">701730</cx:pt>
          <cx:pt idx="27415">1718473.5</cx:pt>
          <cx:pt idx="27416">288873</cx:pt>
          <cx:pt idx="27417">517500</cx:pt>
          <cx:pt idx="27418">333000</cx:pt>
          <cx:pt idx="27419">270000</cx:pt>
          <cx:pt idx="27420">387000</cx:pt>
          <cx:pt idx="27421">576072</cx:pt>
          <cx:pt idx="27422">521280</cx:pt>
          <cx:pt idx="27423">180000</cx:pt>
          <cx:pt idx="27424">226908</cx:pt>
          <cx:pt idx="27425">436032</cx:pt>
          <cx:pt idx="27426">1133748</cx:pt>
          <cx:pt idx="27427">269550</cx:pt>
          <cx:pt idx="27428">942300</cx:pt>
          <cx:pt idx="27429">942300</cx:pt>
          <cx:pt idx="27430">1886850</cx:pt>
          <cx:pt idx="27431">225000</cx:pt>
          <cx:pt idx="27432">315000</cx:pt>
          <cx:pt idx="27433">774000</cx:pt>
          <cx:pt idx="27434">343800</cx:pt>
          <cx:pt idx="27435">1350000</cx:pt>
          <cx:pt idx="27436">360000</cx:pt>
          <cx:pt idx="27437">1125000</cx:pt>
          <cx:pt idx="27438">862560</cx:pt>
          <cx:pt idx="27439">180000</cx:pt>
          <cx:pt idx="27440">550980</cx:pt>
          <cx:pt idx="27441">1125000</cx:pt>
          <cx:pt idx="27442">1800000</cx:pt>
          <cx:pt idx="27443">1237500</cx:pt>
          <cx:pt idx="27444">1260000</cx:pt>
          <cx:pt idx="27445">454500</cx:pt>
          <cx:pt idx="27446">247500</cx:pt>
          <cx:pt idx="27447">403330.5</cx:pt>
          <cx:pt idx="27448">497520</cx:pt>
          <cx:pt idx="27449">1516500</cx:pt>
          <cx:pt idx="27450">473161.5</cx:pt>
          <cx:pt idx="27451">728460</cx:pt>
          <cx:pt idx="27452">1249740</cx:pt>
          <cx:pt idx="27453">288873</cx:pt>
          <cx:pt idx="27454">712944</cx:pt>
          <cx:pt idx="27455">480060</cx:pt>
          <cx:pt idx="27456">1160973</cx:pt>
          <cx:pt idx="27457">270000</cx:pt>
          <cx:pt idx="27458">2250000</cx:pt>
          <cx:pt idx="27459">170640</cx:pt>
          <cx:pt idx="27460">135000</cx:pt>
          <cx:pt idx="27461">691020</cx:pt>
          <cx:pt idx="27462">251091</cx:pt>
          <cx:pt idx="27463">1258681.5</cx:pt>
          <cx:pt idx="27464">1649376</cx:pt>
          <cx:pt idx="27465">824823</cx:pt>
          <cx:pt idx="27466">503676</cx:pt>
          <cx:pt idx="27467">760225.5</cx:pt>
          <cx:pt idx="27468">1288350</cx:pt>
          <cx:pt idx="27469">436032</cx:pt>
          <cx:pt idx="27470">284256</cx:pt>
          <cx:pt idx="27471">247275</cx:pt>
          <cx:pt idx="27472">254700</cx:pt>
          <cx:pt idx="27473">1724220</cx:pt>
          <cx:pt idx="27474">481500</cx:pt>
          <cx:pt idx="27475">1223010</cx:pt>
          <cx:pt idx="27476">993996</cx:pt>
          <cx:pt idx="27477">293535</cx:pt>
          <cx:pt idx="27478">894766.5</cx:pt>
          <cx:pt idx="27479">1046142</cx:pt>
          <cx:pt idx="27480">284400</cx:pt>
          <cx:pt idx="27481">172512</cx:pt>
          <cx:pt idx="27482">558855</cx:pt>
          <cx:pt idx="27483">157500</cx:pt>
          <cx:pt idx="27484">659610</cx:pt>
          <cx:pt idx="27485">495000</cx:pt>
          <cx:pt idx="27486">284400</cx:pt>
          <cx:pt idx="27487">176328</cx:pt>
          <cx:pt idx="27488">2013840</cx:pt>
          <cx:pt idx="27489">405000</cx:pt>
          <cx:pt idx="27490">755190</cx:pt>
          <cx:pt idx="27491">2025000</cx:pt>
          <cx:pt idx="27492">781920</cx:pt>
          <cx:pt idx="27493">405000</cx:pt>
          <cx:pt idx="27494">494550</cx:pt>
          <cx:pt idx="27495">263686.5</cx:pt>
          <cx:pt idx="27496">180000</cx:pt>
          <cx:pt idx="27497">576072</cx:pt>
          <cx:pt idx="27498">781920</cx:pt>
          <cx:pt idx="27499">481495.5</cx:pt>
          <cx:pt idx="27500">180000</cx:pt>
          <cx:pt idx="27501">553806</cx:pt>
          <cx:pt idx="27502">1018899</cx:pt>
          <cx:pt idx="27503">152820</cx:pt>
          <cx:pt idx="27504">555273</cx:pt>
          <cx:pt idx="27505">135000</cx:pt>
          <cx:pt idx="27506">1345500</cx:pt>
          <cx:pt idx="27507">1350000</cx:pt>
          <cx:pt idx="27508">234000</cx:pt>
          <cx:pt idx="27509">1311066</cx:pt>
          <cx:pt idx="27510">312768</cx:pt>
          <cx:pt idx="27511">986553</cx:pt>
          <cx:pt idx="27512">225000</cx:pt>
          <cx:pt idx="27513">983299.5</cx:pt>
          <cx:pt idx="27514">1764000</cx:pt>
          <cx:pt idx="27515">632664</cx:pt>
          <cx:pt idx="27516">628069.5</cx:pt>
          <cx:pt idx="27517">288873</cx:pt>
          <cx:pt idx="27518">499221</cx:pt>
          <cx:pt idx="27519">270000</cx:pt>
          <cx:pt idx="27520">545040</cx:pt>
          <cx:pt idx="27521">1288350</cx:pt>
          <cx:pt idx="27522">225000</cx:pt>
          <cx:pt idx="27523">436500</cx:pt>
          <cx:pt idx="27524">780363</cx:pt>
          <cx:pt idx="27525">755190</cx:pt>
          <cx:pt idx="27526">450000</cx:pt>
          <cx:pt idx="27527">450000</cx:pt>
          <cx:pt idx="27528">691020</cx:pt>
          <cx:pt idx="27529">225000</cx:pt>
          <cx:pt idx="27530">755190</cx:pt>
          <cx:pt idx="27531">1345500</cx:pt>
          <cx:pt idx="27532">327024</cx:pt>
          <cx:pt idx="27533">755190</cx:pt>
          <cx:pt idx="27534">1350000</cx:pt>
          <cx:pt idx="27535">284400</cx:pt>
          <cx:pt idx="27536">225000</cx:pt>
          <cx:pt idx="27537">746280</cx:pt>
          <cx:pt idx="27538">435100.5</cx:pt>
          <cx:pt idx="27539">273636</cx:pt>
          <cx:pt idx="27540">781920</cx:pt>
          <cx:pt idx="27541">1133748</cx:pt>
          <cx:pt idx="27542">799299</cx:pt>
          <cx:pt idx="27543">545040</cx:pt>
          <cx:pt idx="27544">308133</cx:pt>
          <cx:pt idx="27545">1467612</cx:pt>
          <cx:pt idx="27546">1042560</cx:pt>
          <cx:pt idx="27547">1024290</cx:pt>
          <cx:pt idx="27548">454500</cx:pt>
          <cx:pt idx="27549">157500</cx:pt>
          <cx:pt idx="27550">405000</cx:pt>
          <cx:pt idx="27551">1019164.5</cx:pt>
          <cx:pt idx="27552">57564</cx:pt>
          <cx:pt idx="27553">187704</cx:pt>
          <cx:pt idx="27554">180000</cx:pt>
          <cx:pt idx="27555">315000</cx:pt>
          <cx:pt idx="27556">521280</cx:pt>
          <cx:pt idx="27557">291915</cx:pt>
          <cx:pt idx="27558">687600</cx:pt>
          <cx:pt idx="27559">1024290</cx:pt>
          <cx:pt idx="27560">254700</cx:pt>
          <cx:pt idx="27561">2013840</cx:pt>
          <cx:pt idx="27562">288873</cx:pt>
          <cx:pt idx="27563">355536</cx:pt>
          <cx:pt idx="27564">187083</cx:pt>
          <cx:pt idx="27565">247500</cx:pt>
          <cx:pt idx="27566">704844</cx:pt>
          <cx:pt idx="27567">373311</cx:pt>
          <cx:pt idx="27568">254700</cx:pt>
          <cx:pt idx="27569">2250000</cx:pt>
          <cx:pt idx="27570">284400</cx:pt>
          <cx:pt idx="27571">225000</cx:pt>
          <cx:pt idx="27572">130320</cx:pt>
          <cx:pt idx="27573">239850</cx:pt>
          <cx:pt idx="27574">158256</cx:pt>
          <cx:pt idx="27575">180000</cx:pt>
          <cx:pt idx="27576">808650</cx:pt>
          <cx:pt idx="27577">622188</cx:pt>
          <cx:pt idx="27578">187704</cx:pt>
          <cx:pt idx="27579">254700</cx:pt>
          <cx:pt idx="27580">1378953</cx:pt>
          <cx:pt idx="27581">1391418</cx:pt>
          <cx:pt idx="27582">390960</cx:pt>
          <cx:pt idx="27583">1078200</cx:pt>
          <cx:pt idx="27584">327024</cx:pt>
          <cx:pt idx="27585">1516500</cx:pt>
          <cx:pt idx="27586">152820</cx:pt>
          <cx:pt idx="27587">521280</cx:pt>
          <cx:pt idx="27588">1339884</cx:pt>
          <cx:pt idx="27589">235053</cx:pt>
          <cx:pt idx="27590">1024740</cx:pt>
          <cx:pt idx="27591">568800</cx:pt>
          <cx:pt idx="27592">98109</cx:pt>
          <cx:pt idx="27593">900000</cx:pt>
          <cx:pt idx="27594">810000</cx:pt>
          <cx:pt idx="27595">509922</cx:pt>
          <cx:pt idx="27596">1800000</cx:pt>
          <cx:pt idx="27597">990000</cx:pt>
          <cx:pt idx="27598">450000</cx:pt>
          <cx:pt idx="27599">288873</cx:pt>
          <cx:pt idx="27600">270000</cx:pt>
          <cx:pt idx="27601">808650</cx:pt>
          <cx:pt idx="27602">446940</cx:pt>
          <cx:pt idx="27603">270000</cx:pt>
          <cx:pt idx="27604">1840117.5</cx:pt>
          <cx:pt idx="27605">373500</cx:pt>
          <cx:pt idx="27606">314100</cx:pt>
          <cx:pt idx="27607">315000</cx:pt>
          <cx:pt idx="27608">355806</cx:pt>
          <cx:pt idx="27609">834048</cx:pt>
          <cx:pt idx="27610">675000</cx:pt>
          <cx:pt idx="27611">734994</cx:pt>
          <cx:pt idx="27612">135000</cx:pt>
          <cx:pt idx="27613">148140</cx:pt>
          <cx:pt idx="27614">450000</cx:pt>
          <cx:pt idx="27615">1762110</cx:pt>
          <cx:pt idx="27616">405000</cx:pt>
          <cx:pt idx="27617">314055</cx:pt>
          <cx:pt idx="27618">207711</cx:pt>
          <cx:pt idx="27619">1057266</cx:pt>
          <cx:pt idx="27620">1256400</cx:pt>
          <cx:pt idx="27621">1223010</cx:pt>
          <cx:pt idx="27622">270000</cx:pt>
          <cx:pt idx="27623">157500</cx:pt>
          <cx:pt idx="27624">239418</cx:pt>
          <cx:pt idx="27625">1345500</cx:pt>
          <cx:pt idx="27626">170640</cx:pt>
          <cx:pt idx="27627">1107981</cx:pt>
          <cx:pt idx="27628">549882</cx:pt>
          <cx:pt idx="27629">202500</cx:pt>
          <cx:pt idx="27630">180000</cx:pt>
          <cx:pt idx="27631">1147500</cx:pt>
          <cx:pt idx="27632">450000</cx:pt>
          <cx:pt idx="27633">360000</cx:pt>
          <cx:pt idx="27634">1560726</cx:pt>
          <cx:pt idx="27635">755190</cx:pt>
          <cx:pt idx="27636">1256400</cx:pt>
          <cx:pt idx="27637">1298970</cx:pt>
          <cx:pt idx="27638">1075500</cx:pt>
          <cx:pt idx="27639">522396</cx:pt>
          <cx:pt idx="27640">585000</cx:pt>
          <cx:pt idx="27641">679500</cx:pt>
          <cx:pt idx="27642">860112</cx:pt>
          <cx:pt idx="27643">450000</cx:pt>
          <cx:pt idx="27644">1081179</cx:pt>
          <cx:pt idx="27645">327024</cx:pt>
          <cx:pt idx="27646">152820</cx:pt>
          <cx:pt idx="27647">481176</cx:pt>
          <cx:pt idx="27648">284400</cx:pt>
          <cx:pt idx="27649">755190</cx:pt>
          <cx:pt idx="27650">290358</cx:pt>
          <cx:pt idx="27651">761872.5</cx:pt>
          <cx:pt idx="27652">225000</cx:pt>
          <cx:pt idx="27653">142200</cx:pt>
          <cx:pt idx="27654">170640</cx:pt>
          <cx:pt idx="27655">1288350</cx:pt>
          <cx:pt idx="27656">544491</cx:pt>
          <cx:pt idx="27657">269982</cx:pt>
          <cx:pt idx="27658">450000</cx:pt>
          <cx:pt idx="27659">142200</cx:pt>
          <cx:pt idx="27660">755190</cx:pt>
          <cx:pt idx="27661">1350000</cx:pt>
          <cx:pt idx="27662">679500</cx:pt>
          <cx:pt idx="27663">1078200</cx:pt>
          <cx:pt idx="27664">1138900.5</cx:pt>
          <cx:pt idx="27665">202500</cx:pt>
          <cx:pt idx="27666">2606400</cx:pt>
          <cx:pt idx="27667">808650</cx:pt>
          <cx:pt idx="27668">675000</cx:pt>
          <cx:pt idx="27669">225000</cx:pt>
          <cx:pt idx="27670">629325</cx:pt>
          <cx:pt idx="27671">202500</cx:pt>
          <cx:pt idx="27672">315000</cx:pt>
          <cx:pt idx="27673">263686.5</cx:pt>
          <cx:pt idx="27674">348826.5</cx:pt>
          <cx:pt idx="27675">343800</cx:pt>
          <cx:pt idx="27676">270000</cx:pt>
          <cx:pt idx="27677">135000</cx:pt>
          <cx:pt idx="27678">286704</cx:pt>
          <cx:pt idx="27679">269550</cx:pt>
          <cx:pt idx="27680">808650</cx:pt>
          <cx:pt idx="27681">545040</cx:pt>
          <cx:pt idx="27682">90000</cx:pt>
          <cx:pt idx="27683">184500</cx:pt>
          <cx:pt idx="27684">378117</cx:pt>
          <cx:pt idx="27685">490495.5</cx:pt>
          <cx:pt idx="27686">170640</cx:pt>
          <cx:pt idx="27687">1436850</cx:pt>
          <cx:pt idx="27688">592560</cx:pt>
          <cx:pt idx="27689">408865.5</cx:pt>
          <cx:pt idx="27690">254700</cx:pt>
          <cx:pt idx="27691">675000</cx:pt>
          <cx:pt idx="27692">422892</cx:pt>
          <cx:pt idx="27693">327024</cx:pt>
          <cx:pt idx="27694">1249740</cx:pt>
          <cx:pt idx="27695">545040</cx:pt>
          <cx:pt idx="27696">945000</cx:pt>
          <cx:pt idx="27697">1288350</cx:pt>
          <cx:pt idx="27698">263686.5</cx:pt>
          <cx:pt idx="27699">604683</cx:pt>
          <cx:pt idx="27700">446931</cx:pt>
          <cx:pt idx="27701">270000</cx:pt>
          <cx:pt idx="27702">1078200</cx:pt>
          <cx:pt idx="27703">1078200</cx:pt>
          <cx:pt idx="27704">253737</cx:pt>
          <cx:pt idx="27705">576000</cx:pt>
          <cx:pt idx="27706">247275</cx:pt>
          <cx:pt idx="27707">781695</cx:pt>
          <cx:pt idx="27708">450000</cx:pt>
          <cx:pt idx="27709">266652</cx:pt>
          <cx:pt idx="27710">508495.5</cx:pt>
          <cx:pt idx="27711">360000</cx:pt>
          <cx:pt idx="27712">256500</cx:pt>
          <cx:pt idx="27713">983299.5</cx:pt>
          <cx:pt idx="27714">164952</cx:pt>
          <cx:pt idx="27715">276277.5</cx:pt>
          <cx:pt idx="27716">199008</cx:pt>
          <cx:pt idx="27717">450000</cx:pt>
          <cx:pt idx="27718">288873</cx:pt>
          <cx:pt idx="27719">1471608</cx:pt>
          <cx:pt idx="27720">288873</cx:pt>
          <cx:pt idx="27721">255960</cx:pt>
          <cx:pt idx="27722">364896</cx:pt>
          <cx:pt idx="27723">270000</cx:pt>
          <cx:pt idx="27724">254700</cx:pt>
          <cx:pt idx="27725">227520</cx:pt>
          <cx:pt idx="27726">491823</cx:pt>
          <cx:pt idx="27727">450000</cx:pt>
          <cx:pt idx="27728">135000</cx:pt>
          <cx:pt idx="27729">513531</cx:pt>
          <cx:pt idx="27730">900000</cx:pt>
          <cx:pt idx="27731">225000</cx:pt>
          <cx:pt idx="27732">1773000</cx:pt>
          <cx:pt idx="27733">157500</cx:pt>
          <cx:pt idx="27734">545040</cx:pt>
          <cx:pt idx="27735">1516500</cx:pt>
          <cx:pt idx="27736">1610230.5</cx:pt>
          <cx:pt idx="27737">450000</cx:pt>
          <cx:pt idx="27738">1168452</cx:pt>
          <cx:pt idx="27739">1546020</cx:pt>
          <cx:pt idx="27740">360000</cx:pt>
          <cx:pt idx="27741">277969.5</cx:pt>
          <cx:pt idx="27742">528633</cx:pt>
          <cx:pt idx="27743">900000</cx:pt>
          <cx:pt idx="27744">452745</cx:pt>
          <cx:pt idx="27745">1078200</cx:pt>
          <cx:pt idx="27746">537669</cx:pt>
          <cx:pt idx="27747">553500</cx:pt>
          <cx:pt idx="27748">900000</cx:pt>
          <cx:pt idx="27749">1125000</cx:pt>
          <cx:pt idx="27750">675000</cx:pt>
          <cx:pt idx="27751">180000</cx:pt>
          <cx:pt idx="27752">450000</cx:pt>
          <cx:pt idx="27753">980838</cx:pt>
          <cx:pt idx="27754">1339884</cx:pt>
          <cx:pt idx="27755">260640</cx:pt>
          <cx:pt idx="27756">780363</cx:pt>
          <cx:pt idx="27757">1046142</cx:pt>
          <cx:pt idx="27758">427500</cx:pt>
          <cx:pt idx="27759">760225.5</cx:pt>
          <cx:pt idx="27760">339948</cx:pt>
          <cx:pt idx="27761">180000</cx:pt>
          <cx:pt idx="27762">254700</cx:pt>
          <cx:pt idx="27763">1078200</cx:pt>
          <cx:pt idx="27764">450000</cx:pt>
          <cx:pt idx="27765">916470</cx:pt>
          <cx:pt idx="27766">1546020</cx:pt>
          <cx:pt idx="27767">772686</cx:pt>
          <cx:pt idx="27768">270000</cx:pt>
          <cx:pt idx="27769">397017</cx:pt>
          <cx:pt idx="27770">508495.5</cx:pt>
          <cx:pt idx="27771">327024</cx:pt>
          <cx:pt idx="27772">225000</cx:pt>
          <cx:pt idx="27773">291915</cx:pt>
          <cx:pt idx="27774">675000</cx:pt>
          <cx:pt idx="27775">337923</cx:pt>
          <cx:pt idx="27776">1540305</cx:pt>
          <cx:pt idx="27777">157500</cx:pt>
          <cx:pt idx="27778">781920</cx:pt>
          <cx:pt idx="27779">1036530</cx:pt>
          <cx:pt idx="27780">247500</cx:pt>
          <cx:pt idx="27781">463500</cx:pt>
          <cx:pt idx="27782">945000</cx:pt>
          <cx:pt idx="27783">387000</cx:pt>
          <cx:pt idx="27784">805536</cx:pt>
          <cx:pt idx="27785">225000</cx:pt>
          <cx:pt idx="27786">568800</cx:pt>
          <cx:pt idx="27787">90000</cx:pt>
          <cx:pt idx="27788">479637</cx:pt>
          <cx:pt idx="27789">521280</cx:pt>
          <cx:pt idx="27790">675000</cx:pt>
          <cx:pt idx="27791">1574532</cx:pt>
          <cx:pt idx="27792">142200</cx:pt>
          <cx:pt idx="27793">980005.5</cx:pt>
          <cx:pt idx="27794">495351</cx:pt>
          <cx:pt idx="27795">675000</cx:pt>
          <cx:pt idx="27796">674842.5</cx:pt>
          <cx:pt idx="27797">770292</cx:pt>
          <cx:pt idx="27798">341280</cx:pt>
          <cx:pt idx="27799">1236816</cx:pt>
          <cx:pt idx="27800">1886850</cx:pt>
          <cx:pt idx="27801">1506816</cx:pt>
          <cx:pt idx="27802">522000</cx:pt>
          <cx:pt idx="27803">213948</cx:pt>
          <cx:pt idx="27804">755190</cx:pt>
          <cx:pt idx="27805">1350000</cx:pt>
          <cx:pt idx="27806">278613</cx:pt>
          <cx:pt idx="27807">270000</cx:pt>
          <cx:pt idx="27808">1288350</cx:pt>
          <cx:pt idx="27809">621000</cx:pt>
          <cx:pt idx="27810">323388</cx:pt>
          <cx:pt idx="27811">56880</cx:pt>
          <cx:pt idx="27812">2013840</cx:pt>
          <cx:pt idx="27813">2517300</cx:pt>
          <cx:pt idx="27814">521280</cx:pt>
          <cx:pt idx="27815">170640</cx:pt>
          <cx:pt idx="27816">640080</cx:pt>
          <cx:pt idx="27817">343800</cx:pt>
          <cx:pt idx="27818">900000</cx:pt>
          <cx:pt idx="27819">935640</cx:pt>
          <cx:pt idx="27820">621000</cx:pt>
          <cx:pt idx="27821">540000</cx:pt>
          <cx:pt idx="27822">1223010</cx:pt>
          <cx:pt idx="27823">267102</cx:pt>
          <cx:pt idx="27824">457119</cx:pt>
          <cx:pt idx="27825">337761</cx:pt>
          <cx:pt idx="27826">269550</cx:pt>
          <cx:pt idx="27827">276277.5</cx:pt>
          <cx:pt idx="27828">261000</cx:pt>
          <cx:pt idx="27829">545040</cx:pt>
          <cx:pt idx="27830">808650</cx:pt>
          <cx:pt idx="27831">264888</cx:pt>
          <cx:pt idx="27832">1288350</cx:pt>
          <cx:pt idx="27833">273636</cx:pt>
          <cx:pt idx="27834">1406880</cx:pt>
          <cx:pt idx="27835">180000</cx:pt>
          <cx:pt idx="27836">871029</cx:pt>
          <cx:pt idx="27837">1216201.5</cx:pt>
          <cx:pt idx="27838">420894</cx:pt>
          <cx:pt idx="27839">900000</cx:pt>
          <cx:pt idx="27840">239850</cx:pt>
          <cx:pt idx="27841">540000</cx:pt>
          <cx:pt idx="27842">888840</cx:pt>
          <cx:pt idx="27843">225000</cx:pt>
          <cx:pt idx="27844">270000</cx:pt>
          <cx:pt idx="27845">270000</cx:pt>
          <cx:pt idx="27846">135000</cx:pt>
          <cx:pt idx="27847">139500</cx:pt>
          <cx:pt idx="27848">327024</cx:pt>
          <cx:pt idx="27849">143910</cx:pt>
          <cx:pt idx="27850">571446</cx:pt>
          <cx:pt idx="27851">781920</cx:pt>
          <cx:pt idx="27852">675000</cx:pt>
          <cx:pt idx="27853">225000</cx:pt>
          <cx:pt idx="27854">327024</cx:pt>
          <cx:pt idx="27855">184500</cx:pt>
          <cx:pt idx="27856">454500</cx:pt>
          <cx:pt idx="27857">450000</cx:pt>
          <cx:pt idx="27858">900000</cx:pt>
          <cx:pt idx="27859">1037110.5</cx:pt>
          <cx:pt idx="27860">299772</cx:pt>
          <cx:pt idx="27861">114682.5</cx:pt>
          <cx:pt idx="27862">180000</cx:pt>
          <cx:pt idx="27863">604152</cx:pt>
          <cx:pt idx="27864">258709.5</cx:pt>
          <cx:pt idx="27865">675000</cx:pt>
          <cx:pt idx="27866">388512</cx:pt>
          <cx:pt idx="27867">971280</cx:pt>
          <cx:pt idx="27868">1042560</cx:pt>
          <cx:pt idx="27869">675000</cx:pt>
          <cx:pt idx="27870">479578.5</cx:pt>
          <cx:pt idx="27871">180000</cx:pt>
          <cx:pt idx="27872">375322.5</cx:pt>
          <cx:pt idx="27873">1223010</cx:pt>
          <cx:pt idx="27874">545040</cx:pt>
          <cx:pt idx="27875">518463</cx:pt>
          <cx:pt idx="27876">450000</cx:pt>
          <cx:pt idx="27877">755190</cx:pt>
          <cx:pt idx="27878">170640</cx:pt>
          <cx:pt idx="27879">135000</cx:pt>
          <cx:pt idx="27880">441657</cx:pt>
          <cx:pt idx="27881">270000</cx:pt>
          <cx:pt idx="27882">463500</cx:pt>
          <cx:pt idx="27883">180000</cx:pt>
          <cx:pt idx="27884">254700</cx:pt>
          <cx:pt idx="27885">225000</cx:pt>
          <cx:pt idx="27886">348264</cx:pt>
          <cx:pt idx="27887">775012.5</cx:pt>
          <cx:pt idx="27888">117162</cx:pt>
          <cx:pt idx="27889">94527</cx:pt>
          <cx:pt idx="27890">1288350</cx:pt>
          <cx:pt idx="27891">450000</cx:pt>
          <cx:pt idx="27892">675000</cx:pt>
          <cx:pt idx="27893">1350000</cx:pt>
          <cx:pt idx="27894">254700</cx:pt>
          <cx:pt idx="27895">675000</cx:pt>
          <cx:pt idx="27896">268164</cx:pt>
          <cx:pt idx="27897">755190</cx:pt>
          <cx:pt idx="27898">310500</cx:pt>
          <cx:pt idx="27899">80865</cx:pt>
          <cx:pt idx="27900">954207</cx:pt>
          <cx:pt idx="27901">1762110</cx:pt>
          <cx:pt idx="27902">971280</cx:pt>
          <cx:pt idx="27903">622188</cx:pt>
          <cx:pt idx="27904">1078200</cx:pt>
          <cx:pt idx="27905">454500</cx:pt>
          <cx:pt idx="27906">324000</cx:pt>
          <cx:pt idx="27907">592560</cx:pt>
          <cx:pt idx="27908">497520</cx:pt>
          <cx:pt idx="27909">364896</cx:pt>
          <cx:pt idx="27910">344043</cx:pt>
          <cx:pt idx="27911">1288350</cx:pt>
          <cx:pt idx="27912">202500</cx:pt>
          <cx:pt idx="27913">545040</cx:pt>
          <cx:pt idx="27914">640080</cx:pt>
          <cx:pt idx="27915">1310931</cx:pt>
          <cx:pt idx="27916">894766.5</cx:pt>
          <cx:pt idx="27917">101880</cx:pt>
          <cx:pt idx="27918">134775</cx:pt>
          <cx:pt idx="27919">545040</cx:pt>
          <cx:pt idx="27920">576072</cx:pt>
          <cx:pt idx="27921">1125000</cx:pt>
          <cx:pt idx="27922">450000</cx:pt>
          <cx:pt idx="27923">215640</cx:pt>
          <cx:pt idx="27924">755190</cx:pt>
          <cx:pt idx="27925">180000</cx:pt>
          <cx:pt idx="27926">526491</cx:pt>
          <cx:pt idx="27927">755190</cx:pt>
          <cx:pt idx="27928">545040</cx:pt>
          <cx:pt idx="27929">603792</cx:pt>
          <cx:pt idx="27930">312768</cx:pt>
          <cx:pt idx="27931">450000</cx:pt>
          <cx:pt idx="27932">1113840</cx:pt>
          <cx:pt idx="27933">1006920</cx:pt>
          <cx:pt idx="27934">447768</cx:pt>
          <cx:pt idx="27935">433665</cx:pt>
          <cx:pt idx="27936">647046</cx:pt>
          <cx:pt idx="27937">167895</cx:pt>
          <cx:pt idx="27938">1080000</cx:pt>
          <cx:pt idx="27939">755190</cx:pt>
          <cx:pt idx="27940">545040</cx:pt>
          <cx:pt idx="27941">675000</cx:pt>
          <cx:pt idx="27942">540000</cx:pt>
          <cx:pt idx="27943">728460</cx:pt>
          <cx:pt idx="27944">1078200</cx:pt>
          <cx:pt idx="27945">207396</cx:pt>
          <cx:pt idx="27946">1125000</cx:pt>
          <cx:pt idx="27947">358443</cx:pt>
          <cx:pt idx="27948">303489</cx:pt>
          <cx:pt idx="27949">1223010</cx:pt>
          <cx:pt idx="27950">855882</cx:pt>
          <cx:pt idx="27951">536917.5</cx:pt>
          <cx:pt idx="27952">1288350</cx:pt>
          <cx:pt idx="27953">640080</cx:pt>
          <cx:pt idx="27954">790434</cx:pt>
          <cx:pt idx="27955">1711764</cx:pt>
          <cx:pt idx="27956">545040</cx:pt>
          <cx:pt idx="27957">522396</cx:pt>
          <cx:pt idx="27958">508495.5</cx:pt>
          <cx:pt idx="27959">277969.5</cx:pt>
          <cx:pt idx="27960">755190</cx:pt>
          <cx:pt idx="27961">746280</cx:pt>
          <cx:pt idx="27962">215640</cx:pt>
          <cx:pt idx="27963">589045.5</cx:pt>
          <cx:pt idx="27964">555273</cx:pt>
          <cx:pt idx="27965">157500</cx:pt>
          <cx:pt idx="27966">385164</cx:pt>
          <cx:pt idx="27967">675000</cx:pt>
          <cx:pt idx="27968">95940</cx:pt>
          <cx:pt idx="27969">360000</cx:pt>
          <cx:pt idx="27970">348264</cx:pt>
          <cx:pt idx="27971">568800</cx:pt>
          <cx:pt idx="27972">571500</cx:pt>
          <cx:pt idx="27973">490495.5</cx:pt>
          <cx:pt idx="27974">545040</cx:pt>
          <cx:pt idx="27975">545040</cx:pt>
          <cx:pt idx="27976">468733.5</cx:pt>
          <cx:pt idx="27977">781920</cx:pt>
          <cx:pt idx="27978">180000</cx:pt>
          <cx:pt idx="27979">900000</cx:pt>
          <cx:pt idx="27980">417024</cx:pt>
          <cx:pt idx="27981">918000</cx:pt>
          <cx:pt idx="27982">514602</cx:pt>
          <cx:pt idx="27983">544491</cx:pt>
          <cx:pt idx="27984">444420</cx:pt>
          <cx:pt idx="27985">1080000</cx:pt>
          <cx:pt idx="27986">553351.5</cx:pt>
          <cx:pt idx="27987">288873</cx:pt>
          <cx:pt idx="27988">203760</cx:pt>
          <cx:pt idx="27989">675000</cx:pt>
          <cx:pt idx="27990">2125953</cx:pt>
          <cx:pt idx="27991">808650</cx:pt>
          <cx:pt idx="27992">284400</cx:pt>
          <cx:pt idx="27993">785259</cx:pt>
          <cx:pt idx="27994">301464</cx:pt>
          <cx:pt idx="27995">284400</cx:pt>
          <cx:pt idx="27996">824823</cx:pt>
          <cx:pt idx="27997">733176</cx:pt>
          <cx:pt idx="27998">450000</cx:pt>
          <cx:pt idx="27999">675000</cx:pt>
          <cx:pt idx="28000">521280</cx:pt>
          <cx:pt idx="28001">543735</cx:pt>
          <cx:pt idx="28002">540000</cx:pt>
          <cx:pt idx="28003">1661418</cx:pt>
          <cx:pt idx="28004">1288350</cx:pt>
          <cx:pt idx="28005">276277.5</cx:pt>
          <cx:pt idx="28006">709033.5</cx:pt>
          <cx:pt idx="28007">47970</cx:pt>
          <cx:pt idx="28008">320922</cx:pt>
          <cx:pt idx="28009">119893.5</cx:pt>
          <cx:pt idx="28010">1354500</cx:pt>
          <cx:pt idx="28011">675000</cx:pt>
          <cx:pt idx="28012">135000</cx:pt>
          <cx:pt idx="28013">247500</cx:pt>
          <cx:pt idx="28014">450000</cx:pt>
          <cx:pt idx="28015">1288350</cx:pt>
          <cx:pt idx="28016">630000</cx:pt>
          <cx:pt idx="28017">454500</cx:pt>
          <cx:pt idx="28018">361462.5</cx:pt>
          <cx:pt idx="28019">657702</cx:pt>
          <cx:pt idx="28020">403249.5</cx:pt>
          <cx:pt idx="28021">904500</cx:pt>
          <cx:pt idx="28022">427500</cx:pt>
          <cx:pt idx="28023">805500</cx:pt>
          <cx:pt idx="28024">1368000</cx:pt>
          <cx:pt idx="28025">414792</cx:pt>
          <cx:pt idx="28026">360058.5</cx:pt>
          <cx:pt idx="28027">472500</cx:pt>
          <cx:pt idx="28028">1332000</cx:pt>
          <cx:pt idx="28029">675000</cx:pt>
          <cx:pt idx="28030">227520</cx:pt>
          <cx:pt idx="28031">427500</cx:pt>
          <cx:pt idx="28032">239850</cx:pt>
          <cx:pt idx="28033">900000</cx:pt>
          <cx:pt idx="28034">180000</cx:pt>
          <cx:pt idx="28035">896647.5</cx:pt>
          <cx:pt idx="28036">573408</cx:pt>
          <cx:pt idx="28037">211500</cx:pt>
          <cx:pt idx="28038">1762110</cx:pt>
          <cx:pt idx="28039">545040</cx:pt>
          <cx:pt idx="28040">314100</cx:pt>
          <cx:pt idx="28041">644427</cx:pt>
          <cx:pt idx="28042">467257.5</cx:pt>
          <cx:pt idx="28043">360000</cx:pt>
          <cx:pt idx="28044">270000</cx:pt>
          <cx:pt idx="28045">1628082</cx:pt>
          <cx:pt idx="28046">1125000</cx:pt>
          <cx:pt idx="28047">1728877.5</cx:pt>
          <cx:pt idx="28048">1078200</cx:pt>
          <cx:pt idx="28049">900000</cx:pt>
          <cx:pt idx="28050">497520</cx:pt>
          <cx:pt idx="28051">276277.5</cx:pt>
          <cx:pt idx="28052">585000</cx:pt>
          <cx:pt idx="28053">593010</cx:pt>
          <cx:pt idx="28054">568800</cx:pt>
          <cx:pt idx="28055">354276</cx:pt>
          <cx:pt idx="28056">871029</cx:pt>
          <cx:pt idx="28057">777024</cx:pt>
          <cx:pt idx="28058">1369845</cx:pt>
          <cx:pt idx="28059">273636</cx:pt>
          <cx:pt idx="28060">808650</cx:pt>
          <cx:pt idx="28061">1006920</cx:pt>
          <cx:pt idx="28062">265851</cx:pt>
          <cx:pt idx="28063">835380</cx:pt>
          <cx:pt idx="28064">712944</cx:pt>
          <cx:pt idx="28065">454500</cx:pt>
          <cx:pt idx="28066">1575000</cx:pt>
          <cx:pt idx="28067">878733</cx:pt>
          <cx:pt idx="28068">942300</cx:pt>
          <cx:pt idx="28069">74182.5</cx:pt>
          <cx:pt idx="28070">448299</cx:pt>
          <cx:pt idx="28071">501435</cx:pt>
          <cx:pt idx="28072">573408</cx:pt>
          <cx:pt idx="28073">592560</cx:pt>
          <cx:pt idx="28074">497520</cx:pt>
          <cx:pt idx="28075">675000</cx:pt>
          <cx:pt idx="28076">450000</cx:pt>
          <cx:pt idx="28077">270000</cx:pt>
          <cx:pt idx="28078">922500</cx:pt>
          <cx:pt idx="28079">490495.5</cx:pt>
          <cx:pt idx="28080">180000</cx:pt>
          <cx:pt idx="28081">450000</cx:pt>
          <cx:pt idx="28082">701730</cx:pt>
          <cx:pt idx="28083">526491</cx:pt>
          <cx:pt idx="28084">675000</cx:pt>
          <cx:pt idx="28085">270000</cx:pt>
          <cx:pt idx="28086">454500</cx:pt>
          <cx:pt idx="28087">1121071.5</cx:pt>
          <cx:pt idx="28088">269550</cx:pt>
          <cx:pt idx="28089">675000</cx:pt>
          <cx:pt idx="28090">1193580</cx:pt>
          <cx:pt idx="28091">381528</cx:pt>
          <cx:pt idx="28092">284400</cx:pt>
          <cx:pt idx="28093">180000</cx:pt>
          <cx:pt idx="28094">432000</cx:pt>
          <cx:pt idx="28095">47970</cx:pt>
          <cx:pt idx="28096">135000</cx:pt>
          <cx:pt idx="28097">544491</cx:pt>
          <cx:pt idx="28098">668304</cx:pt>
          <cx:pt idx="28099">1107000</cx:pt>
          <cx:pt idx="28100">1162170</cx:pt>
          <cx:pt idx="28101">180000</cx:pt>
          <cx:pt idx="28102">755190</cx:pt>
          <cx:pt idx="28103">328365</cx:pt>
          <cx:pt idx="28104">270000</cx:pt>
          <cx:pt idx="28105">180000</cx:pt>
          <cx:pt idx="28106">900000</cx:pt>
          <cx:pt idx="28107">545040</cx:pt>
          <cx:pt idx="28108">238896</cx:pt>
          <cx:pt idx="28109">792000</cx:pt>
          <cx:pt idx="28110">953460</cx:pt>
          <cx:pt idx="28111">495000</cx:pt>
          <cx:pt idx="28112">447768</cx:pt>
          <cx:pt idx="28113">662026.5</cx:pt>
          <cx:pt idx="28114">1575000</cx:pt>
          <cx:pt idx="28115">1404000</cx:pt>
          <cx:pt idx="28116">415224</cx:pt>
          <cx:pt idx="28117">675000</cx:pt>
          <cx:pt idx="28118">450000</cx:pt>
          <cx:pt idx="28119">95940</cx:pt>
          <cx:pt idx="28120">526491</cx:pt>
          <cx:pt idx="28121">544491</cx:pt>
          <cx:pt idx="28122">675000</cx:pt>
          <cx:pt idx="28123">888840</cx:pt>
          <cx:pt idx="28124">760225.5</cx:pt>
          <cx:pt idx="28125">1067940</cx:pt>
          <cx:pt idx="28126">263686.5</cx:pt>
          <cx:pt idx="28127">247986</cx:pt>
          <cx:pt idx="28128">450000</cx:pt>
          <cx:pt idx="28129">1002726</cx:pt>
          <cx:pt idx="28130">382500</cx:pt>
          <cx:pt idx="28131">604152</cx:pt>
          <cx:pt idx="28132">229500</cx:pt>
          <cx:pt idx="28133">1157670</cx:pt>
          <cx:pt idx="28134">509400</cx:pt>
          <cx:pt idx="28135">427450.5</cx:pt>
          <cx:pt idx="28136">590337</cx:pt>
          <cx:pt idx="28137">828000</cx:pt>
          <cx:pt idx="28138">675000</cx:pt>
          <cx:pt idx="28139">263686.5</cx:pt>
          <cx:pt idx="28140">640080</cx:pt>
          <cx:pt idx="28141">647046</cx:pt>
          <cx:pt idx="28142">420588</cx:pt>
          <cx:pt idx="28143">675000</cx:pt>
          <cx:pt idx="28144">729792</cx:pt>
          <cx:pt idx="28145">1800000</cx:pt>
          <cx:pt idx="28146">484789.5</cx:pt>
          <cx:pt idx="28147">1102500</cx:pt>
          <cx:pt idx="28148">1762110</cx:pt>
          <cx:pt idx="28149">490495.5</cx:pt>
          <cx:pt idx="28150">352044</cx:pt>
          <cx:pt idx="28151">270000</cx:pt>
          <cx:pt idx="28152">384048</cx:pt>
          <cx:pt idx="28153">544491</cx:pt>
          <cx:pt idx="28154">382500</cx:pt>
          <cx:pt idx="28155">495972</cx:pt>
          <cx:pt idx="28156">270000</cx:pt>
          <cx:pt idx="28157">499221</cx:pt>
          <cx:pt idx="28158">345645</cx:pt>
          <cx:pt idx="28159">239850</cx:pt>
          <cx:pt idx="28160">1563840</cx:pt>
          <cx:pt idx="28161">348264</cx:pt>
          <cx:pt idx="28162">678996</cx:pt>
          <cx:pt idx="28163">544491</cx:pt>
          <cx:pt idx="28164">225000</cx:pt>
          <cx:pt idx="28165">477000</cx:pt>
          <cx:pt idx="28166">1282500</cx:pt>
          <cx:pt idx="28167">229500</cx:pt>
          <cx:pt idx="28168">495891</cx:pt>
          <cx:pt idx="28169">479700</cx:pt>
          <cx:pt idx="28170">1928304</cx:pt>
          <cx:pt idx="28171">247500</cx:pt>
          <cx:pt idx="28172">175500</cx:pt>
          <cx:pt idx="28173">479637</cx:pt>
          <cx:pt idx="28174">348264</cx:pt>
          <cx:pt idx="28175">1396570.5</cx:pt>
          <cx:pt idx="28176">1078200</cx:pt>
          <cx:pt idx="28177">419679</cx:pt>
          <cx:pt idx="28178">966555</cx:pt>
          <cx:pt idx="28179">436032</cx:pt>
          <cx:pt idx="28180">180000</cx:pt>
          <cx:pt idx="28181">1096924.5</cx:pt>
          <cx:pt idx="28182">900000</cx:pt>
          <cx:pt idx="28183">562491</cx:pt>
          <cx:pt idx="28184">454500</cx:pt>
          <cx:pt idx="28185">1354500</cx:pt>
          <cx:pt idx="28186">363190.5</cx:pt>
          <cx:pt idx="28187">675000</cx:pt>
          <cx:pt idx="28188">679500</cx:pt>
          <cx:pt idx="28189">1154362.5</cx:pt>
          <cx:pt idx="28190">981162</cx:pt>
          <cx:pt idx="28191">225000</cx:pt>
          <cx:pt idx="28192">166500</cx:pt>
          <cx:pt idx="28193">545040</cx:pt>
          <cx:pt idx="28194">536917.5</cx:pt>
          <cx:pt idx="28195">675000</cx:pt>
          <cx:pt idx="28196">990000</cx:pt>
          <cx:pt idx="28197">701730</cx:pt>
          <cx:pt idx="28198">940500</cx:pt>
          <cx:pt idx="28199">1494324</cx:pt>
          <cx:pt idx="28200">543037.5</cx:pt>
          <cx:pt idx="28201">315000</cx:pt>
          <cx:pt idx="28202">976135.5</cx:pt>
          <cx:pt idx="28203">819792</cx:pt>
          <cx:pt idx="28204">337500</cx:pt>
          <cx:pt idx="28205">162000</cx:pt>
          <cx:pt idx="28206">813195</cx:pt>
          <cx:pt idx="28207">1125000</cx:pt>
          <cx:pt idx="28208">585000</cx:pt>
          <cx:pt idx="28209">360000</cx:pt>
          <cx:pt idx="28210">956574</cx:pt>
          <cx:pt idx="28211">157500</cx:pt>
          <cx:pt idx="28212">540000</cx:pt>
          <cx:pt idx="28213">521280</cx:pt>
          <cx:pt idx="28214">835380</cx:pt>
          <cx:pt idx="28215">1144053</cx:pt>
          <cx:pt idx="28216">254700</cx:pt>
          <cx:pt idx="28217">339633</cx:pt>
          <cx:pt idx="28218">248760</cx:pt>
          <cx:pt idx="28219">509922</cx:pt>
          <cx:pt idx="28220">337500</cx:pt>
          <cx:pt idx="28221">540000</cx:pt>
          <cx:pt idx="28222">1096020</cx:pt>
          <cx:pt idx="28223">405000</cx:pt>
          <cx:pt idx="28224">348264</cx:pt>
          <cx:pt idx="28225">364230</cx:pt>
          <cx:pt idx="28226">501435</cx:pt>
          <cx:pt idx="28227">143910</cx:pt>
          <cx:pt idx="28228">754740</cx:pt>
          <cx:pt idx="28229">675000</cx:pt>
          <cx:pt idx="28230">808650</cx:pt>
          <cx:pt idx="28231">382500</cx:pt>
          <cx:pt idx="28232">517266</cx:pt>
          <cx:pt idx="28233">497520</cx:pt>
          <cx:pt idx="28234">971280</cx:pt>
          <cx:pt idx="28235">840996</cx:pt>
          <cx:pt idx="28236">497520</cx:pt>
          <cx:pt idx="28237">337500</cx:pt>
          <cx:pt idx="28238">337500</cx:pt>
          <cx:pt idx="28239">580500</cx:pt>
          <cx:pt idx="28240">314100</cx:pt>
          <cx:pt idx="28241">710640</cx:pt>
          <cx:pt idx="28242">787131</cx:pt>
          <cx:pt idx="28243">283500</cx:pt>
          <cx:pt idx="28244">135000</cx:pt>
          <cx:pt idx="28245">225000</cx:pt>
          <cx:pt idx="28246">497520</cx:pt>
          <cx:pt idx="28247">135000</cx:pt>
          <cx:pt idx="28248">352044</cx:pt>
          <cx:pt idx="28249">577147.5</cx:pt>
          <cx:pt idx="28250">202500</cx:pt>
          <cx:pt idx="28251">1125000</cx:pt>
          <cx:pt idx="28252">770328</cx:pt>
          <cx:pt idx="28253">1042560</cx:pt>
          <cx:pt idx="28254">337923</cx:pt>
          <cx:pt idx="28255">1350000</cx:pt>
          <cx:pt idx="28256">337500</cx:pt>
          <cx:pt idx="28257">870984</cx:pt>
          <cx:pt idx="28258">180000</cx:pt>
          <cx:pt idx="28259">571486.5</cx:pt>
          <cx:pt idx="28260">197820</cx:pt>
          <cx:pt idx="28261">269550</cx:pt>
          <cx:pt idx="28262">961146</cx:pt>
          <cx:pt idx="28263">675517.5</cx:pt>
          <cx:pt idx="28264">495351</cx:pt>
          <cx:pt idx="28265">1345500</cx:pt>
          <cx:pt idx="28266">269550</cx:pt>
          <cx:pt idx="28267">486000</cx:pt>
          <cx:pt idx="28268">675000</cx:pt>
          <cx:pt idx="28269">1183963.5</cx:pt>
          <cx:pt idx="28270">135000</cx:pt>
          <cx:pt idx="28271">675000</cx:pt>
          <cx:pt idx="28272">508495.5</cx:pt>
          <cx:pt idx="28273">315000</cx:pt>
          <cx:pt idx="28274">240660</cx:pt>
          <cx:pt idx="28275">148365</cx:pt>
          <cx:pt idx="28276">1260000</cx:pt>
          <cx:pt idx="28277">755190</cx:pt>
          <cx:pt idx="28278">814041</cx:pt>
          <cx:pt idx="28279">675000</cx:pt>
          <cx:pt idx="28280">900000</cx:pt>
          <cx:pt idx="28281">840951</cx:pt>
          <cx:pt idx="28282">247500</cx:pt>
          <cx:pt idx="28283">157500</cx:pt>
          <cx:pt idx="28284">405000</cx:pt>
          <cx:pt idx="28285">381528</cx:pt>
          <cx:pt idx="28286">526491</cx:pt>
          <cx:pt idx="28287">137538</cx:pt>
          <cx:pt idx="28288">1006920</cx:pt>
          <cx:pt idx="28289">387000</cx:pt>
          <cx:pt idx="28290">180000</cx:pt>
          <cx:pt idx="28291">545040</cx:pt>
          <cx:pt idx="28292">500427</cx:pt>
          <cx:pt idx="28293">711612</cx:pt>
          <cx:pt idx="28294">450000</cx:pt>
          <cx:pt idx="28295">337221</cx:pt>
          <cx:pt idx="28296">604152</cx:pt>
          <cx:pt idx="28297">238500</cx:pt>
          <cx:pt idx="28298">225000</cx:pt>
          <cx:pt idx="28299">74628</cx:pt>
          <cx:pt idx="28300">1201207.5</cx:pt>
          <cx:pt idx="28301">314055</cx:pt>
          <cx:pt idx="28302">1323000</cx:pt>
          <cx:pt idx="28303">206271</cx:pt>
          <cx:pt idx="28304">1711368</cx:pt>
          <cx:pt idx="28305">450000</cx:pt>
          <cx:pt idx="28306">384048</cx:pt>
          <cx:pt idx="28307">1166724</cx:pt>
          <cx:pt idx="28308">450000</cx:pt>
          <cx:pt idx="28309">706221</cx:pt>
          <cx:pt idx="28310">180000</cx:pt>
          <cx:pt idx="28311">149256</cx:pt>
          <cx:pt idx="28312">450000</cx:pt>
          <cx:pt idx="28313">523597.5</cx:pt>
          <cx:pt idx="28314">675000</cx:pt>
          <cx:pt idx="28315">119925</cx:pt>
          <cx:pt idx="28316">334152</cx:pt>
          <cx:pt idx="28317">314055</cx:pt>
          <cx:pt idx="28318">640080</cx:pt>
          <cx:pt idx="28319">675000</cx:pt>
          <cx:pt idx="28320">585000</cx:pt>
          <cx:pt idx="28321">539100</cx:pt>
          <cx:pt idx="28322">157500</cx:pt>
          <cx:pt idx="28323">1350000</cx:pt>
          <cx:pt idx="28324">755190</cx:pt>
          <cx:pt idx="28325">450000</cx:pt>
          <cx:pt idx="28326">814041</cx:pt>
          <cx:pt idx="28327">553806</cx:pt>
          <cx:pt idx="28328">808650</cx:pt>
          <cx:pt idx="28329">780363</cx:pt>
          <cx:pt idx="28330">1800000</cx:pt>
          <cx:pt idx="28331">641173.5</cx:pt>
          <cx:pt idx="28332">180000</cx:pt>
          <cx:pt idx="28333">485640</cx:pt>
          <cx:pt idx="28334">715500</cx:pt>
          <cx:pt idx="28335">495000</cx:pt>
          <cx:pt idx="28336">292500</cx:pt>
          <cx:pt idx="28337">819000</cx:pt>
          <cx:pt idx="28338">259794</cx:pt>
          <cx:pt idx="28339">1401331.5</cx:pt>
          <cx:pt idx="28340">1129306.5</cx:pt>
          <cx:pt idx="28341">1724220</cx:pt>
          <cx:pt idx="28342">450000</cx:pt>
          <cx:pt idx="28343">1046142</cx:pt>
          <cx:pt idx="28344">545040</cx:pt>
          <cx:pt idx="28345">900000</cx:pt>
          <cx:pt idx="28346">1205896.5</cx:pt>
          <cx:pt idx="28347">781920</cx:pt>
          <cx:pt idx="28348">665892</cx:pt>
          <cx:pt idx="28349">1320849</cx:pt>
          <cx:pt idx="28350">495000</cx:pt>
          <cx:pt idx="28351">473760</cx:pt>
          <cx:pt idx="28352">900000</cx:pt>
          <cx:pt idx="28353">508495.5</cx:pt>
          <cx:pt idx="28354">90000</cx:pt>
          <cx:pt idx="28355">450000</cx:pt>
          <cx:pt idx="28356">679671</cx:pt>
          <cx:pt idx="28357">521280</cx:pt>
          <cx:pt idx="28358">547344</cx:pt>
          <cx:pt idx="28359">207396</cx:pt>
          <cx:pt idx="28360">888858</cx:pt>
          <cx:pt idx="28361">900000</cx:pt>
          <cx:pt idx="28362">550467</cx:pt>
          <cx:pt idx="28363">675000</cx:pt>
          <cx:pt idx="28364">284400</cx:pt>
          <cx:pt idx="28365">256500</cx:pt>
          <cx:pt idx="28366">113760</cx:pt>
          <cx:pt idx="28367">545040</cx:pt>
          <cx:pt idx="28368">128092.5</cx:pt>
          <cx:pt idx="28369">191880</cx:pt>
          <cx:pt idx="28370">170640</cx:pt>
          <cx:pt idx="28371">509922</cx:pt>
          <cx:pt idx="28372">345510</cx:pt>
          <cx:pt idx="28373">315000</cx:pt>
          <cx:pt idx="28374">640080</cx:pt>
          <cx:pt idx="28375">808650</cx:pt>
          <cx:pt idx="28376">1236816</cx:pt>
          <cx:pt idx="28377">225000</cx:pt>
          <cx:pt idx="28378">180000</cx:pt>
          <cx:pt idx="28379">239850</cx:pt>
          <cx:pt idx="28380">1029681</cx:pt>
          <cx:pt idx="28381">436032</cx:pt>
          <cx:pt idx="28382">1078200</cx:pt>
          <cx:pt idx="28383">472104</cx:pt>
          <cx:pt idx="28384">378180</cx:pt>
          <cx:pt idx="28385">180000</cx:pt>
          <cx:pt idx="28386">1125000</cx:pt>
          <cx:pt idx="28387">1006920</cx:pt>
          <cx:pt idx="28388">808650</cx:pt>
          <cx:pt idx="28389">310671</cx:pt>
          <cx:pt idx="28390">612612</cx:pt>
          <cx:pt idx="28391">755190</cx:pt>
          <cx:pt idx="28392">1436850</cx:pt>
          <cx:pt idx="28393">139500</cx:pt>
          <cx:pt idx="28394">808650</cx:pt>
          <cx:pt idx="28395">405000</cx:pt>
          <cx:pt idx="28396">239850</cx:pt>
          <cx:pt idx="28397">640080</cx:pt>
          <cx:pt idx="28398">900000</cx:pt>
          <cx:pt idx="28399">206271</cx:pt>
          <cx:pt idx="28400">1024740</cx:pt>
          <cx:pt idx="28401">609187.5</cx:pt>
          <cx:pt idx="28402">677664</cx:pt>
          <cx:pt idx="28403">431280</cx:pt>
          <cx:pt idx="28404">517788</cx:pt>
          <cx:pt idx="28405">157500</cx:pt>
          <cx:pt idx="28406">755190</cx:pt>
          <cx:pt idx="28407">1354500</cx:pt>
          <cx:pt idx="28408">675000</cx:pt>
          <cx:pt idx="28409">183694.5</cx:pt>
          <cx:pt idx="28410">512064</cx:pt>
          <cx:pt idx="28411">314100</cx:pt>
          <cx:pt idx="28412">314100</cx:pt>
          <cx:pt idx="28413">1255680</cx:pt>
          <cx:pt idx="28414">277969.5</cx:pt>
          <cx:pt idx="28415">1067940</cx:pt>
          <cx:pt idx="28416">276277.5</cx:pt>
          <cx:pt idx="28417">270000</cx:pt>
          <cx:pt idx="28418">134316</cx:pt>
          <cx:pt idx="28419">71955</cx:pt>
          <cx:pt idx="28420">780363</cx:pt>
          <cx:pt idx="28421">620878.5</cx:pt>
          <cx:pt idx="28422">382500</cx:pt>
          <cx:pt idx="28423">526491</cx:pt>
          <cx:pt idx="28424">254700</cx:pt>
          <cx:pt idx="28425">540000</cx:pt>
          <cx:pt idx="28426">495882</cx:pt>
          <cx:pt idx="28427">607500</cx:pt>
          <cx:pt idx="28428">497520</cx:pt>
          <cx:pt idx="28429">312768</cx:pt>
          <cx:pt idx="28430">180000</cx:pt>
          <cx:pt idx="28431">1006920</cx:pt>
          <cx:pt idx="28432">229500</cx:pt>
          <cx:pt idx="28433">450000</cx:pt>
          <cx:pt idx="28434">299772</cx:pt>
          <cx:pt idx="28435">315000</cx:pt>
          <cx:pt idx="28436">263686.5</cx:pt>
          <cx:pt idx="28437">444420</cx:pt>
          <cx:pt idx="28438">135000</cx:pt>
          <cx:pt idx="28439">1125000</cx:pt>
          <cx:pt idx="28440">640080</cx:pt>
          <cx:pt idx="28441">135000</cx:pt>
          <cx:pt idx="28442">206271</cx:pt>
          <cx:pt idx="28443">523597.5</cx:pt>
          <cx:pt idx="28444">1006920</cx:pt>
          <cx:pt idx="28445">270000</cx:pt>
          <cx:pt idx="28446">762768</cx:pt>
          <cx:pt idx="28447">1711764</cx:pt>
          <cx:pt idx="28448">966645</cx:pt>
          <cx:pt idx="28449">225000</cx:pt>
          <cx:pt idx="28450">900000</cx:pt>
          <cx:pt idx="28451">1042560</cx:pt>
          <cx:pt idx="28452">157500</cx:pt>
          <cx:pt idx="28453">282690</cx:pt>
          <cx:pt idx="28454">835380</cx:pt>
          <cx:pt idx="28455">675000</cx:pt>
          <cx:pt idx="28456">675000</cx:pt>
          <cx:pt idx="28457">611905.5</cx:pt>
          <cx:pt idx="28458">1350000</cx:pt>
          <cx:pt idx="28459">229230</cx:pt>
          <cx:pt idx="28460">269550</cx:pt>
          <cx:pt idx="28461">500427</cx:pt>
          <cx:pt idx="28462">527697</cx:pt>
          <cx:pt idx="28463">327024</cx:pt>
          <cx:pt idx="28464">239418</cx:pt>
          <cx:pt idx="28465">512446.5</cx:pt>
          <cx:pt idx="28466">1381113</cx:pt>
          <cx:pt idx="28467">152820</cx:pt>
          <cx:pt idx="28468">1711764</cx:pt>
          <cx:pt idx="28469">472500</cx:pt>
          <cx:pt idx="28470">508495.5</cx:pt>
          <cx:pt idx="28471">538704</cx:pt>
          <cx:pt idx="28472">1642500</cx:pt>
          <cx:pt idx="28473">760131</cx:pt>
          <cx:pt idx="28474">508495.5</cx:pt>
          <cx:pt idx="28475">113076</cx:pt>
          <cx:pt idx="28476">675000</cx:pt>
          <cx:pt idx="28477">518562</cx:pt>
          <cx:pt idx="28478">531706.5</cx:pt>
          <cx:pt idx="28479">98910</cx:pt>
          <cx:pt idx="28480">834048</cx:pt>
          <cx:pt idx="28481">239850</cx:pt>
          <cx:pt idx="28482">576000</cx:pt>
          <cx:pt idx="28483">675000</cx:pt>
          <cx:pt idx="28484">592560</cx:pt>
          <cx:pt idx="28485">1006920</cx:pt>
          <cx:pt idx="28486">1305000</cx:pt>
          <cx:pt idx="28487">756000</cx:pt>
          <cx:pt idx="28488">191880</cx:pt>
          <cx:pt idx="28489">545040</cx:pt>
          <cx:pt idx="28490">297000</cx:pt>
          <cx:pt idx="28491">450000</cx:pt>
          <cx:pt idx="28492">301500</cx:pt>
          <cx:pt idx="28493">1024740</cx:pt>
          <cx:pt idx="28494">540000</cx:pt>
          <cx:pt idx="28495">787131</cx:pt>
          <cx:pt idx="28496">1305000</cx:pt>
          <cx:pt idx="28497">670500</cx:pt>
          <cx:pt idx="28498">247275</cx:pt>
          <cx:pt idx="28499">194076</cx:pt>
          <cx:pt idx="28500">495000</cx:pt>
          <cx:pt idx="28501">728460</cx:pt>
          <cx:pt idx="28502">180000</cx:pt>
          <cx:pt idx="28503">900000</cx:pt>
          <cx:pt idx="28504">180000</cx:pt>
          <cx:pt idx="28505">201474</cx:pt>
          <cx:pt idx="28506">254700</cx:pt>
          <cx:pt idx="28507">416052</cx:pt>
          <cx:pt idx="28508">80865</cx:pt>
          <cx:pt idx="28509">679500</cx:pt>
          <cx:pt idx="28510">728460</cx:pt>
          <cx:pt idx="28511">452385</cx:pt>
          <cx:pt idx="28512">755190</cx:pt>
          <cx:pt idx="28513">1206000</cx:pt>
          <cx:pt idx="28514">592560</cx:pt>
          <cx:pt idx="28515">254700</cx:pt>
          <cx:pt idx="28516">927252</cx:pt>
          <cx:pt idx="28517">247500</cx:pt>
          <cx:pt idx="28518">808650</cx:pt>
          <cx:pt idx="28519">197820</cx:pt>
          <cx:pt idx="28520">495000</cx:pt>
          <cx:pt idx="28521">234000</cx:pt>
          <cx:pt idx="28522">403249.5</cx:pt>
          <cx:pt idx="28523">640080</cx:pt>
          <cx:pt idx="28524">152820</cx:pt>
          <cx:pt idx="28525">630400.5</cx:pt>
          <cx:pt idx="28526">1096020</cx:pt>
          <cx:pt idx="28527">545040</cx:pt>
          <cx:pt idx="28528">112500</cx:pt>
          <cx:pt idx="28529">675000</cx:pt>
          <cx:pt idx="28530">810000</cx:pt>
          <cx:pt idx="28531">573408</cx:pt>
          <cx:pt idx="28532">900000</cx:pt>
          <cx:pt idx="28533">450000</cx:pt>
          <cx:pt idx="28534">378180</cx:pt>
          <cx:pt idx="28535">781920</cx:pt>
          <cx:pt idx="28536">797557.5</cx:pt>
          <cx:pt idx="28537">835380</cx:pt>
          <cx:pt idx="28538">1701693</cx:pt>
          <cx:pt idx="28539">840159</cx:pt>
          <cx:pt idx="28540">1154362.5</cx:pt>
          <cx:pt idx="28541">521280</cx:pt>
          <cx:pt idx="28542">450000</cx:pt>
          <cx:pt idx="28543">274941</cx:pt>
          <cx:pt idx="28544">132768</cx:pt>
          <cx:pt idx="28545">167895</cx:pt>
          <cx:pt idx="28546">512064</cx:pt>
          <cx:pt idx="28547">382500</cx:pt>
          <cx:pt idx="28548">540000</cx:pt>
          <cx:pt idx="28549">521280</cx:pt>
          <cx:pt idx="28550">640080</cx:pt>
          <cx:pt idx="28551">135000</cx:pt>
          <cx:pt idx="28552">284400</cx:pt>
          <cx:pt idx="28553">312768</cx:pt>
          <cx:pt idx="28554">545040</cx:pt>
          <cx:pt idx="28555">107820</cx:pt>
          <cx:pt idx="28556">900297</cx:pt>
          <cx:pt idx="28557">291915</cx:pt>
          <cx:pt idx="28558">765000</cx:pt>
          <cx:pt idx="28559">142200</cx:pt>
          <cx:pt idx="28560">360000</cx:pt>
          <cx:pt idx="28561">191880</cx:pt>
          <cx:pt idx="28562">284400</cx:pt>
          <cx:pt idx="28563">247275</cx:pt>
          <cx:pt idx="28564">337500</cx:pt>
          <cx:pt idx="28565">317979</cx:pt>
          <cx:pt idx="28566">755190</cx:pt>
          <cx:pt idx="28567">835380</cx:pt>
          <cx:pt idx="28568">1021500</cx:pt>
          <cx:pt idx="28569">1040985</cx:pt>
          <cx:pt idx="28570">315000</cx:pt>
          <cx:pt idx="28571">254700</cx:pt>
          <cx:pt idx="28572">787131</cx:pt>
          <cx:pt idx="28573">283419</cx:pt>
          <cx:pt idx="28574">900000</cx:pt>
          <cx:pt idx="28575">180000</cx:pt>
          <cx:pt idx="28576">180000</cx:pt>
          <cx:pt idx="28577">405000</cx:pt>
          <cx:pt idx="28578">585000</cx:pt>
          <cx:pt idx="28579">254700</cx:pt>
          <cx:pt idx="28580">550980</cx:pt>
          <cx:pt idx="28581">1096020</cx:pt>
          <cx:pt idx="28582">381528</cx:pt>
          <cx:pt idx="28583">1319269.5</cx:pt>
          <cx:pt idx="28584">127350</cx:pt>
          <cx:pt idx="28585">239850</cx:pt>
          <cx:pt idx="28586">1312110</cx:pt>
          <cx:pt idx="28587">1515415.5</cx:pt>
          <cx:pt idx="28588">1800000</cx:pt>
          <cx:pt idx="28589">781920</cx:pt>
          <cx:pt idx="28590">315000</cx:pt>
          <cx:pt idx="28591">695439</cx:pt>
          <cx:pt idx="28592">335592</cx:pt>
          <cx:pt idx="28593">52128</cx:pt>
          <cx:pt idx="28594">263686.5</cx:pt>
          <cx:pt idx="28595">450000</cx:pt>
          <cx:pt idx="28596">90000</cx:pt>
          <cx:pt idx="28597">479353.5</cx:pt>
          <cx:pt idx="28598">787500</cx:pt>
          <cx:pt idx="28599">1133748</cx:pt>
          <cx:pt idx="28600">1724688</cx:pt>
          <cx:pt idx="28601">445095</cx:pt>
          <cx:pt idx="28602">1256400</cx:pt>
          <cx:pt idx="28603">312768</cx:pt>
          <cx:pt idx="28604">481176</cx:pt>
          <cx:pt idx="28605">101880</cx:pt>
          <cx:pt idx="28606">630000</cx:pt>
          <cx:pt idx="28607">521280</cx:pt>
          <cx:pt idx="28608">270000</cx:pt>
          <cx:pt idx="28609">1338354</cx:pt>
          <cx:pt idx="28610">679500</cx:pt>
          <cx:pt idx="28611">1305000</cx:pt>
          <cx:pt idx="28612">254700</cx:pt>
          <cx:pt idx="28613">428854.5</cx:pt>
          <cx:pt idx="28614">1321020</cx:pt>
          <cx:pt idx="28615">2517300</cx:pt>
          <cx:pt idx="28616">1125000</cx:pt>
          <cx:pt idx="28617">376078.5</cx:pt>
          <cx:pt idx="28618">225000</cx:pt>
          <cx:pt idx="28619">1042560</cx:pt>
          <cx:pt idx="28620">785398.5</cx:pt>
          <cx:pt idx="28621">747000</cx:pt>
          <cx:pt idx="28622">675000</cx:pt>
          <cx:pt idx="28623">325908</cx:pt>
          <cx:pt idx="28624">1467612</cx:pt>
          <cx:pt idx="28625">144486</cx:pt>
          <cx:pt idx="28626">760225.5</cx:pt>
          <cx:pt idx="28627">225000</cx:pt>
          <cx:pt idx="28628">485640</cx:pt>
          <cx:pt idx="28629">900000</cx:pt>
          <cx:pt idx="28630">247500</cx:pt>
          <cx:pt idx="28631">123637.5</cx:pt>
          <cx:pt idx="28632">598486.5</cx:pt>
          <cx:pt idx="28633">674635.5</cx:pt>
          <cx:pt idx="28634">1494436.5</cx:pt>
          <cx:pt idx="28635">76410</cx:pt>
          <cx:pt idx="28636">450000</cx:pt>
          <cx:pt idx="28637">906615</cx:pt>
          <cx:pt idx="28638">202500</cx:pt>
          <cx:pt idx="28639">225000</cx:pt>
          <cx:pt idx="28640">1024740</cx:pt>
          <cx:pt idx="28641">203760</cx:pt>
          <cx:pt idx="28642">521280</cx:pt>
          <cx:pt idx="28643">675000</cx:pt>
          <cx:pt idx="28644">135000</cx:pt>
          <cx:pt idx="28645">1800000</cx:pt>
          <cx:pt idx="28646">1288350</cx:pt>
          <cx:pt idx="28647">1024290</cx:pt>
          <cx:pt idx="28648">628114.5</cx:pt>
          <cx:pt idx="28649">269550</cx:pt>
          <cx:pt idx="28650">254700</cx:pt>
          <cx:pt idx="28651">1113840</cx:pt>
          <cx:pt idx="28652">454500</cx:pt>
          <cx:pt idx="28653">746626.5</cx:pt>
          <cx:pt idx="28654">172021.5</cx:pt>
          <cx:pt idx="28655">161730</cx:pt>
          <cx:pt idx="28656">298512</cx:pt>
          <cx:pt idx="28657">868797</cx:pt>
          <cx:pt idx="28658">948582</cx:pt>
          <cx:pt idx="28659">1258650</cx:pt>
          <cx:pt idx="28660">202500</cx:pt>
          <cx:pt idx="28661">270000</cx:pt>
          <cx:pt idx="28662">199080</cx:pt>
          <cx:pt idx="28663">519633</cx:pt>
          <cx:pt idx="28664">180000</cx:pt>
          <cx:pt idx="28665">225000</cx:pt>
          <cx:pt idx="28666">852088.5</cx:pt>
          <cx:pt idx="28667">225000</cx:pt>
          <cx:pt idx="28668">207711</cx:pt>
          <cx:pt idx="28669">263844</cx:pt>
          <cx:pt idx="28670">533668.5</cx:pt>
          <cx:pt idx="28671">180000</cx:pt>
          <cx:pt idx="28672">269550</cx:pt>
          <cx:pt idx="28673">364896</cx:pt>
          <cx:pt idx="28674">198085.5</cx:pt>
          <cx:pt idx="28675">1350000</cx:pt>
          <cx:pt idx="28676">269550</cx:pt>
          <cx:pt idx="28677">666000</cx:pt>
          <cx:pt idx="28678">296280</cx:pt>
          <cx:pt idx="28679">225000</cx:pt>
          <cx:pt idx="28680">681723</cx:pt>
          <cx:pt idx="28681">1800000</cx:pt>
          <cx:pt idx="28682">54000</cx:pt>
          <cx:pt idx="28683">337500</cx:pt>
          <cx:pt idx="28684">540000</cx:pt>
          <cx:pt idx="28685">1666746</cx:pt>
          <cx:pt idx="28686">1256400</cx:pt>
          <cx:pt idx="28687">408330</cx:pt>
          <cx:pt idx="28688">518562</cx:pt>
          <cx:pt idx="28689">450000</cx:pt>
          <cx:pt idx="28690">640080</cx:pt>
          <cx:pt idx="28691">500211</cx:pt>
          <cx:pt idx="28692">288562.5</cx:pt>
          <cx:pt idx="28693">270000</cx:pt>
          <cx:pt idx="28694">855000</cx:pt>
          <cx:pt idx="28695">327024</cx:pt>
          <cx:pt idx="28696">254700</cx:pt>
          <cx:pt idx="28697">337761</cx:pt>
          <cx:pt idx="28698">675000</cx:pt>
          <cx:pt idx="28699">509922</cx:pt>
          <cx:pt idx="28700">1125000</cx:pt>
          <cx:pt idx="28701">441481.5</cx:pt>
          <cx:pt idx="28702">585000</cx:pt>
          <cx:pt idx="28703">1024740</cx:pt>
          <cx:pt idx="28704">247500</cx:pt>
          <cx:pt idx="28705">339241.5</cx:pt>
          <cx:pt idx="28706">405000</cx:pt>
          <cx:pt idx="28707">127350</cx:pt>
          <cx:pt idx="28708">67500</cx:pt>
          <cx:pt idx="28709">284256</cx:pt>
          <cx:pt idx="28710">143910</cx:pt>
          <cx:pt idx="28711">522927</cx:pt>
          <cx:pt idx="28712">143910</cx:pt>
          <cx:pt idx="28713">783000</cx:pt>
          <cx:pt idx="28714">490495.5</cx:pt>
          <cx:pt idx="28715">1546020</cx:pt>
          <cx:pt idx="28716">840951</cx:pt>
          <cx:pt idx="28717">630000</cx:pt>
          <cx:pt idx="28718">545040</cx:pt>
          <cx:pt idx="28719">755190</cx:pt>
          <cx:pt idx="28720">535500</cx:pt>
          <cx:pt idx="28721">1644255</cx:pt>
          <cx:pt idx="28722">808650</cx:pt>
          <cx:pt idx="28723">202500</cx:pt>
          <cx:pt idx="28724">450000</cx:pt>
          <cx:pt idx="28725">1223010</cx:pt>
          <cx:pt idx="28726">315000</cx:pt>
          <cx:pt idx="28727">291384</cx:pt>
          <cx:pt idx="28728">900000</cx:pt>
          <cx:pt idx="28729">495000</cx:pt>
          <cx:pt idx="28730">582228</cx:pt>
          <cx:pt idx="28731">157500</cx:pt>
          <cx:pt idx="28732">180000</cx:pt>
          <cx:pt idx="28733">1046142</cx:pt>
          <cx:pt idx="28734">774000</cx:pt>
          <cx:pt idx="28735">225000</cx:pt>
          <cx:pt idx="28736">435861</cx:pt>
          <cx:pt idx="28737">1006920</cx:pt>
          <cx:pt idx="28738">371245.5</cx:pt>
          <cx:pt idx="28739">225000</cx:pt>
          <cx:pt idx="28740">582228</cx:pt>
          <cx:pt idx="28741">450000</cx:pt>
          <cx:pt idx="28742">787131</cx:pt>
          <cx:pt idx="28743">1129500</cx:pt>
          <cx:pt idx="28744">521280</cx:pt>
          <cx:pt idx="28745">450000</cx:pt>
          <cx:pt idx="28746">403249.5</cx:pt>
          <cx:pt idx="28747">808650</cx:pt>
          <cx:pt idx="28748">679500</cx:pt>
          <cx:pt idx="28749">247500</cx:pt>
          <cx:pt idx="28750">270000</cx:pt>
          <cx:pt idx="28751">1272888</cx:pt>
          <cx:pt idx="28752">545040</cx:pt>
          <cx:pt idx="28753">343800</cx:pt>
          <cx:pt idx="28754">225000</cx:pt>
          <cx:pt idx="28755">450000</cx:pt>
          <cx:pt idx="28756">675000</cx:pt>
          <cx:pt idx="28757">1185282</cx:pt>
          <cx:pt idx="28758">450000</cx:pt>
          <cx:pt idx="28759">808650</cx:pt>
          <cx:pt idx="28760">1293502.5</cx:pt>
          <cx:pt idx="28761">528633</cx:pt>
          <cx:pt idx="28762">254700</cx:pt>
          <cx:pt idx="28763">270000</cx:pt>
          <cx:pt idx="28764">306306</cx:pt>
          <cx:pt idx="28765">270000</cx:pt>
          <cx:pt idx="28766">225000</cx:pt>
          <cx:pt idx="28767">331632</cx:pt>
          <cx:pt idx="28768">841500</cx:pt>
          <cx:pt idx="28769">225000</cx:pt>
          <cx:pt idx="28770">675000</cx:pt>
          <cx:pt idx="28771">970380</cx:pt>
          <cx:pt idx="28772">1321902</cx:pt>
          <cx:pt idx="28773">1354500</cx:pt>
          <cx:pt idx="28774">956574</cx:pt>
          <cx:pt idx="28775">1451047.5</cx:pt>
          <cx:pt idx="28776">307557</cx:pt>
          <cx:pt idx="28777">760225.5</cx:pt>
          <cx:pt idx="28778">226908</cx:pt>
          <cx:pt idx="28779">91647</cx:pt>
          <cx:pt idx="28780">157500</cx:pt>
          <cx:pt idx="28781">328405.5</cx:pt>
          <cx:pt idx="28782">1170000</cx:pt>
          <cx:pt idx="28783">202500</cx:pt>
          <cx:pt idx="28784">1493086.5</cx:pt>
          <cx:pt idx="28785">879480</cx:pt>
          <cx:pt idx="28786">517788</cx:pt>
          <cx:pt idx="28787">918918</cx:pt>
          <cx:pt idx="28788">269550</cx:pt>
          <cx:pt idx="28789">1174005</cx:pt>
          <cx:pt idx="28790">450000</cx:pt>
          <cx:pt idx="28791">931401</cx:pt>
          <cx:pt idx="28792">227520</cx:pt>
          <cx:pt idx="28793">450000</cx:pt>
          <cx:pt idx="28794">284400</cx:pt>
          <cx:pt idx="28795">180000</cx:pt>
          <cx:pt idx="28796">675000</cx:pt>
          <cx:pt idx="28797">125640</cx:pt>
          <cx:pt idx="28798">254700</cx:pt>
          <cx:pt idx="28799">180000</cx:pt>
          <cx:pt idx="28800">152820</cx:pt>
          <cx:pt idx="28801">130365</cx:pt>
          <cx:pt idx="28802">343800</cx:pt>
          <cx:pt idx="28803">1485000</cx:pt>
          <cx:pt idx="28804">1288350</cx:pt>
          <cx:pt idx="28805">772686</cx:pt>
          <cx:pt idx="28806">180000</cx:pt>
          <cx:pt idx="28807">900000</cx:pt>
          <cx:pt idx="28808">315000</cx:pt>
          <cx:pt idx="28809">1546020</cx:pt>
          <cx:pt idx="28810">1014790.5</cx:pt>
          <cx:pt idx="28811">560664</cx:pt>
          <cx:pt idx="28812">675000</cx:pt>
          <cx:pt idx="28813">754740</cx:pt>
          <cx:pt idx="28814">780363</cx:pt>
          <cx:pt idx="28815">874152</cx:pt>
          <cx:pt idx="28816">163201.5</cx:pt>
          <cx:pt idx="28817">1971072</cx:pt>
          <cx:pt idx="28818">646920</cx:pt>
          <cx:pt idx="28819">52128</cx:pt>
          <cx:pt idx="28820">135000</cx:pt>
          <cx:pt idx="28821">452385</cx:pt>
          <cx:pt idx="28822">310671</cx:pt>
          <cx:pt idx="28823">202500</cx:pt>
          <cx:pt idx="28824">696528</cx:pt>
          <cx:pt idx="28825">248877</cx:pt>
          <cx:pt idx="28826">986418</cx:pt>
          <cx:pt idx="28827">221031</cx:pt>
          <cx:pt idx="28828">382500</cx:pt>
          <cx:pt idx="28829">180000</cx:pt>
          <cx:pt idx="28830">142200</cx:pt>
          <cx:pt idx="28831">337500</cx:pt>
          <cx:pt idx="28832">728460</cx:pt>
          <cx:pt idx="28833">254700</cx:pt>
          <cx:pt idx="28834">592560</cx:pt>
          <cx:pt idx="28835">1236816</cx:pt>
          <cx:pt idx="28836">247275</cx:pt>
          <cx:pt idx="28837">814041</cx:pt>
          <cx:pt idx="28838">508495.5</cx:pt>
          <cx:pt idx="28839">532494</cx:pt>
          <cx:pt idx="28840">1481202</cx:pt>
          <cx:pt idx="28841">450000</cx:pt>
          <cx:pt idx="28842">137538</cx:pt>
          <cx:pt idx="28843">835380</cx:pt>
          <cx:pt idx="28844">1223010</cx:pt>
          <cx:pt idx="28845">1227901.5</cx:pt>
          <cx:pt idx="28846">161730</cx:pt>
          <cx:pt idx="28847">163008</cx:pt>
          <cx:pt idx="28848">1067940</cx:pt>
          <cx:pt idx="28849">188685</cx:pt>
          <cx:pt idx="28850">225000</cx:pt>
          <cx:pt idx="28851">269550</cx:pt>
          <cx:pt idx="28852">545040</cx:pt>
          <cx:pt idx="28853">544491</cx:pt>
          <cx:pt idx="28854">450000</cx:pt>
          <cx:pt idx="28855">665892</cx:pt>
          <cx:pt idx="28856">237024</cx:pt>
          <cx:pt idx="28857">454500</cx:pt>
          <cx:pt idx="28858">166500</cx:pt>
          <cx:pt idx="28859">585000</cx:pt>
          <cx:pt idx="28860">900000</cx:pt>
          <cx:pt idx="28861">1288350</cx:pt>
          <cx:pt idx="28862">675000</cx:pt>
          <cx:pt idx="28863">135000</cx:pt>
          <cx:pt idx="28864">202500</cx:pt>
          <cx:pt idx="28865">278712</cx:pt>
          <cx:pt idx="28866">640080</cx:pt>
          <cx:pt idx="28867">497520</cx:pt>
          <cx:pt idx="28868">180000</cx:pt>
          <cx:pt idx="28869">751500</cx:pt>
          <cx:pt idx="28870">550980</cx:pt>
          <cx:pt idx="28871">957033</cx:pt>
          <cx:pt idx="28872">343800</cx:pt>
          <cx:pt idx="28873">405000</cx:pt>
          <cx:pt idx="28874">270000</cx:pt>
          <cx:pt idx="28875">1185120</cx:pt>
          <cx:pt idx="28876">595903.5</cx:pt>
          <cx:pt idx="28877">142213.5</cx:pt>
          <cx:pt idx="28878">967500</cx:pt>
          <cx:pt idx="28879">669591</cx:pt>
          <cx:pt idx="28880">641173.5</cx:pt>
          <cx:pt idx="28881">254700</cx:pt>
          <cx:pt idx="28882">1344892.5</cx:pt>
          <cx:pt idx="28883">180000</cx:pt>
          <cx:pt idx="28884">454500</cx:pt>
          <cx:pt idx="28885">254700</cx:pt>
          <cx:pt idx="28886">270000</cx:pt>
          <cx:pt idx="28887">696150</cx:pt>
          <cx:pt idx="28888">942300</cx:pt>
          <cx:pt idx="28889">450000</cx:pt>
          <cx:pt idx="28890">592560</cx:pt>
          <cx:pt idx="28891">528633</cx:pt>
          <cx:pt idx="28892">495882</cx:pt>
          <cx:pt idx="28893">545040</cx:pt>
          <cx:pt idx="28894">790830</cx:pt>
          <cx:pt idx="28895">1096020</cx:pt>
          <cx:pt idx="28896">916470</cx:pt>
          <cx:pt idx="28897">2250000</cx:pt>
          <cx:pt idx="28898">675000</cx:pt>
          <cx:pt idx="28899">261648</cx:pt>
          <cx:pt idx="28900">454500</cx:pt>
          <cx:pt idx="28901">900000</cx:pt>
          <cx:pt idx="28902">312768</cx:pt>
          <cx:pt idx="28903">544491</cx:pt>
          <cx:pt idx="28904">814041</cx:pt>
          <cx:pt idx="28905">675000</cx:pt>
          <cx:pt idx="28906">263686.5</cx:pt>
          <cx:pt idx="28907">675000</cx:pt>
          <cx:pt idx="28908">202500</cx:pt>
          <cx:pt idx="28909">343800</cx:pt>
          <cx:pt idx="28910">497520</cx:pt>
          <cx:pt idx="28911">1288350</cx:pt>
          <cx:pt idx="28912">1002726</cx:pt>
          <cx:pt idx="28913">648481.5</cx:pt>
          <cx:pt idx="28914">808650</cx:pt>
          <cx:pt idx="28915">454500</cx:pt>
          <cx:pt idx="28916">243000</cx:pt>
          <cx:pt idx="28917">553500</cx:pt>
          <cx:pt idx="28918">288562.5</cx:pt>
          <cx:pt idx="28919">269550</cx:pt>
          <cx:pt idx="28920">1078200</cx:pt>
          <cx:pt idx="28921">808650</cx:pt>
          <cx:pt idx="28922">1223010</cx:pt>
          <cx:pt idx="28923">49455</cx:pt>
          <cx:pt idx="28924">900000</cx:pt>
          <cx:pt idx="28925">1303812</cx:pt>
          <cx:pt idx="28926">659610</cx:pt>
          <cx:pt idx="28927">258709.5</cx:pt>
          <cx:pt idx="28928">879480</cx:pt>
          <cx:pt idx="28929">963472.5</cx:pt>
          <cx:pt idx="28930">1506816</cx:pt>
          <cx:pt idx="28931">942300</cx:pt>
          <cx:pt idx="28932">99000</cx:pt>
          <cx:pt idx="28933">450000</cx:pt>
          <cx:pt idx="28934">679500</cx:pt>
          <cx:pt idx="28935">270000</cx:pt>
          <cx:pt idx="28936">460858.5</cx:pt>
          <cx:pt idx="28937">270000</cx:pt>
          <cx:pt idx="28938">1575000</cx:pt>
          <cx:pt idx="28939">180000</cx:pt>
          <cx:pt idx="28940">284400</cx:pt>
          <cx:pt idx="28941">270000</cx:pt>
          <cx:pt idx="28942">900000</cx:pt>
          <cx:pt idx="28943">134775</cx:pt>
          <cx:pt idx="28944">900000</cx:pt>
          <cx:pt idx="28945">781920</cx:pt>
          <cx:pt idx="28946">202500</cx:pt>
          <cx:pt idx="28947">808650</cx:pt>
          <cx:pt idx="28948">54000</cx:pt>
          <cx:pt idx="28949">450000</cx:pt>
          <cx:pt idx="28950">720000</cx:pt>
          <cx:pt idx="28951">544491</cx:pt>
          <cx:pt idx="28952">156384</cx:pt>
          <cx:pt idx="28953">301500</cx:pt>
          <cx:pt idx="28954">685012.5</cx:pt>
          <cx:pt idx="28955">477000</cx:pt>
          <cx:pt idx="28956">225000</cx:pt>
          <cx:pt idx="28957">203760</cx:pt>
          <cx:pt idx="28958">71955</cx:pt>
          <cx:pt idx="28959">1024290</cx:pt>
          <cx:pt idx="28960">675000</cx:pt>
          <cx:pt idx="28961">1515415.5</cx:pt>
          <cx:pt idx="28962">243000</cx:pt>
          <cx:pt idx="28963">970380</cx:pt>
          <cx:pt idx="28964">117162</cx:pt>
          <cx:pt idx="28965">71955</cx:pt>
          <cx:pt idx="28966">904500</cx:pt>
          <cx:pt idx="28967">1078200</cx:pt>
          <cx:pt idx="28968">1350000</cx:pt>
          <cx:pt idx="28969">641173.5</cx:pt>
          <cx:pt idx="28970">945000</cx:pt>
          <cx:pt idx="28971">491031</cx:pt>
          <cx:pt idx="28972">835380</cx:pt>
          <cx:pt idx="28973">1078200</cx:pt>
          <cx:pt idx="28974">1078200</cx:pt>
          <cx:pt idx="28975">964368</cx:pt>
          <cx:pt idx="28976">135000</cx:pt>
          <cx:pt idx="28977">840780</cx:pt>
          <cx:pt idx="28978">414229.5</cx:pt>
          <cx:pt idx="28979">315000</cx:pt>
          <cx:pt idx="28980">1161000</cx:pt>
          <cx:pt idx="28981">225000</cx:pt>
          <cx:pt idx="28982">954864</cx:pt>
          <cx:pt idx="28983">781920</cx:pt>
          <cx:pt idx="28984">237024</cx:pt>
          <cx:pt idx="28985">104256</cx:pt>
          <cx:pt idx="28986">76410</cx:pt>
          <cx:pt idx="28987">225000</cx:pt>
          <cx:pt idx="28988">180000</cx:pt>
          <cx:pt idx="28989">270000</cx:pt>
          <cx:pt idx="28990">337500</cx:pt>
          <cx:pt idx="28991">450000</cx:pt>
          <cx:pt idx="28992">540000</cx:pt>
          <cx:pt idx="28993">414612</cx:pt>
          <cx:pt idx="28994">1288350</cx:pt>
          <cx:pt idx="28995">900000</cx:pt>
          <cx:pt idx="28996">350860.5</cx:pt>
          <cx:pt idx="28997">770292</cx:pt>
          <cx:pt idx="28998">582228</cx:pt>
          <cx:pt idx="28999">1125000</cx:pt>
          <cx:pt idx="29000">384048</cx:pt>
          <cx:pt idx="29001">180000</cx:pt>
          <cx:pt idx="29002">284400</cx:pt>
          <cx:pt idx="29003">536917.5</cx:pt>
          <cx:pt idx="29004">500490</cx:pt>
          <cx:pt idx="29005">808650</cx:pt>
          <cx:pt idx="29006">284400</cx:pt>
          <cx:pt idx="29007">846000</cx:pt>
          <cx:pt idx="29008">339241.5</cx:pt>
          <cx:pt idx="29009">254700</cx:pt>
          <cx:pt idx="29010">942300</cx:pt>
          <cx:pt idx="29011">528633</cx:pt>
          <cx:pt idx="29012">1812456</cx:pt>
          <cx:pt idx="29013">521280</cx:pt>
          <cx:pt idx="29014">1155226.5</cx:pt>
          <cx:pt idx="29015">203760</cx:pt>
          <cx:pt idx="29016">314100</cx:pt>
          <cx:pt idx="29017">398160</cx:pt>
          <cx:pt idx="29018">508495.5</cx:pt>
          <cx:pt idx="29019">270000</cx:pt>
          <cx:pt idx="29020">45000</cx:pt>
          <cx:pt idx="29021">135000</cx:pt>
          <cx:pt idx="29022">49752</cx:pt>
          <cx:pt idx="29023">1130548.5</cx:pt>
          <cx:pt idx="29024">382500</cx:pt>
          <cx:pt idx="29025">450000</cx:pt>
          <cx:pt idx="29026">463626</cx:pt>
          <cx:pt idx="29027">584766</cx:pt>
          <cx:pt idx="29028">358443</cx:pt>
          <cx:pt idx="29029">254700</cx:pt>
          <cx:pt idx="29030">450000</cx:pt>
          <cx:pt idx="29031">450000</cx:pt>
          <cx:pt idx="29032">675000</cx:pt>
          <cx:pt idx="29033">1056447</cx:pt>
          <cx:pt idx="29034">1875276</cx:pt>
          <cx:pt idx="29035">808650</cx:pt>
          <cx:pt idx="29036">150948</cx:pt>
          <cx:pt idx="29037">1320849</cx:pt>
          <cx:pt idx="29038">180000</cx:pt>
          <cx:pt idx="29039">90000</cx:pt>
          <cx:pt idx="29040">573057</cx:pt>
          <cx:pt idx="29041">835605</cx:pt>
          <cx:pt idx="29042">553806</cx:pt>
          <cx:pt idx="29043">1078200</cx:pt>
          <cx:pt idx="29044">343800</cx:pt>
          <cx:pt idx="29045">580500</cx:pt>
          <cx:pt idx="29046">225000</cx:pt>
          <cx:pt idx="29047">384048</cx:pt>
          <cx:pt idx="29048">163008</cx:pt>
          <cx:pt idx="29049">536917.5</cx:pt>
          <cx:pt idx="29050">269550</cx:pt>
          <cx:pt idx="29051">270000</cx:pt>
          <cx:pt idx="29052">2250000</cx:pt>
          <cx:pt idx="29053">634482</cx:pt>
          <cx:pt idx="29054">1099350</cx:pt>
          <cx:pt idx="29055">142200</cx:pt>
          <cx:pt idx="29056">231813</cx:pt>
          <cx:pt idx="29057">675000</cx:pt>
          <cx:pt idx="29058">225000</cx:pt>
          <cx:pt idx="29059">247500</cx:pt>
          <cx:pt idx="29060">225000</cx:pt>
          <cx:pt idx="29061">256500</cx:pt>
          <cx:pt idx="29062">675000</cx:pt>
          <cx:pt idx="29063">545040</cx:pt>
          <cx:pt idx="29064">674635.5</cx:pt>
          <cx:pt idx="29065">286704</cx:pt>
          <cx:pt idx="29066">675000</cx:pt>
          <cx:pt idx="29067">90000</cx:pt>
          <cx:pt idx="29068">256500</cx:pt>
          <cx:pt idx="29069">835380</cx:pt>
          <cx:pt idx="29070">254700</cx:pt>
          <cx:pt idx="29071">545040</cx:pt>
          <cx:pt idx="29072">792000</cx:pt>
          <cx:pt idx="29073">180000</cx:pt>
          <cx:pt idx="29074">1231272</cx:pt>
          <cx:pt idx="29075">1125000</cx:pt>
          <cx:pt idx="29076">180000</cx:pt>
          <cx:pt idx="29077">1724220</cx:pt>
          <cx:pt idx="29078">1035832.5</cx:pt>
          <cx:pt idx="29079">73944</cx:pt>
          <cx:pt idx="29080">284400</cx:pt>
          <cx:pt idx="29081">1022022</cx:pt>
          <cx:pt idx="29082">255960</cx:pt>
          <cx:pt idx="29083">254700</cx:pt>
          <cx:pt idx="29084">270000</cx:pt>
          <cx:pt idx="29085">135000</cx:pt>
          <cx:pt idx="29086">628069.5</cx:pt>
          <cx:pt idx="29087">634887</cx:pt>
          <cx:pt idx="29088">1350000</cx:pt>
          <cx:pt idx="29089">1125000</cx:pt>
          <cx:pt idx="29090">900000</cx:pt>
          <cx:pt idx="29091">269550</cx:pt>
          <cx:pt idx="29092">474048</cx:pt>
          <cx:pt idx="29093">286704</cx:pt>
          <cx:pt idx="29094">900000</cx:pt>
          <cx:pt idx="29095">765000</cx:pt>
          <cx:pt idx="29096">2013840</cx:pt>
          <cx:pt idx="29097">835380</cx:pt>
          <cx:pt idx="29098">177903</cx:pt>
          <cx:pt idx="29099">1016496</cx:pt>
          <cx:pt idx="29100">491031</cx:pt>
          <cx:pt idx="29101">328405.5</cx:pt>
          <cx:pt idx="29102">254700</cx:pt>
          <cx:pt idx="29103">315000</cx:pt>
          <cx:pt idx="29104">531000</cx:pt>
          <cx:pt idx="29105">125640</cx:pt>
          <cx:pt idx="29106">1235691</cx:pt>
          <cx:pt idx="29107">219249</cx:pt>
          <cx:pt idx="29108">233208</cx:pt>
          <cx:pt idx="29109">202500</cx:pt>
          <cx:pt idx="29110">1350000</cx:pt>
          <cx:pt idx="29111">900000</cx:pt>
          <cx:pt idx="29112">2115000</cx:pt>
          <cx:pt idx="29113">408330</cx:pt>
          <cx:pt idx="29114">203760</cx:pt>
          <cx:pt idx="29115">360000</cx:pt>
          <cx:pt idx="29116">225000</cx:pt>
          <cx:pt idx="29117">607500</cx:pt>
          <cx:pt idx="29118">101880</cx:pt>
          <cx:pt idx="29119">900000</cx:pt>
          <cx:pt idx="29120">247675.5</cx:pt>
          <cx:pt idx="29121">526491</cx:pt>
          <cx:pt idx="29122">810000</cx:pt>
          <cx:pt idx="29123">567000</cx:pt>
          <cx:pt idx="29124">298512</cx:pt>
          <cx:pt idx="29125">284400</cx:pt>
          <cx:pt idx="29126">204768</cx:pt>
          <cx:pt idx="29127">450000</cx:pt>
          <cx:pt idx="29128">450000</cx:pt>
          <cx:pt idx="29129">634482</cx:pt>
          <cx:pt idx="29130">835380</cx:pt>
          <cx:pt idx="29131">1305000</cx:pt>
          <cx:pt idx="29132">545040</cx:pt>
          <cx:pt idx="29133">1249740</cx:pt>
          <cx:pt idx="29134">321574.5</cx:pt>
          <cx:pt idx="29135">808650</cx:pt>
          <cx:pt idx="29136">900000</cx:pt>
          <cx:pt idx="29137">601470</cx:pt>
          <cx:pt idx="29138">283500</cx:pt>
          <cx:pt idx="29139">1174500</cx:pt>
          <cx:pt idx="29140">485640</cx:pt>
          <cx:pt idx="29141">137538</cx:pt>
          <cx:pt idx="29142">786528</cx:pt>
          <cx:pt idx="29143">148500</cx:pt>
          <cx:pt idx="29144">873000</cx:pt>
          <cx:pt idx="29145">675000</cx:pt>
          <cx:pt idx="29146">536917.5</cx:pt>
          <cx:pt idx="29147">616500</cx:pt>
          <cx:pt idx="29148">1019610</cx:pt>
          <cx:pt idx="29149">526491</cx:pt>
          <cx:pt idx="29150">808650</cx:pt>
          <cx:pt idx="29151">61128</cx:pt>
          <cx:pt idx="29152">269550</cx:pt>
          <cx:pt idx="29153">1288350</cx:pt>
          <cx:pt idx="29154">286704</cx:pt>
          <cx:pt idx="29155">327024</cx:pt>
          <cx:pt idx="29156">135000</cx:pt>
          <cx:pt idx="29157">450000</cx:pt>
          <cx:pt idx="29158">270000</cx:pt>
          <cx:pt idx="29159">640080</cx:pt>
          <cx:pt idx="29160">500490</cx:pt>
          <cx:pt idx="29161">675000</cx:pt>
          <cx:pt idx="29162">900000</cx:pt>
          <cx:pt idx="29163">517500</cx:pt>
          <cx:pt idx="29164">481495.5</cx:pt>
          <cx:pt idx="29165">592560</cx:pt>
          <cx:pt idx="29166">261648</cx:pt>
          <cx:pt idx="29167">436032</cx:pt>
          <cx:pt idx="29168">225000</cx:pt>
          <cx:pt idx="29169">348264</cx:pt>
          <cx:pt idx="29170">533668.5</cx:pt>
          <cx:pt idx="29171">104256</cx:pt>
          <cx:pt idx="29172">241618.5</cx:pt>
          <cx:pt idx="29173">408780</cx:pt>
          <cx:pt idx="29174">979992</cx:pt>
          <cx:pt idx="29175">491031</cx:pt>
          <cx:pt idx="29176">983160</cx:pt>
          <cx:pt idx="29177">824823</cx:pt>
          <cx:pt idx="29178">261621</cx:pt>
          <cx:pt idx="29179">360000</cx:pt>
          <cx:pt idx="29180">450000</cx:pt>
          <cx:pt idx="29181">521280</cx:pt>
          <cx:pt idx="29182">454500</cx:pt>
          <cx:pt idx="29183">450000</cx:pt>
          <cx:pt idx="29184">135000</cx:pt>
          <cx:pt idx="29185">192874.5</cx:pt>
          <cx:pt idx="29186">67500</cx:pt>
          <cx:pt idx="29187">274500</cx:pt>
          <cx:pt idx="29188">95940</cx:pt>
          <cx:pt idx="29189">314100</cx:pt>
          <cx:pt idx="29190">284400</cx:pt>
          <cx:pt idx="29191">284400</cx:pt>
          <cx:pt idx="29192">900000</cx:pt>
          <cx:pt idx="29193">2156400</cx:pt>
          <cx:pt idx="29194">1354500</cx:pt>
          <cx:pt idx="29195">521280</cx:pt>
          <cx:pt idx="29196">675000</cx:pt>
          <cx:pt idx="29197">497520</cx:pt>
          <cx:pt idx="29198">1350000</cx:pt>
          <cx:pt idx="29199">787131</cx:pt>
          <cx:pt idx="29200">127350</cx:pt>
          <cx:pt idx="29201">690579</cx:pt>
          <cx:pt idx="29202">562491</cx:pt>
          <cx:pt idx="29203">269550</cx:pt>
          <cx:pt idx="29204">1078200</cx:pt>
          <cx:pt idx="29205">189621</cx:pt>
          <cx:pt idx="29206">450000</cx:pt>
          <cx:pt idx="29207">254700</cx:pt>
          <cx:pt idx="29208">180000</cx:pt>
          <cx:pt idx="29209">755190</cx:pt>
          <cx:pt idx="29210">755190</cx:pt>
          <cx:pt idx="29211">285453</cx:pt>
          <cx:pt idx="29212">1078200</cx:pt>
          <cx:pt idx="29213">576837</cx:pt>
          <cx:pt idx="29214">835605</cx:pt>
          <cx:pt idx="29215">348264</cx:pt>
          <cx:pt idx="29216">135000</cx:pt>
          <cx:pt idx="29217">247275</cx:pt>
          <cx:pt idx="29218">270000</cx:pt>
          <cx:pt idx="29219">343800</cx:pt>
          <cx:pt idx="29220">545040</cx:pt>
          <cx:pt idx="29221">291384</cx:pt>
          <cx:pt idx="29222">640080</cx:pt>
          <cx:pt idx="29223">436032</cx:pt>
          <cx:pt idx="29224">508495.5</cx:pt>
          <cx:pt idx="29225">592560</cx:pt>
          <cx:pt idx="29226">202500</cx:pt>
          <cx:pt idx="29227">61128</cx:pt>
          <cx:pt idx="29228">675000</cx:pt>
          <cx:pt idx="29229">840951</cx:pt>
          <cx:pt idx="29230">295254</cx:pt>
          <cx:pt idx="29231">312768</cx:pt>
          <cx:pt idx="29232">397881</cx:pt>
          <cx:pt idx="29233">284400</cx:pt>
          <cx:pt idx="29234">254700</cx:pt>
          <cx:pt idx="29235">495000</cx:pt>
          <cx:pt idx="29236">510853.5</cx:pt>
          <cx:pt idx="29237">373311</cx:pt>
          <cx:pt idx="29238">229500</cx:pt>
          <cx:pt idx="29239">305221.5</cx:pt>
          <cx:pt idx="29240">373140</cx:pt>
          <cx:pt idx="29241">675000</cx:pt>
          <cx:pt idx="29242">998010</cx:pt>
          <cx:pt idx="29243">521280</cx:pt>
          <cx:pt idx="29244">220662</cx:pt>
          <cx:pt idx="29245">328405.5</cx:pt>
          <cx:pt idx="29246">225000</cx:pt>
          <cx:pt idx="29247">225000</cx:pt>
          <cx:pt idx="29248">148365</cx:pt>
          <cx:pt idx="29249">1157958</cx:pt>
          <cx:pt idx="29250">270000</cx:pt>
          <cx:pt idx="29251">334152</cx:pt>
          <cx:pt idx="29252">771493.5</cx:pt>
          <cx:pt idx="29253">348264</cx:pt>
          <cx:pt idx="29254">781920</cx:pt>
          <cx:pt idx="29255">225000</cx:pt>
          <cx:pt idx="29256">177489</cx:pt>
          <cx:pt idx="29257">225000</cx:pt>
          <cx:pt idx="29258">254700</cx:pt>
          <cx:pt idx="29259">814041</cx:pt>
          <cx:pt idx="29260">119925</cx:pt>
          <cx:pt idx="29261">1212700.5</cx:pt>
          <cx:pt idx="29262">533668.5</cx:pt>
          <cx:pt idx="29263">284400</cx:pt>
          <cx:pt idx="29264">604152</cx:pt>
          <cx:pt idx="29265">1125000</cx:pt>
          <cx:pt idx="29266">700830</cx:pt>
          <cx:pt idx="29267">746280</cx:pt>
          <cx:pt idx="29268">1214086.5</cx:pt>
          <cx:pt idx="29269">180000</cx:pt>
          <cx:pt idx="29270">808650</cx:pt>
          <cx:pt idx="29271">180000</cx:pt>
          <cx:pt idx="29272">604152</cx:pt>
          <cx:pt idx="29273">755190</cx:pt>
          <cx:pt idx="29274">1096020</cx:pt>
          <cx:pt idx="29275">432661.5</cx:pt>
          <cx:pt idx="29276">260640</cx:pt>
          <cx:pt idx="29277">381528</cx:pt>
          <cx:pt idx="29278">540000</cx:pt>
          <cx:pt idx="29279">473760</cx:pt>
          <cx:pt idx="29280">190764</cx:pt>
          <cx:pt idx="29281">545040</cx:pt>
          <cx:pt idx="29282">1363500</cx:pt>
          <cx:pt idx="29283">900000</cx:pt>
          <cx:pt idx="29284">1078200</cx:pt>
          <cx:pt idx="29285">364896</cx:pt>
          <cx:pt idx="29286">305221.5</cx:pt>
          <cx:pt idx="29287">269550</cx:pt>
          <cx:pt idx="29288">180000</cx:pt>
          <cx:pt idx="29289">827496</cx:pt>
          <cx:pt idx="29290">254700</cx:pt>
          <cx:pt idx="29291">213948</cx:pt>
          <cx:pt idx="29292">239850</cx:pt>
          <cx:pt idx="29293">540000</cx:pt>
          <cx:pt idx="29294">540000</cx:pt>
          <cx:pt idx="29295">808650</cx:pt>
          <cx:pt idx="29296">396706.5</cx:pt>
          <cx:pt idx="29297">732915</cx:pt>
          <cx:pt idx="29298">573408</cx:pt>
          <cx:pt idx="29299">855000</cx:pt>
          <cx:pt idx="29300">225000</cx:pt>
          <cx:pt idx="29301">180000</cx:pt>
          <cx:pt idx="29302">180000</cx:pt>
          <cx:pt idx="29303">1258650</cx:pt>
          <cx:pt idx="29304">1506816</cx:pt>
          <cx:pt idx="29305">490495.5</cx:pt>
          <cx:pt idx="29306">942300</cx:pt>
          <cx:pt idx="29307">508495.5</cx:pt>
          <cx:pt idx="29308">900000</cx:pt>
          <cx:pt idx="29309">1288350</cx:pt>
          <cx:pt idx="29310">1303200</cx:pt>
          <cx:pt idx="29311">490536</cx:pt>
          <cx:pt idx="29312">180000</cx:pt>
          <cx:pt idx="29313">1251000</cx:pt>
          <cx:pt idx="29314">509400</cx:pt>
          <cx:pt idx="29315">536917.5</cx:pt>
          <cx:pt idx="29316">1312110</cx:pt>
          <cx:pt idx="29317">314100</cx:pt>
          <cx:pt idx="29318">1356133.5</cx:pt>
          <cx:pt idx="29319">450000</cx:pt>
          <cx:pt idx="29320">240660</cx:pt>
          <cx:pt idx="29321">518562</cx:pt>
          <cx:pt idx="29322">450000</cx:pt>
          <cx:pt idx="29323">86256</cx:pt>
          <cx:pt idx="29324">448056</cx:pt>
          <cx:pt idx="29325">314055</cx:pt>
          <cx:pt idx="29326">808650</cx:pt>
          <cx:pt idx="29327">1288350</cx:pt>
          <cx:pt idx="29328">288873</cx:pt>
          <cx:pt idx="29329">810378</cx:pt>
          <cx:pt idx="29330">781695</cx:pt>
          <cx:pt idx="29331">622188</cx:pt>
          <cx:pt idx="29332">1575000</cx:pt>
          <cx:pt idx="29333">301500</cx:pt>
          <cx:pt idx="29334">521280</cx:pt>
          <cx:pt idx="29335">499500</cx:pt>
          <cx:pt idx="29336">106974</cx:pt>
          <cx:pt idx="29337">348264</cx:pt>
          <cx:pt idx="29338">381528</cx:pt>
          <cx:pt idx="29339">239850</cx:pt>
          <cx:pt idx="29340">450000</cx:pt>
          <cx:pt idx="29341">521280</cx:pt>
          <cx:pt idx="29342">314100</cx:pt>
          <cx:pt idx="29343">1546020</cx:pt>
          <cx:pt idx="29344">450000</cx:pt>
          <cx:pt idx="29345">678996</cx:pt>
          <cx:pt idx="29346">540000</cx:pt>
          <cx:pt idx="29347">545040</cx:pt>
          <cx:pt idx="29348">1671489</cx:pt>
          <cx:pt idx="29349">755190</cx:pt>
          <cx:pt idx="29350">1467612</cx:pt>
          <cx:pt idx="29351">916470</cx:pt>
          <cx:pt idx="29352">153000</cx:pt>
          <cx:pt idx="29353">349659</cx:pt>
          <cx:pt idx="29354">1251211.5</cx:pt>
          <cx:pt idx="29355">265851</cx:pt>
          <cx:pt idx="29356">274500</cx:pt>
          <cx:pt idx="29357">112500</cx:pt>
          <cx:pt idx="29358">780363</cx:pt>
          <cx:pt idx="29359">508495.5</cx:pt>
          <cx:pt idx="29360">238500</cx:pt>
          <cx:pt idx="29361">971280</cx:pt>
          <cx:pt idx="29362">500490</cx:pt>
          <cx:pt idx="29363">127350</cx:pt>
          <cx:pt idx="29364">1130760</cx:pt>
          <cx:pt idx="29365">765000</cx:pt>
          <cx:pt idx="29366">891072</cx:pt>
          <cx:pt idx="29367">582804</cx:pt>
          <cx:pt idx="29368">675000</cx:pt>
          <cx:pt idx="29369">450000</cx:pt>
          <cx:pt idx="29370">640080</cx:pt>
          <cx:pt idx="29371">521280</cx:pt>
          <cx:pt idx="29372">474048</cx:pt>
          <cx:pt idx="29373">495000</cx:pt>
          <cx:pt idx="29374">135000</cx:pt>
          <cx:pt idx="29375">1223010</cx:pt>
          <cx:pt idx="29376">980181</cx:pt>
          <cx:pt idx="29377">153000</cx:pt>
          <cx:pt idx="29378">792000</cx:pt>
          <cx:pt idx="29379">917451</cx:pt>
          <cx:pt idx="29380">675000</cx:pt>
          <cx:pt idx="29381">958131</cx:pt>
          <cx:pt idx="29382">450000</cx:pt>
          <cx:pt idx="29383">1078200</cx:pt>
          <cx:pt idx="29384">1078200</cx:pt>
          <cx:pt idx="29385">157500</cx:pt>
          <cx:pt idx="29386">284400</cx:pt>
          <cx:pt idx="29387">503266.5</cx:pt>
          <cx:pt idx="29388">1800000</cx:pt>
          <cx:pt idx="29389">180000</cx:pt>
          <cx:pt idx="29390">545040</cx:pt>
          <cx:pt idx="29391">450000</cx:pt>
          <cx:pt idx="29392">781920</cx:pt>
          <cx:pt idx="29393">537763.5</cx:pt>
          <cx:pt idx="29394">1381113</cx:pt>
          <cx:pt idx="29395">1305000</cx:pt>
          <cx:pt idx="29396">358443</cx:pt>
          <cx:pt idx="29397">284400</cx:pt>
          <cx:pt idx="29398">752742</cx:pt>
          <cx:pt idx="29399">781920</cx:pt>
          <cx:pt idx="29400">284256</cx:pt>
          <cx:pt idx="29401">405000</cx:pt>
          <cx:pt idx="29402">1024740</cx:pt>
          <cx:pt idx="29403">337500</cx:pt>
          <cx:pt idx="29404">675000</cx:pt>
          <cx:pt idx="29405">270000</cx:pt>
          <cx:pt idx="29406">270000</cx:pt>
          <cx:pt idx="29407">202500</cx:pt>
          <cx:pt idx="29408">1075932</cx:pt>
          <cx:pt idx="29409">252000</cx:pt>
          <cx:pt idx="29410">203760</cx:pt>
          <cx:pt idx="29411">538704</cx:pt>
          <cx:pt idx="29412">47970</cx:pt>
          <cx:pt idx="29413">1288350</cx:pt>
          <cx:pt idx="29414">900000</cx:pt>
          <cx:pt idx="29415">675000</cx:pt>
          <cx:pt idx="29416">593010</cx:pt>
          <cx:pt idx="29417">225000</cx:pt>
          <cx:pt idx="29418">270000</cx:pt>
          <cx:pt idx="29419">315000</cx:pt>
          <cx:pt idx="29420">299772</cx:pt>
          <cx:pt idx="29421">270000</cx:pt>
          <cx:pt idx="29422">491031</cx:pt>
          <cx:pt idx="29423">270000</cx:pt>
          <cx:pt idx="29424">1006920</cx:pt>
          <cx:pt idx="29425">900000</cx:pt>
          <cx:pt idx="29426">143910</cx:pt>
          <cx:pt idx="29427">145957.5</cx:pt>
          <cx:pt idx="29428">991944</cx:pt>
          <cx:pt idx="29429">675000</cx:pt>
          <cx:pt idx="29430">814041</cx:pt>
          <cx:pt idx="29431">314100</cx:pt>
          <cx:pt idx="29432">246357</cx:pt>
          <cx:pt idx="29433">738931.5</cx:pt>
          <cx:pt idx="29434">508495.5</cx:pt>
          <cx:pt idx="29435">907780.5</cx:pt>
          <cx:pt idx="29436">452385</cx:pt>
          <cx:pt idx="29437">247500</cx:pt>
          <cx:pt idx="29438">135000</cx:pt>
          <cx:pt idx="29439">343377</cx:pt>
          <cx:pt idx="29440">180000</cx:pt>
          <cx:pt idx="29441">269550</cx:pt>
          <cx:pt idx="29442">1144053</cx:pt>
          <cx:pt idx="29443">225000</cx:pt>
          <cx:pt idx="29444">1520451</cx:pt>
          <cx:pt idx="29445">90000</cx:pt>
          <cx:pt idx="29446">315000</cx:pt>
          <cx:pt idx="29447">314100</cx:pt>
          <cx:pt idx="29448">386977.5</cx:pt>
          <cx:pt idx="29449">315000</cx:pt>
          <cx:pt idx="29450">270000</cx:pt>
          <cx:pt idx="29451">1129500</cx:pt>
          <cx:pt idx="29452">225000</cx:pt>
          <cx:pt idx="29453">202500</cx:pt>
          <cx:pt idx="29454">630000</cx:pt>
          <cx:pt idx="29455">297000</cx:pt>
          <cx:pt idx="29456">382500</cx:pt>
          <cx:pt idx="29457">1762110</cx:pt>
          <cx:pt idx="29458">451102.5</cx:pt>
          <cx:pt idx="29459">1314117</cx:pt>
          <cx:pt idx="29460">198666</cx:pt>
          <cx:pt idx="29461">1506816</cx:pt>
          <cx:pt idx="29462">284400</cx:pt>
          <cx:pt idx="29463">270000</cx:pt>
          <cx:pt idx="29464">99504</cx:pt>
          <cx:pt idx="29465">1003500</cx:pt>
          <cx:pt idx="29466">485640</cx:pt>
          <cx:pt idx="29467">855000</cx:pt>
          <cx:pt idx="29468">270000</cx:pt>
          <cx:pt idx="29469">327024</cx:pt>
          <cx:pt idx="29470">436500</cx:pt>
          <cx:pt idx="29471">81000</cx:pt>
          <cx:pt idx="29472">1575000</cx:pt>
          <cx:pt idx="29473">254700</cx:pt>
          <cx:pt idx="29474">331920</cx:pt>
          <cx:pt idx="29475">225000</cx:pt>
          <cx:pt idx="29476">755190</cx:pt>
          <cx:pt idx="29477">180000</cx:pt>
          <cx:pt idx="29478">781920</cx:pt>
          <cx:pt idx="29479">599472</cx:pt>
          <cx:pt idx="29480">226152</cx:pt>
          <cx:pt idx="29481">953010</cx:pt>
          <cx:pt idx="29482">540360</cx:pt>
          <cx:pt idx="29483">1339884</cx:pt>
          <cx:pt idx="29484">724500</cx:pt>
          <cx:pt idx="29485">170640</cx:pt>
          <cx:pt idx="29486">679500</cx:pt>
          <cx:pt idx="29487">135000</cx:pt>
          <cx:pt idx="29488">1800000</cx:pt>
          <cx:pt idx="29489">518562</cx:pt>
          <cx:pt idx="29490">787131</cx:pt>
          <cx:pt idx="29491">585000</cx:pt>
          <cx:pt idx="29492">270000</cx:pt>
          <cx:pt idx="29493">448056</cx:pt>
          <cx:pt idx="29494">225000</cx:pt>
          <cx:pt idx="29495">1084500</cx:pt>
          <cx:pt idx="29496">472500</cx:pt>
          <cx:pt idx="29497">521280</cx:pt>
          <cx:pt idx="29498">904500</cx:pt>
          <cx:pt idx="29499">852088.5</cx:pt>
          <cx:pt idx="29500">270000</cx:pt>
          <cx:pt idx="29501">693301.5</cx:pt>
          <cx:pt idx="29502">700830</cx:pt>
          <cx:pt idx="29503">2013840</cx:pt>
          <cx:pt idx="29504">327024</cx:pt>
          <cx:pt idx="29505">239476.5</cx:pt>
          <cx:pt idx="29506">188685</cx:pt>
          <cx:pt idx="29507">288873</cx:pt>
          <cx:pt idx="29508">675000</cx:pt>
          <cx:pt idx="29509">225000</cx:pt>
          <cx:pt idx="29510">405000</cx:pt>
          <cx:pt idx="29511">170640</cx:pt>
          <cx:pt idx="29512">1516500</cx:pt>
          <cx:pt idx="29513">101880</cx:pt>
          <cx:pt idx="29514">414229.5</cx:pt>
          <cx:pt idx="29515">1125000</cx:pt>
          <cx:pt idx="29516">180000</cx:pt>
          <cx:pt idx="29517">450000</cx:pt>
          <cx:pt idx="29518">679500</cx:pt>
          <cx:pt idx="29519">180000</cx:pt>
          <cx:pt idx="29520">1078200</cx:pt>
          <cx:pt idx="29521">414792</cx:pt>
          <cx:pt idx="29522">630000</cx:pt>
          <cx:pt idx="29523">443088</cx:pt>
          <cx:pt idx="29524">2250000</cx:pt>
          <cx:pt idx="29525">284400</cx:pt>
          <cx:pt idx="29526">521280</cx:pt>
          <cx:pt idx="29527">942300</cx:pt>
          <cx:pt idx="29528">1350000</cx:pt>
          <cx:pt idx="29529">202500</cx:pt>
          <cx:pt idx="29530">1800000</cx:pt>
          <cx:pt idx="29531">384048</cx:pt>
          <cx:pt idx="29532">904500</cx:pt>
          <cx:pt idx="29533">417024</cx:pt>
          <cx:pt idx="29534">573408</cx:pt>
          <cx:pt idx="29535">1080000</cx:pt>
          <cx:pt idx="29536">497520</cx:pt>
          <cx:pt idx="29537">1518538.5</cx:pt>
          <cx:pt idx="29538">1350000</cx:pt>
          <cx:pt idx="29539">316125</cx:pt>
          <cx:pt idx="29540">276277.5</cx:pt>
          <cx:pt idx="29541">202500</cx:pt>
          <cx:pt idx="29542">450000</cx:pt>
          <cx:pt idx="29543">640080</cx:pt>
          <cx:pt idx="29544">229230</cx:pt>
          <cx:pt idx="29545">302206.5</cx:pt>
          <cx:pt idx="29546">450000</cx:pt>
          <cx:pt idx="29547">679500</cx:pt>
          <cx:pt idx="29548">1310409</cx:pt>
          <cx:pt idx="29549">675000</cx:pt>
          <cx:pt idx="29550">1074100.5</cx:pt>
          <cx:pt idx="29551">1044000</cx:pt>
          <cx:pt idx="29552">755856</cx:pt>
          <cx:pt idx="29553">1005120</cx:pt>
          <cx:pt idx="29554">971280</cx:pt>
          <cx:pt idx="29555">215640</cx:pt>
          <cx:pt idx="29556">976077</cx:pt>
          <cx:pt idx="29557">545040</cx:pt>
          <cx:pt idx="29558">152820</cx:pt>
          <cx:pt idx="29559">545040</cx:pt>
          <cx:pt idx="29560">727785</cx:pt>
          <cx:pt idx="29561">1125000</cx:pt>
          <cx:pt idx="29562">1314000</cx:pt>
          <cx:pt idx="29563">263686.5</cx:pt>
          <cx:pt idx="29564">450000</cx:pt>
          <cx:pt idx="29565">835380</cx:pt>
          <cx:pt idx="29566">352044</cx:pt>
          <cx:pt idx="29567">685012.5</cx:pt>
          <cx:pt idx="29568">298512</cx:pt>
          <cx:pt idx="29569">539230.5</cx:pt>
          <cx:pt idx="29570">180000</cx:pt>
          <cx:pt idx="29571">312840</cx:pt>
          <cx:pt idx="29572">983299.5</cx:pt>
          <cx:pt idx="29573">152820</cx:pt>
          <cx:pt idx="29574">288873</cx:pt>
          <cx:pt idx="29575">675000</cx:pt>
          <cx:pt idx="29576">495000</cx:pt>
          <cx:pt idx="29577">247500</cx:pt>
          <cx:pt idx="29578">518562</cx:pt>
          <cx:pt idx="29579">630000</cx:pt>
          <cx:pt idx="29580">202500</cx:pt>
          <cx:pt idx="29581">693301.5</cx:pt>
          <cx:pt idx="29582">312768</cx:pt>
          <cx:pt idx="29583">312768</cx:pt>
          <cx:pt idx="29584">135000</cx:pt>
          <cx:pt idx="29585">292500</cx:pt>
          <cx:pt idx="29586">781920</cx:pt>
          <cx:pt idx="29587">508495.5</cx:pt>
          <cx:pt idx="29588">398016</cx:pt>
          <cx:pt idx="29589">1061658</cx:pt>
          <cx:pt idx="29590">254700</cx:pt>
          <cx:pt idx="29591">640080</cx:pt>
          <cx:pt idx="29592">337923</cx:pt>
          <cx:pt idx="29593">225000</cx:pt>
          <cx:pt idx="29594">697500</cx:pt>
          <cx:pt idx="29595">224136</cx:pt>
          <cx:pt idx="29596">792162</cx:pt>
          <cx:pt idx="29597">1011955.5</cx:pt>
          <cx:pt idx="29598">872415</cx:pt>
          <cx:pt idx="29599">269550</cx:pt>
          <cx:pt idx="29600">224136</cx:pt>
          <cx:pt idx="29601">882000</cx:pt>
          <cx:pt idx="29602">95940</cx:pt>
          <cx:pt idx="29603">180000</cx:pt>
          <cx:pt idx="29604">111384</cx:pt>
          <cx:pt idx="29605">555273</cx:pt>
          <cx:pt idx="29606">540000</cx:pt>
          <cx:pt idx="29607">315000</cx:pt>
          <cx:pt idx="29608">450000</cx:pt>
          <cx:pt idx="29609">945000</cx:pt>
          <cx:pt idx="29610">130500</cx:pt>
          <cx:pt idx="29611">239850</cx:pt>
          <cx:pt idx="29612">225000</cx:pt>
          <cx:pt idx="29613">545040</cx:pt>
          <cx:pt idx="29614">163512</cx:pt>
          <cx:pt idx="29615">1762110</cx:pt>
          <cx:pt idx="29616">383746.5</cx:pt>
          <cx:pt idx="29617">459000</cx:pt>
          <cx:pt idx="29618">630000</cx:pt>
          <cx:pt idx="29619">191880</cx:pt>
          <cx:pt idx="29620">592560</cx:pt>
          <cx:pt idx="29621">1656382.5</cx:pt>
          <cx:pt idx="29622">265851</cx:pt>
          <cx:pt idx="29623">824823</cx:pt>
          <cx:pt idx="29624">159993</cx:pt>
          <cx:pt idx="29625">545040</cx:pt>
          <cx:pt idx="29626">755190</cx:pt>
          <cx:pt idx="29627">610335</cx:pt>
          <cx:pt idx="29628">760225.5</cx:pt>
          <cx:pt idx="29629">247275</cx:pt>
          <cx:pt idx="29630">1207143</cx:pt>
          <cx:pt idx="29631">601470</cx:pt>
          <cx:pt idx="29632">323388</cx:pt>
          <cx:pt idx="29633">345645</cx:pt>
          <cx:pt idx="29634">542133</cx:pt>
          <cx:pt idx="29635">270000</cx:pt>
          <cx:pt idx="29636">687600</cx:pt>
          <cx:pt idx="29637">763870.5</cx:pt>
          <cx:pt idx="29638">315000</cx:pt>
          <cx:pt idx="29639">247500</cx:pt>
          <cx:pt idx="29640">1206000</cx:pt>
          <cx:pt idx="29641">675000</cx:pt>
          <cx:pt idx="29642">143910</cx:pt>
          <cx:pt idx="29643">343377</cx:pt>
          <cx:pt idx="29644">451647</cx:pt>
          <cx:pt idx="29645">360000</cx:pt>
          <cx:pt idx="29646">835380</cx:pt>
          <cx:pt idx="29647">1379376</cx:pt>
          <cx:pt idx="29648">180000</cx:pt>
          <cx:pt idx="29649">1057500</cx:pt>
          <cx:pt idx="29650">225000</cx:pt>
          <cx:pt idx="29651">1190340</cx:pt>
          <cx:pt idx="29652">283419</cx:pt>
          <cx:pt idx="29653">1692085.5</cx:pt>
          <cx:pt idx="29654">208512</cx:pt>
          <cx:pt idx="29655">203760</cx:pt>
          <cx:pt idx="29656">257391</cx:pt>
          <cx:pt idx="29657">733315.5</cx:pt>
          <cx:pt idx="29658">770292</cx:pt>
          <cx:pt idx="29659">765261</cx:pt>
          <cx:pt idx="29660">781920</cx:pt>
          <cx:pt idx="29661">675000</cx:pt>
          <cx:pt idx="29662">278811</cx:pt>
          <cx:pt idx="29663">745429.5</cx:pt>
          <cx:pt idx="29664">652500</cx:pt>
          <cx:pt idx="29665">450000</cx:pt>
          <cx:pt idx="29666">2250000</cx:pt>
          <cx:pt idx="29667">229500</cx:pt>
          <cx:pt idx="29668">755190</cx:pt>
          <cx:pt idx="29669">270000</cx:pt>
          <cx:pt idx="29670">796500</cx:pt>
          <cx:pt idx="29671">1354500</cx:pt>
          <cx:pt idx="29672">808650</cx:pt>
          <cx:pt idx="29673">292500</cx:pt>
          <cx:pt idx="29674">86598</cx:pt>
          <cx:pt idx="29675">1506816</cx:pt>
          <cx:pt idx="29676">1293165</cx:pt>
          <cx:pt idx="29677">755190</cx:pt>
          <cx:pt idx="29678">612612</cx:pt>
          <cx:pt idx="29679">119403</cx:pt>
          <cx:pt idx="29680">855000</cx:pt>
          <cx:pt idx="29681">454500</cx:pt>
          <cx:pt idx="29682">495000</cx:pt>
          <cx:pt idx="29683">315000</cx:pt>
          <cx:pt idx="29684">636138</cx:pt>
          <cx:pt idx="29685">888840</cx:pt>
          <cx:pt idx="29686">1094688</cx:pt>
          <cx:pt idx="29687">225000</cx:pt>
          <cx:pt idx="29688">270000</cx:pt>
          <cx:pt idx="29689">1360498.5</cx:pt>
          <cx:pt idx="29690">1262583</cx:pt>
          <cx:pt idx="29691">839259</cx:pt>
          <cx:pt idx="29692">1258650</cx:pt>
          <cx:pt idx="29693">255960</cx:pt>
          <cx:pt idx="29694">547344</cx:pt>
          <cx:pt idx="29695">834048</cx:pt>
          <cx:pt idx="29696">1258650</cx:pt>
          <cx:pt idx="29697">1288350</cx:pt>
          <cx:pt idx="29698">582768</cx:pt>
          <cx:pt idx="29699">163201.5</cx:pt>
          <cx:pt idx="29700">755190</cx:pt>
          <cx:pt idx="29701">364500</cx:pt>
          <cx:pt idx="29702">270000</cx:pt>
          <cx:pt idx="29703">781920</cx:pt>
          <cx:pt idx="29704">675000</cx:pt>
          <cx:pt idx="29705">224136</cx:pt>
          <cx:pt idx="29706">755190</cx:pt>
          <cx:pt idx="29707">539590.5</cx:pt>
          <cx:pt idx="29708">1019610</cx:pt>
          <cx:pt idx="29709">269550</cx:pt>
          <cx:pt idx="29710">452385</cx:pt>
          <cx:pt idx="29711">634482</cx:pt>
          <cx:pt idx="29712">675000</cx:pt>
          <cx:pt idx="29713">675000</cx:pt>
          <cx:pt idx="29714">808650</cx:pt>
          <cx:pt idx="29715">675000</cx:pt>
          <cx:pt idx="29716">270000</cx:pt>
          <cx:pt idx="29717">545040</cx:pt>
          <cx:pt idx="29718">1024740</cx:pt>
          <cx:pt idx="29719">490495.5</cx:pt>
          <cx:pt idx="29720">643500</cx:pt>
          <cx:pt idx="29721">188685</cx:pt>
          <cx:pt idx="29722">180000</cx:pt>
          <cx:pt idx="29723">125136</cx:pt>
          <cx:pt idx="29724">545040</cx:pt>
          <cx:pt idx="29725">170640</cx:pt>
          <cx:pt idx="29726">552555</cx:pt>
          <cx:pt idx="29727">312768</cx:pt>
          <cx:pt idx="29728">675000</cx:pt>
          <cx:pt idx="29729">148500</cx:pt>
          <cx:pt idx="29730">153576</cx:pt>
          <cx:pt idx="29731">814041</cx:pt>
          <cx:pt idx="29732">215640</cx:pt>
          <cx:pt idx="29733">326439</cx:pt>
          <cx:pt idx="29734">1078200</cx:pt>
          <cx:pt idx="29735">269550</cx:pt>
          <cx:pt idx="29736">675000</cx:pt>
          <cx:pt idx="29737">1350000</cx:pt>
          <cx:pt idx="29738">675000</cx:pt>
          <cx:pt idx="29739">247500</cx:pt>
          <cx:pt idx="29740">1040985</cx:pt>
          <cx:pt idx="29741">508495.5</cx:pt>
          <cx:pt idx="29742">225000</cx:pt>
          <cx:pt idx="29743">1305000</cx:pt>
          <cx:pt idx="29744">158301</cx:pt>
          <cx:pt idx="29745">203760</cx:pt>
          <cx:pt idx="29746">225000</cx:pt>
          <cx:pt idx="29747">119925</cx:pt>
          <cx:pt idx="29748">270000</cx:pt>
          <cx:pt idx="29749">765000</cx:pt>
          <cx:pt idx="29750">135000</cx:pt>
          <cx:pt idx="29751">904500</cx:pt>
          <cx:pt idx="29752">225000</cx:pt>
          <cx:pt idx="29753">454500</cx:pt>
          <cx:pt idx="29754">1113840</cx:pt>
          <cx:pt idx="29755">746280</cx:pt>
          <cx:pt idx="29756">1024740</cx:pt>
          <cx:pt idx="29757">202500</cx:pt>
          <cx:pt idx="29758">166500</cx:pt>
          <cx:pt idx="29759">315000</cx:pt>
          <cx:pt idx="29760">538704</cx:pt>
          <cx:pt idx="29761">787131</cx:pt>
          <cx:pt idx="29762">729792</cx:pt>
          <cx:pt idx="29763">550980</cx:pt>
          <cx:pt idx="29764">403249.5</cx:pt>
          <cx:pt idx="29765">331920</cx:pt>
          <cx:pt idx="29766">225000</cx:pt>
          <cx:pt idx="29767">538704</cx:pt>
          <cx:pt idx="29768">996849</cx:pt>
          <cx:pt idx="29769">225000</cx:pt>
          <cx:pt idx="29770">440784</cx:pt>
          <cx:pt idx="29771">1528200</cx:pt>
          <cx:pt idx="29772">1125000</cx:pt>
          <cx:pt idx="29773">1130760</cx:pt>
          <cx:pt idx="29774">675000</cx:pt>
          <cx:pt idx="29775">284400</cx:pt>
          <cx:pt idx="29776">450000</cx:pt>
          <cx:pt idx="29777">586633.5</cx:pt>
          <cx:pt idx="29778">536917.5</cx:pt>
          <cx:pt idx="29779">314100</cx:pt>
          <cx:pt idx="29780">270000</cx:pt>
          <cx:pt idx="29781">879714</cx:pt>
          <cx:pt idx="29782">1096020</cx:pt>
          <cx:pt idx="29783">156384</cx:pt>
          <cx:pt idx="29784">1011955.5</cx:pt>
          <cx:pt idx="29785">1035832.5</cx:pt>
          <cx:pt idx="29786">1082214</cx:pt>
          <cx:pt idx="29787">1885536</cx:pt>
          <cx:pt idx="29788">1666746</cx:pt>
          <cx:pt idx="29789">375322.5</cx:pt>
          <cx:pt idx="29790">239850</cx:pt>
          <cx:pt idx="29791">1066752</cx:pt>
          <cx:pt idx="29792">432567</cx:pt>
          <cx:pt idx="29793">770292</cx:pt>
          <cx:pt idx="29794">1361844</cx:pt>
          <cx:pt idx="29795">854352</cx:pt>
          <cx:pt idx="29796">327249</cx:pt>
          <cx:pt idx="29797">358443</cx:pt>
          <cx:pt idx="29798">900000</cx:pt>
          <cx:pt idx="29799">679500</cx:pt>
          <cx:pt idx="29800">1006920</cx:pt>
          <cx:pt idx="29801">971280</cx:pt>
          <cx:pt idx="29802">225000</cx:pt>
          <cx:pt idx="29803">135000</cx:pt>
          <cx:pt idx="29804">180000</cx:pt>
          <cx:pt idx="29805">1724688</cx:pt>
          <cx:pt idx="29806">417024</cx:pt>
          <cx:pt idx="29807">255960</cx:pt>
          <cx:pt idx="29808">76410</cx:pt>
          <cx:pt idx="29809">1099975.5</cx:pt>
          <cx:pt idx="29810">900000</cx:pt>
          <cx:pt idx="29811">126000</cx:pt>
          <cx:pt idx="29812">942300</cx:pt>
          <cx:pt idx="29813">270000</cx:pt>
          <cx:pt idx="29814">477000</cx:pt>
          <cx:pt idx="29815">319500</cx:pt>
          <cx:pt idx="29816">587619</cx:pt>
          <cx:pt idx="29817">1442596.5</cx:pt>
          <cx:pt idx="29818">313438.5</cx:pt>
          <cx:pt idx="29819">824823</cx:pt>
          <cx:pt idx="29820">497520</cx:pt>
          <cx:pt idx="29821">641173.5</cx:pt>
          <cx:pt idx="29822">257391</cx:pt>
          <cx:pt idx="29823">630000</cx:pt>
          <cx:pt idx="29824">247500</cx:pt>
          <cx:pt idx="29825">1098000</cx:pt>
          <cx:pt idx="29826">358443</cx:pt>
          <cx:pt idx="29827">202500</cx:pt>
          <cx:pt idx="29828">781920</cx:pt>
          <cx:pt idx="29829">328405.5</cx:pt>
          <cx:pt idx="29830">720000</cx:pt>
          <cx:pt idx="29831">50940</cx:pt>
          <cx:pt idx="29832">448056</cx:pt>
          <cx:pt idx="29833">961146</cx:pt>
          <cx:pt idx="29834">508495.5</cx:pt>
          <cx:pt idx="29835">180000</cx:pt>
          <cx:pt idx="29836">675000</cx:pt>
          <cx:pt idx="29837">337500</cx:pt>
          <cx:pt idx="29838">755190</cx:pt>
          <cx:pt idx="29839">199080</cx:pt>
          <cx:pt idx="29840">180000</cx:pt>
          <cx:pt idx="29841">135000</cx:pt>
          <cx:pt idx="29842">418500</cx:pt>
          <cx:pt idx="29843">979992</cx:pt>
          <cx:pt idx="29844">288873</cx:pt>
          <cx:pt idx="29845">254700</cx:pt>
          <cx:pt idx="29846">540000</cx:pt>
          <cx:pt idx="29847">1327500</cx:pt>
          <cx:pt idx="29848">1174090.5</cx:pt>
          <cx:pt idx="29849">454500</cx:pt>
          <cx:pt idx="29850">450000</cx:pt>
          <cx:pt idx="29851">675000</cx:pt>
          <cx:pt idx="29852">808650</cx:pt>
          <cx:pt idx="29853">1350000</cx:pt>
          <cx:pt idx="29854">781920</cx:pt>
          <cx:pt idx="29855">299772</cx:pt>
          <cx:pt idx="29856">900000</cx:pt>
          <cx:pt idx="29857">728460</cx:pt>
          <cx:pt idx="29858">1622691</cx:pt>
          <cx:pt idx="29859">405000</cx:pt>
          <cx:pt idx="29860">219042</cx:pt>
          <cx:pt idx="29861">805536</cx:pt>
          <cx:pt idx="29862">269550</cx:pt>
          <cx:pt idx="29863">808650</cx:pt>
          <cx:pt idx="29864">229365</cx:pt>
          <cx:pt idx="29865">381528</cx:pt>
          <cx:pt idx="29866">1051294.5</cx:pt>
          <cx:pt idx="29867">247500</cx:pt>
          <cx:pt idx="29868">1042560</cx:pt>
          <cx:pt idx="29869">900000</cx:pt>
          <cx:pt idx="29870">1042560</cx:pt>
          <cx:pt idx="29871">900000</cx:pt>
          <cx:pt idx="29872">863226</cx:pt>
          <cx:pt idx="29873">615109.5</cx:pt>
          <cx:pt idx="29874">339241.5</cx:pt>
          <cx:pt idx="29875">180000</cx:pt>
          <cx:pt idx="29876">900000</cx:pt>
          <cx:pt idx="29877">284256</cx:pt>
          <cx:pt idx="29878">790830</cx:pt>
          <cx:pt idx="29879">792000</cx:pt>
          <cx:pt idx="29880">1862802</cx:pt>
          <cx:pt idx="29881">157500</cx:pt>
          <cx:pt idx="29882">552555</cx:pt>
          <cx:pt idx="29883">202500</cx:pt>
          <cx:pt idx="29884">269550</cx:pt>
          <cx:pt idx="29885">610335</cx:pt>
          <cx:pt idx="29886">715095</cx:pt>
          <cx:pt idx="29887">1724220</cx:pt>
          <cx:pt idx="29888">412614</cx:pt>
          <cx:pt idx="29889">341280</cx:pt>
          <cx:pt idx="29890">202765.5</cx:pt>
          <cx:pt idx="29891">1062000</cx:pt>
          <cx:pt idx="29892">900000</cx:pt>
          <cx:pt idx="29893">755460</cx:pt>
          <cx:pt idx="29894">1030680</cx:pt>
          <cx:pt idx="29895">675000</cx:pt>
          <cx:pt idx="29896">239850</cx:pt>
          <cx:pt idx="29897">707287.5</cx:pt>
          <cx:pt idx="29898">112500</cx:pt>
          <cx:pt idx="29899">442791</cx:pt>
          <cx:pt idx="29900">288873</cx:pt>
          <cx:pt idx="29901">450000</cx:pt>
          <cx:pt idx="29902">900000</cx:pt>
          <cx:pt idx="29903">295668</cx:pt>
          <cx:pt idx="29904">1560726</cx:pt>
          <cx:pt idx="29905">1211049</cx:pt>
          <cx:pt idx="29906">573628.5</cx:pt>
          <cx:pt idx="29907">1125000</cx:pt>
          <cx:pt idx="29908">450000</cx:pt>
          <cx:pt idx="29909">450000</cx:pt>
          <cx:pt idx="29910">508495.5</cx:pt>
          <cx:pt idx="29911">693000</cx:pt>
          <cx:pt idx="29912">508495.5</cx:pt>
          <cx:pt idx="29913">348264</cx:pt>
          <cx:pt idx="29914">1272888</cx:pt>
          <cx:pt idx="29915">454500</cx:pt>
          <cx:pt idx="29916">405000</cx:pt>
          <cx:pt idx="29917">150768</cx:pt>
          <cx:pt idx="29918">592560</cx:pt>
          <cx:pt idx="29919">270000</cx:pt>
          <cx:pt idx="29920">337500</cx:pt>
          <cx:pt idx="29921">766282.5</cx:pt>
          <cx:pt idx="29922">855882</cx:pt>
          <cx:pt idx="29923">91692</cx:pt>
          <cx:pt idx="29924">1078200</cx:pt>
          <cx:pt idx="29925">755190</cx:pt>
          <cx:pt idx="29926">562500</cx:pt>
          <cx:pt idx="29927">225000</cx:pt>
          <cx:pt idx="29928">900000</cx:pt>
          <cx:pt idx="29929">284400</cx:pt>
          <cx:pt idx="29930">675000</cx:pt>
          <cx:pt idx="29931">450000</cx:pt>
          <cx:pt idx="29932">781920</cx:pt>
          <cx:pt idx="29933">835380</cx:pt>
          <cx:pt idx="29934">325908</cx:pt>
          <cx:pt idx="29935">1024290</cx:pt>
          <cx:pt idx="29936">405000</cx:pt>
          <cx:pt idx="29937">539100</cx:pt>
          <cx:pt idx="29938">738931.5</cx:pt>
          <cx:pt idx="29939">307557</cx:pt>
          <cx:pt idx="29940">312768</cx:pt>
          <cx:pt idx="29941">534204</cx:pt>
          <cx:pt idx="29942">953941.5</cx:pt>
          <cx:pt idx="29943">752116.5</cx:pt>
          <cx:pt idx="29944">301464</cx:pt>
          <cx:pt idx="29945">361462.5</cx:pt>
          <cx:pt idx="29946">1125000</cx:pt>
          <cx:pt idx="29947">253737</cx:pt>
          <cx:pt idx="29948">835605</cx:pt>
          <cx:pt idx="29949">1251211.5</cx:pt>
          <cx:pt idx="29950">187704</cx:pt>
          <cx:pt idx="29951">508495.5</cx:pt>
          <cx:pt idx="29952">306306</cx:pt>
          <cx:pt idx="29953">545040</cx:pt>
          <cx:pt idx="29954">675000</cx:pt>
          <cx:pt idx="29955">942300</cx:pt>
          <cx:pt idx="29956">269550</cx:pt>
          <cx:pt idx="29957">178776</cx:pt>
          <cx:pt idx="29958">1035832.5</cx:pt>
          <cx:pt idx="29959">2013840</cx:pt>
          <cx:pt idx="29960">518562</cx:pt>
          <cx:pt idx="29961">226908</cx:pt>
          <cx:pt idx="29962">675000</cx:pt>
          <cx:pt idx="29963">1971072</cx:pt>
          <cx:pt idx="29964">495000</cx:pt>
          <cx:pt idx="29965">630000</cx:pt>
          <cx:pt idx="29966">840951</cx:pt>
          <cx:pt idx="29967">239850</cx:pt>
          <cx:pt idx="29968">900000</cx:pt>
          <cx:pt idx="29969">942300</cx:pt>
          <cx:pt idx="29970">254700</cx:pt>
          <cx:pt idx="29971">672174</cx:pt>
          <cx:pt idx="29972">355536</cx:pt>
          <cx:pt idx="29973">258709.5</cx:pt>
          <cx:pt idx="29974">808650</cx:pt>
          <cx:pt idx="29975">225000</cx:pt>
          <cx:pt idx="29976">720000</cx:pt>
          <cx:pt idx="29977">157500</cx:pt>
          <cx:pt idx="29978">814041</cx:pt>
          <cx:pt idx="29979">254700</cx:pt>
          <cx:pt idx="29980">306306</cx:pt>
          <cx:pt idx="29981">547344</cx:pt>
          <cx:pt idx="29982">1078200</cx:pt>
          <cx:pt idx="29983">1546020</cx:pt>
          <cx:pt idx="29984">104256</cx:pt>
          <cx:pt idx="29985">523597.5</cx:pt>
          <cx:pt idx="29986">599544</cx:pt>
          <cx:pt idx="29987">314100</cx:pt>
          <cx:pt idx="29988">269550</cx:pt>
          <cx:pt idx="29989">552555</cx:pt>
          <cx:pt idx="29990">497520</cx:pt>
          <cx:pt idx="29991">225000</cx:pt>
          <cx:pt idx="29992">1080000</cx:pt>
          <cx:pt idx="29993">202500</cx:pt>
          <cx:pt idx="29994">675000</cx:pt>
          <cx:pt idx="29995">738000</cx:pt>
          <cx:pt idx="29996">1288350</cx:pt>
          <cx:pt idx="29997">269982</cx:pt>
          <cx:pt idx="29998">247275</cx:pt>
          <cx:pt idx="29999">675000</cx:pt>
          <cx:pt idx="30000">225000</cx:pt>
          <cx:pt idx="30001">855000</cx:pt>
          <cx:pt idx="30002">814041</cx:pt>
          <cx:pt idx="30003">152820</cx:pt>
          <cx:pt idx="30004">540000</cx:pt>
          <cx:pt idx="30005">454500</cx:pt>
          <cx:pt idx="30006">746280</cx:pt>
          <cx:pt idx="30007">270000</cx:pt>
          <cx:pt idx="30008">1078200</cx:pt>
          <cx:pt idx="30009">490500</cx:pt>
          <cx:pt idx="30010">405000</cx:pt>
          <cx:pt idx="30011">1006920</cx:pt>
          <cx:pt idx="30012">733315.5</cx:pt>
          <cx:pt idx="30013">134775</cx:pt>
          <cx:pt idx="30014">625536</cx:pt>
          <cx:pt idx="30015">675000</cx:pt>
          <cx:pt idx="30016">450000</cx:pt>
          <cx:pt idx="30017">187704</cx:pt>
          <cx:pt idx="30018">1229944.5</cx:pt>
          <cx:pt idx="30019">450000</cx:pt>
          <cx:pt idx="30020">592560</cx:pt>
          <cx:pt idx="30021">389844</cx:pt>
          <cx:pt idx="30022">1800000</cx:pt>
          <cx:pt idx="30023">521280</cx:pt>
          <cx:pt idx="30024">450346.5</cx:pt>
          <cx:pt idx="30025">675000</cx:pt>
          <cx:pt idx="30026">167895</cx:pt>
          <cx:pt idx="30027">255960</cx:pt>
          <cx:pt idx="30028">157500</cx:pt>
          <cx:pt idx="30029">135000</cx:pt>
          <cx:pt idx="30030">229500</cx:pt>
          <cx:pt idx="30031">518562</cx:pt>
          <cx:pt idx="30032">157914</cx:pt>
          <cx:pt idx="30033">1046142</cx:pt>
          <cx:pt idx="30034">292500</cx:pt>
          <cx:pt idx="30035">76500</cx:pt>
          <cx:pt idx="30036">1021707</cx:pt>
          <cx:pt idx="30037">900000</cx:pt>
          <cx:pt idx="30038">1042560</cx:pt>
          <cx:pt idx="30039">180000</cx:pt>
          <cx:pt idx="30040">675000</cx:pt>
          <cx:pt idx="30041">306000</cx:pt>
          <cx:pt idx="30042">1312110</cx:pt>
          <cx:pt idx="30043">225000</cx:pt>
          <cx:pt idx="30044">314100</cx:pt>
          <cx:pt idx="30045">305221.5</cx:pt>
          <cx:pt idx="30046">196677</cx:pt>
          <cx:pt idx="30047">431280</cx:pt>
          <cx:pt idx="30048">1035000</cx:pt>
          <cx:pt idx="30049">900000</cx:pt>
          <cx:pt idx="30050">90000</cx:pt>
          <cx:pt idx="30051">270000</cx:pt>
          <cx:pt idx="30052">1288350</cx:pt>
          <cx:pt idx="30053">237024</cx:pt>
          <cx:pt idx="30054">900000</cx:pt>
          <cx:pt idx="30055">616756.5</cx:pt>
          <cx:pt idx="30056">913500</cx:pt>
          <cx:pt idx="30057">157500</cx:pt>
          <cx:pt idx="30058">180000</cx:pt>
          <cx:pt idx="30059">1125000</cx:pt>
          <cx:pt idx="30060">922500</cx:pt>
          <cx:pt idx="30061">450000</cx:pt>
          <cx:pt idx="30062">294322.5</cx:pt>
          <cx:pt idx="30063">225000</cx:pt>
          <cx:pt idx="30064">180000</cx:pt>
          <cx:pt idx="30065">1288350</cx:pt>
          <cx:pt idx="30066">331920</cx:pt>
          <cx:pt idx="30067">450000</cx:pt>
          <cx:pt idx="30068">640080</cx:pt>
          <cx:pt idx="30069">254700</cx:pt>
          <cx:pt idx="30070">284400</cx:pt>
          <cx:pt idx="30071">225000</cx:pt>
          <cx:pt idx="30072">1257430.5</cx:pt>
          <cx:pt idx="30073">1258650</cx:pt>
          <cx:pt idx="30074">1942560</cx:pt>
          <cx:pt idx="30075">157500</cx:pt>
          <cx:pt idx="30076">1096020</cx:pt>
          <cx:pt idx="30077">161730</cx:pt>
          <cx:pt idx="30078">315000</cx:pt>
          <cx:pt idx="30079">203760</cx:pt>
          <cx:pt idx="30080">76410</cx:pt>
          <cx:pt idx="30081">808650</cx:pt>
          <cx:pt idx="30082">135000</cx:pt>
          <cx:pt idx="30083">180000</cx:pt>
          <cx:pt idx="30084">781920</cx:pt>
          <cx:pt idx="30085">194922</cx:pt>
          <cx:pt idx="30086">384048</cx:pt>
          <cx:pt idx="30087">945000</cx:pt>
          <cx:pt idx="30088">539100</cx:pt>
          <cx:pt idx="30089">760225.5</cx:pt>
          <cx:pt idx="30090">675000</cx:pt>
          <cx:pt idx="30091">305221.5</cx:pt>
          <cx:pt idx="30092">755190</cx:pt>
          <cx:pt idx="30093">225000</cx:pt>
          <cx:pt idx="30094">95940</cx:pt>
          <cx:pt idx="30095">1345500</cx:pt>
          <cx:pt idx="30096">274779</cx:pt>
          <cx:pt idx="30097">518562</cx:pt>
          <cx:pt idx="30098">1125171</cx:pt>
          <cx:pt idx="30099">787131</cx:pt>
          <cx:pt idx="30100">508495.5</cx:pt>
          <cx:pt idx="30101">270000</cx:pt>
          <cx:pt idx="30102">500211</cx:pt>
          <cx:pt idx="30103">585000</cx:pt>
          <cx:pt idx="30104">178290</cx:pt>
          <cx:pt idx="30105">450000</cx:pt>
          <cx:pt idx="30106">229500</cx:pt>
          <cx:pt idx="30107">900000</cx:pt>
          <cx:pt idx="30108">1288350</cx:pt>
          <cx:pt idx="30109">900000</cx:pt>
          <cx:pt idx="30110">900000</cx:pt>
          <cx:pt idx="30111">315000</cx:pt>
          <cx:pt idx="30112">269982</cx:pt>
          <cx:pt idx="30113">540000</cx:pt>
          <cx:pt idx="30114">670500</cx:pt>
          <cx:pt idx="30115">971280</cx:pt>
          <cx:pt idx="30116">1024740</cx:pt>
          <cx:pt idx="30117">985500</cx:pt>
          <cx:pt idx="30118">270000</cx:pt>
          <cx:pt idx="30119">835380</cx:pt>
          <cx:pt idx="30120">270000</cx:pt>
          <cx:pt idx="30121">1378953</cx:pt>
          <cx:pt idx="30122">701730</cx:pt>
          <cx:pt idx="30123">1078200</cx:pt>
          <cx:pt idx="30124">547272</cx:pt>
          <cx:pt idx="30125">431280</cx:pt>
          <cx:pt idx="30126">558486</cx:pt>
          <cx:pt idx="30127">254700</cx:pt>
          <cx:pt idx="30128">1078200</cx:pt>
          <cx:pt idx="30129">539100</cx:pt>
          <cx:pt idx="30130">270000</cx:pt>
          <cx:pt idx="30131">284400</cx:pt>
          <cx:pt idx="30132">375322.5</cx:pt>
          <cx:pt idx="30133">436032</cx:pt>
          <cx:pt idx="30134">675000</cx:pt>
          <cx:pt idx="30135">700830</cx:pt>
          <cx:pt idx="30136">273024</cx:pt>
          <cx:pt idx="30137">490495.5</cx:pt>
          <cx:pt idx="30138">238500</cx:pt>
          <cx:pt idx="30139">308133</cx:pt>
          <cx:pt idx="30140">61263</cx:pt>
          <cx:pt idx="30141">785398.5</cx:pt>
          <cx:pt idx="30142">691020</cx:pt>
          <cx:pt idx="30143">443088</cx:pt>
          <cx:pt idx="30144">202500</cx:pt>
          <cx:pt idx="30145">180000</cx:pt>
          <cx:pt idx="30146">301464</cx:pt>
          <cx:pt idx="30147">945000</cx:pt>
          <cx:pt idx="30148">679500</cx:pt>
          <cx:pt idx="30149">1142725.5</cx:pt>
          <cx:pt idx="30150">270000</cx:pt>
          <cx:pt idx="30151">792346.5</cx:pt>
          <cx:pt idx="30152">1024290</cx:pt>
          <cx:pt idx="30153">371304</cx:pt>
          <cx:pt idx="30154">607500</cx:pt>
          <cx:pt idx="30155">247275</cx:pt>
          <cx:pt idx="30156">521280</cx:pt>
          <cx:pt idx="30157">755190</cx:pt>
          <cx:pt idx="30158">143910</cx:pt>
          <cx:pt idx="30159">1428408</cx:pt>
          <cx:pt idx="30160">332842.5</cx:pt>
          <cx:pt idx="30161">395640</cx:pt>
          <cx:pt idx="30162">207396</cx:pt>
          <cx:pt idx="30163">1185120</cx:pt>
          <cx:pt idx="30164">405000</cx:pt>
          <cx:pt idx="30165">781920</cx:pt>
          <cx:pt idx="30166">829584</cx:pt>
          <cx:pt idx="30167">1110582</cx:pt>
          <cx:pt idx="30168">568057.5</cx:pt>
          <cx:pt idx="30169">1350000</cx:pt>
          <cx:pt idx="30170">894766.5</cx:pt>
          <cx:pt idx="30171">675000</cx:pt>
          <cx:pt idx="30172">770292</cx:pt>
          <cx:pt idx="30173">270000</cx:pt>
          <cx:pt idx="30174">948096</cx:pt>
          <cx:pt idx="30175">454500</cx:pt>
          <cx:pt idx="30176">518562</cx:pt>
          <cx:pt idx="30177">254700</cx:pt>
          <cx:pt idx="30178">785398.5</cx:pt>
          <cx:pt idx="30179">1350000</cx:pt>
          <cx:pt idx="30180">540000</cx:pt>
          <cx:pt idx="30181">180000</cx:pt>
          <cx:pt idx="30182">45000</cx:pt>
          <cx:pt idx="30183">1006920</cx:pt>
          <cx:pt idx="30184">225000</cx:pt>
          <cx:pt idx="30185">2366613</cx:pt>
          <cx:pt idx="30186">495000</cx:pt>
          <cx:pt idx="30187">269550</cx:pt>
          <cx:pt idx="30188">71955</cx:pt>
          <cx:pt idx="30189">472500</cx:pt>
          <cx:pt idx="30190">497520</cx:pt>
          <cx:pt idx="30191">942300</cx:pt>
          <cx:pt idx="30192">814041</cx:pt>
          <cx:pt idx="30193">540000</cx:pt>
          <cx:pt idx="30194">805536</cx:pt>
          <cx:pt idx="30195">1061599.5</cx:pt>
          <cx:pt idx="30196">755190</cx:pt>
          <cx:pt idx="30197">971280</cx:pt>
          <cx:pt idx="30198">900000</cx:pt>
          <cx:pt idx="30199">315000</cx:pt>
          <cx:pt idx="30200">360000</cx:pt>
          <cx:pt idx="30201">545040</cx:pt>
          <cx:pt idx="30202">540000</cx:pt>
          <cx:pt idx="30203">327024</cx:pt>
          <cx:pt idx="30204">1354500</cx:pt>
          <cx:pt idx="30205">454500</cx:pt>
          <cx:pt idx="30206">273636</cx:pt>
          <cx:pt idx="30207">863226</cx:pt>
          <cx:pt idx="30208">450000</cx:pt>
          <cx:pt idx="30209">1082214</cx:pt>
          <cx:pt idx="30210">180000</cx:pt>
          <cx:pt idx="30211">1584693</cx:pt>
          <cx:pt idx="30212">270000</cx:pt>
          <cx:pt idx="30213">900000</cx:pt>
          <cx:pt idx="30214">284400</cx:pt>
          <cx:pt idx="30215">900000</cx:pt>
          <cx:pt idx="30216">852088.5</cx:pt>
          <cx:pt idx="30217">286704</cx:pt>
          <cx:pt idx="30218">315000</cx:pt>
          <cx:pt idx="30219">551079</cx:pt>
          <cx:pt idx="30220">675000</cx:pt>
          <cx:pt idx="30221">688500</cx:pt>
          <cx:pt idx="30222">834048</cx:pt>
          <cx:pt idx="30223">315000</cx:pt>
          <cx:pt idx="30224">668304</cx:pt>
          <cx:pt idx="30225">300838.5</cx:pt>
          <cx:pt idx="30226">1260000</cx:pt>
          <cx:pt idx="30227">222547.5</cx:pt>
          <cx:pt idx="30228">733500</cx:pt>
          <cx:pt idx="30229">284400</cx:pt>
          <cx:pt idx="30230">568800</cx:pt>
          <cx:pt idx="30231">675000</cx:pt>
          <cx:pt idx="30232">640080</cx:pt>
          <cx:pt idx="30233">90000</cx:pt>
          <cx:pt idx="30234">540000</cx:pt>
          <cx:pt idx="30235">202500</cx:pt>
          <cx:pt idx="30236">1509948</cx:pt>
          <cx:pt idx="30237">225000</cx:pt>
          <cx:pt idx="30238">294322.5</cx:pt>
          <cx:pt idx="30239">835380</cx:pt>
          <cx:pt idx="30240">544491</cx:pt>
          <cx:pt idx="30241">269550</cx:pt>
          <cx:pt idx="30242">180000</cx:pt>
          <cx:pt idx="30243">1035832.5</cx:pt>
          <cx:pt idx="30244">441481.5</cx:pt>
          <cx:pt idx="30245">675000</cx:pt>
          <cx:pt idx="30246">760225.5</cx:pt>
          <cx:pt idx="30247">312768</cx:pt>
          <cx:pt idx="30248">900000</cx:pt>
          <cx:pt idx="30249">384048</cx:pt>
          <cx:pt idx="30250">495000</cx:pt>
          <cx:pt idx="30251">840996</cx:pt>
          <cx:pt idx="30252">536917.5</cx:pt>
          <cx:pt idx="30253">225000</cx:pt>
          <cx:pt idx="30254">1483650</cx:pt>
          <cx:pt idx="30255">304933.5</cx:pt>
          <cx:pt idx="30256">180000</cx:pt>
          <cx:pt idx="30257">283419</cx:pt>
          <cx:pt idx="30258">1535553</cx:pt>
          <cx:pt idx="30259">269550</cx:pt>
          <cx:pt idx="30260">225000</cx:pt>
          <cx:pt idx="30261">1125000</cx:pt>
          <cx:pt idx="30262">315000</cx:pt>
          <cx:pt idx="30263">90000</cx:pt>
          <cx:pt idx="30264">271066.5</cx:pt>
          <cx:pt idx="30265">746280</cx:pt>
          <cx:pt idx="30266">814500</cx:pt>
          <cx:pt idx="30267">959688</cx:pt>
          <cx:pt idx="30268">1460691</cx:pt>
          <cx:pt idx="30269">135000</cx:pt>
          <cx:pt idx="30270">765000</cx:pt>
          <cx:pt idx="30271">247500</cx:pt>
          <cx:pt idx="30272">1006920</cx:pt>
          <cx:pt idx="30273">180000</cx:pt>
          <cx:pt idx="30274">191880</cx:pt>
          <cx:pt idx="30275">405000</cx:pt>
          <cx:pt idx="30276">450000</cx:pt>
          <cx:pt idx="30277">270000</cx:pt>
          <cx:pt idx="30278">244584</cx:pt>
          <cx:pt idx="30279">528633</cx:pt>
          <cx:pt idx="30280">269550</cx:pt>
          <cx:pt idx="30281">108000</cx:pt>
          <cx:pt idx="30282">508495.5</cx:pt>
          <cx:pt idx="30283">770292</cx:pt>
          <cx:pt idx="30284">1350000</cx:pt>
          <cx:pt idx="30285">450000</cx:pt>
          <cx:pt idx="30286">193572</cx:pt>
          <cx:pt idx="30287">808650</cx:pt>
          <cx:pt idx="30288">463284</cx:pt>
          <cx:pt idx="30289">135000</cx:pt>
          <cx:pt idx="30290">225000</cx:pt>
          <cx:pt idx="30291">274941</cx:pt>
          <cx:pt idx="30292">852088.5</cx:pt>
          <cx:pt idx="30293">178290</cx:pt>
          <cx:pt idx="30294">450000</cx:pt>
          <cx:pt idx="30295">675000</cx:pt>
          <cx:pt idx="30296">337500</cx:pt>
          <cx:pt idx="30297">270000</cx:pt>
          <cx:pt idx="30298">542133</cx:pt>
          <cx:pt idx="30299">485640</cx:pt>
          <cx:pt idx="30300">1039662</cx:pt>
          <cx:pt idx="30301">599778</cx:pt>
          <cx:pt idx="30302">225000</cx:pt>
          <cx:pt idx="30303">547344</cx:pt>
          <cx:pt idx="30304">284400</cx:pt>
          <cx:pt idx="30305">1546020</cx:pt>
          <cx:pt idx="30306">521280</cx:pt>
          <cx:pt idx="30307">270000</cx:pt>
          <cx:pt idx="30308">215640</cx:pt>
          <cx:pt idx="30309">560664</cx:pt>
          <cx:pt idx="30310">781920</cx:pt>
          <cx:pt idx="30311">522000</cx:pt>
          <cx:pt idx="30312">364896</cx:pt>
          <cx:pt idx="30313">269550</cx:pt>
          <cx:pt idx="30314">314100</cx:pt>
          <cx:pt idx="30315">900000</cx:pt>
          <cx:pt idx="30316">1256400</cx:pt>
          <cx:pt idx="30317">521280</cx:pt>
          <cx:pt idx="30318">254700</cx:pt>
          <cx:pt idx="30319">47970</cx:pt>
          <cx:pt idx="30320">450000</cx:pt>
          <cx:pt idx="30321">585000</cx:pt>
          <cx:pt idx="30322">1350000</cx:pt>
          <cx:pt idx="30323">270000</cx:pt>
          <cx:pt idx="30324">585000</cx:pt>
          <cx:pt idx="30325">191880</cx:pt>
          <cx:pt idx="30326">808650</cx:pt>
          <cx:pt idx="30327">417024</cx:pt>
          <cx:pt idx="30328">135000</cx:pt>
          <cx:pt idx="30329">1185282</cx:pt>
          <cx:pt idx="30330">808650</cx:pt>
          <cx:pt idx="30331">83538</cx:pt>
          <cx:pt idx="30332">675000</cx:pt>
          <cx:pt idx="30333">284400</cx:pt>
          <cx:pt idx="30334">1206000</cx:pt>
          <cx:pt idx="30335">450000</cx:pt>
          <cx:pt idx="30336">284400</cx:pt>
          <cx:pt idx="30337">225000</cx:pt>
          <cx:pt idx="30338">1125000</cx:pt>
          <cx:pt idx="30339">585000</cx:pt>
          <cx:pt idx="30340">254700</cx:pt>
          <cx:pt idx="30341">387000</cx:pt>
          <cx:pt idx="30342">553581</cx:pt>
          <cx:pt idx="30343">1279732.5</cx:pt>
          <cx:pt idx="30344">193500</cx:pt>
          <cx:pt idx="30345">508495.5</cx:pt>
          <cx:pt idx="30346">1575000</cx:pt>
          <cx:pt idx="30347">531265.5</cx:pt>
          <cx:pt idx="30348">1281712.5</cx:pt>
          <cx:pt idx="30349">135000</cx:pt>
          <cx:pt idx="30350">177768</cx:pt>
          <cx:pt idx="30351">1042560</cx:pt>
          <cx:pt idx="30352">718425</cx:pt>
          <cx:pt idx="30353">497520</cx:pt>
          <cx:pt idx="30354">302206.5</cx:pt>
          <cx:pt idx="30355">225000</cx:pt>
          <cx:pt idx="30356">127350</cx:pt>
          <cx:pt idx="30357">517788</cx:pt>
          <cx:pt idx="30358">568800</cx:pt>
          <cx:pt idx="30359">360000</cx:pt>
          <cx:pt idx="30360">360000</cx:pt>
          <cx:pt idx="30361">126000</cx:pt>
          <cx:pt idx="30362">301500</cx:pt>
          <cx:pt idx="30363">180000</cx:pt>
          <cx:pt idx="30364">450000</cx:pt>
          <cx:pt idx="30365">260568</cx:pt>
          <cx:pt idx="30366">189000</cx:pt>
          <cx:pt idx="30367">180000</cx:pt>
          <cx:pt idx="30368">135000</cx:pt>
          <cx:pt idx="30369">450000</cx:pt>
          <cx:pt idx="30370">225000</cx:pt>
          <cx:pt idx="30371">454500</cx:pt>
          <cx:pt idx="30372">443088</cx:pt>
          <cx:pt idx="30373">495985.5</cx:pt>
          <cx:pt idx="30374">364500</cx:pt>
          <cx:pt idx="30375">112500</cx:pt>
          <cx:pt idx="30376">177768</cx:pt>
          <cx:pt idx="30377">225000</cx:pt>
          <cx:pt idx="30378">760225.5</cx:pt>
          <cx:pt idx="30379">491823</cx:pt>
          <cx:pt idx="30380">254700</cx:pt>
          <cx:pt idx="30381">148365</cx:pt>
          <cx:pt idx="30382">711081</cx:pt>
          <cx:pt idx="30383">508495.5</cx:pt>
          <cx:pt idx="30384">405000</cx:pt>
          <cx:pt idx="30385">1575000</cx:pt>
          <cx:pt idx="30386">679500</cx:pt>
          <cx:pt idx="30387">592560</cx:pt>
          <cx:pt idx="30388">225000</cx:pt>
          <cx:pt idx="30389">255960</cx:pt>
          <cx:pt idx="30390">640080</cx:pt>
          <cx:pt idx="30391">1123443</cx:pt>
          <cx:pt idx="30392">808650</cx:pt>
          <cx:pt idx="30393">760225.5</cx:pt>
          <cx:pt idx="30394">91692</cx:pt>
          <cx:pt idx="30395">284400</cx:pt>
          <cx:pt idx="30396">229500</cx:pt>
          <cx:pt idx="30397">1574532</cx:pt>
          <cx:pt idx="30398">397881</cx:pt>
          <cx:pt idx="30399">735052.5</cx:pt>
          <cx:pt idx="30400">578979</cx:pt>
          <cx:pt idx="30401">127350</cx:pt>
          <cx:pt idx="30402">1438258.5</cx:pt>
          <cx:pt idx="30403">315000</cx:pt>
          <cx:pt idx="30404">943425</cx:pt>
          <cx:pt idx="30405">269550</cx:pt>
          <cx:pt idx="30406">302206.5</cx:pt>
          <cx:pt idx="30407">592560</cx:pt>
          <cx:pt idx="30408">1971072</cx:pt>
          <cx:pt idx="30409">808650</cx:pt>
          <cx:pt idx="30410">538704</cx:pt>
          <cx:pt idx="30411">500490</cx:pt>
          <cx:pt idx="30412">168102</cx:pt>
          <cx:pt idx="30413">728460</cx:pt>
          <cx:pt idx="30414">229500</cx:pt>
          <cx:pt idx="30415">342000</cx:pt>
          <cx:pt idx="30416">254700</cx:pt>
          <cx:pt idx="30417">906228</cx:pt>
          <cx:pt idx="30418">848745</cx:pt>
          <cx:pt idx="30419">565380</cx:pt>
          <cx:pt idx="30420">380533.5</cx:pt>
          <cx:pt idx="30421">135000</cx:pt>
          <cx:pt idx="30422">269550</cx:pt>
          <cx:pt idx="30423">1299883.5</cx:pt>
          <cx:pt idx="30424">728460</cx:pt>
          <cx:pt idx="30425">135000</cx:pt>
          <cx:pt idx="30426">675000</cx:pt>
          <cx:pt idx="30427">630000</cx:pt>
          <cx:pt idx="30428">225000</cx:pt>
          <cx:pt idx="30429">675000</cx:pt>
          <cx:pt idx="30430">675000</cx:pt>
          <cx:pt idx="30431">284400</cx:pt>
          <cx:pt idx="30432">247500</cx:pt>
          <cx:pt idx="30433">531000</cx:pt>
          <cx:pt idx="30434">207306</cx:pt>
          <cx:pt idx="30435">270000</cx:pt>
          <cx:pt idx="30436">180000</cx:pt>
          <cx:pt idx="30437">135000</cx:pt>
          <cx:pt idx="30438">225000</cx:pt>
          <cx:pt idx="30439">545040</cx:pt>
          <cx:pt idx="30440">625536</cx:pt>
          <cx:pt idx="30441">760500</cx:pt>
          <cx:pt idx="30442">1125000</cx:pt>
          <cx:pt idx="30443">521280</cx:pt>
          <cx:pt idx="30444">270000</cx:pt>
          <cx:pt idx="30445">808650</cx:pt>
          <cx:pt idx="30446">728460</cx:pt>
          <cx:pt idx="30447">68256</cx:pt>
          <cx:pt idx="30448">219042</cx:pt>
          <cx:pt idx="30449">276277.5</cx:pt>
          <cx:pt idx="30450">499221</cx:pt>
          <cx:pt idx="30451">239850</cx:pt>
          <cx:pt idx="30452">203760</cx:pt>
          <cx:pt idx="30453">135000</cx:pt>
          <cx:pt idx="30454">284400</cx:pt>
          <cx:pt idx="30455">305955</cx:pt>
          <cx:pt idx="30456">1575000</cx:pt>
          <cx:pt idx="30457">270000</cx:pt>
          <cx:pt idx="30458">444420</cx:pt>
          <cx:pt idx="30459">276408</cx:pt>
          <cx:pt idx="30460">110331</cx:pt>
          <cx:pt idx="30461">1350000</cx:pt>
          <cx:pt idx="30462">1045854</cx:pt>
          <cx:pt idx="30463">284400</cx:pt>
          <cx:pt idx="30464">1125000</cx:pt>
          <cx:pt idx="30465">720000</cx:pt>
          <cx:pt idx="30466">1045854</cx:pt>
          <cx:pt idx="30467">202500</cx:pt>
          <cx:pt idx="30468">454500</cx:pt>
          <cx:pt idx="30469">405000</cx:pt>
          <cx:pt idx="30470">1350000</cx:pt>
          <cx:pt idx="30471">550980</cx:pt>
          <cx:pt idx="30472">1133748</cx:pt>
          <cx:pt idx="30473">1575000</cx:pt>
          <cx:pt idx="30474">454500</cx:pt>
          <cx:pt idx="30475">495000</cx:pt>
          <cx:pt idx="30476">746280</cx:pt>
          <cx:pt idx="30477">706410</cx:pt>
          <cx:pt idx="30478">404815.5</cx:pt>
          <cx:pt idx="30479">270000</cx:pt>
          <cx:pt idx="30480">508495.5</cx:pt>
          <cx:pt idx="30481">180000</cx:pt>
          <cx:pt idx="30482">792000</cx:pt>
          <cx:pt idx="30483">339948</cx:pt>
          <cx:pt idx="30484">152820</cx:pt>
          <cx:pt idx="30485">582804</cx:pt>
          <cx:pt idx="30486">144486</cx:pt>
          <cx:pt idx="30487">292500</cx:pt>
          <cx:pt idx="30488">695439</cx:pt>
          <cx:pt idx="30489">1159411.5</cx:pt>
          <cx:pt idx="30490">360000</cx:pt>
          <cx:pt idx="30491">715500</cx:pt>
          <cx:pt idx="30492">343800</cx:pt>
          <cx:pt idx="30493">107820</cx:pt>
          <cx:pt idx="30494">225000</cx:pt>
          <cx:pt idx="30495">270000</cx:pt>
          <cx:pt idx="30496">2173108.5</cx:pt>
          <cx:pt idx="30497">225000</cx:pt>
          <cx:pt idx="30498">314100</cx:pt>
          <cx:pt idx="30499">450000</cx:pt>
          <cx:pt idx="30500">1193580</cx:pt>
          <cx:pt idx="30501">647046</cx:pt>
          <cx:pt idx="30502">276277.5</cx:pt>
          <cx:pt idx="30503">646389</cx:pt>
          <cx:pt idx="30504">346500</cx:pt>
          <cx:pt idx="30505">900000</cx:pt>
          <cx:pt idx="30506">503266.5</cx:pt>
          <cx:pt idx="30507">229230</cx:pt>
          <cx:pt idx="30508">431280</cx:pt>
          <cx:pt idx="30509">1546020</cx:pt>
          <cx:pt idx="30510">720000</cx:pt>
          <cx:pt idx="30511">239850</cx:pt>
          <cx:pt idx="30512">540000</cx:pt>
          <cx:pt idx="30513">283419</cx:pt>
          <cx:pt idx="30514">675000</cx:pt>
          <cx:pt idx="30515">373500</cx:pt>
          <cx:pt idx="30516">640080</cx:pt>
          <cx:pt idx="30517">1125000</cx:pt>
          <cx:pt idx="30518">1078200</cx:pt>
          <cx:pt idx="30519">675000</cx:pt>
          <cx:pt idx="30520">260640</cx:pt>
          <cx:pt idx="30521">639396</cx:pt>
          <cx:pt idx="30522">402696</cx:pt>
          <cx:pt idx="30523">607500</cx:pt>
          <cx:pt idx="30524">341280</cx:pt>
          <cx:pt idx="30525">646920</cx:pt>
          <cx:pt idx="30526">337500</cx:pt>
          <cx:pt idx="30527">80865</cx:pt>
          <cx:pt idx="30528">540000</cx:pt>
          <cx:pt idx="30529">625356</cx:pt>
          <cx:pt idx="30530">180000</cx:pt>
          <cx:pt idx="30531">675000</cx:pt>
          <cx:pt idx="30532">225000</cx:pt>
          <cx:pt idx="30533">1611072</cx:pt>
          <cx:pt idx="30534">775327.5</cx:pt>
          <cx:pt idx="30535">117162</cx:pt>
          <cx:pt idx="30536">497520</cx:pt>
          <cx:pt idx="30537">254700</cx:pt>
          <cx:pt idx="30538">450000</cx:pt>
          <cx:pt idx="30539">168102</cx:pt>
          <cx:pt idx="30540">53910</cx:pt>
          <cx:pt idx="30541">450000</cx:pt>
          <cx:pt idx="30542">250213.5</cx:pt>
          <cx:pt idx="30543">709852.5</cx:pt>
          <cx:pt idx="30544">202500</cx:pt>
          <cx:pt idx="30545">997974</cx:pt>
          <cx:pt idx="30546">779688</cx:pt>
          <cx:pt idx="30547">1030680</cx:pt>
          <cx:pt idx="30548">152820</cx:pt>
          <cx:pt idx="30549">371862</cx:pt>
          <cx:pt idx="30550">202500</cx:pt>
          <cx:pt idx="30551">512064</cx:pt>
          <cx:pt idx="30552">808650</cx:pt>
          <cx:pt idx="30553">90000</cx:pt>
          <cx:pt idx="30554">540000</cx:pt>
          <cx:pt idx="30555">808650</cx:pt>
          <cx:pt idx="30556">270000</cx:pt>
          <cx:pt idx="30557">537471</cx:pt>
          <cx:pt idx="30558">358443</cx:pt>
          <cx:pt idx="30559">269550</cx:pt>
          <cx:pt idx="30560">270000</cx:pt>
          <cx:pt idx="30561">270000</cx:pt>
          <cx:pt idx="30562">270000</cx:pt>
          <cx:pt idx="30563">900000</cx:pt>
          <cx:pt idx="30564">135000</cx:pt>
          <cx:pt idx="30565">753840</cx:pt>
          <cx:pt idx="30566">536917.5</cx:pt>
          <cx:pt idx="30567">545040</cx:pt>
          <cx:pt idx="30568">247500</cx:pt>
          <cx:pt idx="30569">1724220</cx:pt>
          <cx:pt idx="30570">728460</cx:pt>
          <cx:pt idx="30571">916470</cx:pt>
          <cx:pt idx="30572">383787</cx:pt>
          <cx:pt idx="30573">1540305</cx:pt>
          <cx:pt idx="30574">1125000</cx:pt>
          <cx:pt idx="30575">511249.5</cx:pt>
          <cx:pt idx="30576">225000</cx:pt>
          <cx:pt idx="30577">2013840</cx:pt>
          <cx:pt idx="30578">835380</cx:pt>
          <cx:pt idx="30579">414000</cx:pt>
          <cx:pt idx="30580">284256</cx:pt>
          <cx:pt idx="30581">647046</cx:pt>
          <cx:pt idx="30582">625536</cx:pt>
          <cx:pt idx="30583">450000</cx:pt>
          <cx:pt idx="30584">1214100</cx:pt>
          <cx:pt idx="30585">1724220</cx:pt>
          <cx:pt idx="30586">746280</cx:pt>
          <cx:pt idx="30587">175896</cx:pt>
          <cx:pt idx="30588">161730</cx:pt>
          <cx:pt idx="30589">225000</cx:pt>
          <cx:pt idx="30590">932643</cx:pt>
          <cx:pt idx="30591">900000</cx:pt>
          <cx:pt idx="30592">199080</cx:pt>
          <cx:pt idx="30593">675000</cx:pt>
          <cx:pt idx="30594">194076</cx:pt>
          <cx:pt idx="30595">1142856</cx:pt>
          <cx:pt idx="30596">270000</cx:pt>
          <cx:pt idx="30597">582804</cx:pt>
          <cx:pt idx="30598">381528</cx:pt>
          <cx:pt idx="30599">180000</cx:pt>
          <cx:pt idx="30600">808650</cx:pt>
          <cx:pt idx="30601">305221.5</cx:pt>
          <cx:pt idx="30602">1006920</cx:pt>
          <cx:pt idx="30603">1057500</cx:pt>
          <cx:pt idx="30604">450000</cx:pt>
          <cx:pt idx="30605">640080</cx:pt>
          <cx:pt idx="30606">225000</cx:pt>
          <cx:pt idx="30607">498384</cx:pt>
          <cx:pt idx="30608">314100</cx:pt>
          <cx:pt idx="30609">254700</cx:pt>
          <cx:pt idx="30610">168102</cx:pt>
          <cx:pt idx="30611">675000</cx:pt>
          <cx:pt idx="30612">83538</cx:pt>
          <cx:pt idx="30613">288873</cx:pt>
          <cx:pt idx="30614">225000</cx:pt>
          <cx:pt idx="30615">454500</cx:pt>
          <cx:pt idx="30616">234000</cx:pt>
          <cx:pt idx="30617">666000</cx:pt>
          <cx:pt idx="30618">148365</cx:pt>
          <cx:pt idx="30619">269550</cx:pt>
          <cx:pt idx="30620">469147.5</cx:pt>
          <cx:pt idx="30621">1789812</cx:pt>
          <cx:pt idx="30622">284400</cx:pt>
          <cx:pt idx="30623">166500</cx:pt>
          <cx:pt idx="30624">755190</cx:pt>
          <cx:pt idx="30625">247275</cx:pt>
          <cx:pt idx="30626">387000</cx:pt>
          <cx:pt idx="30627">1413859.5</cx:pt>
          <cx:pt idx="30628">879480</cx:pt>
          <cx:pt idx="30629">675000</cx:pt>
          <cx:pt idx="30630">508495.5</cx:pt>
          <cx:pt idx="30631">1288350</cx:pt>
          <cx:pt idx="30632">101880</cx:pt>
          <cx:pt idx="30633">130320</cx:pt>
          <cx:pt idx="30634">675000</cx:pt>
          <cx:pt idx="30635">254799</cx:pt>
          <cx:pt idx="30636">143910</cx:pt>
          <cx:pt idx="30637">450000</cx:pt>
          <cx:pt idx="30638">157050</cx:pt>
          <cx:pt idx="30639">388512</cx:pt>
          <cx:pt idx="30640">281673</cx:pt>
          <cx:pt idx="30641">315000</cx:pt>
          <cx:pt idx="30642">318411</cx:pt>
          <cx:pt idx="30643">1002726</cx:pt>
          <cx:pt idx="30644">814041</cx:pt>
          <cx:pt idx="30645">898434</cx:pt>
          <cx:pt idx="30646">225000</cx:pt>
          <cx:pt idx="30647">481176</cx:pt>
          <cx:pt idx="30648">770292</cx:pt>
          <cx:pt idx="30649">405000</cx:pt>
          <cx:pt idx="30650">824823</cx:pt>
          <cx:pt idx="30651">369531</cx:pt>
          <cx:pt idx="30652">545040</cx:pt>
          <cx:pt idx="30653">450000</cx:pt>
          <cx:pt idx="30654">263686.5</cx:pt>
          <cx:pt idx="30655">288000</cx:pt>
          <cx:pt idx="30656">135000</cx:pt>
          <cx:pt idx="30657">1408806</cx:pt>
          <cx:pt idx="30658">545040</cx:pt>
          <cx:pt idx="30659">895500</cx:pt>
          <cx:pt idx="30660">1125000</cx:pt>
          <cx:pt idx="30661">135000</cx:pt>
          <cx:pt idx="30662">202500</cx:pt>
          <cx:pt idx="30663">1095111</cx:pt>
          <cx:pt idx="30664">290088</cx:pt>
          <cx:pt idx="30665">521280</cx:pt>
          <cx:pt idx="30666">1149372</cx:pt>
          <cx:pt idx="30667">697500</cx:pt>
          <cx:pt idx="30668">1345500</cx:pt>
          <cx:pt idx="30669">900000</cx:pt>
          <cx:pt idx="30670">450000</cx:pt>
          <cx:pt idx="30671">272520</cx:pt>
          <cx:pt idx="30672">157500</cx:pt>
          <cx:pt idx="30673">592560</cx:pt>
          <cx:pt idx="30674">675000</cx:pt>
          <cx:pt idx="30675">545040</cx:pt>
          <cx:pt idx="30676">180000</cx:pt>
          <cx:pt idx="30677">76410</cx:pt>
          <cx:pt idx="30678">376078.5</cx:pt>
          <cx:pt idx="30679">840996</cx:pt>
          <cx:pt idx="30680">135000</cx:pt>
          <cx:pt idx="30681">592560</cx:pt>
          <cx:pt idx="30682">225000</cx:pt>
          <cx:pt idx="30683">808650</cx:pt>
          <cx:pt idx="30684">971280</cx:pt>
          <cx:pt idx="30685">301464</cx:pt>
          <cx:pt idx="30686">364896</cx:pt>
          <cx:pt idx="30687">1125000</cx:pt>
          <cx:pt idx="30688">225000</cx:pt>
          <cx:pt idx="30689">315000</cx:pt>
          <cx:pt idx="30690">1078200</cx:pt>
          <cx:pt idx="30691">135000</cx:pt>
          <cx:pt idx="30692">1288350</cx:pt>
          <cx:pt idx="30693">284400</cx:pt>
          <cx:pt idx="30694">679500</cx:pt>
          <cx:pt idx="30695">98910</cx:pt>
          <cx:pt idx="30696">360000</cx:pt>
          <cx:pt idx="30697">254700</cx:pt>
          <cx:pt idx="30698">314100</cx:pt>
          <cx:pt idx="30699">329904</cx:pt>
          <cx:pt idx="30700">849415.5</cx:pt>
          <cx:pt idx="30701">454500</cx:pt>
          <cx:pt idx="30702">381528</cx:pt>
          <cx:pt idx="30703">885501</cx:pt>
          <cx:pt idx="30704">239850</cx:pt>
          <cx:pt idx="30705">180000</cx:pt>
          <cx:pt idx="30706">547344</cx:pt>
          <cx:pt idx="30707">180000</cx:pt>
          <cx:pt idx="30708">225000</cx:pt>
          <cx:pt idx="30709">314100</cx:pt>
          <cx:pt idx="30710">675000</cx:pt>
          <cx:pt idx="30711">971280</cx:pt>
          <cx:pt idx="30712">225000</cx:pt>
          <cx:pt idx="30713">263686.5</cx:pt>
          <cx:pt idx="30714">1546020</cx:pt>
          <cx:pt idx="30715">364896</cx:pt>
          <cx:pt idx="30716">135000</cx:pt>
          <cx:pt idx="30717">1288350</cx:pt>
          <cx:pt idx="30718">270000</cx:pt>
          <cx:pt idx="30719">1223010</cx:pt>
          <cx:pt idx="30720">673875</cx:pt>
          <cx:pt idx="30721">814041</cx:pt>
          <cx:pt idx="30722">508495.5</cx:pt>
          <cx:pt idx="30723">679500</cx:pt>
          <cx:pt idx="30724">157500</cx:pt>
          <cx:pt idx="30725">256500</cx:pt>
          <cx:pt idx="30726">722394</cx:pt>
          <cx:pt idx="30727">450000</cx:pt>
          <cx:pt idx="30728">862560</cx:pt>
          <cx:pt idx="30729">314100</cx:pt>
          <cx:pt idx="30730">95940</cx:pt>
          <cx:pt idx="30731">352044</cx:pt>
          <cx:pt idx="30732">269550</cx:pt>
          <cx:pt idx="30733">1133748</cx:pt>
          <cx:pt idx="30734">938304</cx:pt>
          <cx:pt idx="30735">932643</cx:pt>
          <cx:pt idx="30736">513531</cx:pt>
          <cx:pt idx="30737">360000</cx:pt>
          <cx:pt idx="30738">278712</cx:pt>
          <cx:pt idx="30739">112068</cx:pt>
          <cx:pt idx="30740">927000</cx:pt>
          <cx:pt idx="30741">348264</cx:pt>
          <cx:pt idx="30742">298512</cx:pt>
          <cx:pt idx="30743">2085120</cx:pt>
          <cx:pt idx="30744">891072</cx:pt>
          <cx:pt idx="30745">180000</cx:pt>
          <cx:pt idx="30746">1546020</cx:pt>
          <cx:pt idx="30747">225000</cx:pt>
          <cx:pt idx="30748">298512</cx:pt>
          <cx:pt idx="30749">2517300</cx:pt>
          <cx:pt idx="30750">1506816</cx:pt>
          <cx:pt idx="30751">505642.5</cx:pt>
          <cx:pt idx="30752">900000</cx:pt>
          <cx:pt idx="30753">314100</cx:pt>
          <cx:pt idx="30754">135000</cx:pt>
          <cx:pt idx="30755">314100</cx:pt>
          <cx:pt idx="30756">135000</cx:pt>
          <cx:pt idx="30757">182016</cx:pt>
          <cx:pt idx="30758">675000</cx:pt>
          <cx:pt idx="30759">312768</cx:pt>
          <cx:pt idx="30760">210456</cx:pt>
          <cx:pt idx="30761">900000</cx:pt>
          <cx:pt idx="30762">112500</cx:pt>
          <cx:pt idx="30763">1270746</cx:pt>
          <cx:pt idx="30764">310500</cx:pt>
          <cx:pt idx="30765">286704</cx:pt>
          <cx:pt idx="30766">180000</cx:pt>
          <cx:pt idx="30767">157500</cx:pt>
          <cx:pt idx="30768">970380</cx:pt>
          <cx:pt idx="30769">1006920</cx:pt>
          <cx:pt idx="30770">269550</cx:pt>
          <cx:pt idx="30771">265851</cx:pt>
          <cx:pt idx="30772">215640</cx:pt>
          <cx:pt idx="30773">45000</cx:pt>
          <cx:pt idx="30774">364896</cx:pt>
          <cx:pt idx="30775">900000</cx:pt>
          <cx:pt idx="30776">202500</cx:pt>
          <cx:pt idx="30777">545040</cx:pt>
          <cx:pt idx="30778">808650</cx:pt>
          <cx:pt idx="30779">675000</cx:pt>
          <cx:pt idx="30780">553806</cx:pt>
          <cx:pt idx="30781">2250000</cx:pt>
          <cx:pt idx="30782">270000</cx:pt>
          <cx:pt idx="30783">218016</cx:pt>
          <cx:pt idx="30784">229500</cx:pt>
          <cx:pt idx="30785">405000</cx:pt>
          <cx:pt idx="30786">679500</cx:pt>
          <cx:pt idx="30787">900000</cx:pt>
          <cx:pt idx="30788">679500</cx:pt>
          <cx:pt idx="30789">195543</cx:pt>
          <cx:pt idx="30790">284400</cx:pt>
          <cx:pt idx="30791">337761</cx:pt>
          <cx:pt idx="30792">696150</cx:pt>
          <cx:pt idx="30793">1552500</cx:pt>
          <cx:pt idx="30794">270000</cx:pt>
          <cx:pt idx="30795">765000</cx:pt>
          <cx:pt idx="30796">276277.5</cx:pt>
          <cx:pt idx="30797">653328</cx:pt>
          <cx:pt idx="30798">673875</cx:pt>
          <cx:pt idx="30799">74628</cx:pt>
          <cx:pt idx="30800">1042560</cx:pt>
          <cx:pt idx="30801">180000</cx:pt>
          <cx:pt idx="30802">693000</cx:pt>
          <cx:pt idx="30803">298512</cx:pt>
          <cx:pt idx="30804">398160</cx:pt>
          <cx:pt idx="30805">331920</cx:pt>
          <cx:pt idx="30806">1113840</cx:pt>
          <cx:pt idx="30807">270000</cx:pt>
          <cx:pt idx="30808">495000</cx:pt>
          <cx:pt idx="30809">550980</cx:pt>
          <cx:pt idx="30810">382500</cx:pt>
          <cx:pt idx="30811">526491</cx:pt>
          <cx:pt idx="30812">263686.5</cx:pt>
          <cx:pt idx="30813">47970</cx:pt>
          <cx:pt idx="30814">495972</cx:pt>
          <cx:pt idx="30815">552555</cx:pt>
          <cx:pt idx="30816">254700</cx:pt>
          <cx:pt idx="30817">562491</cx:pt>
          <cx:pt idx="30818">450000</cx:pt>
          <cx:pt idx="30819">900000</cx:pt>
          <cx:pt idx="30820">215640</cx:pt>
          <cx:pt idx="30821">592560</cx:pt>
          <cx:pt idx="30822">545040</cx:pt>
          <cx:pt idx="30823">514602</cx:pt>
          <cx:pt idx="30824">787131</cx:pt>
          <cx:pt idx="30825">450000</cx:pt>
          <cx:pt idx="30826">226908</cx:pt>
          <cx:pt idx="30827">1345500</cx:pt>
          <cx:pt idx="30828">450000</cx:pt>
          <cx:pt idx="30829">512145</cx:pt>
          <cx:pt idx="30830">677664</cx:pt>
          <cx:pt idx="30831">540000</cx:pt>
          <cx:pt idx="30832">360000</cx:pt>
          <cx:pt idx="30833">808650</cx:pt>
          <cx:pt idx="30834">1364593.5</cx:pt>
          <cx:pt idx="30835">900000</cx:pt>
          <cx:pt idx="30836">1078200</cx:pt>
          <cx:pt idx="30837">1436850</cx:pt>
          <cx:pt idx="30838">781920</cx:pt>
          <cx:pt idx="30839">627390</cx:pt>
          <cx:pt idx="30840">1078200</cx:pt>
          <cx:pt idx="30841">760225.5</cx:pt>
          <cx:pt idx="30842">314055</cx:pt>
          <cx:pt idx="30843">405000</cx:pt>
          <cx:pt idx="30844">566055</cx:pt>
          <cx:pt idx="30845">269550</cx:pt>
          <cx:pt idx="30846">592560</cx:pt>
          <cx:pt idx="30847">724981.5</cx:pt>
          <cx:pt idx="30848">942300</cx:pt>
          <cx:pt idx="30849">1024290</cx:pt>
          <cx:pt idx="30850">888840</cx:pt>
          <cx:pt idx="30851">1506816</cx:pt>
          <cx:pt idx="30852">679500</cx:pt>
          <cx:pt idx="30853">661500</cx:pt>
          <cx:pt idx="30854">325908</cx:pt>
          <cx:pt idx="30855">808650</cx:pt>
          <cx:pt idx="30856">1800000</cx:pt>
          <cx:pt idx="30857">135000</cx:pt>
          <cx:pt idx="30858">900000</cx:pt>
          <cx:pt idx="30859">123637.5</cx:pt>
          <cx:pt idx="30860">479700</cx:pt>
          <cx:pt idx="30861">337500</cx:pt>
          <cx:pt idx="30862">485640</cx:pt>
          <cx:pt idx="30863">675000</cx:pt>
          <cx:pt idx="30864">215640</cx:pt>
          <cx:pt idx="30865">1284030</cx:pt>
          <cx:pt idx="30866">414229.5</cx:pt>
          <cx:pt idx="30867">675000</cx:pt>
          <cx:pt idx="30868">592560</cx:pt>
          <cx:pt idx="30869">808650</cx:pt>
          <cx:pt idx="30870">284400</cx:pt>
          <cx:pt idx="30871">846216</cx:pt>
          <cx:pt idx="30872">453366</cx:pt>
          <cx:pt idx="30873">352422</cx:pt>
          <cx:pt idx="30874">270000</cx:pt>
          <cx:pt idx="30875">508495.5</cx:pt>
          <cx:pt idx="30876">323388</cx:pt>
          <cx:pt idx="30877">1078200</cx:pt>
          <cx:pt idx="30878">808650</cx:pt>
          <cx:pt idx="30879">1303812</cx:pt>
          <cx:pt idx="30880">260640</cx:pt>
          <cx:pt idx="30881">225000</cx:pt>
          <cx:pt idx="30882">675000</cx:pt>
          <cx:pt idx="30883">180000</cx:pt>
          <cx:pt idx="30884">604152</cx:pt>
          <cx:pt idx="30885">463284</cx:pt>
          <cx:pt idx="30886">755190</cx:pt>
          <cx:pt idx="30887">450000</cx:pt>
          <cx:pt idx="30888">284400</cx:pt>
          <cx:pt idx="30889">539100</cx:pt>
          <cx:pt idx="30890">1030680</cx:pt>
          <cx:pt idx="30891">348264</cx:pt>
          <cx:pt idx="30892">163201.5</cx:pt>
          <cx:pt idx="30893">270000</cx:pt>
          <cx:pt idx="30894">1096020</cx:pt>
          <cx:pt idx="30895">49752</cx:pt>
          <cx:pt idx="30896">540000</cx:pt>
          <cx:pt idx="30897">1006920</cx:pt>
          <cx:pt idx="30898">900000</cx:pt>
          <cx:pt idx="30899">201469.5</cx:pt>
          <cx:pt idx="30900">675000</cx:pt>
          <cx:pt idx="30901">305221.5</cx:pt>
          <cx:pt idx="30902">495000</cx:pt>
          <cx:pt idx="30903">809545.5</cx:pt>
          <cx:pt idx="30904">225000</cx:pt>
          <cx:pt idx="30905">207396</cx:pt>
          <cx:pt idx="30906">95940</cx:pt>
          <cx:pt idx="30907">1237500</cx:pt>
          <cx:pt idx="30908">808650</cx:pt>
          <cx:pt idx="30909">292500</cx:pt>
          <cx:pt idx="30910">679500</cx:pt>
          <cx:pt idx="30911">215640</cx:pt>
          <cx:pt idx="30912">405000</cx:pt>
          <cx:pt idx="30913">291384</cx:pt>
          <cx:pt idx="30914">640080</cx:pt>
          <cx:pt idx="30915">729792</cx:pt>
          <cx:pt idx="30916">227520</cx:pt>
          <cx:pt idx="30917">568800</cx:pt>
          <cx:pt idx="30918">900000</cx:pt>
          <cx:pt idx="30919">572076</cx:pt>
          <cx:pt idx="30920">284400</cx:pt>
          <cx:pt idx="30921">450000</cx:pt>
          <cx:pt idx="30922">227520</cx:pt>
          <cx:pt idx="30923">450000</cx:pt>
          <cx:pt idx="30924">677664</cx:pt>
          <cx:pt idx="30925">1006920</cx:pt>
          <cx:pt idx="30926">314055</cx:pt>
          <cx:pt idx="30927">942300</cx:pt>
          <cx:pt idx="30928">101880</cx:pt>
          <cx:pt idx="30929">450000</cx:pt>
          <cx:pt idx="30930">414792</cx:pt>
          <cx:pt idx="30931">450000</cx:pt>
          <cx:pt idx="30932">258709.5</cx:pt>
          <cx:pt idx="30933">521280</cx:pt>
          <cx:pt idx="30934">450000</cx:pt>
          <cx:pt idx="30935">808650</cx:pt>
          <cx:pt idx="30936">450000</cx:pt>
          <cx:pt idx="30937">521280</cx:pt>
          <cx:pt idx="30938">622188</cx:pt>
          <cx:pt idx="30939">513531</cx:pt>
          <cx:pt idx="30940">318411</cx:pt>
          <cx:pt idx="30941">244584</cx:pt>
          <cx:pt idx="30942">229230</cx:pt>
          <cx:pt idx="30943">545040</cx:pt>
          <cx:pt idx="30944">99000</cx:pt>
          <cx:pt idx="30945">247275</cx:pt>
          <cx:pt idx="30946">203760</cx:pt>
          <cx:pt idx="30947">337500</cx:pt>
          <cx:pt idx="30948">178290</cx:pt>
          <cx:pt idx="30949">585000</cx:pt>
          <cx:pt idx="30950">314100</cx:pt>
          <cx:pt idx="30951">450000</cx:pt>
          <cx:pt idx="30952">558841.5</cx:pt>
          <cx:pt idx="30953">1335528</cx:pt>
          <cx:pt idx="30954">360000</cx:pt>
          <cx:pt idx="30955">1125000</cx:pt>
          <cx:pt idx="30956">130365</cx:pt>
          <cx:pt idx="30957">314100</cx:pt>
          <cx:pt idx="30958">312768</cx:pt>
          <cx:pt idx="30959">135000</cx:pt>
          <cx:pt idx="30960">829440</cx:pt>
          <cx:pt idx="30961">526491</cx:pt>
          <cx:pt idx="30962">1460691</cx:pt>
          <cx:pt idx="30963">135000</cx:pt>
          <cx:pt idx="30964">1852731</cx:pt>
          <cx:pt idx="30965">2250000</cx:pt>
          <cx:pt idx="30966">545040</cx:pt>
          <cx:pt idx="30967">629320.5</cx:pt>
          <cx:pt idx="30968">225000</cx:pt>
          <cx:pt idx="30969">269550</cx:pt>
          <cx:pt idx="30970">482593.5</cx:pt>
          <cx:pt idx="30971">746280</cx:pt>
          <cx:pt idx="30972">284400</cx:pt>
          <cx:pt idx="30973">254700</cx:pt>
          <cx:pt idx="30974">1459840.5</cx:pt>
          <cx:pt idx="30975">1629000</cx:pt>
          <cx:pt idx="30976">1929978</cx:pt>
          <cx:pt idx="30977">180000</cx:pt>
          <cx:pt idx="30978">1569285</cx:pt>
          <cx:pt idx="30979">808650</cx:pt>
          <cx:pt idx="30980">288873</cx:pt>
          <cx:pt idx="30981">135000</cx:pt>
          <cx:pt idx="30982">547272</cx:pt>
          <cx:pt idx="30983">584766</cx:pt>
          <cx:pt idx="30984">2013840</cx:pt>
          <cx:pt idx="30985">497520</cx:pt>
          <cx:pt idx="30986">224136</cx:pt>
          <cx:pt idx="30987">52128</cx:pt>
          <cx:pt idx="30988">225171</cx:pt>
          <cx:pt idx="30989">431280</cx:pt>
          <cx:pt idx="30990">239850</cx:pt>
          <cx:pt idx="30991">225000</cx:pt>
          <cx:pt idx="30992">1560726</cx:pt>
          <cx:pt idx="30993">1580616</cx:pt>
          <cx:pt idx="30994">545040</cx:pt>
          <cx:pt idx="30995">284400</cx:pt>
          <cx:pt idx="30996">454500</cx:pt>
          <cx:pt idx="30997">239850</cx:pt>
          <cx:pt idx="30998">540000</cx:pt>
          <cx:pt idx="30999">545040</cx:pt>
          <cx:pt idx="31000">337500</cx:pt>
          <cx:pt idx="31001">755190</cx:pt>
          <cx:pt idx="31002">1575000</cx:pt>
          <cx:pt idx="31003">211068</cx:pt>
          <cx:pt idx="31004">100512</cx:pt>
          <cx:pt idx="31005">813195</cx:pt>
          <cx:pt idx="31006">521280</cx:pt>
          <cx:pt idx="31007">1223010</cx:pt>
          <cx:pt idx="31008">74182.5</cx:pt>
          <cx:pt idx="31009">815733</cx:pt>
          <cx:pt idx="31010">1575000</cx:pt>
          <cx:pt idx="31011">247275</cx:pt>
          <cx:pt idx="31012">481495.5</cx:pt>
          <cx:pt idx="31013">781920</cx:pt>
          <cx:pt idx="31014">540000</cx:pt>
          <cx:pt idx="31015">824823</cx:pt>
          <cx:pt idx="31016">373311</cx:pt>
          <cx:pt idx="31017">314055</cx:pt>
          <cx:pt idx="31018">717003</cx:pt>
          <cx:pt idx="31019">183694.5</cx:pt>
          <cx:pt idx="31020">318528</cx:pt>
          <cx:pt idx="31021">848745</cx:pt>
          <cx:pt idx="31022">153000</cx:pt>
          <cx:pt idx="31023">256500</cx:pt>
          <cx:pt idx="31024">315000</cx:pt>
          <cx:pt idx="31025">2049084</cx:pt>
          <cx:pt idx="31026">585000</cx:pt>
          <cx:pt idx="31027">1125000</cx:pt>
          <cx:pt idx="31028">229500</cx:pt>
          <cx:pt idx="31029">270000</cx:pt>
          <cx:pt idx="31030">808650</cx:pt>
          <cx:pt idx="31031">269550</cx:pt>
          <cx:pt idx="31032">521280</cx:pt>
          <cx:pt idx="31033">675000</cx:pt>
          <cx:pt idx="31034">1264428</cx:pt>
          <cx:pt idx="31035">746280</cx:pt>
          <cx:pt idx="31036">781920</cx:pt>
          <cx:pt idx="31037">1090926</cx:pt>
          <cx:pt idx="31038">254700</cx:pt>
          <cx:pt idx="31039">824823</cx:pt>
          <cx:pt idx="31040">544500</cx:pt>
          <cx:pt idx="31041">781920</cx:pt>
          <cx:pt idx="31042">384048</cx:pt>
          <cx:pt idx="31043">135000</cx:pt>
          <cx:pt idx="31044">454500</cx:pt>
          <cx:pt idx="31045">314100</cx:pt>
          <cx:pt idx="31046">90000</cx:pt>
          <cx:pt idx="31047">450000</cx:pt>
          <cx:pt idx="31048">1345500</cx:pt>
          <cx:pt idx="31049">1006920</cx:pt>
          <cx:pt idx="31050">2517300</cx:pt>
          <cx:pt idx="31051">863226</cx:pt>
          <cx:pt idx="31052">215640</cx:pt>
          <cx:pt idx="31053">454500</cx:pt>
          <cx:pt idx="31054">310671</cx:pt>
          <cx:pt idx="31055">715095</cx:pt>
          <cx:pt idx="31056">225000</cx:pt>
          <cx:pt idx="31057">239850</cx:pt>
          <cx:pt idx="31058">1325475</cx:pt>
          <cx:pt idx="31059">364896</cx:pt>
          <cx:pt idx="31060">247500</cx:pt>
          <cx:pt idx="31061">501363</cx:pt>
          <cx:pt idx="31062">781920</cx:pt>
          <cx:pt idx="31063">450000</cx:pt>
          <cx:pt idx="31064">755190</cx:pt>
          <cx:pt idx="31065">495000</cx:pt>
          <cx:pt idx="31066">1483650</cx:pt>
          <cx:pt idx="31067">254700</cx:pt>
          <cx:pt idx="31068">157500</cx:pt>
          <cx:pt idx="31069">288994.5</cx:pt>
          <cx:pt idx="31070">517266</cx:pt>
          <cx:pt idx="31071">252000</cx:pt>
          <cx:pt idx="31072">675000</cx:pt>
          <cx:pt idx="31073">545040</cx:pt>
          <cx:pt idx="31074">47970</cx:pt>
          <cx:pt idx="31075">480060</cx:pt>
          <cx:pt idx="31076">117162</cx:pt>
          <cx:pt idx="31077">168102</cx:pt>
          <cx:pt idx="31078">562491</cx:pt>
          <cx:pt idx="31079">728460</cx:pt>
          <cx:pt idx="31080">314055</cx:pt>
          <cx:pt idx="31081">859500</cx:pt>
          <cx:pt idx="31082">824823</cx:pt>
          <cx:pt idx="31083">640080</cx:pt>
          <cx:pt idx="31084">1971072</cx:pt>
          <cx:pt idx="31085">835164</cx:pt>
          <cx:pt idx="31086">63000</cx:pt>
          <cx:pt idx="31087">180000</cx:pt>
          <cx:pt idx="31088">472500</cx:pt>
          <cx:pt idx="31089">545040</cx:pt>
          <cx:pt idx="31090">760225.5</cx:pt>
          <cx:pt idx="31091">332946</cx:pt>
          <cx:pt idx="31092">723604.5</cx:pt>
          <cx:pt idx="31093">450000</cx:pt>
          <cx:pt idx="31094">675000</cx:pt>
          <cx:pt idx="31095">540000</cx:pt>
          <cx:pt idx="31096">379008</cx:pt>
          <cx:pt idx="31097">180000</cx:pt>
          <cx:pt idx="31098">203760</cx:pt>
          <cx:pt idx="31099">900000</cx:pt>
          <cx:pt idx="31100">746280</cx:pt>
          <cx:pt idx="31101">888723</cx:pt>
          <cx:pt idx="31102">1133748</cx:pt>
          <cx:pt idx="31103">454500</cx:pt>
          <cx:pt idx="31104">490536</cx:pt>
          <cx:pt idx="31105">327024</cx:pt>
          <cx:pt idx="31106">180000</cx:pt>
          <cx:pt idx="31107">454500</cx:pt>
          <cx:pt idx="31108">156384</cx:pt>
          <cx:pt idx="31109">675000</cx:pt>
          <cx:pt idx="31110">152820</cx:pt>
          <cx:pt idx="31111">450000</cx:pt>
          <cx:pt idx="31112">675000</cx:pt>
          <cx:pt idx="31113">202500</cx:pt>
          <cx:pt idx="31114">808650</cx:pt>
          <cx:pt idx="31115">728460</cx:pt>
          <cx:pt idx="31116">130320</cx:pt>
          <cx:pt idx="31117">601470</cx:pt>
          <cx:pt idx="31118">332946</cx:pt>
          <cx:pt idx="31119">450000</cx:pt>
          <cx:pt idx="31120">439074</cx:pt>
          <cx:pt idx="31121">675000</cx:pt>
          <cx:pt idx="31122">1042560</cx:pt>
          <cx:pt idx="31123">202500</cx:pt>
          <cx:pt idx="31124">113760</cx:pt>
          <cx:pt idx="31125">405000</cx:pt>
          <cx:pt idx="31126">733315.5</cx:pt>
          <cx:pt idx="31127">90000</cx:pt>
          <cx:pt idx="31128">1288350</cx:pt>
          <cx:pt idx="31129">770292</cx:pt>
          <cx:pt idx="31130">855882</cx:pt>
          <cx:pt idx="31131">404815.5</cx:pt>
          <cx:pt idx="31132">755190</cx:pt>
          <cx:pt idx="31133">74628</cx:pt>
          <cx:pt idx="31134">450000</cx:pt>
          <cx:pt idx="31135">497520</cx:pt>
          <cx:pt idx="31136">545040</cx:pt>
          <cx:pt idx="31137">500211</cx:pt>
          <cx:pt idx="31138">126000</cx:pt>
          <cx:pt idx="31139">490495.5</cx:pt>
          <cx:pt idx="31140">517927.5</cx:pt>
          <cx:pt idx="31141">454500</cx:pt>
          <cx:pt idx="31142">1080000</cx:pt>
          <cx:pt idx="31143">497520</cx:pt>
          <cx:pt idx="31144">916470</cx:pt>
          <cx:pt idx="31145">125136</cx:pt>
          <cx:pt idx="31146">299772</cx:pt>
          <cx:pt idx="31147">755190</cx:pt>
          <cx:pt idx="31148">1125000</cx:pt>
          <cx:pt idx="31149">127350</cx:pt>
          <cx:pt idx="31150">677664</cx:pt>
          <cx:pt idx="31151">1762110</cx:pt>
          <cx:pt idx="31152">364896</cx:pt>
          <cx:pt idx="31153">1560726</cx:pt>
          <cx:pt idx="31154">969579</cx:pt>
          <cx:pt idx="31155">720000</cx:pt>
          <cx:pt idx="31156">450000</cx:pt>
          <cx:pt idx="31157">787131</cx:pt>
          <cx:pt idx="31158">148365</cx:pt>
          <cx:pt idx="31159">1200744</cx:pt>
          <cx:pt idx="31160">679500</cx:pt>
          <cx:pt idx="31161">312768</cx:pt>
          <cx:pt idx="31162">135000</cx:pt>
          <cx:pt idx="31163">172512</cx:pt>
          <cx:pt idx="31164">229230</cx:pt>
          <cx:pt idx="31165">135000</cx:pt>
          <cx:pt idx="31166">808650</cx:pt>
          <cx:pt idx="31167">1125000</cx:pt>
          <cx:pt idx="31168">1451047.5</cx:pt>
          <cx:pt idx="31169">364896</cx:pt>
          <cx:pt idx="31170">573628.5</cx:pt>
          <cx:pt idx="31171">367389</cx:pt>
          <cx:pt idx="31172">113760</cx:pt>
          <cx:pt idx="31173">319981.5</cx:pt>
          <cx:pt idx="31174">808650</cx:pt>
          <cx:pt idx="31175">269550</cx:pt>
          <cx:pt idx="31176">1275772.5</cx:pt>
          <cx:pt idx="31177">270000</cx:pt>
          <cx:pt idx="31178">824823</cx:pt>
          <cx:pt idx="31179">450000</cx:pt>
          <cx:pt idx="31180">808650</cx:pt>
          <cx:pt idx="31181">247275</cx:pt>
          <cx:pt idx="31182">808650</cx:pt>
          <cx:pt idx="31183">781920</cx:pt>
          <cx:pt idx="31184">486000</cx:pt>
          <cx:pt idx="31185">254700</cx:pt>
          <cx:pt idx="31186">824823</cx:pt>
          <cx:pt idx="31187">454500</cx:pt>
          <cx:pt idx="31188">270000</cx:pt>
          <cx:pt idx="31189">675000</cx:pt>
          <cx:pt idx="31190">180000</cx:pt>
          <cx:pt idx="31191">1800000</cx:pt>
          <cx:pt idx="31192">1006920</cx:pt>
          <cx:pt idx="31193">225000</cx:pt>
          <cx:pt idx="31194">47970</cx:pt>
          <cx:pt idx="31195">297130.5</cx:pt>
          <cx:pt idx="31196">932643</cx:pt>
          <cx:pt idx="31197">405000</cx:pt>
          <cx:pt idx="31198">233208</cx:pt>
          <cx:pt idx="31199">814041</cx:pt>
          <cx:pt idx="31200">270000</cx:pt>
          <cx:pt idx="31201">993082.5</cx:pt>
          <cx:pt idx="31202">1035832.5</cx:pt>
          <cx:pt idx="31203">728460</cx:pt>
          <cx:pt idx="31204">381528</cx:pt>
          <cx:pt idx="31205">269550</cx:pt>
          <cx:pt idx="31206">263686.5</cx:pt>
          <cx:pt idx="31207">1282500</cx:pt>
          <cx:pt idx="31208">1035832.5</cx:pt>
          <cx:pt idx="31209">1102500</cx:pt>
          <cx:pt idx="31210">325908</cx:pt>
          <cx:pt idx="31211">262246.5</cx:pt>
          <cx:pt idx="31212">135000</cx:pt>
          <cx:pt idx="31213">450000</cx:pt>
          <cx:pt idx="31214">225000</cx:pt>
          <cx:pt idx="31215">1280794.5</cx:pt>
          <cx:pt idx="31216">1540867.5</cx:pt>
          <cx:pt idx="31217">261288</cx:pt>
          <cx:pt idx="31218">1174005</cx:pt>
          <cx:pt idx="31219">808650</cx:pt>
          <cx:pt idx="31220">143910</cx:pt>
          <cx:pt idx="31221">269550</cx:pt>
          <cx:pt idx="31222">450000</cx:pt>
          <cx:pt idx="31223">247500</cx:pt>
          <cx:pt idx="31224">254700</cx:pt>
          <cx:pt idx="31225">573628.5</cx:pt>
          <cx:pt idx="31226">1078200</cx:pt>
          <cx:pt idx="31227">364896</cx:pt>
          <cx:pt idx="31228">135000</cx:pt>
          <cx:pt idx="31229">1350000</cx:pt>
          <cx:pt idx="31230">431280</cx:pt>
          <cx:pt idx="31231">517500</cx:pt>
          <cx:pt idx="31232">135000</cx:pt>
          <cx:pt idx="31233">328405.5</cx:pt>
          <cx:pt idx="31234">1249740</cx:pt>
          <cx:pt idx="31235">1327500</cx:pt>
          <cx:pt idx="31236">766282.5</cx:pt>
          <cx:pt idx="31237">1056447</cx:pt>
          <cx:pt idx="31238">225000</cx:pt>
          <cx:pt idx="31239">291384</cx:pt>
          <cx:pt idx="31240">1125000</cx:pt>
          <cx:pt idx="31241">521568</cx:pt>
          <cx:pt idx="31242">835380</cx:pt>
          <cx:pt idx="31243">1006920</cx:pt>
          <cx:pt idx="31244">1345500</cx:pt>
          <cx:pt idx="31245">521280</cx:pt>
          <cx:pt idx="31246">1166724</cx:pt>
          <cx:pt idx="31247">123993</cx:pt>
          <cx:pt idx="31248">1292013</cx:pt>
          <cx:pt idx="31249">814041</cx:pt>
          <cx:pt idx="31250">572076</cx:pt>
          <cx:pt idx="31251">450000</cx:pt>
          <cx:pt idx="31252">127350</cx:pt>
          <cx:pt idx="31253">477000</cx:pt>
          <cx:pt idx="31254">270000</cx:pt>
          <cx:pt idx="31255">675000</cx:pt>
          <cx:pt idx="31256">1350000</cx:pt>
          <cx:pt idx="31257">551079</cx:pt>
          <cx:pt idx="31258">244584</cx:pt>
          <cx:pt idx="31259">180000</cx:pt>
          <cx:pt idx="31260">585000</cx:pt>
          <cx:pt idx="31261">1293502.5</cx:pt>
          <cx:pt idx="31262">225000</cx:pt>
          <cx:pt idx="31263">1078200</cx:pt>
          <cx:pt idx="31264">447453</cx:pt>
          <cx:pt idx="31265">278613</cx:pt>
          <cx:pt idx="31266">521136</cx:pt>
          <cx:pt idx="31267">1546020</cx:pt>
          <cx:pt idx="31268">269550</cx:pt>
          <cx:pt idx="31269">1800000</cx:pt>
          <cx:pt idx="31270">252000</cx:pt>
          <cx:pt idx="31271">840951</cx:pt>
          <cx:pt idx="31272">327024</cx:pt>
          <cx:pt idx="31273">365175</cx:pt>
          <cx:pt idx="31274">450000</cx:pt>
          <cx:pt idx="31275">227520</cx:pt>
          <cx:pt idx="31276">273636</cx:pt>
          <cx:pt idx="31277">521280</cx:pt>
          <cx:pt idx="31278">203760</cx:pt>
          <cx:pt idx="31279">1288350</cx:pt>
          <cx:pt idx="31280">288873</cx:pt>
          <cx:pt idx="31281">284400</cx:pt>
          <cx:pt idx="31282">270000</cx:pt>
          <cx:pt idx="31283">808650</cx:pt>
          <cx:pt idx="31284">167121</cx:pt>
          <cx:pt idx="31285">314055</cx:pt>
          <cx:pt idx="31286">225000</cx:pt>
          <cx:pt idx="31287">409500</cx:pt>
          <cx:pt idx="31288">450000</cx:pt>
          <cx:pt idx="31289">454500</cx:pt>
          <cx:pt idx="31290">1125000</cx:pt>
          <cx:pt idx="31291">491823</cx:pt>
          <cx:pt idx="31292">521280</cx:pt>
          <cx:pt idx="31293">254700</cx:pt>
          <cx:pt idx="31294">810000</cx:pt>
          <cx:pt idx="31295">1886850</cx:pt>
          <cx:pt idx="31296">675000</cx:pt>
          <cx:pt idx="31297">405000</cx:pt>
          <cx:pt idx="31298">670500</cx:pt>
          <cx:pt idx="31299">273636</cx:pt>
          <cx:pt idx="31300">585000</cx:pt>
          <cx:pt idx="31301">717003</cx:pt>
          <cx:pt idx="31302">225000</cx:pt>
          <cx:pt idx="31303">1006920</cx:pt>
          <cx:pt idx="31304">405000</cx:pt>
          <cx:pt idx="31305">180000</cx:pt>
          <cx:pt idx="31306">436032</cx:pt>
          <cx:pt idx="31307">1078200</cx:pt>
          <cx:pt idx="31308">562491</cx:pt>
          <cx:pt idx="31309">582804</cx:pt>
          <cx:pt idx="31310">808650</cx:pt>
          <cx:pt idx="31311">500211</cx:pt>
          <cx:pt idx="31312">180000</cx:pt>
          <cx:pt idx="31313">808650</cx:pt>
          <cx:pt idx="31314">889515</cx:pt>
          <cx:pt idx="31315">81504</cx:pt>
          <cx:pt idx="31316">254700</cx:pt>
          <cx:pt idx="31317">1350000</cx:pt>
          <cx:pt idx="31318">1006920</cx:pt>
          <cx:pt idx="31319">536917.5</cx:pt>
          <cx:pt idx="31320">916470</cx:pt>
          <cx:pt idx="31321">135000</cx:pt>
          <cx:pt idx="31322">491823</cx:pt>
          <cx:pt idx="31323">454500</cx:pt>
          <cx:pt idx="31324">787131</cx:pt>
          <cx:pt idx="31325">225000</cx:pt>
          <cx:pt idx="31326">592560</cx:pt>
          <cx:pt idx="31327">338314.5</cx:pt>
          <cx:pt idx="31328">512446.5</cx:pt>
          <cx:pt idx="31329">657000</cx:pt>
          <cx:pt idx="31330">315666</cx:pt>
          <cx:pt idx="31331">753840</cx:pt>
          <cx:pt idx="31332">152820</cx:pt>
          <cx:pt idx="31333">568908</cx:pt>
          <cx:pt idx="31334">675000</cx:pt>
          <cx:pt idx="31335">49500</cx:pt>
          <cx:pt idx="31336">738567</cx:pt>
          <cx:pt idx="31337">306306</cx:pt>
          <cx:pt idx="31338">1339690.5</cx:pt>
          <cx:pt idx="31339">1113840</cx:pt>
          <cx:pt idx="31340">588874.5</cx:pt>
          <cx:pt idx="31341">521280</cx:pt>
          <cx:pt idx="31342">497520</cx:pt>
          <cx:pt idx="31343">135000</cx:pt>
          <cx:pt idx="31344">1350000</cx:pt>
          <cx:pt idx="31345">942300</cx:pt>
          <cx:pt idx="31346">382500</cx:pt>
          <cx:pt idx="31347">269550</cx:pt>
          <cx:pt idx="31348">940500</cx:pt>
          <cx:pt idx="31349">157500</cx:pt>
          <cx:pt idx="31350">855882</cx:pt>
          <cx:pt idx="31351">781695</cx:pt>
          <cx:pt idx="31352">360000</cx:pt>
          <cx:pt idx="31353">273636</cx:pt>
          <cx:pt idx="31354">265536</cx:pt>
          <cx:pt idx="31355">360000</cx:pt>
          <cx:pt idx="31356">1006920</cx:pt>
          <cx:pt idx="31357">450000</cx:pt>
          <cx:pt idx="31358">1255680</cx:pt>
          <cx:pt idx="31359">970380</cx:pt>
          <cx:pt idx="31360">450000</cx:pt>
          <cx:pt idx="31361">270000</cx:pt>
          <cx:pt idx="31362">781920</cx:pt>
          <cx:pt idx="31363">450000</cx:pt>
          <cx:pt idx="31364">832500</cx:pt>
          <cx:pt idx="31365">983299.5</cx:pt>
          <cx:pt idx="31366">269550</cx:pt>
          <cx:pt idx="31367">1579477.5</cx:pt>
          <cx:pt idx="31368">183294</cx:pt>
          <cx:pt idx="31369">276813</cx:pt>
          <cx:pt idx="31370">152820</cx:pt>
          <cx:pt idx="31371">1262146.5</cx:pt>
          <cx:pt idx="31372">359725.5</cx:pt>
          <cx:pt idx="31373">592560</cx:pt>
          <cx:pt idx="31374">420718.5</cx:pt>
          <cx:pt idx="31375">1515415.5</cx:pt>
          <cx:pt idx="31376">675000</cx:pt>
          <cx:pt idx="31377">1006920</cx:pt>
          <cx:pt idx="31378">254700</cx:pt>
          <cx:pt idx="31379">135000</cx:pt>
          <cx:pt idx="31380">298512</cx:pt>
          <cx:pt idx="31381">704844</cx:pt>
          <cx:pt idx="31382">360000</cx:pt>
          <cx:pt idx="31383">354276</cx:pt>
          <cx:pt idx="31384">1066500</cx:pt>
          <cx:pt idx="31385">622413</cx:pt>
          <cx:pt idx="31386">1270120.5</cx:pt>
          <cx:pt idx="31387">526491</cx:pt>
          <cx:pt idx="31388">698517</cx:pt>
          <cx:pt idx="31389">544491</cx:pt>
          <cx:pt idx="31390">284256</cx:pt>
          <cx:pt idx="31391">697500</cx:pt>
          <cx:pt idx="31392">450000</cx:pt>
          <cx:pt idx="31393">157500</cx:pt>
          <cx:pt idx="31394">553806</cx:pt>
          <cx:pt idx="31395">1886850</cx:pt>
          <cx:pt idx="31396">436032</cx:pt>
          <cx:pt idx="31397">221832</cx:pt>
          <cx:pt idx="31398">254700</cx:pt>
          <cx:pt idx="31399">95940</cx:pt>
          <cx:pt idx="31400">521280</cx:pt>
          <cx:pt idx="31401">225000</cx:pt>
          <cx:pt idx="31402">106974</cx:pt>
          <cx:pt idx="31403">174132</cx:pt>
          <cx:pt idx="31404">273636</cx:pt>
          <cx:pt idx="31405">1350000</cx:pt>
          <cx:pt idx="31406">743031</cx:pt>
          <cx:pt idx="31407">143910</cx:pt>
          <cx:pt idx="31408">180000</cx:pt>
          <cx:pt idx="31409">381528</cx:pt>
          <cx:pt idx="31410">331920</cx:pt>
          <cx:pt idx="31411">231813</cx:pt>
          <cx:pt idx="31412">1125000</cx:pt>
          <cx:pt idx="31413">835380</cx:pt>
          <cx:pt idx="31414">610335</cx:pt>
          <cx:pt idx="31415">495000</cx:pt>
          <cx:pt idx="31416">135000</cx:pt>
          <cx:pt idx="31417">130644</cx:pt>
          <cx:pt idx="31418">292500</cx:pt>
          <cx:pt idx="31419">1125000</cx:pt>
          <cx:pt idx="31420">526491</cx:pt>
          <cx:pt idx="31421">1223010</cx:pt>
          <cx:pt idx="31422">270000</cx:pt>
          <cx:pt idx="31423">508495.5</cx:pt>
          <cx:pt idx="31424">771493.5</cx:pt>
          <cx:pt idx="31425">337500</cx:pt>
          <cx:pt idx="31426">455040</cx:pt>
          <cx:pt idx="31427">526500</cx:pt>
          <cx:pt idx="31428">508495.5</cx:pt>
          <cx:pt idx="31429">675000</cx:pt>
          <cx:pt idx="31430">545040</cx:pt>
          <cx:pt idx="31431">807984</cx:pt>
          <cx:pt idx="31432">772686</cx:pt>
          <cx:pt idx="31433">537669</cx:pt>
          <cx:pt idx="31434">904500</cx:pt>
          <cx:pt idx="31435">1078200</cx:pt>
          <cx:pt idx="31436">152820</cx:pt>
          <cx:pt idx="31437">135000</cx:pt>
          <cx:pt idx="31438">227520</cx:pt>
          <cx:pt idx="31439">127350</cx:pt>
          <cx:pt idx="31440">701721</cx:pt>
          <cx:pt idx="31441">1206000</cx:pt>
          <cx:pt idx="31442">808650</cx:pt>
          <cx:pt idx="31443">364500</cx:pt>
          <cx:pt idx="31444">485640</cx:pt>
          <cx:pt idx="31445">533668.5</cx:pt>
          <cx:pt idx="31446">545040</cx:pt>
          <cx:pt idx="31447">679500</cx:pt>
          <cx:pt idx="31448">523597.5</cx:pt>
          <cx:pt idx="31449">292500</cx:pt>
          <cx:pt idx="31450">1647000</cx:pt>
          <cx:pt idx="31451">622413</cx:pt>
          <cx:pt idx="31452">490495.5</cx:pt>
          <cx:pt idx="31453">450000</cx:pt>
          <cx:pt idx="31454">1339884</cx:pt>
          <cx:pt idx="31455">298467</cx:pt>
          <cx:pt idx="31456">900000</cx:pt>
          <cx:pt idx="31457">677664</cx:pt>
          <cx:pt idx="31458">734773.5</cx:pt>
          <cx:pt idx="31459">505642.5</cx:pt>
          <cx:pt idx="31460">814041</cx:pt>
          <cx:pt idx="31461">463500</cx:pt>
          <cx:pt idx="31462">743031</cx:pt>
          <cx:pt idx="31463">746280</cx:pt>
          <cx:pt idx="31464">239850</cx:pt>
          <cx:pt idx="31465">479700</cx:pt>
          <cx:pt idx="31466">225000</cx:pt>
          <cx:pt idx="31467">152820</cx:pt>
          <cx:pt idx="31468">119448</cx:pt>
          <cx:pt idx="31469">1078200</cx:pt>
          <cx:pt idx="31470">468000</cx:pt>
          <cx:pt idx="31471">1575000</cx:pt>
          <cx:pt idx="31472">270000</cx:pt>
          <cx:pt idx="31473">418500</cx:pt>
          <cx:pt idx="31474">752742</cx:pt>
          <cx:pt idx="31475">544491</cx:pt>
          <cx:pt idx="31476">523597.5</cx:pt>
          <cx:pt idx="31477">550980</cx:pt>
          <cx:pt idx="31478">547344</cx:pt>
          <cx:pt idx="31479">787500</cx:pt>
          <cx:pt idx="31480">446931</cx:pt>
          <cx:pt idx="31481">323388</cx:pt>
          <cx:pt idx="31482">808650</cx:pt>
          <cx:pt idx="31483">380533.5</cx:pt>
          <cx:pt idx="31484">547344</cx:pt>
          <cx:pt idx="31485">343377</cx:pt>
          <cx:pt idx="31486">840951</cx:pt>
          <cx:pt idx="31487">1078200</cx:pt>
          <cx:pt idx="31488">247500</cx:pt>
          <cx:pt idx="31489">162000</cx:pt>
          <cx:pt idx="31490">675000</cx:pt>
          <cx:pt idx="31491">180000</cx:pt>
          <cx:pt idx="31492">486000</cx:pt>
          <cx:pt idx="31493">1300500</cx:pt>
          <cx:pt idx="31494">573628.5</cx:pt>
          <cx:pt idx="31495">508495.5</cx:pt>
          <cx:pt idx="31496">448056</cx:pt>
          <cx:pt idx="31497">225000</cx:pt>
          <cx:pt idx="31498">781920</cx:pt>
          <cx:pt idx="31499">276277.5</cx:pt>
          <cx:pt idx="31500">270000</cx:pt>
          <cx:pt idx="31501">755190</cx:pt>
          <cx:pt idx="31502">1125000</cx:pt>
          <cx:pt idx="31503">180000</cx:pt>
          <cx:pt idx="31504">860377.5</cx:pt>
          <cx:pt idx="31505">130824</cx:pt>
          <cx:pt idx="31506">508495.5</cx:pt>
          <cx:pt idx="31507">545040</cx:pt>
          <cx:pt idx="31508">1755000</cx:pt>
          <cx:pt idx="31509">835380</cx:pt>
          <cx:pt idx="31510">298512</cx:pt>
          <cx:pt idx="31511">180000</cx:pt>
          <cx:pt idx="31512">247500</cx:pt>
          <cx:pt idx="31513">239850</cx:pt>
          <cx:pt idx="31514">810000</cx:pt>
          <cx:pt idx="31515">302544</cx:pt>
          <cx:pt idx="31516">450000</cx:pt>
          <cx:pt idx="31517">1078200</cx:pt>
          <cx:pt idx="31518">919255.5</cx:pt>
          <cx:pt idx="31519">173196</cx:pt>
          <cx:pt idx="31520">254700</cx:pt>
          <cx:pt idx="31521">900000</cx:pt>
          <cx:pt idx="31522">337500</cx:pt>
          <cx:pt idx="31523">536917.5</cx:pt>
          <cx:pt idx="31524">339948</cx:pt>
          <cx:pt idx="31525">441000</cx:pt>
          <cx:pt idx="31526">545040</cx:pt>
          <cx:pt idx="31527">562491</cx:pt>
          <cx:pt idx="31528">630000</cx:pt>
          <cx:pt idx="31529">640080</cx:pt>
          <cx:pt idx="31530">254700</cx:pt>
          <cx:pt idx="31531">755190</cx:pt>
          <cx:pt idx="31532">640764</cx:pt>
          <cx:pt idx="31533">508495.5</cx:pt>
          <cx:pt idx="31534">781920</cx:pt>
          <cx:pt idx="31535">143910</cx:pt>
          <cx:pt idx="31536">521280</cx:pt>
          <cx:pt idx="31537">1913805</cx:pt>
          <cx:pt idx="31538">677664</cx:pt>
          <cx:pt idx="31539">135000</cx:pt>
          <cx:pt idx="31540">178290</cx:pt>
          <cx:pt idx="31541">129519</cx:pt>
          <cx:pt idx="31542">758214</cx:pt>
          <cx:pt idx="31543">603000</cx:pt>
          <cx:pt idx="31544">729792</cx:pt>
          <cx:pt idx="31545">942300</cx:pt>
          <cx:pt idx="31546">454500</cx:pt>
          <cx:pt idx="31547">450000</cx:pt>
          <cx:pt idx="31548">180000</cx:pt>
          <cx:pt idx="31549">1078200</cx:pt>
          <cx:pt idx="31550">50940</cx:pt>
          <cx:pt idx="31551">545040</cx:pt>
          <cx:pt idx="31552">270000</cx:pt>
          <cx:pt idx="31553">523237.5</cx:pt>
          <cx:pt idx="31554">545040</cx:pt>
          <cx:pt idx="31555">270000</cx:pt>
          <cx:pt idx="31556">225000</cx:pt>
          <cx:pt idx="31557">521280</cx:pt>
          <cx:pt idx="31558">225000</cx:pt>
          <cx:pt idx="31559">269550</cx:pt>
          <cx:pt idx="31560">497520</cx:pt>
          <cx:pt idx="31561">1125000</cx:pt>
          <cx:pt idx="31562">808650</cx:pt>
          <cx:pt idx="31563">497520</cx:pt>
          <cx:pt idx="31564">760225.5</cx:pt>
          <cx:pt idx="31565">545040</cx:pt>
          <cx:pt idx="31566">225000</cx:pt>
          <cx:pt idx="31567">187704</cx:pt>
          <cx:pt idx="31568">728460</cx:pt>
          <cx:pt idx="31569">252531</cx:pt>
          <cx:pt idx="31570">454500</cx:pt>
          <cx:pt idx="31571">257391</cx:pt>
          <cx:pt idx="31572">518562</cx:pt>
          <cx:pt idx="31573">832500</cx:pt>
          <cx:pt idx="31574">270126</cx:pt>
          <cx:pt idx="31575">229500</cx:pt>
          <cx:pt idx="31576">942142.5</cx:pt>
          <cx:pt idx="31577">338832</cx:pt>
          <cx:pt idx="31578">269550</cx:pt>
          <cx:pt idx="31579">1116000</cx:pt>
          <cx:pt idx="31580">557770.5</cx:pt>
          <cx:pt idx="31581">630000</cx:pt>
          <cx:pt idx="31582">798777</cx:pt>
          <cx:pt idx="31583">436671</cx:pt>
          <cx:pt idx="31584">296280</cx:pt>
          <cx:pt idx="31585">135000</cx:pt>
          <cx:pt idx="31586">1454094</cx:pt>
          <cx:pt idx="31587">1374480</cx:pt>
          <cx:pt idx="31588">346500</cx:pt>
          <cx:pt idx="31589">225000</cx:pt>
          <cx:pt idx="31590">135000</cx:pt>
          <cx:pt idx="31591">254700</cx:pt>
          <cx:pt idx="31592">835605</cx:pt>
          <cx:pt idx="31593">675000</cx:pt>
          <cx:pt idx="31594">1133748</cx:pt>
          <cx:pt idx="31595">315000</cx:pt>
          <cx:pt idx="31596">215640</cx:pt>
          <cx:pt idx="31597">473760</cx:pt>
          <cx:pt idx="31598">450000</cx:pt>
          <cx:pt idx="31599">270000</cx:pt>
          <cx:pt idx="31600">227520</cx:pt>
          <cx:pt idx="31601">270000</cx:pt>
          <cx:pt idx="31602">254700</cx:pt>
          <cx:pt idx="31603">53910</cx:pt>
          <cx:pt idx="31604">243000</cx:pt>
          <cx:pt idx="31605">500490</cx:pt>
          <cx:pt idx="31606">61128</cx:pt>
          <cx:pt idx="31607">735579</cx:pt>
          <cx:pt idx="31608">573408</cx:pt>
          <cx:pt idx="31609">675000</cx:pt>
          <cx:pt idx="31610">830214</cx:pt>
          <cx:pt idx="31611">405000</cx:pt>
          <cx:pt idx="31612">327024</cx:pt>
          <cx:pt idx="31613">755190</cx:pt>
          <cx:pt idx="31614">292500</cx:pt>
          <cx:pt idx="31615">1078200</cx:pt>
          <cx:pt idx="31616">1040985</cx:pt>
          <cx:pt idx="31617">1762110</cx:pt>
          <cx:pt idx="31618">787131</cx:pt>
          <cx:pt idx="31619">648000</cx:pt>
          <cx:pt idx="31620">675000</cx:pt>
          <cx:pt idx="31621">1575000</cx:pt>
          <cx:pt idx="31622">315000</cx:pt>
          <cx:pt idx="31623">765261</cx:pt>
          <cx:pt idx="31624">679500</cx:pt>
          <cx:pt idx="31625">415224</cx:pt>
          <cx:pt idx="31626">675000</cx:pt>
          <cx:pt idx="31627">457312.5</cx:pt>
          <cx:pt idx="31628">640080</cx:pt>
          <cx:pt idx="31629">900000</cx:pt>
          <cx:pt idx="31630">1615968</cx:pt>
          <cx:pt idx="31631">202500</cx:pt>
          <cx:pt idx="31632">254700</cx:pt>
          <cx:pt idx="31633">112500</cx:pt>
          <cx:pt idx="31634">254700</cx:pt>
          <cx:pt idx="31635">631332</cx:pt>
          <cx:pt idx="31636">423000</cx:pt>
          <cx:pt idx="31637">1133748</cx:pt>
          <cx:pt idx="31638">840951</cx:pt>
          <cx:pt idx="31639">307944</cx:pt>
          <cx:pt idx="31640">101880</cx:pt>
          <cx:pt idx="31641">1994670</cx:pt>
          <cx:pt idx="31642">360000</cx:pt>
          <cx:pt idx="31643">930055.5</cx:pt>
          <cx:pt idx="31644">728460</cx:pt>
          <cx:pt idx="31645">450000</cx:pt>
          <cx:pt idx="31646">422892</cx:pt>
          <cx:pt idx="31647">161730</cx:pt>
          <cx:pt idx="31648">840996</cx:pt>
          <cx:pt idx="31649">273636</cx:pt>
          <cx:pt idx="31650">193392</cx:pt>
          <cx:pt idx="31651">755190</cx:pt>
          <cx:pt idx="31652">247500</cx:pt>
          <cx:pt idx="31653">755190</cx:pt>
          <cx:pt idx="31654">276277.5</cx:pt>
          <cx:pt idx="31655">835380</cx:pt>
          <cx:pt idx="31656">808650</cx:pt>
          <cx:pt idx="31657">674635.5</cx:pt>
          <cx:pt idx="31658">178290</cx:pt>
          <cx:pt idx="31659">291384</cx:pt>
          <cx:pt idx="31660">1408140</cx:pt>
          <cx:pt idx="31661">399559.5</cx:pt>
          <cx:pt idx="31662">436032</cx:pt>
          <cx:pt idx="31663">1207143</cx:pt>
          <cx:pt idx="31664">1504791</cx:pt>
          <cx:pt idx="31665">202500</cx:pt>
          <cx:pt idx="31666">254700</cx:pt>
          <cx:pt idx="31667">760225.5</cx:pt>
          <cx:pt idx="31668">450000</cx:pt>
          <cx:pt idx="31669">254700</cx:pt>
          <cx:pt idx="31670">225000</cx:pt>
          <cx:pt idx="31671">327024</cx:pt>
          <cx:pt idx="31672">137520</cx:pt>
          <cx:pt idx="31673">180000</cx:pt>
          <cx:pt idx="31674">675000</cx:pt>
          <cx:pt idx="31675">1125000</cx:pt>
          <cx:pt idx="31676">364500</cx:pt>
          <cx:pt idx="31677">163512</cx:pt>
          <cx:pt idx="31678">247500</cx:pt>
          <cx:pt idx="31679">612612</cx:pt>
          <cx:pt idx="31680">1350000</cx:pt>
          <cx:pt idx="31681">508495.5</cx:pt>
          <cx:pt idx="31682">220032</cx:pt>
          <cx:pt idx="31683">675000</cx:pt>
          <cx:pt idx="31684">1078200</cx:pt>
          <cx:pt idx="31685">270000</cx:pt>
          <cx:pt idx="31686">1575000</cx:pt>
          <cx:pt idx="31687">380533.5</cx:pt>
          <cx:pt idx="31688">361998</cx:pt>
          <cx:pt idx="31689">254700</cx:pt>
          <cx:pt idx="31690">474048</cx:pt>
          <cx:pt idx="31691">630000</cx:pt>
          <cx:pt idx="31692">90000</cx:pt>
          <cx:pt idx="31693">1800000</cx:pt>
          <cx:pt idx="31694">384048</cx:pt>
          <cx:pt idx="31695">675000</cx:pt>
          <cx:pt idx="31696">337923</cx:pt>
          <cx:pt idx="31697">961146</cx:pt>
          <cx:pt idx="31698">935640</cx:pt>
          <cx:pt idx="31699">544491</cx:pt>
          <cx:pt idx="31700">781920</cx:pt>
          <cx:pt idx="31701">170640</cx:pt>
          <cx:pt idx="31702">582804</cx:pt>
          <cx:pt idx="31703">1255680</cx:pt>
          <cx:pt idx="31704">227493</cx:pt>
          <cx:pt idx="31705">180000</cx:pt>
          <cx:pt idx="31706">1035000</cx:pt>
          <cx:pt idx="31707">231813</cx:pt>
          <cx:pt idx="31708">152820</cx:pt>
          <cx:pt idx="31709">675000</cx:pt>
          <cx:pt idx="31710">511249.5</cx:pt>
          <cx:pt idx="31711">715095</cx:pt>
          <cx:pt idx="31712">545040</cx:pt>
          <cx:pt idx="31713">108000</cx:pt>
          <cx:pt idx="31714">547344</cx:pt>
          <cx:pt idx="31715">512064</cx:pt>
          <cx:pt idx="31716">219042</cx:pt>
          <cx:pt idx="31717">152820</cx:pt>
          <cx:pt idx="31718">567000</cx:pt>
          <cx:pt idx="31719">272520</cx:pt>
          <cx:pt idx="31720">379008</cx:pt>
          <cx:pt idx="31721">414229.5</cx:pt>
          <cx:pt idx="31722">152820</cx:pt>
          <cx:pt idx="31723">247500</cx:pt>
          <cx:pt idx="31724">1006920</cx:pt>
          <cx:pt idx="31725">450000</cx:pt>
          <cx:pt idx="31726">490495.5</cx:pt>
          <cx:pt idx="31727">900000</cx:pt>
          <cx:pt idx="31728">873342</cx:pt>
          <cx:pt idx="31729">675000</cx:pt>
          <cx:pt idx="31730">339241.5</cx:pt>
          <cx:pt idx="31731">472500</cx:pt>
          <cx:pt idx="31732">327024</cx:pt>
          <cx:pt idx="31733">409500</cx:pt>
          <cx:pt idx="31734">675000</cx:pt>
          <cx:pt idx="31735">61128</cx:pt>
          <cx:pt idx="31736">720000</cx:pt>
          <cx:pt idx="31737">337500</cx:pt>
          <cx:pt idx="31738">521280</cx:pt>
          <cx:pt idx="31739">297130.5</cx:pt>
          <cx:pt idx="31740">375322.5</cx:pt>
          <cx:pt idx="31741">454500</cx:pt>
          <cx:pt idx="31742">904500</cx:pt>
          <cx:pt idx="31743">585000</cx:pt>
          <cx:pt idx="31744">225000</cx:pt>
          <cx:pt idx="31745">993082.5</cx:pt>
          <cx:pt idx="31746">161730</cx:pt>
          <cx:pt idx="31747">239850</cx:pt>
          <cx:pt idx="31748">414229.5</cx:pt>
          <cx:pt idx="31749">1288350</cx:pt>
          <cx:pt idx="31750">180000</cx:pt>
          <cx:pt idx="31751">1129500</cx:pt>
          <cx:pt idx="31752">202500</cx:pt>
          <cx:pt idx="31753">808650</cx:pt>
          <cx:pt idx="31754">1255680</cx:pt>
          <cx:pt idx="31755">265500</cx:pt>
          <cx:pt idx="31756">497520</cx:pt>
          <cx:pt idx="31757">808650</cx:pt>
          <cx:pt idx="31758">1288350</cx:pt>
          <cx:pt idx="31759">770292</cx:pt>
          <cx:pt idx="31760">277969.5</cx:pt>
          <cx:pt idx="31761">153000</cx:pt>
          <cx:pt idx="31762">647046</cx:pt>
          <cx:pt idx="31763">481500</cx:pt>
          <cx:pt idx="31764">906228</cx:pt>
          <cx:pt idx="31765">271066.5</cx:pt>
          <cx:pt idx="31766">239850</cx:pt>
          <cx:pt idx="31767">755190</cx:pt>
          <cx:pt idx="31768">942300</cx:pt>
          <cx:pt idx="31769">1381500</cx:pt>
          <cx:pt idx="31770">810000</cx:pt>
          <cx:pt idx="31771">534204</cx:pt>
          <cx:pt idx="31772">152820</cx:pt>
          <cx:pt idx="31773">900000</cx:pt>
          <cx:pt idx="31774">123637.5</cx:pt>
          <cx:pt idx="31775">489168</cx:pt>
          <cx:pt idx="31776">545040</cx:pt>
          <cx:pt idx="31777">808650</cx:pt>
          <cx:pt idx="31778">466713</cx:pt>
          <cx:pt idx="31779">518562</cx:pt>
          <cx:pt idx="31780">900000</cx:pt>
          <cx:pt idx="31781">199080</cx:pt>
          <cx:pt idx="31782">521280</cx:pt>
          <cx:pt idx="31783">80865</cx:pt>
          <cx:pt idx="31784">1223010</cx:pt>
          <cx:pt idx="31785">135000</cx:pt>
          <cx:pt idx="31786">640080</cx:pt>
          <cx:pt idx="31787">781920</cx:pt>
          <cx:pt idx="31788">302206.5</cx:pt>
          <cx:pt idx="31789">647046</cx:pt>
          <cx:pt idx="31790">675000</cx:pt>
          <cx:pt idx="31791">521280</cx:pt>
          <cx:pt idx="31792">545040</cx:pt>
          <cx:pt idx="31793">247675.5</cx:pt>
          <cx:pt idx="31794">656811</cx:pt>
          <cx:pt idx="31795">208854</cx:pt>
          <cx:pt idx="31796">1024740</cx:pt>
          <cx:pt idx="31797">545040</cx:pt>
          <cx:pt idx="31798">497520</cx:pt>
          <cx:pt idx="31799">260568</cx:pt>
          <cx:pt idx="31800">614475</cx:pt>
          <cx:pt idx="31801">526491</cx:pt>
          <cx:pt idx="31802">675000</cx:pt>
          <cx:pt idx="31803">360000</cx:pt>
          <cx:pt idx="31804">203760</cx:pt>
          <cx:pt idx="31805">315000</cx:pt>
          <cx:pt idx="31806">225000</cx:pt>
          <cx:pt idx="31807">201469.5</cx:pt>
          <cx:pt idx="31808">312768</cx:pt>
          <cx:pt idx="31809">447768</cx:pt>
          <cx:pt idx="31810">162000</cx:pt>
          <cx:pt idx="31811">625356</cx:pt>
          <cx:pt idx="31812">135000</cx:pt>
          <cx:pt idx="31813">1078200</cx:pt>
          <cx:pt idx="31814">127350</cx:pt>
          <cx:pt idx="31815">454500</cx:pt>
          <cx:pt idx="31816">450000</cx:pt>
          <cx:pt idx="31817">1162170</cx:pt>
          <cx:pt idx="31818">994500</cx:pt>
          <cx:pt idx="31819">1078200</cx:pt>
          <cx:pt idx="31820">1080000</cx:pt>
          <cx:pt idx="31821">545040</cx:pt>
          <cx:pt idx="31822">254700</cx:pt>
          <cx:pt idx="31823">675000</cx:pt>
          <cx:pt idx="31824">225000</cx:pt>
          <cx:pt idx="31825">350415</cx:pt>
          <cx:pt idx="31826">1761925.5</cx:pt>
          <cx:pt idx="31827">835380</cx:pt>
          <cx:pt idx="31828">318411</cx:pt>
          <cx:pt idx="31829">1762110</cx:pt>
          <cx:pt idx="31830">47970</cx:pt>
          <cx:pt idx="31831">228339</cx:pt>
          <cx:pt idx="31832">270000</cx:pt>
          <cx:pt idx="31833">180000</cx:pt>
          <cx:pt idx="31834">256500</cx:pt>
          <cx:pt idx="31835">450000</cx:pt>
          <cx:pt idx="31836">450000</cx:pt>
          <cx:pt idx="31837">71955</cx:pt>
          <cx:pt idx="31838">384048</cx:pt>
          <cx:pt idx="31839">500566.5</cx:pt>
          <cx:pt idx="31840">679500</cx:pt>
          <cx:pt idx="31841">545040</cx:pt>
          <cx:pt idx="31842">314100</cx:pt>
          <cx:pt idx="31843">276277.5</cx:pt>
          <cx:pt idx="31844">610335</cx:pt>
          <cx:pt idx="31845">225000</cx:pt>
          <cx:pt idx="31846">417024</cx:pt>
          <cx:pt idx="31847">1475154</cx:pt>
          <cx:pt idx="31848">1237500</cx:pt>
          <cx:pt idx="31849">601470</cx:pt>
          <cx:pt idx="31850">490495.5</cx:pt>
          <cx:pt idx="31851">324000</cx:pt>
          <cx:pt idx="31852">1350000</cx:pt>
          <cx:pt idx="31853">1339884</cx:pt>
          <cx:pt idx="31854">781920</cx:pt>
          <cx:pt idx="31855">697500</cx:pt>
          <cx:pt idx="31856">1006920</cx:pt>
          <cx:pt idx="31857">834048</cx:pt>
          <cx:pt idx="31858">408330</cx:pt>
          <cx:pt idx="31859">598486.5</cx:pt>
          <cx:pt idx="31860">585000</cx:pt>
          <cx:pt idx="31861">270000</cx:pt>
          <cx:pt idx="31862">497520</cx:pt>
          <cx:pt idx="31863">675000</cx:pt>
          <cx:pt idx="31864">760225.5</cx:pt>
          <cx:pt idx="31865">522000</cx:pt>
          <cx:pt idx="31866">630000</cx:pt>
          <cx:pt idx="31867">1014588</cx:pt>
          <cx:pt idx="31868">450000</cx:pt>
          <cx:pt idx="31869">270000</cx:pt>
          <cx:pt idx="31870">2156400</cx:pt>
          <cx:pt idx="31871">1506816</cx:pt>
          <cx:pt idx="31872">284400</cx:pt>
          <cx:pt idx="31873">1574532</cx:pt>
          <cx:pt idx="31874">701730</cx:pt>
          <cx:pt idx="31875">945000</cx:pt>
          <cx:pt idx="31876">500211</cx:pt>
          <cx:pt idx="31877">405000</cx:pt>
          <cx:pt idx="31878">135000</cx:pt>
          <cx:pt idx="31879">450000</cx:pt>
          <cx:pt idx="31880">270000</cx:pt>
          <cx:pt idx="31881">348826.5</cx:pt>
          <cx:pt idx="31882">882000</cx:pt>
          <cx:pt idx="31883">385164</cx:pt>
          <cx:pt idx="31884">67500</cx:pt>
          <cx:pt idx="31885">781920</cx:pt>
          <cx:pt idx="31886">808650</cx:pt>
          <cx:pt idx="31887">119448</cx:pt>
          <cx:pt idx="31888">473760</cx:pt>
          <cx:pt idx="31889">1417500</cx:pt>
          <cx:pt idx="31890">1077061.5</cx:pt>
          <cx:pt idx="31891">545040</cx:pt>
          <cx:pt idx="31892">964368</cx:pt>
          <cx:pt idx="31893">816660</cx:pt>
          <cx:pt idx="31894">225000</cx:pt>
          <cx:pt idx="31895">135000</cx:pt>
          <cx:pt idx="31896">150948</cx:pt>
          <cx:pt idx="31897">1260000</cx:pt>
          <cx:pt idx="31898">549882</cx:pt>
          <cx:pt idx="31899">675000</cx:pt>
          <cx:pt idx="31900">180000</cx:pt>
          <cx:pt idx="31901">1125000</cx:pt>
          <cx:pt idx="31902">263686.5</cx:pt>
          <cx:pt idx="31903">270000</cx:pt>
          <cx:pt idx="31904">825588</cx:pt>
          <cx:pt idx="31905">119925</cx:pt>
          <cx:pt idx="31906">495000</cx:pt>
          <cx:pt idx="31907">360000</cx:pt>
          <cx:pt idx="31908">225000</cx:pt>
          <cx:pt idx="31909">781920</cx:pt>
          <cx:pt idx="31910">450000</cx:pt>
          <cx:pt idx="31911">904500</cx:pt>
          <cx:pt idx="31912">203760</cx:pt>
          <cx:pt idx="31913">1046142</cx:pt>
          <cx:pt idx="31914">675000</cx:pt>
          <cx:pt idx="31915">180000</cx:pt>
          <cx:pt idx="31916">540000</cx:pt>
          <cx:pt idx="31917">450000</cx:pt>
          <cx:pt idx="31918">728460</cx:pt>
          <cx:pt idx="31919">117162</cx:pt>
          <cx:pt idx="31920">547344</cx:pt>
          <cx:pt idx="31921">1002726</cx:pt>
          <cx:pt idx="31922">127350</cx:pt>
          <cx:pt idx="31923">545040</cx:pt>
          <cx:pt idx="31924">473760</cx:pt>
          <cx:pt idx="31925">916470</cx:pt>
          <cx:pt idx="31926">180000</cx:pt>
          <cx:pt idx="31927">450000</cx:pt>
          <cx:pt idx="31928">1288350</cx:pt>
          <cx:pt idx="31929">792000</cx:pt>
          <cx:pt idx="31930">269982</cx:pt>
          <cx:pt idx="31931">239850</cx:pt>
          <cx:pt idx="31932">808650</cx:pt>
          <cx:pt idx="31933">135000</cx:pt>
          <cx:pt idx="31934">1082214</cx:pt>
          <cx:pt idx="31935">277969.5</cx:pt>
          <cx:pt idx="31936">497520</cx:pt>
          <cx:pt idx="31937">227520</cx:pt>
          <cx:pt idx="31938">552555</cx:pt>
          <cx:pt idx="31939">450000</cx:pt>
          <cx:pt idx="31940">254700</cx:pt>
          <cx:pt idx="31941">381528</cx:pt>
          <cx:pt idx="31942">450000</cx:pt>
          <cx:pt idx="31943">490495.5</cx:pt>
          <cx:pt idx="31944">254700</cx:pt>
          <cx:pt idx="31945">419679</cx:pt>
          <cx:pt idx="31946">780363</cx:pt>
          <cx:pt idx="31947">1824480</cx:pt>
          <cx:pt idx="31948">918468</cx:pt>
          <cx:pt idx="31949">1006920</cx:pt>
          <cx:pt idx="31950">1350000</cx:pt>
          <cx:pt idx="31951">622413</cx:pt>
          <cx:pt idx="31952">781920</cx:pt>
          <cx:pt idx="31953">432000</cx:pt>
          <cx:pt idx="31954">555273</cx:pt>
          <cx:pt idx="31955">1800000</cx:pt>
          <cx:pt idx="31956">450000</cx:pt>
          <cx:pt idx="31957">239850</cx:pt>
          <cx:pt idx="31958">640080</cx:pt>
          <cx:pt idx="31959">251280</cx:pt>
          <cx:pt idx="31960">254700</cx:pt>
          <cx:pt idx="31961">450000</cx:pt>
          <cx:pt idx="31962">599778</cx:pt>
          <cx:pt idx="31963">675000</cx:pt>
          <cx:pt idx="31964">585000</cx:pt>
          <cx:pt idx="31965">1078200</cx:pt>
          <cx:pt idx="31966">47970</cx:pt>
          <cx:pt idx="31967">797557.5</cx:pt>
          <cx:pt idx="31968">781920</cx:pt>
          <cx:pt idx="31969">180000</cx:pt>
          <cx:pt idx="31970">247500</cx:pt>
          <cx:pt idx="31971">1312110</cx:pt>
          <cx:pt idx="31972">341280</cx:pt>
          <cx:pt idx="31973">119925</cx:pt>
          <cx:pt idx="31974">545040</cx:pt>
          <cx:pt idx="31975">639000</cx:pt>
          <cx:pt idx="31976">2156400</cx:pt>
          <cx:pt idx="31977">269550</cx:pt>
          <cx:pt idx="31978">1024290</cx:pt>
          <cx:pt idx="31979">1080000</cx:pt>
          <cx:pt idx="31980">282690</cx:pt>
          <cx:pt idx="31981">380371.5</cx:pt>
          <cx:pt idx="31982">101880</cx:pt>
          <cx:pt idx="31983">1236816</cx:pt>
          <cx:pt idx="31984">414792</cx:pt>
          <cx:pt idx="31985">592560</cx:pt>
          <cx:pt idx="31986">243000</cx:pt>
          <cx:pt idx="31987">848745</cx:pt>
          <cx:pt idx="31988">260640</cx:pt>
          <cx:pt idx="31989">612612</cx:pt>
          <cx:pt idx="31990">378000</cx:pt>
          <cx:pt idx="31991">95940</cx:pt>
          <cx:pt idx="31992">1428408</cx:pt>
          <cx:pt idx="31993">495000</cx:pt>
          <cx:pt idx="31994">835380</cx:pt>
          <cx:pt idx="31995">651600</cx:pt>
          <cx:pt idx="31996">286704</cx:pt>
          <cx:pt idx="31997">942300</cx:pt>
          <cx:pt idx="31998">664947</cx:pt>
          <cx:pt idx="31999">720000</cx:pt>
          <cx:pt idx="32000">675000</cx:pt>
          <cx:pt idx="32001">562500</cx:pt>
          <cx:pt idx="32002">1005120</cx:pt>
          <cx:pt idx="32003">454500</cx:pt>
          <cx:pt idx="32004">562500</cx:pt>
          <cx:pt idx="32005">485190</cx:pt>
          <cx:pt idx="32006">113760</cx:pt>
          <cx:pt idx="32007">355536</cx:pt>
          <cx:pt idx="32008">288000</cx:pt>
          <cx:pt idx="32009">1174500</cx:pt>
          <cx:pt idx="32010">450000</cx:pt>
          <cx:pt idx="32011">700830</cx:pt>
          <cx:pt idx="32012">225000</cx:pt>
          <cx:pt idx="32013">450000</cx:pt>
          <cx:pt idx="32014">753840</cx:pt>
          <cx:pt idx="32015">474048</cx:pt>
          <cx:pt idx="32016">450000</cx:pt>
          <cx:pt idx="32017">270000</cx:pt>
          <cx:pt idx="32018">375858</cx:pt>
          <cx:pt idx="32019">479637</cx:pt>
          <cx:pt idx="32020">1035832.5</cx:pt>
          <cx:pt idx="32021">203760</cx:pt>
          <cx:pt idx="32022">514777.5</cx:pt>
          <cx:pt idx="32023">904500</cx:pt>
          <cx:pt idx="32024">785398.5</cx:pt>
          <cx:pt idx="32025">592560</cx:pt>
          <cx:pt idx="32026">965340</cx:pt>
          <cx:pt idx="32027">668304</cx:pt>
          <cx:pt idx="32028">573628.5</cx:pt>
          <cx:pt idx="32029">640080</cx:pt>
          <cx:pt idx="32030">71955</cx:pt>
          <cx:pt idx="32031">533668.5</cx:pt>
          <cx:pt idx="32032">373311</cx:pt>
          <cx:pt idx="32033">509400</cx:pt>
          <cx:pt idx="32034">180000</cx:pt>
          <cx:pt idx="32035">225000</cx:pt>
          <cx:pt idx="32036">592560</cx:pt>
          <cx:pt idx="32037">180000</cx:pt>
          <cx:pt idx="32038">427450.5</cx:pt>
          <cx:pt idx="32039">161730</cx:pt>
          <cx:pt idx="32040">1078200</cx:pt>
          <cx:pt idx="32041">276277.5</cx:pt>
          <cx:pt idx="32042">755190</cx:pt>
          <cx:pt idx="32043">900000</cx:pt>
          <cx:pt idx="32044">765000</cx:pt>
          <cx:pt idx="32045">1125000</cx:pt>
          <cx:pt idx="32046">381528</cx:pt>
          <cx:pt idx="32047">1078200</cx:pt>
          <cx:pt idx="32048">180000</cx:pt>
          <cx:pt idx="32049">203760</cx:pt>
          <cx:pt idx="32050">755190</cx:pt>
          <cx:pt idx="32051">450000</cx:pt>
          <cx:pt idx="32052">380533.5</cx:pt>
          <cx:pt idx="32053">1458414</cx:pt>
          <cx:pt idx="32054">521451</cx:pt>
          <cx:pt idx="32055">343800</cx:pt>
          <cx:pt idx="32056">450000</cx:pt>
          <cx:pt idx="32057">239476.5</cx:pt>
          <cx:pt idx="32058">254700</cx:pt>
          <cx:pt idx="32059">277969.5</cx:pt>
          <cx:pt idx="32060">398160</cx:pt>
          <cx:pt idx="32061">755190</cx:pt>
          <cx:pt idx="32062">1078200</cx:pt>
          <cx:pt idx="32063">601677</cx:pt>
          <cx:pt idx="32064">177903</cx:pt>
          <cx:pt idx="32065">312768</cx:pt>
          <cx:pt idx="32066">320922</cx:pt>
          <cx:pt idx="32067">313438.5</cx:pt>
          <cx:pt idx="32068">1350000</cx:pt>
          <cx:pt idx="32069">180000</cx:pt>
          <cx:pt idx="32070">1042164</cx:pt>
          <cx:pt idx="32071">203760</cx:pt>
          <cx:pt idx="32072">282690</cx:pt>
          <cx:pt idx="32073">172512</cx:pt>
          <cx:pt idx="32074">229500</cx:pt>
          <cx:pt idx="32075">291384</cx:pt>
          <cx:pt idx="32076">98910</cx:pt>
          <cx:pt idx="32077">607041</cx:pt>
          <cx:pt idx="32078">545040</cx:pt>
          <cx:pt idx="32079">135000</cx:pt>
          <cx:pt idx="32080">101880</cx:pt>
          <cx:pt idx="32081">998838</cx:pt>
          <cx:pt idx="32082">900000</cx:pt>
          <cx:pt idx="32083">1116000</cx:pt>
          <cx:pt idx="32084">427500</cx:pt>
          <cx:pt idx="32085">450000</cx:pt>
          <cx:pt idx="32086">622413</cx:pt>
          <cx:pt idx="32087">657886.5</cx:pt>
          <cx:pt idx="32088">728847</cx:pt>
          <cx:pt idx="32089">1078200</cx:pt>
          <cx:pt idx="32090">808650</cx:pt>
          <cx:pt idx="32091">364896</cx:pt>
          <cx:pt idx="32092">545040</cx:pt>
          <cx:pt idx="32093">859581</cx:pt>
          <cx:pt idx="32094">555273</cx:pt>
          <cx:pt idx="32095">380533.5</cx:pt>
          <cx:pt idx="32096">792477</cx:pt>
          <cx:pt idx="32097">497520</cx:pt>
          <cx:pt idx="32098">562491</cx:pt>
          <cx:pt idx="32099">3150000</cx:pt>
          <cx:pt idx="32100">2250000</cx:pt>
          <cx:pt idx="32101">417649.5</cx:pt>
          <cx:pt idx="32102">431280</cx:pt>
          <cx:pt idx="32103">373135.5</cx:pt>
          <cx:pt idx="32104">450000</cx:pt>
          <cx:pt idx="32105">305640</cx:pt>
          <cx:pt idx="32106">846387</cx:pt>
          <cx:pt idx="32107">808650</cx:pt>
          <cx:pt idx="32108">452385</cx:pt>
          <cx:pt idx="32109">110331</cx:pt>
          <cx:pt idx="32110">1327500</cx:pt>
          <cx:pt idx="32111">746280</cx:pt>
          <cx:pt idx="32112">1078200</cx:pt>
          <cx:pt idx="32113">497520</cx:pt>
          <cx:pt idx="32114">976500</cx:pt>
          <cx:pt idx="32115">536917.5</cx:pt>
          <cx:pt idx="32116">535500</cx:pt>
          <cx:pt idx="32117">1336500</cx:pt>
          <cx:pt idx="32118">835380</cx:pt>
          <cx:pt idx="32119">755190</cx:pt>
          <cx:pt idx="32120">158256</cx:pt>
          <cx:pt idx="32121">432661.5</cx:pt>
          <cx:pt idx="32122">273636</cx:pt>
          <cx:pt idx="32123">1251000</cx:pt>
          <cx:pt idx="32124">254700</cx:pt>
          <cx:pt idx="32125">254700</cx:pt>
          <cx:pt idx="32126">508495.5</cx:pt>
          <cx:pt idx="32127">816660</cx:pt>
          <cx:pt idx="32128">225000</cx:pt>
          <cx:pt idx="32129">545040</cx:pt>
          <cx:pt idx="32130">900000</cx:pt>
          <cx:pt idx="32131">152820</cx:pt>
          <cx:pt idx="32132">261648</cx:pt>
          <cx:pt idx="32133">824823</cx:pt>
          <cx:pt idx="32134">405000</cx:pt>
          <cx:pt idx="32135">180000</cx:pt>
          <cx:pt idx="32136">180000</cx:pt>
          <cx:pt idx="32137">314100</cx:pt>
          <cx:pt idx="32138">592560</cx:pt>
          <cx:pt idx="32139">59701.5</cx:pt>
          <cx:pt idx="32140">1035000</cx:pt>
          <cx:pt idx="32141">441000</cx:pt>
          <cx:pt idx="32142">67500</cx:pt>
          <cx:pt idx="32143">180000</cx:pt>
          <cx:pt idx="32144">601470</cx:pt>
          <cx:pt idx="32145">258709.5</cx:pt>
          <cx:pt idx="32146">312768</cx:pt>
          <cx:pt idx="32147">338314.5</cx:pt>
          <cx:pt idx="32148">1125000</cx:pt>
          <cx:pt idx="32149">225000</cx:pt>
          <cx:pt idx="32150">197820</cx:pt>
          <cx:pt idx="32151">270000</cx:pt>
          <cx:pt idx="32152">675000</cx:pt>
          <cx:pt idx="32153">1215000</cx:pt>
          <cx:pt idx="32154">219042</cx:pt>
          <cx:pt idx="32155">808650</cx:pt>
          <cx:pt idx="32156">354276</cx:pt>
          <cx:pt idx="32157">225000</cx:pt>
          <cx:pt idx="32158">49500</cx:pt>
          <cx:pt idx="32159">828895.5</cx:pt>
          <cx:pt idx="32160">724500</cx:pt>
          <cx:pt idx="32161">2064186</cx:pt>
          <cx:pt idx="32162">180000</cx:pt>
          <cx:pt idx="32163">1125000</cx:pt>
          <cx:pt idx="32164">286704</cx:pt>
          <cx:pt idx="32165">1024740</cx:pt>
          <cx:pt idx="32166">550980</cx:pt>
          <cx:pt idx="32167">1716799.5</cx:pt>
          <cx:pt idx="32168">665892</cx:pt>
          <cx:pt idx="32169">738000</cx:pt>
          <cx:pt idx="32170">808650</cx:pt>
          <cx:pt idx="32171">545040</cx:pt>
          <cx:pt idx="32172">698517</cx:pt>
          <cx:pt idx="32173">247986</cx:pt>
          <cx:pt idx="32174">1288350</cx:pt>
          <cx:pt idx="32175">341280</cx:pt>
          <cx:pt idx="32176">254700</cx:pt>
          <cx:pt idx="32177">335092.5</cx:pt>
          <cx:pt idx="32178">755190</cx:pt>
          <cx:pt idx="32179">339241.5</cx:pt>
          <cx:pt idx="32180">225000</cx:pt>
          <cx:pt idx="32181">244512</cx:pt>
          <cx:pt idx="32182">728460</cx:pt>
          <cx:pt idx="32183">675000</cx:pt>
          <cx:pt idx="32184">288873</cx:pt>
          <cx:pt idx="32185">135000</cx:pt>
          <cx:pt idx="32186">269550</cx:pt>
          <cx:pt idx="32187">900000</cx:pt>
          <cx:pt idx="32188">646920</cx:pt>
          <cx:pt idx="32189">573408</cx:pt>
          <cx:pt idx="32190">254700</cx:pt>
          <cx:pt idx="32191">468000</cx:pt>
          <cx:pt idx="32192">103500</cx:pt>
          <cx:pt idx="32193">614223</cx:pt>
          <cx:pt idx="32194">497520</cx:pt>
          <cx:pt idx="32195">1288350</cx:pt>
          <cx:pt idx="32196">1160248.5</cx:pt>
          <cx:pt idx="32197">2695500</cx:pt>
          <cx:pt idx="32198">808650</cx:pt>
          <cx:pt idx="32199">254700</cx:pt>
          <cx:pt idx="32200">508500</cx:pt>
          <cx:pt idx="32201">418500</cx:pt>
          <cx:pt idx="32202">534204</cx:pt>
          <cx:pt idx="32203">101880</cx:pt>
          <cx:pt idx="32204">211500</cx:pt>
          <cx:pt idx="32205">805072.5</cx:pt>
          <cx:pt idx="32206">900000</cx:pt>
          <cx:pt idx="32207">755190</cx:pt>
          <cx:pt idx="32208">1288350</cx:pt>
          <cx:pt idx="32209">117162</cx:pt>
          <cx:pt idx="32210">180000</cx:pt>
          <cx:pt idx="32211">595903.5</cx:pt>
          <cx:pt idx="32212">450000</cx:pt>
          <cx:pt idx="32213">1676520</cx:pt>
          <cx:pt idx="32214">781920</cx:pt>
          <cx:pt idx="32215">781920</cx:pt>
          <cx:pt idx="32216">490495.5</cx:pt>
          <cx:pt idx="32217">717003</cx:pt>
          <cx:pt idx="32218">450000</cx:pt>
          <cx:pt idx="32219">622188</cx:pt>
          <cx:pt idx="32220">675000</cx:pt>
          <cx:pt idx="32221">942300</cx:pt>
          <cx:pt idx="32222">755190</cx:pt>
          <cx:pt idx="32223">225000</cx:pt>
          <cx:pt idx="32224">360000</cx:pt>
          <cx:pt idx="32225">274941</cx:pt>
          <cx:pt idx="32226">808650</cx:pt>
          <cx:pt idx="32227">497520</cx:pt>
          <cx:pt idx="32228">298512</cx:pt>
          <cx:pt idx="32229">645903</cx:pt>
          <cx:pt idx="32230">521280</cx:pt>
          <cx:pt idx="32231">2517300</cx:pt>
          <cx:pt idx="32232">568800</cx:pt>
          <cx:pt idx="32233">180000</cx:pt>
          <cx:pt idx="32234">1065433.5</cx:pt>
          <cx:pt idx="32235">263686.5</cx:pt>
          <cx:pt idx="32236">521280</cx:pt>
          <cx:pt idx="32237">1260000</cx:pt>
          <cx:pt idx="32238">755190</cx:pt>
          <cx:pt idx="32239">450000</cx:pt>
          <cx:pt idx="32240">1288350</cx:pt>
          <cx:pt idx="32241">810000</cx:pt>
          <cx:pt idx="32242">900000</cx:pt>
          <cx:pt idx="32243">426384</cx:pt>
          <cx:pt idx="32244">900000</cx:pt>
          <cx:pt idx="32245">206280</cx:pt>
          <cx:pt idx="32246">450000</cx:pt>
          <cx:pt idx="32247">1056447</cx:pt>
          <cx:pt idx="32248">1762110</cx:pt>
          <cx:pt idx="32249">323388</cx:pt>
          <cx:pt idx="32250">350415</cx:pt>
          <cx:pt idx="32251">233905.5</cx:pt>
          <cx:pt idx="32252">948816</cx:pt>
          <cx:pt idx="32253">450000</cx:pt>
          <cx:pt idx="32254">1045224</cx:pt>
          <cx:pt idx="32255">225000</cx:pt>
          <cx:pt idx="32256">454500</cx:pt>
          <cx:pt idx="32257">247500</cx:pt>
          <cx:pt idx="32258">808650</cx:pt>
          <cx:pt idx="32259">906615</cx:pt>
          <cx:pt idx="32260">824823</cx:pt>
          <cx:pt idx="32261">238500</cx:pt>
          <cx:pt idx="32262">383760</cx:pt>
          <cx:pt idx="32263">679500</cx:pt>
          <cx:pt idx="32264">942300</cx:pt>
          <cx:pt idx="32265">521280</cx:pt>
          <cx:pt idx="32266">1065681</cx:pt>
          <cx:pt idx="32267">485190</cx:pt>
          <cx:pt idx="32268">450000</cx:pt>
          <cx:pt idx="32269">553806</cx:pt>
          <cx:pt idx="32270">775327.5</cx:pt>
          <cx:pt idx="32271">521280</cx:pt>
          <cx:pt idx="32272">1166724</cx:pt>
          <cx:pt idx="32273">256765.5</cx:pt>
          <cx:pt idx="32274">218016</cx:pt>
          <cx:pt idx="32275">50940</cx:pt>
          <cx:pt idx="32276">1006920</cx:pt>
          <cx:pt idx="32277">263686.5</cx:pt>
          <cx:pt idx="32278">545040</cx:pt>
          <cx:pt idx="32279">720000</cx:pt>
          <cx:pt idx="32280">225000</cx:pt>
          <cx:pt idx="32281">270000</cx:pt>
          <cx:pt idx="32282">2205000</cx:pt>
          <cx:pt idx="32283">157500</cx:pt>
          <cx:pt idx="32284">1029199.5</cx:pt>
          <cx:pt idx="32285">189000</cx:pt>
          <cx:pt idx="32286">983650.5</cx:pt>
          <cx:pt idx="32287">135000</cx:pt>
          <cx:pt idx="32288">942759</cx:pt>
          <cx:pt idx="32289">945000</cx:pt>
          <cx:pt idx="32290">450000</cx:pt>
          <cx:pt idx="32291">180000</cx:pt>
          <cx:pt idx="32292">728460</cx:pt>
          <cx:pt idx="32293">405000</cx:pt>
          <cx:pt idx="32294">792000</cx:pt>
          <cx:pt idx="32295">123637.5</cx:pt>
          <cx:pt idx="32296">572076</cx:pt>
          <cx:pt idx="32297">314100</cx:pt>
          <cx:pt idx="32298">521280</cx:pt>
          <cx:pt idx="32299">220662</cx:pt>
          <cx:pt idx="32300">630000</cx:pt>
          <cx:pt idx="32301">544491</cx:pt>
          <cx:pt idx="32302">604152</cx:pt>
          <cx:pt idx="32303">508495.5</cx:pt>
          <cx:pt idx="32304">157500</cx:pt>
          <cx:pt idx="32305">504000</cx:pt>
          <cx:pt idx="32306">1305000</cx:pt>
          <cx:pt idx="32307">450000</cx:pt>
          <cx:pt idx="32308">163332</cx:pt>
          <cx:pt idx="32309">481500</cx:pt>
          <cx:pt idx="32310">1515415.5</cx:pt>
          <cx:pt idx="32311">450000</cx:pt>
          <cx:pt idx="32312">1042560</cx:pt>
          <cx:pt idx="32313">762768</cx:pt>
          <cx:pt idx="32314">225000</cx:pt>
          <cx:pt idx="32315">1046142</cx:pt>
          <cx:pt idx="32316">135000</cx:pt>
          <cx:pt idx="32317">440784</cx:pt>
          <cx:pt idx="32318">172512</cx:pt>
          <cx:pt idx="32319">640080</cx:pt>
          <cx:pt idx="32320">562491</cx:pt>
          <cx:pt idx="32321">900000</cx:pt>
          <cx:pt idx="32322">691258.5</cx:pt>
          <cx:pt idx="32323">720000</cx:pt>
          <cx:pt idx="32324">779688</cx:pt>
          <cx:pt idx="32325">225000</cx:pt>
          <cx:pt idx="32326">490495.5</cx:pt>
          <cx:pt idx="32327">457312.5</cx:pt>
          <cx:pt idx="32328">450000</cx:pt>
          <cx:pt idx="32329">269550</cx:pt>
          <cx:pt idx="32330">579195</cx:pt>
          <cx:pt idx="32331">315000</cx:pt>
          <cx:pt idx="32332">286704</cx:pt>
          <cx:pt idx="32333">521280</cx:pt>
          <cx:pt idx="32334">463500</cx:pt>
          <cx:pt idx="32335">1762110</cx:pt>
          <cx:pt idx="32336">225000</cx:pt>
          <cx:pt idx="32337">732915</cx:pt>
          <cx:pt idx="32338">540000</cx:pt>
          <cx:pt idx="32339">180000</cx:pt>
          <cx:pt idx="32340">225000</cx:pt>
          <cx:pt idx="32341">715095</cx:pt>
          <cx:pt idx="32342">315000</cx:pt>
          <cx:pt idx="32343">225000</cx:pt>
          <cx:pt idx="32344">230256</cx:pt>
          <cx:pt idx="32345">474048</cx:pt>
          <cx:pt idx="32346">2013840</cx:pt>
          <cx:pt idx="32347">935640</cx:pt>
          <cx:pt idx="32348">584766</cx:pt>
          <cx:pt idx="32349">675000</cx:pt>
          <cx:pt idx="32350">450000</cx:pt>
          <cx:pt idx="32351">269550</cx:pt>
          <cx:pt idx="32352">640080</cx:pt>
          <cx:pt idx="32353">225000</cx:pt>
          <cx:pt idx="32354">269550</cx:pt>
          <cx:pt idx="32355">245268</cx:pt>
          <cx:pt idx="32356">979992</cx:pt>
          <cx:pt idx="32357">900000</cx:pt>
          <cx:pt idx="32358">1113840</cx:pt>
          <cx:pt idx="32359">468000</cx:pt>
          <cx:pt idx="32360">390960</cx:pt>
          <cx:pt idx="32361">337500</cx:pt>
          <cx:pt idx="32362">394303.5</cx:pt>
          <cx:pt idx="32363">521280</cx:pt>
          <cx:pt idx="32364">2039013</cx:pt>
          <cx:pt idx="32365">512064</cx:pt>
          <cx:pt idx="32366">1525482</cx:pt>
          <cx:pt idx="32367">781920</cx:pt>
          <cx:pt idx="32368">273636</cx:pt>
          <cx:pt idx="32369">1078200</cx:pt>
          <cx:pt idx="32370">900000</cx:pt>
          <cx:pt idx="32371">500211</cx:pt>
          <cx:pt idx="32372">521280</cx:pt>
          <cx:pt idx="32373">254700</cx:pt>
          <cx:pt idx="32374">900000</cx:pt>
          <cx:pt idx="32375">1288350</cx:pt>
          <cx:pt idx="32376">229500</cx:pt>
          <cx:pt idx="32377">715500</cx:pt>
          <cx:pt idx="32378">755190</cx:pt>
          <cx:pt idx="32379">229500</cx:pt>
          <cx:pt idx="32380">1800000</cx:pt>
          <cx:pt idx="32381">742500</cx:pt>
          <cx:pt idx="32382">450000</cx:pt>
          <cx:pt idx="32383">337500</cx:pt>
          <cx:pt idx="32384">219870</cx:pt>
          <cx:pt idx="32385">757597.5</cx:pt>
          <cx:pt idx="32386">180000</cx:pt>
          <cx:pt idx="32387">270000</cx:pt>
          <cx:pt idx="32388">80865</cx:pt>
          <cx:pt idx="32389">808650</cx:pt>
          <cx:pt idx="32390">675000</cx:pt>
          <cx:pt idx="32391">761067</cx:pt>
          <cx:pt idx="32392">1019844</cx:pt>
          <cx:pt idx="32393">1724220</cx:pt>
          <cx:pt idx="32394">545040</cx:pt>
          <cx:pt idx="32395">755190</cx:pt>
          <cx:pt idx="32396">284400</cx:pt>
          <cx:pt idx="32397">325908</cx:pt>
          <cx:pt idx="32398">168102</cx:pt>
          <cx:pt idx="32399">101880</cx:pt>
          <cx:pt idx="32400">808650</cx:pt>
          <cx:pt idx="32401">305221.5</cx:pt>
          <cx:pt idx="32402">647046</cx:pt>
          <cx:pt idx="32403">393219</cx:pt>
          <cx:pt idx="32404">1575000</cx:pt>
          <cx:pt idx="32405">675000</cx:pt>
          <cx:pt idx="32406">282690</cx:pt>
          <cx:pt idx="32407">173092.5</cx:pt>
          <cx:pt idx="32408">521280</cx:pt>
          <cx:pt idx="32409">398016</cx:pt>
          <cx:pt idx="32410">299772</cx:pt>
          <cx:pt idx="32411">472500</cx:pt>
          <cx:pt idx="32412">284400</cx:pt>
          <cx:pt idx="32413">337500</cx:pt>
          <cx:pt idx="32414">590337</cx:pt>
          <cx:pt idx="32415">760225.5</cx:pt>
          <cx:pt idx="32416">679500</cx:pt>
          <cx:pt idx="32417">472500</cx:pt>
          <cx:pt idx="32418">495000</cx:pt>
          <cx:pt idx="32419">585000</cx:pt>
          <cx:pt idx="32420">329904</cx:pt>
          <cx:pt idx="32421">152820</cx:pt>
          <cx:pt idx="32422">900000</cx:pt>
          <cx:pt idx="32423">157500</cx:pt>
          <cx:pt idx="32424">225000</cx:pt>
          <cx:pt idx="32425">582768</cx:pt>
          <cx:pt idx="32426">997974</cx:pt>
          <cx:pt idx="32427">148365</cx:pt>
          <cx:pt idx="32428">263686.5</cx:pt>
          <cx:pt idx="32429">47970</cx:pt>
          <cx:pt idx="32430">675000</cx:pt>
          <cx:pt idx="32431">1270746</cx:pt>
          <cx:pt idx="32432">1078200</cx:pt>
          <cx:pt idx="32433">135000</cx:pt>
          <cx:pt idx="32434">796500</cx:pt>
          <cx:pt idx="32435">298512</cx:pt>
          <cx:pt idx="32436">1113840</cx:pt>
          <cx:pt idx="32437">1024731</cx:pt>
          <cx:pt idx="32438">225000</cx:pt>
          <cx:pt idx="32439">1012500</cx:pt>
          <cx:pt idx="32440">728460</cx:pt>
          <cx:pt idx="32441">1042560</cx:pt>
          <cx:pt idx="32442">835744.5</cx:pt>
          <cx:pt idx="32443">180000</cx:pt>
          <cx:pt idx="32444">204768</cx:pt>
          <cx:pt idx="32445">98910</cx:pt>
          <cx:pt idx="32446">324000</cx:pt>
          <cx:pt idx="32447">1255680</cx:pt>
          <cx:pt idx="32448">462195</cx:pt>
          <cx:pt idx="32449">634482</cx:pt>
          <cx:pt idx="32450">284400</cx:pt>
          <cx:pt idx="32451">474048</cx:pt>
          <cx:pt idx="32452">180000</cx:pt>
          <cx:pt idx="32453">248760</cx:pt>
          <cx:pt idx="32454">1026000</cx:pt>
          <cx:pt idx="32455">312768</cx:pt>
          <cx:pt idx="32456">675000</cx:pt>
          <cx:pt idx="32457">640080</cx:pt>
          <cx:pt idx="32458">770913</cx:pt>
          <cx:pt idx="32459">1546020</cx:pt>
          <cx:pt idx="32460">763870.5</cx:pt>
          <cx:pt idx="32461">180000</cx:pt>
          <cx:pt idx="32462">729792</cx:pt>
          <cx:pt idx="32463">269550</cx:pt>
          <cx:pt idx="32464">291384</cx:pt>
          <cx:pt idx="32465">450000</cx:pt>
          <cx:pt idx="32466">566055</cx:pt>
          <cx:pt idx="32467">225000</cx:pt>
          <cx:pt idx="32468">1035832.5</cx:pt>
          <cx:pt idx="32469">1546020</cx:pt>
          <cx:pt idx="32470">906615</cx:pt>
          <cx:pt idx="32471">157500</cx:pt>
          <cx:pt idx="32472">1575000</cx:pt>
          <cx:pt idx="32473">646920</cx:pt>
          <cx:pt idx="32474">900000</cx:pt>
          <cx:pt idx="32475">477000</cx:pt>
          <cx:pt idx="32476">284400</cx:pt>
          <cx:pt idx="32477">509400</cx:pt>
          <cx:pt idx="32478">452385</cx:pt>
          <cx:pt idx="32479">1288350</cx:pt>
          <cx:pt idx="32480">312768</cx:pt>
          <cx:pt idx="32481">675000</cx:pt>
          <cx:pt idx="32482">1024740</cx:pt>
          <cx:pt idx="32483">521280</cx:pt>
          <cx:pt idx="32484">630000</cx:pt>
          <cx:pt idx="32485">631332</cx:pt>
          <cx:pt idx="32486">275040</cx:pt>
          <cx:pt idx="32487">247500</cx:pt>
          <cx:pt idx="32488">76410</cx:pt>
          <cx:pt idx="32489">270000</cx:pt>
          <cx:pt idx="32490">781920</cx:pt>
          <cx:pt idx="32491">495000</cx:pt>
          <cx:pt idx="32492">500490</cx:pt>
          <cx:pt idx="32493">291384</cx:pt>
          <cx:pt idx="32494">270000</cx:pt>
          <cx:pt idx="32495">1260000</cx:pt>
          <cx:pt idx="32496">382500</cx:pt>
          <cx:pt idx="32497">371245.5</cx:pt>
          <cx:pt idx="32498">127350</cx:pt>
          <cx:pt idx="32499">225000</cx:pt>
          <cx:pt idx="32500">612612</cx:pt>
          <cx:pt idx="32501">283419</cx:pt>
          <cx:pt idx="32502">1327855.5</cx:pt>
          <cx:pt idx="32503">314100</cx:pt>
          <cx:pt idx="32504">1575000</cx:pt>
          <cx:pt idx="32505">247500</cx:pt>
          <cx:pt idx="32506">454500</cx:pt>
          <cx:pt idx="32507">1125000</cx:pt>
          <cx:pt idx="32508">225000</cx:pt>
          <cx:pt idx="32509">197505</cx:pt>
          <cx:pt idx="32510">1125000</cx:pt>
          <cx:pt idx="32511">254700</cx:pt>
          <cx:pt idx="32512">298512</cx:pt>
          <cx:pt idx="32513">675000</cx:pt>
          <cx:pt idx="32514">310500</cx:pt>
          <cx:pt idx="32515">407520</cx:pt>
          <cx:pt idx="32516">543037.5</cx:pt>
          <cx:pt idx="32517">284400</cx:pt>
          <cx:pt idx="32518">971280</cx:pt>
          <cx:pt idx="32519">135000</cx:pt>
          <cx:pt idx="32520">1656000</cx:pt>
          <cx:pt idx="32521">314055</cx:pt>
          <cx:pt idx="32522">755190</cx:pt>
          <cx:pt idx="32523">450000</cx:pt>
          <cx:pt idx="32524">790434</cx:pt>
          <cx:pt idx="32525">585000</cx:pt>
          <cx:pt idx="32526">540360</cx:pt>
          <cx:pt idx="32527">1024740</cx:pt>
          <cx:pt idx="32528">252000</cx:pt>
          <cx:pt idx="32529">208512</cx:pt>
          <cx:pt idx="32530">830709</cx:pt>
          <cx:pt idx="32531">331834.5</cx:pt>
          <cx:pt idx="32532">288562.5</cx:pt>
          <cx:pt idx="32533">180000</cx:pt>
          <cx:pt idx="32534">360000</cx:pt>
          <cx:pt idx="32535">450000</cx:pt>
          <cx:pt idx="32536">238500</cx:pt>
          <cx:pt idx="32537">323460</cx:pt>
          <cx:pt idx="32538">114430.5</cx:pt>
          <cx:pt idx="32539">152820</cx:pt>
          <cx:pt idx="32540">607050</cx:pt>
          <cx:pt idx="32541">161730</cx:pt>
          <cx:pt idx="32542">675000</cx:pt>
          <cx:pt idx="32543">814041</cx:pt>
          <cx:pt idx="32544">254700</cx:pt>
          <cx:pt idx="32545">225000</cx:pt>
          <cx:pt idx="32546">408330</cx:pt>
          <cx:pt idx="32547">851778</cx:pt>
          <cx:pt idx="32548">343800</cx:pt>
          <cx:pt idx="32549">592560</cx:pt>
          <cx:pt idx="32550">727785</cx:pt>
          <cx:pt idx="32551">215640</cx:pt>
          <cx:pt idx="32552">167895</cx:pt>
          <cx:pt idx="32553">970380</cx:pt>
          <cx:pt idx="32554">545040</cx:pt>
          <cx:pt idx="32555">808650</cx:pt>
          <cx:pt idx="32556">630000</cx:pt>
          <cx:pt idx="32557">539100</cx:pt>
          <cx:pt idx="32558">495000</cx:pt>
          <cx:pt idx="32559">781920</cx:pt>
          <cx:pt idx="32560">363190.5</cx:pt>
          <cx:pt idx="32561">711747</cx:pt>
          <cx:pt idx="32562">900000</cx:pt>
          <cx:pt idx="32563">597024</cx:pt>
          <cx:pt idx="32564">191880</cx:pt>
          <cx:pt idx="32565">900000</cx:pt>
          <cx:pt idx="32566">490536</cx:pt>
          <cx:pt idx="32567">454500</cx:pt>
          <cx:pt idx="32568">270000</cx:pt>
          <cx:pt idx="32569">1057500</cx:pt>
          <cx:pt idx="32570">219042</cx:pt>
          <cx:pt idx="32571">1288350</cx:pt>
          <cx:pt idx="32572">509922</cx:pt>
          <cx:pt idx="32573">450000</cx:pt>
          <cx:pt idx="32574">339241.5</cx:pt>
          <cx:pt idx="32575">675000</cx:pt>
          <cx:pt idx="32576">640080</cx:pt>
          <cx:pt idx="32577">760500</cx:pt>
          <cx:pt idx="32578">521280</cx:pt>
          <cx:pt idx="32579">675000</cx:pt>
          <cx:pt idx="32580">180000</cx:pt>
          <cx:pt idx="32581">1125000</cx:pt>
          <cx:pt idx="32582">938304</cx:pt>
          <cx:pt idx="32583">225000</cx:pt>
          <cx:pt idx="32584">284400</cx:pt>
          <cx:pt idx="32585">417024</cx:pt>
          <cx:pt idx="32586">202500</cx:pt>
          <cx:pt idx="32587">540000</cx:pt>
          <cx:pt idx="32588">675000</cx:pt>
          <cx:pt idx="32589">675000</cx:pt>
          <cx:pt idx="32590">407520</cx:pt>
          <cx:pt idx="32591">270000</cx:pt>
          <cx:pt idx="32592">180000</cx:pt>
          <cx:pt idx="32593">161730</cx:pt>
          <cx:pt idx="32594">657000</cx:pt>
          <cx:pt idx="32595">288873</cx:pt>
          <cx:pt idx="32596">544491</cx:pt>
          <cx:pt idx="32597">1216201.5</cx:pt>
          <cx:pt idx="32598">220500</cx:pt>
          <cx:pt idx="32599">231813</cx:pt>
          <cx:pt idx="32600">755190</cx:pt>
          <cx:pt idx="32601">442062</cx:pt>
          <cx:pt idx="32602">315000</cx:pt>
          <cx:pt idx="32603">450000</cx:pt>
          <cx:pt idx="32604">1451047.5</cx:pt>
          <cx:pt idx="32605">709866</cx:pt>
          <cx:pt idx="32606">247500</cx:pt>
          <cx:pt idx="32607">261288</cx:pt>
          <cx:pt idx="32608">450000</cx:pt>
          <cx:pt idx="32609">675000</cx:pt>
          <cx:pt idx="32610">1467612</cx:pt>
          <cx:pt idx="32611">1293502.5</cx:pt>
          <cx:pt idx="32612">101880</cx:pt>
          <cx:pt idx="32613">284400</cx:pt>
          <cx:pt idx="32614">1354500</cx:pt>
          <cx:pt idx="32615">247500</cx:pt>
          <cx:pt idx="32616">967761</cx:pt>
          <cx:pt idx="32617">298512</cx:pt>
          <cx:pt idx="32618">900000</cx:pt>
          <cx:pt idx="32619">152820</cx:pt>
          <cx:pt idx="32620">518562</cx:pt>
          <cx:pt idx="32621">284400</cx:pt>
          <cx:pt idx="32622">538704</cx:pt>
          <cx:pt idx="32623">967500</cx:pt>
          <cx:pt idx="32624">397017</cx:pt>
          <cx:pt idx="32625">276277.5</cx:pt>
          <cx:pt idx="32626">1078200</cx:pt>
          <cx:pt idx="32627">450000</cx:pt>
          <cx:pt idx="32628">117000</cx:pt>
          <cx:pt idx="32629">942300</cx:pt>
          <cx:pt idx="32630">675000</cx:pt>
          <cx:pt idx="32631">779688</cx:pt>
          <cx:pt idx="32632">835380</cx:pt>
          <cx:pt idx="32633">315000</cx:pt>
          <cx:pt idx="32634">1943356.5</cx:pt>
          <cx:pt idx="32635">301464</cx:pt>
          <cx:pt idx="32636">180000</cx:pt>
          <cx:pt idx="32637">180000</cx:pt>
          <cx:pt idx="32638">900000</cx:pt>
          <cx:pt idx="32639">261288</cx:pt>
          <cx:pt idx="32640">180000</cx:pt>
          <cx:pt idx="32641">760225.5</cx:pt>
          <cx:pt idx="32642">567171</cx:pt>
          <cx:pt idx="32643">1125000</cx:pt>
          <cx:pt idx="32644">562491</cx:pt>
          <cx:pt idx="32645">675000</cx:pt>
          <cx:pt idx="32646">545040</cx:pt>
          <cx:pt idx="32647">253737</cx:pt>
          <cx:pt idx="32648">117162</cx:pt>
          <cx:pt idx="32649">900000</cx:pt>
          <cx:pt idx="32650">700830</cx:pt>
          <cx:pt idx="32651">118512</cx:pt>
          <cx:pt idx="32652">86346</cx:pt>
          <cx:pt idx="32653">279000</cx:pt>
          <cx:pt idx="32654">419679</cx:pt>
          <cx:pt idx="32655">98910</cx:pt>
          <cx:pt idx="32656">450000</cx:pt>
          <cx:pt idx="32657">80865</cx:pt>
          <cx:pt idx="32658">314100</cx:pt>
          <cx:pt idx="32659">256500</cx:pt>
          <cx:pt idx="32660">161730</cx:pt>
          <cx:pt idx="32661">1061599.5</cx:pt>
          <cx:pt idx="32662">573628.5</cx:pt>
          <cx:pt idx="32663">238500</cx:pt>
          <cx:pt idx="32664">1436850</cx:pt>
          <cx:pt idx="32665">634482</cx:pt>
          <cx:pt idx="32666">135000</cx:pt>
          <cx:pt idx="32667">180000</cx:pt>
          <cx:pt idx="32668">481500</cx:pt>
          <cx:pt idx="32669">188685</cx:pt>
          <cx:pt idx="32670">729792</cx:pt>
          <cx:pt idx="32671">755190</cx:pt>
          <cx:pt idx="32672">450000</cx:pt>
          <cx:pt idx="32673">900000</cx:pt>
          <cx:pt idx="32674">1350000</cx:pt>
          <cx:pt idx="32675">103500</cx:pt>
          <cx:pt idx="32676">454500</cx:pt>
          <cx:pt idx="32677">450000</cx:pt>
          <cx:pt idx="32678">1113399</cx:pt>
          <cx:pt idx="32679">284256</cx:pt>
          <cx:pt idx="32680">826110</cx:pt>
          <cx:pt idx="32681">942300</cx:pt>
          <cx:pt idx="32682">202500</cx:pt>
          <cx:pt idx="32683">288562.5</cx:pt>
          <cx:pt idx="32684">592560</cx:pt>
          <cx:pt idx="32685">463500</cx:pt>
          <cx:pt idx="32686">675000</cx:pt>
          <cx:pt idx="32687">337761</cx:pt>
          <cx:pt idx="32688">900000</cx:pt>
          <cx:pt idx="32689">760225.5</cx:pt>
          <cx:pt idx="32690">770292</cx:pt>
          <cx:pt idx="32691">1078200</cx:pt>
          <cx:pt idx="32692">862560</cx:pt>
          <cx:pt idx="32693">417024</cx:pt>
          <cx:pt idx="32694">781920</cx:pt>
          <cx:pt idx="32695">295668</cx:pt>
          <cx:pt idx="32696">450000</cx:pt>
          <cx:pt idx="32697">500211</cx:pt>
          <cx:pt idx="32698">1081588.5</cx:pt>
          <cx:pt idx="32699">1040985</cx:pt>
          <cx:pt idx="32700">755190</cx:pt>
          <cx:pt idx="32701">589045.5</cx:pt>
          <cx:pt idx="32702">343800</cx:pt>
          <cx:pt idx="32703">450000</cx:pt>
          <cx:pt idx="32704">958500</cx:pt>
          <cx:pt idx="32705">143910</cx:pt>
          <cx:pt idx="32706">849415.5</cx:pt>
          <cx:pt idx="32707">270000</cx:pt>
          <cx:pt idx="32708">1113399</cx:pt>
          <cx:pt idx="32709">454500</cx:pt>
          <cx:pt idx="32710">284400</cx:pt>
          <cx:pt idx="32711">948582</cx:pt>
          <cx:pt idx="32712">1288350</cx:pt>
          <cx:pt idx="32713">573408</cx:pt>
          <cx:pt idx="32714">1293502.5</cx:pt>
          <cx:pt idx="32715">117162</cx:pt>
          <cx:pt idx="32716">922500</cx:pt>
          <cx:pt idx="32717">270000</cx:pt>
          <cx:pt idx="32718">314100</cx:pt>
          <cx:pt idx="32719">323388</cx:pt>
          <cx:pt idx="32720">990000</cx:pt>
          <cx:pt idx="32721">270000</cx:pt>
          <cx:pt idx="32722">180000</cx:pt>
          <cx:pt idx="32723">1350202.5</cx:pt>
          <cx:pt idx="32724">521280</cx:pt>
          <cx:pt idx="32725">961146</cx:pt>
          <cx:pt idx="32726">1350000</cx:pt>
          <cx:pt idx="32727">643585.5</cx:pt>
          <cx:pt idx="32728">1006920</cx:pt>
          <cx:pt idx="32729">693301.5</cx:pt>
          <cx:pt idx="32730">258709.5</cx:pt>
          <cx:pt idx="32731">491031</cx:pt>
          <cx:pt idx="32732">545040</cx:pt>
          <cx:pt idx="32733">509400</cx:pt>
          <cx:pt idx="32734">314100</cx:pt>
          <cx:pt idx="32735">604152</cx:pt>
          <cx:pt idx="32736">549882</cx:pt>
          <cx:pt idx="32737">254700</cx:pt>
          <cx:pt idx="32738">180000</cx:pt>
          <cx:pt idx="32739">247500</cx:pt>
          <cx:pt idx="32740">604152</cx:pt>
          <cx:pt idx="32741">1216201.5</cx:pt>
          <cx:pt idx="32742">188460</cx:pt>
          <cx:pt idx="32743">900000</cx:pt>
          <cx:pt idx="32744">390960</cx:pt>
          <cx:pt idx="32745">517788</cx:pt>
          <cx:pt idx="32746">412942.5</cx:pt>
          <cx:pt idx="32747">675000</cx:pt>
          <cx:pt idx="32748">509400</cx:pt>
          <cx:pt idx="32749">675000</cx:pt>
          <cx:pt idx="32750">601470</cx:pt>
          <cx:pt idx="32751">521280</cx:pt>
          <cx:pt idx="32752">552555</cx:pt>
          <cx:pt idx="32753">325908</cx:pt>
          <cx:pt idx="32754">942300</cx:pt>
          <cx:pt idx="32755">384048</cx:pt>
          <cx:pt idx="32756">900000</cx:pt>
          <cx:pt idx="32757">874363.5</cx:pt>
          <cx:pt idx="32758">270000</cx:pt>
          <cx:pt idx="32759">523152</cx:pt>
          <cx:pt idx="32760">1006920</cx:pt>
          <cx:pt idx="32761">545040</cx:pt>
          <cx:pt idx="32762">1105632</cx:pt>
          <cx:pt idx="32763">188460</cx:pt>
          <cx:pt idx="32764">1078200</cx:pt>
          <cx:pt idx="32765">225000</cx:pt>
          <cx:pt idx="32766">1436850</cx:pt>
          <cx:pt idx="32767">675000</cx:pt>
          <cx:pt idx="32768">808650</cx:pt>
          <cx:pt idx="32769">956574</cx:pt>
          <cx:pt idx="32770">254700</cx:pt>
          <cx:pt idx="32771">1024740</cx:pt>
          <cx:pt idx="32772">95940</cx:pt>
          <cx:pt idx="32773">1078200</cx:pt>
          <cx:pt idx="32774">585000</cx:pt>
          <cx:pt idx="32775">643500</cx:pt>
          <cx:pt idx="32776">924858</cx:pt>
          <cx:pt idx="32777">1078200</cx:pt>
          <cx:pt idx="32778">193500</cx:pt>
          <cx:pt idx="32779">634360.5</cx:pt>
          <cx:pt idx="32780">213156</cx:pt>
          <cx:pt idx="32781">135000</cx:pt>
          <cx:pt idx="32782">288873</cx:pt>
          <cx:pt idx="32783">163008</cx:pt>
          <cx:pt idx="32784">122256</cx:pt>
          <cx:pt idx="32785">180000</cx:pt>
          <cx:pt idx="32786">247500</cx:pt>
          <cx:pt idx="32787">301500</cx:pt>
          <cx:pt idx="32788">1042560</cx:pt>
          <cx:pt idx="32789">603000</cx:pt>
          <cx:pt idx="32790">1462500</cx:pt>
          <cx:pt idx="32791">183384</cx:pt>
          <cx:pt idx="32792">870984</cx:pt>
          <cx:pt idx="32793">1306107</cx:pt>
          <cx:pt idx="32794">558855</cx:pt>
          <cx:pt idx="32795">1040985</cx:pt>
          <cx:pt idx="32796">808650</cx:pt>
          <cx:pt idx="32797">433057.5</cx:pt>
          <cx:pt idx="32798">284400</cx:pt>
          <cx:pt idx="32799">427450.5</cx:pt>
          <cx:pt idx="32800">1081179</cx:pt>
          <cx:pt idx="32801">364896</cx:pt>
          <cx:pt idx="32802">1223010</cx:pt>
          <cx:pt idx="32803">469152</cx:pt>
          <cx:pt idx="32804">360000</cx:pt>
          <cx:pt idx="32805">1006920</cx:pt>
          <cx:pt idx="32806">314100</cx:pt>
          <cx:pt idx="32807">742500</cx:pt>
          <cx:pt idx="32808">474363</cx:pt>
          <cx:pt idx="32809">278460</cx:pt>
          <cx:pt idx="32810">157500</cx:pt>
          <cx:pt idx="32811">366768</cx:pt>
          <cx:pt idx="32812">783927</cx:pt>
          <cx:pt idx="32813">1258650</cx:pt>
          <cx:pt idx="32814">1350000</cx:pt>
          <cx:pt idx="32815">900000</cx:pt>
          <cx:pt idx="32816">212656.5</cx:pt>
          <cx:pt idx="32817">593010</cx:pt>
          <cx:pt idx="32818">384048</cx:pt>
          <cx:pt idx="32819">180000</cx:pt>
          <cx:pt idx="32820">540000</cx:pt>
          <cx:pt idx="32821">371245.5</cx:pt>
          <cx:pt idx="32822">337500</cx:pt>
          <cx:pt idx="32823">755190</cx:pt>
          <cx:pt idx="32824">314100</cx:pt>
          <cx:pt idx="32825">971280</cx:pt>
          <cx:pt idx="32826">326439</cx:pt>
          <cx:pt idx="32827">1113840</cx:pt>
          <cx:pt idx="32828">56034</cx:pt>
          <cx:pt idx="32829">560664</cx:pt>
          <cx:pt idx="32830">204768</cx:pt>
          <cx:pt idx="32831">592560</cx:pt>
          <cx:pt idx="32832">753840</cx:pt>
          <cx:pt idx="32833">1125000</cx:pt>
          <cx:pt idx="32834">327024</cx:pt>
          <cx:pt idx="32835">450000</cx:pt>
          <cx:pt idx="32836">270000</cx:pt>
          <cx:pt idx="32837">522396</cx:pt>
          <cx:pt idx="32838">193392</cx:pt>
          <cx:pt idx="32839">454500</cx:pt>
          <cx:pt idx="32840">276277.5</cx:pt>
          <cx:pt idx="32841">643500</cx:pt>
          <cx:pt idx="32842">2316010.5</cx:pt>
          <cx:pt idx="32843">323388</cx:pt>
          <cx:pt idx="32844">521280</cx:pt>
          <cx:pt idx="32845">247500</cx:pt>
          <cx:pt idx="32846">835380</cx:pt>
          <cx:pt idx="32847">1013508</cx:pt>
          <cx:pt idx="32848">1006920</cx:pt>
          <cx:pt idx="32849">225000</cx:pt>
          <cx:pt idx="32850">1288350</cx:pt>
          <cx:pt idx="32851">675000</cx:pt>
          <cx:pt idx="32852">263686.5</cx:pt>
          <cx:pt idx="32853">746896.5</cx:pt>
          <cx:pt idx="32854">508495.5</cx:pt>
          <cx:pt idx="32855">868797</cx:pt>
          <cx:pt idx="32856">505642.5</cx:pt>
          <cx:pt idx="32857">1350000</cx:pt>
          <cx:pt idx="32858">545040</cx:pt>
          <cx:pt idx="32859">2250000</cx:pt>
          <cx:pt idx="32860">495000</cx:pt>
          <cx:pt idx="32861">254700</cx:pt>
          <cx:pt idx="32862">900000</cx:pt>
          <cx:pt idx="32863">508495.5</cx:pt>
          <cx:pt idx="32864">315000</cx:pt>
          <cx:pt idx="32865">1282500</cx:pt>
          <cx:pt idx="32866">1354500</cx:pt>
          <cx:pt idx="32867">508495.5</cx:pt>
          <cx:pt idx="32868">781920</cx:pt>
          <cx:pt idx="32869">942300</cx:pt>
          <cx:pt idx="32870">1499688</cx:pt>
          <cx:pt idx="32871">545040</cx:pt>
          <cx:pt idx="32872">270000</cx:pt>
          <cx:pt idx="32873">568800</cx:pt>
          <cx:pt idx="32874">59256</cx:pt>
          <cx:pt idx="32875">900000</cx:pt>
          <cx:pt idx="32876">547344</cx:pt>
          <cx:pt idx="32877">540000</cx:pt>
          <cx:pt idx="32878">679500</cx:pt>
          <cx:pt idx="32879">1096020</cx:pt>
          <cx:pt idx="32880">547344</cx:pt>
          <cx:pt idx="32881">733315.5</cx:pt>
          <cx:pt idx="32882">514777.5</cx:pt>
          <cx:pt idx="32883">254700</cx:pt>
          <cx:pt idx="32884">199080</cx:pt>
          <cx:pt idx="32885">813195</cx:pt>
          <cx:pt idx="32886">1546020</cx:pt>
          <cx:pt idx="32887">450000</cx:pt>
          <cx:pt idx="32888">601677</cx:pt>
          <cx:pt idx="32889">1575000</cx:pt>
          <cx:pt idx="32890">1436850</cx:pt>
          <cx:pt idx="32891">720000</cx:pt>
          <cx:pt idx="32892">203760</cx:pt>
          <cx:pt idx="32893">913500</cx:pt>
          <cx:pt idx="32894">534141</cx:pt>
          <cx:pt idx="32895">254700</cx:pt>
          <cx:pt idx="32896">315000</cx:pt>
          <cx:pt idx="32897">553806</cx:pt>
          <cx:pt idx="32898">755190</cx:pt>
          <cx:pt idx="32899">540000</cx:pt>
          <cx:pt idx="32900">1467612</cx:pt>
          <cx:pt idx="32901">900000</cx:pt>
          <cx:pt idx="32902">1042560</cx:pt>
          <cx:pt idx="32903">263686.5</cx:pt>
          <cx:pt idx="32904">2250000</cx:pt>
          <cx:pt idx="32905">207306</cx:pt>
          <cx:pt idx="32906">555273</cx:pt>
          <cx:pt idx="32907">225000</cx:pt>
          <cx:pt idx="32908">536917.5</cx:pt>
          <cx:pt idx="32909">222547.5</cx:pt>
          <cx:pt idx="32910">526491</cx:pt>
          <cx:pt idx="32911">545040</cx:pt>
          <cx:pt idx="32912">348826.5</cx:pt>
          <cx:pt idx="32913">225000</cx:pt>
          <cx:pt idx="32914">1080000</cx:pt>
          <cx:pt idx="32915">314100</cx:pt>
          <cx:pt idx="32916">389844</cx:pt>
          <cx:pt idx="32917">592560</cx:pt>
          <cx:pt idx="32918">284400</cx:pt>
          <cx:pt idx="32919">331920</cx:pt>
          <cx:pt idx="32920">364846.5</cx:pt>
          <cx:pt idx="32921">630000</cx:pt>
          <cx:pt idx="32922">545040</cx:pt>
          <cx:pt idx="32923">312768</cx:pt>
          <cx:pt idx="32924">135000</cx:pt>
          <cx:pt idx="32925">1046142</cx:pt>
          <cx:pt idx="32926">180000</cx:pt>
          <cx:pt idx="32927">1080000</cx:pt>
          <cx:pt idx="32928">432567</cx:pt>
          <cx:pt idx="32929">247275</cx:pt>
          <cx:pt idx="32930">188478</cx:pt>
          <cx:pt idx="32931">835605</cx:pt>
          <cx:pt idx="32932">429763.5</cx:pt>
          <cx:pt idx="32933">225000</cx:pt>
          <cx:pt idx="32934">679500</cx:pt>
          <cx:pt idx="32935">1125000</cx:pt>
          <cx:pt idx="32936">562491</cx:pt>
          <cx:pt idx="32937">345510</cx:pt>
          <cx:pt idx="32938">1223010</cx:pt>
          <cx:pt idx="32939">269550</cx:pt>
          <cx:pt idx="32940">337500</cx:pt>
          <cx:pt idx="32941">225000</cx:pt>
          <cx:pt idx="32942">629325</cx:pt>
          <cx:pt idx="32943">450000</cx:pt>
          <cx:pt idx="32944">225000</cx:pt>
          <cx:pt idx="32945">314100</cx:pt>
          <cx:pt idx="32946">101880</cx:pt>
          <cx:pt idx="32947">254700</cx:pt>
          <cx:pt idx="32948">679500</cx:pt>
          <cx:pt idx="32949">675000</cx:pt>
          <cx:pt idx="32950">427500</cx:pt>
          <cx:pt idx="32951">199152</cx:pt>
          <cx:pt idx="32952">225000</cx:pt>
          <cx:pt idx="32953">153576</cx:pt>
          <cx:pt idx="32954">270000</cx:pt>
          <cx:pt idx="32955">135000</cx:pt>
          <cx:pt idx="32956">1270174.5</cx:pt>
          <cx:pt idx="32957">536917.5</cx:pt>
          <cx:pt idx="32958">900000</cx:pt>
          <cx:pt idx="32959">770913</cx:pt>
          <cx:pt idx="32960">1412032.5</cx:pt>
          <cx:pt idx="32961">157500</cx:pt>
          <cx:pt idx="32962">900000</cx:pt>
          <cx:pt idx="32963">284400</cx:pt>
          <cx:pt idx="32964">343800</cx:pt>
          <cx:pt idx="32965">585000</cx:pt>
          <cx:pt idx="32966">1011955.5</cx:pt>
          <cx:pt idx="32967">450000</cx:pt>
          <cx:pt idx="32968">888840</cx:pt>
          <cx:pt idx="32969">573628.5</cx:pt>
          <cx:pt idx="32970">948816</cx:pt>
          <cx:pt idx="32971">810000</cx:pt>
          <cx:pt idx="32972">345510</cx:pt>
          <cx:pt idx="32973">523152</cx:pt>
          <cx:pt idx="32974">1061599.5</cx:pt>
          <cx:pt idx="32975">225000</cx:pt>
          <cx:pt idx="32976">1530000</cx:pt>
          <cx:pt idx="32977">450000</cx:pt>
          <cx:pt idx="32978">675000</cx:pt>
          <cx:pt idx="32979">576000</cx:pt>
          <cx:pt idx="32980">945000</cx:pt>
          <cx:pt idx="32981">1386000</cx:pt>
          <cx:pt idx="32982">508495.5</cx:pt>
          <cx:pt idx="32983">180000</cx:pt>
          <cx:pt idx="32984">755190</cx:pt>
          <cx:pt idx="32985">454500</cx:pt>
          <cx:pt idx="32986">1174005</cx:pt>
          <cx:pt idx="32987">679500</cx:pt>
          <cx:pt idx="32988">1288350</cx:pt>
          <cx:pt idx="32989">1546020</cx:pt>
          <cx:pt idx="32990">380533.5</cx:pt>
          <cx:pt idx="32991">261648</cx:pt>
          <cx:pt idx="32992">640080</cx:pt>
          <cx:pt idx="32993">247500</cx:pt>
          <cx:pt idx="32994">254700</cx:pt>
          <cx:pt idx="32995">942300</cx:pt>
          <cx:pt idx="32996">425889</cx:pt>
          <cx:pt idx="32997">675000</cx:pt>
          <cx:pt idx="32998">450000</cx:pt>
          <cx:pt idx="32999">101880</cx:pt>
          <cx:pt idx="33000">1252278</cx:pt>
          <cx:pt idx="33001">1256400</cx:pt>
          <cx:pt idx="33002">135000</cx:pt>
          <cx:pt idx="33003">691020</cx:pt>
          <cx:pt idx="33004">545040</cx:pt>
          <cx:pt idx="33005">526500</cx:pt>
          <cx:pt idx="33006">526491</cx:pt>
          <cx:pt idx="33007">284400</cx:pt>
          <cx:pt idx="33008">463500</cx:pt>
          <cx:pt idx="33009">679500</cx:pt>
          <cx:pt idx="33010">1339884</cx:pt>
          <cx:pt idx="33011">445500</cx:pt>
          <cx:pt idx="33012">808650</cx:pt>
          <cx:pt idx="33013">668304</cx:pt>
          <cx:pt idx="33014">521136</cx:pt>
          <cx:pt idx="33015">452565</cx:pt>
          <cx:pt idx="33016">971280</cx:pt>
          <cx:pt idx="33017">679500</cx:pt>
          <cx:pt idx="33018">1575000</cx:pt>
          <cx:pt idx="33019">607500</cx:pt>
          <cx:pt idx="33020">640080</cx:pt>
          <cx:pt idx="33021">450000</cx:pt>
          <cx:pt idx="33022">135000</cx:pt>
          <cx:pt idx="33023">949500</cx:pt>
          <cx:pt idx="33024">1223010</cx:pt>
          <cx:pt idx="33025">180000</cx:pt>
          <cx:pt idx="33026">675000</cx:pt>
          <cx:pt idx="33027">422892</cx:pt>
          <cx:pt idx="33028">1256400</cx:pt>
          <cx:pt idx="33029">225000</cx:pt>
          <cx:pt idx="33030">354276</cx:pt>
          <cx:pt idx="33031">1350000</cx:pt>
          <cx:pt idx="33032">283419</cx:pt>
          <cx:pt idx="33033">199080</cx:pt>
          <cx:pt idx="33034">1314117</cx:pt>
          <cx:pt idx="33035">521280</cx:pt>
          <cx:pt idx="33036">857169</cx:pt>
          <cx:pt idx="33037">153504</cx:pt>
          <cx:pt idx="33038">62568</cx:pt>
          <cx:pt idx="33039">254700</cx:pt>
          <cx:pt idx="33040">202500</cx:pt>
          <cx:pt idx="33041">1125000</cx:pt>
          <cx:pt idx="33042">364896</cx:pt>
          <cx:pt idx="33043">134775</cx:pt>
          <cx:pt idx="33044">601470</cx:pt>
          <cx:pt idx="33045">270000</cx:pt>
          <cx:pt idx="33046">1062027</cx:pt>
          <cx:pt idx="33047">846387</cx:pt>
          <cx:pt idx="33048">263686.5</cx:pt>
          <cx:pt idx="33049">371245.5</cx:pt>
          <cx:pt idx="33050">117162</cx:pt>
          <cx:pt idx="33051">675000</cx:pt>
          <cx:pt idx="33052">755190</cx:pt>
          <cx:pt idx="33053">1046142</cx:pt>
          <cx:pt idx="33054">180000</cx:pt>
          <cx:pt idx="33055">277969.5</cx:pt>
          <cx:pt idx="33056">495000</cx:pt>
          <cx:pt idx="33057">1506816</cx:pt>
          <cx:pt idx="33058">454500</cx:pt>
          <cx:pt idx="33059">594121.5</cx:pt>
          <cx:pt idx="33060">450000</cx:pt>
          <cx:pt idx="33061">130500</cx:pt>
          <cx:pt idx="33062">275040</cx:pt>
          <cx:pt idx="33063">426600</cx:pt>
          <cx:pt idx="33064">284400</cx:pt>
          <cx:pt idx="33065">110331</cx:pt>
          <cx:pt idx="33066">1115046</cx:pt>
          <cx:pt idx="33067">518562</cx:pt>
          <cx:pt idx="33068">247500</cx:pt>
          <cx:pt idx="33069">297130.5</cx:pt>
          <cx:pt idx="33070">254700</cx:pt>
          <cx:pt idx="33071">1078200</cx:pt>
          <cx:pt idx="33072">874363.5</cx:pt>
          <cx:pt idx="33073">436032</cx:pt>
          <cx:pt idx="33074">90000</cx:pt>
          <cx:pt idx="33075">900000</cx:pt>
          <cx:pt idx="33076">590337</cx:pt>
          <cx:pt idx="33077">900000</cx:pt>
          <cx:pt idx="33078">454500</cx:pt>
          <cx:pt idx="33079">225000</cx:pt>
          <cx:pt idx="33080">900000</cx:pt>
          <cx:pt idx="33081">254700</cx:pt>
          <cx:pt idx="33082">675000</cx:pt>
          <cx:pt idx="33083">180000</cx:pt>
          <cx:pt idx="33084">675000</cx:pt>
          <cx:pt idx="33085">270000</cx:pt>
          <cx:pt idx="33086">855882</cx:pt>
          <cx:pt idx="33087">724630.5</cx:pt>
          <cx:pt idx="33088">66222</cx:pt>
          <cx:pt idx="33089">592560</cx:pt>
          <cx:pt idx="33090">675000</cx:pt>
          <cx:pt idx="33091">769527</cx:pt>
          <cx:pt idx="33092">582768</cx:pt>
          <cx:pt idx="33093">178290</cx:pt>
          <cx:pt idx="33094">1312110</cx:pt>
          <cx:pt idx="33095">438084</cx:pt>
          <cx:pt idx="33096">508495.5</cx:pt>
          <cx:pt idx="33097">1089000</cx:pt>
          <cx:pt idx="33098">528633</cx:pt>
          <cx:pt idx="33099">270000</cx:pt>
          <cx:pt idx="33100">225000</cx:pt>
          <cx:pt idx="33101">450000</cx:pt>
          <cx:pt idx="33102">207000</cx:pt>
          <cx:pt idx="33103">450000</cx:pt>
          <cx:pt idx="33104">270000</cx:pt>
          <cx:pt idx="33105">1125000</cx:pt>
          <cx:pt idx="33106">180000</cx:pt>
          <cx:pt idx="33107">1575000</cx:pt>
          <cx:pt idx="33108">397881</cx:pt>
          <cx:pt idx="33109">545040</cx:pt>
          <cx:pt idx="33110">545040</cx:pt>
          <cx:pt idx="33111">180000</cx:pt>
          <cx:pt idx="33112">187704</cx:pt>
          <cx:pt idx="33113">331110</cx:pt>
          <cx:pt idx="33114">343377</cx:pt>
          <cx:pt idx="33115">284400</cx:pt>
          <cx:pt idx="33116">1266048</cx:pt>
          <cx:pt idx="33117">792346.5</cx:pt>
          <cx:pt idx="33118">103500</cx:pt>
          <cx:pt idx="33119">910890</cx:pt>
          <cx:pt idx="33120">271066.5</cx:pt>
          <cx:pt idx="33121">651816</cx:pt>
          <cx:pt idx="33122">962370</cx:pt>
          <cx:pt idx="33123">101880</cx:pt>
          <cx:pt idx="33124">1125000</cx:pt>
          <cx:pt idx="33125">269550</cx:pt>
          <cx:pt idx="33126">343800</cx:pt>
          <cx:pt idx="33127">1125000</cx:pt>
          <cx:pt idx="33128">391500</cx:pt>
          <cx:pt idx="33129">900000</cx:pt>
          <cx:pt idx="33130">270000</cx:pt>
          <cx:pt idx="33131">1078200</cx:pt>
          <cx:pt idx="33132">314100</cx:pt>
          <cx:pt idx="33133">592560</cx:pt>
          <cx:pt idx="33134">601470</cx:pt>
          <cx:pt idx="33135">225000</cx:pt>
          <cx:pt idx="33136">675000</cx:pt>
          <cx:pt idx="33137">1080000</cx:pt>
          <cx:pt idx="33138">265851</cx:pt>
          <cx:pt idx="33139">180000</cx:pt>
          <cx:pt idx="33140">495216</cx:pt>
          <cx:pt idx="33141">247500</cx:pt>
          <cx:pt idx="33142">343800</cx:pt>
          <cx:pt idx="33143">1938321</cx:pt>
          <cx:pt idx="33144">787131</cx:pt>
          <cx:pt idx="33145">679500</cx:pt>
          <cx:pt idx="33146">652500</cx:pt>
          <cx:pt idx="33147">254700</cx:pt>
          <cx:pt idx="33148">468000</cx:pt>
          <cx:pt idx="33149">255429</cx:pt>
          <cx:pt idx="33150">526491</cx:pt>
          <cx:pt idx="33151">95940</cx:pt>
          <cx:pt idx="33152">679500</cx:pt>
          <cx:pt idx="33153">71955</cx:pt>
          <cx:pt idx="33154">76500</cx:pt>
          <cx:pt idx="33155">755190</cx:pt>
          <cx:pt idx="33156">180000</cx:pt>
          <cx:pt idx="33157">327024</cx:pt>
          <cx:pt idx="33158">454500</cx:pt>
          <cx:pt idx="33159">364896</cx:pt>
          <cx:pt idx="33160">225000</cx:pt>
          <cx:pt idx="33161">459000</cx:pt>
          <cx:pt idx="33162">162000</cx:pt>
          <cx:pt idx="33163">315000</cx:pt>
          <cx:pt idx="33164">1773000</cx:pt>
          <cx:pt idx="33165">225000</cx:pt>
          <cx:pt idx="33166">953460</cx:pt>
          <cx:pt idx="33167">176328</cx:pt>
          <cx:pt idx="33168">364230</cx:pt>
          <cx:pt idx="33169">675000</cx:pt>
          <cx:pt idx="33170">720000</cx:pt>
          <cx:pt idx="33171">1035832.5</cx:pt>
          <cx:pt idx="33172">751500</cx:pt>
          <cx:pt idx="33173">545040</cx:pt>
          <cx:pt idx="33174">545040</cx:pt>
          <cx:pt idx="33175">143910</cx:pt>
          <cx:pt idx="33176">110331</cx:pt>
          <cx:pt idx="33177">1035000</cx:pt>
          <cx:pt idx="33178">450000</cx:pt>
          <cx:pt idx="33179">382500</cx:pt>
          <cx:pt idx="33180">675000</cx:pt>
          <cx:pt idx="33181">573408</cx:pt>
          <cx:pt idx="33182">364500</cx:pt>
          <cx:pt idx="33183">247500</cx:pt>
          <cx:pt idx="33184">270000</cx:pt>
          <cx:pt idx="33185">675000</cx:pt>
          <cx:pt idx="33186">519637.5</cx:pt>
          <cx:pt idx="33187">625536</cx:pt>
          <cx:pt idx="33188">139500</cx:pt>
          <cx:pt idx="33189">855000</cx:pt>
          <cx:pt idx="33190">197820</cx:pt>
          <cx:pt idx="33191">824823</cx:pt>
          <cx:pt idx="33192">254700</cx:pt>
          <cx:pt idx="33193">518562</cx:pt>
          <cx:pt idx="33194">498384</cx:pt>
          <cx:pt idx="33195">770292</cx:pt>
          <cx:pt idx="33196">225000</cx:pt>
          <cx:pt idx="33197">270000</cx:pt>
          <cx:pt idx="33198">1309500</cx:pt>
          <cx:pt idx="33199">521280</cx:pt>
          <cx:pt idx="33200">163008</cx:pt>
          <cx:pt idx="33201">545040</cx:pt>
          <cx:pt idx="33202">254700</cx:pt>
          <cx:pt idx="33203">315000</cx:pt>
          <cx:pt idx="33204">1800000</cx:pt>
          <cx:pt idx="33205">127350</cx:pt>
          <cx:pt idx="33206">411813</cx:pt>
          <cx:pt idx="33207">452385</cx:pt>
          <cx:pt idx="33208">312768</cx:pt>
          <cx:pt idx="33209">900000</cx:pt>
          <cx:pt idx="33210">1074222</cx:pt>
          <cx:pt idx="33211">202500</cx:pt>
          <cx:pt idx="33212">152820</cx:pt>
          <cx:pt idx="33213">180000</cx:pt>
          <cx:pt idx="33214">1078200</cx:pt>
          <cx:pt idx="33215">474048</cx:pt>
          <cx:pt idx="33216">270000</cx:pt>
          <cx:pt idx="33217">1762110</cx:pt>
          <cx:pt idx="33218">1133748</cx:pt>
          <cx:pt idx="33219">513040.5</cx:pt>
          <cx:pt idx="33220">1762110</cx:pt>
          <cx:pt idx="33221">315000</cx:pt>
          <cx:pt idx="33222">792162</cx:pt>
          <cx:pt idx="33223">314100</cx:pt>
          <cx:pt idx="33224">283419</cx:pt>
          <cx:pt idx="33225">573408</cx:pt>
          <cx:pt idx="33226">170640</cx:pt>
          <cx:pt idx="33227">495216</cx:pt>
          <cx:pt idx="33228">76410</cx:pt>
          <cx:pt idx="33229">808650</cx:pt>
          <cx:pt idx="33230">787500</cx:pt>
          <cx:pt idx="33231">213723</cx:pt>
          <cx:pt idx="33232">840951</cx:pt>
          <cx:pt idx="33233">315000</cx:pt>
          <cx:pt idx="33234">1288350</cx:pt>
          <cx:pt idx="33235">1078200</cx:pt>
          <cx:pt idx="33236">729792</cx:pt>
          <cx:pt idx="33237">1417495.5</cx:pt>
          <cx:pt idx="33238">533668.5</cx:pt>
          <cx:pt idx="33239">74628</cx:pt>
          <cx:pt idx="33240">270000</cx:pt>
          <cx:pt idx="33241">239850</cx:pt>
          <cx:pt idx="33242">1012500</cx:pt>
          <cx:pt idx="33243">331920</cx:pt>
          <cx:pt idx="33244">490495.5</cx:pt>
          <cx:pt idx="33245">746280</cx:pt>
          <cx:pt idx="33246">900000</cx:pt>
          <cx:pt idx="33247">229500</cx:pt>
          <cx:pt idx="33248">651600</cx:pt>
          <cx:pt idx="33249">697500</cx:pt>
          <cx:pt idx="33250">269550</cx:pt>
          <cx:pt idx="33251">640080</cx:pt>
          <cx:pt idx="33252">284400</cx:pt>
          <cx:pt idx="33253">269550</cx:pt>
          <cx:pt idx="33254">808650</cx:pt>
          <cx:pt idx="33255">152820</cx:pt>
          <cx:pt idx="33256">991818</cx:pt>
          <cx:pt idx="33257">1078200</cx:pt>
          <cx:pt idx="33258">1971072</cx:pt>
          <cx:pt idx="33259">474048</cx:pt>
          <cx:pt idx="33260">381528</cx:pt>
          <cx:pt idx="33261">814041</cx:pt>
          <cx:pt idx="33262">738108</cx:pt>
          <cx:pt idx="33263">130500</cx:pt>
          <cx:pt idx="33264">1174005</cx:pt>
          <cx:pt idx="33265">337500</cx:pt>
          <cx:pt idx="33266">1078200</cx:pt>
          <cx:pt idx="33267">900000</cx:pt>
          <cx:pt idx="33268">863226</cx:pt>
          <cx:pt idx="33269">528633</cx:pt>
          <cx:pt idx="33270">1255680</cx:pt>
          <cx:pt idx="33271">787131</cx:pt>
          <cx:pt idx="33272">292500</cx:pt>
          <cx:pt idx="33273">896157</cx:pt>
          <cx:pt idx="33274">284400</cx:pt>
          <cx:pt idx="33275">1442952</cx:pt>
          <cx:pt idx="33276">270000</cx:pt>
          <cx:pt idx="33277">801000</cx:pt>
          <cx:pt idx="33278">738171</cx:pt>
          <cx:pt idx="33279">302206.5</cx:pt>
          <cx:pt idx="33280">450000</cx:pt>
          <cx:pt idx="33281">495000</cx:pt>
          <cx:pt idx="33282">704844</cx:pt>
          <cx:pt idx="33283">1125000</cx:pt>
          <cx:pt idx="33284">1006920</cx:pt>
          <cx:pt idx="33285">1071909</cx:pt>
          <cx:pt idx="33286">270000</cx:pt>
          <cx:pt idx="33287">679500</cx:pt>
          <cx:pt idx="33288">544491</cx:pt>
          <cx:pt idx="33289">1096020</cx:pt>
          <cx:pt idx="33290">738108</cx:pt>
          <cx:pt idx="33291">824823</cx:pt>
          <cx:pt idx="33292">835380</cx:pt>
          <cx:pt idx="33293">387000</cx:pt>
          <cx:pt idx="33294">780363</cx:pt>
          <cx:pt idx="33295">787131</cx:pt>
          <cx:pt idx="33296">167121</cx:pt>
          <cx:pt idx="33297">370629</cx:pt>
          <cx:pt idx="33298">1024290</cx:pt>
          <cx:pt idx="33299">135000</cx:pt>
          <cx:pt idx="33300">450000</cx:pt>
          <cx:pt idx="33301">314100</cx:pt>
          <cx:pt idx="33302">229500</cx:pt>
          <cx:pt idx="33303">900000</cx:pt>
          <cx:pt idx="33304">1546020</cx:pt>
          <cx:pt idx="33305">182448</cx:pt>
          <cx:pt idx="33306">270000</cx:pt>
          <cx:pt idx="33307">765000</cx:pt>
          <cx:pt idx="33308">225000</cx:pt>
          <cx:pt idx="33309">2250000</cx:pt>
          <cx:pt idx="33310">720310.5</cx:pt>
          <cx:pt idx="33311">675000</cx:pt>
          <cx:pt idx="33312">612846</cx:pt>
          <cx:pt idx="33313">135000</cx:pt>
          <cx:pt idx="33314">251280</cx:pt>
          <cx:pt idx="33315">808650</cx:pt>
          <cx:pt idx="33316">290088</cx:pt>
          <cx:pt idx="33317">585000</cx:pt>
          <cx:pt idx="33318">314100</cx:pt>
          <cx:pt idx="33319">225000</cx:pt>
          <cx:pt idx="33320">1159411.5</cx:pt>
          <cx:pt idx="33321">184500</cx:pt>
          <cx:pt idx="33322">535306.5</cx:pt>
          <cx:pt idx="33323">166810.5</cx:pt>
          <cx:pt idx="33324">296280</cx:pt>
          <cx:pt idx="33325">379008</cx:pt>
          <cx:pt idx="33326">675000</cx:pt>
          <cx:pt idx="33327">254700</cx:pt>
          <cx:pt idx="33328">835380</cx:pt>
          <cx:pt idx="33329">755190</cx:pt>
          <cx:pt idx="33330">545040</cx:pt>
          <cx:pt idx="33331">239850</cx:pt>
          <cx:pt idx="33332">1078200</cx:pt>
          <cx:pt idx="33333">495000</cx:pt>
          <cx:pt idx="33334">108801</cx:pt>
          <cx:pt idx="33335">472500</cx:pt>
          <cx:pt idx="33336">813195</cx:pt>
          <cx:pt idx="33337">765000</cx:pt>
          <cx:pt idx="33338">500211</cx:pt>
          <cx:pt idx="33339">315000</cx:pt>
          <cx:pt idx="33340">348264</cx:pt>
          <cx:pt idx="33341">135000</cx:pt>
          <cx:pt idx="33342">328500</cx:pt>
          <cx:pt idx="33343">758214</cx:pt>
          <cx:pt idx="33344">868500</cx:pt>
          <cx:pt idx="33345">225000</cx:pt>
          <cx:pt idx="33346">590337</cx:pt>
          <cx:pt idx="33347">1350000</cx:pt>
          <cx:pt idx="33348">555273</cx:pt>
          <cx:pt idx="33349">1006920</cx:pt>
          <cx:pt idx="33350">835380</cx:pt>
          <cx:pt idx="33351">679500</cx:pt>
          <cx:pt idx="33352">1332000</cx:pt>
          <cx:pt idx="33353">500490</cx:pt>
          <cx:pt idx="33354">497520</cx:pt>
          <cx:pt idx="33355">946764</cx:pt>
          <cx:pt idx="33356">273024</cx:pt>
          <cx:pt idx="33357">180000</cx:pt>
          <cx:pt idx="33358">269550</cx:pt>
          <cx:pt idx="33359">294322.5</cx:pt>
          <cx:pt idx="33360">497520</cx:pt>
          <cx:pt idx="33361">1287418.5</cx:pt>
          <cx:pt idx="33362">135531</cx:pt>
          <cx:pt idx="33363">1075500</cx:pt>
          <cx:pt idx="33364">497520</cx:pt>
          <cx:pt idx="33365">208854</cx:pt>
          <cx:pt idx="33366">178290</cx:pt>
          <cx:pt idx="33367">900000</cx:pt>
          <cx:pt idx="33368">485190</cx:pt>
          <cx:pt idx="33369">432567</cx:pt>
          <cx:pt idx="33370">337500</cx:pt>
          <cx:pt idx="33371">675000</cx:pt>
          <cx:pt idx="33372">646920</cx:pt>
          <cx:pt idx="33373">360000</cx:pt>
          <cx:pt idx="33374">119925</cx:pt>
          <cx:pt idx="33375">1350000</cx:pt>
          <cx:pt idx="33376">143910</cx:pt>
          <cx:pt idx="33377">1129500</cx:pt>
          <cx:pt idx="33378">781920</cx:pt>
          <cx:pt idx="33379">640080</cx:pt>
          <cx:pt idx="33380">355320</cx:pt>
          <cx:pt idx="33381">615109.5</cx:pt>
          <cx:pt idx="33382">746626.5</cx:pt>
          <cx:pt idx="33383">469152</cx:pt>
          <cx:pt idx="33384">312768</cx:pt>
          <cx:pt idx="33385">808650</cx:pt>
          <cx:pt idx="33386">225000</cx:pt>
          <cx:pt idx="33387">180000</cx:pt>
          <cx:pt idx="33388">243000</cx:pt>
          <cx:pt idx="33389">167895</cx:pt>
          <cx:pt idx="33390">314055</cx:pt>
          <cx:pt idx="33391">1006920</cx:pt>
          <cx:pt idx="33392">783927</cx:pt>
          <cx:pt idx="33393">383202</cx:pt>
          <cx:pt idx="33394">1078200</cx:pt>
          <cx:pt idx="33395">787131</cx:pt>
          <cx:pt idx="33396">284400</cx:pt>
          <cx:pt idx="33397">157500</cx:pt>
          <cx:pt idx="33398">640080</cx:pt>
          <cx:pt idx="33399">180000</cx:pt>
          <cx:pt idx="33400">971280</cx:pt>
          <cx:pt idx="33401">1178217</cx:pt>
          <cx:pt idx="33402">781920</cx:pt>
          <cx:pt idx="33403">778783.5</cx:pt>
          <cx:pt idx="33404">1317357</cx:pt>
          <cx:pt idx="33405">1484181</cx:pt>
          <cx:pt idx="33406">753840</cx:pt>
          <cx:pt idx="33407">942300</cx:pt>
          <cx:pt idx="33408">284400</cx:pt>
          <cx:pt idx="33409">225000</cx:pt>
          <cx:pt idx="33410">948582</cx:pt>
          <cx:pt idx="33411">450000</cx:pt>
          <cx:pt idx="33412">900000</cx:pt>
          <cx:pt idx="33413">360000</cx:pt>
          <cx:pt idx="33414">717003</cx:pt>
          <cx:pt idx="33415">480060</cx:pt>
          <cx:pt idx="33416">675000</cx:pt>
          <cx:pt idx="33417">700830</cx:pt>
          <cx:pt idx="33418">770292</cx:pt>
          <cx:pt idx="33419">1022436</cx:pt>
          <cx:pt idx="33420">66384</cx:pt>
          <cx:pt idx="33421">544500</cx:pt>
          <cx:pt idx="33422">330048</cx:pt>
          <cx:pt idx="33423">474048</cx:pt>
          <cx:pt idx="33424">450000</cx:pt>
          <cx:pt idx="33425">248760</cx:pt>
          <cx:pt idx="33426">156384</cx:pt>
          <cx:pt idx="33427">562491</cx:pt>
          <cx:pt idx="33428">540000</cx:pt>
          <cx:pt idx="33429">285264</cx:pt>
          <cx:pt idx="33430">180000</cx:pt>
          <cx:pt idx="33431">450000</cx:pt>
          <cx:pt idx="33432">1327500</cx:pt>
          <cx:pt idx="33433">835380</cx:pt>
          <cx:pt idx="33434">1354500</cx:pt>
          <cx:pt idx="33435">421645.5</cx:pt>
          <cx:pt idx="33436">277969.5</cx:pt>
          <cx:pt idx="33437">135000</cx:pt>
          <cx:pt idx="33438">701730</cx:pt>
          <cx:pt idx="33439">1195101</cx:pt>
          <cx:pt idx="33440">497520</cx:pt>
          <cx:pt idx="33441">1174756.5</cx:pt>
          <cx:pt idx="33442">328405.5</cx:pt>
          <cx:pt idx="33443">495985.5</cx:pt>
          <cx:pt idx="33444">1206000</cx:pt>
          <cx:pt idx="33445">135000</cx:pt>
          <cx:pt idx="33446">647046</cx:pt>
          <cx:pt idx="33447">509602.5</cx:pt>
          <cx:pt idx="33448">1288350</cx:pt>
          <cx:pt idx="33449">284400</cx:pt>
          <cx:pt idx="33450">170640</cx:pt>
          <cx:pt idx="33451">269550</cx:pt>
          <cx:pt idx="33452">625536</cx:pt>
          <cx:pt idx="33453">234576</cx:pt>
          <cx:pt idx="33454">906615</cx:pt>
          <cx:pt idx="33455">553806</cx:pt>
          <cx:pt idx="33456">276277.5</cx:pt>
          <cx:pt idx="33457">1288350</cx:pt>
          <cx:pt idx="33458">1249740</cx:pt>
          <cx:pt idx="33459">720000</cx:pt>
          <cx:pt idx="33460">286704</cx:pt>
          <cx:pt idx="33461">900000</cx:pt>
          <cx:pt idx="33462">755190</cx:pt>
          <cx:pt idx="33463">808650</cx:pt>
          <cx:pt idx="33464">47970</cx:pt>
          <cx:pt idx="33465">545040</cx:pt>
          <cx:pt idx="33466">846756</cx:pt>
          <cx:pt idx="33467">1006920</cx:pt>
          <cx:pt idx="33468">900000</cx:pt>
          <cx:pt idx="33469">540000</cx:pt>
          <cx:pt idx="33470">284400</cx:pt>
          <cx:pt idx="33471">107820</cx:pt>
          <cx:pt idx="33472">364896</cx:pt>
          <cx:pt idx="33473">592560</cx:pt>
          <cx:pt idx="33474">225000</cx:pt>
          <cx:pt idx="33475">508495.5</cx:pt>
          <cx:pt idx="33476">598486.5</cx:pt>
          <cx:pt idx="33477">378180</cx:pt>
          <cx:pt idx="33478">315000</cx:pt>
          <cx:pt idx="33479">454500</cx:pt>
          <cx:pt idx="33480">143910</cx:pt>
          <cx:pt idx="33481">573408</cx:pt>
          <cx:pt idx="33482">900000</cx:pt>
          <cx:pt idx="33483">270000</cx:pt>
          <cx:pt idx="33484">521280</cx:pt>
          <cx:pt idx="33485">640080</cx:pt>
          <cx:pt idx="33486">640080</cx:pt>
          <cx:pt idx="33487">603000</cx:pt>
          <cx:pt idx="33488">180000</cx:pt>
          <cx:pt idx="33489">1350000</cx:pt>
          <cx:pt idx="33490">396171</cx:pt>
          <cx:pt idx="33491">360000</cx:pt>
          <cx:pt idx="33492">301500</cx:pt>
          <cx:pt idx="33493">1011402</cx:pt>
          <cx:pt idx="33494">247500</cx:pt>
          <cx:pt idx="33495">254700</cx:pt>
          <cx:pt idx="33496">1336045.5</cx:pt>
          <cx:pt idx="33497">225000</cx:pt>
          <cx:pt idx="33498">728460</cx:pt>
          <cx:pt idx="33499">180000</cx:pt>
          <cx:pt idx="33500">180000</cx:pt>
          <cx:pt idx="33501">540000</cx:pt>
          <cx:pt idx="33502">1006920</cx:pt>
          <cx:pt idx="33503">808650</cx:pt>
          <cx:pt idx="33504">1288350</cx:pt>
          <cx:pt idx="33505">283585.5</cx:pt>
          <cx:pt idx="33506">269550</cx:pt>
          <cx:pt idx="33507">948582</cx:pt>
          <cx:pt idx="33508">450000</cx:pt>
          <cx:pt idx="33509">315000</cx:pt>
          <cx:pt idx="33510">495000</cx:pt>
          <cx:pt idx="33511">414000</cx:pt>
          <cx:pt idx="33512">711072</cx:pt>
          <cx:pt idx="33513">1024740</cx:pt>
          <cx:pt idx="33514">52128</cx:pt>
          <cx:pt idx="33515">405000</cx:pt>
          <cx:pt idx="33516">593010</cx:pt>
          <cx:pt idx="33517">781920</cx:pt>
          <cx:pt idx="33518">170640</cx:pt>
          <cx:pt idx="33519">339241.5</cx:pt>
          <cx:pt idx="33520">337500</cx:pt>
          <cx:pt idx="33521">1024290</cx:pt>
          <cx:pt idx="33522">900000</cx:pt>
          <cx:pt idx="33523">239850</cx:pt>
          <cx:pt idx="33524">170640</cx:pt>
          <cx:pt idx="33525">1078200</cx:pt>
          <cx:pt idx="33526">1288350</cx:pt>
          <cx:pt idx="33527">499500</cx:pt>
          <cx:pt idx="33528">193500</cx:pt>
          <cx:pt idx="33529">265851</cx:pt>
          <cx:pt idx="33530">78192</cx:pt>
          <cx:pt idx="33531">864000</cx:pt>
          <cx:pt idx="33532">549882</cx:pt>
          <cx:pt idx="33533">852088.5</cx:pt>
          <cx:pt idx="33534">180000</cx:pt>
          <cx:pt idx="33535">1223010</cx:pt>
          <cx:pt idx="33536">521280</cx:pt>
          <cx:pt idx="33537">1035000</cx:pt>
          <cx:pt idx="33538">807984</cx:pt>
          <cx:pt idx="33539">58500</cx:pt>
          <cx:pt idx="33540">1035832.5</cx:pt>
          <cx:pt idx="33541">135000</cx:pt>
          <cx:pt idx="33542">305640</cx:pt>
          <cx:pt idx="33543">1502941.5</cx:pt>
          <cx:pt idx="33544">2156400</cx:pt>
          <cx:pt idx="33545">2214000</cx:pt>
          <cx:pt idx="33546">286704</cx:pt>
          <cx:pt idx="33547">360000</cx:pt>
          <cx:pt idx="33548">284400</cx:pt>
          <cx:pt idx="33549">765522</cx:pt>
          <cx:pt idx="33550">545040</cx:pt>
          <cx:pt idx="33551">450000</cx:pt>
          <cx:pt idx="33552">135000</cx:pt>
          <cx:pt idx="33553">272520</cx:pt>
          <cx:pt idx="33554">765000</cx:pt>
          <cx:pt idx="33555">207117</cx:pt>
          <cx:pt idx="33556">270000</cx:pt>
          <cx:pt idx="33557">431280</cx:pt>
          <cx:pt idx="33558">942300</cx:pt>
          <cx:pt idx="33559">193500</cx:pt>
          <cx:pt idx="33560">410400</cx:pt>
          <cx:pt idx="33561">973503</cx:pt>
          <cx:pt idx="33562">607500</cx:pt>
          <cx:pt idx="33563">239850</cx:pt>
          <cx:pt idx="33564">835380</cx:pt>
          <cx:pt idx="33565">190764</cx:pt>
          <cx:pt idx="33566">942300</cx:pt>
          <cx:pt idx="33567">101880</cx:pt>
          <cx:pt idx="33568">1160973</cx:pt>
          <cx:pt idx="33569">808650</cx:pt>
          <cx:pt idx="33570">363190.5</cx:pt>
          <cx:pt idx="33571">123637.5</cx:pt>
          <cx:pt idx="33572">258709.5</cx:pt>
          <cx:pt idx="33573">900000</cx:pt>
          <cx:pt idx="33574">900000</cx:pt>
          <cx:pt idx="33575">472500</cx:pt>
          <cx:pt idx="33576">791532</cx:pt>
          <cx:pt idx="33577">284400</cx:pt>
          <cx:pt idx="33578">593010</cx:pt>
          <cx:pt idx="33579">1125000</cx:pt>
          <cx:pt idx="33580">459000</cx:pt>
          <cx:pt idx="33581">1535553</cx:pt>
          <cx:pt idx="33582">738567</cx:pt>
          <cx:pt idx="33583">562491</cx:pt>
          <cx:pt idx="33584">90000</cx:pt>
          <cx:pt idx="33585">495000</cx:pt>
          <cx:pt idx="33586">270000</cx:pt>
          <cx:pt idx="33587">180000</cx:pt>
          <cx:pt idx="33588">521280</cx:pt>
          <cx:pt idx="33589">1026000</cx:pt>
          <cx:pt idx="33590">1350000</cx:pt>
          <cx:pt idx="33591">364896</cx:pt>
          <cx:pt idx="33592">198000</cx:pt>
          <cx:pt idx="33593">589045.5</cx:pt>
          <cx:pt idx="33594">1350000</cx:pt>
          <cx:pt idx="33595">270000</cx:pt>
          <cx:pt idx="33596">450000</cx:pt>
          <cx:pt idx="33597">1228500</cx:pt>
          <cx:pt idx="33598">260640</cx:pt>
          <cx:pt idx="33599">254700</cx:pt>
          <cx:pt idx="33600">450000</cx:pt>
          <cx:pt idx="33601">971280</cx:pt>
          <cx:pt idx="33602">781920</cx:pt>
          <cx:pt idx="33603">1096020</cx:pt>
          <cx:pt idx="33604">180000</cx:pt>
          <cx:pt idx="33605">239850</cx:pt>
          <cx:pt idx="33606">497520</cx:pt>
          <cx:pt idx="33607">669591</cx:pt>
          <cx:pt idx="33608">107820</cx:pt>
          <cx:pt idx="33609">808650</cx:pt>
          <cx:pt idx="33610">312768</cx:pt>
          <cx:pt idx="33611">711612</cx:pt>
          <cx:pt idx="33612">114682.5</cx:pt>
          <cx:pt idx="33613">331920</cx:pt>
          <cx:pt idx="33614">592560</cx:pt>
          <cx:pt idx="33615">1762110</cx:pt>
          <cx:pt idx="33616">288873</cx:pt>
          <cx:pt idx="33617">245268</cx:pt>
          <cx:pt idx="33618">703728</cx:pt>
          <cx:pt idx="33619">545040</cx:pt>
          <cx:pt idx="33620">728460</cx:pt>
          <cx:pt idx="33621">180000</cx:pt>
          <cx:pt idx="33622">238500</cx:pt>
          <cx:pt idx="33623">45000</cx:pt>
          <cx:pt idx="33624">1258650</cx:pt>
          <cx:pt idx="33625">177768</cx:pt>
          <cx:pt idx="33626">379237.5</cx:pt>
          <cx:pt idx="33627">81504</cx:pt>
          <cx:pt idx="33628">652500</cx:pt>
          <cx:pt idx="33629">630000</cx:pt>
          <cx:pt idx="33630">1332000</cx:pt>
          <cx:pt idx="33631">254700</cx:pt>
          <cx:pt idx="33632">819432</cx:pt>
          <cx:pt idx="33633">518562</cx:pt>
          <cx:pt idx="33634">247275</cx:pt>
          <cx:pt idx="33635">619965</cx:pt>
          <cx:pt idx="33636">900000</cx:pt>
          <cx:pt idx="33637">405000</cx:pt>
          <cx:pt idx="33638">405000</cx:pt>
          <cx:pt idx="33639">540000</cx:pt>
          <cx:pt idx="33640">284400</cx:pt>
          <cx:pt idx="33641">557005.5</cx:pt>
          <cx:pt idx="33642">1075500</cx:pt>
          <cx:pt idx="33643">970380</cx:pt>
          <cx:pt idx="33644">163008</cx:pt>
          <cx:pt idx="33645">225000</cx:pt>
          <cx:pt idx="33646">675000</cx:pt>
          <cx:pt idx="33647">106794</cx:pt>
          <cx:pt idx="33648">398016</cx:pt>
          <cx:pt idx="33649">490495.5</cx:pt>
          <cx:pt idx="33650">220500</cx:pt>
          <cx:pt idx="33651">959157</cx:pt>
          <cx:pt idx="33652">225000</cx:pt>
          <cx:pt idx="33653">888840</cx:pt>
          <cx:pt idx="33654">317979</cx:pt>
          <cx:pt idx="33655">521280</cx:pt>
          <cx:pt idx="33656">553806</cx:pt>
          <cx:pt idx="33657">450000</cx:pt>
          <cx:pt idx="33658">390960</cx:pt>
          <cx:pt idx="33659">114682.5</cx:pt>
          <cx:pt idx="33660">855000</cx:pt>
          <cx:pt idx="33661">251280</cx:pt>
          <cx:pt idx="33662">1155226.5</cx:pt>
          <cx:pt idx="33663">225000</cx:pt>
          <cx:pt idx="33664">1105083</cx:pt>
          <cx:pt idx="33665">331920</cx:pt>
          <cx:pt idx="33666">126000</cx:pt>
          <cx:pt idx="33667">630000</cx:pt>
          <cx:pt idx="33668">95940</cx:pt>
          <cx:pt idx="33669">265536</cx:pt>
          <cx:pt idx="33670">1350000</cx:pt>
          <cx:pt idx="33671">225000</cx:pt>
          <cx:pt idx="33672">381528</cx:pt>
          <cx:pt idx="33673">437818.5</cx:pt>
          <cx:pt idx="33674">225000</cx:pt>
          <cx:pt idx="33675">675000</cx:pt>
          <cx:pt idx="33676">180000</cx:pt>
          <cx:pt idx="33677">328581</cx:pt>
          <cx:pt idx="33678">456273</cx:pt>
          <cx:pt idx="33679">450000</cx:pt>
          <cx:pt idx="33680">675000</cx:pt>
          <cx:pt idx="33681">585000</cx:pt>
          <cx:pt idx="33682">247500</cx:pt>
          <cx:pt idx="33683">830709</cx:pt>
          <cx:pt idx="33684">1019610</cx:pt>
          <cx:pt idx="33685">170640</cx:pt>
          <cx:pt idx="33686">675000</cx:pt>
          <cx:pt idx="33687">986274</cx:pt>
          <cx:pt idx="33688">152820</cx:pt>
          <cx:pt idx="33689">1506816</cx:pt>
          <cx:pt idx="33690">1113840</cx:pt>
          <cx:pt idx="33691">542133</cx:pt>
          <cx:pt idx="33692">450000</cx:pt>
          <cx:pt idx="33693">1288350</cx:pt>
          <cx:pt idx="33694">746280</cx:pt>
          <cx:pt idx="33695">888840</cx:pt>
          <cx:pt idx="33696">1246500</cx:pt>
          <cx:pt idx="33697">942300</cx:pt>
          <cx:pt idx="33698">180000</cx:pt>
          <cx:pt idx="33699">1040463</cx:pt>
          <cx:pt idx="33700">848745</cx:pt>
          <cx:pt idx="33701">545040</cx:pt>
          <cx:pt idx="33702">263686.5</cx:pt>
          <cx:pt idx="33703">778968</cx:pt>
          <cx:pt idx="33704">717003</cx:pt>
          <cx:pt idx="33705">148365</cx:pt>
          <cx:pt idx="33706">1824480</cx:pt>
          <cx:pt idx="33707">549882</cx:pt>
          <cx:pt idx="33708">497520</cx:pt>
          <cx:pt idx="33709">855000</cx:pt>
          <cx:pt idx="33710">1350000</cx:pt>
          <cx:pt idx="33711">584766</cx:pt>
          <cx:pt idx="33712">519633</cx:pt>
          <cx:pt idx="33713">254700</cx:pt>
          <cx:pt idx="33714">315000</cx:pt>
          <cx:pt idx="33715">314100</cx:pt>
          <cx:pt idx="33716">953460</cx:pt>
          <cx:pt idx="33717">337500</cx:pt>
          <cx:pt idx="33718">728460</cx:pt>
          <cx:pt idx="33719">315000</cx:pt>
          <cx:pt idx="33720">754740</cx:pt>
          <cx:pt idx="33721">710892</cx:pt>
          <cx:pt idx="33722">270000</cx:pt>
          <cx:pt idx="33723">450000</cx:pt>
          <cx:pt idx="33724">269550</cx:pt>
          <cx:pt idx="33725">755190</cx:pt>
          <cx:pt idx="33726">1071909</cx:pt>
          <cx:pt idx="33727">855000</cx:pt>
          <cx:pt idx="33728">1035832.5</cx:pt>
          <cx:pt idx="33729">239850</cx:pt>
          <cx:pt idx="33730">1078200</cx:pt>
          <cx:pt idx="33731">1006920</cx:pt>
          <cx:pt idx="33732">2156400</cx:pt>
          <cx:pt idx="33733">277969.5</cx:pt>
          <cx:pt idx="33734">417024</cx:pt>
          <cx:pt idx="33735">180000</cx:pt>
          <cx:pt idx="33736">781920</cx:pt>
          <cx:pt idx="33737">630000</cx:pt>
          <cx:pt idx="33738">610335</cx:pt>
          <cx:pt idx="33739">432990</cx:pt>
          <cx:pt idx="33740">536917.5</cx:pt>
          <cx:pt idx="33741">159264</cx:pt>
          <cx:pt idx="33742">142200</cx:pt>
          <cx:pt idx="33743">592560</cx:pt>
          <cx:pt idx="33744">152820</cx:pt>
          <cx:pt idx="33745">540000</cx:pt>
          <cx:pt idx="33746">521280</cx:pt>
          <cx:pt idx="33747">298512</cx:pt>
          <cx:pt idx="33748">436032</cx:pt>
          <cx:pt idx="33749">592560</cx:pt>
          <cx:pt idx="33750">163201.5</cx:pt>
          <cx:pt idx="33751">490495.5</cx:pt>
          <cx:pt idx="33752">640080</cx:pt>
          <cx:pt idx="33753">900000</cx:pt>
          <cx:pt idx="33754">152820</cx:pt>
          <cx:pt idx="33755">900000</cx:pt>
          <cx:pt idx="33756">808650</cx:pt>
          <cx:pt idx="33757">900000</cx:pt>
          <cx:pt idx="33758">254700</cx:pt>
          <cx:pt idx="33759">675000</cx:pt>
          <cx:pt idx="33760">493497</cx:pt>
          <cx:pt idx="33761">1395000</cx:pt>
          <cx:pt idx="33762">202500</cx:pt>
          <cx:pt idx="33763">1070680.5</cx:pt>
          <cx:pt idx="33764">592560</cx:pt>
          <cx:pt idx="33765">439740</cx:pt>
          <cx:pt idx="33766">1288350</cx:pt>
          <cx:pt idx="33767">119925</cx:pt>
          <cx:pt idx="33768">730017</cx:pt>
          <cx:pt idx="33769">1024740</cx:pt>
          <cx:pt idx="33770">180000</cx:pt>
          <cx:pt idx="33771">688500</cx:pt>
          <cx:pt idx="33772">1540867.5</cx:pt>
          <cx:pt idx="33773">792162</cx:pt>
          <cx:pt idx="33774">450000</cx:pt>
          <cx:pt idx="33775">167076</cx:pt>
          <cx:pt idx="33776">755190</cx:pt>
          <cx:pt idx="33777">521280</cx:pt>
          <cx:pt idx="33778">1139845.5</cx:pt>
          <cx:pt idx="33779">916470</cx:pt>
          <cx:pt idx="33780">781920</cx:pt>
          <cx:pt idx="33781">629325</cx:pt>
          <cx:pt idx="33782">276277.5</cx:pt>
          <cx:pt idx="33783">398160</cx:pt>
          <cx:pt idx="33784">675000</cx:pt>
          <cx:pt idx="33785">97038</cx:pt>
          <cx:pt idx="33786">835605</cx:pt>
          <cx:pt idx="33787">940500</cx:pt>
          <cx:pt idx="33788">207396</cx:pt>
          <cx:pt idx="33789">1288350</cx:pt>
          <cx:pt idx="33790">1125000</cx:pt>
          <cx:pt idx="33791">835380</cx:pt>
          <cx:pt idx="33792">78192</cx:pt>
          <cx:pt idx="33793">551079</cx:pt>
          <cx:pt idx="33794">646920</cx:pt>
          <cx:pt idx="33795">381528</cx:pt>
          <cx:pt idx="33796">180000</cx:pt>
          <cx:pt idx="33797">202500</cx:pt>
          <cx:pt idx="33798">1312110</cx:pt>
          <cx:pt idx="33799">916470</cx:pt>
          <cx:pt idx="33800">76500</cx:pt>
          <cx:pt idx="33801">239850</cx:pt>
          <cx:pt idx="33802">305955</cx:pt>
          <cx:pt idx="33803">1006920</cx:pt>
          <cx:pt idx="33804">408780</cx:pt>
          <cx:pt idx="33805">301464</cx:pt>
          <cx:pt idx="33806">808650</cx:pt>
          <cx:pt idx="33807">675000</cx:pt>
          <cx:pt idx="33808">1125000</cx:pt>
          <cx:pt idx="33809">808650</cx:pt>
          <cx:pt idx="33810">408780</cx:pt>
          <cx:pt idx="33811">495000</cx:pt>
          <cx:pt idx="33812">450000</cx:pt>
          <cx:pt idx="33813">1354500</cx:pt>
          <cx:pt idx="33814">927571.5</cx:pt>
          <cx:pt idx="33815">45000</cx:pt>
          <cx:pt idx="33816">225000</cx:pt>
          <cx:pt idx="33817">225000</cx:pt>
          <cx:pt idx="33818">225000</cx:pt>
          <cx:pt idx="33819">263686.5</cx:pt>
          <cx:pt idx="33820">450000</cx:pt>
          <cx:pt idx="33821">540000</cx:pt>
          <cx:pt idx="33822">808650</cx:pt>
          <cx:pt idx="33823">67500</cx:pt>
          <cx:pt idx="33824">862560</cx:pt>
          <cx:pt idx="33825">927252</cx:pt>
          <cx:pt idx="33826">152820</cx:pt>
          <cx:pt idx="33827">162000</cx:pt>
          <cx:pt idx="33828">135000</cx:pt>
          <cx:pt idx="33829">247500</cx:pt>
          <cx:pt idx="33830">312768</cx:pt>
          <cx:pt idx="33831">1258650</cx:pt>
          <cx:pt idx="33832">942300</cx:pt>
          <cx:pt idx="33833">163512</cx:pt>
          <cx:pt idx="33834">640458</cx:pt>
          <cx:pt idx="33835">364230</cx:pt>
          <cx:pt idx="33836">382500</cx:pt>
          <cx:pt idx="33837">101880</cx:pt>
          <cx:pt idx="33838">814041</cx:pt>
          <cx:pt idx="33839">180000</cx:pt>
          <cx:pt idx="33840">292500</cx:pt>
          <cx:pt idx="33841">668304</cx:pt>
          <cx:pt idx="33842">343800</cx:pt>
          <cx:pt idx="33843">735052.5</cx:pt>
          <cx:pt idx="33844">1256400</cx:pt>
          <cx:pt idx="33845">640080</cx:pt>
          <cx:pt idx="33846">427500</cx:pt>
          <cx:pt idx="33847">269550</cx:pt>
          <cx:pt idx="33848">790830</cx:pt>
          <cx:pt idx="33849">291384</cx:pt>
          <cx:pt idx="33850">1006920</cx:pt>
          <cx:pt idx="33851">896157</cx:pt>
          <cx:pt idx="33852">1288350</cx:pt>
          <cx:pt idx="33853">688500</cx:pt>
          <cx:pt idx="33854">728460</cx:pt>
          <cx:pt idx="33855">332946</cx:pt>
          <cx:pt idx="33856">485190</cx:pt>
          <cx:pt idx="33857">983160</cx:pt>
          <cx:pt idx="33858">225000</cx:pt>
          <cx:pt idx="33859">1546020</cx:pt>
          <cx:pt idx="33860">634482</cx:pt>
          <cx:pt idx="33861">814041</cx:pt>
          <cx:pt idx="33862">675000</cx:pt>
          <cx:pt idx="33863">675000</cx:pt>
          <cx:pt idx="33864">263686.5</cx:pt>
          <cx:pt idx="33865">161730</cx:pt>
          <cx:pt idx="33866">545040</cx:pt>
          <cx:pt idx="33867">900000</cx:pt>
          <cx:pt idx="33868">307152</cx:pt>
          <cx:pt idx="33869">1096020</cx:pt>
          <cx:pt idx="33870">490500</cx:pt>
          <cx:pt idx="33871">840951</cx:pt>
          <cx:pt idx="33872">252000</cx:pt>
          <cx:pt idx="33873">684738</cx:pt>
          <cx:pt idx="33874">675000</cx:pt>
          <cx:pt idx="33875">1350000</cx:pt>
          <cx:pt idx="33876">675000</cx:pt>
          <cx:pt idx="33877">485640</cx:pt>
          <cx:pt idx="33878">1271929.5</cx:pt>
          <cx:pt idx="33879">788103</cx:pt>
          <cx:pt idx="33880">269550</cx:pt>
          <cx:pt idx="33881">314100</cx:pt>
          <cx:pt idx="33882">835380</cx:pt>
          <cx:pt idx="33883">1227901.5</cx:pt>
          <cx:pt idx="33884">1314117</cx:pt>
          <cx:pt idx="33885">640080</cx:pt>
          <cx:pt idx="33886">544491</cx:pt>
          <cx:pt idx="33887">225000</cx:pt>
          <cx:pt idx="33888">412173</cx:pt>
          <cx:pt idx="33889">293733</cx:pt>
          <cx:pt idx="33890">364896</cx:pt>
          <cx:pt idx="33891">540000</cx:pt>
          <cx:pt idx="33892">283419</cx:pt>
          <cx:pt idx="33893">80865</cx:pt>
          <cx:pt idx="33894">579195</cx:pt>
          <cx:pt idx="33895">641173.5</cx:pt>
          <cx:pt idx="33896">239850</cx:pt>
          <cx:pt idx="33897">180000</cx:pt>
          <cx:pt idx="33898">270000</cx:pt>
          <cx:pt idx="33899">701730</cx:pt>
          <cx:pt idx="33900">508495.5</cx:pt>
          <cx:pt idx="33901">1006069.5</cx:pt>
          <cx:pt idx="33902">286704</cx:pt>
          <cx:pt idx="33903">1125000</cx:pt>
          <cx:pt idx="33904">337500</cx:pt>
          <cx:pt idx="33905">808650</cx:pt>
          <cx:pt idx="33906">180000</cx:pt>
          <cx:pt idx="33907">1620000</cx:pt>
          <cx:pt idx="33908">247500</cx:pt>
          <cx:pt idx="33909">1006920</cx:pt>
          <cx:pt idx="33910">900000</cx:pt>
          <cx:pt idx="33911">659610</cx:pt>
          <cx:pt idx="33912">270000</cx:pt>
          <cx:pt idx="33913">500211</cx:pt>
          <cx:pt idx="33914">1006920</cx:pt>
          <cx:pt idx="33915">270000</cx:pt>
          <cx:pt idx="33916">202500</cx:pt>
          <cx:pt idx="33917">1012653</cx:pt>
          <cx:pt idx="33918">1569051</cx:pt>
          <cx:pt idx="33919">1575000</cx:pt>
          <cx:pt idx="33920">719860.5</cx:pt>
          <cx:pt idx="33921">135000</cx:pt>
          <cx:pt idx="33922">727785</cx:pt>
          <cx:pt idx="33923">270000</cx:pt>
          <cx:pt idx="33924">997974</cx:pt>
          <cx:pt idx="33925">127350</cx:pt>
          <cx:pt idx="33926">1046142</cx:pt>
          <cx:pt idx="33927">497520</cx:pt>
          <cx:pt idx="33928">722925</cx:pt>
          <cx:pt idx="33929">337923</cx:pt>
          <cx:pt idx="33930">765000</cx:pt>
          <cx:pt idx="33931">601470</cx:pt>
          <cx:pt idx="33932">180000</cx:pt>
          <cx:pt idx="33933">508495.5</cx:pt>
          <cx:pt idx="33934">835605</cx:pt>
          <cx:pt idx="33935">202500</cx:pt>
          <cx:pt idx="33936">824823</cx:pt>
          <cx:pt idx="33937">143910</cx:pt>
          <cx:pt idx="33938">1293502.5</cx:pt>
          <cx:pt idx="33939">728460</cx:pt>
          <cx:pt idx="33940">376078.5</cx:pt>
          <cx:pt idx="33941">835380</cx:pt>
          <cx:pt idx="33942">270000</cx:pt>
          <cx:pt idx="33943">1125000</cx:pt>
          <cx:pt idx="33944">485640</cx:pt>
          <cx:pt idx="33945">505066.5</cx:pt>
          <cx:pt idx="33946">270000</cx:pt>
          <cx:pt idx="33947">675000</cx:pt>
          <cx:pt idx="33948">360000</cx:pt>
          <cx:pt idx="33949">254700</cx:pt>
          <cx:pt idx="33950">360000</cx:pt>
          <cx:pt idx="33951">1042560</cx:pt>
          <cx:pt idx="33952">254700</cx:pt>
          <cx:pt idx="33953">50940</cx:pt>
          <cx:pt idx="33954">298512</cx:pt>
          <cx:pt idx="33955">1226511</cx:pt>
          <cx:pt idx="33956">134775</cx:pt>
          <cx:pt idx="33957">215640</cx:pt>
          <cx:pt idx="33958">315000</cx:pt>
          <cx:pt idx="33959">301464</cx:pt>
          <cx:pt idx="33960">647046</cx:pt>
          <cx:pt idx="33961">640080</cx:pt>
          <cx:pt idx="33962">848745</cx:pt>
          <cx:pt idx="33963">90000</cx:pt>
          <cx:pt idx="33964">343800</cx:pt>
          <cx:pt idx="33965">1247472</cx:pt>
          <cx:pt idx="33966">180000</cx:pt>
          <cx:pt idx="33967">808650</cx:pt>
          <cx:pt idx="33968">86598</cx:pt>
          <cx:pt idx="33969">906894</cx:pt>
          <cx:pt idx="33970">180000</cx:pt>
          <cx:pt idx="33971">755190</cx:pt>
          <cx:pt idx="33972">454500</cx:pt>
          <cx:pt idx="33973">497520</cx:pt>
          <cx:pt idx="33974">508495.5</cx:pt>
          <cx:pt idx="33975">360000</cx:pt>
          <cx:pt idx="33976">1323000</cx:pt>
          <cx:pt idx="33977">128092.5</cx:pt>
          <cx:pt idx="33978">1256400</cx:pt>
          <cx:pt idx="33979">607050</cx:pt>
          <cx:pt idx="33980">755190</cx:pt>
          <cx:pt idx="33981">770292</cx:pt>
          <cx:pt idx="33982">452385</cx:pt>
          <cx:pt idx="33983">215640</cx:pt>
          <cx:pt idx="33984">180000</cx:pt>
          <cx:pt idx="33985">557770.5</cx:pt>
          <cx:pt idx="33986">310500</cx:pt>
          <cx:pt idx="33987">640080</cx:pt>
          <cx:pt idx="33988">71316</cx:pt>
          <cx:pt idx="33989">550980</cx:pt>
          <cx:pt idx="33990">180000</cx:pt>
          <cx:pt idx="33991">607050</cx:pt>
          <cx:pt idx="33992">1166724</cx:pt>
          <cx:pt idx="33993">1006920</cx:pt>
          <cx:pt idx="33994">263686.5</cx:pt>
          <cx:pt idx="33995">180000</cx:pt>
          <cx:pt idx="33996">95940</cx:pt>
          <cx:pt idx="33997">239850</cx:pt>
          <cx:pt idx="33998">355536</cx:pt>
          <cx:pt idx="33999">227520</cx:pt>
          <cx:pt idx="34000">1575000</cx:pt>
          <cx:pt idx="34001">225000</cx:pt>
          <cx:pt idx="34002">405000</cx:pt>
          <cx:pt idx="34003">276277.5</cx:pt>
          <cx:pt idx="34004">225000</cx:pt>
          <cx:pt idx="34005">675000</cx:pt>
          <cx:pt idx="34006">728460</cx:pt>
          <cx:pt idx="34007">299772</cx:pt>
          <cx:pt idx="34008">512410.5</cx:pt>
          <cx:pt idx="34009">696150</cx:pt>
          <cx:pt idx="34010">1078200</cx:pt>
          <cx:pt idx="34011">900000</cx:pt>
          <cx:pt idx="34012">1223010</cx:pt>
          <cx:pt idx="34013">135000</cx:pt>
          <cx:pt idx="34014">1035832.5</cx:pt>
          <cx:pt idx="34015">675000</cx:pt>
          <cx:pt idx="34016">814041</cx:pt>
          <cx:pt idx="34017">495000</cx:pt>
          <cx:pt idx="34018">1047501</cx:pt>
          <cx:pt idx="34019">1467612</cx:pt>
          <cx:pt idx="34020">47970</cx:pt>
          <cx:pt idx="34021">1125000</cx:pt>
          <cx:pt idx="34022">270000</cx:pt>
          <cx:pt idx="34023">207306</cx:pt>
          <cx:pt idx="34024">225000</cx:pt>
          <cx:pt idx="34025">521280</cx:pt>
          <cx:pt idx="34026">247500</cx:pt>
          <cx:pt idx="34027">66222</cx:pt>
          <cx:pt idx="34028">1007761.5</cx:pt>
          <cx:pt idx="34029">1078200</cx:pt>
          <cx:pt idx="34030">225000</cx:pt>
          <cx:pt idx="34031">1649646</cx:pt>
          <cx:pt idx="34032">1190340</cx:pt>
          <cx:pt idx="34033">540000</cx:pt>
          <cx:pt idx="34034">533313</cx:pt>
          <cx:pt idx="34035">88618.5</cx:pt>
          <cx:pt idx="34036">787131</cx:pt>
          <cx:pt idx="34037">247500</cx:pt>
          <cx:pt idx="34038">444420</cx:pt>
          <cx:pt idx="34039">505642.5</cx:pt>
          <cx:pt idx="34040">291915</cx:pt>
          <cx:pt idx="34041">269550</cx:pt>
          <cx:pt idx="34042">545040</cx:pt>
          <cx:pt idx="34043">957033</cx:pt>
          <cx:pt idx="34044">557770.5</cx:pt>
          <cx:pt idx="34045">675000</cx:pt>
          <cx:pt idx="34046">225000</cx:pt>
          <cx:pt idx="34047">231813</cx:pt>
          <cx:pt idx="34048">1065433.5</cx:pt>
          <cx:pt idx="34049">135000</cx:pt>
          <cx:pt idx="34050">540000</cx:pt>
          <cx:pt idx="34051">1265724</cx:pt>
          <cx:pt idx="34052">585000</cx:pt>
          <cx:pt idx="34053">279000</cx:pt>
          <cx:pt idx="34054">566055</cx:pt>
          <cx:pt idx="34055">1084500</cx:pt>
          <cx:pt idx="34056">631332</cx:pt>
          <cx:pt idx="34057">675000</cx:pt>
          <cx:pt idx="34058">604152</cx:pt>
          <cx:pt idx="34059">729396</cx:pt>
          <cx:pt idx="34060">904500</cx:pt>
          <cx:pt idx="34061">244584</cx:pt>
          <cx:pt idx="34062">450000</cx:pt>
          <cx:pt idx="34063">553500</cx:pt>
          <cx:pt idx="34064">497520</cx:pt>
          <cx:pt idx="34065">1024290</cx:pt>
          <cx:pt idx="34066">593010</cx:pt>
          <cx:pt idx="34067">1024740</cx:pt>
          <cx:pt idx="34068">521280</cx:pt>
          <cx:pt idx="34069">360000</cx:pt>
          <cx:pt idx="34070">156384</cx:pt>
          <cx:pt idx="34071">808650</cx:pt>
          <cx:pt idx="34072">305221.5</cx:pt>
          <cx:pt idx="34073">639396</cx:pt>
          <cx:pt idx="34074">315000</cx:pt>
          <cx:pt idx="34075">334152</cx:pt>
          <cx:pt idx="34076">1125000</cx:pt>
          <cx:pt idx="34077">755190</cx:pt>
          <cx:pt idx="34078">888840</cx:pt>
          <cx:pt idx="34079">270000</cx:pt>
          <cx:pt idx="34080">641173.5</cx:pt>
          <cx:pt idx="34081">1125000</cx:pt>
          <cx:pt idx="34082">1024740</cx:pt>
          <cx:pt idx="34083">225000</cx:pt>
          <cx:pt idx="34084">508495.5</cx:pt>
          <cx:pt idx="34085">417024</cx:pt>
          <cx:pt idx="34086">1193580</cx:pt>
          <cx:pt idx="34087">521280</cx:pt>
          <cx:pt idx="34088">780363</cx:pt>
          <cx:pt idx="34089">343377</cx:pt>
          <cx:pt idx="34090">1483231.5</cx:pt>
          <cx:pt idx="34091">835380</cx:pt>
          <cx:pt idx="34092">592560</cx:pt>
          <cx:pt idx="34093">180000</cx:pt>
          <cx:pt idx="34094">706410</cx:pt>
          <cx:pt idx="34095">273636</cx:pt>
          <cx:pt idx="34096">589500</cx:pt>
          <cx:pt idx="34097">47970</cx:pt>
          <cx:pt idx="34098">862560</cx:pt>
          <cx:pt idx="34099">182448</cx:pt>
          <cx:pt idx="34100">373500</cx:pt>
          <cx:pt idx="34101">593010</cx:pt>
          <cx:pt idx="34102">740704.5</cx:pt>
          <cx:pt idx="34103">152820</cx:pt>
          <cx:pt idx="34104">331834.5</cx:pt>
          <cx:pt idx="34105">307557</cx:pt>
          <cx:pt idx="34106">271066.5</cx:pt>
          <cx:pt idx="34107">1216201.5</cx:pt>
          <cx:pt idx="34108">916470</cx:pt>
          <cx:pt idx="34109">675000</cx:pt>
          <cx:pt idx="34110">545040</cx:pt>
          <cx:pt idx="34111">1013508</cx:pt>
          <cx:pt idx="34112">521280</cx:pt>
          <cx:pt idx="34113">573408</cx:pt>
          <cx:pt idx="34114">450000</cx:pt>
          <cx:pt idx="34115">254700</cx:pt>
          <cx:pt idx="34116">291915</cx:pt>
          <cx:pt idx="34117">296280</cx:pt>
          <cx:pt idx="34118">1391418</cx:pt>
          <cx:pt idx="34119">1676520</cx:pt>
          <cx:pt idx="34120">171841.5</cx:pt>
          <cx:pt idx="34121">225000</cx:pt>
          <cx:pt idx="34122">609183</cx:pt>
          <cx:pt idx="34123">1264428</cx:pt>
          <cx:pt idx="34124">1126548</cx:pt>
          <cx:pt idx="34125">521280</cx:pt>
          <cx:pt idx="34126">942300</cx:pt>
          <cx:pt idx="34127">675000</cx:pt>
          <cx:pt idx="34128">257391</cx:pt>
          <cx:pt idx="34129">888840</cx:pt>
          <cx:pt idx="34130">130500</cx:pt>
          <cx:pt idx="34131">292500</cx:pt>
          <cx:pt idx="34132">202500</cx:pt>
          <cx:pt idx="34133">640080</cx:pt>
          <cx:pt idx="34134">254700</cx:pt>
          <cx:pt idx="34135">651600</cx:pt>
          <cx:pt idx="34136">835380</cx:pt>
          <cx:pt idx="34137">571446</cx:pt>
          <cx:pt idx="34138">1001713.5</cx:pt>
          <cx:pt idx="34139">486265.5</cx:pt>
          <cx:pt idx="34140">544491</cx:pt>
          <cx:pt idx="34141">397017</cx:pt>
          <cx:pt idx="34142">1125000</cx:pt>
          <cx:pt idx="34143">135000</cx:pt>
          <cx:pt idx="34144">225000</cx:pt>
          <cx:pt idx="34145">528633</cx:pt>
          <cx:pt idx="34146">472500</cx:pt>
          <cx:pt idx="34147">755190</cx:pt>
          <cx:pt idx="34148">270000</cx:pt>
          <cx:pt idx="34149">360000</cx:pt>
          <cx:pt idx="34150">1078200</cx:pt>
          <cx:pt idx="34151">728460</cx:pt>
          <cx:pt idx="34152">540000</cx:pt>
          <cx:pt idx="34153">253737</cx:pt>
          <cx:pt idx="34154">675000</cx:pt>
          <cx:pt idx="34155">401386.5</cx:pt>
          <cx:pt idx="34156">486000</cx:pt>
          <cx:pt idx="34157">585000</cx:pt>
          <cx:pt idx="34158">225000</cx:pt>
          <cx:pt idx="34159">149256</cx:pt>
          <cx:pt idx="34160">179235</cx:pt>
          <cx:pt idx="34161">345645</cx:pt>
          <cx:pt idx="34162">247500</cx:pt>
          <cx:pt idx="34163">508495.5</cx:pt>
          <cx:pt idx="34164">585000</cx:pt>
          <cx:pt idx="34165">312768</cx:pt>
          <cx:pt idx="34166">450000</cx:pt>
          <cx:pt idx="34167">360000</cx:pt>
          <cx:pt idx="34168">675000</cx:pt>
          <cx:pt idx="34169">247500</cx:pt>
          <cx:pt idx="34170">361998</cx:pt>
          <cx:pt idx="34171">270000</cx:pt>
          <cx:pt idx="34172">1223010</cx:pt>
          <cx:pt idx="34173">225000</cx:pt>
          <cx:pt idx="34174">1125000</cx:pt>
          <cx:pt idx="34175">675000</cx:pt>
          <cx:pt idx="34176">755190</cx:pt>
          <cx:pt idx="34177">398016</cx:pt>
          <cx:pt idx="34178">86598</cx:pt>
          <cx:pt idx="34179">521280</cx:pt>
          <cx:pt idx="34180">354469.5</cx:pt>
          <cx:pt idx="34181">358443</cx:pt>
          <cx:pt idx="34182">719860.5</cx:pt>
          <cx:pt idx="34183">824823</cx:pt>
          <cx:pt idx="34184">280170</cx:pt>
          <cx:pt idx="34185">1350000</cx:pt>
          <cx:pt idx="34186">1188000</cx:pt>
          <cx:pt idx="34187">339948</cx:pt>
          <cx:pt idx="34188">1046142</cx:pt>
          <cx:pt idx="34189">135000</cx:pt>
          <cx:pt idx="34190">540000</cx:pt>
          <cx:pt idx="34191">450000</cx:pt>
          <cx:pt idx="34192">328405.5</cx:pt>
          <cx:pt idx="34193">521280</cx:pt>
          <cx:pt idx="34194">251091</cx:pt>
          <cx:pt idx="34195">568197</cx:pt>
          <cx:pt idx="34196">1201207.5</cx:pt>
          <cx:pt idx="34197">931500</cx:pt>
          <cx:pt idx="34198">814797</cx:pt>
          <cx:pt idx="34199">244584</cx:pt>
          <cx:pt idx="34200">203760</cx:pt>
          <cx:pt idx="34201">1249740</cx:pt>
          <cx:pt idx="34202">523237.5</cx:pt>
          <cx:pt idx="34203">545040</cx:pt>
          <cx:pt idx="34204">814041</cx:pt>
          <cx:pt idx="34205">1762110</cx:pt>
          <cx:pt idx="34206">360000</cx:pt>
          <cx:pt idx="34207">539100</cx:pt>
          <cx:pt idx="34208">521280</cx:pt>
          <cx:pt idx="34209">1078200</cx:pt>
          <cx:pt idx="34210">78192</cx:pt>
          <cx:pt idx="34211">1035000</cx:pt>
          <cx:pt idx="34212">932643</cx:pt>
          <cx:pt idx="34213">239850</cx:pt>
          <cx:pt idx="34214">787131</cx:pt>
          <cx:pt idx="34215">337500</cx:pt>
          <cx:pt idx="34216">755190</cx:pt>
          <cx:pt idx="34217">101880</cx:pt>
          <cx:pt idx="34218">999121.5</cx:pt>
          <cx:pt idx="34219">260640</cx:pt>
          <cx:pt idx="34220">450000</cx:pt>
          <cx:pt idx="34221">967428</cx:pt>
          <cx:pt idx="34222">1264428</cx:pt>
          <cx:pt idx="34223">521280</cx:pt>
          <cx:pt idx="34224">900000</cx:pt>
          <cx:pt idx="34225">180000</cx:pt>
          <cx:pt idx="34226">521280</cx:pt>
          <cx:pt idx="34227">407938.5</cx:pt>
          <cx:pt idx="34228">545040</cx:pt>
          <cx:pt idx="34229">291915</cx:pt>
          <cx:pt idx="34230">218016</cx:pt>
          <cx:pt idx="34231">180000</cx:pt>
          <cx:pt idx="34232">177903</cx:pt>
          <cx:pt idx="34233">544500</cx:pt>
          <cx:pt idx="34234">607500</cx:pt>
          <cx:pt idx="34235">180000</cx:pt>
          <cx:pt idx="34236">269550</cx:pt>
          <cx:pt idx="34237">900000</cx:pt>
          <cx:pt idx="34238">225000</cx:pt>
          <cx:pt idx="34239">135000</cx:pt>
          <cx:pt idx="34240">261648</cx:pt>
          <cx:pt idx="34241">270000</cx:pt>
          <cx:pt idx="34242">91008</cx:pt>
          <cx:pt idx="34243">75474</cx:pt>
          <cx:pt idx="34244">225000</cx:pt>
          <cx:pt idx="34245">239850</cx:pt>
          <cx:pt idx="34246">670500</cx:pt>
          <cx:pt idx="34247">474048</cx:pt>
          <cx:pt idx="34248">936000</cx:pt>
          <cx:pt idx="34249">1928304</cx:pt>
          <cx:pt idx="34250">450000</cx:pt>
          <cx:pt idx="34251">675000</cx:pt>
          <cx:pt idx="34252">755190</cx:pt>
          <cx:pt idx="34253">942300</cx:pt>
          <cx:pt idx="34254">808650</cx:pt>
          <cx:pt idx="34255">239850</cx:pt>
          <cx:pt idx="34256">450000</cx:pt>
          <cx:pt idx="34257">277969.5</cx:pt>
          <cx:pt idx="34258">270000</cx:pt>
          <cx:pt idx="34259">269550</cx:pt>
          <cx:pt idx="34260">294322.5</cx:pt>
          <cx:pt idx="34261">1006920</cx:pt>
          <cx:pt idx="34262">840996</cx:pt>
          <cx:pt idx="34263">135000</cx:pt>
          <cx:pt idx="34264">490495.5</cx:pt>
          <cx:pt idx="34265">508495.5</cx:pt>
          <cx:pt idx="34266">452385</cx:pt>
          <cx:pt idx="34267">891387</cx:pt>
          <cx:pt idx="34268">1546020</cx:pt>
          <cx:pt idx="34269">450000</cx:pt>
          <cx:pt idx="34270">539100</cx:pt>
          <cx:pt idx="34271">99504</cx:pt>
          <cx:pt idx="34272">288873</cx:pt>
          <cx:pt idx="34273">685012.5</cx:pt>
          <cx:pt idx="34274">675000</cx:pt>
          <cx:pt idx="34275">545040</cx:pt>
          <cx:pt idx="34276">269550</cx:pt>
          <cx:pt idx="34277">254700</cx:pt>
          <cx:pt idx="34278">533668.5</cx:pt>
          <cx:pt idx="34279">248760</cx:pt>
          <cx:pt idx="34280">392427</cx:pt>
          <cx:pt idx="34281">521280</cx:pt>
          <cx:pt idx="34282">254700</cx:pt>
          <cx:pt idx="34283">225000</cx:pt>
          <cx:pt idx="34284">1288350</cx:pt>
          <cx:pt idx="34285">337500</cx:pt>
          <cx:pt idx="34286">148365</cx:pt>
          <cx:pt idx="34287">298512</cx:pt>
          <cx:pt idx="34288">247500</cx:pt>
          <cx:pt idx="34289">215640</cx:pt>
          <cx:pt idx="34290">631332</cx:pt>
          <cx:pt idx="34291">180000</cx:pt>
          <cx:pt idx="34292">58500</cx:pt>
          <cx:pt idx="34293">1305000</cx:pt>
          <cx:pt idx="34294">320382</cx:pt>
          <cx:pt idx="34295">239850</cx:pt>
          <cx:pt idx="34296">808650</cx:pt>
          <cx:pt idx="34297">729792</cx:pt>
          <cx:pt idx="34298">1134000</cx:pt>
          <cx:pt idx="34299">808650</cx:pt>
          <cx:pt idx="34300">598486.5</cx:pt>
          <cx:pt idx="34301">1006920</cx:pt>
          <cx:pt idx="34302">1330636.5</cx:pt>
          <cx:pt idx="34303">1006920</cx:pt>
          <cx:pt idx="34304">1406205</cx:pt>
          <cx:pt idx="34305">260640</cx:pt>
          <cx:pt idx="34306">260568</cx:pt>
          <cx:pt idx="34307">808650</cx:pt>
          <cx:pt idx="34308">832500</cx:pt>
          <cx:pt idx="34309">1113840</cx:pt>
          <cx:pt idx="34310">547344</cx:pt>
          <cx:pt idx="34311">824823</cx:pt>
          <cx:pt idx="34312">544491</cx:pt>
          <cx:pt idx="34313">263686.5</cx:pt>
          <cx:pt idx="34314">450000</cx:pt>
          <cx:pt idx="34315">675000</cx:pt>
          <cx:pt idx="34316">331632</cx:pt>
          <cx:pt idx="34317">273636</cx:pt>
          <cx:pt idx="34318">360000</cx:pt>
          <cx:pt idx="34319">1298911.5</cx:pt>
          <cx:pt idx="34320">2013840</cx:pt>
          <cx:pt idx="34321">135000</cx:pt>
          <cx:pt idx="34322">239850</cx:pt>
          <cx:pt idx="34323">983299.5</cx:pt>
          <cx:pt idx="34324">450000</cx:pt>
          <cx:pt idx="34325">135000</cx:pt>
          <cx:pt idx="34326">227520</cx:pt>
          <cx:pt idx="34327">991944</cx:pt>
          <cx:pt idx="34328">168102</cx:pt>
          <cx:pt idx="34329">485640</cx:pt>
          <cx:pt idx="34330">1574266.5</cx:pt>
          <cx:pt idx="34331">1223010</cx:pt>
          <cx:pt idx="34332">1354500</cx:pt>
          <cx:pt idx="34333">1574532</cx:pt>
          <cx:pt idx="34334">904500</cx:pt>
          <cx:pt idx="34335">1147500</cx:pt>
          <cx:pt idx="34336">1467612</cx:pt>
          <cx:pt idx="34337">239850</cx:pt>
          <cx:pt idx="34338">983299.5</cx:pt>
          <cx:pt idx="34339">225000</cx:pt>
          <cx:pt idx="34340">1120068</cx:pt>
          <cx:pt idx="34341">238500</cx:pt>
          <cx:pt idx="34342">1042560</cx:pt>
          <cx:pt idx="34343">450000</cx:pt>
          <cx:pt idx="34344">935640</cx:pt>
          <cx:pt idx="34345">248760</cx:pt>
          <cx:pt idx="34346">775327.5</cx:pt>
          <cx:pt idx="34347">1221354</cx:pt>
          <cx:pt idx="34348">431280</cx:pt>
          <cx:pt idx="34349">900000</cx:pt>
          <cx:pt idx="34350">1515415.5</cx:pt>
          <cx:pt idx="34351">808650</cx:pt>
          <cx:pt idx="34352">364896</cx:pt>
          <cx:pt idx="34353">305221.5</cx:pt>
          <cx:pt idx="34354">284400</cx:pt>
          <cx:pt idx="34355">820453.5</cx:pt>
          <cx:pt idx="34356">440784</cx:pt>
          <cx:pt idx="34357">1002856.5</cx:pt>
          <cx:pt idx="34358">395766</cx:pt>
          <cx:pt idx="34359">808650</cx:pt>
          <cx:pt idx="34360">729792</cx:pt>
          <cx:pt idx="34361">450000</cx:pt>
          <cx:pt idx="34362">590337</cx:pt>
          <cx:pt idx="34363">807984</cx:pt>
          <cx:pt idx="34364">1256400</cx:pt>
          <cx:pt idx="34365">521280</cx:pt>
          <cx:pt idx="34366">1350000</cx:pt>
          <cx:pt idx="34367">555273</cx:pt>
          <cx:pt idx="34368">753840</cx:pt>
          <cx:pt idx="34369">1006920</cx:pt>
          <cx:pt idx="34370">754740</cx:pt>
          <cx:pt idx="34371">472500</cx:pt>
          <cx:pt idx="34372">238500</cx:pt>
          <cx:pt idx="34373">483930</cx:pt>
          <cx:pt idx="34374">135000</cx:pt>
          <cx:pt idx="34375">450000</cx:pt>
          <cx:pt idx="34376">270000</cx:pt>
          <cx:pt idx="34377">260568</cx:pt>
          <cx:pt idx="34378">208512</cx:pt>
          <cx:pt idx="34379">71955</cx:pt>
          <cx:pt idx="34380">930321</cx:pt>
          <cx:pt idx="34381">254700</cx:pt>
          <cx:pt idx="34382">254700</cx:pt>
          <cx:pt idx="34383">550467</cx:pt>
          <cx:pt idx="34384">900000</cx:pt>
          <cx:pt idx="34385">808650</cx:pt>
          <cx:pt idx="34386">983299.5</cx:pt>
          <cx:pt idx="34387">1006920</cx:pt>
          <cx:pt idx="34388">1006920</cx:pt>
          <cx:pt idx="34389">1350000</cx:pt>
          <cx:pt idx="34390">247500</cx:pt>
          <cx:pt idx="34391">573408</cx:pt>
          <cx:pt idx="34392">508495.5</cx:pt>
          <cx:pt idx="34393">312768</cx:pt>
          <cx:pt idx="34394">407520</cx:pt>
          <cx:pt idx="34395">880965</cx:pt>
          <cx:pt idx="34396">675000</cx:pt>
          <cx:pt idx="34397">1138500</cx:pt>
          <cx:pt idx="34398">761836.5</cx:pt>
          <cx:pt idx="34399">528633</cx:pt>
          <cx:pt idx="34400">445333.5</cx:pt>
          <cx:pt idx="34401">675000</cx:pt>
          <cx:pt idx="34402">454500</cx:pt>
          <cx:pt idx="34403">1078200</cx:pt>
          <cx:pt idx="34404">490495.5</cx:pt>
          <cx:pt idx="34405">704844</cx:pt>
          <cx:pt idx="34406">1236816</cx:pt>
          <cx:pt idx="34407">168102</cx:pt>
          <cx:pt idx="34408">180000</cx:pt>
          <cx:pt idx="34409">539059.5</cx:pt>
          <cx:pt idx="34410">640080</cx:pt>
          <cx:pt idx="34411">891072</cx:pt>
          <cx:pt idx="34412">452385</cx:pt>
          <cx:pt idx="34413">247275</cx:pt>
          <cx:pt idx="34414">808650</cx:pt>
          <cx:pt idx="34415">855000</cx:pt>
          <cx:pt idx="34416">144486</cx:pt>
          <cx:pt idx="34417">1288350</cx:pt>
          <cx:pt idx="34418">204768</cx:pt>
          <cx:pt idx="34419">337923</cx:pt>
          <cx:pt idx="34420">76410</cx:pt>
          <cx:pt idx="34421">229230</cx:pt>
          <cx:pt idx="34422">862560</cx:pt>
          <cx:pt idx="34423">270000</cx:pt>
          <cx:pt idx="34424">999121.5</cx:pt>
          <cx:pt idx="34425">231813</cx:pt>
          <cx:pt idx="34426">225000</cx:pt>
          <cx:pt idx="34427">473760</cx:pt>
          <cx:pt idx="34428">405000</cx:pt>
          <cx:pt idx="34429">270000</cx:pt>
          <cx:pt idx="34430">113211</cx:pt>
          <cx:pt idx="34431">552555</cx:pt>
          <cx:pt idx="34432">107820</cx:pt>
          <cx:pt idx="34433">104256</cx:pt>
          <cx:pt idx="34434">328405.5</cx:pt>
          <cx:pt idx="34435">521280</cx:pt>
          <cx:pt idx="34436">380533.5</cx:pt>
          <cx:pt idx="34437">1520253</cx:pt>
          <cx:pt idx="34438">630000</cx:pt>
          <cx:pt idx="34439">117162</cx:pt>
          <cx:pt idx="34440">1204623</cx:pt>
          <cx:pt idx="34441">1436850</cx:pt>
          <cx:pt idx="34442">810000</cx:pt>
          <cx:pt idx="34443">288000</cx:pt>
          <cx:pt idx="34444">521280</cx:pt>
          <cx:pt idx="34445">497520</cx:pt>
          <cx:pt idx="34446">787131</cx:pt>
          <cx:pt idx="34447">339241.5</cx:pt>
          <cx:pt idx="34448">1058148</cx:pt>
          <cx:pt idx="34449">325908</cx:pt>
          <cx:pt idx="34450">675000</cx:pt>
          <cx:pt idx="34451">612612</cx:pt>
          <cx:pt idx="34452">405000</cx:pt>
          <cx:pt idx="34453">1192500</cx:pt>
          <cx:pt idx="34454">193572</cx:pt>
          <cx:pt idx="34455">474048</cx:pt>
          <cx:pt idx="34456">545040</cx:pt>
          <cx:pt idx="34457">1057500</cx:pt>
          <cx:pt idx="34458">135000</cx:pt>
          <cx:pt idx="34459">180000</cx:pt>
          <cx:pt idx="34460">755190</cx:pt>
          <cx:pt idx="34461">270000</cx:pt>
          <cx:pt idx="34462">787086</cx:pt>
          <cx:pt idx="34463">157500</cx:pt>
          <cx:pt idx="34464">558000</cx:pt>
          <cx:pt idx="34465">1469565</cx:pt>
          <cx:pt idx="34466">562491</cx:pt>
          <cx:pt idx="34467">479700</cx:pt>
          <cx:pt idx="34468">746280</cx:pt>
          <cx:pt idx="34469">728460</cx:pt>
          <cx:pt idx="34470">1006920</cx:pt>
          <cx:pt idx="34471">1800000</cx:pt>
          <cx:pt idx="34472">225000</cx:pt>
          <cx:pt idx="34473">1256400</cx:pt>
          <cx:pt idx="34474">824823</cx:pt>
          <cx:pt idx="34475">728460</cx:pt>
          <cx:pt idx="34476">1113840</cx:pt>
          <cx:pt idx="34477">283500</cx:pt>
          <cx:pt idx="34478">743031</cx:pt>
          <cx:pt idx="34479">542133</cx:pt>
          <cx:pt idx="34480">241618.5</cx:pt>
          <cx:pt idx="34481">675000</cx:pt>
          <cx:pt idx="34482">225000</cx:pt>
          <cx:pt idx="34483">755190</cx:pt>
          <cx:pt idx="34484">337500</cx:pt>
          <cx:pt idx="34485">328405.5</cx:pt>
          <cx:pt idx="34486">781920</cx:pt>
          <cx:pt idx="34487">1096236</cx:pt>
          <cx:pt idx="34488">270000</cx:pt>
          <cx:pt idx="34489">90000</cx:pt>
          <cx:pt idx="34490">958500</cx:pt>
          <cx:pt idx="34491">1056447</cx:pt>
          <cx:pt idx="34492">592560</cx:pt>
          <cx:pt idx="34493">180000</cx:pt>
          <cx:pt idx="34494">1100709</cx:pt>
          <cx:pt idx="34495">112500</cx:pt>
          <cx:pt idx="34496">687600</cx:pt>
          <cx:pt idx="34497">900000</cx:pt>
          <cx:pt idx="34498">509922</cx:pt>
          <cx:pt idx="34499">76410</cx:pt>
          <cx:pt idx="34500">808650</cx:pt>
          <cx:pt idx="34501">225000</cx:pt>
          <cx:pt idx="34502">450000</cx:pt>
          <cx:pt idx="34503">270000</cx:pt>
          <cx:pt idx="34504">2220259.5</cx:pt>
          <cx:pt idx="34505">1012500</cx:pt>
          <cx:pt idx="34506">675000</cx:pt>
          <cx:pt idx="34507">225000</cx:pt>
          <cx:pt idx="34508">256761</cx:pt>
          <cx:pt idx="34509">207396</cx:pt>
          <cx:pt idx="34510">90000</cx:pt>
          <cx:pt idx="34511">436360.5</cx:pt>
          <cx:pt idx="34512">309420</cx:pt>
          <cx:pt idx="34513">113211</cx:pt>
          <cx:pt idx="34514">450000</cx:pt>
          <cx:pt idx="34515">225000</cx:pt>
          <cx:pt idx="34516">180000</cx:pt>
          <cx:pt idx="34517">206280</cx:pt>
          <cx:pt idx="34518">450072</cx:pt>
          <cx:pt idx="34519">1350000</cx:pt>
          <cx:pt idx="34520">675000</cx:pt>
          <cx:pt idx="34521">202500</cx:pt>
          <cx:pt idx="34522">521280</cx:pt>
          <cx:pt idx="34523">888840</cx:pt>
          <cx:pt idx="34524">623749.5</cx:pt>
          <cx:pt idx="34525">755190</cx:pt>
          <cx:pt idx="34526">419679</cx:pt>
          <cx:pt idx="34527">95940</cx:pt>
          <cx:pt idx="34528">1455871.5</cx:pt>
          <cx:pt idx="34529">405000</cx:pt>
          <cx:pt idx="34530">288792</cx:pt>
          <cx:pt idx="34531">513531</cx:pt>
          <cx:pt idx="34532">247275</cx:pt>
          <cx:pt idx="34533">296280</cx:pt>
          <cx:pt idx="34534">284400</cx:pt>
          <cx:pt idx="34535">202500</cx:pt>
          <cx:pt idx="34536">238896</cx:pt>
          <cx:pt idx="34537">135000</cx:pt>
          <cx:pt idx="34538">450000</cx:pt>
          <cx:pt idx="34539">792162</cx:pt>
          <cx:pt idx="34540">962370</cx:pt>
          <cx:pt idx="34541">284400</cx:pt>
          <cx:pt idx="34542">432000</cx:pt>
          <cx:pt idx="34543">675000</cx:pt>
          <cx:pt idx="34544">1035000</cx:pt>
          <cx:pt idx="34545">1007761.5</cx:pt>
          <cx:pt idx="34546">562500</cx:pt>
          <cx:pt idx="34547">227520</cx:pt>
          <cx:pt idx="34548">900000</cx:pt>
          <cx:pt idx="34549">824823</cx:pt>
          <cx:pt idx="34550">1288350</cx:pt>
          <cx:pt idx="34551">1223010</cx:pt>
          <cx:pt idx="34552">319500</cx:pt>
          <cx:pt idx="34553">135000</cx:pt>
          <cx:pt idx="34554">490495.5</cx:pt>
          <cx:pt idx="34555">1462720.5</cx:pt>
          <cx:pt idx="34556">755190</cx:pt>
          <cx:pt idx="34557">199080</cx:pt>
          <cx:pt idx="34558">1288350</cx:pt>
          <cx:pt idx="34559">1078200</cx:pt>
          <cx:pt idx="34560">625536</cx:pt>
          <cx:pt idx="34561">284400</cx:pt>
          <cx:pt idx="34562">239850</cx:pt>
          <cx:pt idx="34563">905688</cx:pt>
          <cx:pt idx="34564">142200</cx:pt>
          <cx:pt idx="34565">765000</cx:pt>
          <cx:pt idx="34566">119448</cx:pt>
          <cx:pt idx="34567">288873</cx:pt>
          <cx:pt idx="34568">225000</cx:pt>
          <cx:pt idx="34569">808650</cx:pt>
          <cx:pt idx="34570">592560</cx:pt>
          <cx:pt idx="34571">1270174.5</cx:pt>
          <cx:pt idx="34572">868797</cx:pt>
          <cx:pt idx="34573">753840</cx:pt>
          <cx:pt idx="34574">2156400</cx:pt>
          <cx:pt idx="34575">315000</cx:pt>
          <cx:pt idx="34576">225000</cx:pt>
          <cx:pt idx="34577">526491</cx:pt>
          <cx:pt idx="34578">450000</cx:pt>
          <cx:pt idx="34579">218016</cx:pt>
          <cx:pt idx="34580">473661</cx:pt>
          <cx:pt idx="34581">204858</cx:pt>
          <cx:pt idx="34582">1350000</cx:pt>
          <cx:pt idx="34583">547344</cx:pt>
          <cx:pt idx="34584">730017</cx:pt>
          <cx:pt idx="34585">781920</cx:pt>
          <cx:pt idx="34586">135000</cx:pt>
          <cx:pt idx="34587">180000</cx:pt>
          <cx:pt idx="34588">900000</cx:pt>
          <cx:pt idx="34589">1494436.5</cx:pt>
          <cx:pt idx="34590">593010</cx:pt>
          <cx:pt idx="34591">813195</cx:pt>
          <cx:pt idx="34592">512064</cx:pt>
          <cx:pt idx="34593">1130760</cx:pt>
          <cx:pt idx="34594">697500</cx:pt>
          <cx:pt idx="34595">2215224</cx:pt>
          <cx:pt idx="34596">427500</cx:pt>
          <cx:pt idx="34597">202500</cx:pt>
          <cx:pt idx="34598">1256400</cx:pt>
          <cx:pt idx="34599">298512</cx:pt>
          <cx:pt idx="34600">180000</cx:pt>
          <cx:pt idx="34601">835380</cx:pt>
          <cx:pt idx="34602">544491</cx:pt>
          <cx:pt idx="34603">183384</cx:pt>
          <cx:pt idx="34604">743697</cx:pt>
          <cx:pt idx="34605">690048</cx:pt>
          <cx:pt idx="34606">270000</cx:pt>
          <cx:pt idx="34607">474048</cx:pt>
          <cx:pt idx="34608">508495.5</cx:pt>
          <cx:pt idx="34609">405000</cx:pt>
          <cx:pt idx="34610">1272888</cx:pt>
          <cx:pt idx="34611">781920</cx:pt>
          <cx:pt idx="34612">1006920</cx:pt>
          <cx:pt idx="34613">755190</cx:pt>
          <cx:pt idx="34614">180000</cx:pt>
          <cx:pt idx="34615">312768</cx:pt>
          <cx:pt idx="34616">772686</cx:pt>
          <cx:pt idx="34617">112500</cx:pt>
          <cx:pt idx="34618">180000</cx:pt>
          <cx:pt idx="34619">328365</cx:pt>
          <cx:pt idx="34620">71955</cx:pt>
          <cx:pt idx="34621">170640</cx:pt>
          <cx:pt idx="34622">405000</cx:pt>
          <cx:pt idx="34623">900000</cx:pt>
          <cx:pt idx="34624">1082214</cx:pt>
          <cx:pt idx="34625">1506816</cx:pt>
          <cx:pt idx="34626">284400</cx:pt>
          <cx:pt idx="34627">253737</cx:pt>
          <cx:pt idx="34628">1061599.5</cx:pt>
          <cx:pt idx="34629">178290</cx:pt>
          <cx:pt idx="34630">675000</cx:pt>
          <cx:pt idx="34631">808650</cx:pt>
          <cx:pt idx="34632">552555</cx:pt>
          <cx:pt idx="34633">1256400</cx:pt>
          <cx:pt idx="34634">573408</cx:pt>
          <cx:pt idx="34635">444420</cx:pt>
          <cx:pt idx="34636">454500</cx:pt>
          <cx:pt idx="34637">576000</cx:pt>
          <cx:pt idx="34638">720000</cx:pt>
          <cx:pt idx="34639">450000</cx:pt>
          <cx:pt idx="34640">835686</cx:pt>
          <cx:pt idx="34641">206271</cx:pt>
          <cx:pt idx="34642">1256400</cx:pt>
          <cx:pt idx="34643">855000</cx:pt>
          <cx:pt idx="34644">312768</cx:pt>
          <cx:pt idx="34645">555273</cx:pt>
          <cx:pt idx="34646">332946</cx:pt>
          <cx:pt idx="34647">270000</cx:pt>
          <cx:pt idx="34648">312768</cx:pt>
          <cx:pt idx="34649">448056</cx:pt>
          <cx:pt idx="34650">199080</cx:pt>
          <cx:pt idx="34651">254700</cx:pt>
          <cx:pt idx="34652">450000</cx:pt>
          <cx:pt idx="34653">450000</cx:pt>
          <cx:pt idx="34654">373140</cx:pt>
          <cx:pt idx="34655">247500</cx:pt>
          <cx:pt idx="34656">1125000</cx:pt>
          <cx:pt idx="34657">1256400</cx:pt>
          <cx:pt idx="34658">720000</cx:pt>
          <cx:pt idx="34659">1024740</cx:pt>
          <cx:pt idx="34660">269550</cx:pt>
          <cx:pt idx="34661">229230</cx:pt>
          <cx:pt idx="34662">270000</cx:pt>
          <cx:pt idx="34663">450000</cx:pt>
          <cx:pt idx="34664">247275</cx:pt>
          <cx:pt idx="34665">490495.5</cx:pt>
          <cx:pt idx="34666">272520</cx:pt>
          <cx:pt idx="34667">1288350</cx:pt>
          <cx:pt idx="34668">225000</cx:pt>
          <cx:pt idx="34669">855000</cx:pt>
          <cx:pt idx="34670">234576</cx:pt>
          <cx:pt idx="34671">454500</cx:pt>
          <cx:pt idx="34672">486459</cx:pt>
          <cx:pt idx="34673">684000</cx:pt>
          <cx:pt idx="34674">1098000</cx:pt>
          <cx:pt idx="34675">820453.5</cx:pt>
          <cx:pt idx="34676">544491</cx:pt>
          <cx:pt idx="34677">203760</cx:pt>
          <cx:pt idx="34678">315000</cx:pt>
          <cx:pt idx="34679">675000</cx:pt>
          <cx:pt idx="34680">531706.5</cx:pt>
          <cx:pt idx="34681">781920</cx:pt>
          <cx:pt idx="34682">360000</cx:pt>
          <cx:pt idx="34683">422235</cx:pt>
          <cx:pt idx="34684">679500</cx:pt>
          <cx:pt idx="34685">450000</cx:pt>
          <cx:pt idx="34686">521280</cx:pt>
          <cx:pt idx="34687">165960</cx:pt>
          <cx:pt idx="34688">270000</cx:pt>
          <cx:pt idx="34689">262246.5</cx:pt>
          <cx:pt idx="34690">337500</cx:pt>
          <cx:pt idx="34691">1215000</cx:pt>
          <cx:pt idx="34692">1288350</cx:pt>
          <cx:pt idx="34693">425133</cx:pt>
          <cx:pt idx="34694">450000</cx:pt>
          <cx:pt idx="34695">1125000</cx:pt>
          <cx:pt idx="34696">787131</cx:pt>
          <cx:pt idx="34697">281493</cx:pt>
          <cx:pt idx="34698">153000</cx:pt>
          <cx:pt idx="34699">328405.5</cx:pt>
          <cx:pt idx="34700">751500</cx:pt>
          <cx:pt idx="34701">314100</cx:pt>
          <cx:pt idx="34702">634482</cx:pt>
          <cx:pt idx="34703">808650</cx:pt>
          <cx:pt idx="34704">631332</cx:pt>
          <cx:pt idx="34705">427500</cx:pt>
          <cx:pt idx="34706">202500</cx:pt>
          <cx:pt idx="34707">292500</cx:pt>
          <cx:pt idx="34708">450000</cx:pt>
          <cx:pt idx="34709">405000</cx:pt>
          <cx:pt idx="34710">545040</cx:pt>
          <cx:pt idx="34711">481495.5</cx:pt>
          <cx:pt idx="34712">553806</cx:pt>
          <cx:pt idx="34713">755190</cx:pt>
          <cx:pt idx="34714">675000</cx:pt>
          <cx:pt idx="34715">765000</cx:pt>
          <cx:pt idx="34716">585000</cx:pt>
          <cx:pt idx="34717">1019610</cx:pt>
          <cx:pt idx="34718">625500</cx:pt>
          <cx:pt idx="34719">1482831</cx:pt>
          <cx:pt idx="34720">327024</cx:pt>
          <cx:pt idx="34721">1575000</cx:pt>
          <cx:pt idx="34722">1185282</cx:pt>
          <cx:pt idx="34723">390960</cx:pt>
          <cx:pt idx="34724">942300</cx:pt>
          <cx:pt idx="34725">463284</cx:pt>
          <cx:pt idx="34726">180000</cx:pt>
          <cx:pt idx="34727">286704</cx:pt>
          <cx:pt idx="34728">781920</cx:pt>
          <cx:pt idx="34729">327024</cx:pt>
          <cx:pt idx="34730">269550</cx:pt>
          <cx:pt idx="34731">958225.5</cx:pt>
          <cx:pt idx="34732">294322.5</cx:pt>
          <cx:pt idx="34733">405000</cx:pt>
          <cx:pt idx="34734">1113840</cx:pt>
          <cx:pt idx="34735">135000</cx:pt>
          <cx:pt idx="34736">247275</cx:pt>
          <cx:pt idx="34737">521280</cx:pt>
          <cx:pt idx="34738">450000</cx:pt>
          <cx:pt idx="34739">270000</cx:pt>
          <cx:pt idx="34740">799299</cx:pt>
          <cx:pt idx="34741">405000</cx:pt>
          <cx:pt idx="34742">202500</cx:pt>
          <cx:pt idx="34743">269550</cx:pt>
          <cx:pt idx="34744">729792</cx:pt>
          <cx:pt idx="34745">675000</cx:pt>
          <cx:pt idx="34746">450000</cx:pt>
          <cx:pt idx="34747">225000</cx:pt>
          <cx:pt idx="34748">276277.5</cx:pt>
          <cx:pt idx="34749">728460</cx:pt>
          <cx:pt idx="34750">781920</cx:pt>
          <cx:pt idx="34751">521280</cx:pt>
          <cx:pt idx="34752">900000</cx:pt>
          <cx:pt idx="34753">454500</cx:pt>
          <cx:pt idx="34754">592560</cx:pt>
          <cx:pt idx="34755">270000</cx:pt>
          <cx:pt idx="34756">508495.5</cx:pt>
          <cx:pt idx="34757">269550</cx:pt>
          <cx:pt idx="34758">810000</cx:pt>
          <cx:pt idx="34759">151173</cx:pt>
          <cx:pt idx="34760">1056636</cx:pt>
          <cx:pt idx="34761">675000</cx:pt>
          <cx:pt idx="34762">1350000</cx:pt>
          <cx:pt idx="34763">647046</cx:pt>
          <cx:pt idx="34764">450000</cx:pt>
          <cx:pt idx="34765">1046142</cx:pt>
          <cx:pt idx="34766">528633</cx:pt>
          <cx:pt idx="34767">568800</cx:pt>
          <cx:pt idx="34768">631332</cx:pt>
          <cx:pt idx="34769">589045.5</cx:pt>
          <cx:pt idx="34770">294322.5</cx:pt>
          <cx:pt idx="34771">2064186</cx:pt>
          <cx:pt idx="34772">135000</cx:pt>
          <cx:pt idx="34773">545040</cx:pt>
          <cx:pt idx="34774">225000</cx:pt>
          <cx:pt idx="34775">450000</cx:pt>
          <cx:pt idx="34776">315000</cx:pt>
          <cx:pt idx="34777">101880</cx:pt>
          <cx:pt idx="34778">270000</cx:pt>
          <cx:pt idx="34779">360000</cx:pt>
          <cx:pt idx="34780">740700</cx:pt>
          <cx:pt idx="34781">158301</cx:pt>
          <cx:pt idx="34782">202500</cx:pt>
          <cx:pt idx="34783">414612</cx:pt>
          <cx:pt idx="34784">199080</cx:pt>
          <cx:pt idx="34785">500211</cx:pt>
          <cx:pt idx="34786">528633</cx:pt>
          <cx:pt idx="34787">157500</cx:pt>
          <cx:pt idx="34788">225000</cx:pt>
          <cx:pt idx="34789">288873</cx:pt>
          <cx:pt idx="34790">450000</cx:pt>
          <cx:pt idx="34791">495000</cx:pt>
          <cx:pt idx="34792">239850</cx:pt>
          <cx:pt idx="34793">1078200</cx:pt>
          <cx:pt idx="34794">835380</cx:pt>
          <cx:pt idx="34795">288873</cx:pt>
          <cx:pt idx="34796">306306</cx:pt>
          <cx:pt idx="34797">562491</cx:pt>
          <cx:pt idx="34798">225000</cx:pt>
          <cx:pt idx="34799">900000</cx:pt>
          <cx:pt idx="34800">980838</cx:pt>
          <cx:pt idx="34801">473760</cx:pt>
          <cx:pt idx="34802">454500</cx:pt>
          <cx:pt idx="34803">630000</cx:pt>
          <cx:pt idx="34804">178290</cx:pt>
          <cx:pt idx="34805">900000</cx:pt>
          <cx:pt idx="34806">355536</cx:pt>
          <cx:pt idx="34807">873000</cx:pt>
          <cx:pt idx="34808">295254</cx:pt>
          <cx:pt idx="34809">941472</cx:pt>
          <cx:pt idx="34810">225000</cx:pt>
          <cx:pt idx="34811">774000</cx:pt>
          <cx:pt idx="34812">225000</cx:pt>
          <cx:pt idx="34813">1260000</cx:pt>
          <cx:pt idx="34814">180000</cx:pt>
          <cx:pt idx="34815">375322.5</cx:pt>
          <cx:pt idx="34816">640080</cx:pt>
          <cx:pt idx="34817">1540305</cx:pt>
          <cx:pt idx="34818">521280</cx:pt>
          <cx:pt idx="34819">592560</cx:pt>
          <cx:pt idx="34820">835380</cx:pt>
          <cx:pt idx="34821">1345500</cx:pt>
          <cx:pt idx="34822">225000</cx:pt>
          <cx:pt idx="34823">302544</cx:pt>
          <cx:pt idx="34824">124438.5</cx:pt>
          <cx:pt idx="34825">518562</cx:pt>
          <cx:pt idx="34826">284400</cx:pt>
          <cx:pt idx="34827">675000</cx:pt>
          <cx:pt idx="34828">363190.5</cx:pt>
          <cx:pt idx="34829">288873</cx:pt>
          <cx:pt idx="34830">112068</cx:pt>
          <cx:pt idx="34831">675000</cx:pt>
          <cx:pt idx="34832">339241.5</cx:pt>
          <cx:pt idx="34833">254700</cx:pt>
          <cx:pt idx="34834">296280</cx:pt>
          <cx:pt idx="34835">202500</cx:pt>
          <cx:pt idx="34836">810000</cx:pt>
          <cx:pt idx="34837">500490</cx:pt>
          <cx:pt idx="34838">157500</cx:pt>
          <cx:pt idx="34839">246357</cx:pt>
          <cx:pt idx="34840">314055</cx:pt>
          <cx:pt idx="34841">675000</cx:pt>
          <cx:pt idx="34842">254700</cx:pt>
          <cx:pt idx="34843">1288350</cx:pt>
          <cx:pt idx="34844">1506816</cx:pt>
          <cx:pt idx="34845">509922</cx:pt>
          <cx:pt idx="34846">263686.5</cx:pt>
          <cx:pt idx="34847">592560</cx:pt>
          <cx:pt idx="34848">450000</cx:pt>
          <cx:pt idx="34849">234324</cx:pt>
          <cx:pt idx="34850">1800000</cx:pt>
          <cx:pt idx="34851">381528</cx:pt>
          <cx:pt idx="34852">254700</cx:pt>
          <cx:pt idx="34853">1155226.5</cx:pt>
          <cx:pt idx="34854">315000</cx:pt>
          <cx:pt idx="34855">95940</cx:pt>
          <cx:pt idx="34856">260640</cx:pt>
          <cx:pt idx="34857">135000</cx:pt>
          <cx:pt idx="34858">531706.5</cx:pt>
          <cx:pt idx="34859">1660428</cx:pt>
          <cx:pt idx="34860">646920</cx:pt>
          <cx:pt idx="34861">540000</cx:pt>
          <cx:pt idx="34862">450000</cx:pt>
          <cx:pt idx="34863">1724220</cx:pt>
          <cx:pt idx="34864">448056</cx:pt>
          <cx:pt idx="34865">1374480</cx:pt>
          <cx:pt idx="34866">283500</cx:pt>
          <cx:pt idx="34867">634482</cx:pt>
          <cx:pt idx="34868">948816</cx:pt>
          <cx:pt idx="34869">1303812</cx:pt>
          <cx:pt idx="34870">521280</cx:pt>
          <cx:pt idx="34871">270000</cx:pt>
          <cx:pt idx="34872">431280</cx:pt>
          <cx:pt idx="34873">346500</cx:pt>
          <cx:pt idx="34874">254700</cx:pt>
          <cx:pt idx="34875">1082214</cx:pt>
          <cx:pt idx="34876">1363500</cx:pt>
          <cx:pt idx="34877">66222</cx:pt>
          <cx:pt idx="34878">450000</cx:pt>
          <cx:pt idx="34879">152820</cx:pt>
          <cx:pt idx="34880">1743399</cx:pt>
          <cx:pt idx="34881">1231272</cx:pt>
          <cx:pt idx="34882">519633</cx:pt>
          <cx:pt idx="34883">246357</cx:pt>
          <cx:pt idx="34884">1288350</cx:pt>
          <cx:pt idx="34885">760225.5</cx:pt>
          <cx:pt idx="34886">247275</cx:pt>
          <cx:pt idx="34887">270000</cx:pt>
          <cx:pt idx="34888">808650</cx:pt>
          <cx:pt idx="34889">1345500</cx:pt>
          <cx:pt idx="34890">531706.5</cx:pt>
          <cx:pt idx="34891">540000</cx:pt>
          <cx:pt idx="34892">125109</cx:pt>
          <cx:pt idx="34893">338832</cx:pt>
          <cx:pt idx="34894">275040</cx:pt>
          <cx:pt idx="34895">180000</cx:pt>
          <cx:pt idx="34896">104256</cx:pt>
          <cx:pt idx="34897">450000</cx:pt>
          <cx:pt idx="34898">1406880</cx:pt>
          <cx:pt idx="34899">270000</cx:pt>
          <cx:pt idx="34900">473841</cx:pt>
          <cx:pt idx="34901">414000</cx:pt>
          <cx:pt idx="34902">490500</cx:pt>
          <cx:pt idx="34903">1350000</cx:pt>
          <cx:pt idx="34904">269550</cx:pt>
          <cx:pt idx="34905">760225.5</cx:pt>
          <cx:pt idx="34906">440784</cx:pt>
          <cx:pt idx="34907">188460</cx:pt>
          <cx:pt idx="34908">755190</cx:pt>
          <cx:pt idx="34909">225000</cx:pt>
          <cx:pt idx="34910">193572</cx:pt>
          <cx:pt idx="34911">1350000</cx:pt>
          <cx:pt idx="34912">239850</cx:pt>
          <cx:pt idx="34913">755190</cx:pt>
          <cx:pt idx="34914">1022022</cx:pt>
          <cx:pt idx="34915">358443</cx:pt>
          <cx:pt idx="34916">444420</cx:pt>
          <cx:pt idx="34917">1042560</cx:pt>
          <cx:pt idx="34918">297000</cx:pt>
          <cx:pt idx="34919">417024</cx:pt>
          <cx:pt idx="34920">765000</cx:pt>
          <cx:pt idx="34921">1800000</cx:pt>
          <cx:pt idx="34922">306000</cx:pt>
          <cx:pt idx="34923">1876068</cx:pt>
          <cx:pt idx="34924">1006920</cx:pt>
          <cx:pt idx="34925">765000</cx:pt>
          <cx:pt idx="34926">202500</cx:pt>
          <cx:pt idx="34927">787131</cx:pt>
          <cx:pt idx="34928">269550</cx:pt>
          <cx:pt idx="34929">282690</cx:pt>
          <cx:pt idx="34930">187929</cx:pt>
          <cx:pt idx="34931">585000</cx:pt>
          <cx:pt idx="34932">598401</cx:pt>
          <cx:pt idx="34933">373500</cx:pt>
          <cx:pt idx="34934">1125000</cx:pt>
          <cx:pt idx="34935">640080</cx:pt>
          <cx:pt idx="34936">509922</cx:pt>
          <cx:pt idx="34937">382500</cx:pt>
          <cx:pt idx="34938">665325</cx:pt>
          <cx:pt idx="34939">265851</cx:pt>
          <cx:pt idx="34940">545040</cx:pt>
          <cx:pt idx="34941">1345036.5</cx:pt>
          <cx:pt idx="34942">127350</cx:pt>
          <cx:pt idx="34943">765000</cx:pt>
          <cx:pt idx="34944">225000</cx:pt>
          <cx:pt idx="34945">238896</cx:pt>
          <cx:pt idx="34946">640764</cx:pt>
          <cx:pt idx="34947">264159</cx:pt>
          <cx:pt idx="34948">124722</cx:pt>
          <cx:pt idx="34949">704844</cx:pt>
          <cx:pt idx="34950">225000</cx:pt>
          <cx:pt idx="34951">1078200</cx:pt>
          <cx:pt idx="34952">506889</cx:pt>
          <cx:pt idx="34953">254700</cx:pt>
          <cx:pt idx="34954">900000</cx:pt>
          <cx:pt idx="34955">755190</cx:pt>
          <cx:pt idx="34956">755190</cx:pt>
          <cx:pt idx="34957">135000</cx:pt>
          <cx:pt idx="34958">781920</cx:pt>
          <cx:pt idx="34959">1800000</cx:pt>
          <cx:pt idx="34960">248760</cx:pt>
          <cx:pt idx="34961">327024</cx:pt>
          <cx:pt idx="34962">442791</cx:pt>
          <cx:pt idx="34963">171841.5</cx:pt>
          <cx:pt idx="34964">450000</cx:pt>
          <cx:pt idx="34965">432567</cx:pt>
          <cx:pt idx="34966">808650</cx:pt>
          <cx:pt idx="34967">427500</cx:pt>
          <cx:pt idx="34968">528633</cx:pt>
          <cx:pt idx="34969">787131</cx:pt>
          <cx:pt idx="34970">808650</cx:pt>
          <cx:pt idx="34971">1255500</cx:pt>
          <cx:pt idx="34972">900000</cx:pt>
          <cx:pt idx="34973">414792</cx:pt>
          <cx:pt idx="34974">629325</cx:pt>
          <cx:pt idx="34975">561384</cx:pt>
          <cx:pt idx="34976">760122</cx:pt>
          <cx:pt idx="34977">497520</cx:pt>
          <cx:pt idx="34978">715095</cx:pt>
          <cx:pt idx="34979">675000</cx:pt>
          <cx:pt idx="34980">808650</cx:pt>
          <cx:pt idx="34981">414792</cx:pt>
          <cx:pt idx="34982">247500</cx:pt>
          <cx:pt idx="34983">135000</cx:pt>
          <cx:pt idx="34984">539100</cx:pt>
          <cx:pt idx="34985">436032</cx:pt>
          <cx:pt idx="34986">1024740</cx:pt>
          <cx:pt idx="34987">331920</cx:pt>
          <cx:pt idx="34988">450000</cx:pt>
          <cx:pt idx="34989">749349</cx:pt>
          <cx:pt idx="34990">244584</cx:pt>
          <cx:pt idx="34991">225000</cx:pt>
          <cx:pt idx="34992">970380</cx:pt>
          <cx:pt idx="34993">513040.5</cx:pt>
          <cx:pt idx="34994">314055</cx:pt>
          <cx:pt idx="34995">270000</cx:pt>
          <cx:pt idx="34996">364896</cx:pt>
          <cx:pt idx="34997">688500</cx:pt>
          <cx:pt idx="34998">526500</cx:pt>
          <cx:pt idx="34999">153576</cx:pt>
          <cx:pt idx="35000">754740</cx:pt>
          <cx:pt idx="35001">545040</cx:pt>
          <cx:pt idx="35002">595903.5</cx:pt>
          <cx:pt idx="35003">450000</cx:pt>
          <cx:pt idx="35004">414792</cx:pt>
          <cx:pt idx="35005">531265.5</cx:pt>
          <cx:pt idx="35006">900000</cx:pt>
          <cx:pt idx="35007">490536</cx:pt>
          <cx:pt idx="35008">2085120</cx:pt>
          <cx:pt idx="35009">1350000</cx:pt>
          <cx:pt idx="35010">153504</cx:pt>
          <cx:pt idx="35011">945000</cx:pt>
          <cx:pt idx="35012">633681</cx:pt>
          <cx:pt idx="35013">71955</cx:pt>
          <cx:pt idx="35014">774000</cx:pt>
          <cx:pt idx="35015">254700</cx:pt>
          <cx:pt idx="35016">239850</cx:pt>
          <cx:pt idx="35017">1288350</cx:pt>
          <cx:pt idx="35018">497520</cx:pt>
          <cx:pt idx="35019">1113133.5</cx:pt>
          <cx:pt idx="35020">501948</cx:pt>
          <cx:pt idx="35021">942300</cx:pt>
          <cx:pt idx="35022">225000</cx:pt>
          <cx:pt idx="35023">1321902</cx:pt>
          <cx:pt idx="35024">260640</cx:pt>
          <cx:pt idx="35025">450000</cx:pt>
          <cx:pt idx="35026">1086034.5</cx:pt>
          <cx:pt idx="35027">161595</cx:pt>
          <cx:pt idx="35028">485640</cx:pt>
          <cx:pt idx="35029">900000</cx:pt>
          <cx:pt idx="35030">107820</cx:pt>
          <cx:pt idx="35031">308133</cx:pt>
          <cx:pt idx="35032">514777.5</cx:pt>
          <cx:pt idx="35033">270000</cx:pt>
          <cx:pt idx="35034">675000</cx:pt>
          <cx:pt idx="35035">545040</cx:pt>
          <cx:pt idx="35036">277969.5</cx:pt>
          <cx:pt idx="35037">327024</cx:pt>
          <cx:pt idx="35038">906615</cx:pt>
          <cx:pt idx="35039">247500</cx:pt>
          <cx:pt idx="35040">405000</cx:pt>
          <cx:pt idx="35041">1042560</cx:pt>
          <cx:pt idx="35042">592560</cx:pt>
          <cx:pt idx="35043">673875</cx:pt>
          <cx:pt idx="35044">1190340</cx:pt>
          <cx:pt idx="35045">269982</cx:pt>
          <cx:pt idx="35046">982062</cx:pt>
          <cx:pt idx="35047">204858</cx:pt>
          <cx:pt idx="35048">1350000</cx:pt>
          <cx:pt idx="35049">382500</cx:pt>
          <cx:pt idx="35050">640080</cx:pt>
          <cx:pt idx="35051">640080</cx:pt>
          <cx:pt idx="35052">1574532</cx:pt>
          <cx:pt idx="35053">337500</cx:pt>
          <cx:pt idx="35054">270000</cx:pt>
          <cx:pt idx="35055">360000</cx:pt>
          <cx:pt idx="35056">544500</cx:pt>
          <cx:pt idx="35057">945000</cx:pt>
          <cx:pt idx="35058">269550</cx:pt>
          <cx:pt idx="35059">755190</cx:pt>
          <cx:pt idx="35060">247500</cx:pt>
          <cx:pt idx="35061">497520</cx:pt>
          <cx:pt idx="35062">1035000</cx:pt>
          <cx:pt idx="35063">905688</cx:pt>
          <cx:pt idx="35064">646920</cx:pt>
          <cx:pt idx="35065">167121</cx:pt>
          <cx:pt idx="35066">521280</cx:pt>
          <cx:pt idx="35067">270000</cx:pt>
          <cx:pt idx="35068">225000</cx:pt>
          <cx:pt idx="35069">755190</cx:pt>
          <cx:pt idx="35070">1223010</cx:pt>
          <cx:pt idx="35071">531265.5</cx:pt>
          <cx:pt idx="35072">239850</cx:pt>
          <cx:pt idx="35073">225000</cx:pt>
          <cx:pt idx="35074">1350000</cx:pt>
          <cx:pt idx="35075">1812456</cx:pt>
          <cx:pt idx="35076">225000</cx:pt>
          <cx:pt idx="35077">675000</cx:pt>
          <cx:pt idx="35078">573408</cx:pt>
          <cx:pt idx="35079">2463840</cx:pt>
          <cx:pt idx="35080">495000</cx:pt>
          <cx:pt idx="35081">1288350</cx:pt>
          <cx:pt idx="35082">774117</cx:pt>
          <cx:pt idx="35083">450000</cx:pt>
          <cx:pt idx="35084">436032</cx:pt>
          <cx:pt idx="35085">432661.5</cx:pt>
          <cx:pt idx="35086">188460</cx:pt>
          <cx:pt idx="35087">835506</cx:pt>
          <cx:pt idx="35088">432567</cx:pt>
          <cx:pt idx="35089">91692</cx:pt>
          <cx:pt idx="35090">225000</cx:pt>
          <cx:pt idx="35091">261000</cx:pt>
          <cx:pt idx="35092">508495.5</cx:pt>
          <cx:pt idx="35093">900297</cx:pt>
          <cx:pt idx="35094">878733</cx:pt>
          <cx:pt idx="35095">874363.5</cx:pt>
          <cx:pt idx="35096">1042560</cx:pt>
          <cx:pt idx="35097">450000</cx:pt>
          <cx:pt idx="35098">640080</cx:pt>
          <cx:pt idx="35099">485640</cx:pt>
          <cx:pt idx="35100">296280</cx:pt>
          <cx:pt idx="35101">450000</cx:pt>
          <cx:pt idx="35102">254700</cx:pt>
          <cx:pt idx="35103">364230</cx:pt>
          <cx:pt idx="35104">166810.5</cx:pt>
          <cx:pt idx="35105">521280</cx:pt>
          <cx:pt idx="35106">894906</cx:pt>
          <cx:pt idx="35107">2250000</cx:pt>
          <cx:pt idx="35108">1350000</cx:pt>
          <cx:pt idx="35109">540000</cx:pt>
          <cx:pt idx="35110">294322.5</cx:pt>
          <cx:pt idx="35111">1266048</cx:pt>
          <cx:pt idx="35112">450000</cx:pt>
          <cx:pt idx="35113">101880</cx:pt>
          <cx:pt idx="35114">284400</cx:pt>
          <cx:pt idx="35115">687600</cx:pt>
          <cx:pt idx="35116">1350000</cx:pt>
          <cx:pt idx="35117">158148</cx:pt>
          <cx:pt idx="35118">900000</cx:pt>
          <cx:pt idx="35119">202500</cx:pt>
          <cx:pt idx="35120">225000</cx:pt>
          <cx:pt idx="35121">414792</cx:pt>
          <cx:pt idx="35122">545040</cx:pt>
          <cx:pt idx="35123">1214100</cx:pt>
          <cx:pt idx="35124">521280</cx:pt>
          <cx:pt idx="35125">2156400</cx:pt>
          <cx:pt idx="35126">450000</cx:pt>
          <cx:pt idx="35127">225000</cx:pt>
          <cx:pt idx="35128">305640</cx:pt>
          <cx:pt idx="35129">450000</cx:pt>
          <cx:pt idx="35130">942300</cx:pt>
          <cx:pt idx="35131">177768</cx:pt>
          <cx:pt idx="35132">215640</cx:pt>
          <cx:pt idx="35133">582723</cx:pt>
          <cx:pt idx="35134">1011955.5</cx:pt>
          <cx:pt idx="35135">337500</cx:pt>
          <cx:pt idx="35136">695970</cx:pt>
          <cx:pt idx="35137">733176</cx:pt>
          <cx:pt idx="35138">728460</cx:pt>
          <cx:pt idx="35139">753840</cx:pt>
          <cx:pt idx="35140">728460</cx:pt>
          <cx:pt idx="35141">376920</cx:pt>
          <cx:pt idx="35142">224149.5</cx:pt>
          <cx:pt idx="35143">269550</cx:pt>
          <cx:pt idx="35144">247500</cx:pt>
          <cx:pt idx="35145">540000</cx:pt>
          <cx:pt idx="35146">1724688</cx:pt>
          <cx:pt idx="35147">323388</cx:pt>
          <cx:pt idx="35148">1185120</cx:pt>
          <cx:pt idx="35149">180000</cx:pt>
          <cx:pt idx="35150">450000</cx:pt>
          <cx:pt idx="35151">824823</cx:pt>
          <cx:pt idx="35152">808650</cx:pt>
          <cx:pt idx="35153">499221</cx:pt>
          <cx:pt idx="35154">830214</cx:pt>
          <cx:pt idx="35155">284400</cx:pt>
          <cx:pt idx="35156">521280</cx:pt>
          <cx:pt idx="35157">539100</cx:pt>
          <cx:pt idx="35158">405000</cx:pt>
          <cx:pt idx="35159">597024</cx:pt>
          <cx:pt idx="35160">1078200</cx:pt>
          <cx:pt idx="35161">1345500</cx:pt>
          <cx:pt idx="35162">584766</cx:pt>
          <cx:pt idx="35163">1314117</cx:pt>
          <cx:pt idx="35164">1006920</cx:pt>
          <cx:pt idx="35165">835380</cx:pt>
          <cx:pt idx="35166">315000</cx:pt>
          <cx:pt idx="35167">254700</cx:pt>
          <cx:pt idx="35168">1255680</cx:pt>
          <cx:pt idx="35169">450000</cx:pt>
          <cx:pt idx="35170">450000</cx:pt>
          <cx:pt idx="35171">820732.5</cx:pt>
          <cx:pt idx="35172">450000</cx:pt>
          <cx:pt idx="35173">1288350</cx:pt>
          <cx:pt idx="35174">1125000</cx:pt>
          <cx:pt idx="35175">942300</cx:pt>
          <cx:pt idx="35176">1327855.5</cx:pt>
          <cx:pt idx="35177">765522</cx:pt>
          <cx:pt idx="35178">1053000</cx:pt>
          <cx:pt idx="35179">135000</cx:pt>
          <cx:pt idx="35180">926365.5</cx:pt>
          <cx:pt idx="35181">1450242</cx:pt>
          <cx:pt idx="35182">263686.5</cx:pt>
          <cx:pt idx="35183">119925</cx:pt>
          <cx:pt idx="35184">728460</cx:pt>
          <cx:pt idx="35185">942300</cx:pt>
          <cx:pt idx="35186">490495.5</cx:pt>
          <cx:pt idx="35187">225000</cx:pt>
          <cx:pt idx="35188">1288350</cx:pt>
          <cx:pt idx="35189">1092519</cx:pt>
          <cx:pt idx="35190">225000</cx:pt>
          <cx:pt idx="35191">284400</cx:pt>
          <cx:pt idx="35192">545040</cx:pt>
          <cx:pt idx="35193">1288350</cx:pt>
          <cx:pt idx="35194">1288350</cx:pt>
          <cx:pt idx="35195">755190</cx:pt>
          <cx:pt idx="35196">135000</cx:pt>
          <cx:pt idx="35197">1042560</cx:pt>
          <cx:pt idx="35198">673875</cx:pt>
          <cx:pt idx="35199">392472</cx:pt>
          <cx:pt idx="35200">922716</cx:pt>
          <cx:pt idx="35201">298467</cx:pt>
          <cx:pt idx="35202">135000</cx:pt>
          <cx:pt idx="35203">997335</cx:pt>
          <cx:pt idx="35204">270000</cx:pt>
          <cx:pt idx="35205">270000</cx:pt>
          <cx:pt idx="35206">405000</cx:pt>
          <cx:pt idx="35207">225000</cx:pt>
          <cx:pt idx="35208">1204623</cx:pt>
          <cx:pt idx="35209">495000</cx:pt>
          <cx:pt idx="35210">172021.5</cx:pt>
          <cx:pt idx="35211">454500</cx:pt>
          <cx:pt idx="35212">675000</cx:pt>
          <cx:pt idx="35213">592560</cx:pt>
          <cx:pt idx="35214">112500</cx:pt>
          <cx:pt idx="35215">1064817</cx:pt>
          <cx:pt idx="35216">450000</cx:pt>
          <cx:pt idx="35217">450000</cx:pt>
          <cx:pt idx="35218">1620000</cx:pt>
          <cx:pt idx="35219">364896</cx:pt>
          <cx:pt idx="35220">508495.5</cx:pt>
          <cx:pt idx="35221">808650</cx:pt>
          <cx:pt idx="35222">360000</cx:pt>
          <cx:pt idx="35223">810000</cx:pt>
          <cx:pt idx="35224">360000</cx:pt>
          <cx:pt idx="35225">66222</cx:pt>
          <cx:pt idx="35226">180000</cx:pt>
          <cx:pt idx="35227">450000</cx:pt>
          <cx:pt idx="35228">254700</cx:pt>
          <cx:pt idx="35229">450000</cx:pt>
          <cx:pt idx="35230">101880</cx:pt>
          <cx:pt idx="35231">481495.5</cx:pt>
          <cx:pt idx="35232">119925</cx:pt>
          <cx:pt idx="35233">508495.5</cx:pt>
          <cx:pt idx="35234">110331</cx:pt>
          <cx:pt idx="35235">1066320</cx:pt>
          <cx:pt idx="35236">225000</cx:pt>
          <cx:pt idx="35237">241618.5</cx:pt>
          <cx:pt idx="35238">225000</cx:pt>
          <cx:pt idx="35239">1206954</cx:pt>
          <cx:pt idx="35240">443088</cx:pt>
          <cx:pt idx="35241">291915</cx:pt>
          <cx:pt idx="35242">339241.5</cx:pt>
          <cx:pt idx="35243">990000</cx:pt>
          <cx:pt idx="35244">1040463</cx:pt>
          <cx:pt idx="35245">1113840</cx:pt>
          <cx:pt idx="35246">284400</cx:pt>
          <cx:pt idx="35247">781920</cx:pt>
          <cx:pt idx="35248">1236816</cx:pt>
          <cx:pt idx="35249">309420</cx:pt>
          <cx:pt idx="35250">787500</cx:pt>
          <cx:pt idx="35251">1506816</cx:pt>
          <cx:pt idx="35252">1288350</cx:pt>
          <cx:pt idx="35253">364896</cx:pt>
          <cx:pt idx="35254">943425</cx:pt>
          <cx:pt idx="35255">222547.5</cx:pt>
          <cx:pt idx="35256">545040</cx:pt>
          <cx:pt idx="35257">1051789.5</cx:pt>
          <cx:pt idx="35258">906615</cx:pt>
          <cx:pt idx="35259">1129500</cx:pt>
          <cx:pt idx="35260">180000</cx:pt>
          <cx:pt idx="35261">603000</cx:pt>
          <cx:pt idx="35262">247500</cx:pt>
          <cx:pt idx="35263">1800000</cx:pt>
          <cx:pt idx="35264">1724688</cx:pt>
          <cx:pt idx="35265">753840</cx:pt>
          <cx:pt idx="35266">855000</cx:pt>
          <cx:pt idx="35267">225000</cx:pt>
          <cx:pt idx="35268">599778</cx:pt>
          <cx:pt idx="35269">755190</cx:pt>
          <cx:pt idx="35270">1288350</cx:pt>
          <cx:pt idx="35271">354276</cx:pt>
          <cx:pt idx="35272">508495.5</cx:pt>
          <cx:pt idx="35273">1113840</cx:pt>
          <cx:pt idx="35274">481495.5</cx:pt>
          <cx:pt idx="35275">808650</cx:pt>
          <cx:pt idx="35276">679500</cx:pt>
          <cx:pt idx="35277">888840</cx:pt>
          <cx:pt idx="35278">942300</cx:pt>
          <cx:pt idx="35279">508495.5</cx:pt>
          <cx:pt idx="35280">1350000</cx:pt>
          <cx:pt idx="35281">787131</cx:pt>
          <cx:pt idx="35282">1762110</cx:pt>
          <cx:pt idx="35283">1327500</cx:pt>
          <cx:pt idx="35284">509922</cx:pt>
          <cx:pt idx="35285">518562</cx:pt>
          <cx:pt idx="35286">327024</cx:pt>
          <cx:pt idx="35287">521280</cx:pt>
          <cx:pt idx="35288">269550</cx:pt>
          <cx:pt idx="35289">193572</cx:pt>
          <cx:pt idx="35290">733315.5</cx:pt>
          <cx:pt idx="35291">889515</cx:pt>
          <cx:pt idx="35292">225000</cx:pt>
          <cx:pt idx="35293">402939</cx:pt>
          <cx:pt idx="35294">545040</cx:pt>
          <cx:pt idx="35295">491823</cx:pt>
          <cx:pt idx="35296">657000</cx:pt>
          <cx:pt idx="35297">405000</cx:pt>
          <cx:pt idx="35298">325908</cx:pt>
          <cx:pt idx="35299">942300</cx:pt>
          <cx:pt idx="35300">1293502.5</cx:pt>
          <cx:pt idx="35301">254700</cx:pt>
          <cx:pt idx="35302">545040</cx:pt>
          <cx:pt idx="35303">270000</cx:pt>
          <cx:pt idx="35304">270000</cx:pt>
          <cx:pt idx="35305">913500</cx:pt>
          <cx:pt idx="35306">354519</cx:pt>
          <cx:pt idx="35307">312768</cx:pt>
          <cx:pt idx="35308">370107</cx:pt>
          <cx:pt idx="35309">269550</cx:pt>
          <cx:pt idx="35310">1057500</cx:pt>
          <cx:pt idx="35311">521280</cx:pt>
          <cx:pt idx="35312">450000</cx:pt>
          <cx:pt idx="35313">257391</cx:pt>
          <cx:pt idx="35314">193135.5</cx:pt>
          <cx:pt idx="35315">208512</cx:pt>
          <cx:pt idx="35316">814041</cx:pt>
          <cx:pt idx="35317">573628.5</cx:pt>
          <cx:pt idx="35318">876154.5</cx:pt>
          <cx:pt idx="35319">106974</cx:pt>
          <cx:pt idx="35320">544500</cx:pt>
          <cx:pt idx="35321">355536</cx:pt>
          <cx:pt idx="35322">1350000</cx:pt>
          <cx:pt idx="35323">691020</cx:pt>
          <cx:pt idx="35324">1078200</cx:pt>
          <cx:pt idx="35325">630000</cx:pt>
          <cx:pt idx="35326">495000</cx:pt>
          <cx:pt idx="35327">1183963.5</cx:pt>
          <cx:pt idx="35328">1125000</cx:pt>
          <cx:pt idx="35329">299772</cx:pt>
          <cx:pt idx="35330">50940</cx:pt>
          <cx:pt idx="35331">508495.5</cx:pt>
          <cx:pt idx="35332">2250000</cx:pt>
          <cx:pt idx="35333">450000</cx:pt>
          <cx:pt idx="35334">479578.5</cx:pt>
          <cx:pt idx="35335">1125000</cx:pt>
          <cx:pt idx="35336">1259563.5</cx:pt>
          <cx:pt idx="35337">900000</cx:pt>
          <cx:pt idx="35338">225706.5</cx:pt>
          <cx:pt idx="35339">540000</cx:pt>
          <cx:pt idx="35340">360000</cx:pt>
          <cx:pt idx="35341">544491</cx:pt>
          <cx:pt idx="35342">544491</cx:pt>
          <cx:pt idx="35343">1006920</cx:pt>
          <cx:pt idx="35344">689742</cx:pt>
          <cx:pt idx="35345">305221.5</cx:pt>
          <cx:pt idx="35346">1374480</cx:pt>
          <cx:pt idx="35347">675000</cx:pt>
          <cx:pt idx="35348">135000</cx:pt>
          <cx:pt idx="35349">544491</cx:pt>
          <cx:pt idx="35350">1467612</cx:pt>
          <cx:pt idx="35351">288873</cx:pt>
          <cx:pt idx="35352">1530000</cx:pt>
          <cx:pt idx="35353">270000</cx:pt>
          <cx:pt idx="35354">301500</cx:pt>
          <cx:pt idx="35355">420718.5</cx:pt>
          <cx:pt idx="35356">158301</cx:pt>
          <cx:pt idx="35357">383760</cx:pt>
          <cx:pt idx="35358">545040</cx:pt>
          <cx:pt idx="35359">263686.5</cx:pt>
          <cx:pt idx="35360">288873</cx:pt>
          <cx:pt idx="35361">1076247</cx:pt>
          <cx:pt idx="35362">450000</cx:pt>
          <cx:pt idx="35363">1288350</cx:pt>
          <cx:pt idx="35364">622188</cx:pt>
          <cx:pt idx="35365">1762110</cx:pt>
          <cx:pt idx="35366">135000</cx:pt>
          <cx:pt idx="35367">1223010</cx:pt>
          <cx:pt idx="35368">1125000</cx:pt>
          <cx:pt idx="35369">225000</cx:pt>
          <cx:pt idx="35370">312768</cx:pt>
          <cx:pt idx="35371">450000</cx:pt>
          <cx:pt idx="35372">557005.5</cx:pt>
          <cx:pt idx="35373">431280</cx:pt>
          <cx:pt idx="35374">1224198</cx:pt>
          <cx:pt idx="35375">454500</cx:pt>
          <cx:pt idx="35376">1125000</cx:pt>
          <cx:pt idx="35377">450000</cx:pt>
          <cx:pt idx="35378">675000</cx:pt>
          <cx:pt idx="35379">545040</cx:pt>
          <cx:pt idx="35380">942300</cx:pt>
          <cx:pt idx="35381">405000</cx:pt>
          <cx:pt idx="35382">242329.5</cx:pt>
          <cx:pt idx="35383">886500</cx:pt>
          <cx:pt idx="35384">239850</cx:pt>
          <cx:pt idx="35385">50940</cx:pt>
          <cx:pt idx="35386">270000</cx:pt>
          <cx:pt idx="35387">225000</cx:pt>
          <cx:pt idx="35388">270000</cx:pt>
          <cx:pt idx="35389">370107</cx:pt>
          <cx:pt idx="35390">703728</cx:pt>
          <cx:pt idx="35391">1094688</cx:pt>
          <cx:pt idx="35392">389484</cx:pt>
          <cx:pt idx="35393">1288350</cx:pt>
          <cx:pt idx="35394">675000</cx:pt>
          <cx:pt idx="35395">450000</cx:pt>
          <cx:pt idx="35396">1687266</cx:pt>
          <cx:pt idx="35397">252531</cx:pt>
          <cx:pt idx="35398">540000</cx:pt>
          <cx:pt idx="35399">450000</cx:pt>
          <cx:pt idx="35400">296280</cx:pt>
          <cx:pt idx="35401">477000</cx:pt>
          <cx:pt idx="35402">325908</cx:pt>
          <cx:pt idx="35403">1546020</cx:pt>
          <cx:pt idx="35404">630000</cx:pt>
          <cx:pt idx="35405">137538</cx:pt>
          <cx:pt idx="35406">1506816</cx:pt>
          <cx:pt idx="35407">153000</cx:pt>
          <cx:pt idx="35408">790830</cx:pt>
          <cx:pt idx="35409">450000</cx:pt>
          <cx:pt idx="35410">497520</cx:pt>
          <cx:pt idx="35411">270000</cx:pt>
          <cx:pt idx="35412">300546</cx:pt>
          <cx:pt idx="35413">900000</cx:pt>
          <cx:pt idx="35414">675000</cx:pt>
          <cx:pt idx="35415">450000</cx:pt>
          <cx:pt idx="35416">948096</cx:pt>
          <cx:pt idx="35417">602001</cx:pt>
          <cx:pt idx="35418">1190340</cx:pt>
          <cx:pt idx="35419">180000</cx:pt>
          <cx:pt idx="35420">538704</cx:pt>
          <cx:pt idx="35421">152820</cx:pt>
          <cx:pt idx="35422">900000</cx:pt>
          <cx:pt idx="35423">450000</cx:pt>
          <cx:pt idx="35424">203760</cx:pt>
          <cx:pt idx="35425">679500</cx:pt>
          <cx:pt idx="35426">547344</cx:pt>
          <cx:pt idx="35427">760225.5</cx:pt>
          <cx:pt idx="35428">545040</cx:pt>
          <cx:pt idx="35429">895500</cx:pt>
          <cx:pt idx="35430">188685</cx:pt>
          <cx:pt idx="35431">135000</cx:pt>
          <cx:pt idx="35432">195543</cx:pt>
          <cx:pt idx="35433">327024</cx:pt>
          <cx:pt idx="35434">397881</cx:pt>
          <cx:pt idx="35435">808650</cx:pt>
          <cx:pt idx="35436">1082214</cx:pt>
          <cx:pt idx="35437">225000</cx:pt>
          <cx:pt idx="35438">2220259.5</cx:pt>
          <cx:pt idx="35439">180000</cx:pt>
          <cx:pt idx="35440">538704</cx:pt>
          <cx:pt idx="35441">254700</cx:pt>
          <cx:pt idx="35442">269550</cx:pt>
          <cx:pt idx="35443">225000</cx:pt>
          <cx:pt idx="35444">152820</cx:pt>
          <cx:pt idx="35445">187929</cx:pt>
          <cx:pt idx="35446">1345500</cx:pt>
          <cx:pt idx="35447">445500</cx:pt>
          <cx:pt idx="35448">308133</cx:pt>
          <cx:pt idx="35449">1045854</cx:pt>
          <cx:pt idx="35450">1078200</cx:pt>
          <cx:pt idx="35451">599472</cx:pt>
          <cx:pt idx="35452">566055</cx:pt>
          <cx:pt idx="35453">625536</cx:pt>
          <cx:pt idx="35454">2250000</cx:pt>
          <cx:pt idx="35455">568800</cx:pt>
          <cx:pt idx="35456">1017000</cx:pt>
          <cx:pt idx="35457">247500</cx:pt>
          <cx:pt idx="35458">225000</cx:pt>
          <cx:pt idx="35459">260640</cx:pt>
          <cx:pt idx="35460">814041</cx:pt>
          <cx:pt idx="35461">225000</cx:pt>
          <cx:pt idx="35462">180000</cx:pt>
          <cx:pt idx="35463">630000</cx:pt>
          <cx:pt idx="35464">1327855.5</cx:pt>
          <cx:pt idx="35465">751500</cx:pt>
          <cx:pt idx="35466">258709.5</cx:pt>
          <cx:pt idx="35467">675000</cx:pt>
          <cx:pt idx="35468">900000</cx:pt>
          <cx:pt idx="35469">299772</cx:pt>
          <cx:pt idx="35470">573408</cx:pt>
          <cx:pt idx="35471">225000</cx:pt>
          <cx:pt idx="35472">508495.5</cx:pt>
          <cx:pt idx="35473">450000</cx:pt>
          <cx:pt idx="35474">1078200</cx:pt>
          <cx:pt idx="35475">135000</cx:pt>
          <cx:pt idx="35476">630000</cx:pt>
          <cx:pt idx="35477">270000</cx:pt>
          <cx:pt idx="35478">225000</cx:pt>
          <cx:pt idx="35479">755190</cx:pt>
          <cx:pt idx="35480">450000</cx:pt>
          <cx:pt idx="35481">417024</cx:pt>
          <cx:pt idx="35482">225000</cx:pt>
          <cx:pt idx="35483">576837</cx:pt>
          <cx:pt idx="35484">900000</cx:pt>
          <cx:pt idx="35485">254700</cx:pt>
          <cx:pt idx="35486">1006920</cx:pt>
          <cx:pt idx="35487">254700</cx:pt>
          <cx:pt idx="35488">180000</cx:pt>
          <cx:pt idx="35489">1125000</cx:pt>
          <cx:pt idx="35490">180000</cx:pt>
          <cx:pt idx="35491">143910</cx:pt>
          <cx:pt idx="35492">675000</cx:pt>
          <cx:pt idx="35493">1812456</cx:pt>
          <cx:pt idx="35494">900000</cx:pt>
          <cx:pt idx="35495">540000</cx:pt>
          <cx:pt idx="35496">720000</cx:pt>
          <cx:pt idx="35497">1096020</cx:pt>
          <cx:pt idx="35498">297000</cx:pt>
          <cx:pt idx="35499">338832</cx:pt>
          <cx:pt idx="35500">180000</cx:pt>
          <cx:pt idx="35501">1575000</cx:pt>
          <cx:pt idx="35502">668304</cx:pt>
          <cx:pt idx="35503">544491</cx:pt>
          <cx:pt idx="35504">814041</cx:pt>
          <cx:pt idx="35505">509922</cx:pt>
          <cx:pt idx="35506">1350000</cx:pt>
          <cx:pt idx="35507">562500</cx:pt>
          <cx:pt idx="35508">247500</cx:pt>
          <cx:pt idx="35509">407520</cx:pt>
          <cx:pt idx="35510">521280</cx:pt>
          <cx:pt idx="35511">123637.5</cx:pt>
          <cx:pt idx="35512">625536</cx:pt>
          <cx:pt idx="35513">254700</cx:pt>
          <cx:pt idx="35514">90000</cx:pt>
          <cx:pt idx="35515">286704</cx:pt>
          <cx:pt idx="35516">254700</cx:pt>
          <cx:pt idx="35517">225000</cx:pt>
          <cx:pt idx="35518">576072</cx:pt>
          <cx:pt idx="35519">135000</cx:pt>
          <cx:pt idx="35520">509922</cx:pt>
          <cx:pt idx="35521">495000</cx:pt>
          <cx:pt idx="35522">640080</cx:pt>
          <cx:pt idx="35523">176328</cx:pt>
          <cx:pt idx="35524">615109.5</cx:pt>
          <cx:pt idx="35525">134316</cx:pt>
          <cx:pt idx="35526">545040</cx:pt>
          <cx:pt idx="35527">367389</cx:pt>
          <cx:pt idx="35528">1319499</cx:pt>
          <cx:pt idx="35529">1252278</cx:pt>
          <cx:pt idx="35530">247500</cx:pt>
          <cx:pt idx="35531">360000</cx:pt>
          <cx:pt idx="35532">1288350</cx:pt>
          <cx:pt idx="35533">1036530</cx:pt>
          <cx:pt idx="35534">2114532</cx:pt>
          <cx:pt idx="35535">550980</cx:pt>
          <cx:pt idx="35536">755190</cx:pt>
          <cx:pt idx="35537">854896.5</cx:pt>
          <cx:pt idx="35538">548239.5</cx:pt>
          <cx:pt idx="35539">61128</cx:pt>
          <cx:pt idx="35540">835380</cx:pt>
          <cx:pt idx="35541">1061599.5</cx:pt>
          <cx:pt idx="35542">221832</cx:pt>
          <cx:pt idx="35543">254700</cx:pt>
          <cx:pt idx="35544">375322.5</cx:pt>
          <cx:pt idx="35545">56034</cx:pt>
          <cx:pt idx="35546">202500</cx:pt>
          <cx:pt idx="35547">711000</cx:pt>
          <cx:pt idx="35548">1107900</cx:pt>
          <cx:pt idx="35549">497520</cx:pt>
          <cx:pt idx="35550">98910</cx:pt>
          <cx:pt idx="35551">314100</cx:pt>
          <cx:pt idx="35552">57564</cx:pt>
          <cx:pt idx="35553">545040</cx:pt>
          <cx:pt idx="35554">584766</cx:pt>
          <cx:pt idx="35555">715095</cx:pt>
          <cx:pt idx="35556">486000</cx:pt>
          <cx:pt idx="35557">808650</cx:pt>
          <cx:pt idx="35558">990000</cx:pt>
          <cx:pt idx="35559">746280</cx:pt>
          <cx:pt idx="35560">1293502.5</cx:pt>
          <cx:pt idx="35561">1396570.5</cx:pt>
          <cx:pt idx="35562">697500</cx:pt>
          <cx:pt idx="35563">180000</cx:pt>
          <cx:pt idx="35564">808650</cx:pt>
          <cx:pt idx="35565">225000</cx:pt>
          <cx:pt idx="35566">900000</cx:pt>
          <cx:pt idx="35567">675000</cx:pt>
          <cx:pt idx="35568">1078200</cx:pt>
          <cx:pt idx="35569">320382</cx:pt>
          <cx:pt idx="35570">540000</cx:pt>
          <cx:pt idx="35571">337500</cx:pt>
          <cx:pt idx="35572">733315.5</cx:pt>
          <cx:pt idx="35573">521280</cx:pt>
          <cx:pt idx="35574">129519</cx:pt>
          <cx:pt idx="35575">284400</cx:pt>
          <cx:pt idx="35576">450000</cx:pt>
          <cx:pt idx="35577">904500</cx:pt>
          <cx:pt idx="35578">387000</cx:pt>
          <cx:pt idx="35579">886176</cx:pt>
          <cx:pt idx="35580">1327500</cx:pt>
          <cx:pt idx="35581">215640</cx:pt>
          <cx:pt idx="35582">337500</cx:pt>
          <cx:pt idx="35583">256500</cx:pt>
          <cx:pt idx="35584">808650</cx:pt>
          <cx:pt idx="35585">1288350</cx:pt>
          <cx:pt idx="35586">1078200</cx:pt>
          <cx:pt idx="35587">450000</cx:pt>
          <cx:pt idx="35588">900000</cx:pt>
          <cx:pt idx="35589">312840</cx:pt>
          <cx:pt idx="35590">792162</cx:pt>
          <cx:pt idx="35591">358344</cx:pt>
          <cx:pt idx="35592">50940</cx:pt>
          <cx:pt idx="35593">521280</cx:pt>
          <cx:pt idx="35594">1546020</cx:pt>
          <cx:pt idx="35595">225000</cx:pt>
          <cx:pt idx="35596">2290743</cx:pt>
          <cx:pt idx="35597">270000</cx:pt>
          <cx:pt idx="35598">634482</cx:pt>
          <cx:pt idx="35599">614223</cx:pt>
          <cx:pt idx="35600">711000</cx:pt>
          <cx:pt idx="35601">508495.5</cx:pt>
          <cx:pt idx="35602">521280</cx:pt>
          <cx:pt idx="35603">203760</cx:pt>
          <cx:pt idx="35604">352656</cx:pt>
          <cx:pt idx="35605">948582</cx:pt>
          <cx:pt idx="35606">202500</cx:pt>
          <cx:pt idx="35607">337500</cx:pt>
          <cx:pt idx="35608">253737</cx:pt>
          <cx:pt idx="35609">315000</cx:pt>
          <cx:pt idx="35610">881055</cx:pt>
          <cx:pt idx="35611">238716</cx:pt>
          <cx:pt idx="35612">640080</cx:pt>
          <cx:pt idx="35613">1107981</cx:pt>
          <cx:pt idx="35614">675000</cx:pt>
          <cx:pt idx="35615">640080</cx:pt>
          <cx:pt idx="35616">1125000</cx:pt>
          <cx:pt idx="35617">1104997.5</cx:pt>
          <cx:pt idx="35618">76410</cx:pt>
          <cx:pt idx="35619">1762110</cx:pt>
          <cx:pt idx="35620">450000</cx:pt>
          <cx:pt idx="35621">835380</cx:pt>
          <cx:pt idx="35622">675000</cx:pt>
          <cx:pt idx="35623">247500</cx:pt>
          <cx:pt idx="35624">148707</cx:pt>
          <cx:pt idx="35625">900000</cx:pt>
          <cx:pt idx="35626">1059795</cx:pt>
          <cx:pt idx="35627">719860.5</cx:pt>
          <cx:pt idx="35628">675000</cx:pt>
          <cx:pt idx="35629">239850</cx:pt>
          <cx:pt idx="35630">943425</cx:pt>
          <cx:pt idx="35631">328851</cx:pt>
          <cx:pt idx="35632">450000</cx:pt>
          <cx:pt idx="35633">450000</cx:pt>
          <cx:pt idx="35634">1178982</cx:pt>
          <cx:pt idx="35635">720000</cx:pt>
          <cx:pt idx="35636">900000</cx:pt>
          <cx:pt idx="35637">137520</cx:pt>
          <cx:pt idx="35638">204768</cx:pt>
          <cx:pt idx="35639">917307</cx:pt>
          <cx:pt idx="35640">270000</cx:pt>
          <cx:pt idx="35641">906228</cx:pt>
          <cx:pt idx="35642">144486</cx:pt>
          <cx:pt idx="35643">652500</cx:pt>
          <cx:pt idx="35644">2085120</cx:pt>
          <cx:pt idx="35645">302206.5</cx:pt>
          <cx:pt idx="35646">225000</cx:pt>
          <cx:pt idx="35647">358344</cx:pt>
          <cx:pt idx="35648">1381113</cx:pt>
          <cx:pt idx="35649">180000</cx:pt>
          <cx:pt idx="35650">148707</cx:pt>
          <cx:pt idx="35651">781920</cx:pt>
          <cx:pt idx="35652">269550</cx:pt>
          <cx:pt idx="35653">343800</cx:pt>
          <cx:pt idx="35654">1886850</cx:pt>
          <cx:pt idx="35655">724581</cx:pt>
          <cx:pt idx="35656">579195</cx:pt>
          <cx:pt idx="35657">382500</cx:pt>
          <cx:pt idx="35658">566055</cx:pt>
          <cx:pt idx="35659">808650</cx:pt>
          <cx:pt idx="35660">239850</cx:pt>
          <cx:pt idx="35661">490495.5</cx:pt>
          <cx:pt idx="35662">1762110</cx:pt>
          <cx:pt idx="35663">135000</cx:pt>
          <cx:pt idx="35664">1125000</cx:pt>
          <cx:pt idx="35665">355806</cx:pt>
          <cx:pt idx="35666">390960</cx:pt>
          <cx:pt idx="35667">148500</cx:pt>
          <cx:pt idx="35668">495882</cx:pt>
          <cx:pt idx="35669">247500</cx:pt>
          <cx:pt idx="35670">90000</cx:pt>
          <cx:pt idx="35671">225000</cx:pt>
          <cx:pt idx="35672">405000</cx:pt>
          <cx:pt idx="35673">1288350</cx:pt>
          <cx:pt idx="35674">180000</cx:pt>
          <cx:pt idx="35675">675000</cx:pt>
          <cx:pt idx="35676">485086.5</cx:pt>
          <cx:pt idx="35677">776304</cx:pt>
          <cx:pt idx="35678">90000</cx:pt>
          <cx:pt idx="35679">225000</cx:pt>
          <cx:pt idx="35680">808650</cx:pt>
          <cx:pt idx="35681">180000</cx:pt>
          <cx:pt idx="35682">187704</cx:pt>
          <cx:pt idx="35683">585000</cx:pt>
          <cx:pt idx="35684">270000</cx:pt>
          <cx:pt idx="35685">545040</cx:pt>
          <cx:pt idx="35686">640080</cx:pt>
          <cx:pt idx="35687">518562</cx:pt>
          <cx:pt idx="35688">450000</cx:pt>
          <cx:pt idx="35689">640080</cx:pt>
          <cx:pt idx="35690">270000</cx:pt>
          <cx:pt idx="35691">562491</cx:pt>
          <cx:pt idx="35692">202500</cx:pt>
          <cx:pt idx="35693">312768</cx:pt>
          <cx:pt idx="35694">1280794.5</cx:pt>
          <cx:pt idx="35695">285723</cx:pt>
          <cx:pt idx="35696">337500</cx:pt>
          <cx:pt idx="35697">225000</cx:pt>
          <cx:pt idx="35698">143910</cx:pt>
          <cx:pt idx="35699">675000</cx:pt>
          <cx:pt idx="35700">585000</cx:pt>
          <cx:pt idx="35701">237204</cx:pt>
          <cx:pt idx="35702">1325475</cx:pt>
          <cx:pt idx="35703">775327.5</cx:pt>
          <cx:pt idx="35704">1546020</cx:pt>
          <cx:pt idx="35705">180000</cx:pt>
          <cx:pt idx="35706">270000</cx:pt>
          <cx:pt idx="35707">254700</cx:pt>
          <cx:pt idx="35708">735579</cx:pt>
          <cx:pt idx="35709">723996</cx:pt>
          <cx:pt idx="35710">634482</cx:pt>
          <cx:pt idx="35711">477000</cx:pt>
          <cx:pt idx="35712">553806</cx:pt>
          <cx:pt idx="35713">172692</cx:pt>
          <cx:pt idx="35714">808650</cx:pt>
          <cx:pt idx="35715">840951</cx:pt>
          <cx:pt idx="35716">474048</cx:pt>
          <cx:pt idx="35717">819792</cx:pt>
          <cx:pt idx="35718">715095</cx:pt>
          <cx:pt idx="35719">485086.5</cx:pt>
          <cx:pt idx="35720">495000</cx:pt>
          <cx:pt idx="35721">180000</cx:pt>
          <cx:pt idx="35722">1711764</cx:pt>
          <cx:pt idx="35723">315000</cx:pt>
          <cx:pt idx="35724">755190</cx:pt>
          <cx:pt idx="35725">473760</cx:pt>
          <cx:pt idx="35726">343800</cx:pt>
          <cx:pt idx="35727">679500</cx:pt>
          <cx:pt idx="35728">675000</cx:pt>
          <cx:pt idx="35729">1113840</cx:pt>
          <cx:pt idx="35730">592560</cx:pt>
          <cx:pt idx="35731">247275</cx:pt>
          <cx:pt idx="35732">345645</cx:pt>
          <cx:pt idx="35733">585000</cx:pt>
          <cx:pt idx="35734">675000</cx:pt>
          <cx:pt idx="35735">514602</cx:pt>
          <cx:pt idx="35736">1125000</cx:pt>
          <cx:pt idx="35737">132768</cx:pt>
          <cx:pt idx="35738">296280</cx:pt>
          <cx:pt idx="35739">161730</cx:pt>
          <cx:pt idx="35740">315000</cx:pt>
          <cx:pt idx="35741">728460</cx:pt>
          <cx:pt idx="35742">640080</cx:pt>
          <cx:pt idx="35743">592560</cx:pt>
          <cx:pt idx="35744">114430.5</cx:pt>
          <cx:pt idx="35745">1258650</cx:pt>
          <cx:pt idx="35746">808650</cx:pt>
          <cx:pt idx="35747">247275</cx:pt>
          <cx:pt idx="35748">472500</cx:pt>
          <cx:pt idx="35749">675000</cx:pt>
          <cx:pt idx="35750">337500</cx:pt>
          <cx:pt idx="35751">1288350</cx:pt>
          <cx:pt idx="35752">948096</cx:pt>
          <cx:pt idx="35753">566055</cx:pt>
          <cx:pt idx="35754">450000</cx:pt>
          <cx:pt idx="35755">254700</cx:pt>
          <cx:pt idx="35756">450000</cx:pt>
          <cx:pt idx="35757">1762110</cx:pt>
          <cx:pt idx="35758">450000</cx:pt>
          <cx:pt idx="35759">942300</cx:pt>
          <cx:pt idx="35760">548770.5</cx:pt>
          <cx:pt idx="35761">454500</cx:pt>
          <cx:pt idx="35762">1071909</cx:pt>
          <cx:pt idx="35763">352044</cx:pt>
          <cx:pt idx="35764">450000</cx:pt>
          <cx:pt idx="35765">702000</cx:pt>
          <cx:pt idx="35766">364896</cx:pt>
          <cx:pt idx="35767">500211</cx:pt>
          <cx:pt idx="35768">528633</cx:pt>
          <cx:pt idx="35769">315000</cx:pt>
          <cx:pt idx="35770">450000</cx:pt>
          <cx:pt idx="35771">1971072</cx:pt>
          <cx:pt idx="35772">577147.5</cx:pt>
          <cx:pt idx="35773">295168.5</cx:pt>
          <cx:pt idx="35774">605439</cx:pt>
          <cx:pt idx="35775">781920</cx:pt>
          <cx:pt idx="35776">675000</cx:pt>
          <cx:pt idx="35777">971280</cx:pt>
          <cx:pt idx="35778">437818.5</cx:pt>
          <cx:pt idx="35779">224149.5</cx:pt>
          <cx:pt idx="35780">485901</cx:pt>
          <cx:pt idx="35781">130320</cx:pt>
          <cx:pt idx="35782">942300</cx:pt>
          <cx:pt idx="35783">1288350</cx:pt>
          <cx:pt idx="35784">288873</cx:pt>
          <cx:pt idx="35785">808650</cx:pt>
          <cx:pt idx="35786">81504</cx:pt>
          <cx:pt idx="35787">157500</cx:pt>
          <cx:pt idx="35788">118602</cx:pt>
          <cx:pt idx="35789">1078200</cx:pt>
          <cx:pt idx="35790">314055</cx:pt>
          <cx:pt idx="35791">2215224</cx:pt>
          <cx:pt idx="35792">523431</cx:pt>
          <cx:pt idx="35793">630747</cx:pt>
          <cx:pt idx="35794">755190</cx:pt>
          <cx:pt idx="35795">900000</cx:pt>
          <cx:pt idx="35796">405000</cx:pt>
          <cx:pt idx="35797">180000</cx:pt>
          <cx:pt idx="35798">202500</cx:pt>
          <cx:pt idx="35799">571446</cx:pt>
          <cx:pt idx="35800">941472</cx:pt>
          <cx:pt idx="35801">900000</cx:pt>
          <cx:pt idx="35802">1035873</cx:pt>
          <cx:pt idx="35803">679500</cx:pt>
          <cx:pt idx="35804">706221</cx:pt>
          <cx:pt idx="35805">450000</cx:pt>
          <cx:pt idx="35806">538704</cx:pt>
          <cx:pt idx="35807">135000</cx:pt>
          <cx:pt idx="35808">265851</cx:pt>
          <cx:pt idx="35809">621000</cx:pt>
          <cx:pt idx="35810">457312.5</cx:pt>
          <cx:pt idx="35811">337923</cx:pt>
          <cx:pt idx="35812">314100</cx:pt>
          <cx:pt idx="35813">835380</cx:pt>
          <cx:pt idx="35814">225000</cx:pt>
          <cx:pt idx="35815">191880</cx:pt>
          <cx:pt idx="35816">913500</cx:pt>
          <cx:pt idx="35817">755190</cx:pt>
          <cx:pt idx="35818">423000</cx:pt>
          <cx:pt idx="35819">269550</cx:pt>
          <cx:pt idx="35820">130320</cx:pt>
          <cx:pt idx="35821">479700</cx:pt>
          <cx:pt idx="35822">358213.5</cx:pt>
          <cx:pt idx="35823">180000</cx:pt>
          <cx:pt idx="35824">1125000</cx:pt>
          <cx:pt idx="35825">835380</cx:pt>
          <cx:pt idx="35826">409653</cx:pt>
          <cx:pt idx="35827">180000</cx:pt>
          <cx:pt idx="35828">298512</cx:pt>
          <cx:pt idx="35829">900000</cx:pt>
          <cx:pt idx="35830">746280</cx:pt>
          <cx:pt idx="35831">1078200</cx:pt>
          <cx:pt idx="35832">868500</cx:pt>
          <cx:pt idx="35833">1288350</cx:pt>
          <cx:pt idx="35834">90000</cx:pt>
          <cx:pt idx="35835">315000</cx:pt>
          <cx:pt idx="35836">946764</cx:pt>
          <cx:pt idx="35837">904500</cx:pt>
          <cx:pt idx="35838">270000</cx:pt>
          <cx:pt idx="35839">558855</cx:pt>
          <cx:pt idx="35840">278613</cx:pt>
          <cx:pt idx="35841">283500</cx:pt>
          <cx:pt idx="35842">254700</cx:pt>
          <cx:pt idx="35843">273636</cx:pt>
          <cx:pt idx="35844">398934</cx:pt>
          <cx:pt idx="35845">203760</cx:pt>
          <cx:pt idx="35846">331632</cx:pt>
          <cx:pt idx="35847">717003</cx:pt>
          <cx:pt idx="35848">157500</cx:pt>
          <cx:pt idx="35849">104256</cx:pt>
          <cx:pt idx="35850">531706.5</cx:pt>
          <cx:pt idx="35851">1125000</cx:pt>
          <cx:pt idx="35852">297000</cx:pt>
          <cx:pt idx="35853">251280</cx:pt>
          <cx:pt idx="35854">167076</cx:pt>
          <cx:pt idx="35855">521280</cx:pt>
          <cx:pt idx="35856">143910</cx:pt>
          <cx:pt idx="35857">219042</cx:pt>
          <cx:pt idx="35858">135000</cx:pt>
          <cx:pt idx="35859">1178217</cx:pt>
          <cx:pt idx="35860">486000</cx:pt>
          <cx:pt idx="35861">1185120</cx:pt>
          <cx:pt idx="35862">1024740</cx:pt>
          <cx:pt idx="35863">855000</cx:pt>
          <cx:pt idx="35864">450000</cx:pt>
          <cx:pt idx="35865">472500</cx:pt>
          <cx:pt idx="35866">720000</cx:pt>
          <cx:pt idx="35867">225000</cx:pt>
          <cx:pt idx="35868">107820</cx:pt>
          <cx:pt idx="35869">254700</cx:pt>
          <cx:pt idx="35870">497520</cx:pt>
          <cx:pt idx="35871">1575000</cx:pt>
          <cx:pt idx="35872">1467612</cx:pt>
          <cx:pt idx="35873">225000</cx:pt>
          <cx:pt idx="35874">592560</cx:pt>
          <cx:pt idx="35875">314100</cx:pt>
          <cx:pt idx="35876">1140156</cx:pt>
          <cx:pt idx="35877">152820</cx:pt>
          <cx:pt idx="35878">135000</cx:pt>
          <cx:pt idx="35879">743031</cx:pt>
          <cx:pt idx="35880">1082214</cx:pt>
          <cx:pt idx="35881">315000</cx:pt>
          <cx:pt idx="35882">324216</cx:pt>
          <cx:pt idx="35883">384048</cx:pt>
          <cx:pt idx="35884">251091</cx:pt>
          <cx:pt idx="35885">544491</cx:pt>
          <cx:pt idx="35886">152820</cx:pt>
          <cx:pt idx="35887">337923</cx:pt>
          <cx:pt idx="35888">107820</cx:pt>
          <cx:pt idx="35889">675000</cx:pt>
          <cx:pt idx="35890">187929</cx:pt>
          <cx:pt idx="35891">202500</cx:pt>
          <cx:pt idx="35892">202500</cx:pt>
          <cx:pt idx="35893">278460</cx:pt>
          <cx:pt idx="35894">900000</cx:pt>
          <cx:pt idx="35895">485640</cx:pt>
          <cx:pt idx="35896">1065433.5</cx:pt>
          <cx:pt idx="35897">640080</cx:pt>
          <cx:pt idx="35898">254700</cx:pt>
          <cx:pt idx="35899">900000</cx:pt>
          <cx:pt idx="35900">942300</cx:pt>
          <cx:pt idx="35901">593010</cx:pt>
          <cx:pt idx="35902">1800000</cx:pt>
          <cx:pt idx="35903">305221.5</cx:pt>
          <cx:pt idx="35904">776304</cx:pt>
          <cx:pt idx="35905">513531</cx:pt>
          <cx:pt idx="35906">513531</cx:pt>
          <cx:pt idx="35907">1237500</cx:pt>
          <cx:pt idx="35908">417024</cx:pt>
          <cx:pt idx="35909">808650</cx:pt>
          <cx:pt idx="35910">900000</cx:pt>
          <cx:pt idx="35911">284400</cx:pt>
          <cx:pt idx="35912">592560</cx:pt>
          <cx:pt idx="35913">558841.5</cx:pt>
          <cx:pt idx="35914">331632</cx:pt>
          <cx:pt idx="35915">849415.5</cx:pt>
          <cx:pt idx="35916">774000</cx:pt>
          <cx:pt idx="35917">414792</cx:pt>
          <cx:pt idx="35918">269550</cx:pt>
          <cx:pt idx="35919">808650</cx:pt>
          <cx:pt idx="35920">900000</cx:pt>
          <cx:pt idx="35921">407520</cx:pt>
          <cx:pt idx="35922">837000</cx:pt>
          <cx:pt idx="35923">808650</cx:pt>
          <cx:pt idx="35924">819792</cx:pt>
          <cx:pt idx="35925">497520</cx:pt>
          <cx:pt idx="35926">495000</cx:pt>
          <cx:pt idx="35927">808650</cx:pt>
          <cx:pt idx="35928">904608</cx:pt>
          <cx:pt idx="35929">1006920</cx:pt>
          <cx:pt idx="35930">1078200</cx:pt>
          <cx:pt idx="35931">454500</cx:pt>
          <cx:pt idx="35932">781920</cx:pt>
          <cx:pt idx="35933">510853.5</cx:pt>
          <cx:pt idx="35934">834048</cx:pt>
          <cx:pt idx="35935">848745</cx:pt>
          <cx:pt idx="35936">781920</cx:pt>
          <cx:pt idx="35937">1056447</cx:pt>
          <cx:pt idx="35938">647046</cx:pt>
          <cx:pt idx="35939">545040</cx:pt>
          <cx:pt idx="35940">389844</cx:pt>
          <cx:pt idx="35941">1125000</cx:pt>
          <cx:pt idx="35942">350676</cx:pt>
          <cx:pt idx="35943">292500</cx:pt>
          <cx:pt idx="35944">247500</cx:pt>
          <cx:pt idx="35945">668304</cx:pt>
          <cx:pt idx="35946">314100</cx:pt>
          <cx:pt idx="35947">190764</cx:pt>
          <cx:pt idx="35948">500211</cx:pt>
          <cx:pt idx="35949">1546020</cx:pt>
          <cx:pt idx="35950">485640</cx:pt>
          <cx:pt idx="35951">1800000</cx:pt>
          <cx:pt idx="35952">199404</cx:pt>
          <cx:pt idx="35953">271066.5</cx:pt>
          <cx:pt idx="35954">270000</cx:pt>
          <cx:pt idx="35955">270000</cx:pt>
          <cx:pt idx="35956">180000</cx:pt>
          <cx:pt idx="35957">256500</cx:pt>
          <cx:pt idx="35958">296280</cx:pt>
          <cx:pt idx="35959">216000</cx:pt>
          <cx:pt idx="35960">688090.5</cx:pt>
          <cx:pt idx="35961">280332</cx:pt>
          <cx:pt idx="35962">88618.5</cx:pt>
          <cx:pt idx="35963">808650</cx:pt>
          <cx:pt idx="35964">450000</cx:pt>
          <cx:pt idx="35965">640764</cx:pt>
          <cx:pt idx="35966">675000</cx:pt>
          <cx:pt idx="35967">203760</cx:pt>
          <cx:pt idx="35968">90000</cx:pt>
          <cx:pt idx="35969">808650</cx:pt>
          <cx:pt idx="35970">675000</cx:pt>
          <cx:pt idx="35971">765000</cx:pt>
          <cx:pt idx="35972">225000</cx:pt>
          <cx:pt idx="35973">272520</cx:pt>
          <cx:pt idx="35974">315000</cx:pt>
          <cx:pt idx="35975">358443</cx:pt>
          <cx:pt idx="35976">490500</cx:pt>
          <cx:pt idx="35977">526491</cx:pt>
          <cx:pt idx="35978">196285.5</cx:pt>
          <cx:pt idx="35979">269550</cx:pt>
          <cx:pt idx="35980">390960</cx:pt>
          <cx:pt idx="35981">358344</cx:pt>
          <cx:pt idx="35982">533304</cx:pt>
          <cx:pt idx="35983">270000</cx:pt>
          <cx:pt idx="35984">272520</cx:pt>
          <cx:pt idx="35985">291915</cx:pt>
          <cx:pt idx="35986">855000</cx:pt>
          <cx:pt idx="35987">938304</cx:pt>
          <cx:pt idx="35988">628114.5</cx:pt>
          <cx:pt idx="35989">168102</cx:pt>
          <cx:pt idx="35990">592560</cx:pt>
          <cx:pt idx="35991">1755000</cx:pt>
          <cx:pt idx="35992">436032</cx:pt>
          <cx:pt idx="35993">549000</cx:pt>
          <cx:pt idx="35994">296280</cx:pt>
          <cx:pt idx="35995">675000</cx:pt>
          <cx:pt idx="35996">808650</cx:pt>
          <cx:pt idx="35997">522000</cx:pt>
          <cx:pt idx="35998">135000</cx:pt>
          <cx:pt idx="35999">1024740</cx:pt>
          <cx:pt idx="36000">225000</cx:pt>
          <cx:pt idx="36001">389844</cx:pt>
          <cx:pt idx="36002">808650</cx:pt>
          <cx:pt idx="36003">135000</cx:pt>
          <cx:pt idx="36004">269550</cx:pt>
          <cx:pt idx="36005">512338.5</cx:pt>
          <cx:pt idx="36006">450000</cx:pt>
          <cx:pt idx="36007">156384</cx:pt>
          <cx:pt idx="36008">1526112</cx:pt>
          <cx:pt idx="36009">918468</cx:pt>
          <cx:pt idx="36010">986418</cx:pt>
          <cx:pt idx="36011">521280</cx:pt>
          <cx:pt idx="36012">405000</cx:pt>
          <cx:pt idx="36013">225000</cx:pt>
          <cx:pt idx="36014">755190</cx:pt>
          <cx:pt idx="36015">424255.5</cx:pt>
          <cx:pt idx="36016">227520</cx:pt>
          <cx:pt idx="36017">755190</cx:pt>
          <cx:pt idx="36018">1078200</cx:pt>
          <cx:pt idx="36019">1350000</cx:pt>
          <cx:pt idx="36020">1046142</cx:pt>
          <cx:pt idx="36021">338832</cx:pt>
          <cx:pt idx="36022">270000</cx:pt>
          <cx:pt idx="36023">1303812</cx:pt>
          <cx:pt idx="36024">454500</cx:pt>
          <cx:pt idx="36025">450000</cx:pt>
          <cx:pt idx="36026">1024290</cx:pt>
          <cx:pt idx="36027">790434</cx:pt>
          <cx:pt idx="36028">601470</cx:pt>
          <cx:pt idx="36029">518562</cx:pt>
          <cx:pt idx="36030">450346.5</cx:pt>
          <cx:pt idx="36031">544491</cx:pt>
          <cx:pt idx="36032">450000</cx:pt>
          <cx:pt idx="36033">76410</cx:pt>
          <cx:pt idx="36034">144000</cx:pt>
          <cx:pt idx="36035">232344</cx:pt>
          <cx:pt idx="36036">227520</cx:pt>
          <cx:pt idx="36037">284400</cx:pt>
          <cx:pt idx="36038">479637</cx:pt>
          <cx:pt idx="36039">450000</cx:pt>
          <cx:pt idx="36040">740088</cx:pt>
          <cx:pt idx="36041">536917.5</cx:pt>
          <cx:pt idx="36042">341280</cx:pt>
          <cx:pt idx="36043">180000</cx:pt>
          <cx:pt idx="36044">497520</cx:pt>
          <cx:pt idx="36045">688500</cx:pt>
          <cx:pt idx="36046">513531</cx:pt>
          <cx:pt idx="36047">640080</cx:pt>
          <cx:pt idx="36048">202500</cx:pt>
          <cx:pt idx="36049">191880</cx:pt>
          <cx:pt idx="36050">526491</cx:pt>
          <cx:pt idx="36051">337500</cx:pt>
          <cx:pt idx="36052">521280</cx:pt>
          <cx:pt idx="36053">508495.5</cx:pt>
          <cx:pt idx="36054">1293502.5</cx:pt>
          <cx:pt idx="36055">593010</cx:pt>
          <cx:pt idx="36056">225000</cx:pt>
          <cx:pt idx="36057">270000</cx:pt>
          <cx:pt idx="36058">706410</cx:pt>
          <cx:pt idx="36059">283419</cx:pt>
          <cx:pt idx="36060">1125000</cx:pt>
          <cx:pt idx="36061">675000</cx:pt>
          <cx:pt idx="36062">578619</cx:pt>
          <cx:pt idx="36063">1057266</cx:pt>
          <cx:pt idx="36064">270000</cx:pt>
          <cx:pt idx="36065">269550</cx:pt>
          <cx:pt idx="36066">450000</cx:pt>
          <cx:pt idx="36067">640458</cx:pt>
          <cx:pt idx="36068">430582.5</cx:pt>
          <cx:pt idx="36069">180000</cx:pt>
          <cx:pt idx="36070">500490</cx:pt>
          <cx:pt idx="36071">1309500</cx:pt>
          <cx:pt idx="36072">745119</cx:pt>
          <cx:pt idx="36073">127350</cx:pt>
          <cx:pt idx="36074">900000</cx:pt>
          <cx:pt idx="36075">257391</cx:pt>
          <cx:pt idx="36076">1061599.5</cx:pt>
          <cx:pt idx="36077">675000</cx:pt>
          <cx:pt idx="36078">500211</cx:pt>
          <cx:pt idx="36079">808650</cx:pt>
          <cx:pt idx="36080">697302</cx:pt>
          <cx:pt idx="36081">616923</cx:pt>
          <cx:pt idx="36082">508495.5</cx:pt>
          <cx:pt idx="36083">585000</cx:pt>
          <cx:pt idx="36084">983299.5</cx:pt>
          <cx:pt idx="36085">1130760</cx:pt>
          <cx:pt idx="36086">535500</cx:pt>
          <cx:pt idx="36087">270000</cx:pt>
          <cx:pt idx="36088">1129500</cx:pt>
          <cx:pt idx="36089">495000</cx:pt>
          <cx:pt idx="36090">1096020</cx:pt>
          <cx:pt idx="36091">314100</cx:pt>
          <cx:pt idx="36092">675000</cx:pt>
          <cx:pt idx="36093">450000</cx:pt>
          <cx:pt idx="36094">1288350</cx:pt>
          <cx:pt idx="36095">544491</cx:pt>
          <cx:pt idx="36096">1535553</cx:pt>
          <cx:pt idx="36097">1006920</cx:pt>
          <cx:pt idx="36098">180000</cx:pt>
          <cx:pt idx="36099">320382</cx:pt>
          <cx:pt idx="36100">180000</cx:pt>
          <cx:pt idx="36101">178290</cx:pt>
          <cx:pt idx="36102">781920</cx:pt>
          <cx:pt idx="36103">675000</cx:pt>
          <cx:pt idx="36104">1535553</cx:pt>
          <cx:pt idx="36105">760225.5</cx:pt>
          <cx:pt idx="36106">315000</cx:pt>
          <cx:pt idx="36107">273636</cx:pt>
          <cx:pt idx="36108">270000</cx:pt>
          <cx:pt idx="36109">247275</cx:pt>
          <cx:pt idx="36110">454500</cx:pt>
          <cx:pt idx="36111">495000</cx:pt>
          <cx:pt idx="36112">364896</cx:pt>
          <cx:pt idx="36113">208854</cx:pt>
          <cx:pt idx="36114">1078200</cx:pt>
          <cx:pt idx="36115">376920</cx:pt>
          <cx:pt idx="36116">900000</cx:pt>
          <cx:pt idx="36117">286704</cx:pt>
          <cx:pt idx="36118">522396</cx:pt>
          <cx:pt idx="36119">112500</cx:pt>
          <cx:pt idx="36120">369000</cx:pt>
          <cx:pt idx="36121">152820</cx:pt>
          <cx:pt idx="36122">900000</cx:pt>
          <cx:pt idx="36123">381096</cx:pt>
          <cx:pt idx="36124">267336</cx:pt>
          <cx:pt idx="36125">106659</cx:pt>
          <cx:pt idx="36126">364896</cx:pt>
          <cx:pt idx="36127">284400</cx:pt>
          <cx:pt idx="36128">299772</cx:pt>
          <cx:pt idx="36129">416052</cx:pt>
          <cx:pt idx="36130">382500</cx:pt>
          <cx:pt idx="36131">732915</cx:pt>
          <cx:pt idx="36132">1125000</cx:pt>
          <cx:pt idx="36133">450000</cx:pt>
          <cx:pt idx="36134">521280</cx:pt>
          <cx:pt idx="36135">451102.5</cx:pt>
          <cx:pt idx="36136">239850</cx:pt>
          <cx:pt idx="36137">1125000</cx:pt>
          <cx:pt idx="36138">568197</cx:pt>
          <cx:pt idx="36139">436500</cx:pt>
          <cx:pt idx="36140">1345500</cx:pt>
          <cx:pt idx="36141">2013840</cx:pt>
          <cx:pt idx="36142">228339</cx:pt>
          <cx:pt idx="36143">382500</cx:pt>
          <cx:pt idx="36144">729792</cx:pt>
          <cx:pt idx="36145">500211</cx:pt>
          <cx:pt idx="36146">225000</cx:pt>
          <cx:pt idx="36147">490495.5</cx:pt>
          <cx:pt idx="36148">1238512.5</cx:pt>
          <cx:pt idx="36149">312840</cx:pt>
          <cx:pt idx="36150">862560</cx:pt>
          <cx:pt idx="36151">345510</cx:pt>
          <cx:pt idx="36152">760225.5</cx:pt>
          <cx:pt idx="36153">253737</cx:pt>
          <cx:pt idx="36154">1255680</cx:pt>
          <cx:pt idx="36155">247500</cx:pt>
          <cx:pt idx="36156">1260000</cx:pt>
          <cx:pt idx="36157">971280</cx:pt>
          <cx:pt idx="36158">687600</cx:pt>
          <cx:pt idx="36159">658840.5</cx:pt>
          <cx:pt idx="36160">835380</cx:pt>
          <cx:pt idx="36161">1125000</cx:pt>
          <cx:pt idx="36162">760225.5</cx:pt>
          <cx:pt idx="36163">790434</cx:pt>
          <cx:pt idx="36164">517500</cx:pt>
          <cx:pt idx="36165">545040</cx:pt>
          <cx:pt idx="36166">514777.5</cx:pt>
          <cx:pt idx="36167">540000</cx:pt>
          <cx:pt idx="36168">834048</cx:pt>
          <cx:pt idx="36169">331834.5</cx:pt>
          <cx:pt idx="36170">1575000</cx:pt>
          <cx:pt idx="36171">573628.5</cx:pt>
          <cx:pt idx="36172">170640</cx:pt>
          <cx:pt idx="36173">100737</cx:pt>
          <cx:pt idx="36174">315000</cx:pt>
          <cx:pt idx="36175">1236816</cx:pt>
          <cx:pt idx="36176">1546020</cx:pt>
          <cx:pt idx="36177">254700</cx:pt>
          <cx:pt idx="36178">450000</cx:pt>
          <cx:pt idx="36179">675000</cx:pt>
          <cx:pt idx="36180">654948</cx:pt>
          <cx:pt idx="36181">819432</cx:pt>
          <cx:pt idx="36182">270000</cx:pt>
          <cx:pt idx="36183">276277.5</cx:pt>
          <cx:pt idx="36184">630000</cx:pt>
          <cx:pt idx="36185">512446.5</cx:pt>
          <cx:pt idx="36186">364896</cx:pt>
          <cx:pt idx="36187">755190</cx:pt>
          <cx:pt idx="36188">225000</cx:pt>
          <cx:pt idx="36189">108000</cx:pt>
          <cx:pt idx="36190">207711</cx:pt>
          <cx:pt idx="36191">755190</cx:pt>
          <cx:pt idx="36192">50940</cx:pt>
          <cx:pt idx="36193">822942</cx:pt>
          <cx:pt idx="36194">900000</cx:pt>
          <cx:pt idx="36195">292500</cx:pt>
          <cx:pt idx="36196">970380</cx:pt>
          <cx:pt idx="36197">270000</cx:pt>
          <cx:pt idx="36198">239850</cx:pt>
          <cx:pt idx="36199">598486.5</cx:pt>
          <cx:pt idx="36200">540000</cx:pt>
          <cx:pt idx="36201">197820</cx:pt>
          <cx:pt idx="36202">270000</cx:pt>
          <cx:pt idx="36203">606303</cx:pt>
          <cx:pt idx="36204">310500</cx:pt>
          <cx:pt idx="36205">1293502.5</cx:pt>
          <cx:pt idx="36206">805536</cx:pt>
          <cx:pt idx="36207">227520</cx:pt>
          <cx:pt idx="36208">521568</cx:pt>
          <cx:pt idx="36209">225000</cx:pt>
          <cx:pt idx="36210">534141</cx:pt>
          <cx:pt idx="36211">436032</cx:pt>
          <cx:pt idx="36212">2013840</cx:pt>
          <cx:pt idx="36213">728460</cx:pt>
          <cx:pt idx="36214">1058148</cx:pt>
          <cx:pt idx="36215">835605</cx:pt>
          <cx:pt idx="36216">296505</cx:pt>
          <cx:pt idx="36217">593010</cx:pt>
          <cx:pt idx="36218">746280</cx:pt>
          <cx:pt idx="36219">540000</cx:pt>
          <cx:pt idx="36220">1113840</cx:pt>
          <cx:pt idx="36221">454500</cx:pt>
          <cx:pt idx="36222">135000</cx:pt>
          <cx:pt idx="36223">270000</cx:pt>
          <cx:pt idx="36224">234369</cx:pt>
          <cx:pt idx="36225">1024636.5</cx:pt>
          <cx:pt idx="36226">112500</cx:pt>
          <cx:pt idx="36227">311877</cx:pt>
          <cx:pt idx="36228">323194.5</cx:pt>
          <cx:pt idx="36229">450000</cx:pt>
          <cx:pt idx="36230">1350000</cx:pt>
          <cx:pt idx="36231">396000</cx:pt>
          <cx:pt idx="36232">808650</cx:pt>
          <cx:pt idx="36233">1255680</cx:pt>
          <cx:pt idx="36234">348826.5</cx:pt>
          <cx:pt idx="36235">814041</cx:pt>
          <cx:pt idx="36236">95940</cx:pt>
          <cx:pt idx="36237">197820</cx:pt>
          <cx:pt idx="36238">609183</cx:pt>
          <cx:pt idx="36239">900000</cx:pt>
          <cx:pt idx="36240">585000</cx:pt>
          <cx:pt idx="36241">382500</cx:pt>
          <cx:pt idx="36242">1125000</cx:pt>
          <cx:pt idx="36243">382500</cx:pt>
          <cx:pt idx="36244">247500</cx:pt>
          <cx:pt idx="36245">180000</cx:pt>
          <cx:pt idx="36246">1006920</cx:pt>
          <cx:pt idx="36247">299772</cx:pt>
          <cx:pt idx="36248">495000</cx:pt>
          <cx:pt idx="36249">180000</cx:pt>
          <cx:pt idx="36250">202500</cx:pt>
          <cx:pt idx="36251">521280</cx:pt>
          <cx:pt idx="36252">315000</cx:pt>
          <cx:pt idx="36253">568197</cx:pt>
          <cx:pt idx="36254">441000</cx:pt>
          <cx:pt idx="36255">1078200</cx:pt>
          <cx:pt idx="36256">1288350</cx:pt>
          <cx:pt idx="36257">247500</cx:pt>
          <cx:pt idx="36258">746280</cx:pt>
          <cx:pt idx="36259">508495.5</cx:pt>
          <cx:pt idx="36260">512145</cx:pt>
          <cx:pt idx="36261">472500</cx:pt>
          <cx:pt idx="36262">526491</cx:pt>
          <cx:pt idx="36263">327024</cx:pt>
          <cx:pt idx="36264">592560</cx:pt>
          <cx:pt idx="36265">261648</cx:pt>
          <cx:pt idx="36266">1078200</cx:pt>
          <cx:pt idx="36267">942300</cx:pt>
          <cx:pt idx="36268">1288350</cx:pt>
          <cx:pt idx="36269">1125000</cx:pt>
          <cx:pt idx="36270">770292</cx:pt>
          <cx:pt idx="36271">95940</cx:pt>
          <cx:pt idx="36272">835380</cx:pt>
          <cx:pt idx="36273">1325475</cx:pt>
          <cx:pt idx="36274">308461.5</cx:pt>
          <cx:pt idx="36275">846387</cx:pt>
          <cx:pt idx="36276">755190</cx:pt>
          <cx:pt idx="36277">585216</cx:pt>
          <cx:pt idx="36278">477792</cx:pt>
          <cx:pt idx="36279">547344</cx:pt>
          <cx:pt idx="36280">152820</cx:pt>
          <cx:pt idx="36281">808650</cx:pt>
          <cx:pt idx="36282">808650</cx:pt>
          <cx:pt idx="36283">450000</cx:pt>
          <cx:pt idx="36284">808650</cx:pt>
          <cx:pt idx="36285">1223010</cx:pt>
          <cx:pt idx="36286">754740</cx:pt>
          <cx:pt idx="36287">239850</cx:pt>
          <cx:pt idx="36288">654498</cx:pt>
          <cx:pt idx="36289">538389</cx:pt>
          <cx:pt idx="36290">314100</cx:pt>
          <cx:pt idx="36291">417024</cx:pt>
          <cx:pt idx="36292">521280</cx:pt>
          <cx:pt idx="36293">545040</cx:pt>
          <cx:pt idx="36294">1467612</cx:pt>
          <cx:pt idx="36295">1402776</cx:pt>
          <cx:pt idx="36296">942300</cx:pt>
          <cx:pt idx="36297">849870</cx:pt>
          <cx:pt idx="36298">900000</cx:pt>
          <cx:pt idx="36299">576072</cx:pt>
          <cx:pt idx="36300">805536</cx:pt>
          <cx:pt idx="36301">225000</cx:pt>
          <cx:pt idx="36302">781920</cx:pt>
          <cx:pt idx="36303">521280</cx:pt>
          <cx:pt idx="36304">500211</cx:pt>
          <cx:pt idx="36305">1256400</cx:pt>
          <cx:pt idx="36306">78192</cx:pt>
          <cx:pt idx="36307">592560</cx:pt>
          <cx:pt idx="36308">273636</cx:pt>
          <cx:pt idx="36309">1121575.5</cx:pt>
          <cx:pt idx="36310">700830</cx:pt>
          <cx:pt idx="36311">443088</cx:pt>
          <cx:pt idx="36312">263686.5</cx:pt>
          <cx:pt idx="36313">231813</cx:pt>
          <cx:pt idx="36314">1024290</cx:pt>
          <cx:pt idx="36315">238500</cx:pt>
          <cx:pt idx="36316">573408</cx:pt>
          <cx:pt idx="36317">284400</cx:pt>
          <cx:pt idx="36318">1350000</cx:pt>
          <cx:pt idx="36319">781920</cx:pt>
          <cx:pt idx="36320">263686.5</cx:pt>
          <cx:pt idx="36321">675000</cx:pt>
          <cx:pt idx="36322">815994</cx:pt>
          <cx:pt idx="36323">436032</cx:pt>
          <cx:pt idx="36324">1258650</cx:pt>
          <cx:pt idx="36325">450000</cx:pt>
          <cx:pt idx="36326">193572</cx:pt>
          <cx:pt idx="36327">247275</cx:pt>
          <cx:pt idx="36328">913500</cx:pt>
          <cx:pt idx="36329">269550</cx:pt>
          <cx:pt idx="36330">315000</cx:pt>
          <cx:pt idx="36331">353241</cx:pt>
          <cx:pt idx="36332">239850</cx:pt>
          <cx:pt idx="36333">270000</cx:pt>
          <cx:pt idx="36334">296280</cx:pt>
          <cx:pt idx="36335">521280</cx:pt>
          <cx:pt idx="36336">157500</cx:pt>
          <cx:pt idx="36337">180000</cx:pt>
          <cx:pt idx="36338">495000</cx:pt>
          <cx:pt idx="36339">270000</cx:pt>
          <cx:pt idx="36340">808650</cx:pt>
          <cx:pt idx="36341">675000</cx:pt>
          <cx:pt idx="36342">728460</cx:pt>
          <cx:pt idx="36343">1123443</cx:pt>
          <cx:pt idx="36344">1506816</cx:pt>
          <cx:pt idx="36345">765000</cx:pt>
          <cx:pt idx="36346">1170000</cx:pt>
          <cx:pt idx="36347">1566000</cx:pt>
          <cx:pt idx="36348">539590.5</cx:pt>
          <cx:pt idx="36349">161730</cx:pt>
          <cx:pt idx="36350">539100</cx:pt>
          <cx:pt idx="36351">640080</cx:pt>
          <cx:pt idx="36352">1125000</cx:pt>
          <cx:pt idx="36353">450000</cx:pt>
          <cx:pt idx="36354">695970</cx:pt>
          <cx:pt idx="36355">127350</cx:pt>
          <cx:pt idx="36356">545040</cx:pt>
          <cx:pt idx="36357">145557</cx:pt>
          <cx:pt idx="36358">1651347</cx:pt>
          <cx:pt idx="36359">1312110</cx:pt>
          <cx:pt idx="36360">599472</cx:pt>
          <cx:pt idx="36361">296280</cx:pt>
          <cx:pt idx="36362">382050</cx:pt>
          <cx:pt idx="36363">929088</cx:pt>
          <cx:pt idx="36364">787131</cx:pt>
          <cx:pt idx="36365">225000</cx:pt>
          <cx:pt idx="36366">534204</cx:pt>
          <cx:pt idx="36367">808650</cx:pt>
          <cx:pt idx="36368">888840</cx:pt>
          <cx:pt idx="36369">91647</cx:pt>
          <cx:pt idx="36370">270000</cx:pt>
          <cx:pt idx="36371">405000</cx:pt>
          <cx:pt idx="36372">900000</cx:pt>
          <cx:pt idx="36373">545040</cx:pt>
          <cx:pt idx="36374">284400</cx:pt>
          <cx:pt idx="36375">795465</cx:pt>
          <cx:pt idx="36376">135000</cx:pt>
          <cx:pt idx="36377">343800</cx:pt>
          <cx:pt idx="36378">298512</cx:pt>
          <cx:pt idx="36379">66222</cx:pt>
          <cx:pt idx="36380">855000</cx:pt>
          <cx:pt idx="36381">725121</cx:pt>
          <cx:pt idx="36382">1288350</cx:pt>
          <cx:pt idx="36383">1223010</cx:pt>
          <cx:pt idx="36384">360000</cx:pt>
          <cx:pt idx="36385">755190</cx:pt>
          <cx:pt idx="36386">270000</cx:pt>
          <cx:pt idx="36387">654048</cx:pt>
          <cx:pt idx="36388">675000</cx:pt>
          <cx:pt idx="36389">877500</cx:pt>
          <cx:pt idx="36390">213948</cx:pt>
          <cx:pt idx="36391">360000</cx:pt>
          <cx:pt idx="36392">675000</cx:pt>
          <cx:pt idx="36393">814041</cx:pt>
          <cx:pt idx="36394">675000</cx:pt>
          <cx:pt idx="36395">573628.5</cx:pt>
          <cx:pt idx="36396">1102171.5</cx:pt>
          <cx:pt idx="36397">808650</cx:pt>
          <cx:pt idx="36398">284400</cx:pt>
          <cx:pt idx="36399">1024785</cx:pt>
          <cx:pt idx="36400">225000</cx:pt>
          <cx:pt idx="36401">1078200</cx:pt>
          <cx:pt idx="36402">630000</cx:pt>
          <cx:pt idx="36403">545040</cx:pt>
          <cx:pt idx="36404">1237684.5</cx:pt>
          <cx:pt idx="36405">521280</cx:pt>
          <cx:pt idx="36406">298512</cx:pt>
          <cx:pt idx="36407">1312110</cx:pt>
          <cx:pt idx="36408">440433</cx:pt>
          <cx:pt idx="36409">450000</cx:pt>
          <cx:pt idx="36410">450000</cx:pt>
          <cx:pt idx="36411">1303812</cx:pt>
          <cx:pt idx="36412">1113840</cx:pt>
          <cx:pt idx="36413">283500</cx:pt>
          <cx:pt idx="36414">518562</cx:pt>
          <cx:pt idx="36415">454500</cx:pt>
          <cx:pt idx="36416">454500</cx:pt>
          <cx:pt idx="36417">180000</cx:pt>
          <cx:pt idx="36418">284400</cx:pt>
          <cx:pt idx="36419">202500</cx:pt>
          <cx:pt idx="36420">675000</cx:pt>
          <cx:pt idx="36421">284400</cx:pt>
          <cx:pt idx="36422">247500</cx:pt>
          <cx:pt idx="36423">1542645</cx:pt>
          <cx:pt idx="36424">247500</cx:pt>
          <cx:pt idx="36425">1258650</cx:pt>
          <cx:pt idx="36426">592560</cx:pt>
          <cx:pt idx="36427">280332</cx:pt>
          <cx:pt idx="36428">942300</cx:pt>
          <cx:pt idx="36429">612612</cx:pt>
          <cx:pt idx="36430">251280</cx:pt>
          <cx:pt idx="36431">755190</cx:pt>
          <cx:pt idx="36432">467257.5</cx:pt>
          <cx:pt idx="36433">454500</cx:pt>
          <cx:pt idx="36434">148365</cx:pt>
          <cx:pt idx="36435">247675.5</cx:pt>
          <cx:pt idx="36436">1078200</cx:pt>
          <cx:pt idx="36437">117162</cx:pt>
          <cx:pt idx="36438">450000</cx:pt>
          <cx:pt idx="36439">364896</cx:pt>
          <cx:pt idx="36440">168102</cx:pt>
          <cx:pt idx="36441">703728</cx:pt>
          <cx:pt idx="36442">545040</cx:pt>
          <cx:pt idx="36443">545040</cx:pt>
          <cx:pt idx="36444">855000</cx:pt>
          <cx:pt idx="36445">227520</cx:pt>
          <cx:pt idx="36446">755190</cx:pt>
          <cx:pt idx="36447">898326</cx:pt>
          <cx:pt idx="36448">1515415.5</cx:pt>
          <cx:pt idx="36449">1711764</cx:pt>
          <cx:pt idx="36450">545040</cx:pt>
          <cx:pt idx="36451">808650</cx:pt>
          <cx:pt idx="36452">117162</cx:pt>
          <cx:pt idx="36453">540000</cx:pt>
          <cx:pt idx="36454">1006920</cx:pt>
          <cx:pt idx="36455">1125000</cx:pt>
          <cx:pt idx="36456">675000</cx:pt>
          <cx:pt idx="36457">270000</cx:pt>
          <cx:pt idx="36458">562500</cx:pt>
          <cx:pt idx="36459">426384</cx:pt>
          <cx:pt idx="36460">101880</cx:pt>
          <cx:pt idx="36461">159264</cx:pt>
          <cx:pt idx="36462">1024290</cx:pt>
          <cx:pt idx="36463">495000</cx:pt>
          <cx:pt idx="36464">521136</cx:pt>
          <cx:pt idx="36465">276277.5</cx:pt>
          <cx:pt idx="36466">888840</cx:pt>
          <cx:pt idx="36467">282690</cx:pt>
          <cx:pt idx="36468">585000</cx:pt>
          <cx:pt idx="36469">813195</cx:pt>
          <cx:pt idx="36470">284400</cx:pt>
          <cx:pt idx="36471">450000</cx:pt>
          <cx:pt idx="36472">563787</cx:pt>
          <cx:pt idx="36473">283419</cx:pt>
          <cx:pt idx="36474">942300</cx:pt>
          <cx:pt idx="36475">1236816</cx:pt>
          <cx:pt idx="36476">248760</cx:pt>
          <cx:pt idx="36477">746280</cx:pt>
          <cx:pt idx="36478">225000</cx:pt>
          <cx:pt idx="36479">269550</cx:pt>
          <cx:pt idx="36480">900000</cx:pt>
          <cx:pt idx="36481">331632</cx:pt>
          <cx:pt idx="36482">808650</cx:pt>
          <cx:pt idx="36483">213948</cx:pt>
          <cx:pt idx="36484">412173</cx:pt>
          <cx:pt idx="36485">143419.5</cx:pt>
          <cx:pt idx="36486">765261</cx:pt>
          <cx:pt idx="36487">269550</cx:pt>
          <cx:pt idx="36488">239850</cx:pt>
          <cx:pt idx="36489">1255680</cx:pt>
          <cx:pt idx="36490">518562</cx:pt>
          <cx:pt idx="36491">391500</cx:pt>
          <cx:pt idx="36492">450000</cx:pt>
          <cx:pt idx="36493">900000</cx:pt>
          <cx:pt idx="36494">508495.5</cx:pt>
          <cx:pt idx="36495">630000</cx:pt>
          <cx:pt idx="36496">90000</cx:pt>
          <cx:pt idx="36497">189000</cx:pt>
          <cx:pt idx="36498">432990</cx:pt>
          <cx:pt idx="36499">337500</cx:pt>
          <cx:pt idx="36500">276277.5</cx:pt>
          <cx:pt idx="36501">1052577</cx:pt>
          <cx:pt idx="36502">417024</cx:pt>
          <cx:pt idx="36503">157500</cx:pt>
          <cx:pt idx="36504">628114.5</cx:pt>
          <cx:pt idx="36505">135000</cx:pt>
          <cx:pt idx="36506">521280</cx:pt>
          <cx:pt idx="36507">1255500</cx:pt>
          <cx:pt idx="36508">76410</cx:pt>
          <cx:pt idx="36509">315000</cx:pt>
          <cx:pt idx="36510">202500</cx:pt>
          <cx:pt idx="36511">241618.5</cx:pt>
          <cx:pt idx="36512">592560</cx:pt>
          <cx:pt idx="36513">500490</cx:pt>
          <cx:pt idx="36514">266652</cx:pt>
          <cx:pt idx="36515">582804</cx:pt>
          <cx:pt idx="36516">398016</cx:pt>
          <cx:pt idx="36517">284400</cx:pt>
          <cx:pt idx="36518">180000</cx:pt>
          <cx:pt idx="36519">1396570.5</cx:pt>
          <cx:pt idx="36520">1506816</cx:pt>
          <cx:pt idx="36521">986553</cx:pt>
          <cx:pt idx="36522">345843</cx:pt>
          <cx:pt idx="36523">900000</cx:pt>
          <cx:pt idx="36524">283585.5</cx:pt>
          <cx:pt idx="36525">1125000</cx:pt>
          <cx:pt idx="36526">314100</cx:pt>
          <cx:pt idx="36527">227520</cx:pt>
          <cx:pt idx="36528">497520</cx:pt>
          <cx:pt idx="36529">208512</cx:pt>
          <cx:pt idx="36530">675000</cx:pt>
          <cx:pt idx="36531">679500</cx:pt>
          <cx:pt idx="36532">135000</cx:pt>
          <cx:pt idx="36533">225000</cx:pt>
          <cx:pt idx="36534">592560</cx:pt>
          <cx:pt idx="36535">1540305</cx:pt>
          <cx:pt idx="36536">225000</cx:pt>
          <cx:pt idx="36537">360000</cx:pt>
          <cx:pt idx="36538">585000</cx:pt>
          <cx:pt idx="36539">538704</cx:pt>
          <cx:pt idx="36540">640080</cx:pt>
          <cx:pt idx="36541">202500</cx:pt>
          <cx:pt idx="36542">229230</cx:pt>
          <cx:pt idx="36543">453366</cx:pt>
          <cx:pt idx="36544">450000</cx:pt>
          <cx:pt idx="36545">900000</cx:pt>
          <cx:pt idx="36546">2250000</cx:pt>
          <cx:pt idx="36547">364896</cx:pt>
          <cx:pt idx="36548">269550</cx:pt>
          <cx:pt idx="36549">970380</cx:pt>
          <cx:pt idx="36550">873198</cx:pt>
          <cx:pt idx="36551">646920</cx:pt>
          <cx:pt idx="36552">270000</cx:pt>
          <cx:pt idx="36553">1350000</cx:pt>
          <cx:pt idx="36554">83403</cx:pt>
          <cx:pt idx="36555">143910</cx:pt>
          <cx:pt idx="36556">177768</cx:pt>
          <cx:pt idx="36557">746280</cx:pt>
          <cx:pt idx="36558">284400</cx:pt>
          <cx:pt idx="36559">229500</cx:pt>
          <cx:pt idx="36560">942300</cx:pt>
          <cx:pt idx="36561">480060</cx:pt>
          <cx:pt idx="36562">180000</cx:pt>
          <cx:pt idx="36563">675000</cx:pt>
          <cx:pt idx="36564">1293502.5</cx:pt>
          <cx:pt idx="36565">134775</cx:pt>
          <cx:pt idx="36566">298512</cx:pt>
          <cx:pt idx="36567">291915</cx:pt>
          <cx:pt idx="36568">1035832.5</cx:pt>
          <cx:pt idx="36569">1350000</cx:pt>
          <cx:pt idx="36570">1008117</cx:pt>
          <cx:pt idx="36571">237024</cx:pt>
          <cx:pt idx="36572">72000</cx:pt>
          <cx:pt idx="36573">157500</cx:pt>
          <cx:pt idx="36574">450000</cx:pt>
          <cx:pt idx="36575">599778</cx:pt>
          <cx:pt idx="36576">625536</cx:pt>
          <cx:pt idx="36577">942300</cx:pt>
          <cx:pt idx="36578">889515</cx:pt>
          <cx:pt idx="36579">166500</cx:pt>
          <cx:pt idx="36580">360000</cx:pt>
          <cx:pt idx="36581">225000</cx:pt>
          <cx:pt idx="36582">1206000</cx:pt>
          <cx:pt idx="36583">490495.5</cx:pt>
          <cx:pt idx="36584">512064</cx:pt>
          <cx:pt idx="36585">314055</cx:pt>
          <cx:pt idx="36586">673875</cx:pt>
          <cx:pt idx="36587">202500</cx:pt>
          <cx:pt idx="36588">361462.5</cx:pt>
          <cx:pt idx="36589">589045.5</cx:pt>
          <cx:pt idx="36590">148500</cx:pt>
          <cx:pt idx="36591">781920</cx:pt>
          <cx:pt idx="36592">630000</cx:pt>
          <cx:pt idx="36593">139230</cx:pt>
          <cx:pt idx="36594">239850</cx:pt>
          <cx:pt idx="36595">1129500</cx:pt>
          <cx:pt idx="36596">477621</cx:pt>
          <cx:pt idx="36597">675000</cx:pt>
          <cx:pt idx="36598">1012653</cx:pt>
          <cx:pt idx="36599">1259626.5</cx:pt>
          <cx:pt idx="36600">592560</cx:pt>
          <cx:pt idx="36601">755190</cx:pt>
          <cx:pt idx="36602">313438.5</cx:pt>
          <cx:pt idx="36603">609898.5</cx:pt>
          <cx:pt idx="36604">215640</cx:pt>
          <cx:pt idx="36605">972000</cx:pt>
          <cx:pt idx="36606">490536</cx:pt>
          <cx:pt idx="36607">260640</cx:pt>
          <cx:pt idx="36608">675000</cx:pt>
          <cx:pt idx="36609">135000</cx:pt>
          <cx:pt idx="36610">1006920</cx:pt>
          <cx:pt idx="36611">675000</cx:pt>
          <cx:pt idx="36612">1436850</cx:pt>
          <cx:pt idx="36613">331834.5</cx:pt>
          <cx:pt idx="36614">1350000</cx:pt>
          <cx:pt idx="36615">675000</cx:pt>
          <cx:pt idx="36616">247500</cx:pt>
          <cx:pt idx="36617">454500</cx:pt>
          <cx:pt idx="36618">323194.5</cx:pt>
          <cx:pt idx="36619">294322.5</cx:pt>
          <cx:pt idx="36620">1013508</cx:pt>
          <cx:pt idx="36621">1002456</cx:pt>
          <cx:pt idx="36622">675000</cx:pt>
          <cx:pt idx="36623">747886.5</cx:pt>
          <cx:pt idx="36624">270000</cx:pt>
          <cx:pt idx="36625">526491</cx:pt>
          <cx:pt idx="36626">270000</cx:pt>
          <cx:pt idx="36627">755190</cx:pt>
          <cx:pt idx="36628">571446</cx:pt>
          <cx:pt idx="36629">450000</cx:pt>
          <cx:pt idx="36630">571500</cx:pt>
          <cx:pt idx="36631">1575000</cx:pt>
          <cx:pt idx="36632">533304</cx:pt>
          <cx:pt idx="36633">1575000</cx:pt>
          <cx:pt idx="36634">463284</cx:pt>
          <cx:pt idx="36635">1305000</cx:pt>
          <cx:pt idx="36636">857169</cx:pt>
          <cx:pt idx="36637">239476.5</cx:pt>
          <cx:pt idx="36638">1453500</cx:pt>
          <cx:pt idx="36639">270000</cx:pt>
          <cx:pt idx="36640">585000</cx:pt>
          <cx:pt idx="36641">1502941.5</cx:pt>
          <cx:pt idx="36642">1515415.5</cx:pt>
          <cx:pt idx="36643">182016</cx:pt>
          <cx:pt idx="36644">1260702</cx:pt>
          <cx:pt idx="36645">284400</cx:pt>
          <cx:pt idx="36646">414792</cx:pt>
          <cx:pt idx="36647">315000</cx:pt>
          <cx:pt idx="36648">545040</cx:pt>
          <cx:pt idx="36649">360000</cx:pt>
          <cx:pt idx="36650">135000</cx:pt>
          <cx:pt idx="36651">723996</cx:pt>
          <cx:pt idx="36652">276277.5</cx:pt>
          <cx:pt idx="36653">1305909</cx:pt>
          <cx:pt idx="36654">407520</cx:pt>
          <cx:pt idx="36655">152820</cx:pt>
          <cx:pt idx="36656">130824</cx:pt>
          <cx:pt idx="36657">852088.5</cx:pt>
          <cx:pt idx="36658">1027327.5</cx:pt>
          <cx:pt idx="36659">740218.5</cx:pt>
          <cx:pt idx="36660">265851</cx:pt>
          <cx:pt idx="36661">1040985</cx:pt>
          <cx:pt idx="36662">540000</cx:pt>
          <cx:pt idx="36663">260725.5</cx:pt>
          <cx:pt idx="36664">625536</cx:pt>
          <cx:pt idx="36665">545040</cx:pt>
          <cx:pt idx="36666">1125000</cx:pt>
          <cx:pt idx="36667">337923</cx:pt>
          <cx:pt idx="36668">454500</cx:pt>
          <cx:pt idx="36669">553500</cx:pt>
          <cx:pt idx="36670">808650</cx:pt>
          <cx:pt idx="36671">225000</cx:pt>
          <cx:pt idx="36672">622413</cx:pt>
          <cx:pt idx="36673">543735</cx:pt>
          <cx:pt idx="36674">364896</cx:pt>
          <cx:pt idx="36675">808650</cx:pt>
          <cx:pt idx="36676">684706.5</cx:pt>
          <cx:pt idx="36677">312768</cx:pt>
          <cx:pt idx="36678">135000</cx:pt>
          <cx:pt idx="36679">47970</cx:pt>
          <cx:pt idx="36680">518562</cx:pt>
          <cx:pt idx="36681">1125000</cx:pt>
          <cx:pt idx="36682">107820</cx:pt>
          <cx:pt idx="36683">545040</cx:pt>
          <cx:pt idx="36684">585000</cx:pt>
          <cx:pt idx="36685">172647</cx:pt>
          <cx:pt idx="36686">1256400</cx:pt>
          <cx:pt idx="36687">728460</cx:pt>
          <cx:pt idx="36688">675000</cx:pt>
          <cx:pt idx="36689">2250000</cx:pt>
          <cx:pt idx="36690">152820</cx:pt>
          <cx:pt idx="36691">151272</cx:pt>
          <cx:pt idx="36692">518562</cx:pt>
          <cx:pt idx="36693">188685</cx:pt>
          <cx:pt idx="36694">333000</cx:pt>
          <cx:pt idx="36695">450000</cx:pt>
          <cx:pt idx="36696">474048</cx:pt>
          <cx:pt idx="36697">283585.5</cx:pt>
          <cx:pt idx="36698">630000</cx:pt>
          <cx:pt idx="36699">242950.5</cx:pt>
          <cx:pt idx="36700">450000</cx:pt>
          <cx:pt idx="36701">611905.5</cx:pt>
          <cx:pt idx="36702">533668.5</cx:pt>
          <cx:pt idx="36703">521280</cx:pt>
          <cx:pt idx="36704">835380</cx:pt>
          <cx:pt idx="36705">348264</cx:pt>
          <cx:pt idx="36706">675000</cx:pt>
          <cx:pt idx="36707">1170000</cx:pt>
          <cx:pt idx="36708">544491</cx:pt>
          <cx:pt idx="36709">127350</cx:pt>
          <cx:pt idx="36710">315000</cx:pt>
          <cx:pt idx="36711">331632</cx:pt>
          <cx:pt idx="36712">598486.5</cx:pt>
          <cx:pt idx="36713">450000</cx:pt>
          <cx:pt idx="36714">491823</cx:pt>
          <cx:pt idx="36715">225000</cx:pt>
          <cx:pt idx="36716">790830</cx:pt>
          <cx:pt idx="36717">180000</cx:pt>
          <cx:pt idx="36718">776304</cx:pt>
          <cx:pt idx="36719">381528</cx:pt>
          <cx:pt idx="36720">490005</cx:pt>
          <cx:pt idx="36721">180000</cx:pt>
          <cx:pt idx="36722">1885536</cx:pt>
          <cx:pt idx="36723">647046</cx:pt>
          <cx:pt idx="36724">787131</cx:pt>
          <cx:pt idx="36725">225000</cx:pt>
          <cx:pt idx="36726">816660</cx:pt>
          <cx:pt idx="36727">585000</cx:pt>
          <cx:pt idx="36728">358344</cx:pt>
          <cx:pt idx="36729">886176</cx:pt>
          <cx:pt idx="36730">808650</cx:pt>
          <cx:pt idx="36731">269550</cx:pt>
          <cx:pt idx="36732">180000</cx:pt>
          <cx:pt idx="36733">72400.5</cx:pt>
          <cx:pt idx="36734">479700</cx:pt>
          <cx:pt idx="36735">219042</cx:pt>
          <cx:pt idx="36736">188478</cx:pt>
          <cx:pt idx="36737">112068</cx:pt>
          <cx:pt idx="36738">595903.5</cx:pt>
          <cx:pt idx="36739">49752</cx:pt>
          <cx:pt idx="36740">258709.5</cx:pt>
          <cx:pt idx="36741">594121.5</cx:pt>
          <cx:pt idx="36742">225000</cx:pt>
          <cx:pt idx="36743">71955</cx:pt>
          <cx:pt idx="36744">225000</cx:pt>
          <cx:pt idx="36745">755190</cx:pt>
          <cx:pt idx="36746">1113840</cx:pt>
          <cx:pt idx="36747">534451.5</cx:pt>
          <cx:pt idx="36748">405000</cx:pt>
          <cx:pt idx="36749">495072</cx:pt>
          <cx:pt idx="36750">518562</cx:pt>
          <cx:pt idx="36751">450000</cx:pt>
          <cx:pt idx="36752">312768</cx:pt>
          <cx:pt idx="36753">675000</cx:pt>
          <cx:pt idx="36754">1067418</cx:pt>
          <cx:pt idx="36755">485086.5</cx:pt>
          <cx:pt idx="36756">1489333.5</cx:pt>
          <cx:pt idx="36757">327024</cx:pt>
          <cx:pt idx="36758">495351</cx:pt>
          <cx:pt idx="36759">636826.5</cx:pt>
          <cx:pt idx="36760">481176</cx:pt>
          <cx:pt idx="36761">436500</cx:pt>
          <cx:pt idx="36762">180000</cx:pt>
          <cx:pt idx="36763">227520</cx:pt>
          <cx:pt idx="36764">717003</cx:pt>
          <cx:pt idx="36765">2245432.5</cx:pt>
          <cx:pt idx="36766">180000</cx:pt>
          <cx:pt idx="36767">808650</cx:pt>
          <cx:pt idx="36768">270000</cx:pt>
          <cx:pt idx="36769">450000</cx:pt>
          <cx:pt idx="36770">648000</cx:pt>
          <cx:pt idx="36771">180000</cx:pt>
          <cx:pt idx="36772">675000</cx:pt>
          <cx:pt idx="36773">418500</cx:pt>
          <cx:pt idx="36774">298512</cx:pt>
          <cx:pt idx="36775">243000</cx:pt>
          <cx:pt idx="36776">343800</cx:pt>
          <cx:pt idx="36777">545040</cx:pt>
          <cx:pt idx="36778">477000</cx:pt>
          <cx:pt idx="36779">609183</cx:pt>
          <cx:pt idx="36780">1327500</cx:pt>
          <cx:pt idx="36781">860917.5</cx:pt>
          <cx:pt idx="36782">254700</cx:pt>
          <cx:pt idx="36783">135000</cx:pt>
          <cx:pt idx="36784">242595</cx:pt>
          <cx:pt idx="36785">327024</cx:pt>
          <cx:pt idx="36786">755190</cx:pt>
          <cx:pt idx="36787">654498</cx:pt>
          <cx:pt idx="36788">132444</cx:pt>
          <cx:pt idx="36789">360000</cx:pt>
          <cx:pt idx="36790">286704</cx:pt>
          <cx:pt idx="36791">90000</cx:pt>
          <cx:pt idx="36792">226422</cx:pt>
          <cx:pt idx="36793">119925</cx:pt>
          <cx:pt idx="36794">1687266</cx:pt>
          <cx:pt idx="36795">278613</cx:pt>
          <cx:pt idx="36796">598486.5</cx:pt>
          <cx:pt idx="36797">203760</cx:pt>
          <cx:pt idx="36798">1154362.5</cx:pt>
          <cx:pt idx="36799">254700</cx:pt>
          <cx:pt idx="36800">240660</cx:pt>
          <cx:pt idx="36801">531265.5</cx:pt>
          <cx:pt idx="36802">1058197.5</cx:pt>
          <cx:pt idx="36803">523278</cx:pt>
          <cx:pt idx="36804">1125000</cx:pt>
          <cx:pt idx="36805">450000</cx:pt>
          <cx:pt idx="36806">180000</cx:pt>
          <cx:pt idx="36807">269550</cx:pt>
          <cx:pt idx="36808">455040</cx:pt>
          <cx:pt idx="36809">1308964.5</cx:pt>
          <cx:pt idx="36810">1078200</cx:pt>
          <cx:pt idx="36811">321574.5</cx:pt>
          <cx:pt idx="36812">254700</cx:pt>
          <cx:pt idx="36813">942300</cx:pt>
          <cx:pt idx="36814">729792</cx:pt>
          <cx:pt idx="36815">1024740</cx:pt>
          <cx:pt idx="36816">1040463</cx:pt>
          <cx:pt idx="36817">450000</cx:pt>
          <cx:pt idx="36818">882000</cx:pt>
          <cx:pt idx="36819">584014.5</cx:pt>
          <cx:pt idx="36820">900000</cx:pt>
          <cx:pt idx="36821">1125000</cx:pt>
          <cx:pt idx="36822">755190</cx:pt>
          <cx:pt idx="36823">840996</cx:pt>
          <cx:pt idx="36824">886176</cx:pt>
          <cx:pt idx="36825">392427</cx:pt>
          <cx:pt idx="36826">244584</cx:pt>
          <cx:pt idx="36827">426645</cx:pt>
          <cx:pt idx="36828">938304</cx:pt>
          <cx:pt idx="36829">284400</cx:pt>
          <cx:pt idx="36830">755190</cx:pt>
          <cx:pt idx="36831">270000</cx:pt>
          <cx:pt idx="36832">697500</cx:pt>
          <cx:pt idx="36833">247500</cx:pt>
          <cx:pt idx="36834">180000</cx:pt>
          <cx:pt idx="36835">450000</cx:pt>
          <cx:pt idx="36836">835380</cx:pt>
          <cx:pt idx="36837">787131</cx:pt>
          <cx:pt idx="36838">704844</cx:pt>
          <cx:pt idx="36839">354469.5</cx:pt>
          <cx:pt idx="36840">824823</cx:pt>
          <cx:pt idx="36841">436032</cx:pt>
          <cx:pt idx="36842">668304</cx:pt>
          <cx:pt idx="36843">225000</cx:pt>
          <cx:pt idx="36844">781920</cx:pt>
          <cx:pt idx="36845">1288350</cx:pt>
          <cx:pt idx="36846">237024</cx:pt>
          <cx:pt idx="36847">855000</cx:pt>
          <cx:pt idx="36848">540000</cx:pt>
          <cx:pt idx="36849">1082214</cx:pt>
          <cx:pt idx="36850">1350000</cx:pt>
          <cx:pt idx="36851">450000</cx:pt>
          <cx:pt idx="36852">876816</cx:pt>
          <cx:pt idx="36853">604152</cx:pt>
          <cx:pt idx="36854">90000</cx:pt>
          <cx:pt idx="36855">675000</cx:pt>
          <cx:pt idx="36856">123637.5</cx:pt>
          <cx:pt idx="36857">780363</cx:pt>
          <cx:pt idx="36858">254700</cx:pt>
          <cx:pt idx="36859">153576</cx:pt>
          <cx:pt idx="36860">450000</cx:pt>
          <cx:pt idx="36861">665892</cx:pt>
          <cx:pt idx="36862">450000</cx:pt>
          <cx:pt idx="36863">631332</cx:pt>
          <cx:pt idx="36864">1546020</cx:pt>
          <cx:pt idx="36865">1113840</cx:pt>
          <cx:pt idx="36866">521280</cx:pt>
          <cx:pt idx="36867">654498</cx:pt>
          <cx:pt idx="36868">180000</cx:pt>
          <cx:pt idx="36869">472500</cx:pt>
          <cx:pt idx="36870">2517300</cx:pt>
          <cx:pt idx="36871">180000</cx:pt>
          <cx:pt idx="36872">454500</cx:pt>
          <cx:pt idx="36873">1006920</cx:pt>
          <cx:pt idx="36874">497520</cx:pt>
          <cx:pt idx="36875">679896</cx:pt>
          <cx:pt idx="36876">283419</cx:pt>
          <cx:pt idx="36877">521280</cx:pt>
          <cx:pt idx="36878">450000</cx:pt>
          <cx:pt idx="36879">285723</cx:pt>
          <cx:pt idx="36880">539100</cx:pt>
          <cx:pt idx="36881">161730</cx:pt>
          <cx:pt idx="36882">389844</cx:pt>
          <cx:pt idx="36883">540000</cx:pt>
          <cx:pt idx="36884">1200744</cx:pt>
          <cx:pt idx="36885">219042</cx:pt>
          <cx:pt idx="36886">635962.5</cx:pt>
          <cx:pt idx="36887">592560</cx:pt>
          <cx:pt idx="36888">593010</cx:pt>
          <cx:pt idx="36889">888840</cx:pt>
          <cx:pt idx="36890">1350000</cx:pt>
          <cx:pt idx="36891">677664</cx:pt>
          <cx:pt idx="36892">1078200</cx:pt>
          <cx:pt idx="36893">1557544.5</cx:pt>
          <cx:pt idx="36894">840996</cx:pt>
          <cx:pt idx="36895">675000</cx:pt>
          <cx:pt idx="36896">1048500</cx:pt>
          <cx:pt idx="36897">824823</cx:pt>
          <cx:pt idx="36898">291384</cx:pt>
          <cx:pt idx="36899">202500</cx:pt>
          <cx:pt idx="36900">545040</cx:pt>
          <cx:pt idx="36901">448056</cx:pt>
          <cx:pt idx="36902">323194.5</cx:pt>
          <cx:pt idx="36903">743031</cx:pt>
          <cx:pt idx="36904">247500</cx:pt>
          <cx:pt idx="36905">225000</cx:pt>
          <cx:pt idx="36906">229230</cx:pt>
          <cx:pt idx="36907">344043</cx:pt>
          <cx:pt idx="36908">298512</cx:pt>
          <cx:pt idx="36909">807984</cx:pt>
          <cx:pt idx="36910">755190</cx:pt>
          <cx:pt idx="36911">787131</cx:pt>
          <cx:pt idx="36912">396706.5</cx:pt>
          <cx:pt idx="36913">835380</cx:pt>
          <cx:pt idx="36914">675000</cx:pt>
          <cx:pt idx="36915">225000</cx:pt>
          <cx:pt idx="36916">152820</cx:pt>
          <cx:pt idx="36917">1078200</cx:pt>
          <cx:pt idx="36918">568800</cx:pt>
          <cx:pt idx="36919">746280</cx:pt>
          <cx:pt idx="36920">269550</cx:pt>
          <cx:pt idx="36921">450000</cx:pt>
          <cx:pt idx="36922">942300</cx:pt>
          <cx:pt idx="36923">273024</cx:pt>
          <cx:pt idx="36924">270000</cx:pt>
          <cx:pt idx="36925">71955</cx:pt>
          <cx:pt idx="36926">991899</cx:pt>
          <cx:pt idx="36927">431280</cx:pt>
          <cx:pt idx="36928">755190</cx:pt>
          <cx:pt idx="36929">292500</cx:pt>
          <cx:pt idx="36930">292500</cx:pt>
          <cx:pt idx="36931">152820</cx:pt>
          <cx:pt idx="36932">971280</cx:pt>
          <cx:pt idx="36933">916470</cx:pt>
          <cx:pt idx="36934">682875</cx:pt>
          <cx:pt idx="36935">187704</cx:pt>
          <cx:pt idx="36936">337500</cx:pt>
          <cx:pt idx="36937">450000</cx:pt>
          <cx:pt idx="36938">266832</cx:pt>
          <cx:pt idx="36939">545040</cx:pt>
          <cx:pt idx="36940">157500</cx:pt>
          <cx:pt idx="36941">450000</cx:pt>
          <cx:pt idx="36942">971280</cx:pt>
          <cx:pt idx="36943">90000</cx:pt>
          <cx:pt idx="36944">528633</cx:pt>
          <cx:pt idx="36945">521280</cx:pt>
          <cx:pt idx="36946">1042560</cx:pt>
          <cx:pt idx="36947">646776</cx:pt>
          <cx:pt idx="36948">450000</cx:pt>
          <cx:pt idx="36949">1125000</cx:pt>
          <cx:pt idx="36950">1350000</cx:pt>
          <cx:pt idx="36951">876816</cx:pt>
          <cx:pt idx="36952">746280</cx:pt>
          <cx:pt idx="36953">450000</cx:pt>
          <cx:pt idx="36954">592560</cx:pt>
          <cx:pt idx="36955">323194.5</cx:pt>
          <cx:pt idx="36956">584766</cx:pt>
          <cx:pt idx="36957">270000</cx:pt>
          <cx:pt idx="36958">1546020</cx:pt>
          <cx:pt idx="36959">808650</cx:pt>
          <cx:pt idx="36960">1288350</cx:pt>
          <cx:pt idx="36961">1288350</cx:pt>
          <cx:pt idx="36962">715095</cx:pt>
          <cx:pt idx="36963">180000</cx:pt>
          <cx:pt idx="36964">135000</cx:pt>
          <cx:pt idx="36965">450000</cx:pt>
          <cx:pt idx="36966">700830</cx:pt>
          <cx:pt idx="36967">328405.5</cx:pt>
          <cx:pt idx="36968">270000</cx:pt>
          <cx:pt idx="36969">485640</cx:pt>
          <cx:pt idx="36970">544491</cx:pt>
          <cx:pt idx="36971">450000</cx:pt>
          <cx:pt idx="36972">1223010</cx:pt>
          <cx:pt idx="36973">278613</cx:pt>
          <cx:pt idx="36974">521280</cx:pt>
          <cx:pt idx="36975">675000</cx:pt>
          <cx:pt idx="36976">454500</cx:pt>
          <cx:pt idx="36977">247275</cx:pt>
          <cx:pt idx="36978">568908</cx:pt>
          <cx:pt idx="36979">162000</cx:pt>
          <cx:pt idx="36980">904500</cx:pt>
          <cx:pt idx="36981">270000</cx:pt>
          <cx:pt idx="36982">808650</cx:pt>
          <cx:pt idx="36983">1093500</cx:pt>
          <cx:pt idx="36984">203760</cx:pt>
          <cx:pt idx="36985">508495.5</cx:pt>
          <cx:pt idx="36986">2064186</cx:pt>
          <cx:pt idx="36987">269550</cx:pt>
          <cx:pt idx="36988">777024</cx:pt>
          <cx:pt idx="36989">755190</cx:pt>
          <cx:pt idx="36990">1125000</cx:pt>
          <cx:pt idx="36991">891072</cx:pt>
          <cx:pt idx="36992">225000</cx:pt>
          <cx:pt idx="36993">1058197.5</cx:pt>
          <cx:pt idx="36994">553500</cx:pt>
          <cx:pt idx="36995">1635120</cx:pt>
          <cx:pt idx="36996">1255680</cx:pt>
          <cx:pt idx="36997">670185</cx:pt>
          <cx:pt idx="36998">521280</cx:pt>
          <cx:pt idx="36999">106974</cx:pt>
          <cx:pt idx="37000">814041</cx:pt>
          <cx:pt idx="37001">450000</cx:pt>
          <cx:pt idx="37002">675000</cx:pt>
          <cx:pt idx="37003">86598</cx:pt>
          <cx:pt idx="37004">900000</cx:pt>
          <cx:pt idx="37005">454500</cx:pt>
          <cx:pt idx="37006">790434</cx:pt>
          <cx:pt idx="37007">405000</cx:pt>
          <cx:pt idx="37008">432567</cx:pt>
          <cx:pt idx="37009">592560</cx:pt>
          <cx:pt idx="37010">247500</cx:pt>
          <cx:pt idx="37011">682875</cx:pt>
          <cx:pt idx="37012">348264</cx:pt>
          <cx:pt idx="37013">166500</cx:pt>
          <cx:pt idx="37014">247500</cx:pt>
          <cx:pt idx="37015">180000</cx:pt>
          <cx:pt idx="37016">1008117</cx:pt>
          <cx:pt idx="37017">765000</cx:pt>
          <cx:pt idx="37018">526500</cx:pt>
          <cx:pt idx="37019">234000</cx:pt>
          <cx:pt idx="37020">1886850</cx:pt>
          <cx:pt idx="37021">900000</cx:pt>
          <cx:pt idx="37022">227520</cx:pt>
          <cx:pt idx="37023">258709.5</cx:pt>
          <cx:pt idx="37024">202500</cx:pt>
          <cx:pt idx="37025">450000</cx:pt>
          <cx:pt idx="37026">1024740</cx:pt>
          <cx:pt idx="37027">404325</cx:pt>
          <cx:pt idx="37028">720000</cx:pt>
          <cx:pt idx="37029">1467612</cx:pt>
          <cx:pt idx="37030">503266.5</cx:pt>
          <cx:pt idx="37031">550980</cx:pt>
          <cx:pt idx="37032">292090.5</cx:pt>
          <cx:pt idx="37033">555273</cx:pt>
          <cx:pt idx="37034">348264</cx:pt>
          <cx:pt idx="37035">808650</cx:pt>
          <cx:pt idx="37036">814041</cx:pt>
          <cx:pt idx="37037">673875</cx:pt>
          <cx:pt idx="37038">619254</cx:pt>
          <cx:pt idx="37039">544491</cx:pt>
          <cx:pt idx="37040">755190</cx:pt>
          <cx:pt idx="37041">675000</cx:pt>
          <cx:pt idx="37042">819432</cx:pt>
          <cx:pt idx="37043">500211</cx:pt>
          <cx:pt idx="37044">545040</cx:pt>
          <cx:pt idx="37045">348264</cx:pt>
          <cx:pt idx="37046">535500</cx:pt>
          <cx:pt idx="37047">906228</cx:pt>
          <cx:pt idx="37048">177903</cx:pt>
          <cx:pt idx="37049">382500</cx:pt>
          <cx:pt idx="37050">325908</cx:pt>
          <cx:pt idx="37051">306306</cx:pt>
          <cx:pt idx="37052">808650</cx:pt>
          <cx:pt idx="37053">755190</cx:pt>
          <cx:pt idx="37054">254700</cx:pt>
          <cx:pt idx="37055">397881</cx:pt>
          <cx:pt idx="37056">922500</cx:pt>
          <cx:pt idx="37057">1006920</cx:pt>
          <cx:pt idx="37058">364896</cx:pt>
          <cx:pt idx="37059">1133748</cx:pt>
          <cx:pt idx="37060">666000</cx:pt>
          <cx:pt idx="37061">481176</cx:pt>
          <cx:pt idx="37062">900000</cx:pt>
          <cx:pt idx="37063">900000</cx:pt>
          <cx:pt idx="37064">942300</cx:pt>
          <cx:pt idx="37065">284400</cx:pt>
          <cx:pt idx="37066">277969.5</cx:pt>
          <cx:pt idx="37067">381528</cx:pt>
          <cx:pt idx="37068">202500</cx:pt>
          <cx:pt idx="37069">816660</cx:pt>
          <cx:pt idx="37070">313438.5</cx:pt>
          <cx:pt idx="37071">675000</cx:pt>
          <cx:pt idx="37072">508495.5</cx:pt>
          <cx:pt idx="37073">1350000</cx:pt>
          <cx:pt idx="37074">840996</cx:pt>
          <cx:pt idx="37075">900000</cx:pt>
          <cx:pt idx="37076">95940</cx:pt>
          <cx:pt idx="37077">540360</cx:pt>
          <cx:pt idx="37078">219042</cx:pt>
          <cx:pt idx="37079">769500</cx:pt>
          <cx:pt idx="37080">508495.5</cx:pt>
          <cx:pt idx="37081">417024</cx:pt>
          <cx:pt idx="37082">315000</cx:pt>
          <cx:pt idx="37083">1042560</cx:pt>
          <cx:pt idx="37084">846387</cx:pt>
          <cx:pt idx="37085">855882</cx:pt>
          <cx:pt idx="37086">1305000</cx:pt>
          <cx:pt idx="37087">203760</cx:pt>
          <cx:pt idx="37088">770292</cx:pt>
          <cx:pt idx="37089">490495.5</cx:pt>
          <cx:pt idx="37090">835380</cx:pt>
          <cx:pt idx="37091">679500</cx:pt>
          <cx:pt idx="37092">1078200</cx:pt>
          <cx:pt idx="37093">1113840</cx:pt>
          <cx:pt idx="37094">327024</cx:pt>
          <cx:pt idx="37095">675000</cx:pt>
          <cx:pt idx="37096">99504</cx:pt>
          <cx:pt idx="37097">1078200</cx:pt>
          <cx:pt idx="37098">1215000</cx:pt>
          <cx:pt idx="37099">539100</cx:pt>
          <cx:pt idx="37100">545040</cx:pt>
          <cx:pt idx="37101">202500</cx:pt>
          <cx:pt idx="37102">134775</cx:pt>
          <cx:pt idx="37103">1030500</cx:pt>
          <cx:pt idx="37104">1193580</cx:pt>
          <cx:pt idx="37105">439740</cx:pt>
          <cx:pt idx="37106">270000</cx:pt>
          <cx:pt idx="37107">284400</cx:pt>
          <cx:pt idx="37108">363190.5</cx:pt>
          <cx:pt idx="37109">975771</cx:pt>
          <cx:pt idx="37110">508495.5</cx:pt>
          <cx:pt idx="37111">506889</cx:pt>
          <cx:pt idx="37112">545040</cx:pt>
          <cx:pt idx="37113">1350000</cx:pt>
          <cx:pt idx="37114">454500</cx:pt>
          <cx:pt idx="37115">1006920</cx:pt>
          <cx:pt idx="37116">284400</cx:pt>
          <cx:pt idx="37117">180000</cx:pt>
          <cx:pt idx="37118">533668.5</cx:pt>
          <cx:pt idx="37119">450000</cx:pt>
          <cx:pt idx="37120">203760</cx:pt>
          <cx:pt idx="37121">675000</cx:pt>
          <cx:pt idx="37122">241618.5</cx:pt>
          <cx:pt idx="37123">450000</cx:pt>
          <cx:pt idx="37124">1327500</cx:pt>
          <cx:pt idx="37125">1762110</cx:pt>
          <cx:pt idx="37126">725121</cx:pt>
          <cx:pt idx="37127">601470</cx:pt>
          <cx:pt idx="37128">625536</cx:pt>
          <cx:pt idx="37129">270000</cx:pt>
          <cx:pt idx="37130">270000</cx:pt>
          <cx:pt idx="37131">592560</cx:pt>
          <cx:pt idx="37132">904216.5</cx:pt>
          <cx:pt idx="37133">261801</cx:pt>
          <cx:pt idx="37134">450000</cx:pt>
          <cx:pt idx="37135">1001133</cx:pt>
          <cx:pt idx="37136">1113840</cx:pt>
          <cx:pt idx="37137">199080</cx:pt>
          <cx:pt idx="37138">180000</cx:pt>
          <cx:pt idx="37139">400500</cx:pt>
          <cx:pt idx="37140">848745</cx:pt>
          <cx:pt idx="37141">521280</cx:pt>
          <cx:pt idx="37142">1223010</cx:pt>
          <cx:pt idx="37143">835380</cx:pt>
          <cx:pt idx="37144">1159515</cx:pt>
          <cx:pt idx="37145">135000</cx:pt>
          <cx:pt idx="37146">49455</cx:pt>
          <cx:pt idx="37147">808650</cx:pt>
          <cx:pt idx="37148">528633</cx:pt>
          <cx:pt idx="37149">450000</cx:pt>
          <cx:pt idx="37150">562491</cx:pt>
          <cx:pt idx="37151">675000</cx:pt>
          <cx:pt idx="37152">781920</cx:pt>
          <cx:pt idx="37153">651600</cx:pt>
          <cx:pt idx="37154">337500</cx:pt>
          <cx:pt idx="37155">1078200</cx:pt>
          <cx:pt idx="37156">1762110</cx:pt>
          <cx:pt idx="37157">796500</cx:pt>
          <cx:pt idx="37158">262246.5</cx:pt>
          <cx:pt idx="37159">754740</cx:pt>
          <cx:pt idx="37160">1493086.5</cx:pt>
          <cx:pt idx="37161">1019844</cx:pt>
          <cx:pt idx="37162">254700</cx:pt>
          <cx:pt idx="37163">1407469.5</cx:pt>
          <cx:pt idx="37164">237024</cx:pt>
          <cx:pt idx="37165">405000</cx:pt>
          <cx:pt idx="37166">835380</cx:pt>
          <cx:pt idx="37167">180000</cx:pt>
          <cx:pt idx="37168">1546020</cx:pt>
          <cx:pt idx="37169">274941</cx:pt>
          <cx:pt idx="37170">1575000</cx:pt>
          <cx:pt idx="37171">521280</cx:pt>
          <cx:pt idx="37172">152820</cx:pt>
          <cx:pt idx="37173">239850</cx:pt>
          <cx:pt idx="37174">270000</cx:pt>
          <cx:pt idx="37175">225000</cx:pt>
          <cx:pt idx="37176">315000</cx:pt>
          <cx:pt idx="37177">545040</cx:pt>
          <cx:pt idx="37178">270000</cx:pt>
          <cx:pt idx="37179">180000</cx:pt>
          <cx:pt idx="37180">651816</cx:pt>
          <cx:pt idx="37181">308133</cx:pt>
          <cx:pt idx="37182">916470</cx:pt>
          <cx:pt idx="37183">382500</cx:pt>
          <cx:pt idx="37184">540000</cx:pt>
          <cx:pt idx="37185">254700</cx:pt>
          <cx:pt idx="37186">76410</cx:pt>
          <cx:pt idx="37187">540000</cx:pt>
          <cx:pt idx="37188">180000</cx:pt>
          <cx:pt idx="37189">521136</cx:pt>
          <cx:pt idx="37190">286704</cx:pt>
          <cx:pt idx="37191">450000</cx:pt>
          <cx:pt idx="37192">557770.5</cx:pt>
          <cx:pt idx="37193">180000</cx:pt>
          <cx:pt idx="37194">292500</cx:pt>
          <cx:pt idx="37195">630000</cx:pt>
          <cx:pt idx="37196">755190</cx:pt>
          <cx:pt idx="37197">422235</cx:pt>
          <cx:pt idx="37198">454500</cx:pt>
          <cx:pt idx="37199">1223010</cx:pt>
          <cx:pt idx="37200">573628.5</cx:pt>
          <cx:pt idx="37201">269550</cx:pt>
          <cx:pt idx="37202">828837</cx:pt>
          <cx:pt idx="37203">158301</cx:pt>
          <cx:pt idx="37204">1350000</cx:pt>
          <cx:pt idx="37205">1133748</cx:pt>
          <cx:pt idx="37206">1391418</cx:pt>
          <cx:pt idx="37207">1236816</cx:pt>
          <cx:pt idx="37208">450000</cx:pt>
          <cx:pt idx="37209">1157958</cx:pt>
          <cx:pt idx="37210">675000</cx:pt>
          <cx:pt idx="37211">1125000</cx:pt>
          <cx:pt idx="37212">1546020</cx:pt>
          <cx:pt idx="37213">180000</cx:pt>
          <cx:pt idx="37214">2447937</cx:pt>
          <cx:pt idx="37215">1588500</cx:pt>
          <cx:pt idx="37216">358443</cx:pt>
          <cx:pt idx="37217">450000</cx:pt>
          <cx:pt idx="37218">301500</cx:pt>
          <cx:pt idx="37219">193500</cx:pt>
          <cx:pt idx="37220">1762110</cx:pt>
          <cx:pt idx="37221">171000</cx:pt>
          <cx:pt idx="37222">508500</cx:pt>
          <cx:pt idx="37223">590337</cx:pt>
          <cx:pt idx="37224">824823</cx:pt>
          <cx:pt idx="37225">755190</cx:pt>
          <cx:pt idx="37226">497520</cx:pt>
          <cx:pt idx="37227">1129500</cx:pt>
          <cx:pt idx="37228">225000</cx:pt>
          <cx:pt idx="37229">1494486</cx:pt>
          <cx:pt idx="37230">1078200</cx:pt>
          <cx:pt idx="37231">485640</cx:pt>
          <cx:pt idx="37232">269550</cx:pt>
          <cx:pt idx="37233">101880</cx:pt>
          <cx:pt idx="37234">180000</cx:pt>
          <cx:pt idx="37235">1021500</cx:pt>
          <cx:pt idx="37236">245619</cx:pt>
          <cx:pt idx="37237">675000</cx:pt>
          <cx:pt idx="37238">501390</cx:pt>
          <cx:pt idx="37239">547344</cx:pt>
          <cx:pt idx="37240">1293502.5</cx:pt>
          <cx:pt idx="37241">254700</cx:pt>
          <cx:pt idx="37242">332842.5</cx:pt>
          <cx:pt idx="37243">414792</cx:pt>
          <cx:pt idx="37244">728460</cx:pt>
          <cx:pt idx="37245">640080</cx:pt>
          <cx:pt idx="37246">443088</cx:pt>
          <cx:pt idx="37247">552555</cx:pt>
          <cx:pt idx="37248">781920</cx:pt>
          <cx:pt idx="37249">1350000</cx:pt>
          <cx:pt idx="37250">1076287.5</cx:pt>
          <cx:pt idx="37251">454500</cx:pt>
          <cx:pt idx="37252">239476.5</cx:pt>
          <cx:pt idx="37253">540000</cx:pt>
          <cx:pt idx="37254">1125000</cx:pt>
          <cx:pt idx="37255">518562</cx:pt>
          <cx:pt idx="37256">288873</cx:pt>
          <cx:pt idx="37257">545040</cx:pt>
          <cx:pt idx="37258">1006920</cx:pt>
          <cx:pt idx="37259">523152</cx:pt>
          <cx:pt idx="37260">360000</cx:pt>
          <cx:pt idx="37261">507469.5</cx:pt>
          <cx:pt idx="37262">257562</cx:pt>
          <cx:pt idx="37263">1102500</cx:pt>
          <cx:pt idx="37264">241618.5</cx:pt>
          <cx:pt idx="37265">101880</cx:pt>
          <cx:pt idx="37266">1354500</cx:pt>
          <cx:pt idx="37267">755190</cx:pt>
          <cx:pt idx="37268">294322.5</cx:pt>
          <cx:pt idx="37269">1575000</cx:pt>
          <cx:pt idx="37270">348264</cx:pt>
          <cx:pt idx="37271">619254</cx:pt>
          <cx:pt idx="37272">248760</cx:pt>
          <cx:pt idx="37273">573408</cx:pt>
          <cx:pt idx="37274">178290</cx:pt>
          <cx:pt idx="37275">1546020</cx:pt>
          <cx:pt idx="37276">1288350</cx:pt>
          <cx:pt idx="37277">348264</cx:pt>
          <cx:pt idx="37278">224136</cx:pt>
          <cx:pt idx="37279">1666746</cx:pt>
          <cx:pt idx="37280">855000</cx:pt>
          <cx:pt idx="37281">503676</cx:pt>
          <cx:pt idx="37282">916470</cx:pt>
          <cx:pt idx="37283">558706.5</cx:pt>
          <cx:pt idx="37284">545040</cx:pt>
          <cx:pt idx="37285">281493</cx:pt>
          <cx:pt idx="37286">521280</cx:pt>
          <cx:pt idx="37287">743031</cx:pt>
          <cx:pt idx="37288">675000</cx:pt>
          <cx:pt idx="37289">355536</cx:pt>
          <cx:pt idx="37290">512446.5</cx:pt>
          <cx:pt idx="37291">337500</cx:pt>
          <cx:pt idx="37292">180000</cx:pt>
          <cx:pt idx="37293">725328</cx:pt>
          <cx:pt idx="37294">267322.5</cx:pt>
          <cx:pt idx="37295">90000</cx:pt>
          <cx:pt idx="37296">760225.5</cx:pt>
          <cx:pt idx="37297">258709.5</cx:pt>
          <cx:pt idx="37298">840951</cx:pt>
          <cx:pt idx="37299">1256400</cx:pt>
          <cx:pt idx="37300">551079</cx:pt>
          <cx:pt idx="37301">450000</cx:pt>
          <cx:pt idx="37302">508495.5</cx:pt>
          <cx:pt idx="37303">269550</cx:pt>
          <cx:pt idx="37304">191880</cx:pt>
          <cx:pt idx="37305">1350000</cx:pt>
          <cx:pt idx="37306">502011</cx:pt>
          <cx:pt idx="37307">350581.5</cx:pt>
          <cx:pt idx="37308">889515</cx:pt>
          <cx:pt idx="37309">1006920</cx:pt>
          <cx:pt idx="37310">467568</cx:pt>
          <cx:pt idx="37311">202500</cx:pt>
          <cx:pt idx="37312">381528</cx:pt>
          <cx:pt idx="37313">79128</cx:pt>
          <cx:pt idx="37314">675000</cx:pt>
          <cx:pt idx="37315">202500</cx:pt>
          <cx:pt idx="37316">956574</cx:pt>
          <cx:pt idx="37317">117162</cx:pt>
          <cx:pt idx="37318">1381113</cx:pt>
          <cx:pt idx="37319">1042560</cx:pt>
          <cx:pt idx="37320">467257.5</cx:pt>
          <cx:pt idx="37321">526491</cx:pt>
          <cx:pt idx="37322">117162</cx:pt>
          <cx:pt idx="37323">808650</cx:pt>
          <cx:pt idx="37324">521280</cx:pt>
          <cx:pt idx="37325">912240</cx:pt>
          <cx:pt idx="37326">584766</cx:pt>
          <cx:pt idx="37327">808650</cx:pt>
          <cx:pt idx="37328">188685</cx:pt>
          <cx:pt idx="37329">1575000</cx:pt>
          <cx:pt idx="37330">143910</cx:pt>
          <cx:pt idx="37331">553806</cx:pt>
          <cx:pt idx="37332">1054935</cx:pt>
          <cx:pt idx="37333">302206.5</cx:pt>
          <cx:pt idx="37334">1011955.5</cx:pt>
          <cx:pt idx="37335">148500</cx:pt>
          <cx:pt idx="37336">450000</cx:pt>
          <cx:pt idx="37337">84577.5</cx:pt>
          <cx:pt idx="37338">1724688</cx:pt>
          <cx:pt idx="37339">409500</cx:pt>
          <cx:pt idx="37340">679500</cx:pt>
          <cx:pt idx="37341">598486.5</cx:pt>
          <cx:pt idx="37342">932512.5</cx:pt>
          <cx:pt idx="37343">675000</cx:pt>
          <cx:pt idx="37344">270000</cx:pt>
          <cx:pt idx="37345">664884</cx:pt>
          <cx:pt idx="37346">808650</cx:pt>
          <cx:pt idx="37347">1024740</cx:pt>
          <cx:pt idx="37348">1071909</cx:pt>
          <cx:pt idx="37349">292500</cx:pt>
          <cx:pt idx="37350">156384</cx:pt>
          <cx:pt idx="37351">152820</cx:pt>
          <cx:pt idx="37352">207306</cx:pt>
          <cx:pt idx="37353">630747</cx:pt>
          <cx:pt idx="37354">298512</cx:pt>
          <cx:pt idx="37355">1288350</cx:pt>
          <cx:pt idx="37356">675000</cx:pt>
          <cx:pt idx="37357">592560</cx:pt>
          <cx:pt idx="37358">315000</cx:pt>
          <cx:pt idx="37359">376078.5</cx:pt>
          <cx:pt idx="37360">307818</cx:pt>
          <cx:pt idx="37361">675000</cx:pt>
          <cx:pt idx="37362">521280</cx:pt>
          <cx:pt idx="37363">675000</cx:pt>
          <cx:pt idx="37364">2250000</cx:pt>
          <cx:pt idx="37365">1800000</cx:pt>
          <cx:pt idx="37366">2517300</cx:pt>
          <cx:pt idx="37367">156384</cx:pt>
          <cx:pt idx="37368">239850</cx:pt>
          <cx:pt idx="37369">640080</cx:pt>
          <cx:pt idx="37370">526491</cx:pt>
          <cx:pt idx="37371">781920</cx:pt>
          <cx:pt idx="37372">808650</cx:pt>
          <cx:pt idx="37373">943425</cx:pt>
          <cx:pt idx="37374">1125000</cx:pt>
          <cx:pt idx="37375">807984</cx:pt>
          <cx:pt idx="37376">900000</cx:pt>
          <cx:pt idx="37377">640080</cx:pt>
          <cx:pt idx="37378">225000</cx:pt>
          <cx:pt idx="37379">592560</cx:pt>
          <cx:pt idx="37380">585000</cx:pt>
          <cx:pt idx="37381">254700</cx:pt>
          <cx:pt idx="37382">755190</cx:pt>
          <cx:pt idx="37383">1255680</cx:pt>
          <cx:pt idx="37384">1527579</cx:pt>
          <cx:pt idx="37385">1325475</cx:pt>
          <cx:pt idx="37386">119925</cx:pt>
          <cx:pt idx="37387">1350000</cx:pt>
          <cx:pt idx="37388">1762110</cx:pt>
          <cx:pt idx="37389">1339884</cx:pt>
          <cx:pt idx="37390">343800</cx:pt>
          <cx:pt idx="37391">545040</cx:pt>
          <cx:pt idx="37392">490495.5</cx:pt>
          <cx:pt idx="37393">1125000</cx:pt>
          <cx:pt idx="37394">1066608</cx:pt>
          <cx:pt idx="37395">755190</cx:pt>
          <cx:pt idx="37396">657000</cx:pt>
          <cx:pt idx="37397">540000</cx:pt>
          <cx:pt idx="37398">808650</cx:pt>
          <cx:pt idx="37399">225000</cx:pt>
          <cx:pt idx="37400">770328</cx:pt>
          <cx:pt idx="37401">900000</cx:pt>
          <cx:pt idx="37402">1078200</cx:pt>
          <cx:pt idx="37403">1006920</cx:pt>
          <cx:pt idx="37404">552555</cx:pt>
          <cx:pt idx="37405">1288350</cx:pt>
          <cx:pt idx="37406">158301</cx:pt>
          <cx:pt idx="37407">991944</cx:pt>
          <cx:pt idx="37408">403083</cx:pt>
          <cx:pt idx="37409">521280</cx:pt>
          <cx:pt idx="37410">543037.5</cx:pt>
          <cx:pt idx="37411">1209541.5</cx:pt>
          <cx:pt idx="37412">225000</cx:pt>
          <cx:pt idx="37413">1058197.5</cx:pt>
          <cx:pt idx="37414">100737</cx:pt>
          <cx:pt idx="37415">518562</cx:pt>
          <cx:pt idx="37416">254700</cx:pt>
          <cx:pt idx="37417">180000</cx:pt>
          <cx:pt idx="37418">687600</cx:pt>
          <cx:pt idx="37419">239850</cx:pt>
          <cx:pt idx="37420">127350</cx:pt>
          <cx:pt idx="37421">675000</cx:pt>
          <cx:pt idx="37422">485190</cx:pt>
          <cx:pt idx="37423">900000</cx:pt>
          <cx:pt idx="37424">1928304</cx:pt>
          <cx:pt idx="37425">808650</cx:pt>
          <cx:pt idx="37426">1288350</cx:pt>
          <cx:pt idx="37427">208512</cx:pt>
          <cx:pt idx="37428">337500</cx:pt>
          <cx:pt idx="37429">808650</cx:pt>
          <cx:pt idx="37430">327024</cx:pt>
          <cx:pt idx="37431">1046142</cx:pt>
          <cx:pt idx="37432">247275</cx:pt>
          <cx:pt idx="37433">1035000</cx:pt>
          <cx:pt idx="37434">270000</cx:pt>
          <cx:pt idx="37435">225000</cx:pt>
          <cx:pt idx="37436">740700</cx:pt>
          <cx:pt idx="37437">1067940</cx:pt>
          <cx:pt idx="37438">539100</cx:pt>
          <cx:pt idx="37439">229500</cx:pt>
          <cx:pt idx="37440">314100</cx:pt>
          <cx:pt idx="37441">473760</cx:pt>
          <cx:pt idx="37442">152820</cx:pt>
          <cx:pt idx="37443">417024</cx:pt>
          <cx:pt idx="37444">260568</cx:pt>
          <cx:pt idx="37445">781920</cx:pt>
          <cx:pt idx="37446">450000</cx:pt>
          <cx:pt idx="37447">215640</cx:pt>
          <cx:pt idx="37448">296280</cx:pt>
          <cx:pt idx="37449">1280794.5</cx:pt>
          <cx:pt idx="37450">675000</cx:pt>
          <cx:pt idx="37451">675000</cx:pt>
          <cx:pt idx="37452">180000</cx:pt>
          <cx:pt idx="37453">293733</cx:pt>
          <cx:pt idx="37454">640080</cx:pt>
          <cx:pt idx="37455">659610</cx:pt>
          <cx:pt idx="37456">1345500</cx:pt>
          <cx:pt idx="37457">170640</cx:pt>
          <cx:pt idx="37458">152820</cx:pt>
          <cx:pt idx="37459">364896</cx:pt>
          <cx:pt idx="37460">269550</cx:pt>
          <cx:pt idx="37461">571446</cx:pt>
          <cx:pt idx="37462">125640</cx:pt>
          <cx:pt idx="37463">1018899</cx:pt>
          <cx:pt idx="37464">770292</cx:pt>
          <cx:pt idx="37465">685687.5</cx:pt>
          <cx:pt idx="37466">675000</cx:pt>
          <cx:pt idx="37467">610335</cx:pt>
          <cx:pt idx="37468">202500</cx:pt>
          <cx:pt idx="37469">239850</cx:pt>
          <cx:pt idx="37470">354276</cx:pt>
          <cx:pt idx="37471">472500</cx:pt>
          <cx:pt idx="37472">545040</cx:pt>
          <cx:pt idx="37473">281916</cx:pt>
          <cx:pt idx="37474">706500</cx:pt>
          <cx:pt idx="37475">360000</cx:pt>
          <cx:pt idx="37476">776304</cx:pt>
          <cx:pt idx="37477">808650</cx:pt>
          <cx:pt idx="37478">1078200</cx:pt>
          <cx:pt idx="37479">640458</cx:pt>
          <cx:pt idx="37480">343377</cx:pt>
          <cx:pt idx="37481">1067940</cx:pt>
          <cx:pt idx="37482">101880</cx:pt>
          <cx:pt idx="37483">226908</cx:pt>
          <cx:pt idx="37484">113760</cx:pt>
          <cx:pt idx="37485">219870</cx:pt>
          <cx:pt idx="37486">225000</cx:pt>
          <cx:pt idx="37487">308133</cx:pt>
          <cx:pt idx="37488">225000</cx:pt>
          <cx:pt idx="37489">495000</cx:pt>
          <cx:pt idx="37490">531265.5</cx:pt>
          <cx:pt idx="37491">544491</cx:pt>
          <cx:pt idx="37492">521280</cx:pt>
          <cx:pt idx="37493">49752</cx:pt>
          <cx:pt idx="37494">168102</cx:pt>
          <cx:pt idx="37495">382500</cx:pt>
          <cx:pt idx="37496">247500</cx:pt>
          <cx:pt idx="37497">545040</cx:pt>
          <cx:pt idx="37498">254700</cx:pt>
          <cx:pt idx="37499">171900</cx:pt>
          <cx:pt idx="37500">1259626.5</cx:pt>
          <cx:pt idx="37501">284400</cx:pt>
          <cx:pt idx="37502">953941.5</cx:pt>
          <cx:pt idx="37503">728460</cx:pt>
          <cx:pt idx="37504">439074</cx:pt>
          <cx:pt idx="37505">332946</cx:pt>
          <cx:pt idx="37506">1134000</cx:pt>
          <cx:pt idx="37507">1831500</cx:pt>
          <cx:pt idx="37508">932643</cx:pt>
          <cx:pt idx="37509">309420</cx:pt>
          <cx:pt idx="37510">450000</cx:pt>
          <cx:pt idx="37511">1125000</cx:pt>
          <cx:pt idx="37512">585000</cx:pt>
          <cx:pt idx="37513">531265.5</cx:pt>
          <cx:pt idx="37514">1029681</cx:pt>
          <cx:pt idx="37515">364896</cx:pt>
          <cx:pt idx="37516">284256</cx:pt>
          <cx:pt idx="37517">808650</cx:pt>
          <cx:pt idx="37518">901813.5</cx:pt>
          <cx:pt idx="37519">1223010</cx:pt>
          <cx:pt idx="37520">270000</cx:pt>
          <cx:pt idx="37521">942300</cx:pt>
          <cx:pt idx="37522">298512</cx:pt>
          <cx:pt idx="37523">990000</cx:pt>
          <cx:pt idx="37524">1011402</cx:pt>
          <cx:pt idx="37525">154057.5</cx:pt>
          <cx:pt idx="37526">450000</cx:pt>
          <cx:pt idx="37527">521280</cx:pt>
          <cx:pt idx="37528">609183</cx:pt>
          <cx:pt idx="37529">270000</cx:pt>
          <cx:pt idx="37530">1467612</cx:pt>
          <cx:pt idx="37531">787086</cx:pt>
          <cx:pt idx="37532">360000</cx:pt>
          <cx:pt idx="37533">180000</cx:pt>
          <cx:pt idx="37534">156384</cx:pt>
          <cx:pt idx="37535">675000</cx:pt>
          <cx:pt idx="37536">242595</cx:pt>
          <cx:pt idx="37537">675000</cx:pt>
          <cx:pt idx="37538">808650</cx:pt>
          <cx:pt idx="37539">889515</cx:pt>
          <cx:pt idx="37540">180000</cx:pt>
          <cx:pt idx="37541">555273</cx:pt>
          <cx:pt idx="37542">284400</cx:pt>
          <cx:pt idx="37543">247275</cx:pt>
          <cx:pt idx="37544">157500</cx:pt>
          <cx:pt idx="37545">1223010</cx:pt>
          <cx:pt idx="37546">161730</cx:pt>
          <cx:pt idx="37547">756000</cx:pt>
          <cx:pt idx="37548">254700</cx:pt>
          <cx:pt idx="37549">1125171</cx:pt>
          <cx:pt idx="37550">634360.5</cx:pt>
          <cx:pt idx="37551">288000</cx:pt>
          <cx:pt idx="37552">991678.5</cx:pt>
          <cx:pt idx="37553">270000</cx:pt>
          <cx:pt idx="37554">203760</cx:pt>
          <cx:pt idx="37555">239850</cx:pt>
          <cx:pt idx="37556">781920</cx:pt>
          <cx:pt idx="37557">269550</cx:pt>
          <cx:pt idx="37558">630000</cx:pt>
          <cx:pt idx="37559">538704</cx:pt>
          <cx:pt idx="37560">417024</cx:pt>
          <cx:pt idx="37561">1350000</cx:pt>
          <cx:pt idx="37562">269550</cx:pt>
          <cx:pt idx="37563">328405.5</cx:pt>
          <cx:pt idx="37564">269550</cx:pt>
          <cx:pt idx="37565">1395000</cx:pt>
          <cx:pt idx="37566">1440000</cx:pt>
          <cx:pt idx="37567">601470</cx:pt>
          <cx:pt idx="37568">1125000</cx:pt>
          <cx:pt idx="37569">781920</cx:pt>
          <cx:pt idx="37570">450000</cx:pt>
          <cx:pt idx="37571">630000</cx:pt>
          <cx:pt idx="37572">592560</cx:pt>
          <cx:pt idx="37573">553806</cx:pt>
          <cx:pt idx="37574">90000</cx:pt>
          <cx:pt idx="37575">571486.5</cx:pt>
          <cx:pt idx="37576">900000</cx:pt>
          <cx:pt idx="37577">177768</cx:pt>
          <cx:pt idx="37578">95940</cx:pt>
          <cx:pt idx="37579">545040</cx:pt>
          <cx:pt idx="37580">782181</cx:pt>
          <cx:pt idx="37581">1125000</cx:pt>
          <cx:pt idx="37582">675000</cx:pt>
          <cx:pt idx="37583">819432</cx:pt>
          <cx:pt idx="37584">900000</cx:pt>
          <cx:pt idx="37585">345510</cx:pt>
          <cx:pt idx="37586">450000</cx:pt>
          <cx:pt idx="37587">418743</cx:pt>
          <cx:pt idx="37588">728460</cx:pt>
          <cx:pt idx="37589">225000</cx:pt>
          <cx:pt idx="37590">961146</cx:pt>
          <cx:pt idx="37591">168102</cx:pt>
          <cx:pt idx="37592">990000</cx:pt>
          <cx:pt idx="37593">1078200</cx:pt>
          <cx:pt idx="37594">450000</cx:pt>
          <cx:pt idx="37595">297000</cx:pt>
          <cx:pt idx="37596">382500</cx:pt>
          <cx:pt idx="37597">255960</cx:pt>
          <cx:pt idx="37598">239850</cx:pt>
          <cx:pt idx="37599">545040</cx:pt>
          <cx:pt idx="37600">352044</cx:pt>
          <cx:pt idx="37601">270000</cx:pt>
          <cx:pt idx="37602">1786500</cx:pt>
          <cx:pt idx="37603">1054935</cx:pt>
          <cx:pt idx="37604">755190</cx:pt>
          <cx:pt idx="37605">528633</cx:pt>
          <cx:pt idx="37606">675000</cx:pt>
          <cx:pt idx="37607">431280</cx:pt>
          <cx:pt idx="37608">328405.5</cx:pt>
          <cx:pt idx="37609">166810.5</cx:pt>
          <cx:pt idx="37610">2300814</cx:pt>
          <cx:pt idx="37611">337500</cx:pt>
          <cx:pt idx="37612">432567</cx:pt>
          <cx:pt idx="37613">450000</cx:pt>
          <cx:pt idx="37614">521280</cx:pt>
          <cx:pt idx="37615">521280</cx:pt>
          <cx:pt idx="37616">427869</cx:pt>
          <cx:pt idx="37617">1195461</cx:pt>
          <cx:pt idx="37618">473760</cx:pt>
          <cx:pt idx="37619">835605</cx:pt>
          <cx:pt idx="37620">302341.5</cx:pt>
          <cx:pt idx="37621">710640</cx:pt>
          <cx:pt idx="37622">605439</cx:pt>
          <cx:pt idx="37623">558841.5</cx:pt>
          <cx:pt idx="37624">1223010</cx:pt>
          <cx:pt idx="37625">202500</cx:pt>
          <cx:pt idx="37626">526491</cx:pt>
          <cx:pt idx="37627">172692</cx:pt>
          <cx:pt idx="37628">486459</cx:pt>
          <cx:pt idx="37629">779688</cx:pt>
          <cx:pt idx="37630">239850</cx:pt>
          <cx:pt idx="37631">355536</cx:pt>
          <cx:pt idx="37632">270000</cx:pt>
          <cx:pt idx="37633">506754</cx:pt>
          <cx:pt idx="37634">270000</cx:pt>
          <cx:pt idx="37635">781920</cx:pt>
          <cx:pt idx="37636">296280</cx:pt>
          <cx:pt idx="37637">646920</cx:pt>
          <cx:pt idx="37638">542295</cx:pt>
          <cx:pt idx="37639">270000</cx:pt>
          <cx:pt idx="37640">244584</cx:pt>
          <cx:pt idx="37641">640080</cx:pt>
          <cx:pt idx="37642">265851</cx:pt>
          <cx:pt idx="37643">640080</cx:pt>
          <cx:pt idx="37644">770292</cx:pt>
          <cx:pt idx="37645">993082.5</cx:pt>
          <cx:pt idx="37646">143910</cx:pt>
          <cx:pt idx="37647">238500</cx:pt>
          <cx:pt idx="37648">343377</cx:pt>
          <cx:pt idx="37649">916470</cx:pt>
          <cx:pt idx="37650">225000</cx:pt>
          <cx:pt idx="37651">381528</cx:pt>
          <cx:pt idx="37652">247500</cx:pt>
          <cx:pt idx="37653">247500</cx:pt>
          <cx:pt idx="37654">475929</cx:pt>
          <cx:pt idx="37655">540000</cx:pt>
          <cx:pt idx="37656">566055</cx:pt>
          <cx:pt idx="37657">562500</cx:pt>
          <cx:pt idx="37658">675000</cx:pt>
          <cx:pt idx="37659">45000</cx:pt>
          <cx:pt idx="37660">1099350</cx:pt>
          <cx:pt idx="37661">540000</cx:pt>
          <cx:pt idx="37662">360000</cx:pt>
          <cx:pt idx="37663">477000</cx:pt>
          <cx:pt idx="37664">450000</cx:pt>
          <cx:pt idx="37665">808650</cx:pt>
          <cx:pt idx="37666">298512</cx:pt>
          <cx:pt idx="37667">1129500</cx:pt>
          <cx:pt idx="37668">666000</cx:pt>
          <cx:pt idx="37669">1739470.5</cx:pt>
          <cx:pt idx="37670">1218555</cx:pt>
          <cx:pt idx="37671">269550</cx:pt>
          <cx:pt idx="37672">942300</cx:pt>
          <cx:pt idx="37673">835380</cx:pt>
          <cx:pt idx="37674">247275</cx:pt>
          <cx:pt idx="37675">755190</cx:pt>
          <cx:pt idx="37676">550980</cx:pt>
          <cx:pt idx="37677">301464</cx:pt>
          <cx:pt idx="37678">403249.5</cx:pt>
          <cx:pt idx="37679">1149628.5</cx:pt>
          <cx:pt idx="37680">450000</cx:pt>
          <cx:pt idx="37681">1312110</cx:pt>
          <cx:pt idx="37682">540000</cx:pt>
          <cx:pt idx="37683">355806</cx:pt>
          <cx:pt idx="37684">1170000</cx:pt>
          <cx:pt idx="37685">152820</cx:pt>
          <cx:pt idx="37686">117162</cx:pt>
          <cx:pt idx="37687">1494486</cx:pt>
          <cx:pt idx="37688">148365</cx:pt>
          <cx:pt idx="37689">640080</cx:pt>
          <cx:pt idx="37690">675000</cx:pt>
          <cx:pt idx="37691">491823</cx:pt>
          <cx:pt idx="37692">450000</cx:pt>
          <cx:pt idx="37693">631332</cx:pt>
          <cx:pt idx="37694">728460</cx:pt>
          <cx:pt idx="37695">781920</cx:pt>
          <cx:pt idx="37696">117162</cx:pt>
          <cx:pt idx="37697">953460</cx:pt>
          <cx:pt idx="37698">331632</cx:pt>
          <cx:pt idx="37699">1256400</cx:pt>
          <cx:pt idx="37700">57564</cx:pt>
          <cx:pt idx="37701">454500</cx:pt>
          <cx:pt idx="37702">728460</cx:pt>
          <cx:pt idx="37703">593010</cx:pt>
          <cx:pt idx="37704">1078200</cx:pt>
          <cx:pt idx="37705">1350000</cx:pt>
          <cx:pt idx="37706">1288350</cx:pt>
          <cx:pt idx="37707">90000</cx:pt>
          <cx:pt idx="37708">765000</cx:pt>
          <cx:pt idx="37709">284400</cx:pt>
          <cx:pt idx="37710">180000</cx:pt>
          <cx:pt idx="37711">537471</cx:pt>
          <cx:pt idx="37712">675000</cx:pt>
          <cx:pt idx="37713">331834.5</cx:pt>
          <cx:pt idx="37714">299772</cx:pt>
          <cx:pt idx="37715">135000</cx:pt>
          <cx:pt idx="37716">495000</cx:pt>
          <cx:pt idx="37717">740088</cx:pt>
          <cx:pt idx="37718">1800000</cx:pt>
          <cx:pt idx="37719">675000</cx:pt>
          <cx:pt idx="37720">312768</cx:pt>
          <cx:pt idx="37721">1350000</cx:pt>
          <cx:pt idx="37722">1288350</cx:pt>
          <cx:pt idx="37723">1170000</cx:pt>
          <cx:pt idx="37724">360000</cx:pt>
          <cx:pt idx="37725">373500</cx:pt>
          <cx:pt idx="37726">270000</cx:pt>
          <cx:pt idx="37727">450000</cx:pt>
          <cx:pt idx="37728">497520</cx:pt>
          <cx:pt idx="37729">495000</cx:pt>
          <cx:pt idx="37730">182016</cx:pt>
          <cx:pt idx="37731">454500</cx:pt>
          <cx:pt idx="37732">675000</cx:pt>
          <cx:pt idx="37733">562491</cx:pt>
          <cx:pt idx="37734">829584</cx:pt>
          <cx:pt idx="37735">1024290</cx:pt>
          <cx:pt idx="37736">450000</cx:pt>
          <cx:pt idx="37737">292500</cx:pt>
          <cx:pt idx="37738">95940</cx:pt>
          <cx:pt idx="37739">180000</cx:pt>
          <cx:pt idx="37740">108000</cx:pt>
          <cx:pt idx="37741">90000</cx:pt>
          <cx:pt idx="37742">112500</cx:pt>
          <cx:pt idx="37743">594000</cx:pt>
          <cx:pt idx="37744">646920</cx:pt>
          <cx:pt idx="37745">1051245</cx:pt>
          <cx:pt idx="37746">501435</cx:pt>
          <cx:pt idx="37747">247500</cx:pt>
          <cx:pt idx="37748">528633</cx:pt>
          <cx:pt idx="37749">677664</cx:pt>
          <cx:pt idx="37750">593010</cx:pt>
          <cx:pt idx="37751">1125000</cx:pt>
          <cx:pt idx="37752">270000</cx:pt>
          <cx:pt idx="37753">1942560</cx:pt>
          <cx:pt idx="37754">378180</cx:pt>
          <cx:pt idx="37755">521280</cx:pt>
          <cx:pt idx="37756">360000</cx:pt>
          <cx:pt idx="37757">270000</cx:pt>
          <cx:pt idx="37758">585000</cx:pt>
          <cx:pt idx="37759">741276</cx:pt>
          <cx:pt idx="37760">95940</cx:pt>
          <cx:pt idx="37761">450000</cx:pt>
          <cx:pt idx="37762">63000</cx:pt>
          <cx:pt idx="37763">971280</cx:pt>
          <cx:pt idx="37764">568800</cx:pt>
          <cx:pt idx="37765">284400</cx:pt>
          <cx:pt idx="37766">1024740</cx:pt>
          <cx:pt idx="37767">733176</cx:pt>
          <cx:pt idx="37768">436032</cx:pt>
          <cx:pt idx="37769">1260000</cx:pt>
          <cx:pt idx="37770">742500</cx:pt>
          <cx:pt idx="37771">247500</cx:pt>
          <cx:pt idx="37772">269550</cx:pt>
          <cx:pt idx="37773">2517300</cx:pt>
          <cx:pt idx="37774">180000</cx:pt>
          <cx:pt idx="37775">1040463</cx:pt>
          <cx:pt idx="37776">74628</cx:pt>
          <cx:pt idx="37777">495000</cx:pt>
          <cx:pt idx="37778">247275</cx:pt>
          <cx:pt idx="37779">180000</cx:pt>
          <cx:pt idx="37780">544491</cx:pt>
          <cx:pt idx="37781">389844</cx:pt>
          <cx:pt idx="37782">157914</cx:pt>
          <cx:pt idx="37783">900000</cx:pt>
          <cx:pt idx="37784">1024740</cx:pt>
          <cx:pt idx="37785">1096020</cx:pt>
          <cx:pt idx="37786">573408</cx:pt>
          <cx:pt idx="37787">238500</cx:pt>
          <cx:pt idx="37788">173092.5</cx:pt>
          <cx:pt idx="37789">180000</cx:pt>
          <cx:pt idx="37790">755190</cx:pt>
          <cx:pt idx="37791">814041</cx:pt>
          <cx:pt idx="37792">308461.5</cx:pt>
          <cx:pt idx="37793">500211</cx:pt>
          <cx:pt idx="37794">178290</cx:pt>
          <cx:pt idx="37795">497520</cx:pt>
          <cx:pt idx="37796">1078200</cx:pt>
          <cx:pt idx="37797">905688</cx:pt>
          <cx:pt idx="37798">571486.5</cx:pt>
          <cx:pt idx="37799">1125000</cx:pt>
          <cx:pt idx="37800">152820</cx:pt>
          <cx:pt idx="37801">198085.5</cx:pt>
          <cx:pt idx="37802">544491</cx:pt>
          <cx:pt idx="37803">531706.5</cx:pt>
          <cx:pt idx="37804">540000</cx:pt>
          <cx:pt idx="37805">517266</cx:pt>
          <cx:pt idx="37806">264888</cx:pt>
          <cx:pt idx="37807">508495.5</cx:pt>
          <cx:pt idx="37808">1061599.5</cx:pt>
          <cx:pt idx="37809">225000</cx:pt>
          <cx:pt idx="37810">835605</cx:pt>
          <cx:pt idx="37811">225000</cx:pt>
          <cx:pt idx="37812">675000</cx:pt>
          <cx:pt idx="37813">1840117.5</cx:pt>
          <cx:pt idx="37814">244998</cx:pt>
          <cx:pt idx="37815">848745</cx:pt>
          <cx:pt idx="37816">291915</cx:pt>
          <cx:pt idx="37817">545040</cx:pt>
          <cx:pt idx="37818">180000</cx:pt>
          <cx:pt idx="37819">327024</cx:pt>
          <cx:pt idx="37820">1046142</cx:pt>
          <cx:pt idx="37821">152820</cx:pt>
          <cx:pt idx="37822">497520</cx:pt>
          <cx:pt idx="37823">675000</cx:pt>
          <cx:pt idx="37824">646776</cx:pt>
          <cx:pt idx="37825">545040</cx:pt>
          <cx:pt idx="37826">225000</cx:pt>
          <cx:pt idx="37827">835605</cx:pt>
          <cx:pt idx="37828">742500</cx:pt>
          <cx:pt idx="37829">539100</cx:pt>
          <cx:pt idx="37830">679500</cx:pt>
          <cx:pt idx="37831">912019.5</cx:pt>
          <cx:pt idx="37832">450000</cx:pt>
          <cx:pt idx="37833">314100</cx:pt>
          <cx:pt idx="37834">679500</cx:pt>
          <cx:pt idx="37835">225000</cx:pt>
          <cx:pt idx="37836">225000</cx:pt>
          <cx:pt idx="37837">152820</cx:pt>
          <cx:pt idx="37838">225000</cx:pt>
          <cx:pt idx="37839">450000</cx:pt>
          <cx:pt idx="37840">835380</cx:pt>
          <cx:pt idx="37841">835380</cx:pt>
          <cx:pt idx="37842">492543</cx:pt>
          <cx:pt idx="37843">339948</cx:pt>
          <cx:pt idx="37844">450000</cx:pt>
          <cx:pt idx="37845">229500</cx:pt>
          <cx:pt idx="37846">629325</cx:pt>
          <cx:pt idx="37847">513531</cx:pt>
          <cx:pt idx="37848">107820</cx:pt>
          <cx:pt idx="37849">202500</cx:pt>
          <cx:pt idx="37850">337500</cx:pt>
          <cx:pt idx="37851">405000</cx:pt>
          <cx:pt idx="37852">545040</cx:pt>
          <cx:pt idx="37853">373311</cx:pt>
          <cx:pt idx="37854">276277.5</cx:pt>
          <cx:pt idx="37855">265851</cx:pt>
          <cx:pt idx="37856">270000</cx:pt>
          <cx:pt idx="37857">900000</cx:pt>
          <cx:pt idx="37858">1256400</cx:pt>
          <cx:pt idx="37859">284400</cx:pt>
          <cx:pt idx="37860">834048</cx:pt>
          <cx:pt idx="37861">711072</cx:pt>
          <cx:pt idx="37862">270000</cx:pt>
          <cx:pt idx="37863">385164</cx:pt>
          <cx:pt idx="37864">180000</cx:pt>
          <cx:pt idx="37865">1288350</cx:pt>
          <cx:pt idx="37866">1808842.5</cx:pt>
          <cx:pt idx="37867">269550</cx:pt>
          <cx:pt idx="37868">157500</cx:pt>
          <cx:pt idx="37869">1113840</cx:pt>
          <cx:pt idx="37870">630000</cx:pt>
          <cx:pt idx="37871">327024</cx:pt>
          <cx:pt idx="37872">124438.5</cx:pt>
          <cx:pt idx="37873">808650</cx:pt>
          <cx:pt idx="37874">1288350</cx:pt>
          <cx:pt idx="37875">247500</cx:pt>
          <cx:pt idx="37876">192528</cx:pt>
          <cx:pt idx="37877">288873</cx:pt>
          <cx:pt idx="37878">2370559.5</cx:pt>
          <cx:pt idx="37879">229500</cx:pt>
          <cx:pt idx="37880">544491</cx:pt>
          <cx:pt idx="37881">484789.5</cx:pt>
          <cx:pt idx="37882">900000</cx:pt>
          <cx:pt idx="37883">225000</cx:pt>
          <cx:pt idx="37884">473760</cx:pt>
          <cx:pt idx="37885">1053000</cx:pt>
          <cx:pt idx="37886">728460</cx:pt>
          <cx:pt idx="37887">545040</cx:pt>
          <cx:pt idx="37888">270000</cx:pt>
          <cx:pt idx="37889">645052.5</cx:pt>
          <cx:pt idx="37890">432567</cx:pt>
          <cx:pt idx="37891">1324422</cx:pt>
          <cx:pt idx="37892">263686.5</cx:pt>
          <cx:pt idx="37893">247500</cx:pt>
          <cx:pt idx="37894">220500</cx:pt>
          <cx:pt idx="37895">566055</cx:pt>
          <cx:pt idx="37896">339948</cx:pt>
          <cx:pt idx="37897">225000</cx:pt>
          <cx:pt idx="37898">199467</cx:pt>
          <cx:pt idx="37899">189621</cx:pt>
          <cx:pt idx="37900">543735</cx:pt>
          <cx:pt idx="37901">408780</cx:pt>
          <cx:pt idx="37902">824823</cx:pt>
          <cx:pt idx="37903">562491</cx:pt>
          <cx:pt idx="37904">864000</cx:pt>
          <cx:pt idx="37905">269550</cx:pt>
          <cx:pt idx="37906">659610</cx:pt>
          <cx:pt idx="37907">194031</cx:pt>
          <cx:pt idx="37908">675000</cx:pt>
          <cx:pt idx="37909">180000</cx:pt>
          <cx:pt idx="37910">360000</cx:pt>
          <cx:pt idx="37911">225000</cx:pt>
          <cx:pt idx="37912">412560</cx:pt>
          <cx:pt idx="37913">1224000</cx:pt>
          <cx:pt idx="37914">679500</cx:pt>
          <cx:pt idx="37915">1066500</cx:pt>
          <cx:pt idx="37916">364896</cx:pt>
          <cx:pt idx="37917">521280</cx:pt>
          <cx:pt idx="37918">781920</cx:pt>
          <cx:pt idx="37919">663093</cx:pt>
          <cx:pt idx="37920">244584</cx:pt>
          <cx:pt idx="37921">495000</cx:pt>
          <cx:pt idx="37922">2447937</cx:pt>
          <cx:pt idx="37923">1971072</cx:pt>
          <cx:pt idx="37924">754740</cx:pt>
          <cx:pt idx="37925">545040</cx:pt>
          <cx:pt idx="37926">180000</cx:pt>
          <cx:pt idx="37927">851778</cx:pt>
          <cx:pt idx="37928">715500</cx:pt>
          <cx:pt idx="37929">450000</cx:pt>
          <cx:pt idx="37930">1324422</cx:pt>
          <cx:pt idx="37931">521280</cx:pt>
          <cx:pt idx="37932">170640</cx:pt>
          <cx:pt idx="37933">337500</cx:pt>
          <cx:pt idx="37934">640080</cx:pt>
          <cx:pt idx="37935">270000</cx:pt>
          <cx:pt idx="37936">408780</cx:pt>
          <cx:pt idx="37937">900000</cx:pt>
          <cx:pt idx="37938">1350000</cx:pt>
          <cx:pt idx="37939">729792</cx:pt>
          <cx:pt idx="37940">315666</cx:pt>
          <cx:pt idx="37941">1125000</cx:pt>
          <cx:pt idx="37942">545040</cx:pt>
          <cx:pt idx="37943">1018336.5</cx:pt>
          <cx:pt idx="37944">675000</cx:pt>
          <cx:pt idx="37945">755190</cx:pt>
          <cx:pt idx="37946">900000</cx:pt>
          <cx:pt idx="37947">452385</cx:pt>
          <cx:pt idx="37948">673875</cx:pt>
          <cx:pt idx="37949">1027327.5</cx:pt>
          <cx:pt idx="37950">299772</cx:pt>
          <cx:pt idx="37951">450000</cx:pt>
          <cx:pt idx="37952">942300</cx:pt>
          <cx:pt idx="37953">392427</cx:pt>
          <cx:pt idx="37954">253377</cx:pt>
          <cx:pt idx="37955">239850</cx:pt>
          <cx:pt idx="37956">225000</cx:pt>
          <cx:pt idx="37957">835605</cx:pt>
          <cx:pt idx="37958">675000</cx:pt>
          <cx:pt idx="37959">1506816</cx:pt>
          <cx:pt idx="37960">523597.5</cx:pt>
          <cx:pt idx="37961">675000</cx:pt>
          <cx:pt idx="37962">547344</cx:pt>
          <cx:pt idx="37963">1940760</cx:pt>
          <cx:pt idx="37964">755190</cx:pt>
          <cx:pt idx="37965">202500</cx:pt>
          <cx:pt idx="37966">755190</cx:pt>
          <cx:pt idx="37967">728460</cx:pt>
          <cx:pt idx="37968">755190</cx:pt>
          <cx:pt idx="37969">543037.5</cx:pt>
          <cx:pt idx="37970">202500</cx:pt>
          <cx:pt idx="37971">247500</cx:pt>
          <cx:pt idx="37972">787131</cx:pt>
          <cx:pt idx="37973">229500</cx:pt>
          <cx:pt idx="37974">640080</cx:pt>
          <cx:pt idx="37975">284400</cx:pt>
          <cx:pt idx="37976">203301</cx:pt>
          <cx:pt idx="37977">545040</cx:pt>
          <cx:pt idx="37978">180000</cx:pt>
          <cx:pt idx="37979">180000</cx:pt>
          <cx:pt idx="37980">348264</cx:pt>
          <cx:pt idx="37981">888840</cx:pt>
          <cx:pt idx="37982">239850</cx:pt>
          <cx:pt idx="37983">436032</cx:pt>
          <cx:pt idx="37984">108000</cx:pt>
          <cx:pt idx="37985">189000</cx:pt>
          <cx:pt idx="37986">202500</cx:pt>
          <cx:pt idx="37987">1350000</cx:pt>
          <cx:pt idx="37988">1350000</cx:pt>
          <cx:pt idx="37989">673875</cx:pt>
          <cx:pt idx="37990">127350</cx:pt>
          <cx:pt idx="37991">900000</cx:pt>
          <cx:pt idx="37992">808650</cx:pt>
          <cx:pt idx="37993">254700</cx:pt>
          <cx:pt idx="37994">760225.5</cx:pt>
          <cx:pt idx="37995">450000</cx:pt>
          <cx:pt idx="37996">527373</cx:pt>
          <cx:pt idx="37997">1078200</cx:pt>
          <cx:pt idx="37998">308461.5</cx:pt>
          <cx:pt idx="37999">941580</cx:pt>
          <cx:pt idx="38000">695970</cx:pt>
          <cx:pt idx="38001">180000</cx:pt>
          <cx:pt idx="38002">269550</cx:pt>
          <cx:pt idx="38003">787131</cx:pt>
          <cx:pt idx="38004">497520</cx:pt>
          <cx:pt idx="38005">810000</cx:pt>
          <cx:pt idx="38006">781920</cx:pt>
          <cx:pt idx="38007">1305000</cx:pt>
          <cx:pt idx="38008">269982</cx:pt>
          <cx:pt idx="38009">135000</cx:pt>
          <cx:pt idx="38010">675000</cx:pt>
          <cx:pt idx="38011">1078200</cx:pt>
          <cx:pt idx="38012">391500</cx:pt>
          <cx:pt idx="38013">910890</cx:pt>
          <cx:pt idx="38014">248760</cx:pt>
          <cx:pt idx="38015">521280</cx:pt>
          <cx:pt idx="38016">497520</cx:pt>
          <cx:pt idx="38017">1223010</cx:pt>
          <cx:pt idx="38018">508495.5</cx:pt>
          <cx:pt idx="38019">180000</cx:pt>
          <cx:pt idx="38020">900000</cx:pt>
          <cx:pt idx="38021">573408</cx:pt>
          <cx:pt idx="38022">310671</cx:pt>
          <cx:pt idx="38023">640080</cx:pt>
          <cx:pt idx="38024">462195</cx:pt>
          <cx:pt idx="38025">781920</cx:pt>
          <cx:pt idx="38026">835380</cx:pt>
          <cx:pt idx="38027">900000</cx:pt>
          <cx:pt idx="38028">592560</cx:pt>
          <cx:pt idx="38029">360000</cx:pt>
          <cx:pt idx="38030">348264</cx:pt>
          <cx:pt idx="38031">244584</cx:pt>
          <cx:pt idx="38032">450000</cx:pt>
          <cx:pt idx="38033">675000</cx:pt>
          <cx:pt idx="38034">163332</cx:pt>
          <cx:pt idx="38035">269550</cx:pt>
          <cx:pt idx="38036">886090.5</cx:pt>
          <cx:pt idx="38037">232434</cx:pt>
          <cx:pt idx="38038">112068</cx:pt>
          <cx:pt idx="38039">1078200</cx:pt>
          <cx:pt idx="38040">247500</cx:pt>
          <cx:pt idx="38041">1024740</cx:pt>
          <cx:pt idx="38042">474183</cx:pt>
          <cx:pt idx="38043">545040</cx:pt>
          <cx:pt idx="38044">417024</cx:pt>
          <cx:pt idx="38045">408330</cx:pt>
          <cx:pt idx="38046">544491</cx:pt>
          <cx:pt idx="38047">270126</cx:pt>
          <cx:pt idx="38048">781920</cx:pt>
          <cx:pt idx="38049">388066.5</cx:pt>
          <cx:pt idx="38050">640080</cx:pt>
          <cx:pt idx="38051">202500</cx:pt>
          <cx:pt idx="38052">533668.5</cx:pt>
          <cx:pt idx="38053">755190</cx:pt>
          <cx:pt idx="38054">1206000</cx:pt>
          <cx:pt idx="38055">284400</cx:pt>
          <cx:pt idx="38056">766282.5</cx:pt>
          <cx:pt idx="38057">180000</cx:pt>
          <cx:pt idx="38058">900000</cx:pt>
          <cx:pt idx="38059">509400</cx:pt>
          <cx:pt idx="38060">1024740</cx:pt>
          <cx:pt idx="38061">495000</cx:pt>
          <cx:pt idx="38062">314100</cx:pt>
          <cx:pt idx="38063">1451047.5</cx:pt>
          <cx:pt idx="38064">442062</cx:pt>
          <cx:pt idx="38065">276277.5</cx:pt>
          <cx:pt idx="38066">720000</cx:pt>
          <cx:pt idx="38067">473760</cx:pt>
          <cx:pt idx="38068">450000</cx:pt>
          <cx:pt idx="38069">270000</cx:pt>
          <cx:pt idx="38070">263686.5</cx:pt>
          <cx:pt idx="38071">247500</cx:pt>
          <cx:pt idx="38072">454500</cx:pt>
          <cx:pt idx="38073">974794.5</cx:pt>
          <cx:pt idx="38074">117162</cx:pt>
          <cx:pt idx="38075">284400</cx:pt>
          <cx:pt idx="38076">755190</cx:pt>
          <cx:pt idx="38077">225000</cx:pt>
          <cx:pt idx="38078">518562</cx:pt>
          <cx:pt idx="38079">269550</cx:pt>
          <cx:pt idx="38080">90000</cx:pt>
          <cx:pt idx="38081">193500</cx:pt>
          <cx:pt idx="38082">450000</cx:pt>
          <cx:pt idx="38083">239850</cx:pt>
          <cx:pt idx="38084">545040</cx:pt>
          <cx:pt idx="38085">360000</cx:pt>
          <cx:pt idx="38086">1120500</cx:pt>
          <cx:pt idx="38087">1125000</cx:pt>
          <cx:pt idx="38088">248877</cx:pt>
          <cx:pt idx="38089">629320.5</cx:pt>
          <cx:pt idx="38090">942300</cx:pt>
          <cx:pt idx="38091">900000</cx:pt>
          <cx:pt idx="38092">274500</cx:pt>
          <cx:pt idx="38093">781920</cx:pt>
          <cx:pt idx="38094">225000</cx:pt>
          <cx:pt idx="38095">497520</cx:pt>
          <cx:pt idx="38096">337500</cx:pt>
          <cx:pt idx="38097">270000</cx:pt>
          <cx:pt idx="38098">315000</cx:pt>
          <cx:pt idx="38099">400392</cx:pt>
          <cx:pt idx="38100">1350000</cx:pt>
          <cx:pt idx="38101">540000</cx:pt>
          <cx:pt idx="38102">315000</cx:pt>
          <cx:pt idx="38103">254700</cx:pt>
          <cx:pt idx="38104">497520</cx:pt>
          <cx:pt idx="38105">151173</cx:pt>
          <cx:pt idx="38106">835380</cx:pt>
          <cx:pt idx="38107">225000</cx:pt>
          <cx:pt idx="38108">148365</cx:pt>
          <cx:pt idx="38109">256500</cx:pt>
          <cx:pt idx="38110">592560</cx:pt>
          <cx:pt idx="38111">359374.5</cx:pt>
          <cx:pt idx="38112">1288350</cx:pt>
          <cx:pt idx="38113">408780</cx:pt>
          <cx:pt idx="38114">675000</cx:pt>
          <cx:pt idx="38115">156384</cx:pt>
          <cx:pt idx="38116">166810.5</cx:pt>
          <cx:pt idx="38117">301500</cx:pt>
          <cx:pt idx="38118">297000</cx:pt>
          <cx:pt idx="38119">247500</cx:pt>
          <cx:pt idx="38120">1236816</cx:pt>
          <cx:pt idx="38121">675000</cx:pt>
          <cx:pt idx="38122">521280</cx:pt>
          <cx:pt idx="38123">417024</cx:pt>
          <cx:pt idx="38124">2013840</cx:pt>
          <cx:pt idx="38125">728847</cx:pt>
          <cx:pt idx="38126">225000</cx:pt>
          <cx:pt idx="38127">1348852.5</cx:pt>
          <cx:pt idx="38128">450000</cx:pt>
          <cx:pt idx="38129">225000</cx:pt>
          <cx:pt idx="38130">327024</cx:pt>
          <cx:pt idx="38131">450000</cx:pt>
          <cx:pt idx="38132">808650</cx:pt>
          <cx:pt idx="38133">277969.5</cx:pt>
          <cx:pt idx="38134">101880</cx:pt>
          <cx:pt idx="38135">95940</cx:pt>
          <cx:pt idx="38136">1125000</cx:pt>
          <cx:pt idx="38137">427869</cx:pt>
          <cx:pt idx="38138">135000</cx:pt>
          <cx:pt idx="38139">129519</cx:pt>
          <cx:pt idx="38140">509922</cx:pt>
          <cx:pt idx="38141">225000</cx:pt>
          <cx:pt idx="38142">704844</cx:pt>
          <cx:pt idx="38143">526491</cx:pt>
          <cx:pt idx="38144">450000</cx:pt>
          <cx:pt idx="38145">263686.5</cx:pt>
          <cx:pt idx="38146">229500</cx:pt>
          <cx:pt idx="38147">1006920</cx:pt>
          <cx:pt idx="38148">1288350</cx:pt>
          <cx:pt idx="38149">270000</cx:pt>
          <cx:pt idx="38150">269550</cx:pt>
          <cx:pt idx="38151">149256</cx:pt>
          <cx:pt idx="38152">1040985</cx:pt>
          <cx:pt idx="38153">1461613.5</cx:pt>
          <cx:pt idx="38154">518562</cx:pt>
          <cx:pt idx="38155">481495.5</cx:pt>
          <cx:pt idx="38156">522000</cx:pt>
          <cx:pt idx="38157">544491</cx:pt>
          <cx:pt idx="38158">385749</cx:pt>
          <cx:pt idx="38159">172021.5</cx:pt>
          <cx:pt idx="38160">472500</cx:pt>
          <cx:pt idx="38161">448056</cx:pt>
          <cx:pt idx="38162">135000</cx:pt>
          <cx:pt idx="38163">500490</cx:pt>
          <cx:pt idx="38164">454500</cx:pt>
          <cx:pt idx="38165">547344</cx:pt>
          <cx:pt idx="38166">497520</cx:pt>
          <cx:pt idx="38167">1498860</cx:pt>
          <cx:pt idx="38168">229230</cx:pt>
          <cx:pt idx="38169">900000</cx:pt>
          <cx:pt idx="38170">573628.5</cx:pt>
          <cx:pt idx="38171">117162</cx:pt>
          <cx:pt idx="38172">521280</cx:pt>
          <cx:pt idx="38173">508495.5</cx:pt>
          <cx:pt idx="38174">1546020</cx:pt>
          <cx:pt idx="38175">93829.5</cx:pt>
          <cx:pt idx="38176">263686.5</cx:pt>
          <cx:pt idx="38177">677664</cx:pt>
          <cx:pt idx="38178">238500</cx:pt>
          <cx:pt idx="38179">427500</cx:pt>
          <cx:pt idx="38180">171000</cx:pt>
          <cx:pt idx="38181">450000</cx:pt>
          <cx:pt idx="38182">270000</cx:pt>
          <cx:pt idx="38183">526491</cx:pt>
          <cx:pt idx="38184">355536</cx:pt>
          <cx:pt idx="38185">450000</cx:pt>
          <cx:pt idx="38186">1546020</cx:pt>
          <cx:pt idx="38187">1078200</cx:pt>
          <cx:pt idx="38188">428463</cx:pt>
          <cx:pt idx="38189">382500</cx:pt>
          <cx:pt idx="38190">1485000</cx:pt>
          <cx:pt idx="38191">754740</cx:pt>
          <cx:pt idx="38192">364896</cx:pt>
          <cx:pt idx="38193">1455871.5</cx:pt>
          <cx:pt idx="38194">329904</cx:pt>
          <cx:pt idx="38195">180000</cx:pt>
          <cx:pt idx="38196">1096020</cx:pt>
          <cx:pt idx="38197">2025000</cx:pt>
          <cx:pt idx="38198">360000</cx:pt>
          <cx:pt idx="38199">315000</cx:pt>
          <cx:pt idx="38200">1546020</cx:pt>
          <cx:pt idx="38201">1710000</cx:pt>
          <cx:pt idx="38202">986553</cx:pt>
          <cx:pt idx="38203">450000</cx:pt>
          <cx:pt idx="38204">254700</cx:pt>
          <cx:pt idx="38205">360000</cx:pt>
          <cx:pt idx="38206">1125000</cx:pt>
          <cx:pt idx="38207">397881</cx:pt>
          <cx:pt idx="38208">401386.5</cx:pt>
          <cx:pt idx="38209">810000</cx:pt>
          <cx:pt idx="38210">1152000</cx:pt>
          <cx:pt idx="38211">346500</cx:pt>
          <cx:pt idx="38212">270000</cx:pt>
          <cx:pt idx="38213">687600</cx:pt>
          <cx:pt idx="38214">1345500</cx:pt>
          <cx:pt idx="38215">337500</cx:pt>
          <cx:pt idx="38216">348264</cx:pt>
          <cx:pt idx="38217">1350000</cx:pt>
          <cx:pt idx="38218">979992</cx:pt>
          <cx:pt idx="38219">646920</cx:pt>
          <cx:pt idx="38220">1035832.5</cx:pt>
          <cx:pt idx="38221">247500</cx:pt>
          <cx:pt idx="38222">265500</cx:pt>
          <cx:pt idx="38223">79128</cx:pt>
          <cx:pt idx="38224">225000</cx:pt>
          <cx:pt idx="38225">270000</cx:pt>
          <cx:pt idx="38226">824823</cx:pt>
          <cx:pt idx="38227">225000</cx:pt>
          <cx:pt idx="38228">380533.5</cx:pt>
          <cx:pt idx="38229">273636</cx:pt>
          <cx:pt idx="38230">360000</cx:pt>
          <cx:pt idx="38231">675000</cx:pt>
          <cx:pt idx="38232">521280</cx:pt>
          <cx:pt idx="38233">135000</cx:pt>
          <cx:pt idx="38234">284400</cx:pt>
          <cx:pt idx="38235">327024</cx:pt>
          <cx:pt idx="38236">555273</cx:pt>
          <cx:pt idx="38237">284400</cx:pt>
          <cx:pt idx="38238">904500</cx:pt>
          <cx:pt idx="38239">751500</cx:pt>
          <cx:pt idx="38240">521280</cx:pt>
          <cx:pt idx="38241">1006920</cx:pt>
          <cx:pt idx="38242">521280</cx:pt>
          <cx:pt idx="38243">495000</cx:pt>
          <cx:pt idx="38244">239850</cx:pt>
          <cx:pt idx="38245">1125000</cx:pt>
          <cx:pt idx="38246">175500</cx:pt>
          <cx:pt idx="38247">970380</cx:pt>
          <cx:pt idx="38248">1535553</cx:pt>
          <cx:pt idx="38249">1005120</cx:pt>
          <cx:pt idx="38250">112500</cx:pt>
          <cx:pt idx="38251">545040</cx:pt>
          <cx:pt idx="38252">808650</cx:pt>
          <cx:pt idx="38253">584766</cx:pt>
          <cx:pt idx="38254">297000</cx:pt>
          <cx:pt idx="38255">137538</cx:pt>
          <cx:pt idx="38256">755190</cx:pt>
          <cx:pt idx="38257">353241</cx:pt>
          <cx:pt idx="38258">1096020</cx:pt>
          <cx:pt idx="38259">405000</cx:pt>
          <cx:pt idx="38260">202500</cx:pt>
          <cx:pt idx="38261">227520</cx:pt>
          <cx:pt idx="38262">540000</cx:pt>
          <cx:pt idx="38263">492862.5</cx:pt>
          <cx:pt idx="38264">491823</cx:pt>
          <cx:pt idx="38265">239850</cx:pt>
          <cx:pt idx="38266">1282500</cx:pt>
          <cx:pt idx="38267">1676731.5</cx:pt>
          <cx:pt idx="38268">1288350</cx:pt>
          <cx:pt idx="38269">659610</cx:pt>
          <cx:pt idx="38270">364896</cx:pt>
          <cx:pt idx="38271">1006920</cx:pt>
          <cx:pt idx="38272">261648</cx:pt>
          <cx:pt idx="38273">2156400</cx:pt>
          <cx:pt idx="38274">270000</cx:pt>
          <cx:pt idx="38275">797557.5</cx:pt>
          <cx:pt idx="38276">755190</cx:pt>
          <cx:pt idx="38277">1256400</cx:pt>
          <cx:pt idx="38278">673875</cx:pt>
          <cx:pt idx="38279">180000</cx:pt>
          <cx:pt idx="38280">315000</cx:pt>
          <cx:pt idx="38281">247500</cx:pt>
          <cx:pt idx="38282">1327500</cx:pt>
          <cx:pt idx="38283">1288350</cx:pt>
          <cx:pt idx="38284">367389</cx:pt>
          <cx:pt idx="38285">526491</cx:pt>
          <cx:pt idx="38286">1319269.5</cx:pt>
          <cx:pt idx="38287">1515415.5</cx:pt>
          <cx:pt idx="38288">331834.5</cx:pt>
          <cx:pt idx="38289">450000</cx:pt>
          <cx:pt idx="38290">332473.5</cx:pt>
          <cx:pt idx="38291">1006920</cx:pt>
          <cx:pt idx="38292">298512</cx:pt>
          <cx:pt idx="38293">314055</cx:pt>
          <cx:pt idx="38294">1024740</cx:pt>
          <cx:pt idx="38295">247275</cx:pt>
          <cx:pt idx="38296">405000</cx:pt>
          <cx:pt idx="38297">180000</cx:pt>
          <cx:pt idx="38298">199008</cx:pt>
          <cx:pt idx="38299">803929.5</cx:pt>
          <cx:pt idx="38300">288873</cx:pt>
          <cx:pt idx="38301">865467</cx:pt>
          <cx:pt idx="38302">352044</cx:pt>
          <cx:pt idx="38303">127350</cx:pt>
          <cx:pt idx="38304">360000</cx:pt>
          <cx:pt idx="38305">641043</cx:pt>
          <cx:pt idx="38306">172512</cx:pt>
          <cx:pt idx="38307">675000</cx:pt>
          <cx:pt idx="38308">688500</cx:pt>
          <cx:pt idx="38309">553806</cx:pt>
          <cx:pt idx="38310">540000</cx:pt>
          <cx:pt idx="38311">450000</cx:pt>
          <cx:pt idx="38312">1006920</cx:pt>
          <cx:pt idx="38313">454500</cx:pt>
          <cx:pt idx="38314">318528</cx:pt>
          <cx:pt idx="38315">745429.5</cx:pt>
          <cx:pt idx="38316">180000</cx:pt>
          <cx:pt idx="38317">1575000</cx:pt>
          <cx:pt idx="38318">450000</cx:pt>
          <cx:pt idx="38319">1436850</cx:pt>
          <cx:pt idx="38320">125640</cx:pt>
          <cx:pt idx="38321">545040</cx:pt>
          <cx:pt idx="38322">1303812</cx:pt>
          <cx:pt idx="38323">458235</cx:pt>
          <cx:pt idx="38324">1288350</cx:pt>
          <cx:pt idx="38325">1024740</cx:pt>
          <cx:pt idx="38326">1006920</cx:pt>
          <cx:pt idx="38327">945000</cx:pt>
          <cx:pt idx="38328">1192500</cx:pt>
          <cx:pt idx="38329">450000</cx:pt>
          <cx:pt idx="38330">202500</cx:pt>
          <cx:pt idx="38331">225000</cx:pt>
          <cx:pt idx="38332">884124</cx:pt>
          <cx:pt idx="38333">305221.5</cx:pt>
          <cx:pt idx="38334">284400</cx:pt>
          <cx:pt idx="38335">1125000</cx:pt>
          <cx:pt idx="38336">1288350</cx:pt>
          <cx:pt idx="38337">225000</cx:pt>
          <cx:pt idx="38338">971280</cx:pt>
          <cx:pt idx="38339">343800</cx:pt>
          <cx:pt idx="38340">589050</cx:pt>
          <cx:pt idx="38341">168102</cx:pt>
          <cx:pt idx="38342">986166</cx:pt>
          <cx:pt idx="38343">225000</cx:pt>
          <cx:pt idx="38344">592560</cx:pt>
          <cx:pt idx="38345">229500</cx:pt>
          <cx:pt idx="38346">315000</cx:pt>
          <cx:pt idx="38347">117162</cx:pt>
          <cx:pt idx="38348">381528</cx:pt>
          <cx:pt idx="38349">517788</cx:pt>
          <cx:pt idx="38350">619965</cx:pt>
          <cx:pt idx="38351">904608</cx:pt>
          <cx:pt idx="38352">900000</cx:pt>
          <cx:pt idx="38353">728460</cx:pt>
          <cx:pt idx="38354">504000</cx:pt>
          <cx:pt idx="38355">180000</cx:pt>
          <cx:pt idx="38356">990000</cx:pt>
          <cx:pt idx="38357">454500</cx:pt>
          <cx:pt idx="38358">454500</cx:pt>
          <cx:pt idx="38359">140166</cx:pt>
          <cx:pt idx="38360">381528</cx:pt>
          <cx:pt idx="38361">824823</cx:pt>
          <cx:pt idx="38362">1314886.5</cx:pt>
          <cx:pt idx="38363">675000</cx:pt>
          <cx:pt idx="38364">1185120</cx:pt>
          <cx:pt idx="38365">568800</cx:pt>
          <cx:pt idx="38366">45000</cx:pt>
          <cx:pt idx="38367">544491</cx:pt>
          <cx:pt idx="38368">967500</cx:pt>
          <cx:pt idx="38369">1096020</cx:pt>
          <cx:pt idx="38370">180000</cx:pt>
          <cx:pt idx="38371">180000</cx:pt>
          <cx:pt idx="38372">497520</cx:pt>
          <cx:pt idx="38373">1129500</cx:pt>
          <cx:pt idx="38374">1506816</cx:pt>
          <cx:pt idx="38375">202500</cx:pt>
          <cx:pt idx="38376">89019</cx:pt>
          <cx:pt idx="38377">1125000</cx:pt>
          <cx:pt idx="38378">159264</cx:pt>
          <cx:pt idx="38379">533668.5</cx:pt>
          <cx:pt idx="38380">450000</cx:pt>
          <cx:pt idx="38381">331632</cx:pt>
          <cx:pt idx="38382">450000</cx:pt>
          <cx:pt idx="38383">848745</cx:pt>
          <cx:pt idx="38384">538704</cx:pt>
          <cx:pt idx="38385">1350000</cx:pt>
          <cx:pt idx="38386">284400</cx:pt>
          <cx:pt idx="38387">808650</cx:pt>
          <cx:pt idx="38388">343683</cx:pt>
          <cx:pt idx="38389">270000</cx:pt>
          <cx:pt idx="38390">485640</cx:pt>
          <cx:pt idx="38391">1436850</cx:pt>
          <cx:pt idx="38392">106974</cx:pt>
          <cx:pt idx="38393">286704</cx:pt>
          <cx:pt idx="38394">180000</cx:pt>
          <cx:pt idx="38395">646920</cx:pt>
          <cx:pt idx="38396">675000</cx:pt>
          <cx:pt idx="38397">156384</cx:pt>
          <cx:pt idx="38398">199080</cx:pt>
          <cx:pt idx="38399">450000</cx:pt>
          <cx:pt idx="38400">2013840</cx:pt>
          <cx:pt idx="38401">840780</cx:pt>
          <cx:pt idx="38402">450000</cx:pt>
          <cx:pt idx="38403">647046</cx:pt>
          <cx:pt idx="38404">180000</cx:pt>
          <cx:pt idx="38405">408330</cx:pt>
          <cx:pt idx="38406">331920</cx:pt>
          <cx:pt idx="38407">1045854</cx:pt>
          <cx:pt idx="38408">270000</cx:pt>
          <cx:pt idx="38409">592560</cx:pt>
          <cx:pt idx="38410">900000</cx:pt>
          <cx:pt idx="38411">862560</cx:pt>
          <cx:pt idx="38412">787131</cx:pt>
          <cx:pt idx="38413">582804</cx:pt>
          <cx:pt idx="38414">339948</cx:pt>
          <cx:pt idx="38415">317979</cx:pt>
          <cx:pt idx="38416">855000</cx:pt>
          <cx:pt idx="38417">808650</cx:pt>
          <cx:pt idx="38418">180000</cx:pt>
          <cx:pt idx="38419">1288350</cx:pt>
          <cx:pt idx="38420">882000</cx:pt>
          <cx:pt idx="38421">163512</cx:pt>
          <cx:pt idx="38422">360000</cx:pt>
          <cx:pt idx="38423">463500</cx:pt>
          <cx:pt idx="38424">540000</cx:pt>
          <cx:pt idx="38425">225000</cx:pt>
          <cx:pt idx="38426">296505</cx:pt>
          <cx:pt idx="38427">640080</cx:pt>
          <cx:pt idx="38428">112500</cx:pt>
          <cx:pt idx="38429">593010</cx:pt>
          <cx:pt idx="38430">263686.5</cx:pt>
          <cx:pt idx="38431">161730</cx:pt>
          <cx:pt idx="38432">562500</cx:pt>
          <cx:pt idx="38433">808650</cx:pt>
          <cx:pt idx="38434">284400</cx:pt>
          <cx:pt idx="38435">522396</cx:pt>
          <cx:pt idx="38436">180000</cx:pt>
          <cx:pt idx="38437">463500</cx:pt>
          <cx:pt idx="38438">1389204</cx:pt>
          <cx:pt idx="38439">1110019.5</cx:pt>
          <cx:pt idx="38440">450000</cx:pt>
          <cx:pt idx="38441">352044</cx:pt>
          <cx:pt idx="38442">808650</cx:pt>
          <cx:pt idx="38443">418500</cx:pt>
          <cx:pt idx="38444">867951</cx:pt>
          <cx:pt idx="38445">427500</cx:pt>
          <cx:pt idx="38446">694773</cx:pt>
          <cx:pt idx="38447">474048</cx:pt>
          <cx:pt idx="38448">291915</cx:pt>
          <cx:pt idx="38449">1528200</cx:pt>
          <cx:pt idx="38450">868797</cx:pt>
          <cx:pt idx="38451">545040</cx:pt>
          <cx:pt idx="38452">314055</cx:pt>
          <cx:pt idx="38453">229500</cx:pt>
          <cx:pt idx="38454">521280</cx:pt>
          <cx:pt idx="38455">405000</cx:pt>
          <cx:pt idx="38456">943515</cx:pt>
          <cx:pt idx="38457">808650</cx:pt>
          <cx:pt idx="38458">1724220</cx:pt>
          <cx:pt idx="38459">495891</cx:pt>
          <cx:pt idx="38460">1800000</cx:pt>
          <cx:pt idx="38461">237024</cx:pt>
          <cx:pt idx="38462">675000</cx:pt>
          <cx:pt idx="38463">900000</cx:pt>
          <cx:pt idx="38464">760225.5</cx:pt>
          <cx:pt idx="38465">436032</cx:pt>
          <cx:pt idx="38466">208854</cx:pt>
          <cx:pt idx="38467">1125000</cx:pt>
          <cx:pt idx="38468">295168.5</cx:pt>
          <cx:pt idx="38469">663669</cx:pt>
          <cx:pt idx="38470">592560</cx:pt>
          <cx:pt idx="38471">180000</cx:pt>
          <cx:pt idx="38472">211500</cx:pt>
          <cx:pt idx="38473">135000</cx:pt>
          <cx:pt idx="38474">659610</cx:pt>
          <cx:pt idx="38475">112500</cx:pt>
          <cx:pt idx="38476">675000</cx:pt>
          <cx:pt idx="38477">592560</cx:pt>
          <cx:pt idx="38478">760225.5</cx:pt>
          <cx:pt idx="38479">835380</cx:pt>
          <cx:pt idx="38480">256500</cx:pt>
          <cx:pt idx="38481">874152</cx:pt>
          <cx:pt idx="38482">679500</cx:pt>
          <cx:pt idx="38483">364500</cx:pt>
          <cx:pt idx="38484">495000</cx:pt>
          <cx:pt idx="38485">219249</cx:pt>
          <cx:pt idx="38486">604152</cx:pt>
          <cx:pt idx="38487">284400</cx:pt>
          <cx:pt idx="38488">760225.5</cx:pt>
          <cx:pt idx="38489">328405.5</cx:pt>
          <cx:pt idx="38490">225000</cx:pt>
          <cx:pt idx="38491">135000</cx:pt>
          <cx:pt idx="38492">405000</cx:pt>
          <cx:pt idx="38493">135000</cx:pt>
          <cx:pt idx="38494">382500</cx:pt>
          <cx:pt idx="38495">260640</cx:pt>
          <cx:pt idx="38496">254700</cx:pt>
          <cx:pt idx="38497">675000</cx:pt>
          <cx:pt idx="38498">202500</cx:pt>
          <cx:pt idx="38499">500211</cx:pt>
          <cx:pt idx="38500">422235</cx:pt>
          <cx:pt idx="38501">480060</cx:pt>
          <cx:pt idx="38502">1067940</cx:pt>
          <cx:pt idx="38503">354276</cx:pt>
          <cx:pt idx="38504">450000</cx:pt>
          <cx:pt idx="38505">436032</cx:pt>
          <cx:pt idx="38506">76410</cx:pt>
          <cx:pt idx="38507">325377</cx:pt>
          <cx:pt idx="38508">188460</cx:pt>
          <cx:pt idx="38509">284400</cx:pt>
          <cx:pt idx="38510">1174090.5</cx:pt>
          <cx:pt idx="38511">787500</cx:pt>
          <cx:pt idx="38512">360000</cx:pt>
          <cx:pt idx="38513">592560</cx:pt>
          <cx:pt idx="38514">314100</cx:pt>
          <cx:pt idx="38515">630000</cx:pt>
          <cx:pt idx="38516">1288350</cx:pt>
          <cx:pt idx="38517">1223010</cx:pt>
          <cx:pt idx="38518">1006920</cx:pt>
          <cx:pt idx="38519">202500</cx:pt>
          <cx:pt idx="38520">343800</cx:pt>
          <cx:pt idx="38521">450000</cx:pt>
          <cx:pt idx="38522">358074</cx:pt>
          <cx:pt idx="38523">1125000</cx:pt>
          <cx:pt idx="38524">922266</cx:pt>
          <cx:pt idx="38525">808650</cx:pt>
          <cx:pt idx="38526">900000</cx:pt>
          <cx:pt idx="38527">127350</cx:pt>
          <cx:pt idx="38528">473760</cx:pt>
          <cx:pt idx="38529">481495.5</cx:pt>
          <cx:pt idx="38530">269550</cx:pt>
          <cx:pt idx="38531">327024</cx:pt>
          <cx:pt idx="38532">450000</cx:pt>
          <cx:pt idx="38533">1291959</cx:pt>
          <cx:pt idx="38534">162000</cx:pt>
          <cx:pt idx="38535">971280</cx:pt>
          <cx:pt idx="38536">614574</cx:pt>
          <cx:pt idx="38537">518562</cx:pt>
          <cx:pt idx="38538">254700</cx:pt>
          <cx:pt idx="38539">1575000</cx:pt>
          <cx:pt idx="38540">585000</cx:pt>
          <cx:pt idx="38541">900000</cx:pt>
          <cx:pt idx="38542">495000</cx:pt>
          <cx:pt idx="38543">203760</cx:pt>
          <cx:pt idx="38544">848745</cx:pt>
          <cx:pt idx="38545">172021.5</cx:pt>
          <cx:pt idx="38546">225000</cx:pt>
          <cx:pt idx="38547">298512</cx:pt>
          <cx:pt idx="38548">1035072</cx:pt>
          <cx:pt idx="38549">270000</cx:pt>
          <cx:pt idx="38550">337500</cx:pt>
          <cx:pt idx="38551">891072</cx:pt>
          <cx:pt idx="38552">298728</cx:pt>
          <cx:pt idx="38553">835380</cx:pt>
          <cx:pt idx="38554">450000</cx:pt>
          <cx:pt idx="38555">808650</cx:pt>
          <cx:pt idx="38556">808650</cx:pt>
          <cx:pt idx="38557">675000</cx:pt>
          <cx:pt idx="38558">397881</cx:pt>
          <cx:pt idx="38559">640080</cx:pt>
          <cx:pt idx="38560">1125000</cx:pt>
          <cx:pt idx="38561">147888</cx:pt>
          <cx:pt idx="38562">436032</cx:pt>
          <cx:pt idx="38563">284400</cx:pt>
          <cx:pt idx="38564">225000</cx:pt>
          <cx:pt idx="38565">568800</cx:pt>
          <cx:pt idx="38566">270000</cx:pt>
          <cx:pt idx="38567">582804</cx:pt>
          <cx:pt idx="38568">675000</cx:pt>
          <cx:pt idx="38569">1256400</cx:pt>
          <cx:pt idx="38570">675000</cx:pt>
          <cx:pt idx="38571">1078200</cx:pt>
          <cx:pt idx="38572">585000</cx:pt>
          <cx:pt idx="38573">1264428</cx:pt>
          <cx:pt idx="38574">523597.5</cx:pt>
          <cx:pt idx="38575">450000</cx:pt>
          <cx:pt idx="38576">328365</cx:pt>
          <cx:pt idx="38577">358344</cx:pt>
          <cx:pt idx="38578">273636</cx:pt>
          <cx:pt idx="38579">500211</cx:pt>
          <cx:pt idx="38580">874363.5</cx:pt>
          <cx:pt idx="38581">53910</cx:pt>
          <cx:pt idx="38582">900000</cx:pt>
          <cx:pt idx="38583">592560</cx:pt>
          <cx:pt idx="38584">634041</cx:pt>
          <cx:pt idx="38585">381528</cx:pt>
          <cx:pt idx="38586">528633</cx:pt>
          <cx:pt idx="38587">1724220</cx:pt>
          <cx:pt idx="38588">794173.5</cx:pt>
          <cx:pt idx="38589">1125000</cx:pt>
          <cx:pt idx="38590">1166724</cx:pt>
          <cx:pt idx="38591">454500</cx:pt>
          <cx:pt idx="38592">1006920</cx:pt>
          <cx:pt idx="38593">601470</cx:pt>
          <cx:pt idx="38594">204858</cx:pt>
          <cx:pt idx="38595">1125000</cx:pt>
          <cx:pt idx="38596">239850</cx:pt>
          <cx:pt idx="38597">343800</cx:pt>
          <cx:pt idx="38598">337500</cx:pt>
          <cx:pt idx="38599">450000</cx:pt>
          <cx:pt idx="38600">533304</cx:pt>
          <cx:pt idx="38601">755190</cx:pt>
          <cx:pt idx="38602">879480</cx:pt>
          <cx:pt idx="38603">876816</cx:pt>
          <cx:pt idx="38604">312768</cx:pt>
          <cx:pt idx="38605">180000</cx:pt>
          <cx:pt idx="38606">1546020</cx:pt>
          <cx:pt idx="38607">1259545.5</cx:pt>
          <cx:pt idx="38608">450346.5</cx:pt>
          <cx:pt idx="38609">1006920</cx:pt>
          <cx:pt idx="38610">254700</cx:pt>
          <cx:pt idx="38611">439740</cx:pt>
          <cx:pt idx="38612">247941</cx:pt>
          <cx:pt idx="38613">1800000</cx:pt>
          <cx:pt idx="38614">192528</cx:pt>
          <cx:pt idx="38615">290088</cx:pt>
          <cx:pt idx="38616">450000</cx:pt>
          <cx:pt idx="38617">363190.5</cx:pt>
          <cx:pt idx="38618">197820</cx:pt>
          <cx:pt idx="38619">781920</cx:pt>
          <cx:pt idx="38620">234000</cx:pt>
          <cx:pt idx="38621">932643</cx:pt>
          <cx:pt idx="38622">375322.5</cx:pt>
          <cx:pt idx="38623">1288350</cx:pt>
          <cx:pt idx="38624">1075932</cx:pt>
          <cx:pt idx="38625">225000</cx:pt>
          <cx:pt idx="38626">734994</cx:pt>
          <cx:pt idx="38627">180000</cx:pt>
          <cx:pt idx="38628">450000</cx:pt>
          <cx:pt idx="38629">904500</cx:pt>
          <cx:pt idx="38630">1078200</cx:pt>
          <cx:pt idx="38631">202500</cx:pt>
          <cx:pt idx="38632">446931</cx:pt>
          <cx:pt idx="38633">229500</cx:pt>
          <cx:pt idx="38634">90000</cx:pt>
          <cx:pt idx="38635">162000</cx:pt>
          <cx:pt idx="38636">521280</cx:pt>
          <cx:pt idx="38637">225000</cx:pt>
          <cx:pt idx="38638">647046</cx:pt>
          <cx:pt idx="38639">270000</cx:pt>
          <cx:pt idx="38640">270000</cx:pt>
          <cx:pt idx="38641">270000</cx:pt>
          <cx:pt idx="38642">427500</cx:pt>
          <cx:pt idx="38643">226908</cx:pt>
          <cx:pt idx="38644">643500</cx:pt>
          <cx:pt idx="38645">808650</cx:pt>
          <cx:pt idx="38646">355536</cx:pt>
          <cx:pt idx="38647">1800000</cx:pt>
          <cx:pt idx="38648">508495.5</cx:pt>
          <cx:pt idx="38649">270000</cx:pt>
          <cx:pt idx="38650">1494436.5</cx:pt>
          <cx:pt idx="38651">1152000</cx:pt>
          <cx:pt idx="38652">247275</cx:pt>
          <cx:pt idx="38653">327024</cx:pt>
          <cx:pt idx="38654">450000</cx:pt>
          <cx:pt idx="38655">523237.5</cx:pt>
          <cx:pt idx="38656">320382</cx:pt>
          <cx:pt idx="38657">172512</cx:pt>
          <cx:pt idx="38658">284400</cx:pt>
          <cx:pt idx="38659">167076</cx:pt>
          <cx:pt idx="38660">270000</cx:pt>
          <cx:pt idx="38661">808650</cx:pt>
          <cx:pt idx="38662">157500</cx:pt>
          <cx:pt idx="38663">225000</cx:pt>
          <cx:pt idx="38664">942300</cx:pt>
          <cx:pt idx="38665">167895</cx:pt>
          <cx:pt idx="38666">278613</cx:pt>
          <cx:pt idx="38667">553806</cx:pt>
          <cx:pt idx="38668">945000</cx:pt>
          <cx:pt idx="38669">495216</cx:pt>
          <cx:pt idx="38670">539100</cx:pt>
          <cx:pt idx="38671">225000</cx:pt>
          <cx:pt idx="38672">1035000</cx:pt>
          <cx:pt idx="38673">360000</cx:pt>
          <cx:pt idx="38674">450000</cx:pt>
          <cx:pt idx="38675">1078200</cx:pt>
          <cx:pt idx="38676">760122</cx:pt>
          <cx:pt idx="38677">945000</cx:pt>
          <cx:pt idx="38678">900000</cx:pt>
          <cx:pt idx="38679">785398.5</cx:pt>
          <cx:pt idx="38680">135000</cx:pt>
          <cx:pt idx="38681">95940</cx:pt>
          <cx:pt idx="38682">254700</cx:pt>
          <cx:pt idx="38683">284400</cx:pt>
          <cx:pt idx="38684">229230</cx:pt>
          <cx:pt idx="38685">178290</cx:pt>
          <cx:pt idx="38686">640080</cx:pt>
          <cx:pt idx="38687">509922</cx:pt>
          <cx:pt idx="38688">1024740</cx:pt>
          <cx:pt idx="38689">545040</cx:pt>
          <cx:pt idx="38690">477000</cx:pt>
          <cx:pt idx="38691">585000</cx:pt>
          <cx:pt idx="38692">936436.5</cx:pt>
          <cx:pt idx="38693">474048</cx:pt>
          <cx:pt idx="38694">129519</cx:pt>
          <cx:pt idx="38695">931617</cx:pt>
          <cx:pt idx="38696">473161.5</cx:pt>
          <cx:pt idx="38697">355536</cx:pt>
          <cx:pt idx="38698">314055</cx:pt>
          <cx:pt idx="38699">526491</cx:pt>
          <cx:pt idx="38700">254700</cx:pt>
          <cx:pt idx="38701">152820</cx:pt>
          <cx:pt idx="38702">1129500</cx:pt>
          <cx:pt idx="38703">904500</cx:pt>
          <cx:pt idx="38704">675000</cx:pt>
          <cx:pt idx="38705">521280</cx:pt>
          <cx:pt idx="38706">629325</cx:pt>
          <cx:pt idx="38707">1762110</cx:pt>
          <cx:pt idx="38708">653328</cx:pt>
          <cx:pt idx="38709">382761</cx:pt>
          <cx:pt idx="38710">900000</cx:pt>
          <cx:pt idx="38711">1157670</cx:pt>
          <cx:pt idx="38712">715095</cx:pt>
          <cx:pt idx="38713">227493</cx:pt>
          <cx:pt idx="38714">746280</cx:pt>
          <cx:pt idx="38715">90000</cx:pt>
          <cx:pt idx="38716">270000</cx:pt>
          <cx:pt idx="38717">225000</cx:pt>
          <cx:pt idx="38718">276277.5</cx:pt>
          <cx:pt idx="38719">348264</cx:pt>
          <cx:pt idx="38720">585000</cx:pt>
          <cx:pt idx="38721">239850</cx:pt>
          <cx:pt idx="38722">553806</cx:pt>
          <cx:pt idx="38723">701730</cx:pt>
          <cx:pt idx="38724">675000</cx:pt>
          <cx:pt idx="38725">142200</cx:pt>
          <cx:pt idx="38726">490495.5</cx:pt>
          <cx:pt idx="38727">260568</cx:pt>
          <cx:pt idx="38728">254700</cx:pt>
          <cx:pt idx="38729">983160</cx:pt>
          <cx:pt idx="38730">592560</cx:pt>
          <cx:pt idx="38731">254700</cx:pt>
          <cx:pt idx="38732">450000</cx:pt>
          <cx:pt idx="38733">700830</cx:pt>
          <cx:pt idx="38734">1024290</cx:pt>
          <cx:pt idx="38735">545040</cx:pt>
          <cx:pt idx="38736">792162</cx:pt>
          <cx:pt idx="38737">538389</cx:pt>
          <cx:pt idx="38738">296280</cx:pt>
          <cx:pt idx="38739">225000</cx:pt>
          <cx:pt idx="38740">312768</cx:pt>
          <cx:pt idx="38741">902209.5</cx:pt>
          <cx:pt idx="38742">942300</cx:pt>
          <cx:pt idx="38743">508495.5</cx:pt>
          <cx:pt idx="38744">1096020</cx:pt>
          <cx:pt idx="38745">180000</cx:pt>
          <cx:pt idx="38746">900000</cx:pt>
          <cx:pt idx="38747">1320975</cx:pt>
          <cx:pt idx="38748">518562</cx:pt>
          <cx:pt idx="38749">521280</cx:pt>
          <cx:pt idx="38750">570708</cx:pt>
          <cx:pt idx="38751">513040.5</cx:pt>
          <cx:pt idx="38752">1260000</cx:pt>
          <cx:pt idx="38753">225000</cx:pt>
          <cx:pt idx="38754">463131</cx:pt>
          <cx:pt idx="38755">254700</cx:pt>
          <cx:pt idx="38756">755190</cx:pt>
          <cx:pt idx="38757">900000</cx:pt>
          <cx:pt idx="38758">180000</cx:pt>
          <cx:pt idx="38759">640080</cx:pt>
          <cx:pt idx="38760">469152</cx:pt>
          <cx:pt idx="38761">540000</cx:pt>
          <cx:pt idx="38762">156339</cx:pt>
          <cx:pt idx="38763">1354500</cx:pt>
          <cx:pt idx="38764">270000</cx:pt>
          <cx:pt idx="38765">545040</cx:pt>
          <cx:pt idx="38766">270000</cx:pt>
          <cx:pt idx="38767">1288350</cx:pt>
          <cx:pt idx="38768">284400</cx:pt>
          <cx:pt idx="38769">330048</cx:pt>
          <cx:pt idx="38770">477000</cx:pt>
          <cx:pt idx="38771">276277.5</cx:pt>
          <cx:pt idx="38772">668304</cx:pt>
          <cx:pt idx="38773">500427</cx:pt>
          <cx:pt idx="38774">1575000</cx:pt>
          <cx:pt idx="38775">417024</cx:pt>
          <cx:pt idx="38776">1066752</cx:pt>
          <cx:pt idx="38777">781920</cx:pt>
          <cx:pt idx="38778">521280</cx:pt>
          <cx:pt idx="38779">360000</cx:pt>
          <cx:pt idx="38780">284400</cx:pt>
          <cx:pt idx="38781">486000</cx:pt>
          <cx:pt idx="38782">675000</cx:pt>
          <cx:pt idx="38783">592560</cx:pt>
          <cx:pt idx="38784">100246.5</cx:pt>
          <cx:pt idx="38785">450000</cx:pt>
          <cx:pt idx="38786">1345500</cx:pt>
          <cx:pt idx="38787">545040</cx:pt>
          <cx:pt idx="38788">180000</cx:pt>
          <cx:pt idx="38789">284256</cx:pt>
          <cx:pt idx="38790">104256</cx:pt>
          <cx:pt idx="38791">247275</cx:pt>
          <cx:pt idx="38792">1575000</cx:pt>
          <cx:pt idx="38793">755190</cx:pt>
          <cx:pt idx="38794">148365</cx:pt>
          <cx:pt idx="38795">292500</cx:pt>
          <cx:pt idx="38796">1125000</cx:pt>
          <cx:pt idx="38797">157914</cx:pt>
          <cx:pt idx="38798">746280</cx:pt>
          <cx:pt idx="38799">202500</cx:pt>
          <cx:pt idx="38800">1546020</cx:pt>
          <cx:pt idx="38801">239850</cx:pt>
          <cx:pt idx="38802">640080</cx:pt>
          <cx:pt idx="38803">807984</cx:pt>
          <cx:pt idx="38804">284400</cx:pt>
          <cx:pt idx="38805">942300</cx:pt>
          <cx:pt idx="38806">675000</cx:pt>
          <cx:pt idx="38807">123768</cx:pt>
          <cx:pt idx="38808">283419</cx:pt>
          <cx:pt idx="38809">239850</cx:pt>
          <cx:pt idx="38810">76410</cx:pt>
          <cx:pt idx="38811">276277.5</cx:pt>
          <cx:pt idx="38812">971280</cx:pt>
          <cx:pt idx="38813">86598</cx:pt>
          <cx:pt idx="38814">269550</cx:pt>
          <cx:pt idx="38815">254700</cx:pt>
          <cx:pt idx="38816">381528</cx:pt>
          <cx:pt idx="38817">885762</cx:pt>
          <cx:pt idx="38818">345645</cx:pt>
          <cx:pt idx="38819">1971072</cx:pt>
          <cx:pt idx="38820">1078200</cx:pt>
          <cx:pt idx="38821">1125000</cx:pt>
          <cx:pt idx="38822">360000</cx:pt>
          <cx:pt idx="38823">1080000</cx:pt>
          <cx:pt idx="38824">781920</cx:pt>
          <cx:pt idx="38825">1345500</cx:pt>
          <cx:pt idx="38826">339241.5</cx:pt>
          <cx:pt idx="38827">202500</cx:pt>
          <cx:pt idx="38828">331920</cx:pt>
          <cx:pt idx="38829">900000</cx:pt>
          <cx:pt idx="38830">521280</cx:pt>
          <cx:pt idx="38831">381528</cx:pt>
          <cx:pt idx="38832">873342</cx:pt>
          <cx:pt idx="38833">916470</cx:pt>
          <cx:pt idx="38834">135000</cx:pt>
          <cx:pt idx="38835">1288350</cx:pt>
          <cx:pt idx="38836">1971072</cx:pt>
          <cx:pt idx="38837">302206.5</cx:pt>
          <cx:pt idx="38838">225000</cx:pt>
          <cx:pt idx="38839">518562</cx:pt>
          <cx:pt idx="38840">534204</cx:pt>
          <cx:pt idx="38841">720000</cx:pt>
          <cx:pt idx="38842">292500</cx:pt>
          <cx:pt idx="38843">1520253</cx:pt>
          <cx:pt idx="38844">1288350</cx:pt>
          <cx:pt idx="38845">360000</cx:pt>
          <cx:pt idx="38846">263686.5</cx:pt>
          <cx:pt idx="38847">1125000</cx:pt>
          <cx:pt idx="38848">270000</cx:pt>
          <cx:pt idx="38849">152820</cx:pt>
          <cx:pt idx="38850">1129500</cx:pt>
          <cx:pt idx="38851">679500</cx:pt>
          <cx:pt idx="38852">364896</cx:pt>
          <cx:pt idx="38853">296280</cx:pt>
          <cx:pt idx="38854">225000</cx:pt>
          <cx:pt idx="38855">640080</cx:pt>
          <cx:pt idx="38856">1550655</cx:pt>
          <cx:pt idx="38857">521136</cx:pt>
          <cx:pt idx="38858">225000</cx:pt>
          <cx:pt idx="38859">227520</cx:pt>
          <cx:pt idx="38860">381528</cx:pt>
          <cx:pt idx="38861">697500</cx:pt>
          <cx:pt idx="38862">657000</cx:pt>
          <cx:pt idx="38863">549882</cx:pt>
          <cx:pt idx="38864">427869</cx:pt>
          <cx:pt idx="38865">270000</cx:pt>
          <cx:pt idx="38866">675000</cx:pt>
          <cx:pt idx="38867">512064</cx:pt>
          <cx:pt idx="38868">490495.5</cx:pt>
          <cx:pt idx="38869">405000</cx:pt>
          <cx:pt idx="38870">276277.5</cx:pt>
          <cx:pt idx="38871">1003500</cx:pt>
          <cx:pt idx="38872">544491</cx:pt>
          <cx:pt idx="38873">770292</cx:pt>
          <cx:pt idx="38874">558855</cx:pt>
          <cx:pt idx="38875">808650</cx:pt>
          <cx:pt idx="38876">840996</cx:pt>
          <cx:pt idx="38877">252000</cx:pt>
          <cx:pt idx="38878">381528</cx:pt>
          <cx:pt idx="38879">1350000</cx:pt>
          <cx:pt idx="38880">857169</cx:pt>
          <cx:pt idx="38881">640080</cx:pt>
          <cx:pt idx="38882">343800</cx:pt>
          <cx:pt idx="38883">290358</cx:pt>
          <cx:pt idx="38884">1012653</cx:pt>
          <cx:pt idx="38885">579942</cx:pt>
          <cx:pt idx="38886">493497</cx:pt>
          <cx:pt idx="38887">457312.5</cx:pt>
          <cx:pt idx="38888">679500</cx:pt>
          <cx:pt idx="38889">675000</cx:pt>
          <cx:pt idx="38890">67500</cx:pt>
          <cx:pt idx="38891">1305000</cx:pt>
          <cx:pt idx="38892">74628</cx:pt>
          <cx:pt idx="38893">1149606</cx:pt>
          <cx:pt idx="38894">450000</cx:pt>
          <cx:pt idx="38895">787131</cx:pt>
          <cx:pt idx="38896">1159515</cx:pt>
          <cx:pt idx="38897">225000</cx:pt>
          <cx:pt idx="38898">1575000</cx:pt>
          <cx:pt idx="38899">380533.5</cx:pt>
          <cx:pt idx="38900">98910</cx:pt>
          <cx:pt idx="38901">427450.5</cx:pt>
          <cx:pt idx="38902">1288350</cx:pt>
          <cx:pt idx="38903">545040</cx:pt>
          <cx:pt idx="38904">494550</cx:pt>
          <cx:pt idx="38905">900000</cx:pt>
          <cx:pt idx="38906">824823</cx:pt>
          <cx:pt idx="38907">1006920</cx:pt>
          <cx:pt idx="38908">254700</cx:pt>
          <cx:pt idx="38909">270000</cx:pt>
          <cx:pt idx="38910">405000</cx:pt>
          <cx:pt idx="38911">225000</cx:pt>
          <cx:pt idx="38912">299772</cx:pt>
          <cx:pt idx="38913">271066.5</cx:pt>
          <cx:pt idx="38914">521280</cx:pt>
          <cx:pt idx="38915">1772181</cx:pt>
          <cx:pt idx="38916">1288350</cx:pt>
          <cx:pt idx="38917">1535553</cx:pt>
          <cx:pt idx="38918">405000</cx:pt>
          <cx:pt idx="38919">733315.5</cx:pt>
          <cx:pt idx="38920">521280</cx:pt>
          <cx:pt idx="38921">810000</cx:pt>
          <cx:pt idx="38922">295168.5</cx:pt>
          <cx:pt idx="38923">254700</cx:pt>
          <cx:pt idx="38924">953460</cx:pt>
          <cx:pt idx="38925">760225.5</cx:pt>
          <cx:pt idx="38926">840006</cx:pt>
          <cx:pt idx="38927">373140</cx:pt>
          <cx:pt idx="38928">585000</cx:pt>
          <cx:pt idx="38929">360000</cx:pt>
          <cx:pt idx="38930">675000</cx:pt>
          <cx:pt idx="38931">888840</cx:pt>
          <cx:pt idx="38932">354519</cx:pt>
          <cx:pt idx="38933">1185120</cx:pt>
          <cx:pt idx="38934">521280</cx:pt>
          <cx:pt idx="38935">755190</cx:pt>
          <cx:pt idx="38936">728460</cx:pt>
          <cx:pt idx="38937">219042</cx:pt>
          <cx:pt idx="38938">490495.5</cx:pt>
          <cx:pt idx="38939">1560726</cx:pt>
          <cx:pt idx="38940">123637.5</cx:pt>
          <cx:pt idx="38941">272520</cx:pt>
          <cx:pt idx="38942">284400</cx:pt>
          <cx:pt idx="38943">640080</cx:pt>
          <cx:pt idx="38944">1178217</cx:pt>
          <cx:pt idx="38945">180000</cx:pt>
          <cx:pt idx="38946">1828170</cx:pt>
          <cx:pt idx="38947">331834.5</cx:pt>
          <cx:pt idx="38948">785250</cx:pt>
          <cx:pt idx="38949">315000</cx:pt>
          <cx:pt idx="38950">678996</cx:pt>
          <cx:pt idx="38951">254700</cx:pt>
          <cx:pt idx="38952">735579</cx:pt>
          <cx:pt idx="38953">553500</cx:pt>
          <cx:pt idx="38954">225000</cx:pt>
          <cx:pt idx="38955">284400</cx:pt>
          <cx:pt idx="38956">327024</cx:pt>
          <cx:pt idx="38957">108000</cx:pt>
          <cx:pt idx="38958">457717.5</cx:pt>
          <cx:pt idx="38959">270000</cx:pt>
          <cx:pt idx="38960">1546020</cx:pt>
          <cx:pt idx="38961">864000</cx:pt>
          <cx:pt idx="38962">545040</cx:pt>
          <cx:pt idx="38963">270000</cx:pt>
          <cx:pt idx="38964">454500</cx:pt>
          <cx:pt idx="38965">276277.5</cx:pt>
          <cx:pt idx="38966">135000</cx:pt>
          <cx:pt idx="38967">454500</cx:pt>
          <cx:pt idx="38968">247275</cx:pt>
          <cx:pt idx="38969">180000</cx:pt>
          <cx:pt idx="38970">364896</cx:pt>
          <cx:pt idx="38971">491823</cx:pt>
          <cx:pt idx="38972">450000</cx:pt>
          <cx:pt idx="38973">538704</cx:pt>
          <cx:pt idx="38974">273636</cx:pt>
          <cx:pt idx="38975">983160</cx:pt>
          <cx:pt idx="38976">1077061.5</cx:pt>
          <cx:pt idx="38977">539059.5</cx:pt>
          <cx:pt idx="38978">315000</cx:pt>
          <cx:pt idx="38979">787131</cx:pt>
          <cx:pt idx="38980">1185282</cx:pt>
          <cx:pt idx="38981">1035000</cx:pt>
          <cx:pt idx="38982">339633</cx:pt>
          <cx:pt idx="38983">135531</cx:pt>
          <cx:pt idx="38984">798777</cx:pt>
          <cx:pt idx="38985">454500</cx:pt>
          <cx:pt idx="38986">315000</cx:pt>
          <cx:pt idx="38987">314100</cx:pt>
          <cx:pt idx="38988">1174005</cx:pt>
          <cx:pt idx="38989">142632</cx:pt>
          <cx:pt idx="38990">728460</cx:pt>
          <cx:pt idx="38991">112068</cx:pt>
          <cx:pt idx="38992">360000</cx:pt>
          <cx:pt idx="38993">450000</cx:pt>
          <cx:pt idx="38994">485640</cx:pt>
          <cx:pt idx="38995">270000</cx:pt>
          <cx:pt idx="38996">630000</cx:pt>
          <cx:pt idx="38997">247275</cx:pt>
          <cx:pt idx="38998">701730</cx:pt>
          <cx:pt idx="38999">315000</cx:pt>
          <cx:pt idx="39000">135000</cx:pt>
          <cx:pt idx="39001">180000</cx:pt>
          <cx:pt idx="39002">450000</cx:pt>
          <cx:pt idx="39003">636138</cx:pt>
          <cx:pt idx="39004">900000</cx:pt>
          <cx:pt idx="39005">473760</cx:pt>
          <cx:pt idx="39006">900000</cx:pt>
          <cx:pt idx="39007">1971072</cx:pt>
          <cx:pt idx="39008">247500</cx:pt>
          <cx:pt idx="39009">994500</cx:pt>
          <cx:pt idx="39010">202500</cx:pt>
          <cx:pt idx="39011">242595</cx:pt>
          <cx:pt idx="39012">269550</cx:pt>
          <cx:pt idx="39013">900000</cx:pt>
          <cx:pt idx="39014">1006920</cx:pt>
          <cx:pt idx="39015">450000</cx:pt>
          <cx:pt idx="39016">1391418</cx:pt>
          <cx:pt idx="39017">315000</cx:pt>
          <cx:pt idx="39018">967428</cx:pt>
          <cx:pt idx="39019">900000</cx:pt>
          <cx:pt idx="39020">450000</cx:pt>
          <cx:pt idx="39021">592560</cx:pt>
          <cx:pt idx="39022">518562</cx:pt>
          <cx:pt idx="39023">911263.5</cx:pt>
          <cx:pt idx="39024">834048</cx:pt>
          <cx:pt idx="39025">1303200</cx:pt>
          <cx:pt idx="39026">2250000</cx:pt>
          <cx:pt idx="39027">270000</cx:pt>
          <cx:pt idx="39028">270000</cx:pt>
          <cx:pt idx="39029">2250000</cx:pt>
          <cx:pt idx="39030">135000</cx:pt>
          <cx:pt idx="39031">953460</cx:pt>
          <cx:pt idx="39032">450000</cx:pt>
          <cx:pt idx="39033">239850</cx:pt>
          <cx:pt idx="39034">296505</cx:pt>
          <cx:pt idx="39035">95940</cx:pt>
          <cx:pt idx="39036">450000</cx:pt>
          <cx:pt idx="39037">239850</cx:pt>
          <cx:pt idx="39038">669591</cx:pt>
          <cx:pt idx="39039">284400</cx:pt>
          <cx:pt idx="39040">679500</cx:pt>
          <cx:pt idx="39041">315000</cx:pt>
          <cx:pt idx="39042">606303</cx:pt>
          <cx:pt idx="39043">327024</cx:pt>
          <cx:pt idx="39044">593010</cx:pt>
          <cx:pt idx="39045">508495.5</cx:pt>
          <cx:pt idx="39046">2048580</cx:pt>
          <cx:pt idx="39047">371304</cx:pt>
          <cx:pt idx="39048">315000</cx:pt>
          <cx:pt idx="39049">180000</cx:pt>
          <cx:pt idx="39050">860265</cx:pt>
          <cx:pt idx="39051">755190</cx:pt>
          <cx:pt idx="39052">543037.5</cx:pt>
          <cx:pt idx="39053">162000</cx:pt>
          <cx:pt idx="39054">237204</cx:pt>
          <cx:pt idx="39055">508495.5</cx:pt>
          <cx:pt idx="39056">735133.5</cx:pt>
          <cx:pt idx="39057">297000</cx:pt>
          <cx:pt idx="39058">521280</cx:pt>
          <cx:pt idx="39059">728460</cx:pt>
          <cx:pt idx="39060">188685</cx:pt>
          <cx:pt idx="39061">886500</cx:pt>
          <cx:pt idx="39062">781920</cx:pt>
          <cx:pt idx="39063">1436850</cx:pt>
          <cx:pt idx="39064">157500</cx:pt>
          <cx:pt idx="39065">814041</cx:pt>
          <cx:pt idx="39066">450000</cx:pt>
          <cx:pt idx="39067">817560</cx:pt>
          <cx:pt idx="39068">269550</cx:pt>
          <cx:pt idx="39069">238500</cx:pt>
          <cx:pt idx="39070">942300</cx:pt>
          <cx:pt idx="39071">900000</cx:pt>
          <cx:pt idx="39072">922266</cx:pt>
          <cx:pt idx="39073">740704.5</cx:pt>
          <cx:pt idx="39074">450000</cx:pt>
          <cx:pt idx="39075">1350000</cx:pt>
          <cx:pt idx="39076">640080</cx:pt>
          <cx:pt idx="39077">139500</cx:pt>
          <cx:pt idx="39078">74628</cx:pt>
          <cx:pt idx="39079">337500</cx:pt>
          <cx:pt idx="39080">254700</cx:pt>
          <cx:pt idx="39081">369000</cx:pt>
          <cx:pt idx="39082">225000</cx:pt>
          <cx:pt idx="39083">1129500</cx:pt>
          <cx:pt idx="39084">172021.5</cx:pt>
          <cx:pt idx="39085">1006920</cx:pt>
          <cx:pt idx="39086">1078200</cx:pt>
          <cx:pt idx="39087">310671</cx:pt>
          <cx:pt idx="39088">267102</cx:pt>
          <cx:pt idx="39089">148365</cx:pt>
          <cx:pt idx="39090">640080</cx:pt>
          <cx:pt idx="39091">247275</cx:pt>
          <cx:pt idx="39092">540000</cx:pt>
          <cx:pt idx="39093">1575000</cx:pt>
          <cx:pt idx="39094">135000</cx:pt>
          <cx:pt idx="39095">84577.5</cx:pt>
          <cx:pt idx="39096">505066.5</cx:pt>
          <cx:pt idx="39097">675000</cx:pt>
          <cx:pt idx="39098">1125000</cx:pt>
          <cx:pt idx="39099">269550</cx:pt>
          <cx:pt idx="39100">547344</cx:pt>
          <cx:pt idx="39101">90000</cx:pt>
          <cx:pt idx="39102">180000</cx:pt>
          <cx:pt idx="39103">667237.5</cx:pt>
          <cx:pt idx="39104">760225.5</cx:pt>
          <cx:pt idx="39105">449352</cx:pt>
          <cx:pt idx="39106">414792</cx:pt>
          <cx:pt idx="39107">835380</cx:pt>
          <cx:pt idx="39108">360000</cx:pt>
          <cx:pt idx="39109">76500</cx:pt>
          <cx:pt idx="39110">517500</cx:pt>
          <cx:pt idx="39111">450000</cx:pt>
          <cx:pt idx="39112">327024</cx:pt>
          <cx:pt idx="39113">900000</cx:pt>
          <cx:pt idx="39114">808650</cx:pt>
          <cx:pt idx="39115">193500</cx:pt>
          <cx:pt idx="39116">405000</cx:pt>
          <cx:pt idx="39117">295776</cx:pt>
          <cx:pt idx="39118">195543</cx:pt>
          <cx:pt idx="39119">387000</cx:pt>
          <cx:pt idx="39120">562932</cx:pt>
          <cx:pt idx="39121">491031</cx:pt>
          <cx:pt idx="39122">450000</cx:pt>
          <cx:pt idx="39123">583834.5</cx:pt>
          <cx:pt idx="39124">693000</cx:pt>
          <cx:pt idx="39125">397017</cx:pt>
          <cx:pt idx="39126">90000</cx:pt>
          <cx:pt idx="39127">247275</cx:pt>
          <cx:pt idx="39128">156384</cx:pt>
          <cx:pt idx="39129">263686.5</cx:pt>
          <cx:pt idx="39130">226152</cx:pt>
          <cx:pt idx="39131">900000</cx:pt>
          <cx:pt idx="39132">323172</cx:pt>
          <cx:pt idx="39133">518463</cx:pt>
          <cx:pt idx="39134">675000</cx:pt>
          <cx:pt idx="39135">472500</cx:pt>
          <cx:pt idx="39136">1125000</cx:pt>
          <cx:pt idx="39137">454500</cx:pt>
          <cx:pt idx="39138">289597.5</cx:pt>
          <cx:pt idx="39139">654498</cx:pt>
          <cx:pt idx="39140">545040</cx:pt>
          <cx:pt idx="39141">629325</cx:pt>
          <cx:pt idx="39142">225000</cx:pt>
          <cx:pt idx="39143">552555</cx:pt>
          <cx:pt idx="39144">225000</cx:pt>
          <cx:pt idx="39145">1215000</cx:pt>
          <cx:pt idx="39146">207306</cx:pt>
          <cx:pt idx="39147">573408</cx:pt>
          <cx:pt idx="39148">1006920</cx:pt>
          <cx:pt idx="39149">1288350</cx:pt>
          <cx:pt idx="39150">157500</cx:pt>
          <cx:pt idx="39151">52767</cx:pt>
          <cx:pt idx="39152">760225.5</cx:pt>
          <cx:pt idx="39153">794173.5</cx:pt>
          <cx:pt idx="39154">481500</cx:pt>
          <cx:pt idx="39155">540000</cx:pt>
          <cx:pt idx="39156">1082214</cx:pt>
          <cx:pt idx="39157">495000</cx:pt>
          <cx:pt idx="39158">521280</cx:pt>
          <cx:pt idx="39159">509400</cx:pt>
          <cx:pt idx="39160">101880</cx:pt>
          <cx:pt idx="39161">916470</cx:pt>
          <cx:pt idx="39162">302206.5</cx:pt>
          <cx:pt idx="39163">299772</cx:pt>
          <cx:pt idx="39164">270000</cx:pt>
          <cx:pt idx="39165">270000</cx:pt>
          <cx:pt idx="39166">900000</cx:pt>
          <cx:pt idx="39167">107820</cx:pt>
          <cx:pt idx="39168">180000</cx:pt>
          <cx:pt idx="39169">481176</cx:pt>
          <cx:pt idx="39170">314055</cx:pt>
          <cx:pt idx="39171">378117</cx:pt>
          <cx:pt idx="39172">1260702</cx:pt>
          <cx:pt idx="39173">760225.5</cx:pt>
          <cx:pt idx="39174">900000</cx:pt>
          <cx:pt idx="39175">1078200</cx:pt>
          <cx:pt idx="39176">135000</cx:pt>
          <cx:pt idx="39177">1270746</cx:pt>
          <cx:pt idx="39178">818410.5</cx:pt>
          <cx:pt idx="39179">454500</cx:pt>
          <cx:pt idx="39180">296280</cx:pt>
          <cx:pt idx="39181">270000</cx:pt>
          <cx:pt idx="39182">360000</cx:pt>
          <cx:pt idx="39183">109453.5</cx:pt>
          <cx:pt idx="39184">545040</cx:pt>
          <cx:pt idx="39185">797557.5</cx:pt>
          <cx:pt idx="39186">942300</cx:pt>
          <cx:pt idx="39187">317178</cx:pt>
          <cx:pt idx="39188">180000</cx:pt>
          <cx:pt idx="39189">835380</cx:pt>
          <cx:pt idx="39190">618183</cx:pt>
          <cx:pt idx="39191">679500</cx:pt>
          <cx:pt idx="39192">900000</cx:pt>
          <cx:pt idx="39193">619965</cx:pt>
          <cx:pt idx="39194">225000</cx:pt>
          <cx:pt idx="39195">454500</cx:pt>
          <cx:pt idx="39196">755190</cx:pt>
          <cx:pt idx="39197">337500</cx:pt>
          <cx:pt idx="39198">808650</cx:pt>
          <cx:pt idx="39199">450000</cx:pt>
          <cx:pt idx="39200">269550</cx:pt>
          <cx:pt idx="39201">942300</cx:pt>
          <cx:pt idx="39202">491823</cx:pt>
          <cx:pt idx="39203">256500</cx:pt>
          <cx:pt idx="39204">254700</cx:pt>
          <cx:pt idx="39205">2410380</cx:pt>
          <cx:pt idx="39206">1023732</cx:pt>
          <cx:pt idx="39207">560664</cx:pt>
          <cx:pt idx="39208">900000</cx:pt>
          <cx:pt idx="39209">260640</cx:pt>
          <cx:pt idx="39210">700830</cx:pt>
          <cx:pt idx="39211">770292</cx:pt>
          <cx:pt idx="39212">284400</cx:pt>
          <cx:pt idx="39213">277969.5</cx:pt>
          <cx:pt idx="39214">661500</cx:pt>
          <cx:pt idx="39215">296280</cx:pt>
          <cx:pt idx="39216">270000</cx:pt>
          <cx:pt idx="39217">292500</cx:pt>
          <cx:pt idx="39218">900000</cx:pt>
          <cx:pt idx="39219">180000</cx:pt>
          <cx:pt idx="39220">521280</cx:pt>
          <cx:pt idx="39221">292500</cx:pt>
          <cx:pt idx="39222">1800000</cx:pt>
          <cx:pt idx="39223">862560</cx:pt>
          <cx:pt idx="39224">276277.5</cx:pt>
          <cx:pt idx="39225">1724220</cx:pt>
          <cx:pt idx="39226">640080</cx:pt>
          <cx:pt idx="39227">405000</cx:pt>
          <cx:pt idx="39228">1160059.5</cx:pt>
          <cx:pt idx="39229">1971072</cx:pt>
          <cx:pt idx="39230">382500</cx:pt>
          <cx:pt idx="39231">540000</cx:pt>
          <cx:pt idx="39232">269550</cx:pt>
          <cx:pt idx="39233">900000</cx:pt>
          <cx:pt idx="39234">1314000</cx:pt>
          <cx:pt idx="39235">170640</cx:pt>
          <cx:pt idx="39236">291915</cx:pt>
          <cx:pt idx="39237">225000</cx:pt>
          <cx:pt idx="39238">509400</cx:pt>
          <cx:pt idx="39239">545040</cx:pt>
          <cx:pt idx="39240">1125000</cx:pt>
          <cx:pt idx="39241">971676</cx:pt>
          <cx:pt idx="39242">183294</cx:pt>
          <cx:pt idx="39243">239850</cx:pt>
          <cx:pt idx="39244">755190</cx:pt>
          <cx:pt idx="39245">585000</cx:pt>
          <cx:pt idx="39246">765000</cx:pt>
          <cx:pt idx="39247">1006920</cx:pt>
          <cx:pt idx="39248">755190</cx:pt>
          <cx:pt idx="39249">284031</cx:pt>
          <cx:pt idx="39250">242595</cx:pt>
          <cx:pt idx="39251">1078200</cx:pt>
          <cx:pt idx="39252">1006920</cx:pt>
          <cx:pt idx="39253">450000</cx:pt>
          <cx:pt idx="39254">1417185</cx:pt>
          <cx:pt idx="39255">444420</cx:pt>
          <cx:pt idx="39256">288873</cx:pt>
          <cx:pt idx="39257">900000</cx:pt>
          <cx:pt idx="39258">900000</cx:pt>
          <cx:pt idx="39259">112500</cx:pt>
          <cx:pt idx="39260">675000</cx:pt>
          <cx:pt idx="39261">536917.5</cx:pt>
          <cx:pt idx="39262">254700</cx:pt>
          <cx:pt idx="39263">270000</cx:pt>
          <cx:pt idx="39264">229500</cx:pt>
          <cx:pt idx="39265">625536</cx:pt>
          <cx:pt idx="39266">631332</cx:pt>
          <cx:pt idx="39267">225000</cx:pt>
          <cx:pt idx="39268">254700</cx:pt>
          <cx:pt idx="39269">1389204</cx:pt>
          <cx:pt idx="39270">247500</cx:pt>
          <cx:pt idx="39271">508495.5</cx:pt>
          <cx:pt idx="39272">2316010.5</cx:pt>
          <cx:pt idx="39273">552555</cx:pt>
          <cx:pt idx="39274">675000</cx:pt>
          <cx:pt idx="39275">755190</cx:pt>
          <cx:pt idx="39276">260640</cx:pt>
          <cx:pt idx="39277">1520253</cx:pt>
          <cx:pt idx="39278">567000</cx:pt>
          <cx:pt idx="39279">348264</cx:pt>
          <cx:pt idx="39280">331632</cx:pt>
          <cx:pt idx="39281">640080</cx:pt>
          <cx:pt idx="39282">328405.5</cx:pt>
          <cx:pt idx="39283">612612</cx:pt>
          <cx:pt idx="39284">161730</cx:pt>
          <cx:pt idx="39285">544491</cx:pt>
          <cx:pt idx="39286">238896</cx:pt>
          <cx:pt idx="39287">983299.5</cx:pt>
          <cx:pt idx="39288">735133.5</cx:pt>
          <cx:pt idx="39289">900000</cx:pt>
          <cx:pt idx="39290">331920</cx:pt>
          <cx:pt idx="39291">1096020</cx:pt>
          <cx:pt idx="39292">247500</cx:pt>
          <cx:pt idx="39293">450000</cx:pt>
          <cx:pt idx="39294">566055</cx:pt>
          <cx:pt idx="39295">1953423</cx:pt>
          <cx:pt idx="39296">814041</cx:pt>
          <cx:pt idx="39297">521280</cx:pt>
          <cx:pt idx="39298">1223010</cx:pt>
          <cx:pt idx="39299">755190</cx:pt>
          <cx:pt idx="39300">622413</cx:pt>
          <cx:pt idx="39301">225000</cx:pt>
          <cx:pt idx="39302">135000</cx:pt>
          <cx:pt idx="39303">675000</cx:pt>
          <cx:pt idx="39304">1575000</cx:pt>
          <cx:pt idx="39305">755190</cx:pt>
          <cx:pt idx="39306">675000</cx:pt>
          <cx:pt idx="39307">760225.5</cx:pt>
          <cx:pt idx="39308">694773</cx:pt>
          <cx:pt idx="39309">808650</cx:pt>
          <cx:pt idx="39310">239418</cx:pt>
          <cx:pt idx="39311">93829.5</cx:pt>
          <cx:pt idx="39312">1255680</cx:pt>
          <cx:pt idx="39313">450000</cx:pt>
          <cx:pt idx="39314">654498</cx:pt>
          <cx:pt idx="39315">450000</cx:pt>
          <cx:pt idx="39316">284400</cx:pt>
          <cx:pt idx="39317">1078200</cx:pt>
          <cx:pt idx="39318">225000</cx:pt>
          <cx:pt idx="39319">2085120</cx:pt>
          <cx:pt idx="39320">1903023</cx:pt>
          <cx:pt idx="39321">343800</cx:pt>
          <cx:pt idx="39322">180000</cx:pt>
          <cx:pt idx="39323">521280</cx:pt>
          <cx:pt idx="39324">450000</cx:pt>
          <cx:pt idx="39325">388512</cx:pt>
          <cx:pt idx="39326">679500</cx:pt>
          <cx:pt idx="39327">1255680</cx:pt>
          <cx:pt idx="39328">412560</cx:pt>
          <cx:pt idx="39329">640080</cx:pt>
          <cx:pt idx="39330">450000</cx:pt>
          <cx:pt idx="39331">1762110</cx:pt>
          <cx:pt idx="39332">862560</cx:pt>
          <cx:pt idx="39333">1660999.5</cx:pt>
          <cx:pt idx="39334">755190</cx:pt>
          <cx:pt idx="39335">254700</cx:pt>
          <cx:pt idx="39336">900000</cx:pt>
          <cx:pt idx="39337">450000</cx:pt>
          <cx:pt idx="39338">1575000</cx:pt>
          <cx:pt idx="39339">805500</cx:pt>
          <cx:pt idx="39340">239850</cx:pt>
          <cx:pt idx="39341">270000</cx:pt>
          <cx:pt idx="39342">583834.5</cx:pt>
          <cx:pt idx="39343">752742</cx:pt>
          <cx:pt idx="39344">180000</cx:pt>
          <cx:pt idx="39345">254700</cx:pt>
          <cx:pt idx="39346">436032</cx:pt>
          <cx:pt idx="39347">781920</cx:pt>
          <cx:pt idx="39348">495000</cx:pt>
          <cx:pt idx="39349">165915</cx:pt>
          <cx:pt idx="39350">654498</cx:pt>
          <cx:pt idx="39351">526491</cx:pt>
          <cx:pt idx="39352">675000</cx:pt>
          <cx:pt idx="39353">47970</cx:pt>
          <cx:pt idx="39354">50940</cx:pt>
          <cx:pt idx="39355">781920</cx:pt>
          <cx:pt idx="39356">942300</cx:pt>
          <cx:pt idx="39357">225000</cx:pt>
          <cx:pt idx="39358">1082214</cx:pt>
          <cx:pt idx="39359">662026.5</cx:pt>
          <cx:pt idx="39360">1574532</cx:pt>
          <cx:pt idx="39361">755190</cx:pt>
          <cx:pt idx="39362">675000</cx:pt>
          <cx:pt idx="39363">225000</cx:pt>
          <cx:pt idx="39364">199080</cx:pt>
          <cx:pt idx="39365">848745</cx:pt>
          <cx:pt idx="39366">679500</cx:pt>
          <cx:pt idx="39367">765000</cx:pt>
          <cx:pt idx="39368">247500</cx:pt>
          <cx:pt idx="39369">545040</cx:pt>
          <cx:pt idx="39370">900297</cx:pt>
          <cx:pt idx="39371">295668</cx:pt>
          <cx:pt idx="39372">1350000</cx:pt>
          <cx:pt idx="39373">225000</cx:pt>
          <cx:pt idx="39374">878733</cx:pt>
          <cx:pt idx="39375">417024</cx:pt>
          <cx:pt idx="39376">1800000</cx:pt>
          <cx:pt idx="39377">254700</cx:pt>
          <cx:pt idx="39378">942300</cx:pt>
          <cx:pt idx="39379">196213.5</cx:pt>
          <cx:pt idx="39380">270000</cx:pt>
          <cx:pt idx="39381">284400</cx:pt>
          <cx:pt idx="39382">225000</cx:pt>
          <cx:pt idx="39383">728460</cx:pt>
          <cx:pt idx="39384">270045</cx:pt>
          <cx:pt idx="39385">1006920</cx:pt>
          <cx:pt idx="39386">204768</cx:pt>
          <cx:pt idx="39387">180000</cx:pt>
          <cx:pt idx="39388">550467</cx:pt>
          <cx:pt idx="39389">585000</cx:pt>
          <cx:pt idx="39390">360000</cx:pt>
          <cx:pt idx="39391">204768</cx:pt>
          <cx:pt idx="39392">171000</cx:pt>
          <cx:pt idx="39393">659610</cx:pt>
          <cx:pt idx="39394">521280</cx:pt>
          <cx:pt idx="39395">269550</cx:pt>
          <cx:pt idx="39396">225000</cx:pt>
          <cx:pt idx="39397">1078200</cx:pt>
          <cx:pt idx="39398">203760</cx:pt>
          <cx:pt idx="39399">733500</cx:pt>
          <cx:pt idx="39400">848745</cx:pt>
          <cx:pt idx="39401">728460</cx:pt>
          <cx:pt idx="39402">1288350</cx:pt>
          <cx:pt idx="39403">625536</cx:pt>
          <cx:pt idx="39404">900000</cx:pt>
          <cx:pt idx="39405">1051245</cx:pt>
          <cx:pt idx="39406">533304</cx:pt>
          <cx:pt idx="39407">119448</cx:pt>
          <cx:pt idx="39408">448299</cx:pt>
          <cx:pt idx="39409">157050</cx:pt>
          <cx:pt idx="39410">450000</cx:pt>
          <cx:pt idx="39411">553806</cx:pt>
          <cx:pt idx="39412">668304</cx:pt>
          <cx:pt idx="39413">157500</cx:pt>
          <cx:pt idx="39414">284400</cx:pt>
          <cx:pt idx="39415">900000</cx:pt>
          <cx:pt idx="39416">294322.5</cx:pt>
          <cx:pt idx="39417">254700</cx:pt>
          <cx:pt idx="39418">1078200</cx:pt>
          <cx:pt idx="39419">260640</cx:pt>
          <cx:pt idx="39420">675000</cx:pt>
          <cx:pt idx="39421">585000</cx:pt>
          <cx:pt idx="39422">781920</cx:pt>
          <cx:pt idx="39423">284400</cx:pt>
          <cx:pt idx="39424">153504</cx:pt>
          <cx:pt idx="39425">495000</cx:pt>
          <cx:pt idx="39426">270000</cx:pt>
          <cx:pt idx="39427">1006920</cx:pt>
          <cx:pt idx="39428">276277.5</cx:pt>
          <cx:pt idx="39429">112500</cx:pt>
          <cx:pt idx="39430">1078200</cx:pt>
          <cx:pt idx="39431">841500</cx:pt>
          <cx:pt idx="39432">270000</cx:pt>
          <cx:pt idx="39433">500427</cx:pt>
          <cx:pt idx="39434">331632</cx:pt>
          <cx:pt idx="39435">517500</cx:pt>
          <cx:pt idx="39436">521280</cx:pt>
          <cx:pt idx="39437">2013840</cx:pt>
          <cx:pt idx="39438">313438.5</cx:pt>
          <cx:pt idx="39439">1227901.5</cx:pt>
          <cx:pt idx="39440">432567</cx:pt>
          <cx:pt idx="39441">237582</cx:pt>
          <cx:pt idx="39442">135000</cx:pt>
          <cx:pt idx="39443">814041</cx:pt>
          <cx:pt idx="39444">188460</cx:pt>
          <cx:pt idx="39445">747202.5</cx:pt>
          <cx:pt idx="39446">454500</cx:pt>
          <cx:pt idx="39447">67500</cx:pt>
          <cx:pt idx="39448">1138500</cx:pt>
          <cx:pt idx="39449">108072</cx:pt>
          <cx:pt idx="39450">745429.5</cx:pt>
          <cx:pt idx="39451">573408</cx:pt>
          <cx:pt idx="39452">1208304</cx:pt>
          <cx:pt idx="39453">247500</cx:pt>
          <cx:pt idx="39454">981000</cx:pt>
          <cx:pt idx="39455">1256400</cx:pt>
          <cx:pt idx="39456">521280</cx:pt>
          <cx:pt idx="39457">745429.5</cx:pt>
          <cx:pt idx="39458">180000</cx:pt>
          <cx:pt idx="39459">1288350</cx:pt>
          <cx:pt idx="39460">1223010</cx:pt>
          <cx:pt idx="39461">528633</cx:pt>
          <cx:pt idx="39462">472500</cx:pt>
          <cx:pt idx="39463">790830</cx:pt>
          <cx:pt idx="39464">450000</cx:pt>
          <cx:pt idx="39465">1067940</cx:pt>
          <cx:pt idx="39466">868797</cx:pt>
          <cx:pt idx="39467">585000</cx:pt>
          <cx:pt idx="39468">644427</cx:pt>
          <cx:pt idx="39469">269550</cx:pt>
          <cx:pt idx="39470">1246500</cx:pt>
          <cx:pt idx="39471">99504</cx:pt>
          <cx:pt idx="39472">284400</cx:pt>
          <cx:pt idx="39473">1718473.5</cx:pt>
          <cx:pt idx="39474">545040</cx:pt>
          <cx:pt idx="39475">180000</cx:pt>
          <cx:pt idx="39476">180000</cx:pt>
          <cx:pt idx="39477">81666</cx:pt>
          <cx:pt idx="39478">1007352</cx:pt>
          <cx:pt idx="39479">364846.5</cx:pt>
          <cx:pt idx="39480">679500</cx:pt>
          <cx:pt idx="39481">180000</cx:pt>
          <cx:pt idx="39482">755190</cx:pt>
          <cx:pt idx="39483">1350000</cx:pt>
          <cx:pt idx="39484">545040</cx:pt>
          <cx:pt idx="39485">284400</cx:pt>
          <cx:pt idx="39486">432567</cx:pt>
          <cx:pt idx="39487">270000</cx:pt>
          <cx:pt idx="39488">592560</cx:pt>
          <cx:pt idx="39489">1546020</cx:pt>
          <cx:pt idx="39490">315000</cx:pt>
          <cx:pt idx="39491">891072</cx:pt>
          <cx:pt idx="39492">1166724</cx:pt>
          <cx:pt idx="39493">808650</cx:pt>
          <cx:pt idx="39494">1102171.5</cx:pt>
          <cx:pt idx="39495">1009566</cx:pt>
          <cx:pt idx="39496">592560</cx:pt>
          <cx:pt idx="39497">616761</cx:pt>
          <cx:pt idx="39498">67500</cx:pt>
          <cx:pt idx="39499">251280</cx:pt>
          <cx:pt idx="39500">521280</cx:pt>
          <cx:pt idx="39501">1118286</cx:pt>
          <cx:pt idx="39502">143910</cx:pt>
          <cx:pt idx="39503">314055</cx:pt>
          <cx:pt idx="39504">755190</cx:pt>
          <cx:pt idx="39505">593010</cx:pt>
          <cx:pt idx="39506">1006920</cx:pt>
          <cx:pt idx="39507">180000</cx:pt>
          <cx:pt idx="39508">299772</cx:pt>
          <cx:pt idx="39509">254700</cx:pt>
          <cx:pt idx="39510">900000</cx:pt>
          <cx:pt idx="39511">477000</cx:pt>
          <cx:pt idx="39512">337500</cx:pt>
          <cx:pt idx="39513">364896</cx:pt>
          <cx:pt idx="39514">178290</cx:pt>
          <cx:pt idx="39515">2215224</cx:pt>
          <cx:pt idx="39516">265500</cx:pt>
          <cx:pt idx="39517">180000</cx:pt>
          <cx:pt idx="39518">335592</cx:pt>
          <cx:pt idx="39519">1070982</cx:pt>
          <cx:pt idx="39520">270000</cx:pt>
          <cx:pt idx="39521">781920</cx:pt>
          <cx:pt idx="39522">485640</cx:pt>
          <cx:pt idx="39523">508495.5</cx:pt>
          <cx:pt idx="39524">1971072</cx:pt>
          <cx:pt idx="39525">630000</cx:pt>
          <cx:pt idx="39526">841500</cx:pt>
          <cx:pt idx="39527">973710</cx:pt>
          <cx:pt idx="39528">900000</cx:pt>
          <cx:pt idx="39529">450000</cx:pt>
          <cx:pt idx="39530">521280</cx:pt>
          <cx:pt idx="39531">1546020</cx:pt>
          <cx:pt idx="39532">1006920</cx:pt>
          <cx:pt idx="39533">225000</cx:pt>
          <cx:pt idx="39534">278460</cx:pt>
          <cx:pt idx="39535">900000</cx:pt>
          <cx:pt idx="39536">706500</cx:pt>
          <cx:pt idx="39537">1125000</cx:pt>
          <cx:pt idx="39538">855000</cx:pt>
          <cx:pt idx="39539">630000</cx:pt>
          <cx:pt idx="39540">301464</cx:pt>
          <cx:pt idx="39541">239850</cx:pt>
          <cx:pt idx="39542">540000</cx:pt>
          <cx:pt idx="39543">80865</cx:pt>
          <cx:pt idx="39544">2250000</cx:pt>
          <cx:pt idx="39545">284400</cx:pt>
          <cx:pt idx="39546">403249.5</cx:pt>
          <cx:pt idx="39547">255960</cx:pt>
          <cx:pt idx="39548">659610</cx:pt>
          <cx:pt idx="39549">269550</cx:pt>
          <cx:pt idx="39550">254700</cx:pt>
          <cx:pt idx="39551">450000</cx:pt>
          <cx:pt idx="39552">942300</cx:pt>
          <cx:pt idx="39553">180000</cx:pt>
          <cx:pt idx="39554">348264</cx:pt>
          <cx:pt idx="39555">517788</cx:pt>
          <cx:pt idx="39556">573628.5</cx:pt>
          <cx:pt idx="39557">225000</cx:pt>
          <cx:pt idx="39558">284400</cx:pt>
          <cx:pt idx="39559">640080</cx:pt>
          <cx:pt idx="39560">545040</cx:pt>
          <cx:pt idx="39561">1024740</cx:pt>
          <cx:pt idx="39562">1078200</cx:pt>
          <cx:pt idx="39563">1061572.5</cx:pt>
          <cx:pt idx="39564">810000</cx:pt>
          <cx:pt idx="39565">675000</cx:pt>
          <cx:pt idx="39566">454500</cx:pt>
          <cx:pt idx="39567">675000</cx:pt>
          <cx:pt idx="39568">427500</cx:pt>
          <cx:pt idx="39569">808650</cx:pt>
          <cx:pt idx="39570">135000</cx:pt>
          <cx:pt idx="39571">900000</cx:pt>
          <cx:pt idx="39572">1207143</cx:pt>
          <cx:pt idx="39573">587619</cx:pt>
          <cx:pt idx="39574">247500</cx:pt>
          <cx:pt idx="39575">553806</cx:pt>
          <cx:pt idx="39576">592560</cx:pt>
          <cx:pt idx="39577">521280</cx:pt>
          <cx:pt idx="39578">314100</cx:pt>
          <cx:pt idx="39579">95940</cx:pt>
          <cx:pt idx="39580">540000</cx:pt>
          <cx:pt idx="39581">495000</cx:pt>
          <cx:pt idx="39582">835605</cx:pt>
          <cx:pt idx="39583">808650</cx:pt>
          <cx:pt idx="39584">450000</cx:pt>
          <cx:pt idx="39585">640080</cx:pt>
          <cx:pt idx="39586">337500</cx:pt>
          <cx:pt idx="39587">1145209.5</cx:pt>
          <cx:pt idx="39588">544491</cx:pt>
          <cx:pt idx="39589">523152</cx:pt>
          <cx:pt idx="39590">346500</cx:pt>
          <cx:pt idx="39591">450000</cx:pt>
          <cx:pt idx="39592">454500</cx:pt>
          <cx:pt idx="39593">254700</cx:pt>
          <cx:pt idx="39594">1288350</cx:pt>
          <cx:pt idx="39595">625536</cx:pt>
          <cx:pt idx="39596">163008</cx:pt>
          <cx:pt idx="39597">297130.5</cx:pt>
          <cx:pt idx="39598">373140</cx:pt>
          <cx:pt idx="39599">332842.5</cx:pt>
          <cx:pt idx="39600">808650</cx:pt>
          <cx:pt idx="39601">239850</cx:pt>
          <cx:pt idx="39602">292500</cx:pt>
          <cx:pt idx="39603">270000</cx:pt>
          <cx:pt idx="39604">1024290</cx:pt>
          <cx:pt idx="39605">473760</cx:pt>
          <cx:pt idx="39606">292500</cx:pt>
          <cx:pt idx="39607">495216</cx:pt>
          <cx:pt idx="39608">269550</cx:pt>
          <cx:pt idx="39609">1300500</cx:pt>
          <cx:pt idx="39610">900000</cx:pt>
          <cx:pt idx="39611">1190340</cx:pt>
          <cx:pt idx="39612">1288350</cx:pt>
          <cx:pt idx="39613">733315.5</cx:pt>
          <cx:pt idx="39614">728460</cx:pt>
          <cx:pt idx="39615">180000</cx:pt>
          <cx:pt idx="39616">81000</cx:pt>
          <cx:pt idx="39617">477175.5</cx:pt>
          <cx:pt idx="39618">450000</cx:pt>
          <cx:pt idx="39619">1138500</cx:pt>
          <cx:pt idx="39620">677664</cx:pt>
          <cx:pt idx="39621">675000</cx:pt>
          <cx:pt idx="39622">104256</cx:pt>
          <cx:pt idx="39623">1003500</cx:pt>
          <cx:pt idx="39624">284400</cx:pt>
          <cx:pt idx="39625">312768</cx:pt>
          <cx:pt idx="39626">568908</cx:pt>
          <cx:pt idx="39627">1489333.5</cx:pt>
          <cx:pt idx="39628">334152</cx:pt>
          <cx:pt idx="39629">297130.5</cx:pt>
          <cx:pt idx="39630">948096</cx:pt>
          <cx:pt idx="39631">343800</cx:pt>
          <cx:pt idx="39632">1120500</cx:pt>
          <cx:pt idx="39633">675000</cx:pt>
          <cx:pt idx="39634">227520</cx:pt>
          <cx:pt idx="39635">291384</cx:pt>
          <cx:pt idx="39636">1006920</cx:pt>
          <cx:pt idx="39637">477621</cx:pt>
          <cx:pt idx="39638">1350000</cx:pt>
          <cx:pt idx="39639">1303812</cx:pt>
          <cx:pt idx="39640">104256</cx:pt>
          <cx:pt idx="39641">1078200</cx:pt>
          <cx:pt idx="39642">277969.5</cx:pt>
          <cx:pt idx="39643">688500</cx:pt>
          <cx:pt idx="39644">835380</cx:pt>
          <cx:pt idx="39645">292500</cx:pt>
          <cx:pt idx="39646">808650</cx:pt>
          <cx:pt idx="39647">544500</cx:pt>
          <cx:pt idx="39648">592560</cx:pt>
          <cx:pt idx="39649">254700</cx:pt>
          <cx:pt idx="39650">675000</cx:pt>
          <cx:pt idx="39651">660289.5</cx:pt>
          <cx:pt idx="39652">654498</cx:pt>
          <cx:pt idx="39653">1155226.5</cx:pt>
          <cx:pt idx="39654">450000</cx:pt>
          <cx:pt idx="39655">639396</cx:pt>
          <cx:pt idx="39656">517500</cx:pt>
          <cx:pt idx="39657">227520</cx:pt>
          <cx:pt idx="39658">646920</cx:pt>
          <cx:pt idx="39659">343683</cx:pt>
          <cx:pt idx="39660">353241</cx:pt>
          <cx:pt idx="39661">1436850</cx:pt>
          <cx:pt idx="39662">284400</cx:pt>
          <cx:pt idx="39663">938304</cx:pt>
          <cx:pt idx="39664">571446</cx:pt>
          <cx:pt idx="39665">290088</cx:pt>
          <cx:pt idx="39666">900297</cx:pt>
          <cx:pt idx="39667">584766</cx:pt>
          <cx:pt idx="39668">296280</cx:pt>
          <cx:pt idx="39669">450000</cx:pt>
          <cx:pt idx="39670">972000</cx:pt>
          <cx:pt idx="39671">180000</cx:pt>
          <cx:pt idx="39672">1350000</cx:pt>
          <cx:pt idx="39673">611095.5</cx:pt>
          <cx:pt idx="39674">1546020</cx:pt>
          <cx:pt idx="39675">135000</cx:pt>
          <cx:pt idx="39676">715095</cx:pt>
          <cx:pt idx="39677">781920</cx:pt>
          <cx:pt idx="39678">417024</cx:pt>
          <cx:pt idx="39679">1024636.5</cx:pt>
          <cx:pt idx="39680">311877</cx:pt>
          <cx:pt idx="39681">254700</cx:pt>
          <cx:pt idx="39682">1129500</cx:pt>
          <cx:pt idx="39683">604152</cx:pt>
          <cx:pt idx="39684">270000</cx:pt>
          <cx:pt idx="39685">1262146.5</cx:pt>
          <cx:pt idx="39686">1002870</cx:pt>
          <cx:pt idx="39687">119925</cx:pt>
          <cx:pt idx="39688">301500</cx:pt>
          <cx:pt idx="39689">1024290</cx:pt>
          <cx:pt idx="39690">229230</cx:pt>
          <cx:pt idx="39691">1206954</cx:pt>
          <cx:pt idx="39692">1223010</cx:pt>
          <cx:pt idx="39693">261000</cx:pt>
          <cx:pt idx="39694">495000</cx:pt>
          <cx:pt idx="39695">327024</cx:pt>
          <cx:pt idx="39696">302341.5</cx:pt>
          <cx:pt idx="39697">540000</cx:pt>
          <cx:pt idx="39698">396171</cx:pt>
          <cx:pt idx="39699">314100</cx:pt>
          <cx:pt idx="39700">381528</cx:pt>
          <cx:pt idx="39701">364896</cx:pt>
          <cx:pt idx="39702">239850</cx:pt>
          <cx:pt idx="39703">1107981</cx:pt>
          <cx:pt idx="39704">545040</cx:pt>
          <cx:pt idx="39705">2033977.5</cx:pt>
          <cx:pt idx="39706">345024</cx:pt>
          <cx:pt idx="39707">323460</cx:pt>
          <cx:pt idx="39708">369720</cx:pt>
          <cx:pt idx="39709">555273</cx:pt>
          <cx:pt idx="39710">942300</cx:pt>
          <cx:pt idx="39711">254700</cx:pt>
          <cx:pt idx="39712">715765.5</cx:pt>
          <cx:pt idx="39713">909000</cx:pt>
          <cx:pt idx="39714">1546020</cx:pt>
          <cx:pt idx="39715">647046</cx:pt>
          <cx:pt idx="39716">326439</cx:pt>
          <cx:pt idx="39717">1971072</cx:pt>
          <cx:pt idx="39718">247500</cx:pt>
          <cx:pt idx="39719">1077061.5</cx:pt>
          <cx:pt idx="39720">284427</cx:pt>
          <cx:pt idx="39721">314055</cx:pt>
          <cx:pt idx="39722">675000</cx:pt>
          <cx:pt idx="39723">640080</cx:pt>
          <cx:pt idx="39724">215640</cx:pt>
          <cx:pt idx="39725">598486.5</cx:pt>
          <cx:pt idx="39726">495351</cx:pt>
          <cx:pt idx="39727">247500</cx:pt>
          <cx:pt idx="39728">1288350</cx:pt>
          <cx:pt idx="39729">148140</cx:pt>
          <cx:pt idx="39730">539100</cx:pt>
          <cx:pt idx="39731">283500</cx:pt>
          <cx:pt idx="39732">312768</cx:pt>
          <cx:pt idx="39733">665892</cx:pt>
          <cx:pt idx="39734">364896</cx:pt>
          <cx:pt idx="39735">651600</cx:pt>
          <cx:pt idx="39736">220032</cx:pt>
          <cx:pt idx="39737">607500</cx:pt>
          <cx:pt idx="39738">562491</cx:pt>
          <cx:pt idx="39739">104256</cx:pt>
          <cx:pt idx="39740">112500</cx:pt>
          <cx:pt idx="39741">127350</cx:pt>
          <cx:pt idx="39742">135000</cx:pt>
          <cx:pt idx="39743">652500</cx:pt>
          <cx:pt idx="39744">260568</cx:pt>
          <cx:pt idx="39745">269550</cx:pt>
          <cx:pt idx="39746">206280</cx:pt>
          <cx:pt idx="39747">508495.5</cx:pt>
          <cx:pt idx="39748">904500</cx:pt>
          <cx:pt idx="39749">675000</cx:pt>
          <cx:pt idx="39750">180000</cx:pt>
          <cx:pt idx="39751">904500</cx:pt>
          <cx:pt idx="39752">2156400</cx:pt>
          <cx:pt idx="39753">247500</cx:pt>
          <cx:pt idx="39754">639396</cx:pt>
          <cx:pt idx="39755">239850</cx:pt>
          <cx:pt idx="39756">781920</cx:pt>
          <cx:pt idx="39757">755190</cx:pt>
          <cx:pt idx="39758">640080</cx:pt>
          <cx:pt idx="39759">254700</cx:pt>
          <cx:pt idx="39760">450000</cx:pt>
          <cx:pt idx="39761">428854.5</cx:pt>
          <cx:pt idx="39762">339948</cx:pt>
          <cx:pt idx="39763">783927</cx:pt>
          <cx:pt idx="39764">808650</cx:pt>
          <cx:pt idx="39765">610335</cx:pt>
          <cx:pt idx="39766">1319269.5</cx:pt>
          <cx:pt idx="39767">592560</cx:pt>
          <cx:pt idx="39768">900000</cx:pt>
          <cx:pt idx="39769">247500</cx:pt>
          <cx:pt idx="39770">118512</cx:pt>
          <cx:pt idx="39771">156384</cx:pt>
          <cx:pt idx="39772">381528</cx:pt>
          <cx:pt idx="39773">1107981</cx:pt>
          <cx:pt idx="39774">1762110</cx:pt>
          <cx:pt idx="39775">180000</cx:pt>
          <cx:pt idx="39776">490536</cx:pt>
          <cx:pt idx="39777">180000</cx:pt>
          <cx:pt idx="39778">343800</cx:pt>
          <cx:pt idx="39779">1166724</cx:pt>
          <cx:pt idx="39780">592560</cx:pt>
          <cx:pt idx="39781">927000</cx:pt>
          <cx:pt idx="39782">1024290</cx:pt>
          <cx:pt idx="39783">314100</cx:pt>
          <cx:pt idx="39784">490495.5</cx:pt>
          <cx:pt idx="39785">260640</cx:pt>
          <cx:pt idx="39786">337500</cx:pt>
          <cx:pt idx="39787">225000</cx:pt>
          <cx:pt idx="39788">509400</cx:pt>
          <cx:pt idx="39789">1602000</cx:pt>
          <cx:pt idx="39790">405000</cx:pt>
          <cx:pt idx="39791">180000</cx:pt>
          <cx:pt idx="39792">182448</cx:pt>
          <cx:pt idx="39793">261000</cx:pt>
          <cx:pt idx="39794">1012500</cx:pt>
          <cx:pt idx="39795">225000</cx:pt>
          <cx:pt idx="39796">832500</cx:pt>
          <cx:pt idx="39797">180000</cx:pt>
          <cx:pt idx="39798">315000</cx:pt>
          <cx:pt idx="39799">1125000</cx:pt>
          <cx:pt idx="39800">202500</cx:pt>
          <cx:pt idx="39801">508495.5</cx:pt>
          <cx:pt idx="39802">679500</cx:pt>
          <cx:pt idx="39803">1354500</cx:pt>
          <cx:pt idx="39804">607500</cx:pt>
          <cx:pt idx="39805">237204</cx:pt>
          <cx:pt idx="39806">942300</cx:pt>
          <cx:pt idx="39807">360000</cx:pt>
          <cx:pt idx="39808">247500</cx:pt>
          <cx:pt idx="39809">135000</cx:pt>
          <cx:pt idx="39810">900000</cx:pt>
          <cx:pt idx="39811">122521.5</cx:pt>
          <cx:pt idx="39812">835605</cx:pt>
          <cx:pt idx="39813">225000</cx:pt>
          <cx:pt idx="39814">983299.5</cx:pt>
          <cx:pt idx="39815">409500</cx:pt>
          <cx:pt idx="39816">288873</cx:pt>
          <cx:pt idx="39817">640080</cx:pt>
          <cx:pt idx="39818">135000</cx:pt>
          <cx:pt idx="39819">269550</cx:pt>
          <cx:pt idx="39820">1751499</cx:pt>
          <cx:pt idx="39821">497520</cx:pt>
          <cx:pt idx="39822">808650</cx:pt>
          <cx:pt idx="39823">450000</cx:pt>
          <cx:pt idx="39824">512446.5</cx:pt>
          <cx:pt idx="39825">537669</cx:pt>
          <cx:pt idx="39826">494550</cx:pt>
          <cx:pt idx="39827">327024</cx:pt>
          <cx:pt idx="39828">85320</cx:pt>
          <cx:pt idx="39829">225000</cx:pt>
          <cx:pt idx="39830">450000</cx:pt>
          <cx:pt idx="39831">1971072</cx:pt>
          <cx:pt idx="39832">270000</cx:pt>
          <cx:pt idx="39833">269550</cx:pt>
          <cx:pt idx="39834">180000</cx:pt>
          <cx:pt idx="39835">854896.5</cx:pt>
          <cx:pt idx="39836">630000</cx:pt>
          <cx:pt idx="39837">1800000</cx:pt>
          <cx:pt idx="39838">180000</cx:pt>
          <cx:pt idx="39839">754740</cx:pt>
          <cx:pt idx="39840">1255680</cx:pt>
          <cx:pt idx="39841">180000</cx:pt>
          <cx:pt idx="39842">81000</cx:pt>
          <cx:pt idx="39843">835380</cx:pt>
          <cx:pt idx="39844">253737</cx:pt>
          <cx:pt idx="39845">808650</cx:pt>
          <cx:pt idx="39846">170640</cx:pt>
          <cx:pt idx="39847">1183963.5</cx:pt>
          <cx:pt idx="39848">755190</cx:pt>
          <cx:pt idx="39849">161730</cx:pt>
          <cx:pt idx="39850">663264</cx:pt>
          <cx:pt idx="39851">180000</cx:pt>
          <cx:pt idx="39852">640080</cx:pt>
          <cx:pt idx="39853">284400</cx:pt>
          <cx:pt idx="39854">585000</cx:pt>
          <cx:pt idx="39855">259794</cx:pt>
          <cx:pt idx="39856">805536</cx:pt>
          <cx:pt idx="39857">1137042</cx:pt>
          <cx:pt idx="39858">1111500</cx:pt>
          <cx:pt idx="39859">1269000</cx:pt>
          <cx:pt idx="39860">746280</cx:pt>
          <cx:pt idx="39861">900000</cx:pt>
          <cx:pt idx="39862">276277.5</cx:pt>
          <cx:pt idx="39863">187659</cx:pt>
          <cx:pt idx="39864">139500</cx:pt>
          <cx:pt idx="39865">720000</cx:pt>
          <cx:pt idx="39866">331834.5</cx:pt>
          <cx:pt idx="39867">178290</cx:pt>
          <cx:pt idx="39868">119925</cx:pt>
          <cx:pt idx="39869">143910</cx:pt>
          <cx:pt idx="39870">225000</cx:pt>
          <cx:pt idx="39871">1024740</cx:pt>
          <cx:pt idx="39872">251091</cx:pt>
          <cx:pt idx="39873">518562</cx:pt>
          <cx:pt idx="39874">405000</cx:pt>
          <cx:pt idx="39875">168102</cx:pt>
          <cx:pt idx="39876">521280</cx:pt>
          <cx:pt idx="39877">886176</cx:pt>
          <cx:pt idx="39878">1454094</cx:pt>
          <cx:pt idx="39879">247500</cx:pt>
          <cx:pt idx="39880">1515415.5</cx:pt>
          <cx:pt idx="39881">521280</cx:pt>
          <cx:pt idx="39882">781920</cx:pt>
          <cx:pt idx="39883">264159</cx:pt>
          <cx:pt idx="39884">447768</cx:pt>
          <cx:pt idx="39885">158148</cx:pt>
          <cx:pt idx="39886">622413</cx:pt>
          <cx:pt idx="39887">828000</cx:pt>
          <cx:pt idx="39888">1125000</cx:pt>
          <cx:pt idx="39889">473760</cx:pt>
          <cx:pt idx="39890">251280</cx:pt>
          <cx:pt idx="39891">510853.5</cx:pt>
          <cx:pt idx="39892">135000</cx:pt>
          <cx:pt idx="39893">630000</cx:pt>
          <cx:pt idx="39894">1305000</cx:pt>
          <cx:pt idx="39895">1575000</cx:pt>
          <cx:pt idx="39896">781920</cx:pt>
          <cx:pt idx="39897">996885</cx:pt>
          <cx:pt idx="39898">398016</cx:pt>
          <cx:pt idx="39899">604152</cx:pt>
          <cx:pt idx="39900">277969.5</cx:pt>
          <cx:pt idx="39901">270000</cx:pt>
          <cx:pt idx="39902">630000</cx:pt>
          <cx:pt idx="39903">675000</cx:pt>
          <cx:pt idx="39904">630000</cx:pt>
          <cx:pt idx="39905">526491</cx:pt>
          <cx:pt idx="39906">1096924.5</cx:pt>
          <cx:pt idx="39907">1003500</cx:pt>
          <cx:pt idx="39908">315000</cx:pt>
          <cx:pt idx="39909">284400</cx:pt>
          <cx:pt idx="39910">855000</cx:pt>
          <cx:pt idx="39911">544491</cx:pt>
          <cx:pt idx="39912">143910</cx:pt>
          <cx:pt idx="39913">808650</cx:pt>
          <cx:pt idx="39914">495000</cx:pt>
          <cx:pt idx="39915">390960</cx:pt>
          <cx:pt idx="39916">675000</cx:pt>
          <cx:pt idx="39917">339241.5</cx:pt>
          <cx:pt idx="39918">450000</cx:pt>
          <cx:pt idx="39919">180000</cx:pt>
          <cx:pt idx="39920">145957.5</cx:pt>
          <cx:pt idx="39921">518562</cx:pt>
          <cx:pt idx="39922">225000</cx:pt>
          <cx:pt idx="39923">2059056</cx:pt>
          <cx:pt idx="39924">450000</cx:pt>
          <cx:pt idx="39925">64291.5</cx:pt>
          <cx:pt idx="39926">1515415.5</cx:pt>
          <cx:pt idx="39927">540000</cx:pt>
          <cx:pt idx="39928">225000</cx:pt>
          <cx:pt idx="39929">675000</cx:pt>
          <cx:pt idx="39930">536917.5</cx:pt>
          <cx:pt idx="39931">675000</cx:pt>
          <cx:pt idx="39932">337500</cx:pt>
          <cx:pt idx="39933">239850</cx:pt>
          <cx:pt idx="39934">868797</cx:pt>
          <cx:pt idx="39935">469152</cx:pt>
          <cx:pt idx="39936">1113840</cx:pt>
          <cx:pt idx="39937">225000</cx:pt>
          <cx:pt idx="39938">781920</cx:pt>
          <cx:pt idx="39939">2250000</cx:pt>
          <cx:pt idx="39940">63000</cx:pt>
          <cx:pt idx="39941">728460</cx:pt>
          <cx:pt idx="39942">835380</cx:pt>
          <cx:pt idx="39943">407520</cx:pt>
          <cx:pt idx="39944">270000</cx:pt>
          <cx:pt idx="39945">2250000</cx:pt>
          <cx:pt idx="39946">1125000</cx:pt>
          <cx:pt idx="39947">746280</cx:pt>
          <cx:pt idx="39948">1256400</cx:pt>
          <cx:pt idx="39949">187704</cx:pt>
          <cx:pt idx="39950">509922</cx:pt>
          <cx:pt idx="39951">1000858.5</cx:pt>
          <cx:pt idx="39952">1288350</cx:pt>
          <cx:pt idx="39953">1236816</cx:pt>
          <cx:pt idx="39954">270126</cx:pt>
          <cx:pt idx="39955">521280</cx:pt>
          <cx:pt idx="39956">1078200</cx:pt>
          <cx:pt idx="39957">135000</cx:pt>
          <cx:pt idx="39958">640080</cx:pt>
          <cx:pt idx="39959">450000</cx:pt>
          <cx:pt idx="39960">450000</cx:pt>
          <cx:pt idx="39961">1312110</cx:pt>
          <cx:pt idx="39962">544491</cx:pt>
          <cx:pt idx="39963">270000</cx:pt>
          <cx:pt idx="39964">180000</cx:pt>
          <cx:pt idx="39965">900000</cx:pt>
          <cx:pt idx="39966">743031</cx:pt>
          <cx:pt idx="39967">720000</cx:pt>
          <cx:pt idx="39968">112500</cx:pt>
          <cx:pt idx="39969">1078200</cx:pt>
          <cx:pt idx="39970">1320849</cx:pt>
          <cx:pt idx="39971">490495.5</cx:pt>
          <cx:pt idx="39972">1971072</cx:pt>
          <cx:pt idx="39973">640080</cx:pt>
          <cx:pt idx="39974">355536</cx:pt>
          <cx:pt idx="39975">508495.5</cx:pt>
          <cx:pt idx="39976">375322.5</cx:pt>
          <cx:pt idx="39977">670500</cx:pt>
          <cx:pt idx="39978">90000</cx:pt>
          <cx:pt idx="39979">755190</cx:pt>
          <cx:pt idx="39980">301500</cx:pt>
          <cx:pt idx="39981">521280</cx:pt>
          <cx:pt idx="39982">358443</cx:pt>
          <cx:pt idx="39983">593010</cx:pt>
          <cx:pt idx="39984">945000</cx:pt>
          <cx:pt idx="39985">900000</cx:pt>
          <cx:pt idx="39986">808650</cx:pt>
          <cx:pt idx="39987">1574532</cx:pt>
          <cx:pt idx="39988">297000</cx:pt>
          <cx:pt idx="39989">180000</cx:pt>
          <cx:pt idx="39990">225000</cx:pt>
          <cx:pt idx="39991">808650</cx:pt>
          <cx:pt idx="39992">1061599.5</cx:pt>
          <cx:pt idx="39993">396171</cx:pt>
          <cx:pt idx="39994">694773</cx:pt>
          <cx:pt idx="39995">512064</cx:pt>
          <cx:pt idx="39996">180000</cx:pt>
          <cx:pt idx="39997">900000</cx:pt>
          <cx:pt idx="39998">382050</cx:pt>
          <cx:pt idx="39999">521280</cx:pt>
          <cx:pt idx="40000">441481.5</cx:pt>
          <cx:pt idx="40001">647046</cx:pt>
          <cx:pt idx="40002">553806</cx:pt>
          <cx:pt idx="40003">485190</cx:pt>
          <cx:pt idx="40004">862560</cx:pt>
          <cx:pt idx="40005">277969.5</cx:pt>
          <cx:pt idx="40006">542133</cx:pt>
          <cx:pt idx="40007">338832</cx:pt>
          <cx:pt idx="40008">254700</cx:pt>
          <cx:pt idx="40009">1067940</cx:pt>
          <cx:pt idx="40010">1288350</cx:pt>
          <cx:pt idx="40011">1957500</cx:pt>
          <cx:pt idx="40012">543735</cx:pt>
          <cx:pt idx="40013">835380</cx:pt>
          <cx:pt idx="40014">593460</cx:pt>
          <cx:pt idx="40015">990000</cx:pt>
          <cx:pt idx="40016">555273</cx:pt>
          <cx:pt idx="40017">254700</cx:pt>
          <cx:pt idx="40018">502497</cx:pt>
          <cx:pt idx="40019">273636</cx:pt>
          <cx:pt idx="40020">661500</cx:pt>
          <cx:pt idx="40021">360000</cx:pt>
          <cx:pt idx="40022">1417500</cx:pt>
          <cx:pt idx="40023">184500</cx:pt>
          <cx:pt idx="40024">450000</cx:pt>
          <cx:pt idx="40025">1319269.5</cx:pt>
          <cx:pt idx="40026">408330</cx:pt>
          <cx:pt idx="40027">1046142</cx:pt>
          <cx:pt idx="40028">225000</cx:pt>
          <cx:pt idx="40029">723996</cx:pt>
          <cx:pt idx="40030">337500</cx:pt>
          <cx:pt idx="40031">702000</cx:pt>
          <cx:pt idx="40032">760225.5</cx:pt>
          <cx:pt idx="40033">270000</cx:pt>
          <cx:pt idx="40034">894766.5</cx:pt>
          <cx:pt idx="40035">203760</cx:pt>
          <cx:pt idx="40036">239850</cx:pt>
          <cx:pt idx="40037">921861</cx:pt>
          <cx:pt idx="40038">450000</cx:pt>
          <cx:pt idx="40039">1046142</cx:pt>
          <cx:pt idx="40040">247275</cx:pt>
          <cx:pt idx="40041">521280</cx:pt>
          <cx:pt idx="40042">536917.5</cx:pt>
          <cx:pt idx="40043">1800000</cx:pt>
          <cx:pt idx="40044">675000</cx:pt>
          <cx:pt idx="40045">135000</cx:pt>
          <cx:pt idx="40046">254700</cx:pt>
          <cx:pt idx="40047">225000</cx:pt>
          <cx:pt idx="40048">450000</cx:pt>
          <cx:pt idx="40049">1082214</cx:pt>
          <cx:pt idx="40050">760225.5</cx:pt>
          <cx:pt idx="40051">1546020</cx:pt>
          <cx:pt idx="40052">1115383.5</cx:pt>
          <cx:pt idx="40053">781920</cx:pt>
          <cx:pt idx="40054">135000</cx:pt>
          <cx:pt idx="40055">447768</cx:pt>
          <cx:pt idx="40056">568800</cx:pt>
          <cx:pt idx="40057">560664</cx:pt>
          <cx:pt idx="40058">715095</cx:pt>
          <cx:pt idx="40059">855882</cx:pt>
          <cx:pt idx="40060">178290</cx:pt>
          <cx:pt idx="40061">218938.5</cx:pt>
          <cx:pt idx="40062">625536</cx:pt>
          <cx:pt idx="40063">468333</cx:pt>
          <cx:pt idx="40064">211500</cx:pt>
          <cx:pt idx="40065">382500</cx:pt>
          <cx:pt idx="40066">495000</cx:pt>
          <cx:pt idx="40067">755190</cx:pt>
          <cx:pt idx="40068">450000</cx:pt>
          <cx:pt idx="40069">327024</cx:pt>
          <cx:pt idx="40070">781920</cx:pt>
          <cx:pt idx="40071">785398.5</cx:pt>
          <cx:pt idx="40072">688500</cx:pt>
          <cx:pt idx="40073">552555</cx:pt>
          <cx:pt idx="40074">270000</cx:pt>
          <cx:pt idx="40075">450000</cx:pt>
          <cx:pt idx="40076">679500</cx:pt>
          <cx:pt idx="40077">241618.5</cx:pt>
          <cx:pt idx="40078">225000</cx:pt>
          <cx:pt idx="40079">862560</cx:pt>
          <cx:pt idx="40080">675000</cx:pt>
          <cx:pt idx="40081">284400</cx:pt>
          <cx:pt idx="40082">486000</cx:pt>
          <cx:pt idx="40083">1293502.5</cx:pt>
          <cx:pt idx="40084">1078200</cx:pt>
          <cx:pt idx="40085">269550</cx:pt>
          <cx:pt idx="40086">225000</cx:pt>
          <cx:pt idx="40087">473760</cx:pt>
          <cx:pt idx="40088">50940</cx:pt>
          <cx:pt idx="40089">225000</cx:pt>
          <cx:pt idx="40090">344043</cx:pt>
          <cx:pt idx="40091">781920</cx:pt>
          <cx:pt idx="40092">269550</cx:pt>
          <cx:pt idx="40093">634500</cx:pt>
          <cx:pt idx="40094">247675.5</cx:pt>
          <cx:pt idx="40095">247500</cx:pt>
          <cx:pt idx="40096">595903.5</cx:pt>
          <cx:pt idx="40097">900000</cx:pt>
          <cx:pt idx="40098">360000</cx:pt>
          <cx:pt idx="40099">298512</cx:pt>
          <cx:pt idx="40100">143910</cx:pt>
          <cx:pt idx="40101">942300</cx:pt>
          <cx:pt idx="40102">1711764</cx:pt>
          <cx:pt idx="40103">1042560</cx:pt>
          <cx:pt idx="40104">490495.5</cx:pt>
          <cx:pt idx="40105">375322.5</cx:pt>
          <cx:pt idx="40106">486265.5</cx:pt>
          <cx:pt idx="40107">191880</cx:pt>
          <cx:pt idx="40108">877500</cx:pt>
          <cx:pt idx="40109">180000</cx:pt>
          <cx:pt idx="40110">675000</cx:pt>
          <cx:pt idx="40111">225000</cx:pt>
          <cx:pt idx="40112">808650</cx:pt>
          <cx:pt idx="40113">986553</cx:pt>
          <cx:pt idx="40114">212656.5</cx:pt>
          <cx:pt idx="40115">956574</cx:pt>
          <cx:pt idx="40116">115128</cx:pt>
          <cx:pt idx="40117">912541.5</cx:pt>
          <cx:pt idx="40118">180000</cx:pt>
          <cx:pt idx="40119">573628.5</cx:pt>
          <cx:pt idx="40120">225000</cx:pt>
          <cx:pt idx="40121">188460</cx:pt>
          <cx:pt idx="40122">1006920</cx:pt>
          <cx:pt idx="40123">292500</cx:pt>
          <cx:pt idx="40124">808650</cx:pt>
          <cx:pt idx="40125">398160</cx:pt>
          <cx:pt idx="40126">808650</cx:pt>
          <cx:pt idx="40127">1125000</cx:pt>
          <cx:pt idx="40128">180000</cx:pt>
          <cx:pt idx="40129">781920</cx:pt>
          <cx:pt idx="40130">1236816</cx:pt>
          <cx:pt idx="40131">1019299.5</cx:pt>
          <cx:pt idx="40132">640080</cx:pt>
          <cx:pt idx="40133">263686.5</cx:pt>
          <cx:pt idx="40134">247500</cx:pt>
          <cx:pt idx="40135">445500</cx:pt>
          <cx:pt idx="40136">225000</cx:pt>
          <cx:pt idx="40137">942300</cx:pt>
          <cx:pt idx="40138">528633</cx:pt>
          <cx:pt idx="40139">675000</cx:pt>
          <cx:pt idx="40140">598486.5</cx:pt>
          <cx:pt idx="40141">835380</cx:pt>
          <cx:pt idx="40142">1800000</cx:pt>
          <cx:pt idx="40143">279000</cx:pt>
          <cx:pt idx="40144">188685</cx:pt>
          <cx:pt idx="40145">2164878</cx:pt>
          <cx:pt idx="40146">247500</cx:pt>
          <cx:pt idx="40147">1006920</cx:pt>
          <cx:pt idx="40148">392427</cx:pt>
          <cx:pt idx="40149">258709.5</cx:pt>
          <cx:pt idx="40150">1293165</cx:pt>
          <cx:pt idx="40151">521280</cx:pt>
          <cx:pt idx="40152">900000</cx:pt>
          <cx:pt idx="40153">225000</cx:pt>
          <cx:pt idx="40154">225000</cx:pt>
          <cx:pt idx="40155">157500</cx:pt>
          <cx:pt idx="40156">1039702.5</cx:pt>
          <cx:pt idx="40157">508495.5</cx:pt>
          <cx:pt idx="40158">1040463</cx:pt>
          <cx:pt idx="40159">906228</cx:pt>
          <cx:pt idx="40160">1288350</cx:pt>
          <cx:pt idx="40161">604152</cx:pt>
          <cx:pt idx="40162">135000</cx:pt>
          <cx:pt idx="40163">545040</cx:pt>
          <cx:pt idx="40164">270000</cx:pt>
          <cx:pt idx="40165">225000</cx:pt>
          <cx:pt idx="40166">263686.5</cx:pt>
          <cx:pt idx="40167">451102.5</cx:pt>
          <cx:pt idx="40168">187929</cx:pt>
          <cx:pt idx="40169">143910</cx:pt>
          <cx:pt idx="40170">1350000</cx:pt>
          <cx:pt idx="40171">269550</cx:pt>
          <cx:pt idx="40172">446931</cx:pt>
          <cx:pt idx="40173">522000</cx:pt>
          <cx:pt idx="40174">161730</cx:pt>
          <cx:pt idx="40175">979992</cx:pt>
          <cx:pt idx="40176">469152</cx:pt>
          <cx:pt idx="40177">810000</cx:pt>
          <cx:pt idx="40178">943902</cx:pt>
          <cx:pt idx="40179">180000</cx:pt>
          <cx:pt idx="40180">265306.5</cx:pt>
          <cx:pt idx="40181">454500</cx:pt>
          <cx:pt idx="40182">500427</cx:pt>
          <cx:pt idx="40183">502186.5</cx:pt>
          <cx:pt idx="40184">634887</cx:pt>
          <cx:pt idx="40185">533668.5</cx:pt>
          <cx:pt idx="40186">797557.5</cx:pt>
          <cx:pt idx="40187">704844</cx:pt>
          <cx:pt idx="40188">1019614.5</cx:pt>
          <cx:pt idx="40189">816660</cx:pt>
          <cx:pt idx="40190">1035000</cx:pt>
          <cx:pt idx="40191">1006920</cx:pt>
          <cx:pt idx="40192">260640</cx:pt>
          <cx:pt idx="40193">450000</cx:pt>
          <cx:pt idx="40194">270000</cx:pt>
          <cx:pt idx="40195">270000</cx:pt>
          <cx:pt idx="40196">349258.5</cx:pt>
          <cx:pt idx="40197">252000</cx:pt>
          <cx:pt idx="40198">199008</cx:pt>
          <cx:pt idx="40199">450000</cx:pt>
          <cx:pt idx="40200">270000</cx:pt>
          <cx:pt idx="40201">1080000</cx:pt>
          <cx:pt idx="40202">706500</cx:pt>
          <cx:pt idx="40203">841788</cx:pt>
          <cx:pt idx="40204">1078200</cx:pt>
          <cx:pt idx="40205">270126</cx:pt>
          <cx:pt idx="40206">270000</cx:pt>
          <cx:pt idx="40207">592560</cx:pt>
          <cx:pt idx="40208">239850</cx:pt>
          <cx:pt idx="40209">450000</cx:pt>
          <cx:pt idx="40210">701730</cx:pt>
          <cx:pt idx="40211">495216</cx:pt>
          <cx:pt idx="40212">288873</cx:pt>
          <cx:pt idx="40213">450000</cx:pt>
          <cx:pt idx="40214">152820</cx:pt>
          <cx:pt idx="40215">497520</cx:pt>
          <cx:pt idx="40216">254700</cx:pt>
          <cx:pt idx="40217">108072</cx:pt>
          <cx:pt idx="40218">225000</cx:pt>
          <cx:pt idx="40219">180000</cx:pt>
          <cx:pt idx="40220">1034784</cx:pt>
          <cx:pt idx="40221">454500</cx:pt>
          <cx:pt idx="40222">904500</cx:pt>
          <cx:pt idx="40223">552555</cx:pt>
          <cx:pt idx="40224">284400</cx:pt>
          <cx:pt idx="40225">283500</cx:pt>
          <cx:pt idx="40226">376078.5</cx:pt>
          <cx:pt idx="40227">345645</cx:pt>
          <cx:pt idx="40228">339241.5</cx:pt>
          <cx:pt idx="40229">254700</cx:pt>
          <cx:pt idx="40230">1314117</cx:pt>
          <cx:pt idx="40231">45000</cx:pt>
          <cx:pt idx="40232">450000</cx:pt>
          <cx:pt idx="40233">381528</cx:pt>
          <cx:pt idx="40234">1483650</cx:pt>
          <cx:pt idx="40235">781920</cx:pt>
          <cx:pt idx="40236">675000</cx:pt>
          <cx:pt idx="40237">298512</cx:pt>
          <cx:pt idx="40238">168102</cx:pt>
          <cx:pt idx="40239">808650</cx:pt>
          <cx:pt idx="40240">514777.5</cx:pt>
          <cx:pt idx="40241">568800</cx:pt>
          <cx:pt idx="40242">755190</cx:pt>
          <cx:pt idx="40243">180000</cx:pt>
          <cx:pt idx="40244">315000</cx:pt>
          <cx:pt idx="40245">273636</cx:pt>
          <cx:pt idx="40246">450000</cx:pt>
          <cx:pt idx="40247">1350000</cx:pt>
          <cx:pt idx="40248">673875</cx:pt>
          <cx:pt idx="40249">291384</cx:pt>
          <cx:pt idx="40250">225000</cx:pt>
          <cx:pt idx="40251">454500</cx:pt>
          <cx:pt idx="40252">265851</cx:pt>
          <cx:pt idx="40253">454500</cx:pt>
          <cx:pt idx="40254">1288350</cx:pt>
          <cx:pt idx="40255">270000</cx:pt>
          <cx:pt idx="40256">265851</cx:pt>
          <cx:pt idx="40257">942300</cx:pt>
          <cx:pt idx="40258">1546020</cx:pt>
          <cx:pt idx="40259">900000</cx:pt>
          <cx:pt idx="40260">1125000</cx:pt>
          <cx:pt idx="40261">206280</cx:pt>
          <cx:pt idx="40262">755190</cx:pt>
          <cx:pt idx="40263">249606</cx:pt>
          <cx:pt idx="40264">385164</cx:pt>
          <cx:pt idx="40265">997335</cx:pt>
          <cx:pt idx="40266">942300</cx:pt>
          <cx:pt idx="40267">634482</cx:pt>
          <cx:pt idx="40268">848745</cx:pt>
          <cx:pt idx="40269">540000</cx:pt>
          <cx:pt idx="40270">646920</cx:pt>
          <cx:pt idx="40271">409500</cx:pt>
          <cx:pt idx="40272">619749</cx:pt>
          <cx:pt idx="40273">733315.5</cx:pt>
          <cx:pt idx="40274">162000</cx:pt>
          <cx:pt idx="40275">700830</cx:pt>
          <cx:pt idx="40276">436032</cx:pt>
          <cx:pt idx="40277">225000</cx:pt>
          <cx:pt idx="40278">953536.5</cx:pt>
          <cx:pt idx="40279">1205451</cx:pt>
          <cx:pt idx="40280">579942</cx:pt>
          <cx:pt idx="40281">675000</cx:pt>
          <cx:pt idx="40282">562491</cx:pt>
          <cx:pt idx="40283">450000</cx:pt>
          <cx:pt idx="40284">135000</cx:pt>
          <cx:pt idx="40285">630000</cx:pt>
          <cx:pt idx="40286">835380</cx:pt>
          <cx:pt idx="40287">328500</cx:pt>
          <cx:pt idx="40288">284400</cx:pt>
          <cx:pt idx="40289">202500</cx:pt>
          <cx:pt idx="40290">545040</cx:pt>
          <cx:pt idx="40291">180000</cx:pt>
          <cx:pt idx="40292">247500</cx:pt>
          <cx:pt idx="40293">755190</cx:pt>
          <cx:pt idx="40294">592560</cx:pt>
          <cx:pt idx="40295">1125000</cx:pt>
          <cx:pt idx="40296">840996</cx:pt>
          <cx:pt idx="40297">270000</cx:pt>
          <cx:pt idx="40298">454500</cx:pt>
          <cx:pt idx="40299">338832</cx:pt>
          <cx:pt idx="40300">388512</cx:pt>
          <cx:pt idx="40301">381528</cx:pt>
          <cx:pt idx="40302">270000</cx:pt>
          <cx:pt idx="40303">840951</cx:pt>
          <cx:pt idx="40304">770328</cx:pt>
          <cx:pt idx="40305">1339884</cx:pt>
          <cx:pt idx="40306">472500</cx:pt>
          <cx:pt idx="40307">277969.5</cx:pt>
          <cx:pt idx="40308">974610</cx:pt>
          <cx:pt idx="40309">463500</cx:pt>
          <cx:pt idx="40310">745119</cx:pt>
          <cx:pt idx="40311">1288350</cx:pt>
          <cx:pt idx="40312">1074861</cx:pt>
          <cx:pt idx="40313">135000</cx:pt>
          <cx:pt idx="40314">728460</cx:pt>
          <cx:pt idx="40315">679500</cx:pt>
          <cx:pt idx="40316">112500</cx:pt>
          <cx:pt idx="40317">592560</cx:pt>
          <cx:pt idx="40318">123637.5</cx:pt>
          <cx:pt idx="40319">592560</cx:pt>
          <cx:pt idx="40320">450000</cx:pt>
          <cx:pt idx="40321">628114.5</cx:pt>
          <cx:pt idx="40322">207306</cx:pt>
          <cx:pt idx="40323">225000</cx:pt>
          <cx:pt idx="40324">545040</cx:pt>
          <cx:pt idx="40325">154066.5</cx:pt>
          <cx:pt idx="40326">163008</cx:pt>
          <cx:pt idx="40327">540000</cx:pt>
          <cx:pt idx="40328">157500</cx:pt>
          <cx:pt idx="40329">562491</cx:pt>
          <cx:pt idx="40330">180000</cx:pt>
          <cx:pt idx="40331">477000</cx:pt>
          <cx:pt idx="40332">270000</cx:pt>
          <cx:pt idx="40333">526500</cx:pt>
          <cx:pt idx="40334">206280</cx:pt>
          <cx:pt idx="40335">1686591</cx:pt>
          <cx:pt idx="40336">1024740</cx:pt>
          <cx:pt idx="40337">629320.5</cx:pt>
          <cx:pt idx="40338">454500</cx:pt>
          <cx:pt idx="40339">1018899</cx:pt>
          <cx:pt idx="40340">497520</cx:pt>
          <cx:pt idx="40341">900000</cx:pt>
          <cx:pt idx="40342">67500</cx:pt>
          <cx:pt idx="40343">990000</cx:pt>
          <cx:pt idx="40344">270000</cx:pt>
          <cx:pt idx="40345">808650</cx:pt>
          <cx:pt idx="40346">451647</cx:pt>
          <cx:pt idx="40347">675000</cx:pt>
          <cx:pt idx="40348">545040</cx:pt>
          <cx:pt idx="40349">276277.5</cx:pt>
          <cx:pt idx="40350">364896</cx:pt>
          <cx:pt idx="40351">631332</cx:pt>
          <cx:pt idx="40352">675000</cx:pt>
          <cx:pt idx="40353">1006920</cx:pt>
          <cx:pt idx="40354">1515415.5</cx:pt>
          <cx:pt idx="40355">518562</cx:pt>
          <cx:pt idx="40356">1045854</cx:pt>
          <cx:pt idx="40357">170640</cx:pt>
          <cx:pt idx="40358">555273</cx:pt>
          <cx:pt idx="40359">1692774</cx:pt>
          <cx:pt idx="40360">1428408</cx:pt>
          <cx:pt idx="40361">755190</cx:pt>
          <cx:pt idx="40362">900000</cx:pt>
          <cx:pt idx="40363">509400</cx:pt>
          <cx:pt idx="40364">590337</cx:pt>
          <cx:pt idx="40365">157500</cx:pt>
          <cx:pt idx="40366">1078200</cx:pt>
          <cx:pt idx="40367">720000</cx:pt>
          <cx:pt idx="40368">298512</cx:pt>
          <cx:pt idx="40369">1078200</cx:pt>
          <cx:pt idx="40370">509602.5</cx:pt>
          <cx:pt idx="40371">450000</cx:pt>
          <cx:pt idx="40372">810000</cx:pt>
          <cx:pt idx="40373">719860.5</cx:pt>
          <cx:pt idx="40374">807534</cx:pt>
          <cx:pt idx="40375">755190</cx:pt>
          <cx:pt idx="40376">595273.5</cx:pt>
          <cx:pt idx="40377">240660</cx:pt>
          <cx:pt idx="40378">900000</cx:pt>
          <cx:pt idx="40379">1125000</cx:pt>
          <cx:pt idx="40380">107820</cx:pt>
          <cx:pt idx="40381">891072</cx:pt>
          <cx:pt idx="40382">1164667.5</cx:pt>
          <cx:pt idx="40383">592560</cx:pt>
          <cx:pt idx="40384">270000</cx:pt>
          <cx:pt idx="40385">497520</cx:pt>
          <cx:pt idx="40386">253737</cx:pt>
          <cx:pt idx="40387">983299.5</cx:pt>
          <cx:pt idx="40388">270000</cx:pt>
          <cx:pt idx="40389">675000</cx:pt>
          <cx:pt idx="40390">675000</cx:pt>
          <cx:pt idx="40391">339948</cx:pt>
          <cx:pt idx="40392">284400</cx:pt>
          <cx:pt idx="40393">640080</cx:pt>
          <cx:pt idx="40394">450000</cx:pt>
          <cx:pt idx="40395">1754253</cx:pt>
          <cx:pt idx="40396">360000</cx:pt>
          <cx:pt idx="40397">450000</cx:pt>
          <cx:pt idx="40398">166500</cx:pt>
          <cx:pt idx="40399">454500</cx:pt>
          <cx:pt idx="40400">1090539</cx:pt>
          <cx:pt idx="40401">254700</cx:pt>
          <cx:pt idx="40402">391500</cx:pt>
          <cx:pt idx="40403">927252</cx:pt>
          <cx:pt idx="40404">497520</cx:pt>
          <cx:pt idx="40405">704844</cx:pt>
          <cx:pt idx="40406">225000</cx:pt>
          <cx:pt idx="40407">1309158</cx:pt>
          <cx:pt idx="40408">219249</cx:pt>
          <cx:pt idx="40409">525735</cx:pt>
          <cx:pt idx="40410">206271</cx:pt>
          <cx:pt idx="40411">545040</cx:pt>
          <cx:pt idx="40412">188460</cx:pt>
          <cx:pt idx="40413">270000</cx:pt>
          <cx:pt idx="40414">1665000</cx:pt>
          <cx:pt idx="40415">1316155.5</cx:pt>
          <cx:pt idx="40416">454500</cx:pt>
          <cx:pt idx="40417">877500</cx:pt>
          <cx:pt idx="40418">382500</cx:pt>
          <cx:pt idx="40419">284400</cx:pt>
          <cx:pt idx="40420">225000</cx:pt>
          <cx:pt idx="40421">239850</cx:pt>
          <cx:pt idx="40422">358213.5</cx:pt>
          <cx:pt idx="40423">543735</cx:pt>
          <cx:pt idx="40424">675000</cx:pt>
          <cx:pt idx="40425">942300</cx:pt>
          <cx:pt idx="40426">180000</cx:pt>
          <cx:pt idx="40427">808650</cx:pt>
          <cx:pt idx="40428">135000</cx:pt>
          <cx:pt idx="40429">592560</cx:pt>
          <cx:pt idx="40430">450000</cx:pt>
          <cx:pt idx="40431">135000</cx:pt>
          <cx:pt idx="40432">321574.5</cx:pt>
          <cx:pt idx="40433">364896</cx:pt>
          <cx:pt idx="40434">254700</cx:pt>
          <cx:pt idx="40435">180000</cx:pt>
          <cx:pt idx="40436">247500</cx:pt>
          <cx:pt idx="40437">544491</cx:pt>
          <cx:pt idx="40438">301500</cx:pt>
          <cx:pt idx="40439">728460</cx:pt>
          <cx:pt idx="40440">454500</cx:pt>
          <cx:pt idx="40441">182448</cx:pt>
          <cx:pt idx="40442">1288350</cx:pt>
          <cx:pt idx="40443">616261.5</cx:pt>
          <cx:pt idx="40444">180000</cx:pt>
          <cx:pt idx="40445">225000</cx:pt>
          <cx:pt idx="40446">582768</cx:pt>
          <cx:pt idx="40447">225000</cx:pt>
          <cx:pt idx="40448">604152</cx:pt>
          <cx:pt idx="40449">299772</cx:pt>
          <cx:pt idx="40450">1149210</cx:pt>
          <cx:pt idx="40451">675000</cx:pt>
          <cx:pt idx="40452">225000</cx:pt>
          <cx:pt idx="40453">545040</cx:pt>
          <cx:pt idx="40454">536917.5</cx:pt>
          <cx:pt idx="40455">497520</cx:pt>
          <cx:pt idx="40456">770292</cx:pt>
          <cx:pt idx="40457">152820</cx:pt>
          <cx:pt idx="40458">675000</cx:pt>
          <cx:pt idx="40459">577989</cx:pt>
          <cx:pt idx="40460">312768</cx:pt>
          <cx:pt idx="40461">900000</cx:pt>
          <cx:pt idx="40462">222768</cx:pt>
          <cx:pt idx="40463">545040</cx:pt>
          <cx:pt idx="40464">966555</cx:pt>
          <cx:pt idx="40465">594000</cx:pt>
          <cx:pt idx="40466">95940</cx:pt>
          <cx:pt idx="40467">260640</cx:pt>
          <cx:pt idx="40468">255960</cx:pt>
          <cx:pt idx="40469">706410</cx:pt>
          <cx:pt idx="40470">1006920</cx:pt>
          <cx:pt idx="40471">942300</cx:pt>
          <cx:pt idx="40472">490536</cx:pt>
          <cx:pt idx="40473">180000</cx:pt>
          <cx:pt idx="40474">450000</cx:pt>
          <cx:pt idx="40475">674635.5</cx:pt>
          <cx:pt idx="40476">296280</cx:pt>
          <cx:pt idx="40477">269550</cx:pt>
          <cx:pt idx="40478">239850</cx:pt>
          <cx:pt idx="40479">1056447</cx:pt>
          <cx:pt idx="40480">254700</cx:pt>
          <cx:pt idx="40481">143910</cx:pt>
          <cx:pt idx="40482">1506816</cx:pt>
          <cx:pt idx="40483">490005</cx:pt>
          <cx:pt idx="40484">402939</cx:pt>
          <cx:pt idx="40485">760225.5</cx:pt>
          <cx:pt idx="40486">270000</cx:pt>
          <cx:pt idx="40487">562491</cx:pt>
          <cx:pt idx="40488">900000</cx:pt>
          <cx:pt idx="40489">180000</cx:pt>
          <cx:pt idx="40490">454500</cx:pt>
          <cx:pt idx="40491">555273</cx:pt>
          <cx:pt idx="40492">1125000</cx:pt>
          <cx:pt idx="40493">755190</cx:pt>
          <cx:pt idx="40494">472500</cx:pt>
          <cx:pt idx="40495">1058197.5</cx:pt>
          <cx:pt idx="40496">592560</cx:pt>
          <cx:pt idx="40497">979992</cx:pt>
          <cx:pt idx="40498">855000</cx:pt>
          <cx:pt idx="40499">1297507.5</cx:pt>
          <cx:pt idx="40500">942300</cx:pt>
          <cx:pt idx="40501">679500</cx:pt>
          <cx:pt idx="40502">675000</cx:pt>
          <cx:pt idx="40503">270000</cx:pt>
          <cx:pt idx="40504">585000</cx:pt>
          <cx:pt idx="40505">567000</cx:pt>
          <cx:pt idx="40506">472500</cx:pt>
          <cx:pt idx="40507">229230</cx:pt>
          <cx:pt idx="40508">540000</cx:pt>
          <cx:pt idx="40509">116892</cx:pt>
          <cx:pt idx="40510">76410</cx:pt>
          <cx:pt idx="40511">675000</cx:pt>
          <cx:pt idx="40512">229500</cx:pt>
          <cx:pt idx="40513">783000</cx:pt>
          <cx:pt idx="40514">225000</cx:pt>
          <cx:pt idx="40515">1729615.5</cx:pt>
          <cx:pt idx="40516">509400</cx:pt>
          <cx:pt idx="40517">900000</cx:pt>
          <cx:pt idx="40518">1288350</cx:pt>
          <cx:pt idx="40519">584460</cx:pt>
          <cx:pt idx="40520">675000</cx:pt>
          <cx:pt idx="40521">545040</cx:pt>
          <cx:pt idx="40522">135000</cx:pt>
          <cx:pt idx="40523">1286608.5</cx:pt>
          <cx:pt idx="40524">354276</cx:pt>
          <cx:pt idx="40525">808650</cx:pt>
          <cx:pt idx="40526">324216</cx:pt>
          <cx:pt idx="40527">562491</cx:pt>
          <cx:pt idx="40528">510102</cx:pt>
          <cx:pt idx="40529">314100</cx:pt>
          <cx:pt idx="40530">1078200</cx:pt>
          <cx:pt idx="40531">835605</cx:pt>
          <cx:pt idx="40532">234324</cx:pt>
          <cx:pt idx="40533">585000</cx:pt>
          <cx:pt idx="40534">891000</cx:pt>
          <cx:pt idx="40535">298512</cx:pt>
          <cx:pt idx="40536">360000</cx:pt>
          <cx:pt idx="40537">781920</cx:pt>
          <cx:pt idx="40538">1339884</cx:pt>
          <cx:pt idx="40539">50940</cx:pt>
          <cx:pt idx="40540">1125000</cx:pt>
          <cx:pt idx="40541">225000</cx:pt>
          <cx:pt idx="40542">625536</cx:pt>
          <cx:pt idx="40543">180000</cx:pt>
          <cx:pt idx="40544">450000</cx:pt>
          <cx:pt idx="40545">152820</cx:pt>
          <cx:pt idx="40546">270000</cx:pt>
          <cx:pt idx="40547">835380</cx:pt>
          <cx:pt idx="40548">438084</cx:pt>
          <cx:pt idx="40549">545040</cx:pt>
          <cx:pt idx="40550">1042560</cx:pt>
          <cx:pt idx="40551">254700</cx:pt>
          <cx:pt idx="40552">450000</cx:pt>
          <cx:pt idx="40553">993082.5</cx:pt>
          <cx:pt idx="40554">405000</cx:pt>
          <cx:pt idx="40555">961609.5</cx:pt>
          <cx:pt idx="40556">382500</cx:pt>
          <cx:pt idx="40557">288873</cx:pt>
          <cx:pt idx="40558">270000</cx:pt>
          <cx:pt idx="40559">526491</cx:pt>
          <cx:pt idx="40560">450000</cx:pt>
          <cx:pt idx="40561">260640</cx:pt>
          <cx:pt idx="40562">1027327.5</cx:pt>
          <cx:pt idx="40563">302206.5</cx:pt>
          <cx:pt idx="40564">1024740</cx:pt>
          <cx:pt idx="40565">675000</cx:pt>
          <cx:pt idx="40566">261648</cx:pt>
          <cx:pt idx="40567">382500</cx:pt>
          <cx:pt idx="40568">468733.5</cx:pt>
          <cx:pt idx="40569">593010</cx:pt>
          <cx:pt idx="40570">180000</cx:pt>
          <cx:pt idx="40571">1350000</cx:pt>
          <cx:pt idx="40572">225000</cx:pt>
          <cx:pt idx="40573">543469.5</cx:pt>
          <cx:pt idx="40574">270000</cx:pt>
          <cx:pt idx="40575">781920</cx:pt>
          <cx:pt idx="40576">808650</cx:pt>
          <cx:pt idx="40577">792162</cx:pt>
          <cx:pt idx="40578">900000</cx:pt>
          <cx:pt idx="40579">720000</cx:pt>
          <cx:pt idx="40580">493204.5</cx:pt>
          <cx:pt idx="40581">568800</cx:pt>
          <cx:pt idx="40582">740704.5</cx:pt>
          <cx:pt idx="40583">679500</cx:pt>
          <cx:pt idx="40584">180000</cx:pt>
          <cx:pt idx="40585">270000</cx:pt>
          <cx:pt idx="40586">1246500</cx:pt>
          <cx:pt idx="40587">312768</cx:pt>
          <cx:pt idx="40588">781920</cx:pt>
          <cx:pt idx="40589">263686.5</cx:pt>
          <cx:pt idx="40590">157500</cx:pt>
          <cx:pt idx="40591">774000</cx:pt>
          <cx:pt idx="40592">150948</cx:pt>
          <cx:pt idx="40593">504306</cx:pt>
          <cx:pt idx="40594">1308964.5</cx:pt>
          <cx:pt idx="40595">270045</cx:pt>
          <cx:pt idx="40596">1078200</cx:pt>
          <cx:pt idx="40597">675000</cx:pt>
          <cx:pt idx="40598">967428</cx:pt>
          <cx:pt idx="40599">291915</cx:pt>
          <cx:pt idx="40600">846387</cx:pt>
          <cx:pt idx="40601">254700</cx:pt>
          <cx:pt idx="40602">463500</cx:pt>
          <cx:pt idx="40603">508495.5</cx:pt>
          <cx:pt idx="40604">225000</cx:pt>
          <cx:pt idx="40605">239850</cx:pt>
          <cx:pt idx="40606">239850</cx:pt>
          <cx:pt idx="40607">255960</cx:pt>
          <cx:pt idx="40608">1174005</cx:pt>
          <cx:pt idx="40609">1006920</cx:pt>
          <cx:pt idx="40610">889515</cx:pt>
          <cx:pt idx="40611">2013840</cx:pt>
          <cx:pt idx="40612">1255680</cx:pt>
          <cx:pt idx="40613">252000</cx:pt>
          <cx:pt idx="40614">254700</cx:pt>
          <cx:pt idx="40615">298512</cx:pt>
          <cx:pt idx="40616">975771</cx:pt>
          <cx:pt idx="40617">136512</cx:pt>
          <cx:pt idx="40618">1350000</cx:pt>
          <cx:pt idx="40619">1270746</cx:pt>
          <cx:pt idx="40620">545040</cx:pt>
          <cx:pt idx="40621">654498</cx:pt>
          <cx:pt idx="40622">450000</cx:pt>
          <cx:pt idx="40623">814500</cx:pt>
          <cx:pt idx="40624">521280</cx:pt>
          <cx:pt idx="40625">152820</cx:pt>
          <cx:pt idx="40626">573408</cx:pt>
          <cx:pt idx="40627">640080</cx:pt>
          <cx:pt idx="40628">450000</cx:pt>
          <cx:pt idx="40629">450000</cx:pt>
          <cx:pt idx="40630">1125000</cx:pt>
          <cx:pt idx="40631">379008</cx:pt>
          <cx:pt idx="40632">533668.5</cx:pt>
          <cx:pt idx="40633">180000</cx:pt>
          <cx:pt idx="40634">407520</cx:pt>
          <cx:pt idx="40635">130320</cx:pt>
          <cx:pt idx="40636">545040</cx:pt>
          <cx:pt idx="40637">239850</cx:pt>
          <cx:pt idx="40638">499261.5</cx:pt>
          <cx:pt idx="40639">1254739.5</cx:pt>
          <cx:pt idx="40640">180000</cx:pt>
          <cx:pt idx="40641">900297</cx:pt>
          <cx:pt idx="40642">612612</cx:pt>
          <cx:pt idx="40643">178290</cx:pt>
          <cx:pt idx="40644">808650</cx:pt>
          <cx:pt idx="40645">629325</cx:pt>
          <cx:pt idx="40646">450000</cx:pt>
          <cx:pt idx="40647">810000</cx:pt>
          <cx:pt idx="40648">315000</cx:pt>
          <cx:pt idx="40649">436032</cx:pt>
          <cx:pt idx="40650">225000</cx:pt>
          <cx:pt idx="40651">1546020</cx:pt>
          <cx:pt idx="40652">405000</cx:pt>
          <cx:pt idx="40653">270000</cx:pt>
          <cx:pt idx="40654">584014.5</cx:pt>
          <cx:pt idx="40655">1123443</cx:pt>
          <cx:pt idx="40656">270000</cx:pt>
          <cx:pt idx="40657">517419</cx:pt>
          <cx:pt idx="40658">508495.5</cx:pt>
          <cx:pt idx="40659">1125000</cx:pt>
          <cx:pt idx="40660">640080</cx:pt>
          <cx:pt idx="40661">258709.5</cx:pt>
          <cx:pt idx="40662">269550</cx:pt>
          <cx:pt idx="40663">129519</cx:pt>
          <cx:pt idx="40664">874152</cx:pt>
          <cx:pt idx="40665">545040</cx:pt>
          <cx:pt idx="40666">755190</cx:pt>
          <cx:pt idx="40667">269550</cx:pt>
          <cx:pt idx="40668">157500</cx:pt>
          <cx:pt idx="40669">288873</cx:pt>
          <cx:pt idx="40670">563269.5</cx:pt>
          <cx:pt idx="40671">67500</cx:pt>
          <cx:pt idx="40672">900000</cx:pt>
          <cx:pt idx="40673">1507500</cx:pt>
          <cx:pt idx="40674">284400</cx:pt>
          <cx:pt idx="40675">808650</cx:pt>
          <cx:pt idx="40676">545040</cx:pt>
          <cx:pt idx="40677">277969.5</cx:pt>
          <cx:pt idx="40678">1800000</cx:pt>
          <cx:pt idx="40679">380533.5</cx:pt>
          <cx:pt idx="40680">514602</cx:pt>
          <cx:pt idx="40681">1074861</cx:pt>
          <cx:pt idx="40682">391500</cx:pt>
          <cx:pt idx="40683">450000</cx:pt>
          <cx:pt idx="40684">255960</cx:pt>
          <cx:pt idx="40685">526491</cx:pt>
          <cx:pt idx="40686">1078200</cx:pt>
          <cx:pt idx="40687">634360.5</cx:pt>
          <cx:pt idx="40688">284400</cx:pt>
          <cx:pt idx="40689">1237684.5</cx:pt>
          <cx:pt idx="40690">286704</cx:pt>
          <cx:pt idx="40691">675000</cx:pt>
          <cx:pt idx="40692">485640</cx:pt>
          <cx:pt idx="40693">312768</cx:pt>
          <cx:pt idx="40694">180000</cx:pt>
          <cx:pt idx="40695">134775</cx:pt>
          <cx:pt idx="40696">239850</cx:pt>
          <cx:pt idx="40697">912541.5</cx:pt>
          <cx:pt idx="40698">900000</cx:pt>
          <cx:pt idx="40699">808650</cx:pt>
          <cx:pt idx="40700">510102</cx:pt>
          <cx:pt idx="40701">119925</cx:pt>
          <cx:pt idx="40702">1971072</cx:pt>
          <cx:pt idx="40703">675000</cx:pt>
          <cx:pt idx="40704">354276</cx:pt>
          <cx:pt idx="40705">1215000</cx:pt>
          <cx:pt idx="40706">156384</cx:pt>
          <cx:pt idx="40707">239850</cx:pt>
          <cx:pt idx="40708">398160</cx:pt>
          <cx:pt idx="40709">597024</cx:pt>
          <cx:pt idx="40710">254700</cx:pt>
          <cx:pt idx="40711">253377</cx:pt>
          <cx:pt idx="40712">760131</cx:pt>
          <cx:pt idx="40713">648351</cx:pt>
          <cx:pt idx="40714">654498</cx:pt>
          <cx:pt idx="40715">653328</cx:pt>
          <cx:pt idx="40716">247500</cx:pt>
          <cx:pt idx="40717">270000</cx:pt>
          <cx:pt idx="40718">135000</cx:pt>
          <cx:pt idx="40719">1027327.5</cx:pt>
          <cx:pt idx="40720">284400</cx:pt>
          <cx:pt idx="40721">1040985</cx:pt>
          <cx:pt idx="40722">239850</cx:pt>
          <cx:pt idx="40723">187659</cx:pt>
          <cx:pt idx="40724">180000</cx:pt>
          <cx:pt idx="40725">225000</cx:pt>
          <cx:pt idx="40726">1971072</cx:pt>
          <cx:pt idx="40727">454500</cx:pt>
          <cx:pt idx="40728">629325</cx:pt>
          <cx:pt idx="40729">942300</cx:pt>
          <cx:pt idx="40730">808650</cx:pt>
          <cx:pt idx="40731">291384</cx:pt>
          <cx:pt idx="40732">338832</cx:pt>
          <cx:pt idx="40733">152820</cx:pt>
          <cx:pt idx="40734">284400</cx:pt>
          <cx:pt idx="40735">755190</cx:pt>
          <cx:pt idx="40736">1129500</cx:pt>
          <cx:pt idx="40737">157500</cx:pt>
          <cx:pt idx="40738">183694.5</cx:pt>
          <cx:pt idx="40739">50940</cx:pt>
          <cx:pt idx="40740">176328</cx:pt>
          <cx:pt idx="40741">808650</cx:pt>
          <cx:pt idx="40742">518562</cx:pt>
          <cx:pt idx="40743">673875</cx:pt>
          <cx:pt idx="40744">180000</cx:pt>
          <cx:pt idx="40745">269550</cx:pt>
          <cx:pt idx="40746">495000</cx:pt>
          <cx:pt idx="40747">284400</cx:pt>
          <cx:pt idx="40748">1231663.5</cx:pt>
          <cx:pt idx="40749">247500</cx:pt>
          <cx:pt idx="40750">409500</cx:pt>
          <cx:pt idx="40751">1831887</cx:pt>
          <cx:pt idx="40752">573408</cx:pt>
          <cx:pt idx="40753">1575000</cx:pt>
          <cx:pt idx="40754">1685268</cx:pt>
          <cx:pt idx="40755">590337</cx:pt>
          <cx:pt idx="40756">544491</cx:pt>
          <cx:pt idx="40757">1417500</cx:pt>
          <cx:pt idx="40758">225000</cx:pt>
          <cx:pt idx="40759">95940</cx:pt>
          <cx:pt idx="40760">760131</cx:pt>
          <cx:pt idx="40761">1078200</cx:pt>
          <cx:pt idx="40762">1546020</cx:pt>
          <cx:pt idx="40763">545040</cx:pt>
          <cx:pt idx="40764">180000</cx:pt>
          <cx:pt idx="40765">647046</cx:pt>
          <cx:pt idx="40766">112500</cx:pt>
          <cx:pt idx="40767">284400</cx:pt>
          <cx:pt idx="40768">1288350</cx:pt>
          <cx:pt idx="40769">270045</cx:pt>
          <cx:pt idx="40770">1046142</cx:pt>
          <cx:pt idx="40771">1024290</cx:pt>
          <cx:pt idx="40772">255960</cx:pt>
          <cx:pt idx="40773">1019610</cx:pt>
          <cx:pt idx="40774">495000</cx:pt>
          <cx:pt idx="40775">448056</cx:pt>
          <cx:pt idx="40776">1185282</cx:pt>
          <cx:pt idx="40777">463941</cx:pt>
          <cx:pt idx="40778">630000</cx:pt>
          <cx:pt idx="40779">225000</cx:pt>
          <cx:pt idx="40780">945000</cx:pt>
          <cx:pt idx="40781">468333</cx:pt>
          <cx:pt idx="40782">341280</cx:pt>
          <cx:pt idx="40783">495000</cx:pt>
          <cx:pt idx="40784">1303200</cx:pt>
          <cx:pt idx="40785">1350000</cx:pt>
          <cx:pt idx="40786">948816</cx:pt>
          <cx:pt idx="40787">675000</cx:pt>
          <cx:pt idx="40788">672174</cx:pt>
          <cx:pt idx="40789">270000</cx:pt>
          <cx:pt idx="40790">1515415.5</cx:pt>
          <cx:pt idx="40791">1022022</cx:pt>
          <cx:pt idx="40792">225000</cx:pt>
          <cx:pt idx="40793">474048</cx:pt>
          <cx:pt idx="40794">1530000</cx:pt>
          <cx:pt idx="40795">454500</cx:pt>
          <cx:pt idx="40796">808650</cx:pt>
          <cx:pt idx="40797">1235587.5</cx:pt>
          <cx:pt idx="40798">1894500</cx:pt>
          <cx:pt idx="40799">203760</cx:pt>
          <cx:pt idx="40800">334152</cx:pt>
          <cx:pt idx="40801">715095</cx:pt>
          <cx:pt idx="40802">264888</cx:pt>
          <cx:pt idx="40803">314055</cx:pt>
          <cx:pt idx="40804">312768</cx:pt>
          <cx:pt idx="40805">536917.5</cx:pt>
          <cx:pt idx="40806">990000</cx:pt>
          <cx:pt idx="40807">835380</cx:pt>
          <cx:pt idx="40808">675000</cx:pt>
          <cx:pt idx="40809">874363.5</cx:pt>
          <cx:pt idx="40810">1762110</cx:pt>
          <cx:pt idx="40811">473760</cx:pt>
          <cx:pt idx="40812">467257.5</cx:pt>
          <cx:pt idx="40813">598500</cx:pt>
          <cx:pt idx="40814">152820</cx:pt>
          <cx:pt idx="40815">254700</cx:pt>
          <cx:pt idx="40816">695439</cx:pt>
          <cx:pt idx="40817">1350000</cx:pt>
          <cx:pt idx="40818">808650</cx:pt>
          <cx:pt idx="40819">1305000</cx:pt>
          <cx:pt idx="40820">450000</cx:pt>
          <cx:pt idx="40821">225000</cx:pt>
          <cx:pt idx="40822">545040</cx:pt>
          <cx:pt idx="40823">547344</cx:pt>
          <cx:pt idx="40824">454500</cx:pt>
          <cx:pt idx="40825">1125000</cx:pt>
          <cx:pt idx="40826">720000</cx:pt>
          <cx:pt idx="40827">545040</cx:pt>
          <cx:pt idx="40828">135000</cx:pt>
          <cx:pt idx="40829">808650</cx:pt>
          <cx:pt idx="40830">1125000</cx:pt>
          <cx:pt idx="40831">1078200</cx:pt>
          <cx:pt idx="40832">157500</cx:pt>
          <cx:pt idx="40833">225000</cx:pt>
          <cx:pt idx="40834">1006920</cx:pt>
          <cx:pt idx="40835">1381113</cx:pt>
          <cx:pt idx="40836">450000</cx:pt>
          <cx:pt idx="40837">900297</cx:pt>
          <cx:pt idx="40838">66222</cx:pt>
          <cx:pt idx="40839">601470</cx:pt>
          <cx:pt idx="40840">135000</cx:pt>
          <cx:pt idx="40841">477000</cx:pt>
          <cx:pt idx="40842">785250</cx:pt>
          <cx:pt idx="40843">450000</cx:pt>
          <cx:pt idx="40844">1350000</cx:pt>
          <cx:pt idx="40845">157500</cx:pt>
          <cx:pt idx="40846">630747</cx:pt>
          <cx:pt idx="40847">180000</cx:pt>
          <cx:pt idx="40848">1029658.5</cx:pt>
          <cx:pt idx="40849">225000</cx:pt>
          <cx:pt idx="40850">675000</cx:pt>
          <cx:pt idx="40851">1057266</cx:pt>
          <cx:pt idx="40852">225000</cx:pt>
          <cx:pt idx="40853">904500</cx:pt>
          <cx:pt idx="40854">526491</cx:pt>
          <cx:pt idx="40855">112500</cx:pt>
          <cx:pt idx="40856">81504</cx:pt>
          <cx:pt idx="40857">756000</cx:pt>
          <cx:pt idx="40858">216144</cx:pt>
          <cx:pt idx="40859">254700</cx:pt>
          <cx:pt idx="40860">533668.5</cx:pt>
          <cx:pt idx="40861">433057.5</cx:pt>
          <cx:pt idx="40862">834048</cx:pt>
          <cx:pt idx="40863">1046142</cx:pt>
          <cx:pt idx="40864">677664</cx:pt>
          <cx:pt idx="40865">601470</cx:pt>
          <cx:pt idx="40866">254700</cx:pt>
          <cx:pt idx="40867">555273</cx:pt>
          <cx:pt idx="40868">144000</cx:pt>
          <cx:pt idx="40869">1078200</cx:pt>
          <cx:pt idx="40870">472500</cx:pt>
          <cx:pt idx="40871">675000</cx:pt>
          <cx:pt idx="40872">778162.5</cx:pt>
          <cx:pt idx="40873">473760</cx:pt>
          <cx:pt idx="40874">2356920</cx:pt>
          <cx:pt idx="40875">271066.5</cx:pt>
          <cx:pt idx="40876">263686.5</cx:pt>
          <cx:pt idx="40877">679500</cx:pt>
          <cx:pt idx="40878">675000</cx:pt>
          <cx:pt idx="40879">301536</cx:pt>
          <cx:pt idx="40880">253377</cx:pt>
          <cx:pt idx="40881">254700</cx:pt>
          <cx:pt idx="40882">640080</cx:pt>
          <cx:pt idx="40883">512446.5</cx:pt>
          <cx:pt idx="40884">267102</cx:pt>
          <cx:pt idx="40885">612612</cx:pt>
          <cx:pt idx="40886">1082214</cx:pt>
          <cx:pt idx="40887">252000</cx:pt>
          <cx:pt idx="40888">1041219</cx:pt>
          <cx:pt idx="40889">850500</cx:pt>
          <cx:pt idx="40890">291384</cx:pt>
          <cx:pt idx="40891">1332000</cx:pt>
          <cx:pt idx="40892">675000</cx:pt>
          <cx:pt idx="40893">436500</cx:pt>
          <cx:pt idx="40894">1024740</cx:pt>
          <cx:pt idx="40895">270000</cx:pt>
          <cx:pt idx="40896">219870</cx:pt>
          <cx:pt idx="40897">182016</cx:pt>
          <cx:pt idx="40898">675000</cx:pt>
          <cx:pt idx="40899">640080</cx:pt>
          <cx:pt idx="40900">125640</cx:pt>
          <cx:pt idx="40901">243000</cx:pt>
          <cx:pt idx="40902">247500</cx:pt>
          <cx:pt idx="40903">927252</cx:pt>
          <cx:pt idx="40904">900000</cx:pt>
          <cx:pt idx="40905">1057500</cx:pt>
          <cx:pt idx="40906">1125000</cx:pt>
          <cx:pt idx="40907">585000</cx:pt>
          <cx:pt idx="40908">675000</cx:pt>
          <cx:pt idx="40909">225000</cx:pt>
          <cx:pt idx="40910">171000</cx:pt>
          <cx:pt idx="40911">254700</cx:pt>
          <cx:pt idx="40912">320040</cx:pt>
          <cx:pt idx="40913">628114.5</cx:pt>
          <cx:pt idx="40914">1125000</cx:pt>
          <cx:pt idx="40915">562491</cx:pt>
          <cx:pt idx="40916">945000</cx:pt>
          <cx:pt idx="40917">450000</cx:pt>
          <cx:pt idx="40918">781920</cx:pt>
          <cx:pt idx="40919">521280</cx:pt>
          <cx:pt idx="40920">675000</cx:pt>
          <cx:pt idx="40921">1288350</cx:pt>
          <cx:pt idx="40922">1236816</cx:pt>
          <cx:pt idx="40923">1327500</cx:pt>
          <cx:pt idx="40924">67500</cx:pt>
          <cx:pt idx="40925">1620000</cx:pt>
          <cx:pt idx="40926">630000</cx:pt>
          <cx:pt idx="40927">675000</cx:pt>
          <cx:pt idx="40928">900000</cx:pt>
          <cx:pt idx="40929">521280</cx:pt>
          <cx:pt idx="40930">95940</cx:pt>
          <cx:pt idx="40931">254700</cx:pt>
          <cx:pt idx="40932">1125000</cx:pt>
          <cx:pt idx="40933">412942.5</cx:pt>
          <cx:pt idx="40934">302206.5</cx:pt>
          <cx:pt idx="40935">354276</cx:pt>
          <cx:pt idx="40936">263844</cx:pt>
          <cx:pt idx="40937">225000</cx:pt>
          <cx:pt idx="40938">675000</cx:pt>
          <cx:pt idx="40939">127350</cx:pt>
          <cx:pt idx="40940">284400</cx:pt>
          <cx:pt idx="40941">532494</cx:pt>
          <cx:pt idx="40942">1093500</cx:pt>
          <cx:pt idx="40943">180000</cx:pt>
          <cx:pt idx="40944">900000</cx:pt>
          <cx:pt idx="40945">119925</cx:pt>
          <cx:pt idx="40946">1350000</cx:pt>
          <cx:pt idx="40947">298512</cx:pt>
          <cx:pt idx="40948">1540588.5</cx:pt>
          <cx:pt idx="40949">1236816</cx:pt>
          <cx:pt idx="40950">521280</cx:pt>
          <cx:pt idx="40951">74628</cx:pt>
          <cx:pt idx="40952">254700</cx:pt>
          <cx:pt idx="40953">331920</cx:pt>
          <cx:pt idx="40954">263686.5</cx:pt>
          <cx:pt idx="40955">1002870</cx:pt>
          <cx:pt idx="40956">360000</cx:pt>
          <cx:pt idx="40957">765000</cx:pt>
          <cx:pt idx="40958">904608</cx:pt>
          <cx:pt idx="40959">877500</cx:pt>
          <cx:pt idx="40960">531000</cx:pt>
          <cx:pt idx="40961">900000</cx:pt>
          <cx:pt idx="40962">314100</cx:pt>
          <cx:pt idx="40963">454500</cx:pt>
          <cx:pt idx="40964">450000</cx:pt>
          <cx:pt idx="40965">1255680</cx:pt>
          <cx:pt idx="40966">1168452</cx:pt>
          <cx:pt idx="40967">188685</cx:pt>
          <cx:pt idx="40968">640080</cx:pt>
          <cx:pt idx="40969">1125000</cx:pt>
          <cx:pt idx="40970">239850</cx:pt>
          <cx:pt idx="40971">225000</cx:pt>
          <cx:pt idx="40972">1125000</cx:pt>
          <cx:pt idx="40973">608076</cx:pt>
          <cx:pt idx="40974">385164</cx:pt>
          <cx:pt idx="40975">652500</cx:pt>
          <cx:pt idx="40976">225000</cx:pt>
          <cx:pt idx="40977">106974</cx:pt>
          <cx:pt idx="40978">477000</cx:pt>
          <cx:pt idx="40979">54000</cx:pt>
          <cx:pt idx="40980">983160</cx:pt>
          <cx:pt idx="40981">384048</cx:pt>
          <cx:pt idx="40982">152820</cx:pt>
          <cx:pt idx="40983">675000</cx:pt>
          <cx:pt idx="40984">270000</cx:pt>
          <cx:pt idx="40985">180000</cx:pt>
          <cx:pt idx="40986">450000</cx:pt>
          <cx:pt idx="40987">826398</cx:pt>
          <cx:pt idx="40988">1006920</cx:pt>
          <cx:pt idx="40989">417024</cx:pt>
          <cx:pt idx="40990">675000</cx:pt>
          <cx:pt idx="40991">508495.5</cx:pt>
          <cx:pt idx="40992">402048</cx:pt>
          <cx:pt idx="40993">450000</cx:pt>
          <cx:pt idx="40994">263686.5</cx:pt>
          <cx:pt idx="40995">497520</cx:pt>
          <cx:pt idx="40996">634482</cx:pt>
          <cx:pt idx="40997">521280</cx:pt>
          <cx:pt idx="40998">545040</cx:pt>
          <cx:pt idx="40999">225000</cx:pt>
          <cx:pt idx="41000">900000</cx:pt>
          <cx:pt idx="41001">640080</cx:pt>
          <cx:pt idx="41002">983299.5</cx:pt>
          <cx:pt idx="41003">808650</cx:pt>
          <cx:pt idx="41004">848745</cx:pt>
          <cx:pt idx="41005">310671</cx:pt>
          <cx:pt idx="41006">450000</cx:pt>
          <cx:pt idx="41007">675000</cx:pt>
          <cx:pt idx="41008">760225.5</cx:pt>
          <cx:pt idx="41009">339948</cx:pt>
          <cx:pt idx="41010">640080</cx:pt>
          <cx:pt idx="41011">648598.5</cx:pt>
          <cx:pt idx="41012">239850</cx:pt>
          <cx:pt idx="41013">450000</cx:pt>
          <cx:pt idx="41014">180000</cx:pt>
          <cx:pt idx="41015">180000</cx:pt>
          <cx:pt idx="41016">900000</cx:pt>
          <cx:pt idx="41017">1451047.5</cx:pt>
          <cx:pt idx="41018">283585.5</cx:pt>
          <cx:pt idx="41019">679500</cx:pt>
          <cx:pt idx="41020">571446</cx:pt>
          <cx:pt idx="41021">180000</cx:pt>
          <cx:pt idx="41022">1006920</cx:pt>
          <cx:pt idx="41023">201474</cx:pt>
          <cx:pt idx="41024">1350000</cx:pt>
          <cx:pt idx="41025">99504</cx:pt>
          <cx:pt idx="41026">808650</cx:pt>
          <cx:pt idx="41027">781695</cx:pt>
          <cx:pt idx="41028">286704</cx:pt>
          <cx:pt idx="41029">766282.5</cx:pt>
          <cx:pt idx="41030">284400</cx:pt>
          <cx:pt idx="41031">568512</cx:pt>
          <cx:pt idx="41032">323460</cx:pt>
          <cx:pt idx="41033">646920</cx:pt>
          <cx:pt idx="41034">610335</cx:pt>
          <cx:pt idx="41035">547272</cx:pt>
          <cx:pt idx="41036">162000</cx:pt>
          <cx:pt idx="41037">675000</cx:pt>
          <cx:pt idx="41038">254700</cx:pt>
          <cx:pt idx="41039">1078200</cx:pt>
          <cx:pt idx="41040">738931.5</cx:pt>
          <cx:pt idx="41041">835605</cx:pt>
          <cx:pt idx="41042">355536</cx:pt>
          <cx:pt idx="41043">225000</cx:pt>
          <cx:pt idx="41044">640080</cx:pt>
          <cx:pt idx="41045">805536</cx:pt>
          <cx:pt idx="41046">202500</cx:pt>
          <cx:pt idx="41047">450000</cx:pt>
          <cx:pt idx="41048">2013840</cx:pt>
          <cx:pt idx="41049">134775</cx:pt>
          <cx:pt idx="41050">348264</cx:pt>
          <cx:pt idx="41051">180000</cx:pt>
          <cx:pt idx="41052">755190</cx:pt>
          <cx:pt idx="41053">247500</cx:pt>
          <cx:pt idx="41054">1051294.5</cx:pt>
          <cx:pt idx="41055">225000</cx:pt>
          <cx:pt idx="41056">298512</cx:pt>
          <cx:pt idx="41057">409653</cx:pt>
          <cx:pt idx="41058">270000</cx:pt>
          <cx:pt idx="41059">675000</cx:pt>
          <cx:pt idx="41060">250272</cx:pt>
          <cx:pt idx="41061">2013840</cx:pt>
          <cx:pt idx="41062">781920</cx:pt>
          <cx:pt idx="41063">675000</cx:pt>
          <cx:pt idx="41064">351000</cx:pt>
          <cx:pt idx="41065">1113840</cx:pt>
          <cx:pt idx="41066">237204</cx:pt>
          <cx:pt idx="41067">640080</cx:pt>
          <cx:pt idx="41068">269550</cx:pt>
          <cx:pt idx="41069">441657</cx:pt>
          <cx:pt idx="41070">408780</cx:pt>
          <cx:pt idx="41071">239850</cx:pt>
          <cx:pt idx="41072">225000</cx:pt>
          <cx:pt idx="41073">621346.5</cx:pt>
          <cx:pt idx="41074">1106631</cx:pt>
          <cx:pt idx="41075">900000</cx:pt>
          <cx:pt idx="41076">202500</cx:pt>
          <cx:pt idx="41077">1125000</cx:pt>
          <cx:pt idx="41078">945000</cx:pt>
          <cx:pt idx="41079">545040</cx:pt>
          <cx:pt idx="41080">180000</cx:pt>
          <cx:pt idx="41081">1762110</cx:pt>
          <cx:pt idx="41082">112500</cx:pt>
          <cx:pt idx="41083">247500</cx:pt>
          <cx:pt idx="41084">1288350</cx:pt>
          <cx:pt idx="41085">733315.5</cx:pt>
          <cx:pt idx="41086">270000</cx:pt>
          <cx:pt idx="41087">1288350</cx:pt>
          <cx:pt idx="41088">1223010</cx:pt>
          <cx:pt idx="41089">2032992</cx:pt>
          <cx:pt idx="41090">450000</cx:pt>
          <cx:pt idx="41091">942300</cx:pt>
          <cx:pt idx="41092">545472</cx:pt>
          <cx:pt idx="41093">512064</cx:pt>
          <cx:pt idx="41094">188460</cx:pt>
          <cx:pt idx="41095">180000</cx:pt>
          <cx:pt idx="41096">835380</cx:pt>
          <cx:pt idx="41097">900000</cx:pt>
          <cx:pt idx="41098">315000</cx:pt>
          <cx:pt idx="41099">202500</cx:pt>
          <cx:pt idx="41100">225000</cx:pt>
          <cx:pt idx="41101">180000</cx:pt>
          <cx:pt idx="41102">389844</cx:pt>
          <cx:pt idx="41103">562491</cx:pt>
          <cx:pt idx="41104">327024</cx:pt>
          <cx:pt idx="41105">916470</cx:pt>
          <cx:pt idx="41106">254700</cx:pt>
          <cx:pt idx="41107">657000</cx:pt>
          <cx:pt idx="41108">545040</cx:pt>
          <cx:pt idx="41109">1004791.5</cx:pt>
          <cx:pt idx="41110">436500</cx:pt>
          <cx:pt idx="41111">469152</cx:pt>
          <cx:pt idx="41112">159205.5</cx:pt>
          <cx:pt idx="41113">1256400</cx:pt>
          <cx:pt idx="41114">298512</cx:pt>
          <cx:pt idx="41115">1288350</cx:pt>
          <cx:pt idx="41116">337500</cx:pt>
          <cx:pt idx="41117">2446816.5</cx:pt>
          <cx:pt idx="41118">225000</cx:pt>
          <cx:pt idx="41119">526491</cx:pt>
          <cx:pt idx="41120">152820</cx:pt>
          <cx:pt idx="41121">979992</cx:pt>
          <cx:pt idx="41122">1249740</cx:pt>
          <cx:pt idx="41123">590337</cx:pt>
          <cx:pt idx="41124">518562</cx:pt>
          <cx:pt idx="41125">555273</cx:pt>
          <cx:pt idx="41126">328405.5</cx:pt>
          <cx:pt idx="41127">150367.5</cx:pt>
          <cx:pt idx="41128">56880</cx:pt>
          <cx:pt idx="41129">302206.5</cx:pt>
          <cx:pt idx="41130">405000</cx:pt>
          <cx:pt idx="41131">1242576</cx:pt>
          <cx:pt idx="41132">900000</cx:pt>
          <cx:pt idx="41133">270000</cx:pt>
          <cx:pt idx="41134">855882</cx:pt>
          <cx:pt idx="41135">706410</cx:pt>
          <cx:pt idx="41136">313438.5</cx:pt>
          <cx:pt idx="41137">675000</cx:pt>
          <cx:pt idx="41138">1002339</cx:pt>
          <cx:pt idx="41139">412942.5</cx:pt>
          <cx:pt idx="41140">545040</cx:pt>
          <cx:pt idx="41141">135000</cx:pt>
          <cx:pt idx="41142">538389</cx:pt>
          <cx:pt idx="41143">755190</cx:pt>
          <cx:pt idx="41144">254700</cx:pt>
          <cx:pt idx="41145">288873</cx:pt>
          <cx:pt idx="41146">171900</cx:pt>
          <cx:pt idx="41147">417024</cx:pt>
          <cx:pt idx="41148">138474</cx:pt>
          <cx:pt idx="41149">534204</cx:pt>
          <cx:pt idx="41150">808650</cx:pt>
          <cx:pt idx="41151">450000</cx:pt>
          <cx:pt idx="41152">270000</cx:pt>
          <cx:pt idx="41153">180000</cx:pt>
          <cx:pt idx="41154">107820</cx:pt>
          <cx:pt idx="41155">228915</cx:pt>
          <cx:pt idx="41156">521280</cx:pt>
          <cx:pt idx="41157">180000</cx:pt>
          <cx:pt idx="41158">1339884</cx:pt>
          <cx:pt idx="41159">454500</cx:pt>
          <cx:pt idx="41160">213948</cx:pt>
          <cx:pt idx="41161">202500</cx:pt>
          <cx:pt idx="41162">942300</cx:pt>
          <cx:pt idx="41163">734166</cx:pt>
          <cx:pt idx="41164">1288350</cx:pt>
          <cx:pt idx="41165">301464</cx:pt>
          <cx:pt idx="41166">1056447</cx:pt>
          <cx:pt idx="41167">238500</cx:pt>
          <cx:pt idx="41168">180000</cx:pt>
          <cx:pt idx="41169">225000</cx:pt>
          <cx:pt idx="41170">971280</cx:pt>
          <cx:pt idx="41171">792000</cx:pt>
          <cx:pt idx="41172">473760</cx:pt>
          <cx:pt idx="41173">315666</cx:pt>
          <cx:pt idx="41174">225000</cx:pt>
          <cx:pt idx="41175">450000</cx:pt>
          <cx:pt idx="41176">417024</cx:pt>
          <cx:pt idx="41177">246357</cx:pt>
          <cx:pt idx="41178">469147.5</cx:pt>
          <cx:pt idx="41179">585000</cx:pt>
          <cx:pt idx="41180">571486.5</cx:pt>
          <cx:pt idx="41181">500211</cx:pt>
          <cx:pt idx="41182">656811</cx:pt>
          <cx:pt idx="41183">986418</cx:pt>
          <cx:pt idx="41184">193500</cx:pt>
          <cx:pt idx="41185">781920</cx:pt>
          <cx:pt idx="41186">317979</cx:pt>
          <cx:pt idx="41187">808650</cx:pt>
          <cx:pt idx="41188">354276</cx:pt>
          <cx:pt idx="41189">508495.5</cx:pt>
          <cx:pt idx="41190">254700</cx:pt>
          <cx:pt idx="41191">1024740</cx:pt>
          <cx:pt idx="41192">312768</cx:pt>
          <cx:pt idx="41193">545040</cx:pt>
          <cx:pt idx="41194">1288350</cx:pt>
          <cx:pt idx="41195">327024</cx:pt>
          <cx:pt idx="41196">284400</cx:pt>
          <cx:pt idx="41197">284400</cx:pt>
          <cx:pt idx="41198">225000</cx:pt>
          <cx:pt idx="41199">900000</cx:pt>
          <cx:pt idx="41200">553806</cx:pt>
          <cx:pt idx="41201">814041</cx:pt>
          <cx:pt idx="41202">113760</cx:pt>
          <cx:pt idx="41203">135000</cx:pt>
          <cx:pt idx="41204">1255680</cx:pt>
          <cx:pt idx="41205">900000</cx:pt>
          <cx:pt idx="41206">808650</cx:pt>
          <cx:pt idx="41207">640080</cx:pt>
          <cx:pt idx="41208">177768</cx:pt>
          <cx:pt idx="41209">225000</cx:pt>
          <cx:pt idx="41210">1006920</cx:pt>
          <cx:pt idx="41211">202500</cx:pt>
          <cx:pt idx="41212">202500</cx:pt>
          <cx:pt idx="41213">416052</cx:pt>
          <cx:pt idx="41214">267336</cx:pt>
          <cx:pt idx="41215">1024740</cx:pt>
          <cx:pt idx="41216">1236816</cx:pt>
          <cx:pt idx="41217">807984</cx:pt>
          <cx:pt idx="41218">900000</cx:pt>
          <cx:pt idx="41219">135000</cx:pt>
          <cx:pt idx="41220">360000</cx:pt>
          <cx:pt idx="41221">148500</cx:pt>
          <cx:pt idx="41222">1125000</cx:pt>
          <cx:pt idx="41223">67765.5</cx:pt>
          <cx:pt idx="41224">180000</cx:pt>
          <cx:pt idx="41225">825588</cx:pt>
          <cx:pt idx="41226">288873</cx:pt>
          <cx:pt idx="41227">247275</cx:pt>
          <cx:pt idx="41228">323388</cx:pt>
          <cx:pt idx="41229">412942.5</cx:pt>
          <cx:pt idx="41230">585000</cx:pt>
          <cx:pt idx="41231">269550</cx:pt>
          <cx:pt idx="41232">385164</cx:pt>
          <cx:pt idx="41233">225000</cx:pt>
          <cx:pt idx="41234">134775</cx:pt>
          <cx:pt idx="41235">148500</cx:pt>
          <cx:pt idx="41236">247500</cx:pt>
          <cx:pt idx="41237">808650</cx:pt>
          <cx:pt idx="41238">369720</cx:pt>
          <cx:pt idx="41239">314100</cx:pt>
          <cx:pt idx="41240">284400</cx:pt>
          <cx:pt idx="41241">630000</cx:pt>
          <cx:pt idx="41242">877500</cx:pt>
          <cx:pt idx="41243">595903.5</cx:pt>
          <cx:pt idx="41244">517500</cx:pt>
          <cx:pt idx="41245">433458</cx:pt>
          <cx:pt idx="41246">1223010</cx:pt>
          <cx:pt idx="41247">148365</cx:pt>
          <cx:pt idx="41248">787131</cx:pt>
          <cx:pt idx="41249">497520</cx:pt>
          <cx:pt idx="41250">454500</cx:pt>
          <cx:pt idx="41251">755190</cx:pt>
          <cx:pt idx="41252">545040</cx:pt>
          <cx:pt idx="41253">728460</cx:pt>
          <cx:pt idx="41254">198666</cx:pt>
          <cx:pt idx="41255">1288350</cx:pt>
          <cx:pt idx="41256">142200</cx:pt>
          <cx:pt idx="41257">545040</cx:pt>
          <cx:pt idx="41258">143910</cx:pt>
          <cx:pt idx="41259">1125000</cx:pt>
          <cx:pt idx="41260">814500</cx:pt>
          <cx:pt idx="41261">247500</cx:pt>
          <cx:pt idx="41262">270000</cx:pt>
          <cx:pt idx="41263">450000</cx:pt>
          <cx:pt idx="41264">904500</cx:pt>
          <cx:pt idx="41265">900000</cx:pt>
          <cx:pt idx="41266">1546020</cx:pt>
          <cx:pt idx="41267">1256400</cx:pt>
          <cx:pt idx="41268">315000</cx:pt>
          <cx:pt idx="41269">900000</cx:pt>
          <cx:pt idx="41270">942300</cx:pt>
          <cx:pt idx="41271">675000</cx:pt>
          <cx:pt idx="41272">755190</cx:pt>
          <cx:pt idx="41273">781920</cx:pt>
          <cx:pt idx="41274">675000</cx:pt>
          <cx:pt idx="41275">904500</cx:pt>
          <cx:pt idx="41276">450000</cx:pt>
          <cx:pt idx="41277">183294</cx:pt>
          <cx:pt idx="41278">152820</cx:pt>
          <cx:pt idx="41279">220500</cx:pt>
          <cx:pt idx="41280">143910</cx:pt>
          <cx:pt idx="41281">315000</cx:pt>
          <cx:pt idx="41282">1528200</cx:pt>
          <cx:pt idx="41283">170640</cx:pt>
          <cx:pt idx="41284">728460</cx:pt>
          <cx:pt idx="41285">1100709</cx:pt>
          <cx:pt idx="41286">270000</cx:pt>
          <cx:pt idx="41287">172021.5</cx:pt>
          <cx:pt idx="41288">327024</cx:pt>
          <cx:pt idx="41289">781920</cx:pt>
          <cx:pt idx="41290">371245.5</cx:pt>
          <cx:pt idx="41291">284400</cx:pt>
          <cx:pt idx="41292">540000</cx:pt>
          <cx:pt idx="41293">521280</cx:pt>
          <cx:pt idx="41294">900000</cx:pt>
          <cx:pt idx="41295">776304</cx:pt>
          <cx:pt idx="41296">247500</cx:pt>
          <cx:pt idx="41297">284400</cx:pt>
          <cx:pt idx="41298">1042560</cx:pt>
          <cx:pt idx="41299">524403</cx:pt>
          <cx:pt idx="41300">119893.5</cx:pt>
          <cx:pt idx="41301">461358</cx:pt>
          <cx:pt idx="41302">381528</cx:pt>
          <cx:pt idx="41303">1585899</cx:pt>
          <cx:pt idx="41304">360000</cx:pt>
          <cx:pt idx="41305">1223010</cx:pt>
          <cx:pt idx="41306">180000</cx:pt>
          <cx:pt idx="41307">1256400</cx:pt>
          <cx:pt idx="41308">1162170</cx:pt>
          <cx:pt idx="41309">373311</cx:pt>
          <cx:pt idx="41310">1252278</cx:pt>
          <cx:pt idx="41311">724500</cx:pt>
          <cx:pt idx="41312">1195461</cx:pt>
          <cx:pt idx="41313">1078200</cx:pt>
          <cx:pt idx="41314">1078200</cx:pt>
          <cx:pt idx="41315">1288350</cx:pt>
          <cx:pt idx="41316">675000</cx:pt>
          <cx:pt idx="41317">990432</cx:pt>
          <cx:pt idx="41318">1096020</cx:pt>
          <cx:pt idx="41319">81000</cx:pt>
          <cx:pt idx="41320">314100</cx:pt>
          <cx:pt idx="41321">247275</cx:pt>
          <cx:pt idx="41322">380533.5</cx:pt>
          <cx:pt idx="41323">135000</cx:pt>
          <cx:pt idx="41324">675000</cx:pt>
          <cx:pt idx="41325">1195407</cx:pt>
          <cx:pt idx="41326">994500</cx:pt>
          <cx:pt idx="41327">450000</cx:pt>
          <cx:pt idx="41328">180000</cx:pt>
          <cx:pt idx="41329">225000</cx:pt>
          <cx:pt idx="41330">711072</cx:pt>
          <cx:pt idx="41331">592560</cx:pt>
          <cx:pt idx="41332">180000</cx:pt>
          <cx:pt idx="41333">1527295.5</cx:pt>
          <cx:pt idx="41334">373311</cx:pt>
          <cx:pt idx="41335">454500</cx:pt>
          <cx:pt idx="41336">1056681</cx:pt>
          <cx:pt idx="41337">630000</cx:pt>
          <cx:pt idx="41338">405000</cx:pt>
          <cx:pt idx="41339">130500</cx:pt>
          <cx:pt idx="41340">270000</cx:pt>
          <cx:pt idx="41341">539100</cx:pt>
          <cx:pt idx="41342">274500</cx:pt>
          <cx:pt idx="41343">446931</cx:pt>
          <cx:pt idx="41344">112500</cx:pt>
          <cx:pt idx="41345">822942</cx:pt>
          <cx:pt idx="41346">229500</cx:pt>
          <cx:pt idx="41347">392427</cx:pt>
          <cx:pt idx="41348">1125000</cx:pt>
          <cx:pt idx="41349">536917.5</cx:pt>
          <cx:pt idx="41350">553806</cx:pt>
          <cx:pt idx="41351">450000</cx:pt>
          <cx:pt idx="41352">348264</cx:pt>
          <cx:pt idx="41353">450000</cx:pt>
          <cx:pt idx="41354">381528</cx:pt>
          <cx:pt idx="41355">271066.5</cx:pt>
          <cx:pt idx="41356">227520</cx:pt>
          <cx:pt idx="41357">1097676</cx:pt>
          <cx:pt idx="41358">239850</cx:pt>
          <cx:pt idx="41359">180000</cx:pt>
          <cx:pt idx="41360">216000</cx:pt>
          <cx:pt idx="41361">135000</cx:pt>
          <cx:pt idx="41362">545040</cx:pt>
          <cx:pt idx="41363">828000</cx:pt>
          <cx:pt idx="41364">1877904</cx:pt>
          <cx:pt idx="41365">135000</cx:pt>
          <cx:pt idx="41366">1872517.5</cx:pt>
          <cx:pt idx="41367">790434</cx:pt>
          <cx:pt idx="41368">755190</cx:pt>
          <cx:pt idx="41369">1006920</cx:pt>
          <cx:pt idx="41370">675000</cx:pt>
          <cx:pt idx="41371">1102828.5</cx:pt>
          <cx:pt idx="41372">1288350</cx:pt>
          <cx:pt idx="41373">900000</cx:pt>
          <cx:pt idx="41374">284400</cx:pt>
          <cx:pt idx="41375">348264</cx:pt>
          <cx:pt idx="41376">56034</cx:pt>
          <cx:pt idx="41377">900000</cx:pt>
          <cx:pt idx="41378">900000</cx:pt>
          <cx:pt idx="41379">904500</cx:pt>
          <cx:pt idx="41380">1339884</cx:pt>
          <cx:pt idx="41381">425133</cx:pt>
          <cx:pt idx="41382">381528</cx:pt>
          <cx:pt idx="41383">127350</cx:pt>
          <cx:pt idx="41384">1762110</cx:pt>
          <cx:pt idx="41385">995643</cx:pt>
          <cx:pt idx="41386">401386.5</cx:pt>
          <cx:pt idx="41387">1125000</cx:pt>
          <cx:pt idx="41388">590071.5</cx:pt>
          <cx:pt idx="41389">454500</cx:pt>
          <cx:pt idx="41390">900000</cx:pt>
          <cx:pt idx="41391">501390</cx:pt>
          <cx:pt idx="41392">810000</cx:pt>
          <cx:pt idx="41393">265851</cx:pt>
          <cx:pt idx="41394">1661418</cx:pt>
          <cx:pt idx="41395">1546020</cx:pt>
          <cx:pt idx="41396">467257.5</cx:pt>
          <cx:pt idx="41397">450000</cx:pt>
          <cx:pt idx="41398">649462.5</cx:pt>
          <cx:pt idx="41399">359685</cx:pt>
          <cx:pt idx="41400">545040</cx:pt>
          <cx:pt idx="41401">1042812</cx:pt>
          <cx:pt idx="41402">558000</cx:pt>
          <cx:pt idx="41403">1462266</cx:pt>
          <cx:pt idx="41404">1045854</cx:pt>
          <cx:pt idx="41405">252531</cx:pt>
          <cx:pt idx="41406">50940</cx:pt>
          <cx:pt idx="41407">701730</cx:pt>
          <cx:pt idx="41408">557770.5</cx:pt>
          <cx:pt idx="41409">1125000</cx:pt>
          <cx:pt idx="41410">961609.5</cx:pt>
          <cx:pt idx="41411">545040</cx:pt>
          <cx:pt idx="41412">261000</cx:pt>
          <cx:pt idx="41413">288873</cx:pt>
          <cx:pt idx="41414">341280</cx:pt>
          <cx:pt idx="41415">953460</cx:pt>
          <cx:pt idx="41416">1102162.5</cx:pt>
          <cx:pt idx="41417">1129500</cx:pt>
          <cx:pt idx="41418">117000</cx:pt>
          <cx:pt idx="41419">381528</cx:pt>
          <cx:pt idx="41420">558000</cx:pt>
          <cx:pt idx="41421">1024740</cx:pt>
          <cx:pt idx="41422">152820</cx:pt>
          <cx:pt idx="41423">321574.5</cx:pt>
          <cx:pt idx="41424">331834.5</cx:pt>
          <cx:pt idx="41425">942300</cx:pt>
          <cx:pt idx="41426">364896</cx:pt>
          <cx:pt idx="41427">50940</cx:pt>
          <cx:pt idx="41428">701505</cx:pt>
          <cx:pt idx="41429">592560</cx:pt>
          <cx:pt idx="41430">1256400</cx:pt>
          <cx:pt idx="41431">135000</cx:pt>
          <cx:pt idx="41432">774000</cx:pt>
          <cx:pt idx="41433">1864152</cx:pt>
          <cx:pt idx="41434">118512</cx:pt>
          <cx:pt idx="41435">423000</cx:pt>
          <cx:pt idx="41436">225000</cx:pt>
          <cx:pt idx="41437">1076287.5</cx:pt>
          <cx:pt idx="41438">1800000</cx:pt>
          <cx:pt idx="41439">1125000</cx:pt>
          <cx:pt idx="41440">531265.5</cx:pt>
          <cx:pt idx="41441">135000</cx:pt>
          <cx:pt idx="41442">1125000</cx:pt>
          <cx:pt idx="41443">241618.5</cx:pt>
          <cx:pt idx="41444">1350000</cx:pt>
          <cx:pt idx="41445">296280</cx:pt>
          <cx:pt idx="41446">1046142</cx:pt>
          <cx:pt idx="41447">2013840</cx:pt>
          <cx:pt idx="41448">1107981</cx:pt>
          <cx:pt idx="41449">931500</cx:pt>
          <cx:pt idx="41450">315000</cx:pt>
          <cx:pt idx="41451">423000</cx:pt>
          <cx:pt idx="41452">405000</cx:pt>
          <cx:pt idx="41453">314100</cx:pt>
          <cx:pt idx="41454">269550</cx:pt>
          <cx:pt idx="41455">239850</cx:pt>
          <cx:pt idx="41456">1125000</cx:pt>
          <cx:pt idx="41457">1762110</cx:pt>
          <cx:pt idx="41458">225000</cx:pt>
          <cx:pt idx="41459">343800</cx:pt>
          <cx:pt idx="41460">1125000</cx:pt>
          <cx:pt idx="41461">339948</cx:pt>
          <cx:pt idx="41462">1546020</cx:pt>
          <cx:pt idx="41463">942300</cx:pt>
          <cx:pt idx="41464">243000</cx:pt>
          <cx:pt idx="41465">99000</cx:pt>
          <cx:pt idx="41466">904500</cx:pt>
          <cx:pt idx="41467">582228</cx:pt>
          <cx:pt idx="41468">675000</cx:pt>
          <cx:pt idx="41469">921330</cx:pt>
          <cx:pt idx="41470">405000</cx:pt>
          <cx:pt idx="41471">239850</cx:pt>
          <cx:pt idx="41472">668304</cx:pt>
          <cx:pt idx="41473">573408</cx:pt>
          <cx:pt idx="41474">255960</cx:pt>
          <cx:pt idx="41475">247500</cx:pt>
          <cx:pt idx="41476">765000</cx:pt>
          <cx:pt idx="41477">540000</cx:pt>
          <cx:pt idx="41478">679500</cx:pt>
          <cx:pt idx="41479">497520</cx:pt>
          <cx:pt idx="41480">755190</cx:pt>
          <cx:pt idx="41481">720000</cx:pt>
          <cx:pt idx="41482">483480</cx:pt>
          <cx:pt idx="41483">178290</cx:pt>
          <cx:pt idx="41484">52128</cx:pt>
          <cx:pt idx="41485">547344</cx:pt>
          <cx:pt idx="41486">157500</cx:pt>
          <cx:pt idx="41487">202500</cx:pt>
          <cx:pt idx="41488">760225.5</cx:pt>
          <cx:pt idx="41489">1291500</cx:pt>
          <cx:pt idx="41490">796500</cx:pt>
          <cx:pt idx="41491">900000</cx:pt>
          <cx:pt idx="41492">1483231.5</cx:pt>
          <cx:pt idx="41493">675000</cx:pt>
          <cx:pt idx="41494">114682.5</cx:pt>
          <cx:pt idx="41495">85320</cx:pt>
          <cx:pt idx="41496">260640</cx:pt>
          <cx:pt idx="41497">675000</cx:pt>
          <cx:pt idx="41498">180000</cx:pt>
          <cx:pt idx="41499">314100</cx:pt>
          <cx:pt idx="41500">1327500</cx:pt>
          <cx:pt idx="41501">792162</cx:pt>
          <cx:pt idx="41502">225000</cx:pt>
          <cx:pt idx="41503">463500</cx:pt>
          <cx:pt idx="41504">425133</cx:pt>
          <cx:pt idx="41505">859500</cx:pt>
          <cx:pt idx="41506">269550</cx:pt>
          <cx:pt idx="41507">1046142</cx:pt>
          <cx:pt idx="41508">276277.5</cx:pt>
          <cx:pt idx="41509">454500</cx:pt>
          <cx:pt idx="41510">1331019</cx:pt>
          <cx:pt idx="41511">585000</cx:pt>
          <cx:pt idx="41512">563877</cx:pt>
          <cx:pt idx="41513">1286608.5</cx:pt>
          <cx:pt idx="41514">450000</cx:pt>
          <cx:pt idx="41515">500566.5</cx:pt>
          <cx:pt idx="41516">654498</cx:pt>
          <cx:pt idx="41517">1188517.5</cx:pt>
          <cx:pt idx="41518">450000</cx:pt>
          <cx:pt idx="41519">1225543.5</cx:pt>
          <cx:pt idx="41520">657702</cx:pt>
          <cx:pt idx="41521">1961217</cx:pt>
          <cx:pt idx="41522">851778</cx:pt>
          <cx:pt idx="41523">717003</cx:pt>
          <cx:pt idx="41524">508495.5</cx:pt>
          <cx:pt idx="41525">900000</cx:pt>
          <cx:pt idx="41526">1928304</cx:pt>
          <cx:pt idx="41527">549882</cx:pt>
          <cx:pt idx="41528">314100</cx:pt>
          <cx:pt idx="41529">1270746</cx:pt>
          <cx:pt idx="41530">225000</cx:pt>
          <cx:pt idx="41531">112500</cx:pt>
          <cx:pt idx="41532">163512</cx:pt>
          <cx:pt idx="41533">495985.5</cx:pt>
          <cx:pt idx="41534">1288350</cx:pt>
          <cx:pt idx="41535">1024740</cx:pt>
          <cx:pt idx="41536">433458</cx:pt>
          <cx:pt idx="41537">599778</cx:pt>
          <cx:pt idx="41538">539100</cx:pt>
          <cx:pt idx="41539">852088.5</cx:pt>
          <cx:pt idx="41540">1350000</cx:pt>
          <cx:pt idx="41541">728460</cx:pt>
          <cx:pt idx="41542">83403</cx:pt>
          <cx:pt idx="41543">824823</cx:pt>
          <cx:pt idx="41544">239850</cx:pt>
          <cx:pt idx="41545">56880</cx:pt>
          <cx:pt idx="41546">1288350</cx:pt>
          <cx:pt idx="41547">780363</cx:pt>
          <cx:pt idx="41548">270000</cx:pt>
          <cx:pt idx="41549">1436850</cx:pt>
          <cx:pt idx="41550">967500</cx:pt>
          <cx:pt idx="41551">1288350</cx:pt>
          <cx:pt idx="41552">787500</cx:pt>
          <cx:pt idx="41553">675000</cx:pt>
          <cx:pt idx="41554">675000</cx:pt>
          <cx:pt idx="41555">808650</cx:pt>
          <cx:pt idx="41556">1635120</cx:pt>
          <cx:pt idx="41557">225000</cx:pt>
          <cx:pt idx="41558">810000</cx:pt>
          <cx:pt idx="41559">1006920</cx:pt>
          <cx:pt idx="41560">904500</cx:pt>
          <cx:pt idx="41561">521280</cx:pt>
          <cx:pt idx="41562">327024</cx:pt>
          <cx:pt idx="41563">675000</cx:pt>
          <cx:pt idx="41564">128583</cx:pt>
          <cx:pt idx="41565">675000</cx:pt>
          <cx:pt idx="41566">225000</cx:pt>
          <cx:pt idx="41567">237024</cx:pt>
          <cx:pt idx="41568">657000</cx:pt>
          <cx:pt idx="41569">521280</cx:pt>
          <cx:pt idx="41570">302341.5</cx:pt>
          <cx:pt idx="41571">1125000</cx:pt>
          <cx:pt idx="41572">544068</cx:pt>
          <cx:pt idx="41573">312768</cx:pt>
          <cx:pt idx="41574">422451</cx:pt>
          <cx:pt idx="41575">1687266</cx:pt>
          <cx:pt idx="41576">198000</cx:pt>
          <cx:pt idx="41577">265500</cx:pt>
          <cx:pt idx="41578">225000</cx:pt>
          <cx:pt idx="41579">269550</cx:pt>
          <cx:pt idx="41580">270000</cx:pt>
          <cx:pt idx="41581">314055</cx:pt>
          <cx:pt idx="41582">521280</cx:pt>
          <cx:pt idx="41583">454500</cx:pt>
          <cx:pt idx="41584">135000</cx:pt>
          <cx:pt idx="41585">1303812</cx:pt>
          <cx:pt idx="41586">284400</cx:pt>
          <cx:pt idx="41587">1125000</cx:pt>
          <cx:pt idx="41588">397881</cx:pt>
          <cx:pt idx="41589">1214145</cx:pt>
          <cx:pt idx="41590">1275921</cx:pt>
          <cx:pt idx="41591">285723</cx:pt>
          <cx:pt idx="41592">284400</cx:pt>
          <cx:pt idx="41593">808650</cx:pt>
          <cx:pt idx="41594">468121.5</cx:pt>
          <cx:pt idx="41595">1223010</cx:pt>
          <cx:pt idx="41596">239850</cx:pt>
          <cx:pt idx="41597">50940</cx:pt>
          <cx:pt idx="41598">840006</cx:pt>
          <cx:pt idx="41599">500211</cx:pt>
          <cx:pt idx="41600">319981.5</cx:pt>
          <cx:pt idx="41601">562491</cx:pt>
          <cx:pt idx="41602">729792</cx:pt>
          <cx:pt idx="41603">1097676</cx:pt>
          <cx:pt idx="41604">640080</cx:pt>
          <cx:pt idx="41605">754740</cx:pt>
          <cx:pt idx="41606">634482</cx:pt>
          <cx:pt idx="41607">224149.5</cx:pt>
          <cx:pt idx="41608">242595</cx:pt>
          <cx:pt idx="41609">444420</cx:pt>
          <cx:pt idx="41610">601470</cx:pt>
          <cx:pt idx="41611">1467612</cx:pt>
          <cx:pt idx="41612">755190</cx:pt>
          <cx:pt idx="41613">755190</cx:pt>
          <cx:pt idx="41614">251091</cx:pt>
          <cx:pt idx="41615">127350</cx:pt>
          <cx:pt idx="41616">188685</cx:pt>
          <cx:pt idx="41617">1174090.5</cx:pt>
          <cx:pt idx="41618">1374480</cx:pt>
          <cx:pt idx="41619">497520</cx:pt>
          <cx:pt idx="41620">276277.5</cx:pt>
          <cx:pt idx="41621">90000</cx:pt>
          <cx:pt idx="41622">180000</cx:pt>
          <cx:pt idx="41623">292500</cx:pt>
          <cx:pt idx="41624">90000</cx:pt>
          <cx:pt idx="41625">1078200</cx:pt>
          <cx:pt idx="41626">450000</cx:pt>
          <cx:pt idx="41627">284400</cx:pt>
          <cx:pt idx="41628">413235</cx:pt>
          <cx:pt idx="41629">755190</cx:pt>
          <cx:pt idx="41630">1288350</cx:pt>
          <cx:pt idx="41631">252531</cx:pt>
          <cx:pt idx="41632">752967</cx:pt>
          <cx:pt idx="41633">450000</cx:pt>
          <cx:pt idx="41634">1113840</cx:pt>
          <cx:pt idx="41635">163008</cx:pt>
          <cx:pt idx="41636">540000</cx:pt>
          <cx:pt idx="41637">296280</cx:pt>
          <cx:pt idx="41638">660289.5</cx:pt>
          <cx:pt idx="41639">157500</cx:pt>
          <cx:pt idx="41640">135000</cx:pt>
          <cx:pt idx="41641">1933285.5</cx:pt>
          <cx:pt idx="41642">312682.5</cx:pt>
          <cx:pt idx="41643">497520</cx:pt>
          <cx:pt idx="41644">1204749</cx:pt>
          <cx:pt idx="41645">352044</cx:pt>
          <cx:pt idx="41646">370107</cx:pt>
          <cx:pt idx="41647">1067418</cx:pt>
          <cx:pt idx="41648">557770.5</cx:pt>
          <cx:pt idx="41649">447453</cx:pt>
          <cx:pt idx="41650">180000</cx:pt>
          <cx:pt idx="41651">225000</cx:pt>
          <cx:pt idx="41652">81000</cx:pt>
          <cx:pt idx="41653">450000</cx:pt>
          <cx:pt idx="41654">174411</cx:pt>
          <cx:pt idx="41655">942300</cx:pt>
          <cx:pt idx="41656">792162</cx:pt>
          <cx:pt idx="41657">225000</cx:pt>
          <cx:pt idx="41658">571446</cx:pt>
          <cx:pt idx="41659">348264</cx:pt>
          <cx:pt idx="41660">270000</cx:pt>
          <cx:pt idx="41661">640080</cx:pt>
          <cx:pt idx="41662">467257.5</cx:pt>
          <cx:pt idx="41663">254700</cx:pt>
          <cx:pt idx="41664">1660428</cx:pt>
          <cx:pt idx="41665">1190340</cx:pt>
          <cx:pt idx="41666">612612</cx:pt>
          <cx:pt idx="41667">675000</cx:pt>
          <cx:pt idx="41668">808650</cx:pt>
          <cx:pt idx="41669">604152</cx:pt>
          <cx:pt idx="41670">787131</cx:pt>
          <cx:pt idx="41671">519282</cx:pt>
          <cx:pt idx="41672">942300</cx:pt>
          <cx:pt idx="41673">526491</cx:pt>
          <cx:pt idx="41674">199080</cx:pt>
          <cx:pt idx="41675">157050</cx:pt>
          <cx:pt idx="41676">1516500</cx:pt>
          <cx:pt idx="41677">1169820</cx:pt>
          <cx:pt idx="41678">307152</cx:pt>
          <cx:pt idx="41679">444420</cx:pt>
          <cx:pt idx="41680">136287</cx:pt>
          <cx:pt idx="41681">1133748</cx:pt>
          <cx:pt idx="41682">450000</cx:pt>
          <cx:pt idx="41683">640080</cx:pt>
          <cx:pt idx="41684">184500</cx:pt>
          <cx:pt idx="41685">61128</cx:pt>
          <cx:pt idx="41686">509922</cx:pt>
          <cx:pt idx="41687">894766.5</cx:pt>
          <cx:pt idx="41688">135000</cx:pt>
          <cx:pt idx="41689">143910</cx:pt>
          <cx:pt idx="41690">135000</cx:pt>
          <cx:pt idx="41691">673875</cx:pt>
          <cx:pt idx="41692">450000</cx:pt>
          <cx:pt idx="41693">247500</cx:pt>
          <cx:pt idx="41694">127350</cx:pt>
          <cx:pt idx="41695">450000</cx:pt>
          <cx:pt idx="41696">797557.5</cx:pt>
          <cx:pt idx="41697">647046</cx:pt>
          <cx:pt idx="41698">276277.5</cx:pt>
          <cx:pt idx="41699">521280</cx:pt>
          <cx:pt idx="41700">1129500</cx:pt>
          <cx:pt idx="41701">943425</cx:pt>
          <cx:pt idx="41702">1125000</cx:pt>
          <cx:pt idx="41703">1042560</cx:pt>
          <cx:pt idx="41704">254700</cx:pt>
          <cx:pt idx="41705">592560</cx:pt>
          <cx:pt idx="41706">545040</cx:pt>
          <cx:pt idx="41707">900000</cx:pt>
          <cx:pt idx="41708">1448104.5</cx:pt>
          <cx:pt idx="41709">303489</cx:pt>
          <cx:pt idx="41710">814041</cx:pt>
          <cx:pt idx="41711">898434</cx:pt>
          <cx:pt idx="41712">296280</cx:pt>
          <cx:pt idx="41713">1288350</cx:pt>
          <cx:pt idx="41714">450000</cx:pt>
          <cx:pt idx="41715">270000</cx:pt>
          <cx:pt idx="41716">526491</cx:pt>
          <cx:pt idx="41717">312147</cx:pt>
          <cx:pt idx="41718">47970</cx:pt>
          <cx:pt idx="41719">180000</cx:pt>
          <cx:pt idx="41720">1056447</cx:pt>
          <cx:pt idx="41721">900000</cx:pt>
          <cx:pt idx="41722">855882</cx:pt>
          <cx:pt idx="41723">135000</cx:pt>
          <cx:pt idx="41724">808650</cx:pt>
          <cx:pt idx="41725">781920</cx:pt>
          <cx:pt idx="41726">675000</cx:pt>
          <cx:pt idx="41727">640080</cx:pt>
          <cx:pt idx="41728">1687266</cx:pt>
          <cx:pt idx="41729">515529</cx:pt>
          <cx:pt idx="41730">166500</cx:pt>
          <cx:pt idx="41731">101880</cx:pt>
          <cx:pt idx="41732">225000</cx:pt>
          <cx:pt idx="41733">900000</cx:pt>
          <cx:pt idx="41734">521280</cx:pt>
          <cx:pt idx="41735">1129500</cx:pt>
          <cx:pt idx="41736">547344</cx:pt>
          <cx:pt idx="41737">225000</cx:pt>
          <cx:pt idx="41738">675000</cx:pt>
          <cx:pt idx="41739">327024</cx:pt>
          <cx:pt idx="41740">339241.5</cx:pt>
          <cx:pt idx="41741">604152</cx:pt>
          <cx:pt idx="41742">225000</cx:pt>
          <cx:pt idx="41743">1546020</cx:pt>
          <cx:pt idx="41744">1350000</cx:pt>
          <cx:pt idx="41745">378000</cx:pt>
          <cx:pt idx="41746">1350000</cx:pt>
          <cx:pt idx="41747">521280</cx:pt>
          <cx:pt idx="41748">395766</cx:pt>
          <cx:pt idx="41749">1460691</cx:pt>
          <cx:pt idx="41750">595903.5</cx:pt>
          <cx:pt idx="41751">1188000</cx:pt>
          <cx:pt idx="41752">1125000</cx:pt>
          <cx:pt idx="41753">900000</cx:pt>
          <cx:pt idx="41754">640080</cx:pt>
          <cx:pt idx="41755">284400</cx:pt>
          <cx:pt idx="41756">324216</cx:pt>
          <cx:pt idx="41757">298512</cx:pt>
          <cx:pt idx="41758">629325</cx:pt>
          <cx:pt idx="41759">573628.5</cx:pt>
          <cx:pt idx="41760">900000</cx:pt>
          <cx:pt idx="41761">175896</cx:pt>
          <cx:pt idx="41762">893254.5</cx:pt>
          <cx:pt idx="41763">722430</cx:pt>
          <cx:pt idx="41764">272578.5</cx:pt>
          <cx:pt idx="41765">208512</cx:pt>
          <cx:pt idx="41766">523237.5</cx:pt>
          <cx:pt idx="41767">1078200</cx:pt>
          <cx:pt idx="41768">672187.5</cx:pt>
          <cx:pt idx="41769">354276</cx:pt>
          <cx:pt idx="41770">760225.5</cx:pt>
          <cx:pt idx="41771">1515415.5</cx:pt>
          <cx:pt idx="41772">284400</cx:pt>
          <cx:pt idx="41773">545040</cx:pt>
          <cx:pt idx="41774">1435500</cx:pt>
          <cx:pt idx="41775">203760</cx:pt>
          <cx:pt idx="41776">342000</cx:pt>
          <cx:pt idx="41777">343800</cx:pt>
          <cx:pt idx="41778">454500</cx:pt>
          <cx:pt idx="41779">808650</cx:pt>
          <cx:pt idx="41780">239850</cx:pt>
          <cx:pt idx="41781">450000</cx:pt>
          <cx:pt idx="41782">225000</cx:pt>
          <cx:pt idx="41783">436032</cx:pt>
          <cx:pt idx="41784">1042560</cx:pt>
          <cx:pt idx="41785">675000</cx:pt>
          <cx:pt idx="41786">313438.5</cx:pt>
          <cx:pt idx="41787">641173.5</cx:pt>
          <cx:pt idx="41788">900000</cx:pt>
          <cx:pt idx="41789">808650</cx:pt>
          <cx:pt idx="41790">1006920</cx:pt>
          <cx:pt idx="41791">675000</cx:pt>
          <cx:pt idx="41792">337500</cx:pt>
          <cx:pt idx="41793">318528</cx:pt>
          <cx:pt idx="41794">305955</cx:pt>
          <cx:pt idx="41795">62361</cx:pt>
          <cx:pt idx="41796">640080</cx:pt>
          <cx:pt idx="41797">268659</cx:pt>
          <cx:pt idx="41798">526491</cx:pt>
          <cx:pt idx="41799">323460</cx:pt>
          <cx:pt idx="41800">1506816</cx:pt>
          <cx:pt idx="41801">337500</cx:pt>
          <cx:pt idx="41802">417024</cx:pt>
          <cx:pt idx="41803">755190</cx:pt>
          <cx:pt idx="41804">454500</cx:pt>
          <cx:pt idx="41805">810000</cx:pt>
          <cx:pt idx="41806">183294</cx:pt>
          <cx:pt idx="41807">545040</cx:pt>
          <cx:pt idx="41808">900000</cx:pt>
          <cx:pt idx="41809">1288350</cx:pt>
          <cx:pt idx="41810">675000</cx:pt>
          <cx:pt idx="41811">254700</cx:pt>
          <cx:pt idx="41812">568800</cx:pt>
          <cx:pt idx="41813">808650</cx:pt>
          <cx:pt idx="41814">1764000</cx:pt>
          <cx:pt idx="41815">1078200</cx:pt>
          <cx:pt idx="41816">938304</cx:pt>
          <cx:pt idx="41817">640080</cx:pt>
          <cx:pt idx="41818">728460</cx:pt>
          <cx:pt idx="41819">180000</cx:pt>
          <cx:pt idx="41820">225000</cx:pt>
          <cx:pt idx="41821">654048</cx:pt>
          <cx:pt idx="41822">292500</cx:pt>
          <cx:pt idx="41823">1467612</cx:pt>
          <cx:pt idx="41824">269550</cx:pt>
          <cx:pt idx="41825">251091</cx:pt>
          <cx:pt idx="41826">202500</cx:pt>
          <cx:pt idx="41827">1354500</cx:pt>
          <cx:pt idx="41828">943425</cx:pt>
          <cx:pt idx="41829">521280</cx:pt>
          <cx:pt idx="41830">490500</cx:pt>
          <cx:pt idx="41831">450000</cx:pt>
          <cx:pt idx="41832">180000</cx:pt>
          <cx:pt idx="41833">787131</cx:pt>
          <cx:pt idx="41834">450000</cx:pt>
          <cx:pt idx="41835">840951</cx:pt>
          <cx:pt idx="41836">755190</cx:pt>
          <cx:pt idx="41837">314055</cx:pt>
          <cx:pt idx="41838">2164878</cx:pt>
          <cx:pt idx="41839">544491</cx:pt>
          <cx:pt idx="41840">239850</cx:pt>
          <cx:pt idx="41841">675000</cx:pt>
          <cx:pt idx="41842">1154565</cx:pt>
          <cx:pt idx="41843">270000</cx:pt>
          <cx:pt idx="41844">846000</cx:pt>
          <cx:pt idx="41845">145557</cx:pt>
          <cx:pt idx="41846">463284</cx:pt>
          <cx:pt idx="41847">540000</cx:pt>
          <cx:pt idx="41848">1146820.5</cx:pt>
          <cx:pt idx="41849">601470</cx:pt>
          <cx:pt idx="41850">540000</cx:pt>
          <cx:pt idx="41851">270000</cx:pt>
          <cx:pt idx="41852">1983631.5</cx:pt>
          <cx:pt idx="41853">691020</cx:pt>
          <cx:pt idx="41854">2156400</cx:pt>
          <cx:pt idx="41855">675000</cx:pt>
          <cx:pt idx="41856">225000</cx:pt>
          <cx:pt idx="41857">417024</cx:pt>
          <cx:pt idx="41858">445500</cx:pt>
          <cx:pt idx="41859">607500</cx:pt>
          <cx:pt idx="41860">207396</cx:pt>
          <cx:pt idx="41861">728460</cx:pt>
          <cx:pt idx="41862">292500</cx:pt>
          <cx:pt idx="41863">1024740</cx:pt>
          <cx:pt idx="41864">1024290</cx:pt>
          <cx:pt idx="41865">505332</cx:pt>
          <cx:pt idx="41866">202500</cx:pt>
          <cx:pt idx="41867">1560726</cx:pt>
          <cx:pt idx="41868">770292</cx:pt>
          <cx:pt idx="41869">1006920</cx:pt>
          <cx:pt idx="41870">247500</cx:pt>
          <cx:pt idx="41871">547344</cx:pt>
          <cx:pt idx="41872">450000</cx:pt>
          <cx:pt idx="41873">254700</cx:pt>
          <cx:pt idx="41874">1800000</cx:pt>
          <cx:pt idx="41875">585000</cx:pt>
          <cx:pt idx="41876">900000</cx:pt>
          <cx:pt idx="41877">202500</cx:pt>
          <cx:pt idx="41878">1125000</cx:pt>
          <cx:pt idx="41879">1350000</cx:pt>
          <cx:pt idx="41880">971280</cx:pt>
          <cx:pt idx="41881">382500</cx:pt>
          <cx:pt idx="41882">550467</cx:pt>
          <cx:pt idx="41883">284400</cx:pt>
          <cx:pt idx="41884">720000</cx:pt>
          <cx:pt idx="41885">343377</cx:pt>
          <cx:pt idx="41886">1078200</cx:pt>
          <cx:pt idx="41887">562500</cx:pt>
          <cx:pt idx="41888">738945</cx:pt>
          <cx:pt idx="41889">472500</cx:pt>
          <cx:pt idx="41890">284031</cx:pt>
          <cx:pt idx="41891">180000</cx:pt>
          <cx:pt idx="41892">78192</cx:pt>
          <cx:pt idx="41893">755190</cx:pt>
          <cx:pt idx="41894">355536</cx:pt>
          <cx:pt idx="41895">888840</cx:pt>
          <cx:pt idx="41896">251280</cx:pt>
          <cx:pt idx="41897">624289.5</cx:pt>
          <cx:pt idx="41898">509602.5</cx:pt>
          <cx:pt idx="41899">197820</cx:pt>
          <cx:pt idx="41900">101880</cx:pt>
          <cx:pt idx="41901">808650</cx:pt>
          <cx:pt idx="41902">766282.5</cx:pt>
          <cx:pt idx="41903">450000</cx:pt>
          <cx:pt idx="41904">384048</cx:pt>
          <cx:pt idx="41905">180000</cx:pt>
          <cx:pt idx="41906">900000</cx:pt>
          <cx:pt idx="41907">67765.5</cx:pt>
          <cx:pt idx="41908">760225.5</cx:pt>
          <cx:pt idx="41909">1125000</cx:pt>
          <cx:pt idx="41910">454500</cx:pt>
          <cx:pt idx="41911">1506816</cx:pt>
          <cx:pt idx="41912">878733</cx:pt>
          <cx:pt idx="41913">202500</cx:pt>
          <cx:pt idx="41914">454500</cx:pt>
          <cx:pt idx="41915">284400</cx:pt>
          <cx:pt idx="41916">135000</cx:pt>
          <cx:pt idx="41917">900000</cx:pt>
          <cx:pt idx="41918">675000</cx:pt>
          <cx:pt idx="41919">450000</cx:pt>
          <cx:pt idx="41920">521280</cx:pt>
          <cx:pt idx="41921">562500</cx:pt>
          <cx:pt idx="41922">417024</cx:pt>
          <cx:pt idx="41923">490495.5</cx:pt>
          <cx:pt idx="41924">225000</cx:pt>
          <cx:pt idx="41925">700830</cx:pt>
          <cx:pt idx="41926">592560</cx:pt>
          <cx:pt idx="41927">523237.5</cx:pt>
          <cx:pt idx="41928">631332</cx:pt>
          <cx:pt idx="41929">355536</cx:pt>
          <cx:pt idx="41930">307557</cx:pt>
          <cx:pt idx="41931">675000</cx:pt>
          <cx:pt idx="41932">135000</cx:pt>
          <cx:pt idx="41933">1671210</cx:pt>
          <cx:pt idx="41934">1270746</cx:pt>
          <cx:pt idx="41935">703728</cx:pt>
          <cx:pt idx="41936">675000</cx:pt>
          <cx:pt idx="41937">225000</cx:pt>
          <cx:pt idx="41938">808650</cx:pt>
          <cx:pt idx="41939">208512</cx:pt>
          <cx:pt idx="41940">247500</cx:pt>
          <cx:pt idx="41941">360000</cx:pt>
          <cx:pt idx="41942">284400</cx:pt>
          <cx:pt idx="41943">592560</cx:pt>
          <cx:pt idx="41944">1350000</cx:pt>
          <cx:pt idx="41945">675000</cx:pt>
          <cx:pt idx="41946">479974.5</cx:pt>
          <cx:pt idx="41947">1971072</cx:pt>
          <cx:pt idx="41948">101880</cx:pt>
          <cx:pt idx="41949">679500</cx:pt>
          <cx:pt idx="41950">180000</cx:pt>
          <cx:pt idx="41951">550489.5</cx:pt>
          <cx:pt idx="41952">270000</cx:pt>
          <cx:pt idx="41953">808650</cx:pt>
          <cx:pt idx="41954">1005120</cx:pt>
          <cx:pt idx="41955">143910</cx:pt>
          <cx:pt idx="41956">254700</cx:pt>
          <cx:pt idx="41957">225000</cx:pt>
          <cx:pt idx="41958">135000</cx:pt>
          <cx:pt idx="41959">95940</cx:pt>
          <cx:pt idx="41960">814041</cx:pt>
          <cx:pt idx="41961">906228</cx:pt>
          <cx:pt idx="41962">545040</cx:pt>
          <cx:pt idx="41963">355536</cx:pt>
          <cx:pt idx="41964">136260</cx:pt>
          <cx:pt idx="41965">225000</cx:pt>
          <cx:pt idx="41966">545040</cx:pt>
          <cx:pt idx="41967">271066.5</cx:pt>
          <cx:pt idx="41968">765000</cx:pt>
          <cx:pt idx="41969">675000</cx:pt>
          <cx:pt idx="41970">1027327.5</cx:pt>
          <cx:pt idx="41971">450000</cx:pt>
          <cx:pt idx="41972">182016</cx:pt>
          <cx:pt idx="41973">506754</cx:pt>
          <cx:pt idx="41974">270000</cx:pt>
          <cx:pt idx="41975">405000</cx:pt>
          <cx:pt idx="41976">611095.5</cx:pt>
          <cx:pt idx="41977">688500</cx:pt>
          <cx:pt idx="41978">525735</cx:pt>
          <cx:pt idx="41979">1504791</cx:pt>
          <cx:pt idx="41980">157500</cx:pt>
          <cx:pt idx="41981">1046142</cx:pt>
          <cx:pt idx="41982">675000</cx:pt>
          <cx:pt idx="41983">292500</cx:pt>
          <cx:pt idx="41984">1180129.5</cx:pt>
          <cx:pt idx="41985">180000</cx:pt>
          <cx:pt idx="41986">152820</cx:pt>
          <cx:pt idx="41987">247500</cx:pt>
          <cx:pt idx="41988">1223010</cx:pt>
          <cx:pt idx="41989">544491</cx:pt>
          <cx:pt idx="41990">675000</cx:pt>
          <cx:pt idx="41991">521451</cx:pt>
          <cx:pt idx="41992">1212700.5</cx:pt>
          <cx:pt idx="41993">225000</cx:pt>
          <cx:pt idx="41994">490536</cx:pt>
          <cx:pt idx="41995">405000</cx:pt>
          <cx:pt idx="41996">1042560</cx:pt>
          <cx:pt idx="41997">1436850</cx:pt>
          <cx:pt idx="41998">360000</cx:pt>
          <cx:pt idx="41999">314100</cx:pt>
          <cx:pt idx="42000">785398.5</cx:pt>
          <cx:pt idx="42001">1288350</cx:pt>
          <cx:pt idx="42002">1102171.5</cx:pt>
          <cx:pt idx="42003">331920</cx:pt>
          <cx:pt idx="42004">225000</cx:pt>
          <cx:pt idx="42005">1350000</cx:pt>
          <cx:pt idx="42006">314100</cx:pt>
          <cx:pt idx="42007">225000</cx:pt>
          <cx:pt idx="42008">139500</cx:pt>
          <cx:pt idx="42009">563877</cx:pt>
          <cx:pt idx="42010">942300</cx:pt>
          <cx:pt idx="42011">584014.5</cx:pt>
          <cx:pt idx="42012">299250</cx:pt>
          <cx:pt idx="42013">545040</cx:pt>
          <cx:pt idx="42014">791532</cx:pt>
          <cx:pt idx="42015">225000</cx:pt>
          <cx:pt idx="42016">1078200</cx:pt>
          <cx:pt idx="42017">135000</cx:pt>
          <cx:pt idx="42018">598401</cx:pt>
          <cx:pt idx="42019">1206954</cx:pt>
          <cx:pt idx="42020">508495.5</cx:pt>
          <cx:pt idx="42021">450000</cx:pt>
          <cx:pt idx="42022">599778</cx:pt>
          <cx:pt idx="42023">942300</cx:pt>
          <cx:pt idx="42024">135000</cx:pt>
          <cx:pt idx="42025">547344</cx:pt>
          <cx:pt idx="42026">101880</cx:pt>
          <cx:pt idx="42027">221031</cx:pt>
          <cx:pt idx="42028">390960</cx:pt>
          <cx:pt idx="42029">225000</cx:pt>
          <cx:pt idx="42030">604152</cx:pt>
          <cx:pt idx="42031">1293502.5</cx:pt>
          <cx:pt idx="42032">835380</cx:pt>
          <cx:pt idx="42033">317443.5</cx:pt>
          <cx:pt idx="42034">495000</cx:pt>
          <cx:pt idx="42035">273636</cx:pt>
          <cx:pt idx="42036">945000</cx:pt>
          <cx:pt idx="42037">276277.5</cx:pt>
          <cx:pt idx="42038">180000</cx:pt>
          <cx:pt idx="42039">590337</cx:pt>
          <cx:pt idx="42040">790830</cx:pt>
          <cx:pt idx="42041">679500</cx:pt>
          <cx:pt idx="42042">539100</cx:pt>
          <cx:pt idx="42043">566055</cx:pt>
          <cx:pt idx="42044">315000</cx:pt>
          <cx:pt idx="42045">900000</cx:pt>
          <cx:pt idx="42046">808650</cx:pt>
          <cx:pt idx="42047">132444</cx:pt>
          <cx:pt idx="42048">1540305</cx:pt>
          <cx:pt idx="42049">1042560</cx:pt>
          <cx:pt idx="42050">134775</cx:pt>
          <cx:pt idx="42051">895500</cx:pt>
          <cx:pt idx="42052">719860.5</cx:pt>
          <cx:pt idx="42053">1350000</cx:pt>
          <cx:pt idx="42054">630000</cx:pt>
          <cx:pt idx="42055">932643</cx:pt>
          <cx:pt idx="42056">284256</cx:pt>
          <cx:pt idx="42057">1293502.5</cx:pt>
          <cx:pt idx="42058">101880</cx:pt>
          <cx:pt idx="42059">247275</cx:pt>
          <cx:pt idx="42060">119893.5</cx:pt>
          <cx:pt idx="42061">265851</cx:pt>
          <cx:pt idx="42062">114682.5</cx:pt>
          <cx:pt idx="42063">225000</cx:pt>
          <cx:pt idx="42064">808650</cx:pt>
          <cx:pt idx="42065">261288</cx:pt>
          <cx:pt idx="42066">746271</cx:pt>
          <cx:pt idx="42067">180000</cx:pt>
          <cx:pt idx="42068">814041</cx:pt>
          <cx:pt idx="42069">675000</cx:pt>
          <cx:pt idx="42070">254700</cx:pt>
          <cx:pt idx="42071">49752</cx:pt>
          <cx:pt idx="42072">1193580</cx:pt>
          <cx:pt idx="42073">166500</cx:pt>
          <cx:pt idx="42074">58500</cx:pt>
          <cx:pt idx="42075">270000</cx:pt>
          <cx:pt idx="42076">545040</cx:pt>
          <cx:pt idx="42077">1546020</cx:pt>
          <cx:pt idx="42078">312768</cx:pt>
          <cx:pt idx="42079">247500</cx:pt>
          <cx:pt idx="42080">636138</cx:pt>
          <cx:pt idx="42081">157050</cx:pt>
          <cx:pt idx="42082">315000</cx:pt>
          <cx:pt idx="42083">558706.5</cx:pt>
          <cx:pt idx="42084">746280</cx:pt>
          <cx:pt idx="42085">405000</cx:pt>
          <cx:pt idx="42086">261000</cx:pt>
          <cx:pt idx="42087">61128</cx:pt>
          <cx:pt idx="42088">1185120</cx:pt>
          <cx:pt idx="42089">1006920</cx:pt>
          <cx:pt idx="42090">746280</cx:pt>
          <cx:pt idx="42091">277969.5</cx:pt>
          <cx:pt idx="42092">675000</cx:pt>
          <cx:pt idx="42093">700830</cx:pt>
          <cx:pt idx="42094">315000</cx:pt>
          <cx:pt idx="42095">254700</cx:pt>
          <cx:pt idx="42096">941580</cx:pt>
          <cx:pt idx="42097">127350</cx:pt>
          <cx:pt idx="42098">900000</cx:pt>
          <cx:pt idx="42099">408780</cx:pt>
          <cx:pt idx="42100">344043</cx:pt>
          <cx:pt idx="42101">277969.5</cx:pt>
          <cx:pt idx="42102">229500</cx:pt>
          <cx:pt idx="42103">523237.5</cx:pt>
          <cx:pt idx="42104">1078200</cx:pt>
          <cx:pt idx="42105">1161360</cx:pt>
          <cx:pt idx="42106">729792</cx:pt>
          <cx:pt idx="42107">270000</cx:pt>
          <cx:pt idx="42108">990432</cx:pt>
          <cx:pt idx="42109">568057.5</cx:pt>
          <cx:pt idx="42110">180000</cx:pt>
          <cx:pt idx="42111">206280</cx:pt>
          <cx:pt idx="42112">1772181</cx:pt>
          <cx:pt idx="42113">913500</cx:pt>
          <cx:pt idx="42114">450000</cx:pt>
          <cx:pt idx="42115">835605</cx:pt>
          <cx:pt idx="42116">273636</cx:pt>
          <cx:pt idx="42117">508495.5</cx:pt>
          <cx:pt idx="42118">119448</cx:pt>
          <cx:pt idx="42119">1288350</cx:pt>
          <cx:pt idx="42120">180000</cx:pt>
          <cx:pt idx="42121">675000</cx:pt>
          <cx:pt idx="42122">168102</cx:pt>
          <cx:pt idx="42123">1286608.5</cx:pt>
          <cx:pt idx="42124">900000</cx:pt>
          <cx:pt idx="42125">1183873.5</cx:pt>
          <cx:pt idx="42126">119925</cx:pt>
          <cx:pt idx="42127">373500</cx:pt>
          <cx:pt idx="42128">542133</cx:pt>
          <cx:pt idx="42129">873198</cx:pt>
          <cx:pt idx="42130">781920</cx:pt>
          <cx:pt idx="42131">1350000</cx:pt>
          <cx:pt idx="42132">225000</cx:pt>
          <cx:pt idx="42133">360000</cx:pt>
          <cx:pt idx="42134">225000</cx:pt>
          <cx:pt idx="42135">1035000</cx:pt>
          <cx:pt idx="42136">315000</cx:pt>
          <cx:pt idx="42137">269550</cx:pt>
          <cx:pt idx="42138">113211</cx:pt>
          <cx:pt idx="42139">270045</cx:pt>
          <cx:pt idx="42140">417024</cx:pt>
          <cx:pt idx="42141">454500</cx:pt>
          <cx:pt idx="42142">112500</cx:pt>
          <cx:pt idx="42143">101880</cx:pt>
          <cx:pt idx="42144">781920</cx:pt>
          <cx:pt idx="42145">601470</cx:pt>
          <cx:pt idx="42146">545040</cx:pt>
          <cx:pt idx="42147">153504</cx:pt>
          <cx:pt idx="42148">547344</cx:pt>
          <cx:pt idx="42149">545040</cx:pt>
          <cx:pt idx="42150">808650</cx:pt>
          <cx:pt idx="42151">152820</cx:pt>
          <cx:pt idx="42152">552555</cx:pt>
          <cx:pt idx="42153">473742</cx:pt>
          <cx:pt idx="42154">448056</cx:pt>
          <cx:pt idx="42155">284400</cx:pt>
          <cx:pt idx="42156">101880</cx:pt>
          <cx:pt idx="42157">1381113</cx:pt>
          <cx:pt idx="42158">270000</cx:pt>
          <cx:pt idx="42159">846517.5</cx:pt>
          <cx:pt idx="42160">900000</cx:pt>
          <cx:pt idx="42161">670500</cx:pt>
          <cx:pt idx="42162">167076</cx:pt>
          <cx:pt idx="42163">88884</cx:pt>
          <cx:pt idx="42164">1327500</cx:pt>
          <cx:pt idx="42165">325908</cx:pt>
          <cx:pt idx="42166">314100</cx:pt>
          <cx:pt idx="42167">848745</cx:pt>
          <cx:pt idx="42168">688500</cx:pt>
          <cx:pt idx="42169">545040</cx:pt>
          <cx:pt idx="42170">765000</cx:pt>
          <cx:pt idx="42171">765000</cx:pt>
          <cx:pt idx="42172">808650</cx:pt>
          <cx:pt idx="42173">337500</cx:pt>
          <cx:pt idx="42174">296280</cx:pt>
          <cx:pt idx="42175">450000</cx:pt>
          <cx:pt idx="42176">463500</cx:pt>
          <cx:pt idx="42177">284400</cx:pt>
          <cx:pt idx="42178">1569051</cx:pt>
          <cx:pt idx="42179">227520</cx:pt>
          <cx:pt idx="42180">251280</cx:pt>
          <cx:pt idx="42181">188460</cx:pt>
          <cx:pt idx="42182">225000</cx:pt>
          <cx:pt idx="42183">1305000</cx:pt>
          <cx:pt idx="42184">67500</cx:pt>
          <cx:pt idx="42185">167121</cx:pt>
          <cx:pt idx="42186">247500</cx:pt>
          <cx:pt idx="42187">1080000</cx:pt>
          <cx:pt idx="42188">239850</cx:pt>
          <cx:pt idx="42189">533668.5</cx:pt>
          <cx:pt idx="42190">315000</cx:pt>
          <cx:pt idx="42191">974794.5</cx:pt>
          <cx:pt idx="42192">323388</cx:pt>
          <cx:pt idx="42193">704844</cx:pt>
          <cx:pt idx="42194">447768</cx:pt>
          <cx:pt idx="42195">679500</cx:pt>
          <cx:pt idx="42196">691020</cx:pt>
          <cx:pt idx="42197">653328</cx:pt>
          <cx:pt idx="42198">1575000</cx:pt>
          <cx:pt idx="42199">495985.5</cx:pt>
          <cx:pt idx="42200">180000</cx:pt>
          <cx:pt idx="42201">450000</cx:pt>
          <cx:pt idx="42202">781695</cx:pt>
          <cx:pt idx="42203">270000</cx:pt>
          <cx:pt idx="42204">675000</cx:pt>
          <cx:pt idx="42205">327024</cx:pt>
          <cx:pt idx="42206">592560</cx:pt>
          <cx:pt idx="42207">360000</cx:pt>
          <cx:pt idx="42208">184500</cx:pt>
          <cx:pt idx="42209">127350</cx:pt>
          <cx:pt idx="42210">675000</cx:pt>
          <cx:pt idx="42211">608076</cx:pt>
          <cx:pt idx="42212">450000</cx:pt>
          <cx:pt idx="42213">900000</cx:pt>
          <cx:pt idx="42214">270000</cx:pt>
          <cx:pt idx="42215">675000</cx:pt>
          <cx:pt idx="42216">112500</cx:pt>
          <cx:pt idx="42217">582768</cx:pt>
          <cx:pt idx="42218">270000</cx:pt>
          <cx:pt idx="42219">1006920</cx:pt>
          <cx:pt idx="42220">540000</cx:pt>
          <cx:pt idx="42221">1078200</cx:pt>
          <cx:pt idx="42222">388512</cx:pt>
          <cx:pt idx="42223">225000</cx:pt>
          <cx:pt idx="42224">118602</cx:pt>
          <cx:pt idx="42225">521280</cx:pt>
          <cx:pt idx="42226">414612</cx:pt>
          <cx:pt idx="42227">426600</cx:pt>
          <cx:pt idx="42228">512446.5</cx:pt>
          <cx:pt idx="42229">787086</cx:pt>
          <cx:pt idx="42230">188460</cx:pt>
          <cx:pt idx="42231">294322.5</cx:pt>
          <cx:pt idx="42232">180000</cx:pt>
          <cx:pt idx="42233">1971072</cx:pt>
          <cx:pt idx="42234">774000</cx:pt>
          <cx:pt idx="42235">900000</cx:pt>
          <cx:pt idx="42236">239850</cx:pt>
          <cx:pt idx="42237">545040</cx:pt>
          <cx:pt idx="42238">1157670</cx:pt>
          <cx:pt idx="42239">1154655</cx:pt>
          <cx:pt idx="42240">90000</cx:pt>
          <cx:pt idx="42241">900000</cx:pt>
          <cx:pt idx="42242">180000</cx:pt>
          <cx:pt idx="42243">405000</cx:pt>
          <cx:pt idx="42244">292500</cx:pt>
          <cx:pt idx="42245">202500</cx:pt>
          <cx:pt idx="42246">706500</cx:pt>
          <cx:pt idx="42247">761872.5</cx:pt>
          <cx:pt idx="42248">675000</cx:pt>
          <cx:pt idx="42249">755190</cx:pt>
          <cx:pt idx="42250">1255680</cx:pt>
          <cx:pt idx="42251">521280</cx:pt>
          <cx:pt idx="42252">180000</cx:pt>
          <cx:pt idx="42253">595903.5</cx:pt>
          <cx:pt idx="42254">675000</cx:pt>
          <cx:pt idx="42255">942300</cx:pt>
          <cx:pt idx="42256">1762110</cx:pt>
          <cx:pt idx="42257">953293.5</cx:pt>
          <cx:pt idx="42258">140746.5</cx:pt>
          <cx:pt idx="42259">538704</cx:pt>
          <cx:pt idx="42260">780363</cx:pt>
          <cx:pt idx="42261">1078200</cx:pt>
          <cx:pt idx="42262">711612</cx:pt>
          <cx:pt idx="42263">675000</cx:pt>
          <cx:pt idx="42264">283419</cx:pt>
          <cx:pt idx="42265">724500</cx:pt>
          <cx:pt idx="42266">101880</cx:pt>
          <cx:pt idx="42267">808650</cx:pt>
          <cx:pt idx="42268">1350000</cx:pt>
          <cx:pt idx="42269">942300</cx:pt>
          <cx:pt idx="42270">130824</cx:pt>
          <cx:pt idx="42271">1800000</cx:pt>
          <cx:pt idx="42272">835380</cx:pt>
          <cx:pt idx="42273">900000</cx:pt>
          <cx:pt idx="42274">545040</cx:pt>
          <cx:pt idx="42275">808650</cx:pt>
          <cx:pt idx="42276">135000</cx:pt>
          <cx:pt idx="42277">1343601</cx:pt>
          <cx:pt idx="42278">805500</cx:pt>
          <cx:pt idx="42279">109008</cx:pt>
          <cx:pt idx="42280">497520</cx:pt>
          <cx:pt idx="42281">331632</cx:pt>
          <cx:pt idx="42282">819792</cx:pt>
          <cx:pt idx="42283">573628.5</cx:pt>
          <cx:pt idx="42284">450000</cx:pt>
          <cx:pt idx="42285">781920</cx:pt>
          <cx:pt idx="42286">1035000</cx:pt>
          <cx:pt idx="42287">904500</cx:pt>
          <cx:pt idx="42288">315000</cx:pt>
          <cx:pt idx="42289">1546020</cx:pt>
          <cx:pt idx="42290">254700</cx:pt>
          <cx:pt idx="42291">479578.5</cx:pt>
          <cx:pt idx="42292">891072</cx:pt>
          <cx:pt idx="42293">874152</cx:pt>
          <cx:pt idx="42294">1042560</cx:pt>
          <cx:pt idx="42295">755190</cx:pt>
          <cx:pt idx="42296">450000</cx:pt>
          <cx:pt idx="42297">312768</cx:pt>
          <cx:pt idx="42298">1042560</cx:pt>
          <cx:pt idx="42299">824823</cx:pt>
          <cx:pt idx="42300">234000</cx:pt>
          <cx:pt idx="42301">247275</cx:pt>
          <cx:pt idx="42302">755190</cx:pt>
          <cx:pt idx="42303">835380</cx:pt>
          <cx:pt idx="42304">1014790.5</cx:pt>
          <cx:pt idx="42305">675000</cx:pt>
          <cx:pt idx="42306">601470</cx:pt>
          <cx:pt idx="42307">633730.5</cx:pt>
          <cx:pt idx="42308">285723</cx:pt>
          <cx:pt idx="42309">1144053</cx:pt>
          <cx:pt idx="42310">935640</cx:pt>
          <cx:pt idx="42311">675000</cx:pt>
          <cx:pt idx="42312">450000</cx:pt>
          <cx:pt idx="42313">101880</cx:pt>
          <cx:pt idx="42314">1350000</cx:pt>
          <cx:pt idx="42315">202500</cx:pt>
          <cx:pt idx="42316">755190</cx:pt>
          <cx:pt idx="42317">134775</cx:pt>
          <cx:pt idx="42318">261000</cx:pt>
          <cx:pt idx="42319">1252278</cx:pt>
          <cx:pt idx="42320">495000</cx:pt>
          <cx:pt idx="42321">728460</cx:pt>
          <cx:pt idx="42322">432661.5</cx:pt>
          <cx:pt idx="42323">647046</cx:pt>
          <cx:pt idx="42324">817560</cx:pt>
          <cx:pt idx="42325">579942</cx:pt>
          <cx:pt idx="42326">161730</cx:pt>
          <cx:pt idx="42327">502497</cx:pt>
          <cx:pt idx="42328">178290</cx:pt>
          <cx:pt idx="42329">225000</cx:pt>
          <cx:pt idx="42330">675000</cx:pt>
          <cx:pt idx="42331">592560</cx:pt>
          <cx:pt idx="42332">225000</cx:pt>
          <cx:pt idx="42333">450000</cx:pt>
          <cx:pt idx="42334">148500</cx:pt>
          <cx:pt idx="42335">382500</cx:pt>
          <cx:pt idx="42336">1256400</cx:pt>
          <cx:pt idx="42337">95940</cx:pt>
          <cx:pt idx="42338">942300</cx:pt>
          <cx:pt idx="42339">905688</cx:pt>
          <cx:pt idx="42340">254700</cx:pt>
          <cx:pt idx="42341">299772</cx:pt>
          <cx:pt idx="42342">916470</cx:pt>
          <cx:pt idx="42343">603792</cx:pt>
          <cx:pt idx="42344">198000</cx:pt>
          <cx:pt idx="42345">302206.5</cx:pt>
          <cx:pt idx="42346">765000</cx:pt>
          <cx:pt idx="42347">283419</cx:pt>
          <cx:pt idx="42348">486459</cx:pt>
          <cx:pt idx="42349">192528</cx:pt>
          <cx:pt idx="42350">2115000</cx:pt>
          <cx:pt idx="42351">518562</cx:pt>
          <cx:pt idx="42352">585000</cx:pt>
          <cx:pt idx="42353">239850</cx:pt>
          <cx:pt idx="42354">753840</cx:pt>
          <cx:pt idx="42355">225000</cx:pt>
          <cx:pt idx="42356">180000</cx:pt>
          <cx:pt idx="42357">573943.5</cx:pt>
          <cx:pt idx="42358">544491</cx:pt>
          <cx:pt idx="42359">450000</cx:pt>
          <cx:pt idx="42360">1078200</cx:pt>
          <cx:pt idx="42361">808650</cx:pt>
          <cx:pt idx="42362">346500</cx:pt>
          <cx:pt idx="42363">1077061.5</cx:pt>
          <cx:pt idx="42364">1440000</cx:pt>
          <cx:pt idx="42365">1174090.5</cx:pt>
          <cx:pt idx="42366">545040</cx:pt>
          <cx:pt idx="42367">148500</cx:pt>
          <cx:pt idx="42368">152820</cx:pt>
          <cx:pt idx="42369">571446</cx:pt>
          <cx:pt idx="42370">1061599.5</cx:pt>
          <cx:pt idx="42371">675000</cx:pt>
          <cx:pt idx="42372">1195407</cx:pt>
          <cx:pt idx="42373">1078200</cx:pt>
          <cx:pt idx="42374">67500</cx:pt>
          <cx:pt idx="42375">405000</cx:pt>
          <cx:pt idx="42376">1546020</cx:pt>
          <cx:pt idx="42377">247500</cx:pt>
          <cx:pt idx="42378">2025000</cx:pt>
          <cx:pt idx="42379">684000</cx:pt>
          <cx:pt idx="42380">667237.5</cx:pt>
          <cx:pt idx="42381">170640</cx:pt>
          <cx:pt idx="42382">304933.5</cx:pt>
          <cx:pt idx="42383">215640</cx:pt>
          <cx:pt idx="42384">675000</cx:pt>
          <cx:pt idx="42385">225000</cx:pt>
          <cx:pt idx="42386">819792</cx:pt>
          <cx:pt idx="42387">846000</cx:pt>
          <cx:pt idx="42388">545040</cx:pt>
          <cx:pt idx="42389">578979</cx:pt>
          <cx:pt idx="42390">2250000</cx:pt>
          <cx:pt idx="42391">796500</cx:pt>
          <cx:pt idx="42392">291384</cx:pt>
          <cx:pt idx="42393">447768</cx:pt>
          <cx:pt idx="42394">728460</cx:pt>
          <cx:pt idx="42395">202500</cx:pt>
          <cx:pt idx="42396">450000</cx:pt>
          <cx:pt idx="42397">1125000</cx:pt>
          <cx:pt idx="42398">1267038</cx:pt>
          <cx:pt idx="42399">1042560</cx:pt>
          <cx:pt idx="42400">127350</cx:pt>
          <cx:pt idx="42401">622413</cx:pt>
          <cx:pt idx="42402">835380</cx:pt>
          <cx:pt idx="42403">71955</cx:pt>
          <cx:pt idx="42404">1005120</cx:pt>
          <cx:pt idx="42405">1006920</cx:pt>
          <cx:pt idx="42406">180000</cx:pt>
          <cx:pt idx="42407">157500</cx:pt>
          <cx:pt idx="42408">808650</cx:pt>
          <cx:pt idx="42409">1046142</cx:pt>
          <cx:pt idx="42410">284400</cx:pt>
          <cx:pt idx="42411">346500</cx:pt>
          <cx:pt idx="42412">665892</cx:pt>
          <cx:pt idx="42413">376078.5</cx:pt>
          <cx:pt idx="42414">384048</cx:pt>
          <cx:pt idx="42415">497520</cx:pt>
          <cx:pt idx="42416">665892</cx:pt>
          <cx:pt idx="42417">536917.5</cx:pt>
          <cx:pt idx="42418">1125000</cx:pt>
          <cx:pt idx="42419">675000</cx:pt>
          <cx:pt idx="42420">450000</cx:pt>
          <cx:pt idx="42421">427500</cx:pt>
          <cx:pt idx="42422">380533.5</cx:pt>
          <cx:pt idx="42423">1282500</cx:pt>
          <cx:pt idx="42424">868797</cx:pt>
          <cx:pt idx="42425">225000</cx:pt>
          <cx:pt idx="42426">757413</cx:pt>
          <cx:pt idx="42427">327024</cx:pt>
          <cx:pt idx="42428">526491</cx:pt>
          <cx:pt idx="42429">1057266</cx:pt>
          <cx:pt idx="42430">549882</cx:pt>
          <cx:pt idx="42431">207306</cx:pt>
          <cx:pt idx="42432">284256</cx:pt>
          <cx:pt idx="42433">343800</cx:pt>
          <cx:pt idx="42434">500211</cx:pt>
          <cx:pt idx="42435">450000</cx:pt>
          <cx:pt idx="42436">1113399</cx:pt>
          <cx:pt idx="42437">450000</cx:pt>
          <cx:pt idx="42438">182448</cx:pt>
          <cx:pt idx="42439">735052.5</cx:pt>
          <cx:pt idx="42440">485640</cx:pt>
          <cx:pt idx="42441">545040</cx:pt>
          <cx:pt idx="42442">1800000</cx:pt>
          <cx:pt idx="42443">474048</cx:pt>
          <cx:pt idx="42444">582228</cx:pt>
          <cx:pt idx="42445">900000</cx:pt>
          <cx:pt idx="42446">523597.5</cx:pt>
          <cx:pt idx="42447">101880</cx:pt>
          <cx:pt idx="42448">792162</cx:pt>
          <cx:pt idx="42449">900000</cx:pt>
          <cx:pt idx="42450">225000</cx:pt>
          <cx:pt idx="42451">864000</cx:pt>
          <cx:pt idx="42452">157500</cx:pt>
          <cx:pt idx="42453">441481.5</cx:pt>
          <cx:pt idx="42454">1345500</cx:pt>
          <cx:pt idx="42455">360000</cx:pt>
          <cx:pt idx="42456">315000</cx:pt>
          <cx:pt idx="42457">518562</cx:pt>
          <cx:pt idx="42458">288873</cx:pt>
          <cx:pt idx="42459">188460</cx:pt>
          <cx:pt idx="42460">321574.5</cx:pt>
          <cx:pt idx="42461">1257430.5</cx:pt>
          <cx:pt idx="42462">573628.5</cx:pt>
          <cx:pt idx="42463">497520</cx:pt>
          <cx:pt idx="42464">391090.5</cx:pt>
          <cx:pt idx="42465">900000</cx:pt>
          <cx:pt idx="42466">508495.5</cx:pt>
          <cx:pt idx="42467">512995.5</cx:pt>
          <cx:pt idx="42468">659610</cx:pt>
          <cx:pt idx="42469">95940</cx:pt>
          <cx:pt idx="42470">1170400.5</cx:pt>
          <cx:pt idx="42471">1256400</cx:pt>
          <cx:pt idx="42472">894906</cx:pt>
          <cx:pt idx="42473">913500</cx:pt>
          <cx:pt idx="42474">450000</cx:pt>
          <cx:pt idx="42475">275040</cx:pt>
          <cx:pt idx="42476">697500</cx:pt>
          <cx:pt idx="42477">675000</cx:pt>
          <cx:pt idx="42478">158301</cx:pt>
          <cx:pt idx="42479">251091</cx:pt>
          <cx:pt idx="42480">640080</cx:pt>
          <cx:pt idx="42481">1575000</cx:pt>
          <cx:pt idx="42482">675000</cx:pt>
          <cx:pt idx="42483">225000</cx:pt>
          <cx:pt idx="42484">315000</cx:pt>
          <cx:pt idx="42485">283419</cx:pt>
          <cx:pt idx="42486">728460</cx:pt>
          <cx:pt idx="42487">1077061.5</cx:pt>
          <cx:pt idx="42488">932643</cx:pt>
          <cx:pt idx="42489">319500</cx:pt>
          <cx:pt idx="42490">450000</cx:pt>
          <cx:pt idx="42491">270000</cx:pt>
          <cx:pt idx="42492">320382</cx:pt>
          <cx:pt idx="42493">450000</cx:pt>
          <cx:pt idx="42494">808650</cx:pt>
          <cx:pt idx="42495">148365</cx:pt>
          <cx:pt idx="42496">900000</cx:pt>
          <cx:pt idx="42497">479578.5</cx:pt>
          <cx:pt idx="42498">405000</cx:pt>
          <cx:pt idx="42499">284256</cx:pt>
          <cx:pt idx="42500">675000</cx:pt>
          <cx:pt idx="42501">900000</cx:pt>
          <cx:pt idx="42502">1078200</cx:pt>
          <cx:pt idx="42503">675000</cx:pt>
          <cx:pt idx="42504">752742</cx:pt>
          <cx:pt idx="42505">123993</cx:pt>
          <cx:pt idx="42506">781920</cx:pt>
          <cx:pt idx="42507">1971072</cx:pt>
          <cx:pt idx="42508">128092.5</cx:pt>
          <cx:pt idx="42509">684751.5</cx:pt>
          <cx:pt idx="42510">152820</cx:pt>
          <cx:pt idx="42511">808650</cx:pt>
          <cx:pt idx="42512">751500</cx:pt>
          <cx:pt idx="42513">448056</cx:pt>
          <cx:pt idx="42514">1125000</cx:pt>
          <cx:pt idx="42515">180000</cx:pt>
          <cx:pt idx="42516">450000</cx:pt>
          <cx:pt idx="42517">906228</cx:pt>
          <cx:pt idx="42518">254700</cx:pt>
          <cx:pt idx="42519">314055</cx:pt>
          <cx:pt idx="42520">381528</cx:pt>
          <cx:pt idx="42521">112500</cx:pt>
          <cx:pt idx="42522">816660</cx:pt>
          <cx:pt idx="42523">284400</cx:pt>
          <cx:pt idx="42524">152820</cx:pt>
          <cx:pt idx="42525">808650</cx:pt>
          <cx:pt idx="42526">592560</cx:pt>
          <cx:pt idx="42527">76410</cx:pt>
          <cx:pt idx="42528">1350000</cx:pt>
          <cx:pt idx="42529">1724220</cx:pt>
          <cx:pt idx="42530">900000</cx:pt>
          <cx:pt idx="42531">254700</cx:pt>
          <cx:pt idx="42532">457717.5</cx:pt>
          <cx:pt idx="42533">675000</cx:pt>
          <cx:pt idx="42534">1546020</cx:pt>
          <cx:pt idx="42535">292500</cx:pt>
          <cx:pt idx="42536">260640</cx:pt>
          <cx:pt idx="42537">450000</cx:pt>
          <cx:pt idx="42538">573408</cx:pt>
          <cx:pt idx="42539">616500</cx:pt>
          <cx:pt idx="42540">227520</cx:pt>
          <cx:pt idx="42541">2517300</cx:pt>
          <cx:pt idx="42542">582768</cx:pt>
          <cx:pt idx="42543">545040</cx:pt>
          <cx:pt idx="42544">1092519</cx:pt>
          <cx:pt idx="42545">450000</cx:pt>
          <cx:pt idx="42546">675000</cx:pt>
          <cx:pt idx="42547">339241.5</cx:pt>
          <cx:pt idx="42548">333000</cx:pt>
          <cx:pt idx="42549">557770.5</cx:pt>
          <cx:pt idx="42550">326439</cx:pt>
          <cx:pt idx="42551">450000</cx:pt>
          <cx:pt idx="42552">388066.5</cx:pt>
          <cx:pt idx="42553">1495773</cx:pt>
          <cx:pt idx="42554">101880</cx:pt>
          <cx:pt idx="42555">495000</cx:pt>
          <cx:pt idx="42556">370912.5</cx:pt>
          <cx:pt idx="42557">1223010</cx:pt>
          <cx:pt idx="42558">247500</cx:pt>
          <cx:pt idx="42559">450000</cx:pt>
          <cx:pt idx="42560">539100</cx:pt>
          <cx:pt idx="42561">1019790</cx:pt>
          <cx:pt idx="42562">1493086.5</cx:pt>
          <cx:pt idx="42563">1078200</cx:pt>
          <cx:pt idx="42564">179865</cx:pt>
          <cx:pt idx="42565">675000</cx:pt>
          <cx:pt idx="42566">852088.5</cx:pt>
          <cx:pt idx="42567">679500</cx:pt>
          <cx:pt idx="42568">640080</cx:pt>
          <cx:pt idx="42569">239850</cx:pt>
          <cx:pt idx="42570">687600</cx:pt>
          <cx:pt idx="42571">675000</cx:pt>
          <cx:pt idx="42572">288873</cx:pt>
          <cx:pt idx="42573">701730</cx:pt>
          <cx:pt idx="42574">299772</cx:pt>
          <cx:pt idx="42575">1113840</cx:pt>
          <cx:pt idx="42576">781920</cx:pt>
          <cx:pt idx="42577">1078200</cx:pt>
          <cx:pt idx="42578">180000</cx:pt>
          <cx:pt idx="42579">900000</cx:pt>
          <cx:pt idx="42580">755190</cx:pt>
          <cx:pt idx="42581">163201.5</cx:pt>
          <cx:pt idx="42582">180000</cx:pt>
          <cx:pt idx="42583">337500</cx:pt>
          <cx:pt idx="42584">180000</cx:pt>
          <cx:pt idx="42585">1006920</cx:pt>
          <cx:pt idx="42586">578979</cx:pt>
          <cx:pt idx="42587">625536</cx:pt>
          <cx:pt idx="42588">562981.5</cx:pt>
          <cx:pt idx="42589">265869</cx:pt>
          <cx:pt idx="42590">414792</cx:pt>
          <cx:pt idx="42591">1467612</cx:pt>
          <cx:pt idx="42592">732915</cx:pt>
          <cx:pt idx="42593">679500</cx:pt>
          <cx:pt idx="42594">199080</cx:pt>
          <cx:pt idx="42595">159093</cx:pt>
          <cx:pt idx="42596">1006920</cx:pt>
          <cx:pt idx="42597">315000</cx:pt>
          <cx:pt idx="42598">718749</cx:pt>
          <cx:pt idx="42599">942300</cx:pt>
          <cx:pt idx="42600">620325</cx:pt>
          <cx:pt idx="42601">568800</cx:pt>
          <cx:pt idx="42602">912802.5</cx:pt>
          <cx:pt idx="42603">239850</cx:pt>
          <cx:pt idx="42604">849685.5</cx:pt>
          <cx:pt idx="42605">1125000</cx:pt>
          <cx:pt idx="42606">558855</cx:pt>
          <cx:pt idx="42607">545040</cx:pt>
          <cx:pt idx="42608">726588</cx:pt>
          <cx:pt idx="42609">528633</cx:pt>
          <cx:pt idx="42610">229500</cx:pt>
          <cx:pt idx="42611">783000</cx:pt>
          <cx:pt idx="42612">167895</cx:pt>
          <cx:pt idx="42613">755190</cx:pt>
          <cx:pt idx="42614">540000</cx:pt>
          <cx:pt idx="42615">906228</cx:pt>
          <cx:pt idx="42616">691020</cx:pt>
          <cx:pt idx="42617">521280</cx:pt>
          <cx:pt idx="42618">203760</cx:pt>
          <cx:pt idx="42619">521280</cx:pt>
          <cx:pt idx="42620">1257430.5</cx:pt>
          <cx:pt idx="42621">284400</cx:pt>
          <cx:pt idx="42622">549882</cx:pt>
          <cx:pt idx="42623">970380</cx:pt>
          <cx:pt idx="42624">337500</cx:pt>
          <cx:pt idx="42625">180000</cx:pt>
          <cx:pt idx="42626">385164</cx:pt>
          <cx:pt idx="42627">1288350</cx:pt>
          <cx:pt idx="42628">720000</cx:pt>
          <cx:pt idx="42629">328365</cx:pt>
          <cx:pt idx="42630">253737</cx:pt>
          <cx:pt idx="42631">592560</cx:pt>
          <cx:pt idx="42632">1724688</cx:pt>
          <cx:pt idx="42633">808650</cx:pt>
          <cx:pt idx="42634">1125000</cx:pt>
          <cx:pt idx="42635">254700</cx:pt>
          <cx:pt idx="42636">298512</cx:pt>
          <cx:pt idx="42637">585000</cx:pt>
          <cx:pt idx="42638">308965.5</cx:pt>
          <cx:pt idx="42639">876019.5</cx:pt>
          <cx:pt idx="42640">961146</cx:pt>
          <cx:pt idx="42641">675000</cx:pt>
          <cx:pt idx="42642">454500</cx:pt>
          <cx:pt idx="42643">755190</cx:pt>
          <cx:pt idx="42644">508495.5</cx:pt>
          <cx:pt idx="42645">755190</cx:pt>
          <cx:pt idx="42646">751842</cx:pt>
          <cx:pt idx="42647">117162</cx:pt>
          <cx:pt idx="42648">450000</cx:pt>
          <cx:pt idx="42649">197820</cx:pt>
          <cx:pt idx="42650">675000</cx:pt>
          <cx:pt idx="42651">375408</cx:pt>
          <cx:pt idx="42652">1004791.5</cx:pt>
          <cx:pt idx="42653">1258650</cx:pt>
          <cx:pt idx="42654">381528</cx:pt>
          <cx:pt idx="42655">469152</cx:pt>
          <cx:pt idx="42656">1350000</cx:pt>
          <cx:pt idx="42657">1078200</cx:pt>
          <cx:pt idx="42658">326664</cx:pt>
          <cx:pt idx="42659">808650</cx:pt>
          <cx:pt idx="42660">679500</cx:pt>
          <cx:pt idx="42661">408780</cx:pt>
          <cx:pt idx="42662">1035832.5</cx:pt>
          <cx:pt idx="42663">497520</cx:pt>
          <cx:pt idx="42664">946764</cx:pt>
          <cx:pt idx="42665">652500</cx:pt>
          <cx:pt idx="42666">382500</cx:pt>
          <cx:pt idx="42667">397881</cx:pt>
          <cx:pt idx="42668">117162</cx:pt>
          <cx:pt idx="42669">241618.5</cx:pt>
          <cx:pt idx="42670">900000</cx:pt>
          <cx:pt idx="42671">544500</cx:pt>
          <cx:pt idx="42672">927000</cx:pt>
          <cx:pt idx="42673">210456</cx:pt>
          <cx:pt idx="42674">723996</cx:pt>
          <cx:pt idx="42675">339241.5</cx:pt>
          <cx:pt idx="42676">709879.5</cx:pt>
          <cx:pt idx="42677">544491</cx:pt>
          <cx:pt idx="42678">247500</cx:pt>
          <cx:pt idx="42679">314055</cx:pt>
          <cx:pt idx="42680">497520</cx:pt>
          <cx:pt idx="42681">290088</cx:pt>
          <cx:pt idx="42682">808650</cx:pt>
          <cx:pt idx="42683">1404000</cx:pt>
          <cx:pt idx="42684">276277.5</cx:pt>
          <cx:pt idx="42685">781920</cx:pt>
          <cx:pt idx="42686">1515415.5</cx:pt>
          <cx:pt idx="42687">1125000</cx:pt>
          <cx:pt idx="42688">900000</cx:pt>
          <cx:pt idx="42689">1462500</cx:pt>
          <cx:pt idx="42690">405000</cx:pt>
          <cx:pt idx="42691">1078200</cx:pt>
          <cx:pt idx="42692">315000</cx:pt>
          <cx:pt idx="42693">64692</cx:pt>
          <cx:pt idx="42694">1125000</cx:pt>
          <cx:pt idx="42695">450000</cx:pt>
          <cx:pt idx="42696">715095</cx:pt>
          <cx:pt idx="42697">539100</cx:pt>
          <cx:pt idx="42698">360000</cx:pt>
          <cx:pt idx="42699">1800000</cx:pt>
          <cx:pt idx="42700">589050</cx:pt>
          <cx:pt idx="42701">497520</cx:pt>
          <cx:pt idx="42702">152820</cx:pt>
          <cx:pt idx="42703">1125000</cx:pt>
          <cx:pt idx="42704">119925</cx:pt>
          <cx:pt idx="42705">180000</cx:pt>
          <cx:pt idx="42706">900000</cx:pt>
          <cx:pt idx="42707">254700</cx:pt>
          <cx:pt idx="42708">225000</cx:pt>
          <cx:pt idx="42709">101880</cx:pt>
          <cx:pt idx="42710">450000</cx:pt>
          <cx:pt idx="42711">164952</cx:pt>
          <cx:pt idx="42712">320922</cx:pt>
          <cx:pt idx="42713">675000</cx:pt>
          <cx:pt idx="42714">1546020</cx:pt>
          <cx:pt idx="42715">540000</cx:pt>
          <cx:pt idx="42716">203760</cx:pt>
          <cx:pt idx="42717">225000</cx:pt>
          <cx:pt idx="42718">1185282</cx:pt>
          <cx:pt idx="42719">517788</cx:pt>
          <cx:pt idx="42720">540000</cx:pt>
          <cx:pt idx="42721">1350000</cx:pt>
          <cx:pt idx="42722">820638</cx:pt>
          <cx:pt idx="42723">545040</cx:pt>
          <cx:pt idx="42724">1350000</cx:pt>
          <cx:pt idx="42725">225000</cx:pt>
          <cx:pt idx="42726">172692</cx:pt>
          <cx:pt idx="42727">490495.5</cx:pt>
          <cx:pt idx="42728">180000</cx:pt>
          <cx:pt idx="42729">269550</cx:pt>
          <cx:pt idx="42730">1082214</cx:pt>
          <cx:pt idx="42731">540000</cx:pt>
          <cx:pt idx="42732">254700</cx:pt>
          <cx:pt idx="42733">270000</cx:pt>
          <cx:pt idx="42734">640080</cx:pt>
          <cx:pt idx="42735">545040</cx:pt>
          <cx:pt idx="42736">427500</cx:pt>
          <cx:pt idx="42737">1540588.5</cx:pt>
          <cx:pt idx="42738">1179193.5</cx:pt>
          <cx:pt idx="42739">474183</cx:pt>
          <cx:pt idx="42740">1546020</cx:pt>
          <cx:pt idx="42741">1047771</cx:pt>
          <cx:pt idx="42742">900000</cx:pt>
          <cx:pt idx="42743">305955</cx:pt>
          <cx:pt idx="42744">180000</cx:pt>
          <cx:pt idx="42745">350415</cx:pt>
          <cx:pt idx="42746">408780</cx:pt>
          <cx:pt idx="42747">592560</cx:pt>
          <cx:pt idx="42748">301500</cx:pt>
          <cx:pt idx="42749">521280</cx:pt>
          <cx:pt idx="42750">490536</cx:pt>
          <cx:pt idx="42751">233208</cx:pt>
          <cx:pt idx="42752">835380</cx:pt>
          <cx:pt idx="42753">808650</cx:pt>
          <cx:pt idx="42754">835380</cx:pt>
          <cx:pt idx="42755">627277.5</cx:pt>
          <cx:pt idx="42756">180000</cx:pt>
          <cx:pt idx="42757">101880</cx:pt>
          <cx:pt idx="42758">315000</cx:pt>
          <cx:pt idx="42759">234000</cx:pt>
          <cx:pt idx="42760">1300500</cx:pt>
          <cx:pt idx="42761">675000</cx:pt>
          <cx:pt idx="42762">1035000</cx:pt>
          <cx:pt idx="42763">135000</cx:pt>
          <cx:pt idx="42764">225000</cx:pt>
          <cx:pt idx="42765">675000</cx:pt>
          <cx:pt idx="42766">253377</cx:pt>
          <cx:pt idx="42767">1057266</cx:pt>
          <cx:pt idx="42768">1029658.5</cx:pt>
          <cx:pt idx="42769">545040</cx:pt>
          <cx:pt idx="42770">874152</cx:pt>
          <cx:pt idx="42771">117162</cx:pt>
          <cx:pt idx="42772">888840</cx:pt>
          <cx:pt idx="42773">1006920</cx:pt>
          <cx:pt idx="42774">521280</cx:pt>
          <cx:pt idx="42775">640080</cx:pt>
          <cx:pt idx="42776">454500</cx:pt>
          <cx:pt idx="42777">269550</cx:pt>
          <cx:pt idx="42778">157500</cx:pt>
          <cx:pt idx="42779">1042812</cx:pt>
          <cx:pt idx="42780">312768</cx:pt>
          <cx:pt idx="42781">144801</cx:pt>
          <cx:pt idx="42782">1147500</cx:pt>
          <cx:pt idx="42783">1078200</cx:pt>
          <cx:pt idx="42784">450000</cx:pt>
          <cx:pt idx="42785">882000</cx:pt>
          <cx:pt idx="42786">247500</cx:pt>
          <cx:pt idx="42787">270000</cx:pt>
          <cx:pt idx="42788">500211</cx:pt>
          <cx:pt idx="42789">225000</cx:pt>
          <cx:pt idx="42790">755190</cx:pt>
          <cx:pt idx="42791">1075932</cx:pt>
          <cx:pt idx="42792">275040</cx:pt>
          <cx:pt idx="42793">333337.5</cx:pt>
          <cx:pt idx="42794">729792</cx:pt>
          <cx:pt idx="42795">592560</cx:pt>
          <cx:pt idx="42796">170640</cx:pt>
          <cx:pt idx="42797">585000</cx:pt>
          <cx:pt idx="42798">407520</cx:pt>
          <cx:pt idx="42799">796396.5</cx:pt>
          <cx:pt idx="42800">612612</cx:pt>
          <cx:pt idx="42801">1107900</cx:pt>
          <cx:pt idx="42802">450000</cx:pt>
          <cx:pt idx="42803">49752</cx:pt>
          <cx:pt idx="42804">203760</cx:pt>
          <cx:pt idx="42805">247500</cx:pt>
          <cx:pt idx="42806">301464</cx:pt>
          <cx:pt idx="42807">135000</cx:pt>
          <cx:pt idx="42808">1129500</cx:pt>
          <cx:pt idx="42809">538704</cx:pt>
          <cx:pt idx="42810">327024</cx:pt>
          <cx:pt idx="42811">1191825</cx:pt>
          <cx:pt idx="42812">729396</cx:pt>
          <cx:pt idx="42813">1125000</cx:pt>
          <cx:pt idx="42814">343800</cx:pt>
          <cx:pt idx="42815">389844</cx:pt>
          <cx:pt idx="42816">1042164</cx:pt>
          <cx:pt idx="42817">382050</cx:pt>
          <cx:pt idx="42818">95940</cx:pt>
          <cx:pt idx="42819">513000</cx:pt>
          <cx:pt idx="42820">1185282</cx:pt>
          <cx:pt idx="42821">1173267</cx:pt>
          <cx:pt idx="42822">545040</cx:pt>
          <cx:pt idx="42823">1185120</cx:pt>
          <cx:pt idx="42824">1546020</cx:pt>
          <cx:pt idx="42825">225000</cx:pt>
          <cx:pt idx="42826">286704</cx:pt>
          <cx:pt idx="42827">497520</cx:pt>
          <cx:pt idx="42828">182016</cx:pt>
          <cx:pt idx="42829">1762110</cx:pt>
          <cx:pt idx="42830">808650</cx:pt>
          <cx:pt idx="42831">545040</cx:pt>
          <cx:pt idx="42832">900000</cx:pt>
          <cx:pt idx="42833">2250000</cx:pt>
          <cx:pt idx="42834">354276</cx:pt>
          <cx:pt idx="42835">808650</cx:pt>
          <cx:pt idx="42836">1575000</cx:pt>
          <cx:pt idx="42837">531706.5</cx:pt>
          <cx:pt idx="42838">1006920</cx:pt>
          <cx:pt idx="42839">225000</cx:pt>
          <cx:pt idx="42840">98910</cx:pt>
          <cx:pt idx="42841">1249740</cx:pt>
          <cx:pt idx="42842">675000</cx:pt>
          <cx:pt idx="42843">270000</cx:pt>
          <cx:pt idx="42844">1438258.5</cx:pt>
          <cx:pt idx="42845">202500</cx:pt>
          <cx:pt idx="42846">900000</cx:pt>
          <cx:pt idx="42847">724581</cx:pt>
          <cx:pt idx="42848">288873</cx:pt>
          <cx:pt idx="42849">180000</cx:pt>
          <cx:pt idx="42850">814041</cx:pt>
          <cx:pt idx="42851">197820</cx:pt>
          <cx:pt idx="42852">454500</cx:pt>
          <cx:pt idx="42853">152820</cx:pt>
          <cx:pt idx="42854">239850</cx:pt>
          <cx:pt idx="42855">485640</cx:pt>
          <cx:pt idx="42856">436032</cx:pt>
          <cx:pt idx="42857">611577</cx:pt>
          <cx:pt idx="42858">755190</cx:pt>
          <cx:pt idx="42859">50940</cx:pt>
          <cx:pt idx="42860">225000</cx:pt>
          <cx:pt idx="42861">521280</cx:pt>
          <cx:pt idx="42862">298512</cx:pt>
          <cx:pt idx="42863">148365</cx:pt>
          <cx:pt idx="42864">337500</cx:pt>
          <cx:pt idx="42865">512064</cx:pt>
          <cx:pt idx="42866">900000</cx:pt>
          <cx:pt idx="42867">270000</cx:pt>
          <cx:pt idx="42868">1078200</cx:pt>
          <cx:pt idx="42869">675000</cx:pt>
          <cx:pt idx="42870">180000</cx:pt>
          <cx:pt idx="42871">1125000</cx:pt>
          <cx:pt idx="42872">225000</cx:pt>
          <cx:pt idx="42873">384048</cx:pt>
          <cx:pt idx="42874">431280</cx:pt>
          <cx:pt idx="42875">1125000</cx:pt>
          <cx:pt idx="42876">515529</cx:pt>
          <cx:pt idx="42877">675000</cx:pt>
          <cx:pt idx="42878">1030680</cx:pt>
          <cx:pt idx="42879">590337</cx:pt>
          <cx:pt idx="42880">364896</cx:pt>
          <cx:pt idx="42881">904500</cx:pt>
          <cx:pt idx="42882">755190</cx:pt>
          <cx:pt idx="42883">288873</cx:pt>
          <cx:pt idx="42884">859500</cx:pt>
          <cx:pt idx="42885">270000</cx:pt>
          <cx:pt idx="42886">787500</cx:pt>
          <cx:pt idx="42887">312768</cx:pt>
          <cx:pt idx="42888">1636245</cx:pt>
          <cx:pt idx="42889">269550</cx:pt>
          <cx:pt idx="42890">518562</cx:pt>
          <cx:pt idx="42891">269550</cx:pt>
          <cx:pt idx="42892">772168.5</cx:pt>
          <cx:pt idx="42893">675000</cx:pt>
          <cx:pt idx="42894">595903.5</cx:pt>
          <cx:pt idx="42895">1078200</cx:pt>
          <cx:pt idx="42896">454500</cx:pt>
          <cx:pt idx="42897">271066.5</cx:pt>
          <cx:pt idx="42898">679500</cx:pt>
          <cx:pt idx="42899">247275</cx:pt>
          <cx:pt idx="42900">299772</cx:pt>
          <cx:pt idx="42901">675000</cx:pt>
          <cx:pt idx="42902">180000</cx:pt>
          <cx:pt idx="42903">76500</cx:pt>
          <cx:pt idx="42904">675000</cx:pt>
          <cx:pt idx="42905">555273</cx:pt>
          <cx:pt idx="42906">454500</cx:pt>
          <cx:pt idx="42907">873342</cx:pt>
          <cx:pt idx="42908">1255680</cx:pt>
          <cx:pt idx="42909">566055</cx:pt>
          <cx:pt idx="42910">879480</cx:pt>
          <cx:pt idx="42911">640080</cx:pt>
          <cx:pt idx="42912">1293502.5</cx:pt>
          <cx:pt idx="42913">693000</cx:pt>
          <cx:pt idx="42914">573628.5</cx:pt>
          <cx:pt idx="42915">408330</cx:pt>
          <cx:pt idx="42916">167076</cx:pt>
          <cx:pt idx="42917">1125000</cx:pt>
          <cx:pt idx="42918">621144</cx:pt>
          <cx:pt idx="42919">481855.5</cx:pt>
          <cx:pt idx="42920">269550</cx:pt>
          <cx:pt idx="42921">301464</cx:pt>
          <cx:pt idx="42922">78192</cx:pt>
          <cx:pt idx="42923">225000</cx:pt>
          <cx:pt idx="42924">573628.5</cx:pt>
          <cx:pt idx="42925">900000</cx:pt>
          <cx:pt idx="42926">792477</cx:pt>
          <cx:pt idx="42927">225000</cx:pt>
          <cx:pt idx="42928">1013818.5</cx:pt>
          <cx:pt idx="42929">900297</cx:pt>
          <cx:pt idx="42930">1530558</cx:pt>
          <cx:pt idx="42931">270000</cx:pt>
          <cx:pt idx="42932">225000</cx:pt>
          <cx:pt idx="42933">225000</cx:pt>
          <cx:pt idx="42934">679500</cx:pt>
          <cx:pt idx="42935">860917.5</cx:pt>
          <cx:pt idx="42936">675000</cx:pt>
          <cx:pt idx="42937">1971072</cx:pt>
          <cx:pt idx="42938">813105</cx:pt>
          <cx:pt idx="42939">473760</cx:pt>
          <cx:pt idx="42940">1288350</cx:pt>
          <cx:pt idx="42941">536917.5</cx:pt>
          <cx:pt idx="42942">436032</cx:pt>
          <cx:pt idx="42943">517500</cx:pt>
          <cx:pt idx="42944">802773</cx:pt>
          <cx:pt idx="42945">983299.5</cx:pt>
          <cx:pt idx="42946">405000</cx:pt>
          <cx:pt idx="42947">745429.5</cx:pt>
          <cx:pt idx="42948">747000</cx:pt>
          <cx:pt idx="42949">463284</cx:pt>
          <cx:pt idx="42950">270000</cx:pt>
          <cx:pt idx="42951">450000</cx:pt>
          <cx:pt idx="42952">904500</cx:pt>
          <cx:pt idx="42953">373140</cx:pt>
          <cx:pt idx="42954">656811</cx:pt>
          <cx:pt idx="42955">1125000</cx:pt>
          <cx:pt idx="42956">612612</cx:pt>
          <cx:pt idx="42957">1160248.5</cx:pt>
          <cx:pt idx="42958">805536</cx:pt>
          <cx:pt idx="42959">728460</cx:pt>
          <cx:pt idx="42960">526500</cx:pt>
          <cx:pt idx="42961">504000</cx:pt>
          <cx:pt idx="42962">417024</cx:pt>
          <cx:pt idx="42963">808650</cx:pt>
          <cx:pt idx="42964">221031</cx:pt>
          <cx:pt idx="42965">1575000</cx:pt>
          <cx:pt idx="42966">748467</cx:pt>
          <cx:pt idx="42967">1305000</cx:pt>
          <cx:pt idx="42968">270000</cx:pt>
          <cx:pt idx="42969">495000</cx:pt>
          <cx:pt idx="42970">1479024</cx:pt>
          <cx:pt idx="42971">755190</cx:pt>
          <cx:pt idx="42972">302206.5</cx:pt>
          <cx:pt idx="42973">382050</cx:pt>
          <cx:pt idx="42974">512064</cx:pt>
          <cx:pt idx="42975">270000</cx:pt>
          <cx:pt idx="42976">225000</cx:pt>
          <cx:pt idx="42977">953460</cx:pt>
          <cx:pt idx="42978">824823</cx:pt>
          <cx:pt idx="42979">239850</cx:pt>
          <cx:pt idx="42980">364896</cx:pt>
          <cx:pt idx="42981">675000</cx:pt>
          <cx:pt idx="42982">270000</cx:pt>
          <cx:pt idx="42983">871335</cx:pt>
          <cx:pt idx="42984">1575000</cx:pt>
          <cx:pt idx="42985">284400</cx:pt>
          <cx:pt idx="42986">862560</cx:pt>
          <cx:pt idx="42987">997335</cx:pt>
          <cx:pt idx="42988">606973.5</cx:pt>
          <cx:pt idx="42989">67500</cx:pt>
          <cx:pt idx="42990">269550</cx:pt>
          <cx:pt idx="42991">1350000</cx:pt>
          <cx:pt idx="42992">259794</cx:pt>
          <cx:pt idx="42993">450000</cx:pt>
          <cx:pt idx="42994">432000</cx:pt>
          <cx:pt idx="42995">675000</cx:pt>
          <cx:pt idx="42996">576000</cx:pt>
          <cx:pt idx="42997">966555</cx:pt>
          <cx:pt idx="42998">742500</cx:pt>
          <cx:pt idx="42999">405000</cx:pt>
          <cx:pt idx="43000">269550</cx:pt>
          <cx:pt idx="43001">166810.5</cx:pt>
          <cx:pt idx="43002">193572</cx:pt>
          <cx:pt idx="43003">270000</cx:pt>
          <cx:pt idx="43004">526491</cx:pt>
          <cx:pt idx="43005">126000</cx:pt>
          <cx:pt idx="43006">360000</cx:pt>
          <cx:pt idx="43007">315000</cx:pt>
          <cx:pt idx="43008">900000</cx:pt>
          <cx:pt idx="43009">202765.5</cx:pt>
          <cx:pt idx="43010">142632</cx:pt>
          <cx:pt idx="43011">1164667.5</cx:pt>
          <cx:pt idx="43012">202500</cx:pt>
          <cx:pt idx="43013">157500</cx:pt>
          <cx:pt idx="43014">123993</cx:pt>
          <cx:pt idx="43015">259794</cx:pt>
          <cx:pt idx="43016">675000</cx:pt>
          <cx:pt idx="43017">157500</cx:pt>
          <cx:pt idx="43018">900000</cx:pt>
          <cx:pt idx="43019">573408</cx:pt>
          <cx:pt idx="43020">505066.5</cx:pt>
          <cx:pt idx="43021">1314117</cx:pt>
          <cx:pt idx="43022">247275</cx:pt>
          <cx:pt idx="43023">328500</cx:pt>
          <cx:pt idx="43024">1006920</cx:pt>
          <cx:pt idx="43025">1312110</cx:pt>
          <cx:pt idx="43026">225000</cx:pt>
          <cx:pt idx="43027">561384</cx:pt>
          <cx:pt idx="43028">254700</cx:pt>
          <cx:pt idx="43029">814041</cx:pt>
          <cx:pt idx="43030">568800</cx:pt>
          <cx:pt idx="43031">900000</cx:pt>
          <cx:pt idx="43032">346500</cx:pt>
          <cx:pt idx="43033">202500</cx:pt>
          <cx:pt idx="43034">127350</cx:pt>
          <cx:pt idx="43035">1040985</cx:pt>
          <cx:pt idx="43036">127350</cx:pt>
          <cx:pt idx="43037">585000</cx:pt>
          <cx:pt idx="43038">505233</cx:pt>
          <cx:pt idx="43039">312768</cx:pt>
          <cx:pt idx="43040">103500</cx:pt>
          <cx:pt idx="43041">270000</cx:pt>
          <cx:pt idx="43042">177768</cx:pt>
          <cx:pt idx="43043">1288350</cx:pt>
          <cx:pt idx="43044">1350000</cx:pt>
          <cx:pt idx="43045">450000</cx:pt>
          <cx:pt idx="43046">284400</cx:pt>
          <cx:pt idx="43047">573628.5</cx:pt>
          <cx:pt idx="43048">203760</cx:pt>
          <cx:pt idx="43049">1298655</cx:pt>
          <cx:pt idx="43050">582228</cx:pt>
          <cx:pt idx="43051">258768</cx:pt>
          <cx:pt idx="43052">978628.5</cx:pt>
          <cx:pt idx="43053">270000</cx:pt>
          <cx:pt idx="43054">585000</cx:pt>
          <cx:pt idx="43055">675000</cx:pt>
          <cx:pt idx="43056">657445.5</cx:pt>
          <cx:pt idx="43057">144486</cx:pt>
          <cx:pt idx="43058">545040</cx:pt>
          <cx:pt idx="43059">450000</cx:pt>
          <cx:pt idx="43060">225000</cx:pt>
          <cx:pt idx="43061">312768</cx:pt>
          <cx:pt idx="43062">808650</cx:pt>
          <cx:pt idx="43063">1575000</cx:pt>
          <cx:pt idx="43064">284400</cx:pt>
          <cx:pt idx="43065">2517300</cx:pt>
          <cx:pt idx="43066">630747</cx:pt>
          <cx:pt idx="43067">906228</cx:pt>
          <cx:pt idx="43068">167895</cx:pt>
          <cx:pt idx="43069">277969.5</cx:pt>
          <cx:pt idx="43070">222768</cx:pt>
          <cx:pt idx="43071">497520</cx:pt>
          <cx:pt idx="43072">427869</cx:pt>
          <cx:pt idx="43073">251280</cx:pt>
          <cx:pt idx="43074">312768</cx:pt>
          <cx:pt idx="43075">840996</cx:pt>
          <cx:pt idx="43076">168102</cx:pt>
          <cx:pt idx="43077">343800</cx:pt>
          <cx:pt idx="43078">607050</cx:pt>
          <cx:pt idx="43079">454500</cx:pt>
          <cx:pt idx="43080">770292</cx:pt>
          <cx:pt idx="43081">727785</cx:pt>
          <cx:pt idx="43082">405000</cx:pt>
          <cx:pt idx="43083">1350000</cx:pt>
          <cx:pt idx="43084">270000</cx:pt>
          <cx:pt idx="43085">225000</cx:pt>
          <cx:pt idx="43086">495000</cx:pt>
          <cx:pt idx="43087">153310.5</cx:pt>
          <cx:pt idx="43088">284400</cx:pt>
          <cx:pt idx="43089">225000</cx:pt>
          <cx:pt idx="43090">1078200</cx:pt>
          <cx:pt idx="43091">1125000</cx:pt>
          <cx:pt idx="43092">568800</cx:pt>
          <cx:pt idx="43093">834048</cx:pt>
          <cx:pt idx="43094">273636</cx:pt>
          <cx:pt idx="43095">1008117</cx:pt>
          <cx:pt idx="43096">339241.5</cx:pt>
          <cx:pt idx="43097">1350000</cx:pt>
          <cx:pt idx="43098">511249.5</cx:pt>
          <cx:pt idx="43099">202500</cx:pt>
          <cx:pt idx="43100">225000</cx:pt>
          <cx:pt idx="43101">1024290</cx:pt>
          <cx:pt idx="43102">450000</cx:pt>
          <cx:pt idx="43103">247675.5</cx:pt>
          <cx:pt idx="43104">202500</cx:pt>
          <cx:pt idx="43105">1350000</cx:pt>
          <cx:pt idx="43106">760225.5</cx:pt>
          <cx:pt idx="43107">573628.5</cx:pt>
          <cx:pt idx="43108">1161000</cx:pt>
          <cx:pt idx="43109">835380</cx:pt>
          <cx:pt idx="43110">315000</cx:pt>
          <cx:pt idx="43111">1339884</cx:pt>
          <cx:pt idx="43112">545040</cx:pt>
          <cx:pt idx="43113">835380</cx:pt>
          <cx:pt idx="43114">112068</cx:pt>
          <cx:pt idx="43115">327024</cx:pt>
          <cx:pt idx="43116">545040</cx:pt>
          <cx:pt idx="43117">454500</cx:pt>
          <cx:pt idx="43118">552555</cx:pt>
          <cx:pt idx="43119">1800000</cx:pt>
          <cx:pt idx="43120">900000</cx:pt>
          <cx:pt idx="43121">1125000</cx:pt>
          <cx:pt idx="43122">900000</cx:pt>
          <cx:pt idx="43123">675000</cx:pt>
          <cx:pt idx="43124">170640</cx:pt>
          <cx:pt idx="43125">604152</cx:pt>
          <cx:pt idx="43126">675000</cx:pt>
          <cx:pt idx="43127">808650</cx:pt>
          <cx:pt idx="43128">916470</cx:pt>
          <cx:pt idx="43129">250272</cx:pt>
          <cx:pt idx="43130">1451047.5</cx:pt>
          <cx:pt idx="43131">1215000</cx:pt>
          <cx:pt idx="43132">1006920</cx:pt>
          <cx:pt idx="43133">325908</cx:pt>
          <cx:pt idx="43134">675000</cx:pt>
          <cx:pt idx="43135">182286</cx:pt>
          <cx:pt idx="43136">152820</cx:pt>
          <cx:pt idx="43137">1941507</cx:pt>
          <cx:pt idx="43138">239850</cx:pt>
          <cx:pt idx="43139">553806</cx:pt>
          <cx:pt idx="43140">675000</cx:pt>
          <cx:pt idx="43141">270000</cx:pt>
          <cx:pt idx="43142">312768</cx:pt>
          <cx:pt idx="43143">1546020</cx:pt>
          <cx:pt idx="43144">675000</cx:pt>
          <cx:pt idx="43145">234324</cx:pt>
          <cx:pt idx="43146">1800000</cx:pt>
          <cx:pt idx="43147">640080</cx:pt>
          <cx:pt idx="43148">343800</cx:pt>
          <cx:pt idx="43149">814041</cx:pt>
          <cx:pt idx="43150">1078200</cx:pt>
          <cx:pt idx="43151">225000</cx:pt>
          <cx:pt idx="43152">270000</cx:pt>
          <cx:pt idx="43153">392427</cx:pt>
          <cx:pt idx="43154">973710</cx:pt>
          <cx:pt idx="43155">180000</cx:pt>
          <cx:pt idx="43156">454500</cx:pt>
          <cx:pt idx="43157">765261</cx:pt>
          <cx:pt idx="43158">114682.5</cx:pt>
          <cx:pt idx="43159">545040</cx:pt>
          <cx:pt idx="43160">1006920</cx:pt>
          <cx:pt idx="43161">646920</cx:pt>
          <cx:pt idx="43162">474048</cx:pt>
          <cx:pt idx="43163">191880</cx:pt>
          <cx:pt idx="43164">900000</cx:pt>
          <cx:pt idx="43165">134775</cx:pt>
          <cx:pt idx="43166">1166724</cx:pt>
          <cx:pt idx="43167">450000</cx:pt>
          <cx:pt idx="43168">135000</cx:pt>
          <cx:pt idx="43169">1340419.5</cx:pt>
          <cx:pt idx="43170">675000</cx:pt>
          <cx:pt idx="43171">675000</cx:pt>
          <cx:pt idx="43172">927877.5</cx:pt>
          <cx:pt idx="43173">284400</cx:pt>
          <cx:pt idx="43174">1288350</cx:pt>
          <cx:pt idx="43175">202500</cx:pt>
          <cx:pt idx="43176">331110</cx:pt>
          <cx:pt idx="43177">270000</cx:pt>
          <cx:pt idx="43178">286704</cx:pt>
          <cx:pt idx="43179">202500</cx:pt>
          <cx:pt idx="43180">528633</cx:pt>
          <cx:pt idx="43181">655614</cx:pt>
          <cx:pt idx="43182">503676</cx:pt>
          <cx:pt idx="43183">450000</cx:pt>
          <cx:pt idx="43184">270000</cx:pt>
          <cx:pt idx="43185">450000</cx:pt>
          <cx:pt idx="43186">562500</cx:pt>
          <cx:pt idx="43187">616500</cx:pt>
          <cx:pt idx="43188">1016010</cx:pt>
          <cx:pt idx="43189">180000</cx:pt>
          <cx:pt idx="43190">679500</cx:pt>
          <cx:pt idx="43191">1006920</cx:pt>
          <cx:pt idx="43192">531706.5</cx:pt>
          <cx:pt idx="43193">405000</cx:pt>
          <cx:pt idx="43194">545040</cx:pt>
          <cx:pt idx="43195">298512</cx:pt>
          <cx:pt idx="43196">1078200</cx:pt>
          <cx:pt idx="43197">1206000</cx:pt>
          <cx:pt idx="43198">219069</cx:pt>
          <cx:pt idx="43199">862560</cx:pt>
          <cx:pt idx="43200">1597779</cx:pt>
          <cx:pt idx="43201">1312110</cx:pt>
          <cx:pt idx="43202">1107981</cx:pt>
          <cx:pt idx="43203">450000</cx:pt>
          <cx:pt idx="43204">495216</cx:pt>
          <cx:pt idx="43205">1293502.5</cx:pt>
          <cx:pt idx="43206">481320</cx:pt>
          <cx:pt idx="43207">1288350</cx:pt>
          <cx:pt idx="43208">451102.5</cx:pt>
          <cx:pt idx="43209">781920</cx:pt>
          <cx:pt idx="43210">450000</cx:pt>
          <cx:pt idx="43211">654498</cx:pt>
          <cx:pt idx="43212">533313</cx:pt>
          <cx:pt idx="43213">545040</cx:pt>
          <cx:pt idx="43214">651816</cx:pt>
          <cx:pt idx="43215">450000</cx:pt>
          <cx:pt idx="43216">964368</cx:pt>
          <cx:pt idx="43217">412942.5</cx:pt>
          <cx:pt idx="43218">1048500</cx:pt>
          <cx:pt idx="43219">408780</cx:pt>
          <cx:pt idx="43220">269550</cx:pt>
          <cx:pt idx="43221">276813</cx:pt>
          <cx:pt idx="43222">343800</cx:pt>
          <cx:pt idx="43223">178290</cx:pt>
          <cx:pt idx="43224">1350000</cx:pt>
          <cx:pt idx="43225">563269.5</cx:pt>
          <cx:pt idx="43226">306000</cx:pt>
          <cx:pt idx="43227">518562</cx:pt>
          <cx:pt idx="43228">601470</cx:pt>
          <cx:pt idx="43229">227520</cx:pt>
          <cx:pt idx="43230">71316</cx:pt>
          <cx:pt idx="43231">301500</cx:pt>
          <cx:pt idx="43232">1006920</cx:pt>
          <cx:pt idx="43233">202500</cx:pt>
          <cx:pt idx="43234">490495.5</cx:pt>
          <cx:pt idx="43235">225000</cx:pt>
          <cx:pt idx="43236">273636</cx:pt>
          <cx:pt idx="43237">526500</cx:pt>
          <cx:pt idx="43238">301500</cx:pt>
          <cx:pt idx="43239">454500</cx:pt>
          <cx:pt idx="43240">450000</cx:pt>
          <cx:pt idx="43241">315000</cx:pt>
          <cx:pt idx="43242">285723</cx:pt>
          <cx:pt idx="43243">180000</cx:pt>
          <cx:pt idx="43244">270000</cx:pt>
          <cx:pt idx="43245">360000</cx:pt>
          <cx:pt idx="43246">521280</cx:pt>
          <cx:pt idx="43247">1056447</cx:pt>
          <cx:pt idx="43248">397881</cx:pt>
          <cx:pt idx="43249">814041</cx:pt>
          <cx:pt idx="43250">2160000</cx:pt>
          <cx:pt idx="43251">1288350</cx:pt>
          <cx:pt idx="43252">247500</cx:pt>
          <cx:pt idx="43253">180000</cx:pt>
          <cx:pt idx="43254">454500</cx:pt>
          <cx:pt idx="43255">675000</cx:pt>
          <cx:pt idx="43256">263686.5</cx:pt>
          <cx:pt idx="43257">194922</cx:pt>
          <cx:pt idx="43258">537669</cx:pt>
          <cx:pt idx="43259">1258726.5</cx:pt>
          <cx:pt idx="43260">755190</cx:pt>
          <cx:pt idx="43261">1078200</cx:pt>
          <cx:pt idx="43262">143910</cx:pt>
          <cx:pt idx="43263">254700</cx:pt>
          <cx:pt idx="43264">1147500</cx:pt>
          <cx:pt idx="43265">544491</cx:pt>
          <cx:pt idx="43266">450000</cx:pt>
          <cx:pt idx="43267">101880</cx:pt>
          <cx:pt idx="43268">180000</cx:pt>
          <cx:pt idx="43269">302206.5</cx:pt>
          <cx:pt idx="43270">1075500</cx:pt>
          <cx:pt idx="43271">545040</cx:pt>
          <cx:pt idx="43272">325908</cx:pt>
          <cx:pt idx="43273">1125000</cx:pt>
          <cx:pt idx="43274">1125000</cx:pt>
          <cx:pt idx="43275">231813</cx:pt>
          <cx:pt idx="43276">1288350</cx:pt>
          <cx:pt idx="43277">990000</cx:pt>
          <cx:pt idx="43278">270000</cx:pt>
          <cx:pt idx="43279">1042560</cx:pt>
          <cx:pt idx="43280">270000</cx:pt>
          <cx:pt idx="43281">335592</cx:pt>
          <cx:pt idx="43282">270000</cx:pt>
          <cx:pt idx="43283">360000</cx:pt>
          <cx:pt idx="43284">835605</cx:pt>
          <cx:pt idx="43285">67500</cx:pt>
          <cx:pt idx="43286">709866</cx:pt>
          <cx:pt idx="43287">180000</cx:pt>
          <cx:pt idx="43288">1928304</cx:pt>
          <cx:pt idx="43289">385164</cx:pt>
          <cx:pt idx="43290">275040</cx:pt>
          <cx:pt idx="43291">108072</cx:pt>
          <cx:pt idx="43292">810000</cx:pt>
          <cx:pt idx="43293">1078200</cx:pt>
          <cx:pt idx="43294">391090.5</cx:pt>
          <cx:pt idx="43295">1042560</cx:pt>
          <cx:pt idx="43296">1350000</cx:pt>
          <cx:pt idx="43297">270000</cx:pt>
          <cx:pt idx="43298">296280</cx:pt>
          <cx:pt idx="43299">202500</cx:pt>
          <cx:pt idx="43300">876987</cx:pt>
          <cx:pt idx="43301">180000</cx:pt>
          <cx:pt idx="43302">722925</cx:pt>
          <cx:pt idx="43303">700830</cx:pt>
          <cx:pt idx="43304">1078200</cx:pt>
          <cx:pt idx="43305">814041</cx:pt>
          <cx:pt idx="43306">1138900.5</cx:pt>
          <cx:pt idx="43307">1845000</cx:pt>
          <cx:pt idx="43308">477000</cx:pt>
          <cx:pt idx="43309">1530517.5</cx:pt>
          <cx:pt idx="43310">180000</cx:pt>
          <cx:pt idx="43311">840951</cx:pt>
          <cx:pt idx="43312">254700</cx:pt>
          <cx:pt idx="43313">835380</cx:pt>
          <cx:pt idx="43314">582804</cx:pt>
          <cx:pt idx="43315">225000</cx:pt>
          <cx:pt idx="43316">900000</cx:pt>
          <cx:pt idx="43317">709866</cx:pt>
          <cx:pt idx="43318">283500</cx:pt>
          <cx:pt idx="43319">225000</cx:pt>
          <cx:pt idx="43320">497520</cx:pt>
          <cx:pt idx="43321">284400</cx:pt>
          <cx:pt idx="43322">592560</cx:pt>
          <cx:pt idx="43323">755190</cx:pt>
          <cx:pt idx="43324">571500</cx:pt>
          <cx:pt idx="43325">157500</cx:pt>
          <cx:pt idx="43326">900000</cx:pt>
          <cx:pt idx="43327">454500</cx:pt>
          <cx:pt idx="43328">256500</cx:pt>
          <cx:pt idx="43329">247275</cx:pt>
          <cx:pt idx="43330">337500</cx:pt>
          <cx:pt idx="43331">323460</cx:pt>
          <cx:pt idx="43332">254700</cx:pt>
          <cx:pt idx="43333">521280</cx:pt>
          <cx:pt idx="43334">450000</cx:pt>
          <cx:pt idx="43335">1125000</cx:pt>
          <cx:pt idx="43336">2013840</cx:pt>
          <cx:pt idx="43337">1078200</cx:pt>
          <cx:pt idx="43338">445500</cx:pt>
          <cx:pt idx="43339">126000</cx:pt>
          <cx:pt idx="43340">393543</cx:pt>
          <cx:pt idx="43341">454500</cx:pt>
          <cx:pt idx="43342">513000</cx:pt>
          <cx:pt idx="43343">1256400</cx:pt>
          <cx:pt idx="43344">592560</cx:pt>
          <cx:pt idx="43345">431280</cx:pt>
          <cx:pt idx="43346">448056</cx:pt>
          <cx:pt idx="43347">414792</cx:pt>
          <cx:pt idx="43348">1237684.5</cx:pt>
          <cx:pt idx="43349">199080</cx:pt>
          <cx:pt idx="43350">1451047.5</cx:pt>
          <cx:pt idx="43351">337500</cx:pt>
          <cx:pt idx="43352">900000</cx:pt>
          <cx:pt idx="43353">203760</cx:pt>
          <cx:pt idx="43354">95940</cx:pt>
          <cx:pt idx="43355">1288350</cx:pt>
          <cx:pt idx="43356">675000</cx:pt>
          <cx:pt idx="43357">301464</cx:pt>
          <cx:pt idx="43358">1002456</cx:pt>
          <cx:pt idx="43359">945000</cx:pt>
          <cx:pt idx="43360">787131</cx:pt>
          <cx:pt idx="43361">855882</cx:pt>
          <cx:pt idx="43362">1002870</cx:pt>
          <cx:pt idx="43363">669600</cx:pt>
          <cx:pt idx="43364">472500</cx:pt>
          <cx:pt idx="43365">755190</cx:pt>
          <cx:pt idx="43366">71955</cx:pt>
          <cx:pt idx="43367">291384</cx:pt>
          <cx:pt idx="43368">450000</cx:pt>
          <cx:pt idx="43369">450000</cx:pt>
          <cx:pt idx="43370">450000</cx:pt>
          <cx:pt idx="43371">269550</cx:pt>
          <cx:pt idx="43372">450000</cx:pt>
          <cx:pt idx="43373">253737</cx:pt>
          <cx:pt idx="43374">755190</cx:pt>
          <cx:pt idx="43375">197820</cx:pt>
          <cx:pt idx="43376">755190</cx:pt>
          <cx:pt idx="43377">358074</cx:pt>
          <cx:pt idx="43378">1046142</cx:pt>
          <cx:pt idx="43379">261288</cx:pt>
          <cx:pt idx="43380">728460</cx:pt>
          <cx:pt idx="43381">241618.5</cx:pt>
          <cx:pt idx="43382">225000</cx:pt>
          <cx:pt idx="43383">239850</cx:pt>
          <cx:pt idx="43384">161730</cx:pt>
          <cx:pt idx="43385">1045224</cx:pt>
          <cx:pt idx="43386">1933285.5</cx:pt>
          <cx:pt idx="43387">515529</cx:pt>
          <cx:pt idx="43388">1913148</cx:pt>
          <cx:pt idx="43389">814041</cx:pt>
          <cx:pt idx="43390">781920</cx:pt>
          <cx:pt idx="43391">328500</cx:pt>
          <cx:pt idx="43392">729396</cx:pt>
          <cx:pt idx="43393">835744.5</cx:pt>
          <cx:pt idx="43394">2404386</cx:pt>
          <cx:pt idx="43395">1755000</cx:pt>
          <cx:pt idx="43396">463500</cx:pt>
          <cx:pt idx="43397">454500</cx:pt>
          <cx:pt idx="43398">604152</cx:pt>
          <cx:pt idx="43399">1078200</cx:pt>
          <cx:pt idx="43400">339241.5</cx:pt>
          <cx:pt idx="43401">942300</cx:pt>
          <cx:pt idx="43402">180000</cx:pt>
          <cx:pt idx="43403">76410</cx:pt>
          <cx:pt idx="43404">585000</cx:pt>
          <cx:pt idx="43405">1507500</cx:pt>
          <cx:pt idx="43406">225000</cx:pt>
          <cx:pt idx="43407">76410</cx:pt>
          <cx:pt idx="43408">765000</cx:pt>
          <cx:pt idx="43409">254700</cx:pt>
          <cx:pt idx="43410">384048</cx:pt>
          <cx:pt idx="43411">648000</cx:pt>
          <cx:pt idx="43412">545040</cx:pt>
          <cx:pt idx="43413">675000</cx:pt>
          <cx:pt idx="43414">1443150</cx:pt>
          <cx:pt idx="43415">521280</cx:pt>
          <cx:pt idx="43416">250272</cx:pt>
          <cx:pt idx="43417">355320</cx:pt>
          <cx:pt idx="43418">1129500</cx:pt>
          <cx:pt idx="43419">152820</cx:pt>
          <cx:pt idx="43420">202500</cx:pt>
          <cx:pt idx="43421">1288350</cx:pt>
          <cx:pt idx="43422">840285</cx:pt>
          <cx:pt idx="43423">215640</cx:pt>
          <cx:pt idx="43424">2517300</cx:pt>
          <cx:pt idx="43425">229500</cx:pt>
          <cx:pt idx="43426">1267735.5</cx:pt>
          <cx:pt idx="43427">114457.5</cx:pt>
          <cx:pt idx="43428">1546020</cx:pt>
          <cx:pt idx="43429">473760</cx:pt>
          <cx:pt idx="43430">427500</cx:pt>
          <cx:pt idx="43431">101880</cx:pt>
          <cx:pt idx="43432">62554.5</cx:pt>
          <cx:pt idx="43433">238500</cx:pt>
          <cx:pt idx="43434">1620000</cx:pt>
          <cx:pt idx="43435">285723</cx:pt>
          <cx:pt idx="43436">835380</cx:pt>
          <cx:pt idx="43437">474048</cx:pt>
          <cx:pt idx="43438">1042560</cx:pt>
          <cx:pt idx="43439">284400</cx:pt>
          <cx:pt idx="43440">450000</cx:pt>
          <cx:pt idx="43441">327024</cx:pt>
          <cx:pt idx="43442">436032</cx:pt>
          <cx:pt idx="43443">463284</cx:pt>
          <cx:pt idx="43444">495000</cx:pt>
          <cx:pt idx="43445">284400</cx:pt>
          <cx:pt idx="43446">497520</cx:pt>
          <cx:pt idx="43447">450000</cx:pt>
          <cx:pt idx="43448">630000</cx:pt>
          <cx:pt idx="43449">545040</cx:pt>
          <cx:pt idx="43450">180000</cx:pt>
          <cx:pt idx="43451">973503</cx:pt>
          <cx:pt idx="43452">781920</cx:pt>
          <cx:pt idx="43453">1525500</cx:pt>
          <cx:pt idx="43454">802773</cx:pt>
          <cx:pt idx="43455">269550</cx:pt>
          <cx:pt idx="43456">954022.5</cx:pt>
          <cx:pt idx="43457">1006920</cx:pt>
          <cx:pt idx="43458">454500</cx:pt>
          <cx:pt idx="43459">679500</cx:pt>
          <cx:pt idx="43460">675000</cx:pt>
          <cx:pt idx="43461">481176</cx:pt>
          <cx:pt idx="43462">254700</cx:pt>
          <cx:pt idx="43463">936018</cx:pt>
          <cx:pt idx="43464">1009566</cx:pt>
          <cx:pt idx="43465">521280</cx:pt>
          <cx:pt idx="43466">225000</cx:pt>
          <cx:pt idx="43467">1016991</cx:pt>
          <cx:pt idx="43468">941580</cx:pt>
          <cx:pt idx="43469">276277.5</cx:pt>
          <cx:pt idx="43470">545040</cx:pt>
          <cx:pt idx="43471">539100</cx:pt>
          <cx:pt idx="43472">808650</cx:pt>
          <cx:pt idx="43473">808650</cx:pt>
          <cx:pt idx="43474">808650</cx:pt>
          <cx:pt idx="43475">463500</cx:pt>
          <cx:pt idx="43476">405000</cx:pt>
          <cx:pt idx="43477">253737</cx:pt>
          <cx:pt idx="43478">545040</cx:pt>
          <cx:pt idx="43479">284400</cx:pt>
          <cx:pt idx="43480">1762110</cx:pt>
          <cx:pt idx="43481">90000</cx:pt>
          <cx:pt idx="43482">1288350</cx:pt>
          <cx:pt idx="43483">1575000</cx:pt>
          <cx:pt idx="43484">238500</cx:pt>
          <cx:pt idx="43485">810000</cx:pt>
          <cx:pt idx="43486">135000</cx:pt>
          <cx:pt idx="43487">697500</cx:pt>
          <cx:pt idx="43488">942300</cx:pt>
          <cx:pt idx="43489">1186146</cx:pt>
          <cx:pt idx="43490">1166724</cx:pt>
          <cx:pt idx="43491">450000</cx:pt>
          <cx:pt idx="43492">239850</cx:pt>
          <cx:pt idx="43493">95940</cx:pt>
          <cx:pt idx="43494">1129500</cx:pt>
          <cx:pt idx="43495">900000</cx:pt>
          <cx:pt idx="43496">1546020</cx:pt>
          <cx:pt idx="43497">339241.5</cx:pt>
          <cx:pt idx="43498">405000</cx:pt>
          <cx:pt idx="43499">835380</cx:pt>
          <cx:pt idx="43500">894766.5</cx:pt>
          <cx:pt idx="43501">114682.5</cx:pt>
          <cx:pt idx="43502">1067940</cx:pt>
          <cx:pt idx="43503">233208</cx:pt>
          <cx:pt idx="43504">548775</cx:pt>
          <cx:pt idx="43505">720000</cx:pt>
          <cx:pt idx="43506">646920</cx:pt>
          <cx:pt idx="43507">1288350</cx:pt>
          <cx:pt idx="43508">239850</cx:pt>
          <cx:pt idx="43509">180000</cx:pt>
          <cx:pt idx="43510">239850</cx:pt>
          <cx:pt idx="43511">450000</cx:pt>
          <cx:pt idx="43512">386977.5</cx:pt>
          <cx:pt idx="43513">544491</cx:pt>
          <cx:pt idx="43514">284400</cx:pt>
          <cx:pt idx="43515">1005120</cx:pt>
          <cx:pt idx="43516">990000</cx:pt>
          <cx:pt idx="43517">1288350</cx:pt>
          <cx:pt idx="43518">180000</cx:pt>
          <cx:pt idx="43519">1467612</cx:pt>
          <cx:pt idx="43520">245268</cx:pt>
          <cx:pt idx="43521">446940</cx:pt>
          <cx:pt idx="43522">450000</cx:pt>
          <cx:pt idx="43523">225000</cx:pt>
          <cx:pt idx="43524">862560</cx:pt>
          <cx:pt idx="43525">1546020</cx:pt>
          <cx:pt idx="43526">1356385.5</cx:pt>
          <cx:pt idx="43527">703728</cx:pt>
          <cx:pt idx="43528">450000</cx:pt>
          <cx:pt idx="43529">225000</cx:pt>
          <cx:pt idx="43530">281938.5</cx:pt>
          <cx:pt idx="43531">1350000</cx:pt>
          <cx:pt idx="43532">299772</cx:pt>
          <cx:pt idx="43533">900000</cx:pt>
          <cx:pt idx="43534">796500</cx:pt>
          <cx:pt idx="43535">247500</cx:pt>
          <cx:pt idx="43536">382500</cx:pt>
          <cx:pt idx="43537">508495.5</cx:pt>
          <cx:pt idx="43538">276277.5</cx:pt>
          <cx:pt idx="43539">722290.5</cx:pt>
          <cx:pt idx="43540">2013840</cx:pt>
          <cx:pt idx="43541">1354500</cx:pt>
          <cx:pt idx="43542">611095.5</cx:pt>
          <cx:pt idx="43543">675000</cx:pt>
          <cx:pt idx="43544">462195</cx:pt>
          <cx:pt idx="43545">601470</cx:pt>
          <cx:pt idx="43546">562491</cx:pt>
          <cx:pt idx="43547">518562</cx:pt>
          <cx:pt idx="43548">398016</cx:pt>
          <cx:pt idx="43549">495000</cx:pt>
          <cx:pt idx="43550">594121.5</cx:pt>
          <cx:pt idx="43551">1125000</cx:pt>
          <cx:pt idx="43552">592560</cx:pt>
          <cx:pt idx="43553">52128</cx:pt>
          <cx:pt idx="43554">1223010</cx:pt>
          <cx:pt idx="43555">675000</cx:pt>
          <cx:pt idx="43556">254700</cx:pt>
          <cx:pt idx="43557">540000</cx:pt>
          <cx:pt idx="43558">188460</cx:pt>
          <cx:pt idx="43559">270000</cx:pt>
          <cx:pt idx="43560">219870</cx:pt>
          <cx:pt idx="43561">450000</cx:pt>
          <cx:pt idx="43562">497520</cx:pt>
          <cx:pt idx="43563">254700</cx:pt>
          <cx:pt idx="43564">900000</cx:pt>
          <cx:pt idx="43565">855000</cx:pt>
          <cx:pt idx="43566">785398.5</cx:pt>
          <cx:pt idx="43567">755190</cx:pt>
          <cx:pt idx="43568">1575000</cx:pt>
          <cx:pt idx="43569">474048</cx:pt>
          <cx:pt idx="43570">640080</cx:pt>
          <cx:pt idx="43571">942300</cx:pt>
          <cx:pt idx="43572">835380</cx:pt>
          <cx:pt idx="43573">1293502.5</cx:pt>
          <cx:pt idx="43574">270000</cx:pt>
          <cx:pt idx="43575">698517</cx:pt>
          <cx:pt idx="43576">720000</cx:pt>
          <cx:pt idx="43577">1546020</cx:pt>
          <cx:pt idx="43578">528687</cx:pt>
          <cx:pt idx="43579">646920</cx:pt>
          <cx:pt idx="43580">804096</cx:pt>
          <cx:pt idx="43581">180000</cx:pt>
          <cx:pt idx="43582">254700</cx:pt>
          <cx:pt idx="43583">135000</cx:pt>
          <cx:pt idx="43584">1133748</cx:pt>
          <cx:pt idx="43585">2250000</cx:pt>
          <cx:pt idx="43586">101880</cx:pt>
          <cx:pt idx="43587">312768</cx:pt>
          <cx:pt idx="43588">544491</cx:pt>
          <cx:pt idx="43589">824823</cx:pt>
          <cx:pt idx="43590">1800000</cx:pt>
          <cx:pt idx="43591">1242000</cx:pt>
          <cx:pt idx="43592">900000</cx:pt>
          <cx:pt idx="43593">1094688</cx:pt>
          <cx:pt idx="43594">1193580</cx:pt>
          <cx:pt idx="43595">450000</cx:pt>
          <cx:pt idx="43596">495000</cx:pt>
          <cx:pt idx="43597">677664</cx:pt>
          <cx:pt idx="43598">1309158</cx:pt>
          <cx:pt idx="43599">1024740</cx:pt>
          <cx:pt idx="43600">204858</cx:pt>
          <cx:pt idx="43601">193572</cx:pt>
          <cx:pt idx="43602">1824480</cx:pt>
          <cx:pt idx="43603">630000</cx:pt>
          <cx:pt idx="43604">86598</cx:pt>
          <cx:pt idx="43605">157500</cx:pt>
          <cx:pt idx="43606">781920</cx:pt>
          <cx:pt idx="43607">103500</cx:pt>
          <cx:pt idx="43608">405000</cx:pt>
          <cx:pt idx="43609">1042560</cx:pt>
          <cx:pt idx="43610">283419</cx:pt>
          <cx:pt idx="43611">67500</cx:pt>
          <cx:pt idx="43612">254700</cx:pt>
          <cx:pt idx="43613">1035000</cx:pt>
          <cx:pt idx="43614">278460</cx:pt>
          <cx:pt idx="43615">592560</cx:pt>
          <cx:pt idx="43616">940500</cx:pt>
          <cx:pt idx="43617">45000</cx:pt>
          <cx:pt idx="43618">182016</cx:pt>
          <cx:pt idx="43619">900000</cx:pt>
          <cx:pt idx="43620">1076247</cx:pt>
          <cx:pt idx="43621">1113840</cx:pt>
          <cx:pt idx="43622">302341.5</cx:pt>
          <cx:pt idx="43623">180000</cx:pt>
          <cx:pt idx="43624">942300</cx:pt>
          <cx:pt idx="43625">107820</cx:pt>
          <cx:pt idx="43626">675000</cx:pt>
          <cx:pt idx="43627">254700</cx:pt>
          <cx:pt idx="43628">1174977</cx:pt>
          <cx:pt idx="43629">270000</cx:pt>
          <cx:pt idx="43630">1350000</cx:pt>
          <cx:pt idx="43631">225000</cx:pt>
          <cx:pt idx="43632">270000</cx:pt>
          <cx:pt idx="43633">301896</cx:pt>
          <cx:pt idx="43634">1125000</cx:pt>
          <cx:pt idx="43635">450000</cx:pt>
          <cx:pt idx="43636">187704</cx:pt>
          <cx:pt idx="43637">528633</cx:pt>
          <cx:pt idx="43638">1750500</cx:pt>
          <cx:pt idx="43639">1144606.5</cx:pt>
          <cx:pt idx="43640">171841.5</cx:pt>
          <cx:pt idx="43641">651600</cx:pt>
          <cx:pt idx="43642">634482</cx:pt>
          <cx:pt idx="43643">942300</cx:pt>
          <cx:pt idx="43644">808650</cx:pt>
          <cx:pt idx="43645">704178</cx:pt>
          <cx:pt idx="43646">2240397</cx:pt>
          <cx:pt idx="43647">942300</cx:pt>
          <cx:pt idx="43648">675000</cx:pt>
          <cx:pt idx="43649">497520</cx:pt>
          <cx:pt idx="43650">180000</cx:pt>
          <cx:pt idx="43651">540000</cx:pt>
          <cx:pt idx="43652">1193656.5</cx:pt>
          <cx:pt idx="43653">71955</cx:pt>
          <cx:pt idx="43654">112500</cx:pt>
          <cx:pt idx="43655">225000</cx:pt>
          <cx:pt idx="43656">191880</cx:pt>
          <cx:pt idx="43657">1260000</cx:pt>
          <cx:pt idx="43658">454500</cx:pt>
          <cx:pt idx="43659">225000</cx:pt>
          <cx:pt idx="43660">824823</cx:pt>
          <cx:pt idx="43661">746280</cx:pt>
          <cx:pt idx="43662">1006920</cx:pt>
          <cx:pt idx="43663">1800000</cx:pt>
          <cx:pt idx="43664">684000</cx:pt>
          <cx:pt idx="43665">265536</cx:pt>
          <cx:pt idx="43666">508495.5</cx:pt>
          <cx:pt idx="43667">770913</cx:pt>
          <cx:pt idx="43668">254700</cx:pt>
          <cx:pt idx="43669">513000</cx:pt>
          <cx:pt idx="43670">2039013</cx:pt>
          <cx:pt idx="43671">942300</cx:pt>
          <cx:pt idx="43672">327024</cx:pt>
          <cx:pt idx="43673">474183</cx:pt>
          <cx:pt idx="43674">202500</cx:pt>
          <cx:pt idx="43675">450000</cx:pt>
          <cx:pt idx="43676">997974</cx:pt>
          <cx:pt idx="43677">283585.5</cx:pt>
          <cx:pt idx="43678">1006920</cx:pt>
          <cx:pt idx="43679">585000</cx:pt>
          <cx:pt idx="43680">625536</cx:pt>
          <cx:pt idx="43681">270000</cx:pt>
          <cx:pt idx="43682">544491</cx:pt>
          <cx:pt idx="43683">760225.5</cx:pt>
          <cx:pt idx="43684">270000</cx:pt>
          <cx:pt idx="43685">202500</cx:pt>
          <cx:pt idx="43686">891072</cx:pt>
          <cx:pt idx="43687">157500</cx:pt>
          <cx:pt idx="43688">339948</cx:pt>
          <cx:pt idx="43689">685012.5</cx:pt>
          <cx:pt idx="43690">135000</cx:pt>
          <cx:pt idx="43691">454500</cx:pt>
          <cx:pt idx="43692">454500</cx:pt>
          <cx:pt idx="43693">1024740</cx:pt>
          <cx:pt idx="43694">99000</cx:pt>
          <cx:pt idx="43695">454500</cx:pt>
          <cx:pt idx="43696">225000</cx:pt>
          <cx:pt idx="43697">630000</cx:pt>
          <cx:pt idx="43698">755190</cx:pt>
          <cx:pt idx="43699">299772</cx:pt>
          <cx:pt idx="43700">102384</cx:pt>
          <cx:pt idx="43701">625536</cx:pt>
          <cx:pt idx="43702">990000</cx:pt>
          <cx:pt idx="43703">783927</cx:pt>
          <cx:pt idx="43704">239850</cx:pt>
          <cx:pt idx="43705">450000</cx:pt>
          <cx:pt idx="43706">521280</cx:pt>
          <cx:pt idx="43707">135000</cx:pt>
          <cx:pt idx="43708">545040</cx:pt>
          <cx:pt idx="43709">900000</cx:pt>
          <cx:pt idx="43710">1006920</cx:pt>
          <cx:pt idx="43711">194076</cx:pt>
          <cx:pt idx="43712">213322.5</cx:pt>
          <cx:pt idx="43713">135000</cx:pt>
          <cx:pt idx="43714">855000</cx:pt>
          <cx:pt idx="43715">52128</cx:pt>
          <cx:pt idx="43716">184500</cx:pt>
          <cx:pt idx="43717">360000</cx:pt>
          <cx:pt idx="43718">183384</cx:pt>
          <cx:pt idx="43719">284400</cx:pt>
          <cx:pt idx="43720">1129500</cx:pt>
          <cx:pt idx="43721">848745</cx:pt>
          <cx:pt idx="43722">260640</cx:pt>
          <cx:pt idx="43723">317979</cx:pt>
          <cx:pt idx="43724">295668</cx:pt>
          <cx:pt idx="43725">180000</cx:pt>
          <cx:pt idx="43726">312768</cx:pt>
          <cx:pt idx="43727">555273</cx:pt>
          <cx:pt idx="43728">630000</cx:pt>
          <cx:pt idx="43729">405000</cx:pt>
          <cx:pt idx="43730">900000</cx:pt>
          <cx:pt idx="43731">463500</cx:pt>
          <cx:pt idx="43732">343377</cx:pt>
          <cx:pt idx="43733">170640</cx:pt>
          <cx:pt idx="43734">900000</cx:pt>
          <cx:pt idx="43735">1038204</cx:pt>
          <cx:pt idx="43736">225000</cx:pt>
          <cx:pt idx="43737">95940</cx:pt>
          <cx:pt idx="43738">180000</cx:pt>
          <cx:pt idx="43739">708939</cx:pt>
          <cx:pt idx="43740">508495.5</cx:pt>
          <cx:pt idx="43741">607500</cx:pt>
          <cx:pt idx="43742">675000</cx:pt>
          <cx:pt idx="43743">1113840</cx:pt>
          <cx:pt idx="43744">225000</cx:pt>
          <cx:pt idx="43745">517500</cx:pt>
          <cx:pt idx="43746">886176</cx:pt>
          <cx:pt idx="43747">610335</cx:pt>
          <cx:pt idx="43748">112500</cx:pt>
          <cx:pt idx="43749">154066.5</cx:pt>
          <cx:pt idx="43750">367389</cx:pt>
          <cx:pt idx="43751">540000</cx:pt>
          <cx:pt idx="43752">135000</cx:pt>
          <cx:pt idx="43753">239850</cx:pt>
          <cx:pt idx="43754">1256400</cx:pt>
          <cx:pt idx="43755">265851</cx:pt>
          <cx:pt idx="43756">396000</cx:pt>
          <cx:pt idx="43757">521280</cx:pt>
          <cx:pt idx="43758">612612</cx:pt>
          <cx:pt idx="43759">348264</cx:pt>
          <cx:pt idx="43760">675000</cx:pt>
          <cx:pt idx="43761">337923</cx:pt>
          <cx:pt idx="43762">270000</cx:pt>
          <cx:pt idx="43763">360000</cx:pt>
          <cx:pt idx="43764">1199862</cx:pt>
          <cx:pt idx="43765">364896</cx:pt>
          <cx:pt idx="43766">819792</cx:pt>
          <cx:pt idx="43767">270000</cx:pt>
          <cx:pt idx="43768">1099350</cx:pt>
          <cx:pt idx="43769">269550</cx:pt>
          <cx:pt idx="43770">180000</cx:pt>
          <cx:pt idx="43771">495000</cx:pt>
          <cx:pt idx="43772">239850</cx:pt>
          <cx:pt idx="43773">50940</cx:pt>
          <cx:pt idx="43774">251280</cx:pt>
          <cx:pt idx="43775">846000</cx:pt>
          <cx:pt idx="43776">258709.5</cx:pt>
          <cx:pt idx="43777">405000</cx:pt>
          <cx:pt idx="43778">835605</cx:pt>
          <cx:pt idx="43779">648000</cx:pt>
          <cx:pt idx="43780">497520</cx:pt>
          <cx:pt idx="43781">691020</cx:pt>
          <cx:pt idx="43782">319981.5</cx:pt>
          <cx:pt idx="43783">675000</cx:pt>
          <cx:pt idx="43784">270000</cx:pt>
          <cx:pt idx="43785">153000</cx:pt>
          <cx:pt idx="43786">513531</cx:pt>
          <cx:pt idx="43787">315000</cx:pt>
          <cx:pt idx="43788">414792</cx:pt>
          <cx:pt idx="43789">1515415.5</cx:pt>
          <cx:pt idx="43790">101880</cx:pt>
          <cx:pt idx="43791">2085120</cx:pt>
          <cx:pt idx="43792">398016</cx:pt>
          <cx:pt idx="43793">247500</cx:pt>
          <cx:pt idx="43794">66222</cx:pt>
          <cx:pt idx="43795">679500</cx:pt>
          <cx:pt idx="43796">497520</cx:pt>
          <cx:pt idx="43797">360000</cx:pt>
          <cx:pt idx="43798">508495.5</cx:pt>
          <cx:pt idx="43799">526491</cx:pt>
          <cx:pt idx="43800">1255680</cx:pt>
          <cx:pt idx="43801">454500</cx:pt>
          <cx:pt idx="43802">824823</cx:pt>
          <cx:pt idx="43803">312768</cx:pt>
          <cx:pt idx="43804">450000</cx:pt>
          <cx:pt idx="43805">640080</cx:pt>
          <cx:pt idx="43806">219042</cx:pt>
          <cx:pt idx="43807">425889</cx:pt>
          <cx:pt idx="43808">855000</cx:pt>
          <cx:pt idx="43809">970380</cx:pt>
          <cx:pt idx="43810">781920</cx:pt>
          <cx:pt idx="43811">667422</cx:pt>
          <cx:pt idx="43812">670500</cx:pt>
          <cx:pt idx="43813">1035832.5</cx:pt>
          <cx:pt idx="43814">1006920</cx:pt>
          <cx:pt idx="43815">405000</cx:pt>
          <cx:pt idx="43816">824823</cx:pt>
          <cx:pt idx="43817">248760</cx:pt>
          <cx:pt idx="43818">202500</cx:pt>
          <cx:pt idx="43819">1724688</cx:pt>
          <cx:pt idx="43820">679500</cx:pt>
          <cx:pt idx="43821">332946</cx:pt>
          <cx:pt idx="43822">647046</cx:pt>
          <cx:pt idx="43823">298512</cx:pt>
          <cx:pt idx="43824">657702</cx:pt>
          <cx:pt idx="43825">1546020</cx:pt>
          <cx:pt idx="43826">576072</cx:pt>
          <cx:pt idx="43827">296280</cx:pt>
          <cx:pt idx="43828">1019610</cx:pt>
          <cx:pt idx="43829">312768</cx:pt>
          <cx:pt idx="43830">545040</cx:pt>
          <cx:pt idx="43831">180000</cx:pt>
          <cx:pt idx="43832">508495.5</cx:pt>
          <cx:pt idx="43833">337500</cx:pt>
          <cx:pt idx="43834">113760</cx:pt>
          <cx:pt idx="43835">545040</cx:pt>
          <cx:pt idx="43836">1172470.5</cx:pt>
          <cx:pt idx="43837">194076</cx:pt>
          <cx:pt idx="43838">237024</cx:pt>
          <cx:pt idx="43839">835605</cx:pt>
          <cx:pt idx="43840">1293502.5</cx:pt>
          <cx:pt idx="43841">101880</cx:pt>
          <cx:pt idx="43842">269550</cx:pt>
          <cx:pt idx="43843">1071000</cx:pt>
          <cx:pt idx="43844">331632</cx:pt>
          <cx:pt idx="43845">1042560</cx:pt>
          <cx:pt idx="43846">247275</cx:pt>
          <cx:pt idx="43847">405000</cx:pt>
          <cx:pt idx="43848">527373</cx:pt>
          <cx:pt idx="43849">312768</cx:pt>
          <cx:pt idx="43850">1223010</cx:pt>
          <cx:pt idx="43851">835380</cx:pt>
          <cx:pt idx="43852">1155226.5</cx:pt>
          <cx:pt idx="43853">746280</cx:pt>
          <cx:pt idx="43854">225000</cx:pt>
          <cx:pt idx="43855">540000</cx:pt>
          <cx:pt idx="43856">1762110</cx:pt>
          <cx:pt idx="43857">1223010</cx:pt>
          <cx:pt idx="43858">1105632</cx:pt>
          <cx:pt idx="43859">1236816</cx:pt>
          <cx:pt idx="43860">284400</cx:pt>
          <cx:pt idx="43861">781920</cx:pt>
          <cx:pt idx="43862">668304</cx:pt>
          <cx:pt idx="43863">547344</cx:pt>
          <cx:pt idx="43864">373500</cx:pt>
          <cx:pt idx="43865">765000</cx:pt>
          <cx:pt idx="43866">450000</cx:pt>
          <cx:pt idx="43867">436032</cx:pt>
          <cx:pt idx="43868">152820</cx:pt>
          <cx:pt idx="43869">448056</cx:pt>
          <cx:pt idx="43870">101880</cx:pt>
          <cx:pt idx="43871">503266.5</cx:pt>
          <cx:pt idx="43872">337500</cx:pt>
          <cx:pt idx="43873">180000</cx:pt>
          <cx:pt idx="43874">2013840</cx:pt>
          <cx:pt idx="43875">331834.5</cx:pt>
          <cx:pt idx="43876">754740</cx:pt>
          <cx:pt idx="43877">835380</cx:pt>
          <cx:pt idx="43878">233208</cx:pt>
          <cx:pt idx="43879">900000</cx:pt>
          <cx:pt idx="43880">495000</cx:pt>
          <cx:pt idx="43881">675000</cx:pt>
          <cx:pt idx="43882">805536</cx:pt>
          <cx:pt idx="43883">1006920</cx:pt>
          <cx:pt idx="43884">1288350</cx:pt>
          <cx:pt idx="43885">640080</cx:pt>
          <cx:pt idx="43886">352422</cx:pt>
          <cx:pt idx="43887">283419</cx:pt>
          <cx:pt idx="43888">604152</cx:pt>
          <cx:pt idx="43889">729792</cx:pt>
          <cx:pt idx="43890">167121</cx:pt>
          <cx:pt idx="43891">239850</cx:pt>
          <cx:pt idx="43892">152820</cx:pt>
          <cx:pt idx="43893">675000</cx:pt>
          <cx:pt idx="43894">604152</cx:pt>
          <cx:pt idx="43895">971280</cx:pt>
          <cx:pt idx="43896">900000</cx:pt>
          <cx:pt idx="43897">474048</cx:pt>
          <cx:pt idx="43898">257391</cx:pt>
          <cx:pt idx="43899">970380</cx:pt>
          <cx:pt idx="43900">1042560</cx:pt>
          <cx:pt idx="43901">229500</cx:pt>
          <cx:pt idx="43902">180000</cx:pt>
          <cx:pt idx="43903">513531</cx:pt>
          <cx:pt idx="43904">173092.5</cx:pt>
          <cx:pt idx="43905">274500</cx:pt>
          <cx:pt idx="43906">495000</cx:pt>
          <cx:pt idx="43907">284400</cx:pt>
          <cx:pt idx="43908">454500</cx:pt>
          <cx:pt idx="43909">229230</cx:pt>
          <cx:pt idx="43910">180000</cx:pt>
          <cx:pt idx="43911">870147</cx:pt>
          <cx:pt idx="43912">1236816</cx:pt>
          <cx:pt idx="43913">263686.5</cx:pt>
          <cx:pt idx="43914">382500</cx:pt>
          <cx:pt idx="43915">450000</cx:pt>
          <cx:pt idx="43916">315000</cx:pt>
          <cx:pt idx="43917">180000</cx:pt>
          <cx:pt idx="43918">252261</cx:pt>
          <cx:pt idx="43919">239850</cx:pt>
          <cx:pt idx="43920">601470</cx:pt>
          <cx:pt idx="43921">900000</cx:pt>
          <cx:pt idx="43922">123637.5</cx:pt>
          <cx:pt idx="43923">107820</cx:pt>
          <cx:pt idx="43924">563877</cx:pt>
          <cx:pt idx="43925">225000</cx:pt>
          <cx:pt idx="43926">412560</cx:pt>
          <cx:pt idx="43927">387000</cx:pt>
          <cx:pt idx="43928">247500</cx:pt>
          <cx:pt idx="43929">360000</cx:pt>
          <cx:pt idx="43930">90000</cx:pt>
          <cx:pt idx="43931">180000</cx:pt>
          <cx:pt idx="43932">450000</cx:pt>
          <cx:pt idx="43933">254700</cx:pt>
          <cx:pt idx="43934">225000</cx:pt>
          <cx:pt idx="43935">1062000</cx:pt>
          <cx:pt idx="43936">225000</cx:pt>
          <cx:pt idx="43937">1129500</cx:pt>
          <cx:pt idx="43938">90000</cx:pt>
          <cx:pt idx="43939">585000</cx:pt>
          <cx:pt idx="43940">1046142</cx:pt>
          <cx:pt idx="43941">528633</cx:pt>
          <cx:pt idx="43942">781920</cx:pt>
          <cx:pt idx="43943">247500</cx:pt>
          <cx:pt idx="43944">593010</cx:pt>
          <cx:pt idx="43945">729396</cx:pt>
          <cx:pt idx="43946">1458000</cx:pt>
          <cx:pt idx="43947">1195587</cx:pt>
          <cx:pt idx="43948">927252</cx:pt>
          <cx:pt idx="43949">345510</cx:pt>
          <cx:pt idx="43950">187704</cx:pt>
          <cx:pt idx="43951">1512796.5</cx:pt>
          <cx:pt idx="43952">873342</cx:pt>
          <cx:pt idx="43953">333621</cx:pt>
          <cx:pt idx="43954">900000</cx:pt>
          <cx:pt idx="43955">183384</cx:pt>
          <cx:pt idx="43956">797557.5</cx:pt>
          <cx:pt idx="43957">900297</cx:pt>
          <cx:pt idx="43958">121500</cx:pt>
          <cx:pt idx="43959">180000</cx:pt>
          <cx:pt idx="43960">1067940</cx:pt>
          <cx:pt idx="43961">485086.5</cx:pt>
          <cx:pt idx="43962">62361</cx:pt>
          <cx:pt idx="43963">679500</cx:pt>
          <cx:pt idx="43964">259312.5</cx:pt>
          <cx:pt idx="43965">566055</cx:pt>
          <cx:pt idx="43966">225000</cx:pt>
          <cx:pt idx="43967">260640</cx:pt>
          <cx:pt idx="43968">1155492</cx:pt>
          <cx:pt idx="43969">878733</cx:pt>
          <cx:pt idx="43970">337500</cx:pt>
          <cx:pt idx="43971">1488159</cx:pt>
          <cx:pt idx="43972">808650</cx:pt>
          <cx:pt idx="43973">1078200</cx:pt>
          <cx:pt idx="43974">1155226.5</cx:pt>
          <cx:pt idx="43975">83538</cx:pt>
          <cx:pt idx="43976">180000</cx:pt>
          <cx:pt idx="43977">505665</cx:pt>
          <cx:pt idx="43978">225000</cx:pt>
          <cx:pt idx="43979">270000</cx:pt>
          <cx:pt idx="43980">971280</cx:pt>
          <cx:pt idx="43981">1288350</cx:pt>
          <cx:pt idx="43982">315000</cx:pt>
          <cx:pt idx="43983">622575</cx:pt>
          <cx:pt idx="43984">225000</cx:pt>
          <cx:pt idx="43985">163332</cx:pt>
          <cx:pt idx="43986">540000</cx:pt>
          <cx:pt idx="43987">526491</cx:pt>
          <cx:pt idx="43988">824823</cx:pt>
          <cx:pt idx="43989">450000</cx:pt>
          <cx:pt idx="43990">485086.5</cx:pt>
          <cx:pt idx="43991">225000</cx:pt>
          <cx:pt idx="43992">90000</cx:pt>
          <cx:pt idx="43993">1125000</cx:pt>
          <cx:pt idx="43994">673659</cx:pt>
          <cx:pt idx="43995">450000</cx:pt>
          <cx:pt idx="43996">973710</cx:pt>
          <cx:pt idx="43997">1527579</cx:pt>
          <cx:pt idx="43998">582804</cx:pt>
          <cx:pt idx="43999">490495.5</cx:pt>
          <cx:pt idx="44000">1620000</cx:pt>
          <cx:pt idx="44001">258709.5</cx:pt>
          <cx:pt idx="44002">288972</cx:pt>
          <cx:pt idx="44003">841500</cx:pt>
          <cx:pt idx="44004">1125000</cx:pt>
          <cx:pt idx="44005">270000</cx:pt>
          <cx:pt idx="44006">382500</cx:pt>
          <cx:pt idx="44007">675000</cx:pt>
          <cx:pt idx="44008">485640</cx:pt>
          <cx:pt idx="44009">152820</cx:pt>
          <cx:pt idx="44010">940027.5</cx:pt>
          <cx:pt idx="44011">1256400</cx:pt>
          <cx:pt idx="44012">119925</cx:pt>
          <cx:pt idx="44013">508495.5</cx:pt>
          <cx:pt idx="44014">1546020</cx:pt>
          <cx:pt idx="44015">314055</cx:pt>
          <cx:pt idx="44016">252000</cx:pt>
          <cx:pt idx="44017">53910</cx:pt>
          <cx:pt idx="44018">318528</cx:pt>
          <cx:pt idx="44019">135000</cx:pt>
          <cx:pt idx="44020">269550</cx:pt>
          <cx:pt idx="44021">625536</cx:pt>
          <cx:pt idx="44022">1096020</cx:pt>
          <cx:pt idx="44023">1288350</cx:pt>
          <cx:pt idx="44024">1149210</cx:pt>
          <cx:pt idx="44025">1288350</cx:pt>
          <cx:pt idx="44026">225000</cx:pt>
          <cx:pt idx="44027">547344</cx:pt>
          <cx:pt idx="44028">677664</cx:pt>
          <cx:pt idx="44029">585000</cx:pt>
          <cx:pt idx="44030">753840</cx:pt>
          <cx:pt idx="44031">1350000</cx:pt>
          <cx:pt idx="44032">481855.5</cx:pt>
          <cx:pt idx="44033">675000</cx:pt>
          <cx:pt idx="44034">269550</cx:pt>
          <cx:pt idx="44035">47970</cx:pt>
          <cx:pt idx="44036">157914</cx:pt>
          <cx:pt idx="44037">755190</cx:pt>
          <cx:pt idx="44038">1061599.5</cx:pt>
          <cx:pt idx="44039">584766</cx:pt>
          <cx:pt idx="44040">1204623</cx:pt>
          <cx:pt idx="44041">1125000</cx:pt>
          <cx:pt idx="44042">450000</cx:pt>
          <cx:pt idx="44043">490495.5</cx:pt>
          <cx:pt idx="44044">688500</cx:pt>
          <cx:pt idx="44045">574668</cx:pt>
          <cx:pt idx="44046">568908</cx:pt>
          <cx:pt idx="44047">953460</cx:pt>
          <cx:pt idx="44048">238500</cx:pt>
          <cx:pt idx="44049">1147500</cx:pt>
          <cx:pt idx="44050">1012500</cx:pt>
          <cx:pt idx="44051">1287000</cx:pt>
          <cx:pt idx="44052">358443</cx:pt>
          <cx:pt idx="44053">924394.5</cx:pt>
          <cx:pt idx="44054">540000</cx:pt>
          <cx:pt idx="44055">521280</cx:pt>
          <cx:pt idx="44056">269550</cx:pt>
          <cx:pt idx="44057">286704</cx:pt>
          <cx:pt idx="44058">957033</cx:pt>
          <cx:pt idx="44059">697500</cx:pt>
          <cx:pt idx="44060">270000</cx:pt>
          <cx:pt idx="44061">327024</cx:pt>
          <cx:pt idx="44062">254700</cx:pt>
          <cx:pt idx="44063">1125000</cx:pt>
          <cx:pt idx="44064">348264</cx:pt>
          <cx:pt idx="44065">1032133.5</cx:pt>
          <cx:pt idx="44066">270000</cx:pt>
          <cx:pt idx="44067">454500</cx:pt>
          <cx:pt idx="44068">592560</cx:pt>
          <cx:pt idx="44069">1190340</cx:pt>
          <cx:pt idx="44070">239850</cx:pt>
          <cx:pt idx="44071">180000</cx:pt>
          <cx:pt idx="44072">1125000</cx:pt>
          <cx:pt idx="44073">2085120</cx:pt>
          <cx:pt idx="44074">948096</cx:pt>
          <cx:pt idx="44075">270000</cx:pt>
          <cx:pt idx="44076">218016</cx:pt>
          <cx:pt idx="44077">157500</cx:pt>
          <cx:pt idx="44078">337500</cx:pt>
          <cx:pt idx="44079">714915</cx:pt>
          <cx:pt idx="44080">1238512.5</cx:pt>
          <cx:pt idx="44081">518463</cx:pt>
          <cx:pt idx="44082">659610</cx:pt>
          <cx:pt idx="44083">180000</cx:pt>
          <cx:pt idx="44084">225000</cx:pt>
          <cx:pt idx="44085">450000</cx:pt>
          <cx:pt idx="44086">619254</cx:pt>
          <cx:pt idx="44087">270000</cx:pt>
          <cx:pt idx="44088">163332</cx:pt>
          <cx:pt idx="44089">1002870</cx:pt>
          <cx:pt idx="44090">202500</cx:pt>
          <cx:pt idx="44091">246357</cx:pt>
          <cx:pt idx="44092">143910</cx:pt>
          <cx:pt idx="44093">504000</cx:pt>
          <cx:pt idx="44094">405000</cx:pt>
          <cx:pt idx="44095">1476679.5</cx:pt>
          <cx:pt idx="44096">563341.5</cx:pt>
          <cx:pt idx="44097">592560</cx:pt>
          <cx:pt idx="44098">675000</cx:pt>
          <cx:pt idx="44099">180000</cx:pt>
          <cx:pt idx="44100">381528</cx:pt>
          <cx:pt idx="44101">1012500</cx:pt>
          <cx:pt idx="44102">202500</cx:pt>
          <cx:pt idx="44103">273024</cx:pt>
          <cx:pt idx="44104">62554.5</cx:pt>
          <cx:pt idx="44105">675000</cx:pt>
          <cx:pt idx="44106">588874.5</cx:pt>
          <cx:pt idx="44107">1120068</cx:pt>
          <cx:pt idx="44108">1256400</cx:pt>
          <cx:pt idx="44109">163008</cx:pt>
          <cx:pt idx="44110">247500</cx:pt>
          <cx:pt idx="44111">414000</cx:pt>
          <cx:pt idx="44112">225000</cx:pt>
          <cx:pt idx="44113">900297</cx:pt>
          <cx:pt idx="44114">585000</cx:pt>
          <cx:pt idx="44115">1015218</cx:pt>
          <cx:pt idx="44116">203760</cx:pt>
          <cx:pt idx="44117">576072</cx:pt>
          <cx:pt idx="44118">794173.5</cx:pt>
          <cx:pt idx="44119">675000</cx:pt>
          <cx:pt idx="44120">499261.5</cx:pt>
          <cx:pt idx="44121">198000</cx:pt>
          <cx:pt idx="44122">1024290</cx:pt>
          <cx:pt idx="44123">1154565</cx:pt>
          <cx:pt idx="44124">662026.5</cx:pt>
          <cx:pt idx="44125">454500</cx:pt>
          <cx:pt idx="44126">450000</cx:pt>
          <cx:pt idx="44127">337500</cx:pt>
          <cx:pt idx="44128">274941</cx:pt>
          <cx:pt idx="44129">942300</cx:pt>
          <cx:pt idx="44130">533668.5</cx:pt>
          <cx:pt idx="44131">1575000</cx:pt>
          <cx:pt idx="44132">450000</cx:pt>
          <cx:pt idx="44133">733315.5</cx:pt>
          <cx:pt idx="44134">405000</cx:pt>
          <cx:pt idx="44135">119893.5</cx:pt>
          <cx:pt idx="44136">255960</cx:pt>
          <cx:pt idx="44137">553806</cx:pt>
          <cx:pt idx="44138">219042</cx:pt>
          <cx:pt idx="44139">528633</cx:pt>
          <cx:pt idx="44140">152820</cx:pt>
          <cx:pt idx="44141">1573209</cx:pt>
          <cx:pt idx="44142">239850</cx:pt>
          <cx:pt idx="44143">738108</cx:pt>
          <cx:pt idx="44144">508495.5</cx:pt>
          <cx:pt idx="44145">900000</cx:pt>
          <cx:pt idx="44146">1024290</cx:pt>
          <cx:pt idx="44147">306306</cx:pt>
          <cx:pt idx="44148">337500</cx:pt>
          <cx:pt idx="44149">834048</cx:pt>
          <cx:pt idx="44150">598500</cx:pt>
          <cx:pt idx="44151">256500</cx:pt>
          <cx:pt idx="44152">454500</cx:pt>
          <cx:pt idx="44153">684657</cx:pt>
          <cx:pt idx="44154">755190</cx:pt>
          <cx:pt idx="44155">273636</cx:pt>
          <cx:pt idx="44156">720000</cx:pt>
          <cx:pt idx="44157">900000</cx:pt>
          <cx:pt idx="44158">900000</cx:pt>
          <cx:pt idx="44159">502186.5</cx:pt>
          <cx:pt idx="44160">332842.5</cx:pt>
          <cx:pt idx="44161">573408</cx:pt>
          <cx:pt idx="44162">1125000</cx:pt>
          <cx:pt idx="44163">233208</cx:pt>
          <cx:pt idx="44164">765000</cx:pt>
          <cx:pt idx="44165">630000</cx:pt>
          <cx:pt idx="44166">328405.5</cx:pt>
          <cx:pt idx="44167">1093500</cx:pt>
          <cx:pt idx="44168">450000</cx:pt>
          <cx:pt idx="44169">553581</cx:pt>
          <cx:pt idx="44170">180000</cx:pt>
          <cx:pt idx="44171">900000</cx:pt>
          <cx:pt idx="44172">477000</cx:pt>
          <cx:pt idx="44173">1275772.5</cx:pt>
          <cx:pt idx="44174">556956</cx:pt>
          <cx:pt idx="44175">343800</cx:pt>
          <cx:pt idx="44176">298512</cx:pt>
          <cx:pt idx="44177">1928304</cx:pt>
          <cx:pt idx="44178">312768</cx:pt>
          <cx:pt idx="44179">173196</cx:pt>
          <cx:pt idx="44180">490536</cx:pt>
          <cx:pt idx="44181">900000</cx:pt>
          <cx:pt idx="44182">202500</cx:pt>
          <cx:pt idx="44183">270000</cx:pt>
          <cx:pt idx="44184">819000</cx:pt>
          <cx:pt idx="44185">762453</cx:pt>
          <cx:pt idx="44186">225000</cx:pt>
          <cx:pt idx="44187">225000</cx:pt>
          <cx:pt idx="44188">518463</cx:pt>
          <cx:pt idx="44189">684706.5</cx:pt>
          <cx:pt idx="44190">284400</cx:pt>
          <cx:pt idx="44191">389844</cx:pt>
          <cx:pt idx="44192">640080</cx:pt>
          <cx:pt idx="44193">238500</cx:pt>
          <cx:pt idx="44194">448056</cx:pt>
          <cx:pt idx="44195">135000</cx:pt>
          <cx:pt idx="44196">495000</cx:pt>
          <cx:pt idx="44197">1023966</cx:pt>
          <cx:pt idx="44198">1528200</cx:pt>
          <cx:pt idx="44199">299772</cx:pt>
          <cx:pt idx="44200">229126.5</cx:pt>
          <cx:pt idx="44201">1546020</cx:pt>
          <cx:pt idx="44202">521280</cx:pt>
          <cx:pt idx="44203">225000</cx:pt>
          <cx:pt idx="44204">148365</cx:pt>
          <cx:pt idx="44205">755190</cx:pt>
          <cx:pt idx="44206">720000</cx:pt>
          <cx:pt idx="44207">585000</cx:pt>
          <cx:pt idx="44208">1260000</cx:pt>
          <cx:pt idx="44209">566055</cx:pt>
          <cx:pt idx="44210">1319269.5</cx:pt>
          <cx:pt idx="44211">402214.5</cx:pt>
          <cx:pt idx="44212">291384</cx:pt>
          <cx:pt idx="44213">976711.5</cx:pt>
          <cx:pt idx="44214">225000</cx:pt>
          <cx:pt idx="44215">697500</cx:pt>
          <cx:pt idx="44216">227520</cx:pt>
          <cx:pt idx="44217">539100</cx:pt>
          <cx:pt idx="44218">540000</cx:pt>
          <cx:pt idx="44219">95940</cx:pt>
          <cx:pt idx="44220">239850</cx:pt>
          <cx:pt idx="44221">769500</cx:pt>
          <cx:pt idx="44222">540000</cx:pt>
          <cx:pt idx="44223">135000</cx:pt>
          <cx:pt idx="44224">275040</cx:pt>
          <cx:pt idx="44225">675000</cx:pt>
          <cx:pt idx="44226">521280</cx:pt>
          <cx:pt idx="44227">337500</cx:pt>
          <cx:pt idx="44228">381528</cx:pt>
          <cx:pt idx="44229">500211</cx:pt>
          <cx:pt idx="44230">810000</cx:pt>
          <cx:pt idx="44231">101880</cx:pt>
          <cx:pt idx="44232">1061599.5</cx:pt>
          <cx:pt idx="44233">229500</cx:pt>
          <cx:pt idx="44234">1032093</cx:pt>
          <cx:pt idx="44235">675000</cx:pt>
          <cx:pt idx="44236">675000</cx:pt>
          <cx:pt idx="44237">545040</cx:pt>
          <cx:pt idx="44238">719946</cx:pt>
          <cx:pt idx="44239">402426</cx:pt>
          <cx:pt idx="44240">924394.5</cx:pt>
          <cx:pt idx="44241">675000</cx:pt>
          <cx:pt idx="44242">1256400</cx:pt>
          <cx:pt idx="44243">879480</cx:pt>
          <cx:pt idx="44244">2517300</cx:pt>
          <cx:pt idx="44245">834048</cx:pt>
          <cx:pt idx="44246">103140</cx:pt>
          <cx:pt idx="44247">320040</cx:pt>
          <cx:pt idx="44248">390960</cx:pt>
          <cx:pt idx="44249">675000</cx:pt>
          <cx:pt idx="44250">450000</cx:pt>
          <cx:pt idx="44251">288873</cx:pt>
          <cx:pt idx="44252">152820</cx:pt>
          <cx:pt idx="44253">900000</cx:pt>
          <cx:pt idx="44254">225000</cx:pt>
          <cx:pt idx="44255">78192</cx:pt>
          <cx:pt idx="44256">942300</cx:pt>
          <cx:pt idx="44257">1255680</cx:pt>
          <cx:pt idx="44258">675000</cx:pt>
          <cx:pt idx="44259">688500</cx:pt>
          <cx:pt idx="44260">208512</cx:pt>
          <cx:pt idx="44261">679671</cx:pt>
          <cx:pt idx="44262">385056</cx:pt>
          <cx:pt idx="44263">450000</cx:pt>
          <cx:pt idx="44264">454500</cx:pt>
          <cx:pt idx="44265">270000</cx:pt>
          <cx:pt idx="44266">664569</cx:pt>
          <cx:pt idx="44267">269550</cx:pt>
          <cx:pt idx="44268">562932</cx:pt>
          <cx:pt idx="44269">824823</cx:pt>
          <cx:pt idx="44270">540000</cx:pt>
          <cx:pt idx="44271">1125000</cx:pt>
          <cx:pt idx="44272">999000</cx:pt>
          <cx:pt idx="44273">528633</cx:pt>
          <cx:pt idx="44274">595273.5</cx:pt>
          <cx:pt idx="44275">526491</cx:pt>
          <cx:pt idx="44276">450000</cx:pt>
          <cx:pt idx="44277">225000</cx:pt>
          <cx:pt idx="44278">301464</cx:pt>
          <cx:pt idx="44279">942300</cx:pt>
          <cx:pt idx="44280">679500</cx:pt>
          <cx:pt idx="44281">568908</cx:pt>
          <cx:pt idx="44282">180000</cx:pt>
          <cx:pt idx="44283">323460</cx:pt>
          <cx:pt idx="44284">103500</cx:pt>
          <cx:pt idx="44285">385164</cx:pt>
          <cx:pt idx="44286">152820</cx:pt>
          <cx:pt idx="44287">481855.5</cx:pt>
          <cx:pt idx="44288">1350000</cx:pt>
          <cx:pt idx="44289">1298970</cx:pt>
          <cx:pt idx="44290">639000</cx:pt>
          <cx:pt idx="44291">351000</cx:pt>
          <cx:pt idx="44292">270000</cx:pt>
          <cx:pt idx="44293">450000</cx:pt>
          <cx:pt idx="44294">1886850</cx:pt>
          <cx:pt idx="44295">675000</cx:pt>
          <cx:pt idx="44296">1800000</cx:pt>
          <cx:pt idx="44297">808650</cx:pt>
          <cx:pt idx="44298">545040</cx:pt>
          <cx:pt idx="44299">640080</cx:pt>
          <cx:pt idx="44300">555273</cx:pt>
          <cx:pt idx="44301">302206.5</cx:pt>
          <cx:pt idx="44302">508495.5</cx:pt>
          <cx:pt idx="44303">457834.5</cx:pt>
          <cx:pt idx="44304">819000</cx:pt>
          <cx:pt idx="44305">675000</cx:pt>
          <cx:pt idx="44306">1236816</cx:pt>
          <cx:pt idx="44307">1666746</cx:pt>
          <cx:pt idx="44308">1467612</cx:pt>
          <cx:pt idx="44309">254700</cx:pt>
          <cx:pt idx="44310">1546020</cx:pt>
          <cx:pt idx="44311">180000</cx:pt>
          <cx:pt idx="44312">1345500</cx:pt>
          <cx:pt idx="44313">500211</cx:pt>
          <cx:pt idx="44314">270000</cx:pt>
          <cx:pt idx="44315">314100</cx:pt>
          <cx:pt idx="44316">675000</cx:pt>
          <cx:pt idx="44317">254700</cx:pt>
          <cx:pt idx="44318">360000</cx:pt>
          <cx:pt idx="44319">135000</cx:pt>
          <cx:pt idx="44320">760225.5</cx:pt>
          <cx:pt idx="44321">508495.5</cx:pt>
          <cx:pt idx="44322">729792</cx:pt>
          <cx:pt idx="44323">900000</cx:pt>
          <cx:pt idx="44324">755190</cx:pt>
          <cx:pt idx="44325">703728</cx:pt>
          <cx:pt idx="44326">715095</cx:pt>
          <cx:pt idx="44327">1035000</cx:pt>
          <cx:pt idx="44328">225000</cx:pt>
          <cx:pt idx="44329">900000</cx:pt>
          <cx:pt idx="44330">490536</cx:pt>
          <cx:pt idx="44331">528633</cx:pt>
          <cx:pt idx="44332">781920</cx:pt>
          <cx:pt idx="44333">195543</cx:pt>
          <cx:pt idx="44334">862560</cx:pt>
          <cx:pt idx="44335">450000</cx:pt>
          <cx:pt idx="44336">2517300</cx:pt>
          <cx:pt idx="44337">1247472</cx:pt>
          <cx:pt idx="44338">270000</cx:pt>
          <cx:pt idx="44339">2085120</cx:pt>
          <cx:pt idx="44340">305221.5</cx:pt>
          <cx:pt idx="44341">364356</cx:pt>
          <cx:pt idx="44342">384048</cx:pt>
          <cx:pt idx="44343">474183</cx:pt>
          <cx:pt idx="44344">592560</cx:pt>
          <cx:pt idx="44345">485190</cx:pt>
          <cx:pt idx="44346">450000</cx:pt>
          <cx:pt idx="44347">495000</cx:pt>
          <cx:pt idx="44348">1205451</cx:pt>
          <cx:pt idx="44349">319500</cx:pt>
          <cx:pt idx="44350">728460</cx:pt>
          <cx:pt idx="44351">278460</cx:pt>
          <cx:pt idx="44352">325908</cx:pt>
          <cx:pt idx="44353">1125000</cx:pt>
          <cx:pt idx="44354">450000</cx:pt>
          <cx:pt idx="44355">508495.5</cx:pt>
          <cx:pt idx="44356">521280</cx:pt>
          <cx:pt idx="44357">587623.5</cx:pt>
          <cx:pt idx="44358">516397.5</cx:pt>
          <cx:pt idx="44359">382500</cx:pt>
          <cx:pt idx="44360">391194</cx:pt>
          <cx:pt idx="44361">1078200</cx:pt>
          <cx:pt idx="44362">450000</cx:pt>
          <cx:pt idx="44363">180000</cx:pt>
          <cx:pt idx="44364">808650</cx:pt>
          <cx:pt idx="44365">986782.5</cx:pt>
          <cx:pt idx="44366">711612</cx:pt>
          <cx:pt idx="44367">640080</cx:pt>
          <cx:pt idx="44368">797557.5</cx:pt>
          <cx:pt idx="44369">343800</cx:pt>
          <cx:pt idx="44370">545040</cx:pt>
          <cx:pt idx="44371">422892</cx:pt>
          <cx:pt idx="44372">314100</cx:pt>
          <cx:pt idx="44373">1656382.5</cx:pt>
          <cx:pt idx="44374">269550</cx:pt>
          <cx:pt idx="44375">592560</cx:pt>
          <cx:pt idx="44376">225000</cx:pt>
          <cx:pt idx="44377">360000</cx:pt>
          <cx:pt idx="44378">1288350</cx:pt>
          <cx:pt idx="44379">675000</cx:pt>
          <cx:pt idx="44380">855000</cx:pt>
          <cx:pt idx="44381">598500</cx:pt>
          <cx:pt idx="44382">594121.5</cx:pt>
          <cx:pt idx="44383">270000</cx:pt>
          <cx:pt idx="44384">254700</cx:pt>
          <cx:pt idx="44385">814500</cx:pt>
          <cx:pt idx="44386">307152</cx:pt>
          <cx:pt idx="44387">706410</cx:pt>
          <cx:pt idx="44388">539100</cx:pt>
          <cx:pt idx="44389">327024</cx:pt>
          <cx:pt idx="44390">1928304</cx:pt>
          <cx:pt idx="44391">254700</cx:pt>
          <cx:pt idx="44392">679500</cx:pt>
          <cx:pt idx="44393">868500</cx:pt>
          <cx:pt idx="44394">403249.5</cx:pt>
          <cx:pt idx="44395">900000</cx:pt>
          <cx:pt idx="44396">364896</cx:pt>
          <cx:pt idx="44397">1078200</cx:pt>
          <cx:pt idx="44398">343800</cx:pt>
          <cx:pt idx="44399">279000</cx:pt>
          <cx:pt idx="44400">331920</cx:pt>
          <cx:pt idx="44401">71955</cx:pt>
          <cx:pt idx="44402">263686.5</cx:pt>
          <cx:pt idx="44403">293535</cx:pt>
          <cx:pt idx="44404">479353.5</cx:pt>
          <cx:pt idx="44405">95940</cx:pt>
          <cx:pt idx="44406">1006920</cx:pt>
          <cx:pt idx="44407">180000</cx:pt>
          <cx:pt idx="44408">50940</cx:pt>
          <cx:pt idx="44409">450000</cx:pt>
          <cx:pt idx="44410">1256400</cx:pt>
          <cx:pt idx="44411">363190.5</cx:pt>
          <cx:pt idx="44412">573628.5</cx:pt>
          <cx:pt idx="44413">331834.5</cx:pt>
          <cx:pt idx="44414">269550</cx:pt>
          <cx:pt idx="44415">271066.5</cx:pt>
          <cx:pt idx="44416">435253.5</cx:pt>
          <cx:pt idx="44417">472500</cx:pt>
          <cx:pt idx="44418">526491</cx:pt>
          <cx:pt idx="44419">755856</cx:pt>
          <cx:pt idx="44420">270000</cx:pt>
          <cx:pt idx="44421">149256</cx:pt>
          <cx:pt idx="44422">900000</cx:pt>
          <cx:pt idx="44423">877500</cx:pt>
          <cx:pt idx="44424">740088</cx:pt>
          <cx:pt idx="44425">506889</cx:pt>
          <cx:pt idx="44426">1350000</cx:pt>
          <cx:pt idx="44427">568800</cx:pt>
          <cx:pt idx="44428">760225.5</cx:pt>
          <cx:pt idx="44429">76410</cx:pt>
          <cx:pt idx="44430">675000</cx:pt>
          <cx:pt idx="44431">339948</cx:pt>
          <cx:pt idx="44432">900000</cx:pt>
          <cx:pt idx="44433">85320</cx:pt>
          <cx:pt idx="44434">225000</cx:pt>
          <cx:pt idx="44435">495000</cx:pt>
          <cx:pt idx="44436">1231663.5</cx:pt>
          <cx:pt idx="44437">1350000</cx:pt>
          <cx:pt idx="44438">239850</cx:pt>
          <cx:pt idx="44439">1643755.5</cx:pt>
          <cx:pt idx="44440">2200122</cx:pt>
          <cx:pt idx="44441">970380</cx:pt>
          <cx:pt idx="44442">313438.5</cx:pt>
          <cx:pt idx="44443">1258650</cx:pt>
          <cx:pt idx="44444">247500</cx:pt>
          <cx:pt idx="44445">495000</cx:pt>
          <cx:pt idx="44446">755190</cx:pt>
          <cx:pt idx="44447">521280</cx:pt>
          <cx:pt idx="44448">536917.5</cx:pt>
          <cx:pt idx="44449">582804</cx:pt>
          <cx:pt idx="44450">239850</cx:pt>
          <cx:pt idx="44451">423000</cx:pt>
          <cx:pt idx="44452">1724220</cx:pt>
          <cx:pt idx="44453">1506816</cx:pt>
          <cx:pt idx="44454">629325</cx:pt>
          <cx:pt idx="44455">508495.5</cx:pt>
          <cx:pt idx="44456">94500</cx:pt>
          <cx:pt idx="44457">675000</cx:pt>
          <cx:pt idx="44458">814041</cx:pt>
          <cx:pt idx="44459">265851</cx:pt>
          <cx:pt idx="44460">403083</cx:pt>
          <cx:pt idx="44461">152820</cx:pt>
          <cx:pt idx="44462">585000</cx:pt>
          <cx:pt idx="44463">285453</cx:pt>
          <cx:pt idx="44464">348826.5</cx:pt>
          <cx:pt idx="44465">679500</cx:pt>
          <cx:pt idx="44466">675000</cx:pt>
          <cx:pt idx="44467">338832</cx:pt>
          <cx:pt idx="44468">1696662</cx:pt>
          <cx:pt idx="44469">454500</cx:pt>
          <cx:pt idx="44470">135000</cx:pt>
          <cx:pt idx="44471">302206.5</cx:pt>
          <cx:pt idx="44472">263686.5</cx:pt>
          <cx:pt idx="44473">593010</cx:pt>
          <cx:pt idx="44474">545040</cx:pt>
          <cx:pt idx="44475">1072809</cx:pt>
          <cx:pt idx="44476">150948</cx:pt>
          <cx:pt idx="44477">941580</cx:pt>
          <cx:pt idx="44478">500490</cx:pt>
          <cx:pt idx="44479">807984</cx:pt>
          <cx:pt idx="44480">942300</cx:pt>
          <cx:pt idx="44481">1305000</cx:pt>
          <cx:pt idx="44482">247275</cx:pt>
          <cx:pt idx="44483">202500</cx:pt>
          <cx:pt idx="44484">640080</cx:pt>
          <cx:pt idx="44485">450000</cx:pt>
          <cx:pt idx="44486">405000</cx:pt>
          <cx:pt idx="44487">119925</cx:pt>
          <cx:pt idx="44488">304933.5</cx:pt>
          <cx:pt idx="44489">225000</cx:pt>
          <cx:pt idx="44490">50940</cx:pt>
          <cx:pt idx="44491">448299</cx:pt>
          <cx:pt idx="44492">835380</cx:pt>
          <cx:pt idx="44493">876816</cx:pt>
          <cx:pt idx="44494">900000</cx:pt>
          <cx:pt idx="44495">157500</cx:pt>
          <cx:pt idx="44496">900000</cx:pt>
          <cx:pt idx="44497">828000</cx:pt>
          <cx:pt idx="44498">450000</cx:pt>
          <cx:pt idx="44499">162000</cx:pt>
          <cx:pt idx="44500">225000</cx:pt>
          <cx:pt idx="44501">553626</cx:pt>
          <cx:pt idx="44502">852088.5</cx:pt>
          <cx:pt idx="44503">135000</cx:pt>
          <cx:pt idx="44504">1078200</cx:pt>
          <cx:pt idx="44505">229500</cx:pt>
          <cx:pt idx="44506">85320</cx:pt>
          <cx:pt idx="44507">1350000</cx:pt>
          <cx:pt idx="44508">315000</cx:pt>
          <cx:pt idx="44509">247275</cx:pt>
          <cx:pt idx="44510">265536</cx:pt>
          <cx:pt idx="44511">675000</cx:pt>
          <cx:pt idx="44512">1327500</cx:pt>
          <cx:pt idx="44513">980838</cx:pt>
          <cx:pt idx="44514">868797</cx:pt>
          <cx:pt idx="44515">830214</cx:pt>
          <cx:pt idx="44516">180000</cx:pt>
          <cx:pt idx="44517">604152</cx:pt>
          <cx:pt idx="44518">1138500</cx:pt>
          <cx:pt idx="44519">477000</cx:pt>
          <cx:pt idx="44520">640080</cx:pt>
          <cx:pt idx="44521">234576</cx:pt>
          <cx:pt idx="44522">254700</cx:pt>
          <cx:pt idx="44523">1236816</cx:pt>
          <cx:pt idx="44524">755190</cx:pt>
          <cx:pt idx="44525">338832</cx:pt>
          <cx:pt idx="44526">675000</cx:pt>
          <cx:pt idx="44527">900000</cx:pt>
          <cx:pt idx="44528">373135.5</cx:pt>
          <cx:pt idx="44529">119925</cx:pt>
          <cx:pt idx="44530">253737</cx:pt>
          <cx:pt idx="44531">266832</cx:pt>
          <cx:pt idx="44532">180000</cx:pt>
          <cx:pt idx="44533">296280</cx:pt>
          <cx:pt idx="44534">646920</cx:pt>
          <cx:pt idx="44535">331920</cx:pt>
          <cx:pt idx="44536">444420</cx:pt>
          <cx:pt idx="44537">675000</cx:pt>
          <cx:pt idx="44538">835380</cx:pt>
          <cx:pt idx="44539">284400</cx:pt>
          <cx:pt idx="44540">675000</cx:pt>
          <cx:pt idx="44541">1166724</cx:pt>
          <cx:pt idx="44542">270000</cx:pt>
          <cx:pt idx="44543">1078200</cx:pt>
          <cx:pt idx="44544">182178</cx:pt>
          <cx:pt idx="44545">1024290</cx:pt>
          <cx:pt idx="44546">270000</cx:pt>
          <cx:pt idx="44547">450000</cx:pt>
          <cx:pt idx="44548">640080</cx:pt>
          <cx:pt idx="44549">509922</cx:pt>
          <cx:pt idx="44550">931617</cx:pt>
          <cx:pt idx="44551">545040</cx:pt>
          <cx:pt idx="44552">278460</cx:pt>
          <cx:pt idx="44553">697500</cx:pt>
          <cx:pt idx="44554">701730</cx:pt>
          <cx:pt idx="44555">675000</cx:pt>
          <cx:pt idx="44556">188685</cx:pt>
          <cx:pt idx="44557">824823</cx:pt>
          <cx:pt idx="44558">450000</cx:pt>
          <cx:pt idx="44559">127350</cx:pt>
          <cx:pt idx="44560">509922</cx:pt>
          <cx:pt idx="44561">1078200</cx:pt>
          <cx:pt idx="44562">312768</cx:pt>
          <cx:pt idx="44563">679500</cx:pt>
          <cx:pt idx="44564">1575000</cx:pt>
          <cx:pt idx="44565">179235</cx:pt>
          <cx:pt idx="44566">220500</cx:pt>
          <cx:pt idx="44567">284400</cx:pt>
          <cx:pt idx="44568">458460</cx:pt>
          <cx:pt idx="44569">1125000</cx:pt>
          <cx:pt idx="44570">862560</cx:pt>
          <cx:pt idx="44571">900000</cx:pt>
          <cx:pt idx="44572">1886850</cx:pt>
          <cx:pt idx="44573">284400</cx:pt>
          <cx:pt idx="44574">269550</cx:pt>
          <cx:pt idx="44575">315000</cx:pt>
          <cx:pt idx="44576">473760</cx:pt>
          <cx:pt idx="44577">891072</cx:pt>
          <cx:pt idx="44578">268659</cx:pt>
          <cx:pt idx="44579">1078200</cx:pt>
          <cx:pt idx="44580">180000</cx:pt>
          <cx:pt idx="44581">497520</cx:pt>
          <cx:pt idx="44582">1288350</cx:pt>
          <cx:pt idx="44583">276277.5</cx:pt>
          <cx:pt idx="44584">1546020</cx:pt>
          <cx:pt idx="44585">1350000</cx:pt>
          <cx:pt idx="44586">509400</cx:pt>
          <cx:pt idx="44587">263686.5</cx:pt>
          <cx:pt idx="44588">545040</cx:pt>
          <cx:pt idx="44589">1425357</cx:pt>
          <cx:pt idx="44590">854352</cx:pt>
          <cx:pt idx="44591">180000</cx:pt>
          <cx:pt idx="44592">808650</cx:pt>
          <cx:pt idx="44593">1695483</cx:pt>
          <cx:pt idx="44594">265851</cx:pt>
          <cx:pt idx="44595">180000</cx:pt>
          <cx:pt idx="44596">117000</cx:pt>
          <cx:pt idx="44597">284400</cx:pt>
          <cx:pt idx="44598">247500</cx:pt>
          <cx:pt idx="44599">269550</cx:pt>
          <cx:pt idx="44600">526491</cx:pt>
          <cx:pt idx="44601">414792</cx:pt>
          <cx:pt idx="44602">894766.5</cx:pt>
          <cx:pt idx="44603">755190</cx:pt>
          <cx:pt idx="44604">553581</cx:pt>
          <cx:pt idx="44605">448056</cx:pt>
          <cx:pt idx="44606">202500</cx:pt>
          <cx:pt idx="44607">178290</cx:pt>
          <cx:pt idx="44608">761067</cx:pt>
          <cx:pt idx="44609">450000</cx:pt>
          <cx:pt idx="44610">1223010</cx:pt>
          <cx:pt idx="44611">377370</cx:pt>
          <cx:pt idx="44612">139500</cx:pt>
          <cx:pt idx="44613">288562.5</cx:pt>
          <cx:pt idx="44614">540000</cx:pt>
          <cx:pt idx="44615">213948</cx:pt>
          <cx:pt idx="44616">1288350</cx:pt>
          <cx:pt idx="44617">392427</cx:pt>
          <cx:pt idx="44618">225000</cx:pt>
          <cx:pt idx="44619">702000</cx:pt>
          <cx:pt idx="44620">675000</cx:pt>
          <cx:pt idx="44621">1714833</cx:pt>
          <cx:pt idx="44622">1019610</cx:pt>
          <cx:pt idx="44623">592560</cx:pt>
          <cx:pt idx="44624">164223</cx:pt>
          <cx:pt idx="44625">202500</cx:pt>
          <cx:pt idx="44626">1078200</cx:pt>
          <cx:pt idx="44627">485640</cx:pt>
          <cx:pt idx="44628">808650</cx:pt>
          <cx:pt idx="44629">135000</cx:pt>
          <cx:pt idx="44630">521280</cx:pt>
          <cx:pt idx="44631">269550</cx:pt>
          <cx:pt idx="44632">284400</cx:pt>
          <cx:pt idx="44633">387000</cx:pt>
          <cx:pt idx="44634">405000</cx:pt>
          <cx:pt idx="44635">360000</cx:pt>
          <cx:pt idx="44636">1125000</cx:pt>
          <cx:pt idx="44637">178290</cx:pt>
          <cx:pt idx="44638">508495.5</cx:pt>
          <cx:pt idx="44639">548770.5</cx:pt>
          <cx:pt idx="44640">339948</cx:pt>
          <cx:pt idx="44641">327024</cx:pt>
          <cx:pt idx="44642">548770.5</cx:pt>
          <cx:pt idx="44643">422235</cx:pt>
          <cx:pt idx="44644">760225.5</cx:pt>
          <cx:pt idx="44645">490495.5</cx:pt>
          <cx:pt idx="44646">242595</cx:pt>
          <cx:pt idx="44647">188685</cx:pt>
          <cx:pt idx="44648">254700</cx:pt>
          <cx:pt idx="44649">254700</cx:pt>
          <cx:pt idx="44650">302076</cx:pt>
          <cx:pt idx="44651">707287.5</cx:pt>
          <cx:pt idx="44652">450000</cx:pt>
          <cx:pt idx="44653">1113840</cx:pt>
          <cx:pt idx="44654">490536</cx:pt>
          <cx:pt idx="44655">85500</cx:pt>
          <cx:pt idx="44656">1129500</cx:pt>
          <cx:pt idx="44657">315000</cx:pt>
          <cx:pt idx="44658">1223010</cx:pt>
          <cx:pt idx="44659">1005120</cx:pt>
          <cx:pt idx="44660">1288350</cx:pt>
          <cx:pt idx="44661">225000</cx:pt>
          <cx:pt idx="44662">215640</cx:pt>
          <cx:pt idx="44663">545040</cx:pt>
          <cx:pt idx="44664">225000</cx:pt>
          <cx:pt idx="44665">251280</cx:pt>
          <cx:pt idx="44666">407520</cx:pt>
          <cx:pt idx="44667">1255680</cx:pt>
          <cx:pt idx="44668">1247472</cx:pt>
          <cx:pt idx="44669">640080</cx:pt>
          <cx:pt idx="44670">296280</cx:pt>
          <cx:pt idx="44671">299772</cx:pt>
          <cx:pt idx="44672">1021500</cx:pt>
          <cx:pt idx="44673">592560</cx:pt>
          <cx:pt idx="44674">675000</cx:pt>
          <cx:pt idx="44675">868797</cx:pt>
          <cx:pt idx="44676">553806</cx:pt>
          <cx:pt idx="44677">332946</cx:pt>
          <cx:pt idx="44678">263686.5</cx:pt>
          <cx:pt idx="44679">1236816</cx:pt>
          <cx:pt idx="44680">405000</cx:pt>
          <cx:pt idx="44681">405000</cx:pt>
          <cx:pt idx="44682">521280</cx:pt>
          <cx:pt idx="44683">339241.5</cx:pt>
          <cx:pt idx="44684">681444</cx:pt>
          <cx:pt idx="44685">237024</cx:pt>
          <cx:pt idx="44686">646389</cx:pt>
          <cx:pt idx="44687">472500</cx:pt>
          <cx:pt idx="44688">170640</cx:pt>
          <cx:pt idx="44689">521280</cx:pt>
          <cx:pt idx="44690">180000</cx:pt>
          <cx:pt idx="44691">419679</cx:pt>
          <cx:pt idx="44692">325908</cx:pt>
          <cx:pt idx="44693">413235</cx:pt>
          <cx:pt idx="44694">450000</cx:pt>
          <cx:pt idx="44695">1099350</cx:pt>
          <cx:pt idx="44696">490495.5</cx:pt>
          <cx:pt idx="44697">135000</cx:pt>
          <cx:pt idx="44698">486000</cx:pt>
          <cx:pt idx="44699">247500</cx:pt>
          <cx:pt idx="44700">808650</cx:pt>
          <cx:pt idx="44701">225000</cx:pt>
          <cx:pt idx="44702">298512</cx:pt>
          <cx:pt idx="44703">458460</cx:pt>
          <cx:pt idx="44704">305640</cx:pt>
          <cx:pt idx="44705">528939</cx:pt>
          <cx:pt idx="44706">269550</cx:pt>
          <cx:pt idx="44707">1107612</cx:pt>
          <cx:pt idx="44708">679500</cx:pt>
          <cx:pt idx="44709">254700</cx:pt>
          <cx:pt idx="44710">164952</cx:pt>
          <cx:pt idx="44711">225000</cx:pt>
          <cx:pt idx="44712">95940</cx:pt>
          <cx:pt idx="44713">284400</cx:pt>
          <cx:pt idx="44714">634482</cx:pt>
          <cx:pt idx="44715">485640</cx:pt>
          <cx:pt idx="44716">135000</cx:pt>
          <cx:pt idx="44717">176328</cx:pt>
          <cx:pt idx="44718">720000</cx:pt>
          <cx:pt idx="44719">675000</cx:pt>
          <cx:pt idx="44720">202500</cx:pt>
          <cx:pt idx="44721">1113840</cx:pt>
          <cx:pt idx="44722">1223010</cx:pt>
          <cx:pt idx="44723">810000</cx:pt>
          <cx:pt idx="44724">180000</cx:pt>
          <cx:pt idx="44725">381528</cx:pt>
          <cx:pt idx="44726">463131</cx:pt>
          <cx:pt idx="44727">338314.5</cx:pt>
          <cx:pt idx="44728">808650</cx:pt>
          <cx:pt idx="44729">270000</cx:pt>
          <cx:pt idx="44730">99000</cx:pt>
          <cx:pt idx="44731">202500</cx:pt>
          <cx:pt idx="44732">808650</cx:pt>
          <cx:pt idx="44733">1046142</cx:pt>
          <cx:pt idx="44734">180000</cx:pt>
          <cx:pt idx="44735">814041</cx:pt>
          <cx:pt idx="44736">337761</cx:pt>
          <cx:pt idx="44737">95940</cx:pt>
          <cx:pt idx="44738">307557</cx:pt>
          <cx:pt idx="44739">808650</cx:pt>
          <cx:pt idx="44740">900000</cx:pt>
          <cx:pt idx="44741">810000</cx:pt>
          <cx:pt idx="44742">278460</cx:pt>
          <cx:pt idx="44743">227520</cx:pt>
          <cx:pt idx="44744">717003</cx:pt>
          <cx:pt idx="44745">314100</cx:pt>
          <cx:pt idx="44746">157914</cx:pt>
          <cx:pt idx="44747">585000</cx:pt>
          <cx:pt idx="44748">1467612</cx:pt>
          <cx:pt idx="44749">661500</cx:pt>
          <cx:pt idx="44750">1096020</cx:pt>
          <cx:pt idx="44751">270000</cx:pt>
          <cx:pt idx="44752">314100</cx:pt>
          <cx:pt idx="44753">253737</cx:pt>
          <cx:pt idx="44754">1078200</cx:pt>
          <cx:pt idx="44755">545040</cx:pt>
          <cx:pt idx="44756">657000</cx:pt>
          <cx:pt idx="44757">1096020</cx:pt>
          <cx:pt idx="44758">855000</cx:pt>
          <cx:pt idx="44759">808650</cx:pt>
          <cx:pt idx="44760">270000</cx:pt>
          <cx:pt idx="44761">90000</cx:pt>
          <cx:pt idx="44762">309420</cx:pt>
          <cx:pt idx="44763">562491</cx:pt>
          <cx:pt idx="44764">180000</cx:pt>
          <cx:pt idx="44765">900000</cx:pt>
          <cx:pt idx="44766">629320.5</cx:pt>
          <cx:pt idx="44767">254700</cx:pt>
          <cx:pt idx="44768">604152</cx:pt>
          <cx:pt idx="44769">942300</cx:pt>
          <cx:pt idx="44770">224149.5</cx:pt>
          <cx:pt idx="44771">219249</cx:pt>
          <cx:pt idx="44772">814041</cx:pt>
          <cx:pt idx="44773">373140</cx:pt>
          <cx:pt idx="44774">585000</cx:pt>
          <cx:pt idx="44775">269550</cx:pt>
          <cx:pt idx="44776">132768</cx:pt>
          <cx:pt idx="44777">452844</cx:pt>
          <cx:pt idx="44778">161595</cx:pt>
          <cx:pt idx="44779">343800</cx:pt>
          <cx:pt idx="44780">227520</cx:pt>
          <cx:pt idx="44781">288873</cx:pt>
          <cx:pt idx="44782">675000</cx:pt>
          <cx:pt idx="44783">573408</cx:pt>
          <cx:pt idx="44784">405000</cx:pt>
          <cx:pt idx="44785">180000</cx:pt>
          <cx:pt idx="44786">1546020</cx:pt>
          <cx:pt idx="44787">405000</cx:pt>
          <cx:pt idx="44788">852088.5</cx:pt>
          <cx:pt idx="44789">531000</cx:pt>
          <cx:pt idx="44790">472500</cx:pt>
          <cx:pt idx="44791">123768</cx:pt>
          <cx:pt idx="44792">100512</cx:pt>
          <cx:pt idx="44793">497520</cx:pt>
          <cx:pt idx="44794">647046</cx:pt>
          <cx:pt idx="44795">1535553</cx:pt>
          <cx:pt idx="44796">1002870</cx:pt>
          <cx:pt idx="44797">180000</cx:pt>
          <cx:pt idx="44798">339241.5</cx:pt>
          <cx:pt idx="44799">1078200</cx:pt>
          <cx:pt idx="44800">452385</cx:pt>
          <cx:pt idx="44801">1166724</cx:pt>
          <cx:pt idx="44802">180000</cx:pt>
          <cx:pt idx="44803">417024</cx:pt>
          <cx:pt idx="44804">270000</cx:pt>
          <cx:pt idx="44805">508495.5</cx:pt>
          <cx:pt idx="44806">225000</cx:pt>
          <cx:pt idx="44807">1102500</cx:pt>
          <cx:pt idx="44808">298512</cx:pt>
          <cx:pt idx="44809">1256400</cx:pt>
          <cx:pt idx="44810">180000</cx:pt>
          <cx:pt idx="44811">454500</cx:pt>
          <cx:pt idx="44812">497520</cx:pt>
          <cx:pt idx="44813">225000</cx:pt>
          <cx:pt idx="44814">913500</cx:pt>
          <cx:pt idx="44815">1288350</cx:pt>
          <cx:pt idx="44816">1350000</cx:pt>
          <cx:pt idx="44817">679266</cx:pt>
          <cx:pt idx="44818">74628</cx:pt>
          <cx:pt idx="44819">495351</cx:pt>
          <cx:pt idx="44820">888840</cx:pt>
          <cx:pt idx="44821">562500</cx:pt>
          <cx:pt idx="44822">1339884</cx:pt>
          <cx:pt idx="44823">675000</cx:pt>
          <cx:pt idx="44824">609187.5</cx:pt>
          <cx:pt idx="44825">495000</cx:pt>
          <cx:pt idx="44826">810000</cx:pt>
          <cx:pt idx="44827">573628.5</cx:pt>
          <cx:pt idx="44828">509922</cx:pt>
          <cx:pt idx="44829">675000</cx:pt>
          <cx:pt idx="44830">64291.5</cx:pt>
          <cx:pt idx="44831">63000</cx:pt>
          <cx:pt idx="44832">1540305</cx:pt>
          <cx:pt idx="44833">562491</cx:pt>
          <cx:pt idx="44834">269550</cx:pt>
          <cx:pt idx="44835">450000</cx:pt>
          <cx:pt idx="44836">270000</cx:pt>
          <cx:pt idx="44837">50940</cx:pt>
          <cx:pt idx="44838">1241968.5</cx:pt>
          <cx:pt idx="44839">787086</cx:pt>
          <cx:pt idx="44840">755190</cx:pt>
          <cx:pt idx="44841">170640</cx:pt>
          <cx:pt idx="44842">1325475</cx:pt>
          <cx:pt idx="44843">808650</cx:pt>
          <cx:pt idx="44844">772686</cx:pt>
          <cx:pt idx="44845">1288350</cx:pt>
          <cx:pt idx="44846">513531</cx:pt>
          <cx:pt idx="44847">408865.5</cx:pt>
          <cx:pt idx="44848">813105</cx:pt>
          <cx:pt idx="44849">521280</cx:pt>
          <cx:pt idx="44850">599116.5</cx:pt>
          <cx:pt idx="44851">755190</cx:pt>
          <cx:pt idx="44852">99504</cx:pt>
          <cx:pt idx="44853">270000</cx:pt>
          <cx:pt idx="44854">543037.5</cx:pt>
          <cx:pt idx="44855">1530000</cx:pt>
          <cx:pt idx="44856">1078200</cx:pt>
          <cx:pt idx="44857">832500</cx:pt>
          <cx:pt idx="44858">706500</cx:pt>
          <cx:pt idx="44859">364896</cx:pt>
          <cx:pt idx="44860">157500</cx:pt>
          <cx:pt idx="44861">545040</cx:pt>
          <cx:pt idx="44862">781920</cx:pt>
          <cx:pt idx="44863">135000</cx:pt>
          <cx:pt idx="44864">123637.5</cx:pt>
          <cx:pt idx="44865">142200</cx:pt>
          <cx:pt idx="44866">452745</cx:pt>
          <cx:pt idx="44867">1847880</cx:pt>
          <cx:pt idx="44868">675000</cx:pt>
          <cx:pt idx="44869">180000</cx:pt>
          <cx:pt idx="44870">270000</cx:pt>
          <cx:pt idx="44871">337500</cx:pt>
          <cx:pt idx="44872">135000</cx:pt>
          <cx:pt idx="44873">314100</cx:pt>
          <cx:pt idx="44874">922500</cx:pt>
          <cx:pt idx="44875">879480</cx:pt>
          <cx:pt idx="44876">215640</cx:pt>
          <cx:pt idx="44877">1223010</cx:pt>
          <cx:pt idx="44878">1002726</cx:pt>
          <cx:pt idx="44879">95940</cx:pt>
          <cx:pt idx="44880">1720224</cx:pt>
          <cx:pt idx="44881">180000</cx:pt>
          <cx:pt idx="44882">182448</cx:pt>
          <cx:pt idx="44883">808650</cx:pt>
          <cx:pt idx="44884">381096</cx:pt>
          <cx:pt idx="44885">526491</cx:pt>
          <cx:pt idx="44886">505066.5</cx:pt>
          <cx:pt idx="44887">314100</cx:pt>
          <cx:pt idx="44888">675000</cx:pt>
          <cx:pt idx="44889">545040</cx:pt>
          <cx:pt idx="44890">292500</cx:pt>
          <cx:pt idx="44891">956574</cx:pt>
          <cx:pt idx="44892">327024</cx:pt>
          <cx:pt idx="44893">1078200</cx:pt>
          <cx:pt idx="44894">1489333.5</cx:pt>
          <cx:pt idx="44895">225000</cx:pt>
          <cx:pt idx="44896">675000</cx:pt>
          <cx:pt idx="44897">101880</cx:pt>
          <cx:pt idx="44898">668304</cx:pt>
          <cx:pt idx="44899">207000</cx:pt>
          <cx:pt idx="44900">808650</cx:pt>
          <cx:pt idx="44901">495000</cx:pt>
          <cx:pt idx="44902">927000</cx:pt>
          <cx:pt idx="44903">270000</cx:pt>
          <cx:pt idx="44904">1166724</cx:pt>
          <cx:pt idx="44905">142632</cx:pt>
          <cx:pt idx="44906">247275</cx:pt>
          <cx:pt idx="44907">254700</cx:pt>
          <cx:pt idx="44908">168102</cx:pt>
          <cx:pt idx="44909">1256400</cx:pt>
          <cx:pt idx="44910">339948</cx:pt>
          <cx:pt idx="44911">292500</cx:pt>
          <cx:pt idx="44912">225000</cx:pt>
          <cx:pt idx="44913">339241.5</cx:pt>
          <cx:pt idx="44914">318528</cx:pt>
          <cx:pt idx="44915">331632</cx:pt>
          <cx:pt idx="44916">251280</cx:pt>
          <cx:pt idx="44917">1739470.5</cx:pt>
          <cx:pt idx="44918">74628</cx:pt>
          <cx:pt idx="44919">432567</cx:pt>
          <cx:pt idx="44920">450000</cx:pt>
          <cx:pt idx="44921">337500</cx:pt>
          <cx:pt idx="44922">747000</cx:pt>
          <cx:pt idx="44923">945000</cx:pt>
          <cx:pt idx="44924">208512</cx:pt>
          <cx:pt idx="44925">539100</cx:pt>
          <cx:pt idx="44926">1800000</cx:pt>
          <cx:pt idx="44927">604152</cx:pt>
          <cx:pt idx="44928">846000</cx:pt>
          <cx:pt idx="44929">151173</cx:pt>
          <cx:pt idx="44930">655614</cx:pt>
          <cx:pt idx="44931">922716</cx:pt>
          <cx:pt idx="44932">755190</cx:pt>
          <cx:pt idx="44933">490495.5</cx:pt>
          <cx:pt idx="44934">263686.5</cx:pt>
          <cx:pt idx="44935">1350000</cx:pt>
          <cx:pt idx="44936">835380</cx:pt>
          <cx:pt idx="44937">127350</cx:pt>
          <cx:pt idx="44938">797557.5</cx:pt>
          <cx:pt idx="44939">225000</cx:pt>
          <cx:pt idx="44940">45000</cx:pt>
          <cx:pt idx="44941">157500</cx:pt>
          <cx:pt idx="44942">270000</cx:pt>
          <cx:pt idx="44943">1223010</cx:pt>
          <cx:pt idx="44944">1008000</cx:pt>
          <cx:pt idx="44945">450000</cx:pt>
          <cx:pt idx="44946">1237684.5</cx:pt>
          <cx:pt idx="44947">270000</cx:pt>
          <cx:pt idx="44948">533304</cx:pt>
          <cx:pt idx="44949">1350189</cx:pt>
          <cx:pt idx="44950">417024</cx:pt>
          <cx:pt idx="44951">454500</cx:pt>
          <cx:pt idx="44952">1540588.5</cx:pt>
          <cx:pt idx="44953">468333</cx:pt>
          <cx:pt idx="44954">630000</cx:pt>
          <cx:pt idx="44955">270000</cx:pt>
          <cx:pt idx="44956">900000</cx:pt>
          <cx:pt idx="44957">450000</cx:pt>
          <cx:pt idx="44958">675000</cx:pt>
          <cx:pt idx="44959">976711.5</cx:pt>
          <cx:pt idx="44960">257391</cx:pt>
          <cx:pt idx="44961">669591</cx:pt>
          <cx:pt idx="44962">518562</cx:pt>
          <cx:pt idx="44963">294322.5</cx:pt>
          <cx:pt idx="44964">1125000</cx:pt>
          <cx:pt idx="44965">135000</cx:pt>
          <cx:pt idx="44966">229230</cx:pt>
          <cx:pt idx="44967">1006069.5</cx:pt>
          <cx:pt idx="44968">215865</cx:pt>
          <cx:pt idx="44969">1314117</cx:pt>
          <cx:pt idx="44970">168102</cx:pt>
          <cx:pt idx="44971">1223010</cx:pt>
          <cx:pt idx="44972">662022</cx:pt>
          <cx:pt idx="44973">1166724</cx:pt>
          <cx:pt idx="44974">183784.5</cx:pt>
          <cx:pt idx="44975">207000</cx:pt>
          <cx:pt idx="44976">753840</cx:pt>
          <cx:pt idx="44977">95940</cx:pt>
          <cx:pt idx="44978">373500</cx:pt>
          <cx:pt idx="44979">585000</cx:pt>
          <cx:pt idx="44980">343377</cx:pt>
          <cx:pt idx="44981">203760</cx:pt>
          <cx:pt idx="44982">495000</cx:pt>
          <cx:pt idx="44983">1086426</cx:pt>
          <cx:pt idx="44984">1354500</cx:pt>
          <cx:pt idx="44985">640080</cx:pt>
          <cx:pt idx="44986">545040</cx:pt>
          <cx:pt idx="44987">497520</cx:pt>
          <cx:pt idx="44988">585000</cx:pt>
          <cx:pt idx="44989">787500</cx:pt>
          <cx:pt idx="44990">454500</cx:pt>
          <cx:pt idx="44991">1288350</cx:pt>
          <cx:pt idx="44992">398016</cx:pt>
          <cx:pt idx="44993">808650</cx:pt>
          <cx:pt idx="44994">679500</cx:pt>
          <cx:pt idx="44995">337500</cx:pt>
          <cx:pt idx="44996">808650</cx:pt>
          <cx:pt idx="44997">276277.5</cx:pt>
          <cx:pt idx="44998">938304</cx:pt>
          <cx:pt idx="44999">771493.5</cx:pt>
          <cx:pt idx="45000">1467612</cx:pt>
          <cx:pt idx="45001">548770.5</cx:pt>
          <cx:pt idx="45002">364896</cx:pt>
          <cx:pt idx="45003">1288350</cx:pt>
          <cx:pt idx="45004">271066.5</cx:pt>
          <cx:pt idx="45005">152820</cx:pt>
          <cx:pt idx="45006">675000</cx:pt>
          <cx:pt idx="45007">450000</cx:pt>
          <cx:pt idx="45008">500427</cx:pt>
          <cx:pt idx="45009">781920</cx:pt>
          <cx:pt idx="45010">489024</cx:pt>
          <cx:pt idx="45011">792000</cx:pt>
          <cx:pt idx="45012">835380</cx:pt>
          <cx:pt idx="45013">229500</cx:pt>
          <cx:pt idx="45014">545040</cx:pt>
          <cx:pt idx="45015">1345500</cx:pt>
          <cx:pt idx="45016">339948</cx:pt>
          <cx:pt idx="45017">508495.5</cx:pt>
          <cx:pt idx="45018">1051294.5</cx:pt>
          <cx:pt idx="45019">244584</cx:pt>
          <cx:pt idx="45020">284400</cx:pt>
          <cx:pt idx="45021">225000</cx:pt>
          <cx:pt idx="45022">143910</cx:pt>
          <cx:pt idx="45023">343800</cx:pt>
          <cx:pt idx="45024">239850</cx:pt>
          <cx:pt idx="45025">284400</cx:pt>
          <cx:pt idx="45026">231097.5</cx:pt>
          <cx:pt idx="45027">517788</cx:pt>
          <cx:pt idx="45028">254700</cx:pt>
          <cx:pt idx="45029">900000</cx:pt>
          <cx:pt idx="45030">633681</cx:pt>
          <cx:pt idx="45031">1078200</cx:pt>
          <cx:pt idx="45032">497520</cx:pt>
          <cx:pt idx="45033">1252363.5</cx:pt>
          <cx:pt idx="45034">71955</cx:pt>
          <cx:pt idx="45035">769500</cx:pt>
          <cx:pt idx="45036">432000</cx:pt>
          <cx:pt idx="45037">337500</cx:pt>
          <cx:pt idx="45038">298512</cx:pt>
          <cx:pt idx="45039">1276042.5</cx:pt>
          <cx:pt idx="45040">900000</cx:pt>
          <cx:pt idx="45041">1422000</cx:pt>
          <cx:pt idx="45042">906615</cx:pt>
          <cx:pt idx="45043">135000</cx:pt>
          <cx:pt idx="45044">900000</cx:pt>
          <cx:pt idx="45045">604152</cx:pt>
          <cx:pt idx="45046">1206000</cx:pt>
          <cx:pt idx="45047">785398.5</cx:pt>
          <cx:pt idx="45048">687600</cx:pt>
          <cx:pt idx="45049">1006920</cx:pt>
          <cx:pt idx="45050">450000</cx:pt>
          <cx:pt idx="45051">675000</cx:pt>
          <cx:pt idx="45052">405000</cx:pt>
          <cx:pt idx="45053">675000</cx:pt>
          <cx:pt idx="45054">1894500</cx:pt>
          <cx:pt idx="45055">284400</cx:pt>
          <cx:pt idx="45056">226152</cx:pt>
          <cx:pt idx="45057">755190</cx:pt>
          <cx:pt idx="45058">225000</cx:pt>
          <cx:pt idx="45059">369000</cx:pt>
          <cx:pt idx="45060">337500</cx:pt>
          <cx:pt idx="45061">1288350</cx:pt>
          <cx:pt idx="45062">1024290</cx:pt>
          <cx:pt idx="45063">979992</cx:pt>
          <cx:pt idx="45064">265306.5</cx:pt>
          <cx:pt idx="45065">672453</cx:pt>
          <cx:pt idx="45066">472500</cx:pt>
          <cx:pt idx="45067">435253.5</cx:pt>
          <cx:pt idx="45068">450000</cx:pt>
          <cx:pt idx="45069">595273.5</cx:pt>
          <cx:pt idx="45070">621000</cx:pt>
          <cx:pt idx="45071">972000</cx:pt>
          <cx:pt idx="45072">315000</cx:pt>
          <cx:pt idx="45073">292500</cx:pt>
          <cx:pt idx="45074">284400</cx:pt>
          <cx:pt idx="45075">755190</cx:pt>
          <cx:pt idx="45076">188460</cx:pt>
          <cx:pt idx="45077">270000</cx:pt>
          <cx:pt idx="45078">474048</cx:pt>
          <cx:pt idx="45079">818410.5</cx:pt>
          <cx:pt idx="45080">894766.5</cx:pt>
          <cx:pt idx="45081">225000</cx:pt>
          <cx:pt idx="45082">270000</cx:pt>
          <cx:pt idx="45083">450000</cx:pt>
          <cx:pt idx="45084">384048</cx:pt>
          <cx:pt idx="45085">238896</cx:pt>
          <cx:pt idx="45086">463500</cx:pt>
          <cx:pt idx="45087">360000</cx:pt>
          <cx:pt idx="45088">298467</cx:pt>
          <cx:pt idx="45089">62554.5</cx:pt>
          <cx:pt idx="45090">180000</cx:pt>
          <cx:pt idx="45091">94500</cx:pt>
          <cx:pt idx="45092">148365</cx:pt>
          <cx:pt idx="45093">512338.5</cx:pt>
          <cx:pt idx="45094">225000</cx:pt>
          <cx:pt idx="45095">269550</cx:pt>
          <cx:pt idx="45096">521280</cx:pt>
          <cx:pt idx="45097">900000</cx:pt>
          <cx:pt idx="45098">495000</cx:pt>
          <cx:pt idx="45099">450000</cx:pt>
          <cx:pt idx="45100">500427</cx:pt>
          <cx:pt idx="45101">576072</cx:pt>
          <cx:pt idx="45102">900000</cx:pt>
          <cx:pt idx="45103">247275</cx:pt>
          <cx:pt idx="45104">1169532</cx:pt>
          <cx:pt idx="45105">121500</cx:pt>
          <cx:pt idx="45106">545040</cx:pt>
          <cx:pt idx="45107">675000</cx:pt>
          <cx:pt idx="45108">378000</cx:pt>
          <cx:pt idx="45109">625536</cx:pt>
          <cx:pt idx="45110">288873</cx:pt>
          <cx:pt idx="45111">315000</cx:pt>
          <cx:pt idx="45112">1339884</cx:pt>
          <cx:pt idx="45113">358443</cx:pt>
          <cx:pt idx="45114">450000</cx:pt>
          <cx:pt idx="45115">1622691</cx:pt>
          <cx:pt idx="45116">900000</cx:pt>
          <cx:pt idx="45117">1125000</cx:pt>
          <cx:pt idx="45118">704844</cx:pt>
          <cx:pt idx="45119">368163</cx:pt>
          <cx:pt idx="45120">540000</cx:pt>
          <cx:pt idx="45121">630000</cx:pt>
          <cx:pt idx="45122">180000</cx:pt>
          <cx:pt idx="45123">267102</cx:pt>
          <cx:pt idx="45124">112500</cx:pt>
          <cx:pt idx="45125">1080000</cx:pt>
          <cx:pt idx="45126">247500</cx:pt>
          <cx:pt idx="45127">148365</cx:pt>
          <cx:pt idx="45128">382500</cx:pt>
          <cx:pt idx="45129">143910</cx:pt>
          <cx:pt idx="45130">622413</cx:pt>
          <cx:pt idx="45131">1288350</cx:pt>
          <cx:pt idx="45132">180000</cx:pt>
          <cx:pt idx="45133">518562</cx:pt>
          <cx:pt idx="45134">274500</cx:pt>
          <cx:pt idx="45135">225000</cx:pt>
          <cx:pt idx="45136">450000</cx:pt>
          <cx:pt idx="45137">900000</cx:pt>
          <cx:pt idx="45138">852088.5</cx:pt>
          <cx:pt idx="45139">1174977</cx:pt>
          <cx:pt idx="45140">810000</cx:pt>
          <cx:pt idx="45141">270126</cx:pt>
          <cx:pt idx="45142">1260702</cx:pt>
          <cx:pt idx="45143">135000</cx:pt>
          <cx:pt idx="45144">284400</cx:pt>
          <cx:pt idx="45145">585000</cx:pt>
          <cx:pt idx="45146">450000</cx:pt>
          <cx:pt idx="45147">432661.5</cx:pt>
          <cx:pt idx="45148">631332</cx:pt>
          <cx:pt idx="45149">1125000</cx:pt>
          <cx:pt idx="45150">450000</cx:pt>
          <cx:pt idx="45151">593010</cx:pt>
          <cx:pt idx="45152">381528</cx:pt>
          <cx:pt idx="45153">1061599.5</cx:pt>
          <cx:pt idx="45154">269982</cx:pt>
          <cx:pt idx="45155">983299.5</cx:pt>
          <cx:pt idx="45156">337500</cx:pt>
          <cx:pt idx="45157">450000</cx:pt>
          <cx:pt idx="45158">628114.5</cx:pt>
          <cx:pt idx="45159">292500</cx:pt>
          <cx:pt idx="45160">137538</cx:pt>
          <cx:pt idx="45161">521280</cx:pt>
          <cx:pt idx="45162">450000</cx:pt>
          <cx:pt idx="45163">156384</cx:pt>
          <cx:pt idx="45164">627277.5</cx:pt>
          <cx:pt idx="45165">760225.5</cx:pt>
          <cx:pt idx="45166">343800</cx:pt>
          <cx:pt idx="45167">269550</cx:pt>
          <cx:pt idx="45168">814041</cx:pt>
          <cx:pt idx="45169">997335</cx:pt>
          <cx:pt idx="45170">286704</cx:pt>
          <cx:pt idx="45171">566055</cx:pt>
          <cx:pt idx="45172">180000</cx:pt>
          <cx:pt idx="45173">646920</cx:pt>
          <cx:pt idx="45174">526491</cx:pt>
          <cx:pt idx="45175">101880</cx:pt>
          <cx:pt idx="45176">403249.5</cx:pt>
          <cx:pt idx="45177">780889.5</cx:pt>
          <cx:pt idx="45178">225000</cx:pt>
          <cx:pt idx="45179">1107000</cx:pt>
          <cx:pt idx="45180">398016</cx:pt>
          <cx:pt idx="45181">382500</cx:pt>
          <cx:pt idx="45182">900000</cx:pt>
          <cx:pt idx="45183">942300</cx:pt>
          <cx:pt idx="45184">467257.5</cx:pt>
          <cx:pt idx="45185">1056447</cx:pt>
          <cx:pt idx="45186">450000</cx:pt>
          <cx:pt idx="45187">450000</cx:pt>
          <cx:pt idx="45188">517500</cx:pt>
          <cx:pt idx="45189">697500</cx:pt>
          <cx:pt idx="45190">104481</cx:pt>
          <cx:pt idx="45191">225000</cx:pt>
          <cx:pt idx="45192">239850</cx:pt>
          <cx:pt idx="45193">296280</cx:pt>
          <cx:pt idx="45194">562491</cx:pt>
          <cx:pt idx="45195">178290</cx:pt>
          <cx:pt idx="45196">675000</cx:pt>
          <cx:pt idx="45197">327024</cx:pt>
          <cx:pt idx="45198">1736937</cx:pt>
          <cx:pt idx="45199">629325</cx:pt>
          <cx:pt idx="45200">326664</cx:pt>
          <cx:pt idx="45201">135000</cx:pt>
          <cx:pt idx="45202">202500</cx:pt>
          <cx:pt idx="45203">254700</cx:pt>
          <cx:pt idx="45204">427500</cx:pt>
          <cx:pt idx="45205">518562</cx:pt>
          <cx:pt idx="45206">679500</cx:pt>
          <cx:pt idx="45207">755190</cx:pt>
          <cx:pt idx="45208">219042</cx:pt>
          <cx:pt idx="45209">592560</cx:pt>
          <cx:pt idx="45210">755460</cx:pt>
          <cx:pt idx="45211">1023966</cx:pt>
          <cx:pt idx="45212">337500</cx:pt>
          <cx:pt idx="45213">558486</cx:pt>
          <cx:pt idx="45214">47970</cx:pt>
          <cx:pt idx="45215">970380</cx:pt>
          <cx:pt idx="45216">288873</cx:pt>
          <cx:pt idx="45217">1288350</cx:pt>
          <cx:pt idx="45218">508495.5</cx:pt>
          <cx:pt idx="45219">199080</cx:pt>
          <cx:pt idx="45220">728847</cx:pt>
          <cx:pt idx="45221">1034680.5</cx:pt>
          <cx:pt idx="45222">143910</cx:pt>
          <cx:pt idx="45223">270000</cx:pt>
          <cx:pt idx="45224">450000</cx:pt>
          <cx:pt idx="45225">497520</cx:pt>
          <cx:pt idx="45226">1011955.5</cx:pt>
          <cx:pt idx="45227">247500</cx:pt>
          <cx:pt idx="45228">509602.5</cx:pt>
          <cx:pt idx="45229">675000</cx:pt>
          <cx:pt idx="45230">1325475</cx:pt>
          <cx:pt idx="45231">314100</cx:pt>
          <cx:pt idx="45232">521280</cx:pt>
          <cx:pt idx="45233">971280</cx:pt>
          <cx:pt idx="45234">1350000</cx:pt>
          <cx:pt idx="45235">942300</cx:pt>
          <cx:pt idx="45236">1350000</cx:pt>
          <cx:pt idx="45237">621000</cx:pt>
          <cx:pt idx="45238">1370803.5</cx:pt>
          <cx:pt idx="45239">508500</cx:pt>
          <cx:pt idx="45240">452385</cx:pt>
          <cx:pt idx="45241">536917.5</cx:pt>
          <cx:pt idx="45242">1129500</cx:pt>
          <cx:pt idx="45243">1446696</cx:pt>
          <cx:pt idx="45244">448056</cx:pt>
          <cx:pt idx="45245">780363</cx:pt>
          <cx:pt idx="45246">190764</cx:pt>
          <cx:pt idx="45247">101880</cx:pt>
          <cx:pt idx="45248">452385</cx:pt>
          <cx:pt idx="45249">512446.5</cx:pt>
          <cx:pt idx="45250">450000</cx:pt>
          <cx:pt idx="45251">1019614.5</cx:pt>
          <cx:pt idx="45252">900000</cx:pt>
          <cx:pt idx="45253">675000</cx:pt>
          <cx:pt idx="45254">1125000</cx:pt>
          <cx:pt idx="45255">521280</cx:pt>
          <cx:pt idx="45256">305221.5</cx:pt>
          <cx:pt idx="45257">585000</cx:pt>
          <cx:pt idx="45258">180000</cx:pt>
          <cx:pt idx="45259">900000</cx:pt>
          <cx:pt idx="45260">2377431</cx:pt>
          <cx:pt idx="45261">888840</cx:pt>
          <cx:pt idx="45262">630000</cx:pt>
          <cx:pt idx="45263">270000</cx:pt>
          <cx:pt idx="45264">1105083</cx:pt>
          <cx:pt idx="45265">840951</cx:pt>
          <cx:pt idx="45266">76410</cx:pt>
          <cx:pt idx="45267">755190</cx:pt>
          <cx:pt idx="45268">263686.5</cx:pt>
          <cx:pt idx="45269">331920</cx:pt>
          <cx:pt idx="45270">455040</cx:pt>
          <cx:pt idx="45271">296280</cx:pt>
          <cx:pt idx="45272">315000</cx:pt>
          <cx:pt idx="45273">180000</cx:pt>
          <cx:pt idx="45274">187704</cx:pt>
          <cx:pt idx="45275">199080</cx:pt>
          <cx:pt idx="45276">728460</cx:pt>
          <cx:pt idx="45277">1218555</cx:pt>
          <cx:pt idx="45278">594000</cx:pt>
          <cx:pt idx="45279">797557.5</cx:pt>
          <cx:pt idx="45280">808650</cx:pt>
          <cx:pt idx="45281">512145</cx:pt>
          <cx:pt idx="45282">1288350</cx:pt>
          <cx:pt idx="45283">526491</cx:pt>
          <cx:pt idx="45284">760225.5</cx:pt>
          <cx:pt idx="45285">755190</cx:pt>
          <cx:pt idx="45286">400500</cx:pt>
          <cx:pt idx="45287">552555</cx:pt>
          <cx:pt idx="45288">942300</cx:pt>
          <cx:pt idx="45289">180000</cx:pt>
          <cx:pt idx="45290">474183</cx:pt>
          <cx:pt idx="45291">202500</cx:pt>
          <cx:pt idx="45292">1190340</cx:pt>
          <cx:pt idx="45293">1070982</cx:pt>
          <cx:pt idx="45294">1125000</cx:pt>
          <cx:pt idx="45295">770328</cx:pt>
          <cx:pt idx="45296">892044</cx:pt>
          <cx:pt idx="45297">1443150</cx:pt>
          <cx:pt idx="45298">1724688</cx:pt>
          <cx:pt idx="45299">416052</cx:pt>
          <cx:pt idx="45300">509400</cx:pt>
          <cx:pt idx="45301">450000</cx:pt>
          <cx:pt idx="45302">505066.5</cx:pt>
          <cx:pt idx="45303">315666</cx:pt>
          <cx:pt idx="45304">202500</cx:pt>
          <cx:pt idx="45305">231813</cx:pt>
          <cx:pt idx="45306">755190</cx:pt>
          <cx:pt idx="45307">284400</cx:pt>
          <cx:pt idx="45308">1620000</cx:pt>
          <cx:pt idx="45309">916470</cx:pt>
          <cx:pt idx="45310">95940</cx:pt>
          <cx:pt idx="45311">454500</cx:pt>
          <cx:pt idx="45312">942300</cx:pt>
          <cx:pt idx="45313">281493</cx:pt>
          <cx:pt idx="45314">381528</cx:pt>
          <cx:pt idx="45315">945000</cx:pt>
          <cx:pt idx="45316">497520</cx:pt>
          <cx:pt idx="45317">277969.5</cx:pt>
          <cx:pt idx="45318">268659</cx:pt>
          <cx:pt idx="45319">1185282</cx:pt>
          <cx:pt idx="45320">490495.5</cx:pt>
          <cx:pt idx="45321">824544</cx:pt>
          <cx:pt idx="45322">755190</cx:pt>
          <cx:pt idx="45323">555273</cx:pt>
          <cx:pt idx="45324">1125000</cx:pt>
          <cx:pt idx="45325">1350000</cx:pt>
          <cx:pt idx="45326">545040</cx:pt>
          <cx:pt idx="45327">743958</cx:pt>
          <cx:pt idx="45328">781920</cx:pt>
          <cx:pt idx="45329">225000</cx:pt>
          <cx:pt idx="45330">432661.5</cx:pt>
          <cx:pt idx="45331">545040</cx:pt>
          <cx:pt idx="45332">900000</cx:pt>
          <cx:pt idx="45333">215640</cx:pt>
          <cx:pt idx="45334">256500</cx:pt>
          <cx:pt idx="45335">298467</cx:pt>
          <cx:pt idx="45336">180000</cx:pt>
          <cx:pt idx="45337">202500</cx:pt>
          <cx:pt idx="45338">247500</cx:pt>
          <cx:pt idx="45339">247500</cx:pt>
          <cx:pt idx="45340">954000</cx:pt>
          <cx:pt idx="45341">444420</cx:pt>
          <cx:pt idx="45342">645903</cx:pt>
          <cx:pt idx="45343">990000</cx:pt>
          <cx:pt idx="45344">270000</cx:pt>
          <cx:pt idx="45345">540000</cx:pt>
          <cx:pt idx="45346">170640</cx:pt>
          <cx:pt idx="45347">970380</cx:pt>
          <cx:pt idx="45348">652500</cx:pt>
          <cx:pt idx="45349">256500</cx:pt>
          <cx:pt idx="45350">337500</cx:pt>
          <cx:pt idx="45351">512064</cx:pt>
          <cx:pt idx="45352">900000</cx:pt>
          <cx:pt idx="45353">755190</cx:pt>
          <cx:pt idx="45354">508495.5</cx:pt>
          <cx:pt idx="45355">152820</cx:pt>
          <cx:pt idx="45356">398016</cx:pt>
          <cx:pt idx="45357">1288350</cx:pt>
          <cx:pt idx="45358">1418868</cx:pt>
          <cx:pt idx="45359">1236816</cx:pt>
          <cx:pt idx="45360">180000</cx:pt>
          <cx:pt idx="45361">219870</cx:pt>
          <cx:pt idx="45362">291384</cx:pt>
          <cx:pt idx="45363">199080</cx:pt>
          <cx:pt idx="45364">405000</cx:pt>
          <cx:pt idx="45365">1057500</cx:pt>
          <cx:pt idx="45366">508495.5</cx:pt>
          <cx:pt idx="45367">573628.5</cx:pt>
          <cx:pt idx="45368">1350000</cx:pt>
          <cx:pt idx="45369">1350000</cx:pt>
          <cx:pt idx="45370">450000</cx:pt>
          <cx:pt idx="45371">901813.5</cx:pt>
          <cx:pt idx="45372">557770.5</cx:pt>
          <cx:pt idx="45373">348264</cx:pt>
          <cx:pt idx="45374">71955</cx:pt>
          <cx:pt idx="45375">755190</cx:pt>
          <cx:pt idx="45376">1125000</cx:pt>
          <cx:pt idx="45377">675000</cx:pt>
          <cx:pt idx="45378">104256</cx:pt>
          <cx:pt idx="45379">229500</cx:pt>
          <cx:pt idx="45380">180000</cx:pt>
          <cx:pt idx="45381">497520</cx:pt>
          <cx:pt idx="45382">50940</cx:pt>
          <cx:pt idx="45383">278460</cx:pt>
          <cx:pt idx="45384">1802385</cx:pt>
          <cx:pt idx="45385">413235</cx:pt>
          <cx:pt idx="45386">224149.5</cx:pt>
          <cx:pt idx="45387">490495.5</cx:pt>
          <cx:pt idx="45388">86598</cx:pt>
          <cx:pt idx="45389">889515</cx:pt>
          <cx:pt idx="45390">129519</cx:pt>
          <cx:pt idx="45391">521280</cx:pt>
          <cx:pt idx="45392">677664</cx:pt>
          <cx:pt idx="45393">765000</cx:pt>
          <cx:pt idx="45394">315000</cx:pt>
          <cx:pt idx="45395">448272</cx:pt>
          <cx:pt idx="45396">241618.5</cx:pt>
          <cx:pt idx="45397">450000</cx:pt>
          <cx:pt idx="45398">294322.5</cx:pt>
          <cx:pt idx="45399">343377</cx:pt>
          <cx:pt idx="45400">1258650</cx:pt>
          <cx:pt idx="45401">517500</cx:pt>
          <cx:pt idx="45402">270000</cx:pt>
          <cx:pt idx="45403">270000</cx:pt>
          <cx:pt idx="45404">1170000</cx:pt>
          <cx:pt idx="45405">119925</cx:pt>
          <cx:pt idx="45406">720000</cx:pt>
          <cx:pt idx="45407">358443</cx:pt>
          <cx:pt idx="45408">905688</cx:pt>
          <cx:pt idx="45409">922500</cx:pt>
          <cx:pt idx="45410">270000</cx:pt>
          <cx:pt idx="45411">500490</cx:pt>
          <cx:pt idx="45412">337761</cx:pt>
          <cx:pt idx="45413">1125000</cx:pt>
          <cx:pt idx="45414">521280</cx:pt>
          <cx:pt idx="45415">1159515</cx:pt>
          <cx:pt idx="45416">284400</cx:pt>
          <cx:pt idx="45417">1058148</cx:pt>
          <cx:pt idx="45418">755190</cx:pt>
          <cx:pt idx="45419">1800000</cx:pt>
          <cx:pt idx="45420">1314117</cx:pt>
          <cx:pt idx="45421">943425</cx:pt>
          <cx:pt idx="45422">1113840</cx:pt>
          <cx:pt idx="45423">254700</cx:pt>
          <cx:pt idx="45424">1762110</cx:pt>
          <cx:pt idx="45425">1288350</cx:pt>
          <cx:pt idx="45426">450000</cx:pt>
          <cx:pt idx="45427">1237684.5</cx:pt>
          <cx:pt idx="45428">180000</cx:pt>
          <cx:pt idx="45429">202500</cx:pt>
          <cx:pt idx="45430">1238512.5</cx:pt>
          <cx:pt idx="45431">1256400</cx:pt>
          <cx:pt idx="45432">254700</cx:pt>
          <cx:pt idx="45433">1078200</cx:pt>
          <cx:pt idx="45434">450000</cx:pt>
          <cx:pt idx="45435">312768</cx:pt>
          <cx:pt idx="45436">454500</cx:pt>
          <cx:pt idx="45437">1575000</cx:pt>
          <cx:pt idx="45438">376920</cx:pt>
          <cx:pt idx="45439">328405.5</cx:pt>
          <cx:pt idx="45440">257562</cx:pt>
          <cx:pt idx="45441">338314.5</cx:pt>
          <cx:pt idx="45442">454500</cx:pt>
          <cx:pt idx="45443">127350</cx:pt>
          <cx:pt idx="45444">807984</cx:pt>
          <cx:pt idx="45445">145557</cx:pt>
          <cx:pt idx="45446">229500</cx:pt>
          <cx:pt idx="45447">473760</cx:pt>
          <cx:pt idx="45448">298512</cx:pt>
          <cx:pt idx="45449">545040</cx:pt>
          <cx:pt idx="45450">514602</cx:pt>
          <cx:pt idx="45451">135000</cx:pt>
          <cx:pt idx="45452">239850</cx:pt>
          <cx:pt idx="45453">592560</cx:pt>
          <cx:pt idx="45454">270000</cx:pt>
          <cx:pt idx="45455">254700</cx:pt>
          <cx:pt idx="45456">454500</cx:pt>
          <cx:pt idx="45457">225000</cx:pt>
          <cx:pt idx="45458">203760</cx:pt>
          <cx:pt idx="45459">358344</cx:pt>
          <cx:pt idx="45460">414792</cx:pt>
          <cx:pt idx="45461">1196644.5</cx:pt>
          <cx:pt idx="45462">810000</cx:pt>
          <cx:pt idx="45463">799299</cx:pt>
          <cx:pt idx="45464">337500</cx:pt>
          <cx:pt idx="45465">1006920</cx:pt>
          <cx:pt idx="45466">225000</cx:pt>
          <cx:pt idx="45467">457717.5</cx:pt>
          <cx:pt idx="45468">755190</cx:pt>
          <cx:pt idx="45469">1283197.5</cx:pt>
          <cx:pt idx="45470">157500</cx:pt>
          <cx:pt idx="45471">450000</cx:pt>
          <cx:pt idx="45472">513531</cx:pt>
          <cx:pt idx="45473">219042</cx:pt>
          <cx:pt idx="45474">180000</cx:pt>
          <cx:pt idx="45475">1288350</cx:pt>
          <cx:pt idx="45476">45000</cx:pt>
          <cx:pt idx="45477">582804</cx:pt>
          <cx:pt idx="45478">753498</cx:pt>
          <cx:pt idx="45479">781920</cx:pt>
          <cx:pt idx="45480">270000</cx:pt>
          <cx:pt idx="45481">728460</cx:pt>
          <cx:pt idx="45482">382500</cx:pt>
          <cx:pt idx="45483">314055</cx:pt>
          <cx:pt idx="45484">81549</cx:pt>
          <cx:pt idx="45485">945000</cx:pt>
          <cx:pt idx="45486">130320</cx:pt>
          <cx:pt idx="45487">297130.5</cx:pt>
          <cx:pt idx="45488">298512</cx:pt>
          <cx:pt idx="45489">896602.5</cx:pt>
          <cx:pt idx="45490">1561500</cx:pt>
          <cx:pt idx="45491">1314117</cx:pt>
          <cx:pt idx="45492">540000</cx:pt>
          <cx:pt idx="45493">573628.5</cx:pt>
          <cx:pt idx="45494">733315.5</cx:pt>
          <cx:pt idx="45495">1249740</cx:pt>
          <cx:pt idx="45496">545040</cx:pt>
          <cx:pt idx="45497">953941.5</cx:pt>
          <cx:pt idx="45498">225000</cx:pt>
          <cx:pt idx="45499">819792</cx:pt>
          <cx:pt idx="45500">544068</cx:pt>
          <cx:pt idx="45501">697500</cx:pt>
          <cx:pt idx="45502">288873</cx:pt>
          <cx:pt idx="45503">743031</cx:pt>
          <cx:pt idx="45504">819432</cx:pt>
          <cx:pt idx="45505">646920</cx:pt>
          <cx:pt idx="45506">622413</cx:pt>
          <cx:pt idx="45507">835380</cx:pt>
          <cx:pt idx="45508">247500</cx:pt>
          <cx:pt idx="45509">436032</cx:pt>
          <cx:pt idx="45510">781920</cx:pt>
          <cx:pt idx="45511">168102</cx:pt>
          <cx:pt idx="45512">180000</cx:pt>
          <cx:pt idx="45513">675000</cx:pt>
          <cx:pt idx="45514">167895</cx:pt>
          <cx:pt idx="45515">1256400</cx:pt>
          <cx:pt idx="45516">755190</cx:pt>
          <cx:pt idx="45517">61128</cx:pt>
          <cx:pt idx="45518">240660</cx:pt>
          <cx:pt idx="45519">284400</cx:pt>
          <cx:pt idx="45520">382500</cx:pt>
          <cx:pt idx="45521">521280</cx:pt>
          <cx:pt idx="45522">755190</cx:pt>
          <cx:pt idx="45523">1350000</cx:pt>
          <cx:pt idx="45524">270000</cx:pt>
          <cx:pt idx="45525">450000</cx:pt>
          <cx:pt idx="45526">450000</cx:pt>
          <cx:pt idx="45527">270000</cx:pt>
          <cx:pt idx="45528">247500</cx:pt>
          <cx:pt idx="45529">647046</cx:pt>
          <cx:pt idx="45530">590337</cx:pt>
          <cx:pt idx="45531">540000</cx:pt>
          <cx:pt idx="45532">276277.5</cx:pt>
          <cx:pt idx="45533">454500</cx:pt>
          <cx:pt idx="45534">454500</cx:pt>
          <cx:pt idx="45535">1710000</cx:pt>
          <cx:pt idx="45536">405000</cx:pt>
          <cx:pt idx="45537">980937</cx:pt>
          <cx:pt idx="45538">1971072</cx:pt>
          <cx:pt idx="45539">180000</cx:pt>
          <cx:pt idx="45540">270000</cx:pt>
          <cx:pt idx="45541">916470</cx:pt>
          <cx:pt idx="45542">609183</cx:pt>
          <cx:pt idx="45543">270000</cx:pt>
          <cx:pt idx="45544">398016</cx:pt>
          <cx:pt idx="45545">659610</cx:pt>
          <cx:pt idx="45546">180000</cx:pt>
          <cx:pt idx="45547">594000</cx:pt>
          <cx:pt idx="45548">592560</cx:pt>
          <cx:pt idx="45549">808650</cx:pt>
          <cx:pt idx="45550">540000</cx:pt>
          <cx:pt idx="45551">239850</cx:pt>
          <cx:pt idx="45552">269550</cx:pt>
          <cx:pt idx="45553">270000</cx:pt>
          <cx:pt idx="45554">573408</cx:pt>
          <cx:pt idx="45555">490495.5</cx:pt>
          <cx:pt idx="45556">1288350</cx:pt>
          <cx:pt idx="45557">544491</cx:pt>
          <cx:pt idx="45558">799299</cx:pt>
          <cx:pt idx="45559">659610</cx:pt>
          <cx:pt idx="45560">296280</cx:pt>
          <cx:pt idx="45561">337500</cx:pt>
          <cx:pt idx="45562">122521.5</cx:pt>
          <cx:pt idx="45563">835380</cx:pt>
          <cx:pt idx="45564">260640</cx:pt>
          <cx:pt idx="45565">180000</cx:pt>
          <cx:pt idx="45566">562491</cx:pt>
          <cx:pt idx="45567">81504</cx:pt>
          <cx:pt idx="45568">900000</cx:pt>
          <cx:pt idx="45569">715095</cx:pt>
          <cx:pt idx="45570">673875</cx:pt>
          <cx:pt idx="45571">808650</cx:pt>
          <cx:pt idx="45572">781920</cx:pt>
          <cx:pt idx="45573">942300</cx:pt>
          <cx:pt idx="45574">315000</cx:pt>
          <cx:pt idx="45575">728460</cx:pt>
          <cx:pt idx="45576">450000</cx:pt>
          <cx:pt idx="45577">573628.5</cx:pt>
          <cx:pt idx="45578">900000</cx:pt>
          <cx:pt idx="45579">1035832.5</cx:pt>
          <cx:pt idx="45580">1202571</cx:pt>
          <cx:pt idx="45581">450000</cx:pt>
          <cx:pt idx="45582">414792</cx:pt>
          <cx:pt idx="45583">277969.5</cx:pt>
          <cx:pt idx="45584">521280</cx:pt>
          <cx:pt idx="45585">180000</cx:pt>
          <cx:pt idx="45586">1546020</cx:pt>
          <cx:pt idx="45587">254700</cx:pt>
          <cx:pt idx="45588">284400</cx:pt>
          <cx:pt idx="45589">1024740</cx:pt>
          <cx:pt idx="45590">810000</cx:pt>
          <cx:pt idx="45591">1575000</cx:pt>
          <cx:pt idx="45592">450000</cx:pt>
          <cx:pt idx="45593">479578.5</cx:pt>
          <cx:pt idx="45594">269550</cx:pt>
          <cx:pt idx="45595">837000</cx:pt>
          <cx:pt idx="45596">640080</cx:pt>
          <cx:pt idx="45597">320382</cx:pt>
          <cx:pt idx="45598">180000</cx:pt>
          <cx:pt idx="45599">454500</cx:pt>
          <cx:pt idx="45600">592560</cx:pt>
          <cx:pt idx="45601">1024740</cx:pt>
          <cx:pt idx="45602">254700</cx:pt>
          <cx:pt idx="45603">523597.5</cx:pt>
          <cx:pt idx="45604">180000</cx:pt>
          <cx:pt idx="45605">320922</cx:pt>
          <cx:pt idx="45606">1125000</cx:pt>
          <cx:pt idx="45607">268659</cx:pt>
          <cx:pt idx="45608">495000</cx:pt>
          <cx:pt idx="45609">1006920</cx:pt>
          <cx:pt idx="45610">900000</cx:pt>
          <cx:pt idx="45611">202500</cx:pt>
          <cx:pt idx="45612">521280</cx:pt>
          <cx:pt idx="45613">180000</cx:pt>
          <cx:pt idx="45614">702000</cx:pt>
          <cx:pt idx="45615">314100</cx:pt>
          <cx:pt idx="45616">961146</cx:pt>
          <cx:pt idx="45617">382500</cx:pt>
          <cx:pt idx="45618">1546020</cx:pt>
          <cx:pt idx="45619">675000</cx:pt>
          <cx:pt idx="45620">270000</cx:pt>
          <cx:pt idx="45621">247275</cx:pt>
          <cx:pt idx="45622">85320</cx:pt>
          <cx:pt idx="45623">225000</cx:pt>
          <cx:pt idx="45624">521280</cx:pt>
          <cx:pt idx="45625">472500</cx:pt>
          <cx:pt idx="45626">247275</cx:pt>
          <cx:pt idx="45627">101880</cx:pt>
          <cx:pt idx="45628">1984500</cx:pt>
          <cx:pt idx="45629">191880</cx:pt>
          <cx:pt idx="45630">381528</cx:pt>
          <cx:pt idx="45631">800500.5</cx:pt>
          <cx:pt idx="45632">663669</cx:pt>
          <cx:pt idx="45633">343683</cx:pt>
          <cx:pt idx="45634">180000</cx:pt>
          <cx:pt idx="45635">302341.5</cx:pt>
          <cx:pt idx="45636">473760</cx:pt>
          <cx:pt idx="45637">761067</cx:pt>
          <cx:pt idx="45638">1257430.5</cx:pt>
          <cx:pt idx="45639">808650</cx:pt>
          <cx:pt idx="45640">2931660</cx:pt>
          <cx:pt idx="45641">1117917</cx:pt>
          <cx:pt idx="45642">303489</cx:pt>
          <cx:pt idx="45643">284256</cx:pt>
          <cx:pt idx="45644">469152</cx:pt>
          <cx:pt idx="45645">436032</cx:pt>
          <cx:pt idx="45646">332946</cx:pt>
          <cx:pt idx="45647">990000</cx:pt>
          <cx:pt idx="45648">497520</cx:pt>
          <cx:pt idx="45649">314055</cx:pt>
          <cx:pt idx="45650">194076</cx:pt>
          <cx:pt idx="45651">900000</cx:pt>
          <cx:pt idx="45652">545040</cx:pt>
          <cx:pt idx="45653">299772</cx:pt>
          <cx:pt idx="45654">269550</cx:pt>
          <cx:pt idx="45655">729396</cx:pt>
          <cx:pt idx="45656">485640</cx:pt>
          <cx:pt idx="45657">135000</cx:pt>
          <cx:pt idx="45658">86598</cx:pt>
          <cx:pt idx="45659">261288</cx:pt>
          <cx:pt idx="45660">450000</cx:pt>
          <cx:pt idx="45661">953460</cx:pt>
          <cx:pt idx="45662">971280</cx:pt>
          <cx:pt idx="45663">255960</cx:pt>
          <cx:pt idx="45664">521280</cx:pt>
          <cx:pt idx="45665">510853.5</cx:pt>
          <cx:pt idx="45666">392427</cx:pt>
          <cx:pt idx="45667">942300</cx:pt>
          <cx:pt idx="45668">1006920</cx:pt>
          <cx:pt idx="45669">626476.5</cx:pt>
          <cx:pt idx="45670">463284</cx:pt>
          <cx:pt idx="45671">314100</cx:pt>
          <cx:pt idx="45672">855000</cx:pt>
          <cx:pt idx="45673">135000</cx:pt>
          <cx:pt idx="45674">545040</cx:pt>
          <cx:pt idx="45675">797868</cx:pt>
          <cx:pt idx="45676">85320</cx:pt>
          <cx:pt idx="45677">143910</cx:pt>
          <cx:pt idx="45678">170640</cx:pt>
          <cx:pt idx="45679">889515</cx:pt>
          <cx:pt idx="45680">386977.5</cx:pt>
          <cx:pt idx="45681">1005120</cx:pt>
          <cx:pt idx="45682">755190</cx:pt>
          <cx:pt idx="45683">675000</cx:pt>
          <cx:pt idx="45684">900000</cx:pt>
          <cx:pt idx="45685">1998000</cx:pt>
          <cx:pt idx="45686">540000</cx:pt>
          <cx:pt idx="45687">2250000</cx:pt>
          <cx:pt idx="45688">472500</cx:pt>
          <cx:pt idx="45689">1056447</cx:pt>
          <cx:pt idx="45690">225000</cx:pt>
          <cx:pt idx="45691">284400</cx:pt>
          <cx:pt idx="45692">243000</cx:pt>
          <cx:pt idx="45693">227520</cx:pt>
          <cx:pt idx="45694">211500</cx:pt>
          <cx:pt idx="45695">1097676</cx:pt>
          <cx:pt idx="45696">314100</cx:pt>
          <cx:pt idx="45697">963472.5</cx:pt>
          <cx:pt idx="45698">1006920</cx:pt>
          <cx:pt idx="45699">331920</cx:pt>
          <cx:pt idx="45700">225000</cx:pt>
          <cx:pt idx="45701">242595</cx:pt>
          <cx:pt idx="45702">355536</cx:pt>
          <cx:pt idx="45703">1113840</cx:pt>
          <cx:pt idx="45704">1260000</cx:pt>
          <cx:pt idx="45705">1607868</cx:pt>
          <cx:pt idx="45706">612000</cx:pt>
          <cx:pt idx="45707">271066.5</cx:pt>
          <cx:pt idx="45708">1247472</cx:pt>
          <cx:pt idx="45709">808650</cx:pt>
          <cx:pt idx="45710">312768</cx:pt>
          <cx:pt idx="45711">1546020</cx:pt>
          <cx:pt idx="45712">299772</cx:pt>
          <cx:pt idx="45713">463500</cx:pt>
          <cx:pt idx="45714">354469.5</cx:pt>
          <cx:pt idx="45715">808650</cx:pt>
          <cx:pt idx="45716">485640</cx:pt>
          <cx:pt idx="45717">1086786</cx:pt>
          <cx:pt idx="45718">135000</cx:pt>
          <cx:pt idx="45719">521280</cx:pt>
          <cx:pt idx="45720">592560</cx:pt>
          <cx:pt idx="45721">225000</cx:pt>
          <cx:pt idx="45722">1668555</cx:pt>
          <cx:pt idx="45723">315000</cx:pt>
          <cx:pt idx="45724">1227901.5</cx:pt>
          <cx:pt idx="45725">473760</cx:pt>
          <cx:pt idx="45726">423000</cx:pt>
          <cx:pt idx="45727">270000</cx:pt>
          <cx:pt idx="45728">202500</cx:pt>
          <cx:pt idx="45729">180000</cx:pt>
          <cx:pt idx="45730">354469.5</cx:pt>
          <cx:pt idx="45731">231813</cx:pt>
          <cx:pt idx="45732">360000</cx:pt>
          <cx:pt idx="45733">231813</cx:pt>
          <cx:pt idx="45734">675000</cx:pt>
          <cx:pt idx="45735">343377</cx:pt>
          <cx:pt idx="45736">1052230.5</cx:pt>
          <cx:pt idx="45737">225000</cx:pt>
          <cx:pt idx="45738">450000</cx:pt>
          <cx:pt idx="45739">942300</cx:pt>
          <cx:pt idx="45740">573628.5</cx:pt>
          <cx:pt idx="45741">284400</cx:pt>
          <cx:pt idx="45742">654498</cx:pt>
          <cx:pt idx="45743">1006920</cx:pt>
          <cx:pt idx="45744">178290</cx:pt>
          <cx:pt idx="45745">474048</cx:pt>
          <cx:pt idx="45746">1223010</cx:pt>
          <cx:pt idx="45747">313438.5</cx:pt>
          <cx:pt idx="45748">180000</cx:pt>
          <cx:pt idx="45749">1125000</cx:pt>
          <cx:pt idx="45750">444420</cx:pt>
          <cx:pt idx="45751">284400</cx:pt>
          <cx:pt idx="45752">337761</cx:pt>
          <cx:pt idx="45753">640080</cx:pt>
          <cx:pt idx="45754">521280</cx:pt>
          <cx:pt idx="45755">269550</cx:pt>
          <cx:pt idx="45756">1272888</cx:pt>
          <cx:pt idx="45757">138474</cx:pt>
          <cx:pt idx="45758">254700</cx:pt>
          <cx:pt idx="45759">343800</cx:pt>
          <cx:pt idx="45760">349659</cx:pt>
          <cx:pt idx="45761">333000</cx:pt>
          <cx:pt idx="45762">441657</cx:pt>
          <cx:pt idx="45763">472500</cx:pt>
          <cx:pt idx="45764">835380</cx:pt>
          <cx:pt idx="45765">540000</cx:pt>
          <cx:pt idx="45766">808650</cx:pt>
          <cx:pt idx="45767">808650</cx:pt>
          <cx:pt idx="45768">1345500</cx:pt>
          <cx:pt idx="45769">225000</cx:pt>
          <cx:pt idx="45770">886090.5</cx:pt>
          <cx:pt idx="45771">270000</cx:pt>
          <cx:pt idx="45772">207396</cx:pt>
          <cx:pt idx="45773">381528</cx:pt>
          <cx:pt idx="45774">630000</cx:pt>
          <cx:pt idx="45775">958500</cx:pt>
          <cx:pt idx="45776">766404</cx:pt>
          <cx:pt idx="45777">405000</cx:pt>
          <cx:pt idx="45778">675000</cx:pt>
          <cx:pt idx="45779">215865</cx:pt>
          <cx:pt idx="45780">509400</cx:pt>
          <cx:pt idx="45781">1800000</cx:pt>
          <cx:pt idx="45782">296505</cx:pt>
          <cx:pt idx="45783">282690</cx:pt>
          <cx:pt idx="45784">450000</cx:pt>
          <cx:pt idx="45785">990000</cx:pt>
          <cx:pt idx="45786">296280</cx:pt>
          <cx:pt idx="45787">1569042</cx:pt>
          <cx:pt idx="45788">503266.5</cx:pt>
          <cx:pt idx="45789">448056</cx:pt>
          <cx:pt idx="45790">450000</cx:pt>
          <cx:pt idx="45791">269550</cx:pt>
          <cx:pt idx="45792">760225.5</cx:pt>
          <cx:pt idx="45793">202500</cx:pt>
          <cx:pt idx="45794">801306</cx:pt>
          <cx:pt idx="45795">868797</cx:pt>
          <cx:pt idx="45796">900000</cx:pt>
          <cx:pt idx="45797">1107981</cx:pt>
          <cx:pt idx="45798">239850</cx:pt>
          <cx:pt idx="45799">679500</cx:pt>
          <cx:pt idx="45800">684000</cx:pt>
          <cx:pt idx="45801">284400</cx:pt>
          <cx:pt idx="45802">1288350</cx:pt>
          <cx:pt idx="45803">225000</cx:pt>
          <cx:pt idx="45804">900000</cx:pt>
          <cx:pt idx="45805">450000</cx:pt>
          <cx:pt idx="45806">1485000</cx:pt>
          <cx:pt idx="45807">71955</cx:pt>
          <cx:pt idx="45808">261751.5</cx:pt>
          <cx:pt idx="45809">459000</cx:pt>
          <cx:pt idx="45810">339948</cx:pt>
          <cx:pt idx="45811">774000</cx:pt>
          <cx:pt idx="45812">512446.5</cx:pt>
          <cx:pt idx="45813">598486.5</cx:pt>
          <cx:pt idx="45814">900000</cx:pt>
          <cx:pt idx="45815">112068</cx:pt>
          <cx:pt idx="45816">1687266</cx:pt>
          <cx:pt idx="45817">314055</cx:pt>
          <cx:pt idx="45818">225000</cx:pt>
          <cx:pt idx="45819">1107000</cx:pt>
          <cx:pt idx="45820">312768</cx:pt>
          <cx:pt idx="45821">450000</cx:pt>
          <cx:pt idx="45822">691020</cx:pt>
          <cx:pt idx="45823">545040</cx:pt>
          <cx:pt idx="45824">490495.5</cx:pt>
          <cx:pt idx="45825">1363500</cx:pt>
          <cx:pt idx="45826">382500</cx:pt>
          <cx:pt idx="45827">417024</cx:pt>
          <cx:pt idx="45828">225000</cx:pt>
          <cx:pt idx="45829">550980</cx:pt>
          <cx:pt idx="45830">420912</cx:pt>
          <cx:pt idx="45831">495000</cx:pt>
          <cx:pt idx="45832">450000</cx:pt>
          <cx:pt idx="45833">900000</cx:pt>
          <cx:pt idx="45834">900000</cx:pt>
          <cx:pt idx="45835">1024740</cx:pt>
          <cx:pt idx="45836">1009566</cx:pt>
          <cx:pt idx="45837">187704</cx:pt>
          <cx:pt idx="45838">776803.5</cx:pt>
          <cx:pt idx="45839">334152</cx:pt>
          <cx:pt idx="45840">500211</cx:pt>
          <cx:pt idx="45841">1077061.5</cx:pt>
          <cx:pt idx="45842">135000</cx:pt>
          <cx:pt idx="45843">323388</cx:pt>
          <cx:pt idx="45844">135000</cx:pt>
          <cx:pt idx="45845">254700</cx:pt>
          <cx:pt idx="45846">629320.5</cx:pt>
          <cx:pt idx="45847">1800000</cx:pt>
          <cx:pt idx="45848">538704</cx:pt>
          <cx:pt idx="45849">1506816</cx:pt>
          <cx:pt idx="45850">101880</cx:pt>
          <cx:pt idx="45851">684657</cx:pt>
          <cx:pt idx="45852">675000</cx:pt>
          <cx:pt idx="45853">1186146</cx:pt>
          <cx:pt idx="45854">1125000</cx:pt>
          <cx:pt idx="45855">152820</cx:pt>
          <cx:pt idx="45856">540000</cx:pt>
          <cx:pt idx="45857">284400</cx:pt>
          <cx:pt idx="45858">675000</cx:pt>
          <cx:pt idx="45859">552555</cx:pt>
          <cx:pt idx="45860">161730</cx:pt>
          <cx:pt idx="45861">182448</cx:pt>
          <cx:pt idx="45862">640080</cx:pt>
          <cx:pt idx="45863">675000</cx:pt>
          <cx:pt idx="45864">447768</cx:pt>
          <cx:pt idx="45865">1305000</cx:pt>
          <cx:pt idx="45866">675000</cx:pt>
          <cx:pt idx="45867">256500</cx:pt>
          <cx:pt idx="45868">454500</cx:pt>
          <cx:pt idx="45869">270000</cx:pt>
          <cx:pt idx="45870">495000</cx:pt>
          <cx:pt idx="45871">450000</cx:pt>
          <cx:pt idx="45872">135000</cx:pt>
          <cx:pt idx="45873">888840</cx:pt>
          <cx:pt idx="45874">450000</cx:pt>
          <cx:pt idx="45875">170640</cx:pt>
          <cx:pt idx="45876">688500</cx:pt>
          <cx:pt idx="45877">1762110</cx:pt>
          <cx:pt idx="45878">450000</cx:pt>
          <cx:pt idx="45879">1349721</cx:pt>
          <cx:pt idx="45880">567000</cx:pt>
          <cx:pt idx="45881">343800</cx:pt>
          <cx:pt idx="45882">526491</cx:pt>
          <cx:pt idx="45883">202500</cx:pt>
          <cx:pt idx="45884">1125000</cx:pt>
          <cx:pt idx="45885">153504</cx:pt>
          <cx:pt idx="45886">315000</cx:pt>
          <cx:pt idx="45887">814041</cx:pt>
          <cx:pt idx="45888">263686.5</cx:pt>
          <cx:pt idx="45889">1129500</cx:pt>
          <cx:pt idx="45890">450000</cx:pt>
          <cx:pt idx="45891">1037128.5</cx:pt>
          <cx:pt idx="45892">381528</cx:pt>
          <cx:pt idx="45893">213588</cx:pt>
          <cx:pt idx="45894">450000</cx:pt>
          <cx:pt idx="45895">549882</cx:pt>
          <cx:pt idx="45896">545040</cx:pt>
          <cx:pt idx="45897">308133</cx:pt>
          <cx:pt idx="45898">263686.5</cx:pt>
          <cx:pt idx="45899">630000</cx:pt>
          <cx:pt idx="45900">405000</cx:pt>
          <cx:pt idx="45901">900000</cx:pt>
          <cx:pt idx="45902">1102171.5</cx:pt>
          <cx:pt idx="45903">675000</cx:pt>
          <cx:pt idx="45904">306000</cx:pt>
          <cx:pt idx="45905">1686591</cx:pt>
          <cx:pt idx="45906">239850</cx:pt>
          <cx:pt idx="45907">545040</cx:pt>
          <cx:pt idx="45908">868797</cx:pt>
          <cx:pt idx="45909">883957.5</cx:pt>
          <cx:pt idx="45910">450000</cx:pt>
          <cx:pt idx="45911">314100</cx:pt>
          <cx:pt idx="45912">238500</cx:pt>
          <cx:pt idx="45913">1078200</cx:pt>
          <cx:pt idx="45914">472500</cx:pt>
          <cx:pt idx="45915">180000</cx:pt>
          <cx:pt idx="45916">202500</cx:pt>
          <cx:pt idx="45917">534204</cx:pt>
          <cx:pt idx="45918">771493.5</cx:pt>
          <cx:pt idx="45919">675000</cx:pt>
          <cx:pt idx="45920">175500</cx:pt>
          <cx:pt idx="45921">454500</cx:pt>
          <cx:pt idx="45922">679500</cx:pt>
          <cx:pt idx="45923">1611072</cx:pt>
          <cx:pt idx="45924">180000</cx:pt>
          <cx:pt idx="45925">518562</cx:pt>
          <cx:pt idx="45926">1493086.5</cx:pt>
          <cx:pt idx="45927">247500</cx:pt>
          <cx:pt idx="45928">339241.5</cx:pt>
          <cx:pt idx="45929">253737</cx:pt>
          <cx:pt idx="45930">585000</cx:pt>
          <cx:pt idx="45931">514777.5</cx:pt>
          <cx:pt idx="45932">942300</cx:pt>
          <cx:pt idx="45933">675000</cx:pt>
          <cx:pt idx="45934">425133</cx:pt>
          <cx:pt idx="45935">728460</cx:pt>
          <cx:pt idx="45936">180000</cx:pt>
          <cx:pt idx="45937">45000</cx:pt>
          <cx:pt idx="45938">805536</cx:pt>
          <cx:pt idx="45939">254700</cx:pt>
          <cx:pt idx="45940">225000</cx:pt>
          <cx:pt idx="45941">454500</cx:pt>
          <cx:pt idx="45942">755190</cx:pt>
          <cx:pt idx="45943">609187.5</cx:pt>
          <cx:pt idx="45944">495000</cx:pt>
          <cx:pt idx="45945">687600</cx:pt>
          <cx:pt idx="45946">247500</cx:pt>
          <cx:pt idx="45947">454500</cx:pt>
          <cx:pt idx="45948">182016</cx:pt>
          <cx:pt idx="45949">148365</cx:pt>
          <cx:pt idx="45950">450000</cx:pt>
          <cx:pt idx="45951">558000</cx:pt>
          <cx:pt idx="45952">1258650</cx:pt>
          <cx:pt idx="45953">450000</cx:pt>
          <cx:pt idx="45954">263686.5</cx:pt>
          <cx:pt idx="45955">113746.5</cx:pt>
          <cx:pt idx="45956">728460</cx:pt>
          <cx:pt idx="45957">405000</cx:pt>
          <cx:pt idx="45958">369720</cx:pt>
          <cx:pt idx="45959">337500</cx:pt>
          <cx:pt idx="45960">755190</cx:pt>
          <cx:pt idx="45961">299772</cx:pt>
          <cx:pt idx="45962">269550</cx:pt>
          <cx:pt idx="45963">327024</cx:pt>
          <cx:pt idx="45964">50940</cx:pt>
          <cx:pt idx="45965">517788</cx:pt>
          <cx:pt idx="45966">601470</cx:pt>
          <cx:pt idx="45967">312768</cx:pt>
          <cx:pt idx="45968">284400</cx:pt>
          <cx:pt idx="45969">675000</cx:pt>
          <cx:pt idx="45970">328405.5</cx:pt>
          <cx:pt idx="45971">814041</cx:pt>
          <cx:pt idx="45972">1078200</cx:pt>
          <cx:pt idx="45973">452385</cx:pt>
          <cx:pt idx="45974">900000</cx:pt>
          <cx:pt idx="45975">525735</cx:pt>
          <cx:pt idx="45976">99576</cx:pt>
          <cx:pt idx="45977">1686591</cx:pt>
          <cx:pt idx="45978">225000</cx:pt>
          <cx:pt idx="45979">1002870</cx:pt>
          <cx:pt idx="45980">472500</cx:pt>
          <cx:pt idx="45981">314100</cx:pt>
          <cx:pt idx="45982">1971072</cx:pt>
          <cx:pt idx="45983">848070</cx:pt>
          <cx:pt idx="45984">886176</cx:pt>
          <cx:pt idx="45985">696528</cx:pt>
          <cx:pt idx="45986">180000</cx:pt>
          <cx:pt idx="45987">376920</cx:pt>
          <cx:pt idx="45988">755190</cx:pt>
          <cx:pt idx="45989">835605</cx:pt>
          <cx:pt idx="45990">573943.5</cx:pt>
          <cx:pt idx="45991">284400</cx:pt>
          <cx:pt idx="45992">225000</cx:pt>
          <cx:pt idx="45993">180000</cx:pt>
          <cx:pt idx="45994">1254739.5</cx:pt>
          <cx:pt idx="45995">450000</cx:pt>
          <cx:pt idx="45996">337500</cx:pt>
          <cx:pt idx="45997">544491</cx:pt>
          <cx:pt idx="45998">454500</cx:pt>
          <cx:pt idx="45999">180000</cx:pt>
          <cx:pt idx="46000">900000</cx:pt>
          <cx:pt idx="46001">486265.5</cx:pt>
          <cx:pt idx="46002">1006920</cx:pt>
          <cx:pt idx="46003">1024740</cx:pt>
          <cx:pt idx="46004">1800000</cx:pt>
          <cx:pt idx="46005">604152</cx:pt>
          <cx:pt idx="46006">733176</cx:pt>
          <cx:pt idx="46007">810000</cx:pt>
          <cx:pt idx="46008">253737</cx:pt>
          <cx:pt idx="46009">549882</cx:pt>
          <cx:pt idx="46010">301464</cx:pt>
          <cx:pt idx="46011">521280</cx:pt>
          <cx:pt idx="46012">497520</cx:pt>
          <cx:pt idx="46013">755190</cx:pt>
          <cx:pt idx="46014">1260000</cx:pt>
          <cx:pt idx="46015">180000</cx:pt>
          <cx:pt idx="46016">398016</cx:pt>
          <cx:pt idx="46017">85320</cx:pt>
          <cx:pt idx="46018">314055</cx:pt>
          <cx:pt idx="46019">640080</cx:pt>
          <cx:pt idx="46020">543037.5</cx:pt>
          <cx:pt idx="46021">526491</cx:pt>
          <cx:pt idx="46022">161730</cx:pt>
          <cx:pt idx="46023">495891</cx:pt>
          <cx:pt idx="46024">854352</cx:pt>
          <cx:pt idx="46025">545040</cx:pt>
          <cx:pt idx="46026">180000</cx:pt>
          <cx:pt idx="46027">679500</cx:pt>
          <cx:pt idx="46028">538704</cx:pt>
          <cx:pt idx="46029">679500</cx:pt>
          <cx:pt idx="46030">675000</cx:pt>
          <cx:pt idx="46031">781920</cx:pt>
          <cx:pt idx="46032">835380</cx:pt>
          <cx:pt idx="46033">180000</cx:pt>
          <cx:pt idx="46034">229230</cx:pt>
          <cx:pt idx="46035">675000</cx:pt>
          <cx:pt idx="46036">472500</cx:pt>
          <cx:pt idx="46037">254700</cx:pt>
          <cx:pt idx="46038">715095</cx:pt>
          <cx:pt idx="46039">180000</cx:pt>
          <cx:pt idx="46040">161730</cx:pt>
          <cx:pt idx="46041">180000</cx:pt>
          <cx:pt idx="46042">900000</cx:pt>
          <cx:pt idx="46043">148365</cx:pt>
          <cx:pt idx="46044">467257.5</cx:pt>
          <cx:pt idx="46045">834048</cx:pt>
          <cx:pt idx="46046">877500</cx:pt>
          <cx:pt idx="46047">342000</cx:pt>
          <cx:pt idx="46048">1327500</cx:pt>
          <cx:pt idx="46049">360000</cx:pt>
          <cx:pt idx="46050">526491</cx:pt>
          <cx:pt idx="46051">203760</cx:pt>
          <cx:pt idx="46052">481495.5</cx:pt>
          <cx:pt idx="46053">1264500</cx:pt>
          <cx:pt idx="46054">970380</cx:pt>
          <cx:pt idx="46055">702000</cx:pt>
          <cx:pt idx="46056">422892</cx:pt>
          <cx:pt idx="46057">589500</cx:pt>
          <cx:pt idx="46058">545040</cx:pt>
          <cx:pt idx="46059">157500</cx:pt>
          <cx:pt idx="46060">247500</cx:pt>
          <cx:pt idx="46061">450000</cx:pt>
          <cx:pt idx="46062">808650</cx:pt>
          <cx:pt idx="46063">755190</cx:pt>
          <cx:pt idx="46064">486459</cx:pt>
          <cx:pt idx="46065">497520</cx:pt>
          <cx:pt idx="46066">592560</cx:pt>
          <cx:pt idx="46067">728460</cx:pt>
          <cx:pt idx="46068">384048</cx:pt>
          <cx:pt idx="46069">269550</cx:pt>
          <cx:pt idx="46070">528633</cx:pt>
          <cx:pt idx="46071">652500</cx:pt>
          <cx:pt idx="46072">801000</cx:pt>
          <cx:pt idx="46073">225000</cx:pt>
          <cx:pt idx="46074">180000</cx:pt>
          <cx:pt idx="46075">339241.5</cx:pt>
          <cx:pt idx="46076">675000</cx:pt>
          <cx:pt idx="46077">130320</cx:pt>
          <cx:pt idx="46078">1098000</cx:pt>
          <cx:pt idx="46079">1288350</cx:pt>
          <cx:pt idx="46080">1350000</cx:pt>
          <cx:pt idx="46081">517788</cx:pt>
          <cx:pt idx="46082">1724220</cx:pt>
          <cx:pt idx="46083">651960</cx:pt>
          <cx:pt idx="46084">384048</cx:pt>
          <cx:pt idx="46085">497520</cx:pt>
          <cx:pt idx="46086">405000</cx:pt>
          <cx:pt idx="46087">271066.5</cx:pt>
          <cx:pt idx="46088">679896</cx:pt>
          <cx:pt idx="46089">562491</cx:pt>
          <cx:pt idx="46090">679500</cx:pt>
          <cx:pt idx="46091">781920</cx:pt>
          <cx:pt idx="46092">337923</cx:pt>
          <cx:pt idx="46093">508500</cx:pt>
          <cx:pt idx="46094">472500</cx:pt>
          <cx:pt idx="46095">1236816</cx:pt>
          <cx:pt idx="46096">454500</cx:pt>
          <cx:pt idx="46097">139230</cx:pt>
          <cx:pt idx="46098">1002870</cx:pt>
          <cx:pt idx="46099">1288350</cx:pt>
          <cx:pt idx="46100">1312110</cx:pt>
          <cx:pt idx="46101">454500</cx:pt>
          <cx:pt idx="46102">900000</cx:pt>
          <cx:pt idx="46103">508495.5</cx:pt>
          <cx:pt idx="46104">540000</cx:pt>
          <cx:pt idx="46105">1078200</cx:pt>
          <cx:pt idx="46106">180000</cx:pt>
          <cx:pt idx="46107">135000</cx:pt>
          <cx:pt idx="46108">180000</cx:pt>
          <cx:pt idx="46109">393543</cx:pt>
          <cx:pt idx="46110">835380</cx:pt>
          <cx:pt idx="46111">1546020</cx:pt>
          <cx:pt idx="46112">497520</cx:pt>
          <cx:pt idx="46113">215640</cx:pt>
          <cx:pt idx="46114">1550853</cx:pt>
          <cx:pt idx="46115">454500</cx:pt>
          <cx:pt idx="46116">484861.5</cx:pt>
          <cx:pt idx="46117">497520</cx:pt>
          <cx:pt idx="46118">518562</cx:pt>
          <cx:pt idx="46119">254700</cx:pt>
          <cx:pt idx="46120">855882</cx:pt>
          <cx:pt idx="46121">900000</cx:pt>
          <cx:pt idx="46122">1042560</cx:pt>
          <cx:pt idx="46123">1078200</cx:pt>
          <cx:pt idx="46124">254700</cx:pt>
          <cx:pt idx="46125">728460</cx:pt>
          <cx:pt idx="46126">711072</cx:pt>
          <cx:pt idx="46127">137538</cx:pt>
          <cx:pt idx="46128">275040</cx:pt>
          <cx:pt idx="46129">337761</cx:pt>
          <cx:pt idx="46130">1046700</cx:pt>
          <cx:pt idx="46131">157500</cx:pt>
          <cx:pt idx="46132">835380</cx:pt>
          <cx:pt idx="46133">497520</cx:pt>
          <cx:pt idx="46134">985603.5</cx:pt>
          <cx:pt idx="46135">1938321</cx:pt>
          <cx:pt idx="46136">691020</cx:pt>
          <cx:pt idx="46137">436032</cx:pt>
          <cx:pt idx="46138">1800000</cx:pt>
          <cx:pt idx="46139">700830</cx:pt>
          <cx:pt idx="46140">180000</cx:pt>
          <cx:pt idx="46141">318411</cx:pt>
          <cx:pt idx="46142">545040</cx:pt>
          <cx:pt idx="46143">225000</cx:pt>
          <cx:pt idx="46144">101880</cx:pt>
          <cx:pt idx="46145">1056447</cx:pt>
          <cx:pt idx="46146">360000</cx:pt>
          <cx:pt idx="46147">420718.5</cx:pt>
          <cx:pt idx="46148">592560</cx:pt>
          <cx:pt idx="46149">474363</cx:pt>
          <cx:pt idx="46150">276813</cx:pt>
          <cx:pt idx="46151">835380</cx:pt>
          <cx:pt idx="46152">225000</cx:pt>
          <cx:pt idx="46153">1288350</cx:pt>
          <cx:pt idx="46154">576072</cx:pt>
          <cx:pt idx="46155">675000</cx:pt>
          <cx:pt idx="46156">328405.5</cx:pt>
          <cx:pt idx="46157">481495.5</cx:pt>
          <cx:pt idx="46158">675000</cx:pt>
          <cx:pt idx="46159">552555</cx:pt>
          <cx:pt idx="46160">225000</cx:pt>
          <cx:pt idx="46161">270000</cx:pt>
          <cx:pt idx="46162">270000</cx:pt>
          <cx:pt idx="46163">675000</cx:pt>
          <cx:pt idx="46164">454500</cx:pt>
          <cx:pt idx="46165">1288350</cx:pt>
          <cx:pt idx="46166">497520</cx:pt>
          <cx:pt idx="46167">459000</cx:pt>
          <cx:pt idx="46168">1293502.5</cx:pt>
          <cx:pt idx="46169">485640</cx:pt>
          <cx:pt idx="46170">1125000</cx:pt>
          <cx:pt idx="46171">765000</cx:pt>
          <cx:pt idx="46172">327024</cx:pt>
          <cx:pt idx="46173">207306</cx:pt>
          <cx:pt idx="46174">728460</cx:pt>
          <cx:pt idx="46175">254700</cx:pt>
          <cx:pt idx="46176">348264</cx:pt>
          <cx:pt idx="46177">1002456</cx:pt>
          <cx:pt idx="46178">1016496</cx:pt>
          <cx:pt idx="46179">239850</cx:pt>
          <cx:pt idx="46180">808650</cx:pt>
          <cx:pt idx="46181">269550</cx:pt>
          <cx:pt idx="46182">312768</cx:pt>
          <cx:pt idx="46183">672187.5</cx:pt>
          <cx:pt idx="46184">540000</cx:pt>
          <cx:pt idx="46185">1129500</cx:pt>
          <cx:pt idx="46186">824823</cx:pt>
          <cx:pt idx="46187">539590.5</cx:pt>
          <cx:pt idx="46188">573628.5</cx:pt>
          <cx:pt idx="46189">450000</cx:pt>
          <cx:pt idx="46190">675000</cx:pt>
          <cx:pt idx="46191">673875</cx:pt>
          <cx:pt idx="46192">402214.5</cx:pt>
          <cx:pt idx="46193">450000</cx:pt>
          <cx:pt idx="46194">545040</cx:pt>
          <cx:pt idx="46195">679500</cx:pt>
          <cx:pt idx="46196">728460</cx:pt>
          <cx:pt idx="46197">900000</cx:pt>
          <cx:pt idx="46198">314100</cx:pt>
          <cx:pt idx="46199">315000</cx:pt>
          <cx:pt idx="46200">921861</cx:pt>
          <cx:pt idx="46201">396171</cx:pt>
          <cx:pt idx="46202">378117</cx:pt>
          <cx:pt idx="46203">157500</cx:pt>
          <cx:pt idx="46204">284400</cx:pt>
          <cx:pt idx="46205">584766</cx:pt>
          <cx:pt idx="46206">1288350</cx:pt>
          <cx:pt idx="46207">283419</cx:pt>
          <cx:pt idx="46208">135000</cx:pt>
          <cx:pt idx="46209">508495.5</cx:pt>
          <cx:pt idx="46210">1223010</cx:pt>
          <cx:pt idx="46211">922500</cx:pt>
          <cx:pt idx="46212">540000</cx:pt>
          <cx:pt idx="46213">1800000</cx:pt>
          <cx:pt idx="46214">265851</cx:pt>
          <cx:pt idx="46215">808650</cx:pt>
          <cx:pt idx="46216">269550</cx:pt>
          <cx:pt idx="46217">508495.5</cx:pt>
          <cx:pt idx="46218">701730</cx:pt>
          <cx:pt idx="46219">723996</cx:pt>
          <cx:pt idx="46220">990000</cx:pt>
          <cx:pt idx="46221">562491</cx:pt>
          <cx:pt idx="46222">143910</cx:pt>
          <cx:pt idx="46223">640080</cx:pt>
          <cx:pt idx="46224">688500</cx:pt>
          <cx:pt idx="46225">180000</cx:pt>
          <cx:pt idx="46226">450000</cx:pt>
          <cx:pt idx="46227">1350000</cx:pt>
          <cx:pt idx="46228">468000</cx:pt>
          <cx:pt idx="46229">254700</cx:pt>
          <cx:pt idx="46230">308133</cx:pt>
          <cx:pt idx="46231">229500</cx:pt>
          <cx:pt idx="46232">291384</cx:pt>
          <cx:pt idx="46233">855000</cx:pt>
          <cx:pt idx="46234">653328</cx:pt>
          <cx:pt idx="46235">770328</cx:pt>
          <cx:pt idx="46236">774000</cx:pt>
          <cx:pt idx="46237">288873</cx:pt>
          <cx:pt idx="46238">312768</cx:pt>
          <cx:pt idx="46239">900000</cx:pt>
          <cx:pt idx="46240">808650</cx:pt>
          <cx:pt idx="46241">755190</cx:pt>
          <cx:pt idx="46242">153576</cx:pt>
          <cx:pt idx="46243">728460</cx:pt>
          <cx:pt idx="46244">781920</cx:pt>
          <cx:pt idx="46245">288562.5</cx:pt>
          <cx:pt idx="46246">592560</cx:pt>
          <cx:pt idx="46247">135000</cx:pt>
          <cx:pt idx="46248">900000</cx:pt>
          <cx:pt idx="46249">360000</cx:pt>
          <cx:pt idx="46250">2695500</cx:pt>
          <cx:pt idx="46251">545040</cx:pt>
          <cx:pt idx="46252">517927.5</cx:pt>
          <cx:pt idx="46253">260568</cx:pt>
          <cx:pt idx="46254">549882</cx:pt>
          <cx:pt idx="46255">375322.5</cx:pt>
          <cx:pt idx="46256">490495.5</cx:pt>
          <cx:pt idx="46257">653328</cx:pt>
          <cx:pt idx="46258">970380</cx:pt>
          <cx:pt idx="46259">225000</cx:pt>
          <cx:pt idx="46260">202500</cx:pt>
          <cx:pt idx="46261">900000</cx:pt>
          <cx:pt idx="46262">254700</cx:pt>
          <cx:pt idx="46263">592560</cx:pt>
          <cx:pt idx="46264">1293502.5</cx:pt>
          <cx:pt idx="46265">227520</cx:pt>
          <cx:pt idx="46266">776304</cx:pt>
          <cx:pt idx="46267">1042560</cx:pt>
          <cx:pt idx="46268">426384</cx:pt>
          <cx:pt idx="46269">900000</cx:pt>
          <cx:pt idx="46270">848745</cx:pt>
          <cx:pt idx="46271">188478</cx:pt>
          <cx:pt idx="46272">170640</cx:pt>
          <cx:pt idx="46273">254700</cx:pt>
          <cx:pt idx="46274">388152</cx:pt>
          <cx:pt idx="46275">302076</cx:pt>
          <cx:pt idx="46276">1260702</cx:pt>
          <cx:pt idx="46277">1288350</cx:pt>
          <cx:pt idx="46278">312768</cx:pt>
          <cx:pt idx="46279">1024290</cx:pt>
          <cx:pt idx="46280">545040</cx:pt>
          <cx:pt idx="46281">900000</cx:pt>
          <cx:pt idx="46282">180000</cx:pt>
          <cx:pt idx="46283">432661.5</cx:pt>
          <cx:pt idx="46284">315000</cx:pt>
          <cx:pt idx="46285">127350</cx:pt>
          <cx:pt idx="46286">171900</cx:pt>
          <cx:pt idx="46287">808650</cx:pt>
          <cx:pt idx="46288">360000</cx:pt>
          <cx:pt idx="46289">180000</cx:pt>
          <cx:pt idx="46290">651600</cx:pt>
          <cx:pt idx="46291">485640</cx:pt>
          <cx:pt idx="46292">344803.5</cx:pt>
          <cx:pt idx="46293">50940</cx:pt>
          <cx:pt idx="46294">1724220</cx:pt>
          <cx:pt idx="46295">291384</cx:pt>
          <cx:pt idx="46296">254700</cx:pt>
          <cx:pt idx="46297">270000</cx:pt>
          <cx:pt idx="46298">431730</cx:pt>
          <cx:pt idx="46299">49752</cx:pt>
          <cx:pt idx="46300">225000</cx:pt>
          <cx:pt idx="46301">355536</cx:pt>
          <cx:pt idx="46302">592560</cx:pt>
          <cx:pt idx="46303">508495.5</cx:pt>
          <cx:pt idx="46304">199080</cx:pt>
          <cx:pt idx="46305">585000</cx:pt>
          <cx:pt idx="46306">270000</cx:pt>
          <cx:pt idx="46307">545040</cx:pt>
          <cx:pt idx="46308">755190</cx:pt>
          <cx:pt idx="46309">225000</cx:pt>
          <cx:pt idx="46310">1066320</cx:pt>
          <cx:pt idx="46311">337500</cx:pt>
          <cx:pt idx="46312">1857735</cx:pt>
          <cx:pt idx="46313">225000</cx:pt>
          <cx:pt idx="46314">1575000</cx:pt>
          <cx:pt idx="46315">1125000</cx:pt>
          <cx:pt idx="46316">475159.5</cx:pt>
          <cx:pt idx="46317">135000</cx:pt>
          <cx:pt idx="46318">675000</cx:pt>
          <cx:pt idx="46319">254700</cx:pt>
          <cx:pt idx="46320">900000</cx:pt>
          <cx:pt idx="46321">454500</cx:pt>
          <cx:pt idx="46322">463500</cx:pt>
          <cx:pt idx="46323">1575000</cx:pt>
          <cx:pt idx="46324">180000</cx:pt>
          <cx:pt idx="46325">312768</cx:pt>
          <cx:pt idx="46326">203985</cx:pt>
          <cx:pt idx="46327">781920</cx:pt>
          <cx:pt idx="46328">439074</cx:pt>
          <cx:pt idx="46329">101880</cx:pt>
          <cx:pt idx="46330">459000</cx:pt>
          <cx:pt idx="46331">202500</cx:pt>
          <cx:pt idx="46332">180000</cx:pt>
          <cx:pt idx="46333">1082214</cx:pt>
          <cx:pt idx="46334">323172</cx:pt>
          <cx:pt idx="46335">427450.5</cx:pt>
          <cx:pt idx="46336">72000</cx:pt>
          <cx:pt idx="46337">254700</cx:pt>
          <cx:pt idx="46338">1138500</cx:pt>
          <cx:pt idx="46339">781920</cx:pt>
          <cx:pt idx="46340">254700</cx:pt>
          <cx:pt idx="46341">622413</cx:pt>
          <cx:pt idx="46342">450000</cx:pt>
          <cx:pt idx="46343">301464</cx:pt>
          <cx:pt idx="46344">254700</cx:pt>
          <cx:pt idx="46345">202500</cx:pt>
          <cx:pt idx="46346">312768</cx:pt>
          <cx:pt idx="46347">254700</cx:pt>
          <cx:pt idx="46348">1129500</cx:pt>
          <cx:pt idx="46349">1984500</cx:pt>
          <cx:pt idx="46350">509922</cx:pt>
          <cx:pt idx="46351">376920</cx:pt>
          <cx:pt idx="46352">518562</cx:pt>
          <cx:pt idx="46353">722290.5</cx:pt>
          <cx:pt idx="46354">728460</cx:pt>
          <cx:pt idx="46355">480060</cx:pt>
          <cx:pt idx="46356">500211</cx:pt>
          <cx:pt idx="46357">675000</cx:pt>
          <cx:pt idx="46358">790434</cx:pt>
          <cx:pt idx="46359">95940</cx:pt>
          <cx:pt idx="46360">2250000</cx:pt>
          <cx:pt idx="46361">864000</cx:pt>
          <cx:pt idx="46362">539100</cx:pt>
          <cx:pt idx="46363">675000</cx:pt>
          <cx:pt idx="46364">1701229.5</cx:pt>
          <cx:pt idx="46365">485640</cx:pt>
          <cx:pt idx="46366">2013840</cx:pt>
          <cx:pt idx="46367">521280</cx:pt>
          <cx:pt idx="46368">495000</cx:pt>
          <cx:pt idx="46369">954000</cx:pt>
          <cx:pt idx="46370">675000</cx:pt>
          <cx:pt idx="46371">1800000</cx:pt>
          <cx:pt idx="46372">512338.5</cx:pt>
          <cx:pt idx="46373">459000</cx:pt>
          <cx:pt idx="46374">1429704</cx:pt>
          <cx:pt idx="46375">1546020</cx:pt>
          <cx:pt idx="46376">157050</cx:pt>
          <cx:pt idx="46377">495000</cx:pt>
          <cx:pt idx="46378">269550</cx:pt>
          <cx:pt idx="46379">127350</cx:pt>
          <cx:pt idx="46380">900000</cx:pt>
          <cx:pt idx="46381">124380</cx:pt>
          <cx:pt idx="46382">101880</cx:pt>
          <cx:pt idx="46383">225000</cx:pt>
          <cx:pt idx="46384">765261</cx:pt>
          <cx:pt idx="46385">485640</cx:pt>
          <cx:pt idx="46386">373311</cx:pt>
          <cx:pt idx="46387">270000</cx:pt>
          <cx:pt idx="46388">225000</cx:pt>
          <cx:pt idx="46389">573628.5</cx:pt>
          <cx:pt idx="46390">942300</cx:pt>
          <cx:pt idx="46391">720000</cx:pt>
          <cx:pt idx="46392">202500</cx:pt>
          <cx:pt idx="46393">942300</cx:pt>
          <cx:pt idx="46394">945000</cx:pt>
          <cx:pt idx="46395">239850</cx:pt>
          <cx:pt idx="46396">704844</cx:pt>
          <cx:pt idx="46397">983160</cx:pt>
          <cx:pt idx="46398">360000</cx:pt>
          <cx:pt idx="46399">225000</cx:pt>
          <cx:pt idx="46400">808650</cx:pt>
          <cx:pt idx="46401">1350000</cx:pt>
          <cx:pt idx="46402">269550</cx:pt>
          <cx:pt idx="46403">900000</cx:pt>
          <cx:pt idx="46404">490536</cx:pt>
          <cx:pt idx="46405">202500</cx:pt>
          <cx:pt idx="46406">286704</cx:pt>
          <cx:pt idx="46407">760225.5</cx:pt>
          <cx:pt idx="46408">651600</cx:pt>
          <cx:pt idx="46409">573408</cx:pt>
          <cx:pt idx="46410">675000</cx:pt>
          <cx:pt idx="46411">1236816</cx:pt>
          <cx:pt idx="46412">1125000</cx:pt>
          <cx:pt idx="46413">171000</cx:pt>
          <cx:pt idx="46414">454500</cx:pt>
          <cx:pt idx="46415">512064</cx:pt>
          <cx:pt idx="46416">1295091</cx:pt>
          <cx:pt idx="46417">495000</cx:pt>
          <cx:pt idx="46418">781920</cx:pt>
          <cx:pt idx="46419">728460</cx:pt>
          <cx:pt idx="46420">1006920</cx:pt>
          <cx:pt idx="46421">760225.5</cx:pt>
          <cx:pt idx="46422">144486</cx:pt>
          <cx:pt idx="46423">188685</cx:pt>
          <cx:pt idx="46424">253377</cx:pt>
          <cx:pt idx="46425">188460</cx:pt>
          <cx:pt idx="46426">539100</cx:pt>
          <cx:pt idx="46427">675000</cx:pt>
          <cx:pt idx="46428">765261</cx:pt>
          <cx:pt idx="46429">814041</cx:pt>
          <cx:pt idx="46430">225000</cx:pt>
          <cx:pt idx="46431">138204</cx:pt>
          <cx:pt idx="46432">500211</cx:pt>
          <cx:pt idx="46433">312768</cx:pt>
          <cx:pt idx="46434">808650</cx:pt>
          <cx:pt idx="46435">517788</cx:pt>
          <cx:pt idx="46436">239850</cx:pt>
          <cx:pt idx="46437">752116.5</cx:pt>
          <cx:pt idx="46438">112500</cx:pt>
          <cx:pt idx="46439">1078200</cx:pt>
          <cx:pt idx="46440">450000</cx:pt>
          <cx:pt idx="46441">630000</cx:pt>
          <cx:pt idx="46442">319981.5</cx:pt>
          <cx:pt idx="46443">225000</cx:pt>
          <cx:pt idx="46444">62554.5</cx:pt>
          <cx:pt idx="46445">1125000</cx:pt>
          <cx:pt idx="46446">312768</cx:pt>
          <cx:pt idx="46447">157050</cx:pt>
          <cx:pt idx="46448">601470</cx:pt>
          <cx:pt idx="46449">170640</cx:pt>
          <cx:pt idx="46450">675000</cx:pt>
          <cx:pt idx="46451">343377</cx:pt>
          <cx:pt idx="46452">1006920</cx:pt>
          <cx:pt idx="46453">132444</cx:pt>
          <cx:pt idx="46454">723996</cx:pt>
          <cx:pt idx="46455">492862.5</cx:pt>
          <cx:pt idx="46456">225000</cx:pt>
          <cx:pt idx="46457">188685</cx:pt>
          <cx:pt idx="46458">521280</cx:pt>
          <cx:pt idx="46459">2217456</cx:pt>
          <cx:pt idx="46460">808650</cx:pt>
          <cx:pt idx="46461">760225.5</cx:pt>
          <cx:pt idx="46462">276277.5</cx:pt>
          <cx:pt idx="46463">1012500</cx:pt>
          <cx:pt idx="46464">1644255</cx:pt>
          <cx:pt idx="46465">1072809</cx:pt>
          <cx:pt idx="46466">225000</cx:pt>
          <cx:pt idx="46467">545040</cx:pt>
          <cx:pt idx="46468">592560</cx:pt>
          <cx:pt idx="46469">261000</cx:pt>
          <cx:pt idx="46470">127350</cx:pt>
          <cx:pt idx="46471">270000</cx:pt>
          <cx:pt idx="46472">592560</cx:pt>
          <cx:pt idx="46473">508495.5</cx:pt>
          <cx:pt idx="46474">1107981</cx:pt>
          <cx:pt idx="46475">900000</cx:pt>
          <cx:pt idx="46476">225000</cx:pt>
          <cx:pt idx="46477">1006920</cx:pt>
          <cx:pt idx="46478">242950.5</cx:pt>
          <cx:pt idx="46479">166500</cx:pt>
          <cx:pt idx="46480">639396</cx:pt>
          <cx:pt idx="46481">450000</cx:pt>
          <cx:pt idx="46482">45000</cx:pt>
          <cx:pt idx="46483">1350000</cx:pt>
          <cx:pt idx="46484">634482</cx:pt>
          <cx:pt idx="46485">835380</cx:pt>
          <cx:pt idx="46486">270000</cx:pt>
          <cx:pt idx="46487">269550</cx:pt>
          <cx:pt idx="46488">640080</cx:pt>
          <cx:pt idx="46489">135000</cx:pt>
          <cx:pt idx="46490">180000</cx:pt>
          <cx:pt idx="46491">148365</cx:pt>
          <cx:pt idx="46492">654498</cx:pt>
          <cx:pt idx="46493">286704</cx:pt>
          <cx:pt idx="46494">506889</cx:pt>
          <cx:pt idx="46495">2085120</cx:pt>
          <cx:pt idx="46496">765000</cx:pt>
          <cx:pt idx="46497">225000</cx:pt>
          <cx:pt idx="46498">500211</cx:pt>
          <cx:pt idx="46499">712858.5</cx:pt>
          <cx:pt idx="46500">276277.5</cx:pt>
          <cx:pt idx="46501">450000</cx:pt>
          <cx:pt idx="46502">497520</cx:pt>
          <cx:pt idx="46503">745429.5</cx:pt>
          <cx:pt idx="46504">455548.5</cx:pt>
          <cx:pt idx="46505">298512</cx:pt>
          <cx:pt idx="46506">1546020</cx:pt>
          <cx:pt idx="46507">284256</cx:pt>
          <cx:pt idx="46508">497520</cx:pt>
          <cx:pt idx="46509">1058148</cx:pt>
          <cx:pt idx="46510">1078200</cx:pt>
          <cx:pt idx="46511">1078200</cx:pt>
          <cx:pt idx="46512">1256400</cx:pt>
          <cx:pt idx="46513">156339</cx:pt>
          <cx:pt idx="46514">155938.5</cx:pt>
          <cx:pt idx="46515">454500</cx:pt>
          <cx:pt idx="46516">288873</cx:pt>
          <cx:pt idx="46517">765000</cx:pt>
          <cx:pt idx="46518">584766</cx:pt>
          <cx:pt idx="46519">101880</cx:pt>
          <cx:pt idx="46520">808650</cx:pt>
          <cx:pt idx="46521">1288350</cx:pt>
          <cx:pt idx="46522">545040</cx:pt>
          <cx:pt idx="46523">1506816</cx:pt>
          <cx:pt idx="46524">665892</cx:pt>
          <cx:pt idx="46525">63000</cx:pt>
          <cx:pt idx="46526">202500</cx:pt>
          <cx:pt idx="46527">539100</cx:pt>
          <cx:pt idx="46528">640080</cx:pt>
          <cx:pt idx="46529">481176</cx:pt>
          <cx:pt idx="46530">1035072</cx:pt>
          <cx:pt idx="46531">755190</cx:pt>
          <cx:pt idx="46532">225000</cx:pt>
          <cx:pt idx="46533">417024</cx:pt>
          <cx:pt idx="46534">1102828.5</cx:pt>
          <cx:pt idx="46535">900000</cx:pt>
          <cx:pt idx="46536">1381113</cx:pt>
          <cx:pt idx="46537">675000</cx:pt>
          <cx:pt idx="46538">846517.5</cx:pt>
          <cx:pt idx="46539">225000</cx:pt>
          <cx:pt idx="46540">180000</cx:pt>
          <cx:pt idx="46541">381528</cx:pt>
          <cx:pt idx="46542">157500</cx:pt>
          <cx:pt idx="46543">1125000</cx:pt>
          <cx:pt idx="46544">1350000</cx:pt>
          <cx:pt idx="46545">835605</cx:pt>
          <cx:pt idx="46546">66222</cx:pt>
          <cx:pt idx="46547">742500</cx:pt>
          <cx:pt idx="46548">310671</cx:pt>
          <cx:pt idx="46549">225000</cx:pt>
          <cx:pt idx="46550">508495.5</cx:pt>
          <cx:pt idx="46551">112500</cx:pt>
          <cx:pt idx="46552">113760</cx:pt>
          <cx:pt idx="46553">450000</cx:pt>
          <cx:pt idx="46554">474048</cx:pt>
          <cx:pt idx="46555">450346.5</cx:pt>
          <cx:pt idx="46556">1823242.5</cx:pt>
          <cx:pt idx="46557">509400</cx:pt>
          <cx:pt idx="46558">835380</cx:pt>
          <cx:pt idx="46559">225000</cx:pt>
          <cx:pt idx="46560">1546020</cx:pt>
          <cx:pt idx="46561">450000</cx:pt>
          <cx:pt idx="46562">983299.5</cx:pt>
          <cx:pt idx="46563">202500</cx:pt>
          <cx:pt idx="46564">545040</cx:pt>
          <cx:pt idx="46565">202500</cx:pt>
          <cx:pt idx="46566">291384</cx:pt>
          <cx:pt idx="46567">983299.5</cx:pt>
          <cx:pt idx="46568">900000</cx:pt>
          <cx:pt idx="46569">592560</cx:pt>
          <cx:pt idx="46570">412942.5</cx:pt>
          <cx:pt idx="46571">500427</cx:pt>
          <cx:pt idx="46572">533668.5</cx:pt>
          <cx:pt idx="46573">1350000</cx:pt>
          <cx:pt idx="46574">117162</cx:pt>
          <cx:pt idx="46575">1032133.5</cx:pt>
          <cx:pt idx="46576">254700</cx:pt>
          <cx:pt idx="46577">450000</cx:pt>
          <cx:pt idx="46578">497520</cx:pt>
          <cx:pt idx="46579">810000</cx:pt>
          <cx:pt idx="46580">1099350</cx:pt>
          <cx:pt idx="46581">202500</cx:pt>
          <cx:pt idx="46582">371245.5</cx:pt>
          <cx:pt idx="46583">900000</cx:pt>
          <cx:pt idx="46584">1350000</cx:pt>
          <cx:pt idx="46585">604152</cx:pt>
          <cx:pt idx="46586">941193</cx:pt>
          <cx:pt idx="46587">147888</cx:pt>
          <cx:pt idx="46588">254700</cx:pt>
          <cx:pt idx="46589">95940</cx:pt>
          <cx:pt idx="46590">1205896.5</cx:pt>
          <cx:pt idx="46591">1125000</cx:pt>
          <cx:pt idx="46592">1051245</cx:pt>
          <cx:pt idx="46593">942300</cx:pt>
          <cx:pt idx="46594">142632</cx:pt>
          <cx:pt idx="46595">762979.5</cx:pt>
          <cx:pt idx="46596">508495.5</cx:pt>
          <cx:pt idx="46597">900000</cx:pt>
          <cx:pt idx="46598">188460</cx:pt>
          <cx:pt idx="46599">906615</cx:pt>
          <cx:pt idx="46600">526500</cx:pt>
          <cx:pt idx="46601">990000</cx:pt>
          <cx:pt idx="46602">1579500</cx:pt>
          <cx:pt idx="46603">298512</cx:pt>
          <cx:pt idx="46604">1528200</cx:pt>
          <cx:pt idx="46605">755190</cx:pt>
          <cx:pt idx="46606">1687500</cx:pt>
          <cx:pt idx="46607">247500</cx:pt>
          <cx:pt idx="46608">396171</cx:pt>
          <cx:pt idx="46609">135000</cx:pt>
          <cx:pt idx="46610">1172470.5</cx:pt>
          <cx:pt idx="46611">98910</cx:pt>
          <cx:pt idx="46612">517500</cx:pt>
          <cx:pt idx="46613">1129500</cx:pt>
          <cx:pt idx="46614">180000</cx:pt>
          <cx:pt idx="46615">180000</cx:pt>
          <cx:pt idx="46616">835380</cx:pt>
          <cx:pt idx="46617">270000</cx:pt>
          <cx:pt idx="46618">314100</cx:pt>
          <cx:pt idx="46619">450000</cx:pt>
          <cx:pt idx="46620">652311</cx:pt>
          <cx:pt idx="46621">533668.5</cx:pt>
          <cx:pt idx="46622">797557.5</cx:pt>
          <cx:pt idx="46623">1125000</cx:pt>
          <cx:pt idx="46624">810000</cx:pt>
          <cx:pt idx="46625">501390</cx:pt>
          <cx:pt idx="46626">177768</cx:pt>
          <cx:pt idx="46627">630000</cx:pt>
          <cx:pt idx="46628">517500</cx:pt>
          <cx:pt idx="46629">1288350</cx:pt>
          <cx:pt idx="46630">664569</cx:pt>
          <cx:pt idx="46631">355536</cx:pt>
          <cx:pt idx="46632">1323000</cx:pt>
          <cx:pt idx="46633">630000</cx:pt>
          <cx:pt idx="46634">345645</cx:pt>
          <cx:pt idx="46635">808650</cx:pt>
          <cx:pt idx="46636">180000</cx:pt>
          <cx:pt idx="46637">640080</cx:pt>
          <cx:pt idx="46638">360000</cx:pt>
          <cx:pt idx="46639">585000</cx:pt>
          <cx:pt idx="46640">101880</cx:pt>
          <cx:pt idx="46641">472500</cx:pt>
          <cx:pt idx="46642">427500</cx:pt>
          <cx:pt idx="46643">526491</cx:pt>
          <cx:pt idx="46644">385164</cx:pt>
          <cx:pt idx="46645">360000</cx:pt>
          <cx:pt idx="46646">787131</cx:pt>
          <cx:pt idx="46647">1162170</cx:pt>
          <cx:pt idx="46648">927252</cx:pt>
          <cx:pt idx="46649">112068</cx:pt>
          <cx:pt idx="46650">659610</cx:pt>
          <cx:pt idx="46651">135000</cx:pt>
          <cx:pt idx="46652">1492560</cx:pt>
          <cx:pt idx="46653">1921797</cx:pt>
          <cx:pt idx="46654">1027327.5</cx:pt>
          <cx:pt idx="46655">1928304</cx:pt>
          <cx:pt idx="46656">180000</cx:pt>
          <cx:pt idx="46657">225000</cx:pt>
          <cx:pt idx="46658">270000</cx:pt>
          <cx:pt idx="46659">254700</cx:pt>
          <cx:pt idx="46660">521280</cx:pt>
          <cx:pt idx="46661">225000</cx:pt>
          <cx:pt idx="46662">1006920</cx:pt>
          <cx:pt idx="46663">406597.5</cx:pt>
          <cx:pt idx="46664">1107000</cx:pt>
          <cx:pt idx="46665">199008</cx:pt>
          <cx:pt idx="46666">894766.5</cx:pt>
          <cx:pt idx="46667">1666746</cx:pt>
          <cx:pt idx="46668">366588</cx:pt>
          <cx:pt idx="46669">315000</cx:pt>
          <cx:pt idx="46670">988875</cx:pt>
          <cx:pt idx="46671">199080</cx:pt>
          <cx:pt idx="46672">66222</cx:pt>
          <cx:pt idx="46673">521280</cx:pt>
          <cx:pt idx="46674">171000</cx:pt>
          <cx:pt idx="46675">1125000</cx:pt>
          <cx:pt idx="46676">98910</cx:pt>
          <cx:pt idx="46677">216000</cx:pt>
          <cx:pt idx="46678">752742</cx:pt>
          <cx:pt idx="46679">180000</cx:pt>
          <cx:pt idx="46680">601470</cx:pt>
          <cx:pt idx="46681">755190</cx:pt>
          <cx:pt idx="46682">254700</cx:pt>
          <cx:pt idx="46683">202500</cx:pt>
          <cx:pt idx="46684">1242531</cx:pt>
          <cx:pt idx="46685">675000</cx:pt>
          <cx:pt idx="46686">450000</cx:pt>
          <cx:pt idx="46687">293535</cx:pt>
          <cx:pt idx="46688">346500</cx:pt>
          <cx:pt idx="46689">270000</cx:pt>
          <cx:pt idx="46690">593010</cx:pt>
          <cx:pt idx="46691">1125000</cx:pt>
          <cx:pt idx="46692">1110492</cx:pt>
          <cx:pt idx="46693">45000</cx:pt>
          <cx:pt idx="46694">54729</cx:pt>
          <cx:pt idx="46695">640080</cx:pt>
          <cx:pt idx="46696">436032</cx:pt>
          <cx:pt idx="46697">980005.5</cx:pt>
          <cx:pt idx="46698">417024</cx:pt>
          <cx:pt idx="46699">225000</cx:pt>
          <cx:pt idx="46700">1011955.5</cx:pt>
          <cx:pt idx="46701">270000</cx:pt>
          <cx:pt idx="46702">180000</cx:pt>
          <cx:pt idx="46703">269982</cx:pt>
          <cx:pt idx="46704">1850287.5</cx:pt>
          <cx:pt idx="46705">183384</cx:pt>
          <cx:pt idx="46706">1800000</cx:pt>
          <cx:pt idx="46707">584766</cx:pt>
          <cx:pt idx="46708">848745</cx:pt>
          <cx:pt idx="46709">531706.5</cx:pt>
          <cx:pt idx="46710">450000</cx:pt>
          <cx:pt idx="46711">360000</cx:pt>
          <cx:pt idx="46712">358344</cx:pt>
          <cx:pt idx="46713">258709.5</cx:pt>
          <cx:pt idx="46714">157500</cx:pt>
          <cx:pt idx="46715">279000</cx:pt>
          <cx:pt idx="46716">180000</cx:pt>
          <cx:pt idx="46717">840996</cx:pt>
          <cx:pt idx="46718">215640</cx:pt>
          <cx:pt idx="46719">1192500</cx:pt>
          <cx:pt idx="46720">723996</cx:pt>
          <cx:pt idx="46721">180000</cx:pt>
          <cx:pt idx="46722">143910</cx:pt>
          <cx:pt idx="46723">765000</cx:pt>
          <cx:pt idx="46724">450000</cx:pt>
          <cx:pt idx="46725">473760</cx:pt>
          <cx:pt idx="46726">1169550</cx:pt>
          <cx:pt idx="46727">1237032</cx:pt>
          <cx:pt idx="46728">1035000</cx:pt>
          <cx:pt idx="46729">942300</cx:pt>
          <cx:pt idx="46730">427500</cx:pt>
          <cx:pt idx="46731">543204</cx:pt>
          <cx:pt idx="46732">71316</cx:pt>
          <cx:pt idx="46733">163008</cx:pt>
          <cx:pt idx="46734">436032</cx:pt>
          <cx:pt idx="46735">270000</cx:pt>
          <cx:pt idx="46736">204858</cx:pt>
          <cx:pt idx="46737">305221.5</cx:pt>
          <cx:pt idx="46738">630000</cx:pt>
          <cx:pt idx="46739">254700</cx:pt>
          <cx:pt idx="46740">1125000</cx:pt>
          <cx:pt idx="46741">781920</cx:pt>
          <cx:pt idx="46742">780363</cx:pt>
          <cx:pt idx="46743">148140</cx:pt>
          <cx:pt idx="46744">1288350</cx:pt>
          <cx:pt idx="46745">1350000</cx:pt>
          <cx:pt idx="46746">583834.5</cx:pt>
          <cx:pt idx="46747">481855.5</cx:pt>
          <cx:pt idx="46748">598486.5</cx:pt>
          <cx:pt idx="46749">381528</cx:pt>
          <cx:pt idx="46750">203760</cx:pt>
          <cx:pt idx="46751">315000</cx:pt>
          <cx:pt idx="46752">284400</cx:pt>
          <cx:pt idx="46753">545040</cx:pt>
          <cx:pt idx="46754">1152000</cx:pt>
          <cx:pt idx="46755">252531</cx:pt>
          <cx:pt idx="46756">585000</cx:pt>
          <cx:pt idx="46757">225000</cx:pt>
          <cx:pt idx="46758">270000</cx:pt>
          <cx:pt idx="46759">360000</cx:pt>
          <cx:pt idx="46760">895500</cx:pt>
          <cx:pt idx="46761">1089000</cx:pt>
          <cx:pt idx="46762">1724688</cx:pt>
          <cx:pt idx="46763">891072</cx:pt>
          <cx:pt idx="46764">945000</cx:pt>
          <cx:pt idx="46765">1436850</cx:pt>
          <cx:pt idx="46766">1078200</cx:pt>
          <cx:pt idx="46767">315000</cx:pt>
          <cx:pt idx="46768">257391</cx:pt>
          <cx:pt idx="46769">398016</cx:pt>
          <cx:pt idx="46770">1113133.5</cx:pt>
          <cx:pt idx="46771">648000</cx:pt>
          <cx:pt idx="46772">630000</cx:pt>
          <cx:pt idx="46773">1211049</cx:pt>
          <cx:pt idx="46774">202500</cx:pt>
          <cx:pt idx="46775">854352</cx:pt>
          <cx:pt idx="46776">450000</cx:pt>
          <cx:pt idx="46777">490005</cx:pt>
          <cx:pt idx="46778">364896</cx:pt>
          <cx:pt idx="46779">270000</cx:pt>
          <cx:pt idx="46780">414792</cx:pt>
          <cx:pt idx="46781">2250000</cx:pt>
          <cx:pt idx="46782">122256</cx:pt>
          <cx:pt idx="46783">1546020</cx:pt>
          <cx:pt idx="46784">180000</cx:pt>
          <cx:pt idx="46785">263686.5</cx:pt>
          <cx:pt idx="46786">573408</cx:pt>
          <cx:pt idx="46787">95940</cx:pt>
          <cx:pt idx="46788">755190</cx:pt>
          <cx:pt idx="46789">180000</cx:pt>
          <cx:pt idx="46790">254700</cx:pt>
          <cx:pt idx="46791">315000</cx:pt>
          <cx:pt idx="46792">1125000</cx:pt>
          <cx:pt idx="46793">158148</cx:pt>
          <cx:pt idx="46794">860377.5</cx:pt>
          <cx:pt idx="46795">888840</cx:pt>
          <cx:pt idx="46796">251091</cx:pt>
          <cx:pt idx="46797">1227901.5</cx:pt>
          <cx:pt idx="46798">315000</cx:pt>
          <cx:pt idx="46799">1318896</cx:pt>
          <cx:pt idx="46800">225000</cx:pt>
          <cx:pt idx="46801">968377.5</cx:pt>
          <cx:pt idx="46802">384048</cx:pt>
          <cx:pt idx="46803">1462500</cx:pt>
          <cx:pt idx="46804">152820</cx:pt>
          <cx:pt idx="46805">358443</cx:pt>
          <cx:pt idx="46806">675000</cx:pt>
          <cx:pt idx="46807">835605</cx:pt>
          <cx:pt idx="46808">479353.5</cx:pt>
          <cx:pt idx="46809">758002.5</cx:pt>
          <cx:pt idx="46810">284400</cx:pt>
          <cx:pt idx="46811">898735.5</cx:pt>
          <cx:pt idx="46812">675000</cx:pt>
          <cx:pt idx="46813">684652.5</cx:pt>
          <cx:pt idx="46814">270000</cx:pt>
          <cx:pt idx="46815">848745</cx:pt>
          <cx:pt idx="46816">474048</cx:pt>
          <cx:pt idx="46817">691020</cx:pt>
          <cx:pt idx="46818">254700</cx:pt>
          <cx:pt idx="46819">225000</cx:pt>
          <cx:pt idx="46820">254700</cx:pt>
          <cx:pt idx="46821">1575000</cx:pt>
          <cx:pt idx="46822">225000</cx:pt>
          <cx:pt idx="46823">225000</cx:pt>
          <cx:pt idx="46824">988191</cx:pt>
          <cx:pt idx="46825">1078200</cx:pt>
          <cx:pt idx="46826">472500</cx:pt>
          <cx:pt idx="46827">180000</cx:pt>
          <cx:pt idx="46828">284400</cx:pt>
          <cx:pt idx="46829">450000</cx:pt>
          <cx:pt idx="46830">945000</cx:pt>
          <cx:pt idx="46831">450000</cx:pt>
          <cx:pt idx="46832">526491</cx:pt>
          <cx:pt idx="46833">625536</cx:pt>
          <cx:pt idx="46834">640080</cx:pt>
          <cx:pt idx="46835">284400</cx:pt>
          <cx:pt idx="46836">364896</cx:pt>
          <cx:pt idx="46837">72000</cx:pt>
          <cx:pt idx="46838">1125000</cx:pt>
          <cx:pt idx="46839">657886.5</cx:pt>
          <cx:pt idx="46840">808650</cx:pt>
          <cx:pt idx="46841">941580</cx:pt>
          <cx:pt idx="46842">1227901.5</cx:pt>
          <cx:pt idx="46843">755190</cx:pt>
          <cx:pt idx="46844">536917.5</cx:pt>
          <cx:pt idx="46845">180000</cx:pt>
          <cx:pt idx="46846">270000</cx:pt>
          <cx:pt idx="46847">1288350</cx:pt>
          <cx:pt idx="46848">254700</cx:pt>
          <cx:pt idx="46849">364896</cx:pt>
          <cx:pt idx="46850">1056447</cx:pt>
          <cx:pt idx="46851">270000</cx:pt>
          <cx:pt idx="46852">135000</cx:pt>
          <cx:pt idx="46853">278613</cx:pt>
          <cx:pt idx="46854">534204</cx:pt>
          <cx:pt idx="46855">824823</cx:pt>
          <cx:pt idx="46856">135000</cx:pt>
          <cx:pt idx="46857">180000</cx:pt>
          <cx:pt idx="46858">333337.5</cx:pt>
          <cx:pt idx="46859">781920</cx:pt>
          <cx:pt idx="46860">215640</cx:pt>
          <cx:pt idx="46861">1003500</cx:pt>
          <cx:pt idx="46862">364032</cx:pt>
          <cx:pt idx="46863">247275</cx:pt>
          <cx:pt idx="46864">967500</cx:pt>
          <cx:pt idx="46865">450000</cx:pt>
          <cx:pt idx="46866">508495.5</cx:pt>
          <cx:pt idx="46867">180000</cx:pt>
          <cx:pt idx="46868">274500</cx:pt>
          <cx:pt idx="46869">1381113</cx:pt>
          <cx:pt idx="46870">360000</cx:pt>
          <cx:pt idx="46871">1752039</cx:pt>
          <cx:pt idx="46872">675000</cx:pt>
          <cx:pt idx="46873">441481.5</cx:pt>
          <cx:pt idx="46874">454500</cx:pt>
          <cx:pt idx="46875">450000</cx:pt>
          <cx:pt idx="46876">269982</cx:pt>
          <cx:pt idx="46877">1006920</cx:pt>
          <cx:pt idx="46878">981747</cx:pt>
          <cx:pt idx="46879">86598</cx:pt>
          <cx:pt idx="46880">568800</cx:pt>
          <cx:pt idx="46881">247500</cx:pt>
          <cx:pt idx="46882">755190</cx:pt>
          <cx:pt idx="46883">900000</cx:pt>
          <cx:pt idx="46884">728460</cx:pt>
          <cx:pt idx="46885">145557</cx:pt>
          <cx:pt idx="46886">270000</cx:pt>
          <cx:pt idx="46887">1971072</cx:pt>
          <cx:pt idx="46888">787131</cx:pt>
          <cx:pt idx="46889">1023588</cx:pt>
          <cx:pt idx="46890">254700</cx:pt>
          <cx:pt idx="46891">219042</cx:pt>
          <cx:pt idx="46892">765000</cx:pt>
          <cx:pt idx="46893">450000</cx:pt>
          <cx:pt idx="46894">225000</cx:pt>
          <cx:pt idx="46895">810000</cx:pt>
          <cx:pt idx="46896">605439</cx:pt>
          <cx:pt idx="46897">545040</cx:pt>
          <cx:pt idx="46898">450000</cx:pt>
          <cx:pt idx="46899">199152</cx:pt>
          <cx:pt idx="46900">539100</cx:pt>
          <cx:pt idx="46901">538389</cx:pt>
          <cx:pt idx="46902">495000</cx:pt>
          <cx:pt idx="46903">1288350</cx:pt>
          <cx:pt idx="46904">533304</cx:pt>
          <cx:pt idx="46905">1506816</cx:pt>
          <cx:pt idx="46906">454500</cx:pt>
          <cx:pt idx="46907">431280</cx:pt>
          <cx:pt idx="46908">305955</cx:pt>
          <cx:pt idx="46909">180000</cx:pt>
          <cx:pt idx="46910">198085.5</cx:pt>
          <cx:pt idx="46911">545040</cx:pt>
          <cx:pt idx="46912">484789.5</cx:pt>
          <cx:pt idx="46913">170640</cx:pt>
          <cx:pt idx="46914">283419</cx:pt>
          <cx:pt idx="46915">351792</cx:pt>
          <cx:pt idx="46916">178290</cx:pt>
          <cx:pt idx="46917">203760</cx:pt>
          <cx:pt idx="46918">1078200</cx:pt>
          <cx:pt idx="46919">900000</cx:pt>
          <cx:pt idx="46920">553806</cx:pt>
          <cx:pt idx="46921">1078200</cx:pt>
          <cx:pt idx="46922">654498</cx:pt>
          <cx:pt idx="46923">495000</cx:pt>
          <cx:pt idx="46924">1764000</cx:pt>
          <cx:pt idx="46925">610335</cx:pt>
          <cx:pt idx="46926">292500</cx:pt>
          <cx:pt idx="46927">445333.5</cx:pt>
          <cx:pt idx="46928">1183963.5</cx:pt>
          <cx:pt idx="46929">302206.5</cx:pt>
          <cx:pt idx="46930">292500</cx:pt>
          <cx:pt idx="46931">1575000</cx:pt>
          <cx:pt idx="46932">302206.5</cx:pt>
          <cx:pt idx="46933">808650</cx:pt>
          <cx:pt idx="46934">521280</cx:pt>
          <cx:pt idx="46935">808650</cx:pt>
          <cx:pt idx="46936">314100</cx:pt>
          <cx:pt idx="46937">1288350</cx:pt>
          <cx:pt idx="46938">595903.5</cx:pt>
          <cx:pt idx="46939">900000</cx:pt>
          <cx:pt idx="46940">199080</cx:pt>
          <cx:pt idx="46941">760225.5</cx:pt>
          <cx:pt idx="46942">467667</cx:pt>
          <cx:pt idx="46943">202500</cx:pt>
          <cx:pt idx="46944">675000</cx:pt>
          <cx:pt idx="46945">270000</cx:pt>
          <cx:pt idx="46946">526491</cx:pt>
          <cx:pt idx="46947">509400</cx:pt>
          <cx:pt idx="46948">508495.5</cx:pt>
          <cx:pt idx="46949">202500</cx:pt>
          <cx:pt idx="46950">450000</cx:pt>
          <cx:pt idx="46951">101880</cx:pt>
          <cx:pt idx="46952">1575000</cx:pt>
          <cx:pt idx="46953">675000</cx:pt>
          <cx:pt idx="46954">473760</cx:pt>
          <cx:pt idx="46955">490495.5</cx:pt>
          <cx:pt idx="46956">938304</cx:pt>
          <cx:pt idx="46957">135000</cx:pt>
          <cx:pt idx="46958">876825</cx:pt>
          <cx:pt idx="46959">215640</cx:pt>
          <cx:pt idx="46960">1080000</cx:pt>
          <cx:pt idx="46961">269550</cx:pt>
          <cx:pt idx="46962">1540867.5</cx:pt>
          <cx:pt idx="46963">1023966</cx:pt>
          <cx:pt idx="46964">239850</cx:pt>
          <cx:pt idx="46965">467257.5</cx:pt>
          <cx:pt idx="46966">672453</cx:pt>
          <cx:pt idx="46967">1024740</cx:pt>
          <cx:pt idx="46968">180000</cx:pt>
          <cx:pt idx="46969">787131</cx:pt>
          <cx:pt idx="46970">1288350</cx:pt>
          <cx:pt idx="46971">152820</cx:pt>
          <cx:pt idx="46972">202500</cx:pt>
          <cx:pt idx="46973">675000</cx:pt>
          <cx:pt idx="46974">298512</cx:pt>
          <cx:pt idx="46975">1288350</cx:pt>
          <cx:pt idx="46976">170640</cx:pt>
          <cx:pt idx="46977">781920</cx:pt>
          <cx:pt idx="46978">1006920</cx:pt>
          <cx:pt idx="46979">257391</cx:pt>
          <cx:pt idx="46980">1575000</cx:pt>
          <cx:pt idx="46981">1006920</cx:pt>
          <cx:pt idx="46982">180000</cx:pt>
          <cx:pt idx="46983">679500</cx:pt>
          <cx:pt idx="46984">904500</cx:pt>
          <cx:pt idx="46985">396000</cx:pt>
          <cx:pt idx="46986">180000</cx:pt>
          <cx:pt idx="46987">144486</cx:pt>
          <cx:pt idx="46988">675000</cx:pt>
          <cx:pt idx="46989">598500</cx:pt>
          <cx:pt idx="46990">334152</cx:pt>
          <cx:pt idx="46991">1525482</cx:pt>
          <cx:pt idx="46992">373140</cx:pt>
          <cx:pt idx="46993">254700</cx:pt>
          <cx:pt idx="46994">585000</cx:pt>
          <cx:pt idx="46995">490536</cx:pt>
          <cx:pt idx="46996">413235</cx:pt>
          <cx:pt idx="46997">760225.5</cx:pt>
          <cx:pt idx="46998">675000</cx:pt>
          <cx:pt idx="46999">720000</cx:pt>
          <cx:pt idx="47000">495000</cx:pt>
          <cx:pt idx="47001">328500</cx:pt>
          <cx:pt idx="47002">436032</cx:pt>
          <cx:pt idx="47003">454500</cx:pt>
          <cx:pt idx="47004">148500</cx:pt>
          <cx:pt idx="47005">135000</cx:pt>
          <cx:pt idx="47006">1236816</cx:pt>
          <cx:pt idx="47007">808650</cx:pt>
          <cx:pt idx="47008">180000</cx:pt>
          <cx:pt idx="47009">528984</cx:pt>
          <cx:pt idx="47010">1546020</cx:pt>
          <cx:pt idx="47011">157500</cx:pt>
          <cx:pt idx="47012">422892</cx:pt>
          <cx:pt idx="47013">143910</cx:pt>
          <cx:pt idx="47014">490536</cx:pt>
          <cx:pt idx="47015">640080</cx:pt>
          <cx:pt idx="47016">834048</cx:pt>
          <cx:pt idx="47017">307944</cx:pt>
          <cx:pt idx="47018">675000</cx:pt>
          <cx:pt idx="47019">339948</cx:pt>
          <cx:pt idx="47020">531706.5</cx:pt>
          <cx:pt idx="47021">900000</cx:pt>
          <cx:pt idx="47022">2250000</cx:pt>
          <cx:pt idx="47023">640080</cx:pt>
          <cx:pt idx="47024">1483231.5</cx:pt>
          <cx:pt idx="47025">250272</cx:pt>
          <cx:pt idx="47026">99000</cx:pt>
          <cx:pt idx="47027">436032</cx:pt>
          <cx:pt idx="47028">634482</cx:pt>
          <cx:pt idx="47029">312768</cx:pt>
          <cx:pt idx="47030">855882</cx:pt>
          <cx:pt idx="47031">2517300</cx:pt>
          <cx:pt idx="47032">101880</cx:pt>
          <cx:pt idx="47033">327024</cx:pt>
          <cx:pt idx="47034">254700</cx:pt>
          <cx:pt idx="47035">590337</cx:pt>
          <cx:pt idx="47036">343800</cx:pt>
          <cx:pt idx="47037">1515415.5</cx:pt>
          <cx:pt idx="47038">180000</cx:pt>
          <cx:pt idx="47039">303205.5</cx:pt>
          <cx:pt idx="47040">277969.5</cx:pt>
          <cx:pt idx="47041">797557.5</cx:pt>
          <cx:pt idx="47042">752742</cx:pt>
          <cx:pt idx="47043">571486.5</cx:pt>
          <cx:pt idx="47044">499500</cx:pt>
          <cx:pt idx="47045">531706.5</cx:pt>
          <cx:pt idx="47046">163512</cx:pt>
          <cx:pt idx="47047">770328</cx:pt>
          <cx:pt idx="47048">152820</cx:pt>
          <cx:pt idx="47049">670500</cx:pt>
          <cx:pt idx="47050">337500</cx:pt>
          <cx:pt idx="47051">1255680</cx:pt>
          <cx:pt idx="47052">239850</cx:pt>
          <cx:pt idx="47053">180000</cx:pt>
          <cx:pt idx="47054">708939</cx:pt>
          <cx:pt idx="47055">178290</cx:pt>
          <cx:pt idx="47056">886500</cx:pt>
          <cx:pt idx="47057">675000</cx:pt>
          <cx:pt idx="47058">647046</cx:pt>
          <cx:pt idx="47059">180000</cx:pt>
          <cx:pt idx="47060">239850</cx:pt>
          <cx:pt idx="47061">314100</cx:pt>
          <cx:pt idx="47062">1180129.5</cx:pt>
          <cx:pt idx="47063">269550</cx:pt>
          <cx:pt idx="47064">239850</cx:pt>
          <cx:pt idx="47065">490536</cx:pt>
          <cx:pt idx="47066">143910</cx:pt>
          <cx:pt idx="47067">675000</cx:pt>
          <cx:pt idx="47068">269550</cx:pt>
          <cx:pt idx="47069">408780</cx:pt>
          <cx:pt idx="47070">573628.5</cx:pt>
          <cx:pt idx="47071">1113840</cx:pt>
          <cx:pt idx="47072">754740</cx:pt>
          <cx:pt idx="47073">373311</cx:pt>
          <cx:pt idx="47074">509400</cx:pt>
          <cx:pt idx="47075">163512</cx:pt>
          <cx:pt idx="47076">1512000</cx:pt>
          <cx:pt idx="47077">309420</cx:pt>
          <cx:pt idx="47078">545040</cx:pt>
          <cx:pt idx="47079">225000</cx:pt>
          <cx:pt idx="47080">545040</cx:pt>
          <cx:pt idx="47081">225000</cx:pt>
          <cx:pt idx="47082">1340419.5</cx:pt>
          <cx:pt idx="47083">518562</cx:pt>
          <cx:pt idx="47084">270000</cx:pt>
          <cx:pt idx="47085">1024290</cx:pt>
          <cx:pt idx="47086">647046</cx:pt>
          <cx:pt idx="47087">900000</cx:pt>
          <cx:pt idx="47088">547344</cx:pt>
          <cx:pt idx="47089">276277.5</cx:pt>
          <cx:pt idx="47090">927252</cx:pt>
          <cx:pt idx="47091">285723</cx:pt>
          <cx:pt idx="47092">870984</cx:pt>
          <cx:pt idx="47093">562932</cx:pt>
          <cx:pt idx="47094">269550</cx:pt>
          <cx:pt idx="47095">675000</cx:pt>
          <cx:pt idx="47096">1223010</cx:pt>
          <cx:pt idx="47097">675000</cx:pt>
          <cx:pt idx="47098">477000</cx:pt>
          <cx:pt idx="47099">956574</cx:pt>
          <cx:pt idx="47100">127350</cx:pt>
          <cx:pt idx="47101">526491</cx:pt>
          <cx:pt idx="47102">103500</cx:pt>
          <cx:pt idx="47103">1006920</cx:pt>
          <cx:pt idx="47104">292500</cx:pt>
          <cx:pt idx="47105">545040</cx:pt>
          <cx:pt idx="47106">1312110</cx:pt>
          <cx:pt idx="47107">450000</cx:pt>
          <cx:pt idx="47108">247275</cx:pt>
          <cx:pt idx="47109">1886850</cx:pt>
          <cx:pt idx="47110">270000</cx:pt>
          <cx:pt idx="47111">1575000</cx:pt>
          <cx:pt idx="47112">1096236</cx:pt>
          <cx:pt idx="47113">781920</cx:pt>
          <cx:pt idx="47114">805536</cx:pt>
          <cx:pt idx="47115">239850</cx:pt>
          <cx:pt idx="47116">189000</cx:pt>
          <cx:pt idx="47117">270000</cx:pt>
          <cx:pt idx="47118">539100</cx:pt>
          <cx:pt idx="47119">284400</cx:pt>
          <cx:pt idx="47120">381528</cx:pt>
          <cx:pt idx="47121">284400</cx:pt>
          <cx:pt idx="47122">2013840</cx:pt>
          <cx:pt idx="47123">315000</cx:pt>
          <cx:pt idx="47124">229500</cx:pt>
          <cx:pt idx="47125">1129500</cx:pt>
          <cx:pt idx="47126">284400</cx:pt>
          <cx:pt idx="47127">135000</cx:pt>
          <cx:pt idx="47128">450000</cx:pt>
          <cx:pt idx="47129">332946</cx:pt>
          <cx:pt idx="47130">1067940</cx:pt>
          <cx:pt idx="47131">970380</cx:pt>
          <cx:pt idx="47132">834048</cx:pt>
          <cx:pt idx="47133">254700</cx:pt>
          <cx:pt idx="47134">900000</cx:pt>
          <cx:pt idx="47135">225000</cx:pt>
          <cx:pt idx="47136">270000</cx:pt>
          <cx:pt idx="47137">576000</cx:pt>
          <cx:pt idx="47138">314100</cx:pt>
          <cx:pt idx="47139">696528</cx:pt>
          <cx:pt idx="47140">270000</cx:pt>
          <cx:pt idx="47141">269550</cx:pt>
          <cx:pt idx="47142">675000</cx:pt>
          <cx:pt idx="47143">1024740</cx:pt>
          <cx:pt idx="47144">270000</cx:pt>
          <cx:pt idx="47145">1096020</cx:pt>
          <cx:pt idx="47146">738108</cx:pt>
          <cx:pt idx="47147">459000</cx:pt>
          <cx:pt idx="47148">284400</cx:pt>
          <cx:pt idx="47149">247275</cx:pt>
          <cx:pt idx="47150">652500</cx:pt>
          <cx:pt idx="47151">254700</cx:pt>
          <cx:pt idx="47152">314100</cx:pt>
          <cx:pt idx="47153">314100</cx:pt>
          <cx:pt idx="47154">216144</cx:pt>
          <cx:pt idx="47155">299772</cx:pt>
          <cx:pt idx="47156">215640</cx:pt>
          <cx:pt idx="47157">225000</cx:pt>
          <cx:pt idx="47158">405000</cx:pt>
          <cx:pt idx="47159">270000</cx:pt>
          <cx:pt idx="47160">180000</cx:pt>
          <cx:pt idx="47161">279000</cx:pt>
          <cx:pt idx="47162">622188</cx:pt>
          <cx:pt idx="47163">135000</cx:pt>
          <cx:pt idx="47164">117000</cx:pt>
          <cx:pt idx="47165">450000</cx:pt>
          <cx:pt idx="47166">855882</cx:pt>
          <cx:pt idx="47167">450000</cx:pt>
          <cx:pt idx="47168">1354500</cx:pt>
          <cx:pt idx="47169">450000</cx:pt>
          <cx:pt idx="47170">270000</cx:pt>
          <cx:pt idx="47171">675000</cx:pt>
          <cx:pt idx="47172">423000</cx:pt>
          <cx:pt idx="47173">180000</cx:pt>
          <cx:pt idx="47174">1260000</cx:pt>
          <cx:pt idx="47175">545040</cx:pt>
          <cx:pt idx="47176">450000</cx:pt>
          <cx:pt idx="47177">286704</cx:pt>
          <cx:pt idx="47178">592560</cx:pt>
          <cx:pt idx="47179">566055</cx:pt>
          <cx:pt idx="47180">337500</cx:pt>
          <cx:pt idx="47181">540000</cx:pt>
          <cx:pt idx="47182">225000</cx:pt>
          <cx:pt idx="47183">472500</cx:pt>
          <cx:pt idx="47184">247500</cx:pt>
          <cx:pt idx="47185">324216</cx:pt>
          <cx:pt idx="47186">62361</cx:pt>
          <cx:pt idx="47187">280170</cx:pt>
          <cx:pt idx="47188">95940</cx:pt>
          <cx:pt idx="47189">675000</cx:pt>
          <cx:pt idx="47190">900000</cx:pt>
          <cx:pt idx="47191">312840</cx:pt>
          <cx:pt idx="47192">835380</cx:pt>
          <cx:pt idx="47193">270000</cx:pt>
          <cx:pt idx="47194">524866.5</cx:pt>
          <cx:pt idx="47195">859212</cx:pt>
          <cx:pt idx="47196">895707</cx:pt>
          <cx:pt idx="47197">284400</cx:pt>
          <cx:pt idx="47198">180000</cx:pt>
          <cx:pt idx="47199">270000</cx:pt>
          <cx:pt idx="47200">500211</cx:pt>
          <cx:pt idx="47201">835380</cx:pt>
          <cx:pt idx="47202">544491</cx:pt>
          <cx:pt idx="47203">675000</cx:pt>
          <cx:pt idx="47204">161730</cx:pt>
          <cx:pt idx="47205">450000</cx:pt>
          <cx:pt idx="47206">808650</cx:pt>
          <cx:pt idx="47207">703728</cx:pt>
          <cx:pt idx="47208">781920</cx:pt>
          <cx:pt idx="47209">232434</cx:pt>
          <cx:pt idx="47210">180000</cx:pt>
          <cx:pt idx="47211">315000</cx:pt>
          <cx:pt idx="47212">540000</cx:pt>
          <cx:pt idx="47213">571500</cx:pt>
          <cx:pt idx="47214">1350000</cx:pt>
          <cx:pt idx="47215">227520</cx:pt>
          <cx:pt idx="47216">157500</cx:pt>
          <cx:pt idx="47217">270000</cx:pt>
          <cx:pt idx="47218">630000</cx:pt>
          <cx:pt idx="47219">284400</cx:pt>
          <cx:pt idx="47220">269550</cx:pt>
          <cx:pt idx="47221">675000</cx:pt>
          <cx:pt idx="47222">808650</cx:pt>
          <cx:pt idx="47223">450000</cx:pt>
          <cx:pt idx="47224">202500</cx:pt>
          <cx:pt idx="47225">180000</cx:pt>
          <cx:pt idx="47226">904500</cx:pt>
          <cx:pt idx="47227">197820</cx:pt>
          <cx:pt idx="47228">1773963</cx:pt>
          <cx:pt idx="47229">755190</cx:pt>
          <cx:pt idx="47230">448056</cx:pt>
          <cx:pt idx="47231">497520</cx:pt>
          <cx:pt idx="47232">284400</cx:pt>
          <cx:pt idx="47233">835380</cx:pt>
          <cx:pt idx="47234">270000</cx:pt>
          <cx:pt idx="47235">715095</cx:pt>
          <cx:pt idx="47236">315000</cx:pt>
          <cx:pt idx="47237">314100</cx:pt>
          <cx:pt idx="47238">436032</cx:pt>
          <cx:pt idx="47239">225000</cx:pt>
          <cx:pt idx="47240">450000</cx:pt>
          <cx:pt idx="47241">900000</cx:pt>
          <cx:pt idx="47242">509400</cx:pt>
          <cx:pt idx="47243">295776</cx:pt>
          <cx:pt idx="47244">651600</cx:pt>
          <cx:pt idx="47245">543735</cx:pt>
          <cx:pt idx="47246">781920</cx:pt>
          <cx:pt idx="47247">378531</cx:pt>
          <cx:pt idx="47248">834048</cx:pt>
          <cx:pt idx="47249">540000</cx:pt>
          <cx:pt idx="47250">490495.5</cx:pt>
          <cx:pt idx="47251">450000</cx:pt>
          <cx:pt idx="47252">188478</cx:pt>
          <cx:pt idx="47253">593010</cx:pt>
          <cx:pt idx="47254">691020</cx:pt>
          <cx:pt idx="47255">327024</cx:pt>
          <cx:pt idx="47256">1762110</cx:pt>
          <cx:pt idx="47257">101880</cx:pt>
          <cx:pt idx="47258">239850</cx:pt>
          <cx:pt idx="47259">180000</cx:pt>
          <cx:pt idx="47260">344043</cx:pt>
          <cx:pt idx="47261">1762110</cx:pt>
          <cx:pt idx="47262">922666.5</cx:pt>
          <cx:pt idx="47263">86346</cx:pt>
          <cx:pt idx="47264">490536</cx:pt>
          <cx:pt idx="47265">382500</cx:pt>
          <cx:pt idx="47266">225000</cx:pt>
          <cx:pt idx="47267">1006920</cx:pt>
          <cx:pt idx="47268">254700</cx:pt>
          <cx:pt idx="47269">878733</cx:pt>
          <cx:pt idx="47270">270000</cx:pt>
          <cx:pt idx="47271">675000</cx:pt>
          <cx:pt idx="47272">545157</cx:pt>
          <cx:pt idx="47273">272520</cx:pt>
          <cx:pt idx="47274">479700</cx:pt>
          <cx:pt idx="47275">431280</cx:pt>
          <cx:pt idx="47276">900000</cx:pt>
          <cx:pt idx="47277">765000</cx:pt>
          <cx:pt idx="47278">225000</cx:pt>
          <cx:pt idx="47279">931401</cx:pt>
          <cx:pt idx="47280">312768</cx:pt>
          <cx:pt idx="47281">508495.5</cx:pt>
          <cx:pt idx="47282">544491</cx:pt>
          <cx:pt idx="47283">942300</cx:pt>
          <cx:pt idx="47284">450000</cx:pt>
          <cx:pt idx="47285">598486.5</cx:pt>
          <cx:pt idx="47286">592560</cx:pt>
          <cx:pt idx="47287">803259</cx:pt>
          <cx:pt idx="47288">49500</cx:pt>
          <cx:pt idx="47289">545040</cx:pt>
          <cx:pt idx="47290">675000</cx:pt>
          <cx:pt idx="47291">1125000</cx:pt>
          <cx:pt idx="47292">675000</cx:pt>
          <cx:pt idx="47293">314100</cx:pt>
          <cx:pt idx="47294">1255680</cx:pt>
          <cx:pt idx="47295">1309500</cx:pt>
          <cx:pt idx="47296">1264428</cx:pt>
          <cx:pt idx="47297">450000</cx:pt>
          <cx:pt idx="47298">544491</cx:pt>
          <cx:pt idx="47299">441000</cx:pt>
          <cx:pt idx="47300">953460</cx:pt>
          <cx:pt idx="47301">247500</cx:pt>
          <cx:pt idx="47302">225000</cx:pt>
          <cx:pt idx="47303">526491</cx:pt>
          <cx:pt idx="47304">742500</cx:pt>
          <cx:pt idx="47305">269550</cx:pt>
          <cx:pt idx="47306">1125000</cx:pt>
          <cx:pt idx="47307">203760</cx:pt>
          <cx:pt idx="47308">333000</cx:pt>
          <cx:pt idx="47309">1546020</cx:pt>
          <cx:pt idx="47310">545040</cx:pt>
          <cx:pt idx="47311">946998</cx:pt>
          <cx:pt idx="47312">270000</cx:pt>
          <cx:pt idx="47313">157500</cx:pt>
          <cx:pt idx="47314">297000</cx:pt>
          <cx:pt idx="47315">913005</cx:pt>
          <cx:pt idx="47316">337500</cx:pt>
          <cx:pt idx="47317">180000</cx:pt>
          <cx:pt idx="47318">1125000</cx:pt>
          <cx:pt idx="47319">122521.5</cx:pt>
          <cx:pt idx="47320">630000</cx:pt>
          <cx:pt idx="47321">225000</cx:pt>
          <cx:pt idx="47322">360000</cx:pt>
          <cx:pt idx="47323">781920</cx:pt>
          <cx:pt idx="47324">225000</cx:pt>
          <cx:pt idx="47325">1762110</cx:pt>
          <cx:pt idx="47326">900000</cx:pt>
          <cx:pt idx="47327">314100</cx:pt>
          <cx:pt idx="47328">1325475</cx:pt>
          <cx:pt idx="47329">2700000</cx:pt>
          <cx:pt idx="47330">1236816</cx:pt>
          <cx:pt idx="47331">307152</cx:pt>
          <cx:pt idx="47332">675000</cx:pt>
          <cx:pt idx="47333">474867</cx:pt>
          <cx:pt idx="47334">450000</cx:pt>
          <cx:pt idx="47335">1215000</cx:pt>
          <cx:pt idx="47336">495000</cx:pt>
          <cx:pt idx="47337">634360.5</cx:pt>
          <cx:pt idx="47338">284400</cx:pt>
          <cx:pt idx="47339">545040</cx:pt>
          <cx:pt idx="47340">675000</cx:pt>
          <cx:pt idx="47341">180000</cx:pt>
          <cx:pt idx="47342">101880</cx:pt>
          <cx:pt idx="47343">148500</cx:pt>
          <cx:pt idx="47344">180000</cx:pt>
          <cx:pt idx="47345">1056447</cx:pt>
          <cx:pt idx="47346">728460</cx:pt>
          <cx:pt idx="47347">157914</cx:pt>
          <cx:pt idx="47348">180000</cx:pt>
          <cx:pt idx="47349">971280</cx:pt>
          <cx:pt idx="47350">101880</cx:pt>
          <cx:pt idx="47351">284400</cx:pt>
          <cx:pt idx="47352">343800</cx:pt>
          <cx:pt idx="47353">180000</cx:pt>
          <cx:pt idx="47354">781920</cx:pt>
          <cx:pt idx="47355">391090.5</cx:pt>
          <cx:pt idx="47356">490495.5</cx:pt>
          <cx:pt idx="47357">640080</cx:pt>
          <cx:pt idx="47358">314055</cx:pt>
          <cx:pt idx="47359">550080</cx:pt>
          <cx:pt idx="47360">733315.5</cx:pt>
          <cx:pt idx="47361">101880</cx:pt>
          <cx:pt idx="47362">1116000</cx:pt>
          <cx:pt idx="47363">180000</cx:pt>
          <cx:pt idx="47364">1027327.5</cx:pt>
          <cx:pt idx="47365">585000</cx:pt>
          <cx:pt idx="47366">450000</cx:pt>
          <cx:pt idx="47367">450000</cx:pt>
          <cx:pt idx="47368">540000</cx:pt>
          <cx:pt idx="47369">1062000</cx:pt>
          <cx:pt idx="47370">724581</cx:pt>
          <cx:pt idx="47371">603792</cx:pt>
          <cx:pt idx="47372">180000</cx:pt>
          <cx:pt idx="47373">427500</cx:pt>
          <cx:pt idx="47374">1431000</cx:pt>
          <cx:pt idx="47375">310671</cx:pt>
          <cx:pt idx="47376">52767</cx:pt>
          <cx:pt idx="47377">1298655</cx:pt>
          <cx:pt idx="47378">187704</cx:pt>
          <cx:pt idx="47379">855657</cx:pt>
          <cx:pt idx="47380">1125000</cx:pt>
          <cx:pt idx="47381">284400</cx:pt>
          <cx:pt idx="47382">1065681</cx:pt>
          <cx:pt idx="47383">201469.5</cx:pt>
          <cx:pt idx="47384">1288350</cx:pt>
          <cx:pt idx="47385">270000</cx:pt>
          <cx:pt idx="47386">180000</cx:pt>
          <cx:pt idx="47387">135000</cx:pt>
          <cx:pt idx="47388">609187.5</cx:pt>
          <cx:pt idx="47389">450000</cx:pt>
          <cx:pt idx="47390">315000</cx:pt>
          <cx:pt idx="47391">943425</cx:pt>
          <cx:pt idx="47392">497520</cx:pt>
          <cx:pt idx="47393">448056</cx:pt>
          <cx:pt idx="47394">263686.5</cx:pt>
          <cx:pt idx="47395">1146816</cx:pt>
          <cx:pt idx="47396">199080</cx:pt>
          <cx:pt idx="47397">701721</cx:pt>
          <cx:pt idx="47398">1042560</cx:pt>
          <cx:pt idx="47399">117162</cx:pt>
          <cx:pt idx="47400">787131</cx:pt>
          <cx:pt idx="47401">270000</cx:pt>
          <cx:pt idx="47402">454500</cx:pt>
          <cx:pt idx="47403">640764</cx:pt>
          <cx:pt idx="47404">679500</cx:pt>
          <cx:pt idx="47405">900000</cx:pt>
          <cx:pt idx="47406">67500</cx:pt>
          <cx:pt idx="47407">900000</cx:pt>
          <cx:pt idx="47408">270000</cx:pt>
          <cx:pt idx="47409">1006920</cx:pt>
          <cx:pt idx="47410">152820</cx:pt>
          <cx:pt idx="47411">555273</cx:pt>
          <cx:pt idx="47412">954864</cx:pt>
          <cx:pt idx="47413">1494486</cx:pt>
          <cx:pt idx="47414">1223010</cx:pt>
          <cx:pt idx="47415">983299.5</cx:pt>
          <cx:pt idx="47416">153576</cx:pt>
          <cx:pt idx="47417">808650</cx:pt>
          <cx:pt idx="47418">621900</cx:pt>
          <cx:pt idx="47419">170640</cx:pt>
          <cx:pt idx="47420">202500</cx:pt>
          <cx:pt idx="47421">2085120</cx:pt>
          <cx:pt idx="47422">545040</cx:pt>
          <cx:pt idx="47423">312840</cx:pt>
          <cx:pt idx="47424">161730</cx:pt>
          <cx:pt idx="47425">180000</cx:pt>
          <cx:pt idx="47426">351792</cx:pt>
          <cx:pt idx="47427">935640</cx:pt>
          <cx:pt idx="47428">518562</cx:pt>
          <cx:pt idx="47429">143910</cx:pt>
          <cx:pt idx="47430">508495.5</cx:pt>
          <cx:pt idx="47431">494550</cx:pt>
          <cx:pt idx="47432">270000</cx:pt>
          <cx:pt idx="47433">679500</cx:pt>
          <cx:pt idx="47434">270000</cx:pt>
          <cx:pt idx="47435">225000</cx:pt>
          <cx:pt idx="47436">1223010</cx:pt>
          <cx:pt idx="47437">338832</cx:pt>
          <cx:pt idx="47438">384048</cx:pt>
          <cx:pt idx="47439">454500</cx:pt>
          <cx:pt idx="47440">359725.5</cx:pt>
          <cx:pt idx="47441">1288350</cx:pt>
          <cx:pt idx="47442">697500</cx:pt>
          <cx:pt idx="47443">254700</cx:pt>
          <cx:pt idx="47444">533668.5</cx:pt>
          <cx:pt idx="47445">284400</cx:pt>
          <cx:pt idx="47446">760225.5</cx:pt>
          <cx:pt idx="47447">1211049</cx:pt>
          <cx:pt idx="47448">355536</cx:pt>
          <cx:pt idx="47449">234324</cx:pt>
          <cx:pt idx="47450">450000</cx:pt>
          <cx:pt idx="47451">292500</cx:pt>
          <cx:pt idx="47452">269550</cx:pt>
          <cx:pt idx="47453">258709.5</cx:pt>
          <cx:pt idx="47454">270000</cx:pt>
          <cx:pt idx="47455">564124.5</cx:pt>
          <cx:pt idx="47456">225000</cx:pt>
          <cx:pt idx="47457">1160973</cx:pt>
          <cx:pt idx="47458">808650</cx:pt>
          <cx:pt idx="47459">454500</cx:pt>
          <cx:pt idx="47460">840996</cx:pt>
          <cx:pt idx="47461">161730</cx:pt>
          <cx:pt idx="47462">247500</cx:pt>
          <cx:pt idx="47463">1528200</cx:pt>
          <cx:pt idx="47464">473760</cx:pt>
          <cx:pt idx="47465">1762110</cx:pt>
          <cx:pt idx="47466">808650</cx:pt>
          <cx:pt idx="47467">720000</cx:pt>
          <cx:pt idx="47468">270000</cx:pt>
          <cx:pt idx="47469">545040</cx:pt>
          <cx:pt idx="47470">286704</cx:pt>
          <cx:pt idx="47471">1029658.5</cx:pt>
          <cx:pt idx="47472">824823</cx:pt>
          <cx:pt idx="47473">679500</cx:pt>
          <cx:pt idx="47474">270000</cx:pt>
          <cx:pt idx="47475">225000</cx:pt>
          <cx:pt idx="47476">1102500</cx:pt>
          <cx:pt idx="47477">808650</cx:pt>
          <cx:pt idx="47478">849685.5</cx:pt>
          <cx:pt idx="47479">755190</cx:pt>
          <cx:pt idx="47480">247500</cx:pt>
          <cx:pt idx="47481">126000</cx:pt>
          <cx:pt idx="47482">1483650</cx:pt>
          <cx:pt idx="47483">148500</cx:pt>
          <cx:pt idx="47484">808650</cx:pt>
          <cx:pt idx="47485">572076</cx:pt>
          <cx:pt idx="47486">585000</cx:pt>
          <cx:pt idx="47487">545040</cx:pt>
          <cx:pt idx="47488">675000</cx:pt>
          <cx:pt idx="47489">225000</cx:pt>
          <cx:pt idx="47490">1125000</cx:pt>
          <cx:pt idx="47491">755190</cx:pt>
          <cx:pt idx="47492">157500</cx:pt>
          <cx:pt idx="47493">1024740</cx:pt>
          <cx:pt idx="47494">450000</cx:pt>
          <cx:pt idx="47495">1350000</cx:pt>
          <cx:pt idx="47496">491031</cx:pt>
          <cx:pt idx="47497">1546020</cx:pt>
          <cx:pt idx="47498">545040</cx:pt>
          <cx:pt idx="47499">57564</cx:pt>
          <cx:pt idx="47500">540000</cx:pt>
          <cx:pt idx="47501">76500</cx:pt>
          <cx:pt idx="47502">337500</cx:pt>
          <cx:pt idx="47503">517500</cx:pt>
          <cx:pt idx="47504">1193580</cx:pt>
          <cx:pt idx="47505">435276</cx:pt>
          <cx:pt idx="47506">607500</cx:pt>
          <cx:pt idx="47507">225000</cx:pt>
          <cx:pt idx="47508">816660</cx:pt>
          <cx:pt idx="47509">808650</cx:pt>
          <cx:pt idx="47510">1091565</cx:pt>
          <cx:pt idx="47511">398160</cx:pt>
          <cx:pt idx="47512">1125000</cx:pt>
          <cx:pt idx="47513">746280</cx:pt>
          <cx:pt idx="47514">312768</cx:pt>
          <cx:pt idx="47515">397881</cx:pt>
          <cx:pt idx="47516">266832</cx:pt>
          <cx:pt idx="47517">528633</cx:pt>
          <cx:pt idx="47518">948582</cx:pt>
          <cx:pt idx="47519">474048</cx:pt>
          <cx:pt idx="47520">454500</cx:pt>
          <cx:pt idx="47521">417024</cx:pt>
          <cx:pt idx="47522">450000</cx:pt>
          <cx:pt idx="47523">808650</cx:pt>
          <cx:pt idx="47524">360000</cx:pt>
          <cx:pt idx="47525">423000</cx:pt>
          <cx:pt idx="47526">180000</cx:pt>
          <cx:pt idx="47527">521280</cx:pt>
          <cx:pt idx="47528">315000</cx:pt>
          <cx:pt idx="47529">270000</cx:pt>
          <cx:pt idx="47530">755190</cx:pt>
          <cx:pt idx="47531">450000</cx:pt>
          <cx:pt idx="47532">521280</cx:pt>
          <cx:pt idx="47533">127350</cx:pt>
          <cx:pt idx="47534">1448104.5</cx:pt>
          <cx:pt idx="47535">112500</cx:pt>
          <cx:pt idx="47536">599544</cx:pt>
          <cx:pt idx="47537">450000</cx:pt>
          <cx:pt idx="47538">202500</cx:pt>
          <cx:pt idx="47539">675000</cx:pt>
          <cx:pt idx="47540">1215000</cx:pt>
          <cx:pt idx="47541">808650</cx:pt>
          <cx:pt idx="47542">1227901.5</cx:pt>
          <cx:pt idx="47543">481495.5</cx:pt>
          <cx:pt idx="47544">163201.5</cx:pt>
          <cx:pt idx="47545">675000</cx:pt>
          <cx:pt idx="47546">808650</cx:pt>
          <cx:pt idx="47547">700830</cx:pt>
          <cx:pt idx="47548">522000</cx:pt>
          <cx:pt idx="47549">239850</cx:pt>
          <cx:pt idx="47550">553351.5</cx:pt>
          <cx:pt idx="47551">326439</cx:pt>
          <cx:pt idx="47552">1080000</cx:pt>
          <cx:pt idx="47553">270000</cx:pt>
          <cx:pt idx="47554">1078200</cx:pt>
          <cx:pt idx="47555">1006920</cx:pt>
          <cx:pt idx="47556">497520</cx:pt>
          <cx:pt idx="47557">1034784</cx:pt>
          <cx:pt idx="47558">521280</cx:pt>
          <cx:pt idx="47559">227520</cx:pt>
          <cx:pt idx="47560">286704</cx:pt>
          <cx:pt idx="47561">360000</cx:pt>
          <cx:pt idx="47562">270000</cx:pt>
          <cx:pt idx="47563">1384402.5</cx:pt>
          <cx:pt idx="47564">238500</cx:pt>
          <cx:pt idx="47565">957033</cx:pt>
          <cx:pt idx="47566">571446</cx:pt>
          <cx:pt idx="47567">521280</cx:pt>
          <cx:pt idx="47568">1125000</cx:pt>
          <cx:pt idx="47569">601470</cx:pt>
          <cx:pt idx="47570">830038.5</cx:pt>
          <cx:pt idx="47571">1546020</cx:pt>
          <cx:pt idx="47572">900000</cx:pt>
          <cx:pt idx="47573">263686.5</cx:pt>
          <cx:pt idx="47574">1051245</cx:pt>
          <cx:pt idx="47575">215640</cx:pt>
          <cx:pt idx="47576">450000</cx:pt>
          <cx:pt idx="47577">1303812</cx:pt>
          <cx:pt idx="47578">835380</cx:pt>
          <cx:pt idx="47579">1456587</cx:pt>
          <cx:pt idx="47580">526491</cx:pt>
          <cx:pt idx="47581">900000</cx:pt>
          <cx:pt idx="47582">524866.5</cx:pt>
          <cx:pt idx="47583">495000</cx:pt>
          <cx:pt idx="47584">630000</cx:pt>
          <cx:pt idx="47585">1035000</cx:pt>
          <cx:pt idx="47586">573628.5</cx:pt>
          <cx:pt idx="47587">621000</cx:pt>
          <cx:pt idx="47588">239850</cx:pt>
          <cx:pt idx="47589">954207</cx:pt>
          <cx:pt idx="47590">390960</cx:pt>
          <cx:pt idx="47591">337500</cx:pt>
          <cx:pt idx="47592">284400</cx:pt>
          <cx:pt idx="47593">835380</cx:pt>
          <cx:pt idx="47594">634500</cx:pt>
          <cx:pt idx="47595">213588</cx:pt>
          <cx:pt idx="47596">288873</cx:pt>
          <cx:pt idx="47597">1288350</cx:pt>
          <cx:pt idx="47598">239850</cx:pt>
          <cx:pt idx="47599">679500</cx:pt>
          <cx:pt idx="47600">584775</cx:pt>
          <cx:pt idx="47601">935640</cx:pt>
          <cx:pt idx="47602">1138500</cx:pt>
          <cx:pt idx="47603">328405.5</cx:pt>
          <cx:pt idx="47604">450000</cx:pt>
          <cx:pt idx="47605">193500</cx:pt>
          <cx:pt idx="47606">1159515</cx:pt>
          <cx:pt idx="47607">808650</cx:pt>
          <cx:pt idx="47608">526491</cx:pt>
          <cx:pt idx="47609">258709.5</cx:pt>
          <cx:pt idx="47610">1078200</cx:pt>
          <cx:pt idx="47611">219042</cx:pt>
          <cx:pt idx="47612">140166</cx:pt>
          <cx:pt idx="47613">640080</cx:pt>
          <cx:pt idx="47614">225000</cx:pt>
          <cx:pt idx="47615">225000</cx:pt>
          <cx:pt idx="47616">477000</cx:pt>
          <cx:pt idx="47617">999000</cx:pt>
          <cx:pt idx="47618">270000</cx:pt>
          <cx:pt idx="47619">607500</cx:pt>
          <cx:pt idx="47620">835605</cx:pt>
          <cx:pt idx="47621">521280</cx:pt>
          <cx:pt idx="47622">900000</cx:pt>
          <cx:pt idx="47623">254700</cx:pt>
          <cx:pt idx="47624">450000</cx:pt>
          <cx:pt idx="47625">755190</cx:pt>
          <cx:pt idx="47626">1575000</cx:pt>
          <cx:pt idx="47627">135000</cx:pt>
          <cx:pt idx="47628">418500</cx:pt>
          <cx:pt idx="47629">540000</cx:pt>
          <cx:pt idx="47630">1024290</cx:pt>
          <cx:pt idx="47631">1755000</cx:pt>
          <cx:pt idx="47632">450000</cx:pt>
          <cx:pt idx="47633">152820</cx:pt>
          <cx:pt idx="47634">646920</cx:pt>
          <cx:pt idx="47635">315000</cx:pt>
          <cx:pt idx="47636">526491</cx:pt>
          <cx:pt idx="47637">417024</cx:pt>
          <cx:pt idx="47638">544491</cx:pt>
          <cx:pt idx="47639">835380</cx:pt>
          <cx:pt idx="47640">1093500</cx:pt>
          <cx:pt idx="47641">297130.5</cx:pt>
          <cx:pt idx="47642">180000</cx:pt>
          <cx:pt idx="47643">360000</cx:pt>
          <cx:pt idx="47644">1019610</cx:pt>
          <cx:pt idx="47645">599472</cx:pt>
          <cx:pt idx="47646">1288350</cx:pt>
          <cx:pt idx="47647">888840</cx:pt>
          <cx:pt idx="47648">201024</cx:pt>
          <cx:pt idx="47649">284400</cx:pt>
          <cx:pt idx="47650">1451047.5</cx:pt>
          <cx:pt idx="47651">679500</cx:pt>
          <cx:pt idx="47652">221031</cx:pt>
          <cx:pt idx="47653">1305000</cx:pt>
          <cx:pt idx="47654">463500</cx:pt>
          <cx:pt idx="47655">913500</cx:pt>
          <cx:pt idx="47656">1467612</cx:pt>
          <cx:pt idx="47657">1288350</cx:pt>
          <cx:pt idx="47658">508495.5</cx:pt>
          <cx:pt idx="47659">539100</cx:pt>
          <cx:pt idx="47660">256500</cx:pt>
          <cx:pt idx="47661">499500</cx:pt>
          <cx:pt idx="47662">1675413</cx:pt>
          <cx:pt idx="47663">885501</cx:pt>
          <cx:pt idx="47664">292500</cx:pt>
          <cx:pt idx="47665">180000</cx:pt>
          <cx:pt idx="47666">529870.5</cx:pt>
          <cx:pt idx="47667">229500</cx:pt>
          <cx:pt idx="47668">1006920</cx:pt>
          <cx:pt idx="47669">337500</cx:pt>
          <cx:pt idx="47670">454500</cx:pt>
          <cx:pt idx="47671">1006920</cx:pt>
          <cx:pt idx="47672">675000</cx:pt>
          <cx:pt idx="47673">573628.5</cx:pt>
          <cx:pt idx="47674">942300</cx:pt>
          <cx:pt idx="47675">367389</cx:pt>
          <cx:pt idx="47676">226152</cx:pt>
          <cx:pt idx="47677">540000</cx:pt>
          <cx:pt idx="47678">900000</cx:pt>
          <cx:pt idx="47679">1293502.5</cx:pt>
          <cx:pt idx="47680">760225.5</cx:pt>
          <cx:pt idx="47681">671652</cx:pt>
          <cx:pt idx="47682">539100</cx:pt>
          <cx:pt idx="47683">755190</cx:pt>
          <cx:pt idx="47684">247275</cx:pt>
          <cx:pt idx="47685">225000</cx:pt>
          <cx:pt idx="47686">414229.5</cx:pt>
          <cx:pt idx="47687">518562</cx:pt>
          <cx:pt idx="47688">253737</cx:pt>
          <cx:pt idx="47689">414792</cx:pt>
          <cx:pt idx="47690">62820</cx:pt>
          <cx:pt idx="47691">562491</cx:pt>
          <cx:pt idx="47692">135000</cx:pt>
          <cx:pt idx="47693">450000</cx:pt>
          <cx:pt idx="47694">170640</cx:pt>
          <cx:pt idx="47695">472500</cx:pt>
          <cx:pt idx="47696">314100</cx:pt>
          <cx:pt idx="47697">167895</cx:pt>
          <cx:pt idx="47698">562491</cx:pt>
          <cx:pt idx="47699">495216</cx:pt>
          <cx:pt idx="47700">364896</cx:pt>
          <cx:pt idx="47701">450000</cx:pt>
          <cx:pt idx="47702">343800</cx:pt>
          <cx:pt idx="47703">312768</cx:pt>
          <cx:pt idx="47704">412942.5</cx:pt>
          <cx:pt idx="47705">202500</cx:pt>
          <cx:pt idx="47706">315000</cx:pt>
          <cx:pt idx="47707">248760</cx:pt>
          <cx:pt idx="47708">808650</cx:pt>
          <cx:pt idx="47709">646920</cx:pt>
          <cx:pt idx="47710">1755000</cx:pt>
          <cx:pt idx="47711">273636</cx:pt>
          <cx:pt idx="47712">180000</cx:pt>
          <cx:pt idx="47713">630000</cx:pt>
          <cx:pt idx="47714">900000</cx:pt>
          <cx:pt idx="47715">900000</cx:pt>
          <cx:pt idx="47716">337500</cx:pt>
          <cx:pt idx="47717">651600</cx:pt>
          <cx:pt idx="47718">540000</cx:pt>
          <cx:pt idx="47719">454455</cx:pt>
          <cx:pt idx="47720">562491</cx:pt>
          <cx:pt idx="47721">450000</cx:pt>
          <cx:pt idx="47722">1350000</cx:pt>
          <cx:pt idx="47723">1532565</cx:pt>
          <cx:pt idx="47724">866916</cx:pt>
          <cx:pt idx="47725">161730</cx:pt>
          <cx:pt idx="47726">269550</cx:pt>
          <cx:pt idx="47727">140166</cx:pt>
          <cx:pt idx="47728">313438.5</cx:pt>
          <cx:pt idx="47729">521280</cx:pt>
          <cx:pt idx="47730">485473.5</cx:pt>
          <cx:pt idx="47731">360000</cx:pt>
          <cx:pt idx="47732">720000</cx:pt>
          <cx:pt idx="47733">968377.5</cx:pt>
          <cx:pt idx="47734">343800</cx:pt>
          <cx:pt idx="47735">592560</cx:pt>
          <cx:pt idx="47736">1056636</cx:pt>
          <cx:pt idx="47737">250614</cx:pt>
          <cx:pt idx="47738">247500</cx:pt>
          <cx:pt idx="47739">1006920</cx:pt>
          <cx:pt idx="47740">202500</cx:pt>
          <cx:pt idx="47741">855463.5</cx:pt>
          <cx:pt idx="47742">1120500</cx:pt>
          <cx:pt idx="47743">900000</cx:pt>
          <cx:pt idx="47744">495882</cx:pt>
          <cx:pt idx="47745">549000</cx:pt>
          <cx:pt idx="47746">640080</cx:pt>
          <cx:pt idx="47747">450000</cx:pt>
          <cx:pt idx="47748">247275</cx:pt>
          <cx:pt idx="47749">675000</cx:pt>
          <cx:pt idx="47750">675000</cx:pt>
          <cx:pt idx="47751">1113840</cx:pt>
          <cx:pt idx="47752">405000</cx:pt>
          <cx:pt idx="47753">1800000</cx:pt>
          <cx:pt idx="47754">592560</cx:pt>
          <cx:pt idx="47755">337500</cx:pt>
          <cx:pt idx="47756">188685</cx:pt>
          <cx:pt idx="47757">521280</cx:pt>
          <cx:pt idx="47758">270000</cx:pt>
          <cx:pt idx="47759">460858.5</cx:pt>
          <cx:pt idx="47760">216000</cx:pt>
          <cx:pt idx="47761">1082214</cx:pt>
          <cx:pt idx="47762">269550</cx:pt>
          <cx:pt idx="47763">485086.5</cx:pt>
          <cx:pt idx="47764">749349</cx:pt>
          <cx:pt idx="47765">675000</cx:pt>
          <cx:pt idx="47766">1502941.5</cx:pt>
          <cx:pt idx="47767">1546020</cx:pt>
          <cx:pt idx="47768">364896</cx:pt>
          <cx:pt idx="47769">180000</cx:pt>
          <cx:pt idx="47770">270045</cx:pt>
          <cx:pt idx="47771">743031</cx:pt>
          <cx:pt idx="47772">273636</cx:pt>
          <cx:pt idx="47773">1436850</cx:pt>
          <cx:pt idx="47774">239850</cx:pt>
          <cx:pt idx="47775">900000</cx:pt>
          <cx:pt idx="47776">677664</cx:pt>
          <cx:pt idx="47777">450000</cx:pt>
          <cx:pt idx="47778">545040</cx:pt>
          <cx:pt idx="47779">1575000</cx:pt>
          <cx:pt idx="47780">1021500</cx:pt>
          <cx:pt idx="47781">251091</cx:pt>
          <cx:pt idx="47782">490500</cx:pt>
          <cx:pt idx="47783">1354500</cx:pt>
          <cx:pt idx="47784">422892</cx:pt>
          <cx:pt idx="47785">258709.5</cx:pt>
          <cx:pt idx="47786">1248030</cx:pt>
          <cx:pt idx="47787">469152</cx:pt>
          <cx:pt idx="47788">810000</cx:pt>
          <cx:pt idx="47789">112500</cx:pt>
          <cx:pt idx="47790">1215000</cx:pt>
          <cx:pt idx="47791">239850</cx:pt>
          <cx:pt idx="47792">1546020</cx:pt>
          <cx:pt idx="47793">508495.5</cx:pt>
          <cx:pt idx="47794">473760</cx:pt>
          <cx:pt idx="47795">703728</cx:pt>
          <cx:pt idx="47796">720000</cx:pt>
          <cx:pt idx="47797">1024290</cx:pt>
          <cx:pt idx="47798">247500</cx:pt>
          <cx:pt idx="47799">521280</cx:pt>
          <cx:pt idx="47800">755856</cx:pt>
          <cx:pt idx="47801">358443</cx:pt>
          <cx:pt idx="47802">1170000</cx:pt>
          <cx:pt idx="47803">270000</cx:pt>
          <cx:pt idx="47804">770328</cx:pt>
          <cx:pt idx="47805">639396</cx:pt>
          <cx:pt idx="47806">284400</cx:pt>
          <cx:pt idx="47807">269550</cx:pt>
          <cx:pt idx="47808">576072</cx:pt>
          <cx:pt idx="47809">314055</cx:pt>
          <cx:pt idx="47810">1078200</cx:pt>
          <cx:pt idx="47811">1540305</cx:pt>
          <cx:pt idx="47812">270000</cx:pt>
          <cx:pt idx="47813">270000</cx:pt>
          <cx:pt idx="47814">270000</cx:pt>
          <cx:pt idx="47815">163008</cx:pt>
          <cx:pt idx="47816">1096020</cx:pt>
          <cx:pt idx="47817">328405.5</cx:pt>
          <cx:pt idx="47818">568800</cx:pt>
          <cx:pt idx="47819">373500</cx:pt>
          <cx:pt idx="47820">315000</cx:pt>
          <cx:pt idx="47821">1078200</cx:pt>
          <cx:pt idx="47822">370629</cx:pt>
          <cx:pt idx="47823">270000</cx:pt>
          <cx:pt idx="47824">454500</cx:pt>
          <cx:pt idx="47825">270000</cx:pt>
          <cx:pt idx="47826">454500</cx:pt>
          <cx:pt idx="47827">202500</cx:pt>
          <cx:pt idx="47828">239850</cx:pt>
          <cx:pt idx="47829">691020</cx:pt>
          <cx:pt idx="47830">101880</cx:pt>
          <cx:pt idx="47831">521280</cx:pt>
          <cx:pt idx="47832">405000</cx:pt>
          <cx:pt idx="47833">225000</cx:pt>
          <cx:pt idx="47834">675000</cx:pt>
          <cx:pt idx="47835">405000</cx:pt>
          <cx:pt idx="47836">490536</cx:pt>
          <cx:pt idx="47837">1575000</cx:pt>
          <cx:pt idx="47838">835380</cx:pt>
          <cx:pt idx="47839">254700</cx:pt>
          <cx:pt idx="47840">675000</cx:pt>
          <cx:pt idx="47841">327024</cx:pt>
          <cx:pt idx="47842">948582</cx:pt>
          <cx:pt idx="47843">765000</cx:pt>
          <cx:pt idx="47844">180000</cx:pt>
          <cx:pt idx="47845">360000</cx:pt>
          <cx:pt idx="47846">508495.5</cx:pt>
          <cx:pt idx="47847">1862802</cx:pt>
          <cx:pt idx="47848">270000</cx:pt>
          <cx:pt idx="47849">1149628.5</cx:pt>
          <cx:pt idx="47850">545040</cx:pt>
          <cx:pt idx="47851">148365</cx:pt>
          <cx:pt idx="47852">405000</cx:pt>
          <cx:pt idx="47853">986553</cx:pt>
          <cx:pt idx="47854">264159</cx:pt>
          <cx:pt idx="47855">1125000</cx:pt>
          <cx:pt idx="47856">675000</cx:pt>
          <cx:pt idx="47857">646920</cx:pt>
          <cx:pt idx="47858">497520</cx:pt>
          <cx:pt idx="47859">755190</cx:pt>
          <cx:pt idx="47860">640080</cx:pt>
          <cx:pt idx="47861">1293502.5</cx:pt>
          <cx:pt idx="47862">283585.5</cx:pt>
          <cx:pt idx="47863">585000</cx:pt>
          <cx:pt idx="47864">508495.5</cx:pt>
          <cx:pt idx="47865">254700</cx:pt>
          <cx:pt idx="47866">900000</cx:pt>
          <cx:pt idx="47867">211500</cx:pt>
          <cx:pt idx="47868">1777212</cx:pt>
          <cx:pt idx="47869">81000</cx:pt>
          <cx:pt idx="47870">521280</cx:pt>
          <cx:pt idx="47871">161730</cx:pt>
          <cx:pt idx="47872">521280</cx:pt>
          <cx:pt idx="47873">180000</cx:pt>
          <cx:pt idx="47874">247500</cx:pt>
          <cx:pt idx="47875">288873</cx:pt>
          <cx:pt idx="47876">157500</cx:pt>
          <cx:pt idx="47877">495000</cx:pt>
          <cx:pt idx="47878">484789.5</cx:pt>
          <cx:pt idx="47879">1078200</cx:pt>
          <cx:pt idx="47880">490495.5</cx:pt>
          <cx:pt idx="47881">247275</cx:pt>
          <cx:pt idx="47882">577147.5</cx:pt>
          <cx:pt idx="47883">1305000</cx:pt>
          <cx:pt idx="47884">321574.5</cx:pt>
          <cx:pt idx="47885">269982</cx:pt>
          <cx:pt idx="47886">382500</cx:pt>
          <cx:pt idx="47887">808650</cx:pt>
          <cx:pt idx="47888">381528</cx:pt>
          <cx:pt idx="47889">248760</cx:pt>
          <cx:pt idx="47890">225000</cx:pt>
          <cx:pt idx="47891">270000</cx:pt>
          <cx:pt idx="47892">294322.5</cx:pt>
          <cx:pt idx="47893">2409250.5</cx:pt>
          <cx:pt idx="47894">261288</cx:pt>
          <cx:pt idx="47895">1125000</cx:pt>
          <cx:pt idx="47896">905688</cx:pt>
          <cx:pt idx="47897">816660</cx:pt>
          <cx:pt idx="47898">288873</cx:pt>
          <cx:pt idx="47899">675000</cx:pt>
          <cx:pt idx="47900">302341.5</cx:pt>
          <cx:pt idx="47901">754740</cx:pt>
          <cx:pt idx="47902">337500</cx:pt>
          <cx:pt idx="47903">675000</cx:pt>
          <cx:pt idx="47904">269550</cx:pt>
          <cx:pt idx="47905">678456</cx:pt>
          <cx:pt idx="47906">135000</cx:pt>
          <cx:pt idx="47907">163008</cx:pt>
          <cx:pt idx="47908">1125000</cx:pt>
          <cx:pt idx="47909">132444</cx:pt>
          <cx:pt idx="47910">364356</cx:pt>
          <cx:pt idx="47911">343800</cx:pt>
          <cx:pt idx="47912">630000</cx:pt>
          <cx:pt idx="47913">523237.5</cx:pt>
          <cx:pt idx="47914">145557</cx:pt>
          <cx:pt idx="47915">227520</cx:pt>
          <cx:pt idx="47916">553806</cx:pt>
          <cx:pt idx="47917">973710</cx:pt>
          <cx:pt idx="47918">562500</cx:pt>
          <cx:pt idx="47919">225000</cx:pt>
          <cx:pt idx="47920">450000</cx:pt>
          <cx:pt idx="47921">405000</cx:pt>
          <cx:pt idx="47922">405000</cx:pt>
          <cx:pt idx="47923">143910</cx:pt>
          <cx:pt idx="47924">790830</cx:pt>
          <cx:pt idx="47925">303489</cx:pt>
          <cx:pt idx="47926">807984</cx:pt>
          <cx:pt idx="47927">1125000</cx:pt>
          <cx:pt idx="47928">971280</cx:pt>
          <cx:pt idx="47929">813105</cx:pt>
          <cx:pt idx="47930">450000</cx:pt>
          <cx:pt idx="47931">900000</cx:pt>
          <cx:pt idx="47932">270000</cx:pt>
          <cx:pt idx="47933">305221.5</cx:pt>
          <cx:pt idx="47934">1288350</cx:pt>
          <cx:pt idx="47935">566055</cx:pt>
          <cx:pt idx="47936">509400</cx:pt>
          <cx:pt idx="47937">164952</cx:pt>
          <cx:pt idx="47938">545040</cx:pt>
          <cx:pt idx="47939">490581</cx:pt>
          <cx:pt idx="47940">1078200</cx:pt>
          <cx:pt idx="47941">161505</cx:pt>
          <cx:pt idx="47942">1066320</cx:pt>
          <cx:pt idx="47943">781920</cx:pt>
          <cx:pt idx="47944">1125000</cx:pt>
          <cx:pt idx="47945">256185</cx:pt>
          <cx:pt idx="47946">337500</cx:pt>
          <cx:pt idx="47947">900000</cx:pt>
          <cx:pt idx="47948">265536</cx:pt>
          <cx:pt idx="47949">1002726</cx:pt>
          <cx:pt idx="47950">675000</cx:pt>
          <cx:pt idx="47951">101880</cx:pt>
          <cx:pt idx="47952">472644</cx:pt>
          <cx:pt idx="47953">354469.5</cx:pt>
          <cx:pt idx="47954">755190</cx:pt>
          <cx:pt idx="47955">337500</cx:pt>
          <cx:pt idx="47956">781920</cx:pt>
          <cx:pt idx="47957">89554.5</cx:pt>
          <cx:pt idx="47958">284400</cx:pt>
          <cx:pt idx="47959">608166</cx:pt>
          <cx:pt idx="47960">203760</cx:pt>
          <cx:pt idx="47961">143910</cx:pt>
          <cx:pt idx="47962">319981.5</cx:pt>
          <cx:pt idx="47963">781920</cx:pt>
          <cx:pt idx="47964">675000</cx:pt>
          <cx:pt idx="47965">358443</cx:pt>
          <cx:pt idx="47966">2250000</cx:pt>
          <cx:pt idx="47967">544491</cx:pt>
          <cx:pt idx="47968">675000</cx:pt>
          <cx:pt idx="47969">1444500</cx:pt>
          <cx:pt idx="47970">251280</cx:pt>
          <cx:pt idx="47971">180000</cx:pt>
          <cx:pt idx="47972">679500</cx:pt>
          <cx:pt idx="47973">450000</cx:pt>
          <cx:pt idx="47974">270000</cx:pt>
          <cx:pt idx="47975">1649844</cx:pt>
          <cx:pt idx="47976">552555</cx:pt>
          <cx:pt idx="47977">521280</cx:pt>
          <cx:pt idx="47978">624289.5</cx:pt>
          <cx:pt idx="47979">738171</cx:pt>
          <cx:pt idx="47980">684706.5</cx:pt>
          <cx:pt idx="47981">172021.5</cx:pt>
          <cx:pt idx="47982">1762110</cx:pt>
          <cx:pt idx="47983">942300</cx:pt>
          <cx:pt idx="47984">292500</cx:pt>
          <cx:pt idx="47985">180000</cx:pt>
          <cx:pt idx="47986">781920</cx:pt>
          <cx:pt idx="47987">573628.5</cx:pt>
          <cx:pt idx="47988">808650</cx:pt>
          <cx:pt idx="47989">704844</cx:pt>
          <cx:pt idx="47990">1350000</cx:pt>
          <cx:pt idx="47991">148365</cx:pt>
          <cx:pt idx="47992">203760</cx:pt>
          <cx:pt idx="47993">157500</cx:pt>
          <cx:pt idx="47994">1546020</cx:pt>
          <cx:pt idx="47995">454500</cx:pt>
          <cx:pt idx="47996">254700</cx:pt>
          <cx:pt idx="47997">675000</cx:pt>
          <cx:pt idx="47998">1260000</cx:pt>
          <cx:pt idx="47999">432567</cx:pt>
          <cx:pt idx="48000">1545624</cx:pt>
          <cx:pt idx="48001">697500</cx:pt>
          <cx:pt idx="48002">180000</cx:pt>
          <cx:pt idx="48003">270000</cx:pt>
          <cx:pt idx="48004">877500</cx:pt>
          <cx:pt idx="48005">254700</cx:pt>
          <cx:pt idx="48006">225000</cx:pt>
          <cx:pt idx="48007">521280</cx:pt>
          <cx:pt idx="48008">225000</cx:pt>
          <cx:pt idx="48009">298512</cx:pt>
          <cx:pt idx="48010">497520</cx:pt>
          <cx:pt idx="48011">971280</cx:pt>
          <cx:pt idx="48012">225000</cx:pt>
          <cx:pt idx="48013">405000</cx:pt>
          <cx:pt idx="48014">1125000</cx:pt>
          <cx:pt idx="48015">540000</cx:pt>
          <cx:pt idx="48016">592560</cx:pt>
          <cx:pt idx="48017">2250000</cx:pt>
          <cx:pt idx="48018">859500</cx:pt>
          <cx:pt idx="48019">840996</cx:pt>
          <cx:pt idx="48020">639000</cx:pt>
          <cx:pt idx="48021">942300</cx:pt>
          <cx:pt idx="48022">900000</cx:pt>
          <cx:pt idx="48023">1024740</cx:pt>
          <cx:pt idx="48024">1288350</cx:pt>
          <cx:pt idx="48025">675000</cx:pt>
          <cx:pt idx="48026">103500</cx:pt>
          <cx:pt idx="48027">916299</cx:pt>
          <cx:pt idx="48028">1223010</cx:pt>
          <cx:pt idx="48029">900000</cx:pt>
          <cx:pt idx="48030">270000</cx:pt>
          <cx:pt idx="48031">136260</cx:pt>
          <cx:pt idx="48032">229500</cx:pt>
          <cx:pt idx="48033">450000</cx:pt>
          <cx:pt idx="48034">450000</cx:pt>
          <cx:pt idx="48035">256500</cx:pt>
          <cx:pt idx="48036">450000</cx:pt>
          <cx:pt idx="48037">405000</cx:pt>
          <cx:pt idx="48038">494550</cx:pt>
          <cx:pt idx="48039">333000</cx:pt>
          <cx:pt idx="48040">254700</cx:pt>
          <cx:pt idx="48041">1024740</cx:pt>
          <cx:pt idx="48042">204858</cx:pt>
          <cx:pt idx="48043">483480</cx:pt>
          <cx:pt idx="48044">76410</cx:pt>
          <cx:pt idx="48045">252000</cx:pt>
          <cx:pt idx="48046">86256</cx:pt>
          <cx:pt idx="48047">405000</cx:pt>
          <cx:pt idx="48048">247536</cx:pt>
          <cx:pt idx="48049">781920</cx:pt>
          <cx:pt idx="48050">142632</cx:pt>
          <cx:pt idx="48051">922500</cx:pt>
          <cx:pt idx="48052">840951</cx:pt>
          <cx:pt idx="48053">755190</cx:pt>
          <cx:pt idx="48054">1102500</cx:pt>
          <cx:pt idx="48055">640080</cx:pt>
          <cx:pt idx="48056">540000</cx:pt>
          <cx:pt idx="48057">518562</cx:pt>
          <cx:pt idx="48058">805536</cx:pt>
          <cx:pt idx="48059">819792</cx:pt>
          <cx:pt idx="48060">730017</cx:pt>
          <cx:pt idx="48061">450000</cx:pt>
          <cx:pt idx="48062">1711764</cx:pt>
          <cx:pt idx="48063">1129500</cx:pt>
          <cx:pt idx="48064">234000</cx:pt>
          <cx:pt idx="48065">770292</cx:pt>
          <cx:pt idx="48066">659610</cx:pt>
          <cx:pt idx="48067">900000</cx:pt>
          <cx:pt idx="48068">450000</cx:pt>
          <cx:pt idx="48069">900000</cx:pt>
          <cx:pt idx="48070">1129500</cx:pt>
          <cx:pt idx="48071">295668</cx:pt>
          <cx:pt idx="48072">1024731</cx:pt>
          <cx:pt idx="48073">315000</cx:pt>
          <cx:pt idx="48074">1546020</cx:pt>
          <cx:pt idx="48075">675000</cx:pt>
          <cx:pt idx="48076">391500</cx:pt>
          <cx:pt idx="48077">810000</cx:pt>
          <cx:pt idx="48078">381528</cx:pt>
          <cx:pt idx="48079">502497</cx:pt>
          <cx:pt idx="48080">2013840</cx:pt>
          <cx:pt idx="48081">900000</cx:pt>
          <cx:pt idx="48082">450000</cx:pt>
          <cx:pt idx="48083">1078200</cx:pt>
          <cx:pt idx="48084">526500</cx:pt>
          <cx:pt idx="48085">625536</cx:pt>
          <cx:pt idx="48086">270000</cx:pt>
          <cx:pt idx="48087">180000</cx:pt>
          <cx:pt idx="48088">180000</cx:pt>
          <cx:pt idx="48089">615109.5</cx:pt>
          <cx:pt idx="48090">296280</cx:pt>
          <cx:pt idx="48091">1724688</cx:pt>
          <cx:pt idx="48092">675000</cx:pt>
          <cx:pt idx="48093">142200</cx:pt>
          <cx:pt idx="48094">1467612</cx:pt>
          <cx:pt idx="48095">1102500</cx:pt>
          <cx:pt idx="48096">835380</cx:pt>
          <cx:pt idx="48097">553500</cx:pt>
          <cx:pt idx="48098">640080</cx:pt>
          <cx:pt idx="48099">269550</cx:pt>
          <cx:pt idx="48100">755190</cx:pt>
          <cx:pt idx="48101">254700</cx:pt>
          <cx:pt idx="48102">743031</cx:pt>
          <cx:pt idx="48103">481495.5</cx:pt>
          <cx:pt idx="48104">495000</cx:pt>
          <cx:pt idx="48105">540000</cx:pt>
          <cx:pt idx="48106">178290</cx:pt>
          <cx:pt idx="48107">687600</cx:pt>
          <cx:pt idx="48108">808650</cx:pt>
          <cx:pt idx="48109">450000</cx:pt>
          <cx:pt idx="48110">1757466</cx:pt>
          <cx:pt idx="48111">66222</cx:pt>
          <cx:pt idx="48112">808650</cx:pt>
          <cx:pt idx="48113">536917.5</cx:pt>
          <cx:pt idx="48114">167895</cx:pt>
          <cx:pt idx="48115">755190</cx:pt>
          <cx:pt idx="48116">679500</cx:pt>
          <cx:pt idx="48117">691020</cx:pt>
          <cx:pt idx="48118">1288350</cx:pt>
          <cx:pt idx="48119">675000</cx:pt>
          <cx:pt idx="48120">270000</cx:pt>
          <cx:pt idx="48121">1319269.5</cx:pt>
          <cx:pt idx="48122">1032219</cx:pt>
          <cx:pt idx="48123">325908</cx:pt>
          <cx:pt idx="48124">450000</cx:pt>
          <cx:pt idx="48125">143910</cx:pt>
          <cx:pt idx="48126">997335</cx:pt>
          <cx:pt idx="48127">808650</cx:pt>
          <cx:pt idx="48128">1468719</cx:pt>
          <cx:pt idx="48129">298512</cx:pt>
          <cx:pt idx="48130">254700</cx:pt>
          <cx:pt idx="48131">497520</cx:pt>
          <cx:pt idx="48132">135000</cx:pt>
          <cx:pt idx="48133">152820</cx:pt>
          <cx:pt idx="48134">306000</cx:pt>
          <cx:pt idx="48135">834277.5</cx:pt>
          <cx:pt idx="48136">101880</cx:pt>
          <cx:pt idx="48137">414000</cx:pt>
          <cx:pt idx="48138">900000</cx:pt>
          <cx:pt idx="48139">180000</cx:pt>
          <cx:pt idx="48140">167076</cx:pt>
          <cx:pt idx="48141">1065433.5</cx:pt>
          <cx:pt idx="48142">450000</cx:pt>
          <cx:pt idx="48143">194076</cx:pt>
          <cx:pt idx="48144">454500</cx:pt>
          <cx:pt idx="48145">273636</cx:pt>
          <cx:pt idx="48146">675000</cx:pt>
          <cx:pt idx="48147">900000</cx:pt>
          <cx:pt idx="48148">1125000</cx:pt>
          <cx:pt idx="48149">269550</cx:pt>
          <cx:pt idx="48150">1373629.5</cx:pt>
          <cx:pt idx="48151">270000</cx:pt>
          <cx:pt idx="48152">315000</cx:pt>
          <cx:pt idx="48153">597024</cx:pt>
          <cx:pt idx="48154">450000</cx:pt>
          <cx:pt idx="48155">125640</cx:pt>
          <cx:pt idx="48156">422892</cx:pt>
          <cx:pt idx="48157">490495.5</cx:pt>
          <cx:pt idx="48158">45000</cx:pt>
          <cx:pt idx="48159">790434</cx:pt>
          <cx:pt idx="48160">743031</cx:pt>
          <cx:pt idx="48161">808650</cx:pt>
          <cx:pt idx="48162">202500</cx:pt>
          <cx:pt idx="48163">1001884.5</cx:pt>
          <cx:pt idx="48164">148365</cx:pt>
          <cx:pt idx="48165">545040</cx:pt>
          <cx:pt idx="48166">622188</cx:pt>
          <cx:pt idx="48167">270000</cx:pt>
          <cx:pt idx="48168">71955</cx:pt>
          <cx:pt idx="48169">203760</cx:pt>
          <cx:pt idx="48170">225000</cx:pt>
          <cx:pt idx="48171">756000</cx:pt>
          <cx:pt idx="48172">1223010</cx:pt>
          <cx:pt idx="48173">315000</cx:pt>
          <cx:pt idx="48174">219069</cx:pt>
          <cx:pt idx="48175">758475</cx:pt>
          <cx:pt idx="48176">298512</cx:pt>
          <cx:pt idx="48177">651600</cx:pt>
          <cx:pt idx="48178">848745</cx:pt>
          <cx:pt idx="48179">1061599.5</cx:pt>
          <cx:pt idx="48180">474048</cx:pt>
          <cx:pt idx="48181">521280</cx:pt>
          <cx:pt idx="48182">693301.5</cx:pt>
          <cx:pt idx="48183">770328</cx:pt>
          <cx:pt idx="48184">188685</cx:pt>
          <cx:pt idx="48185">545040</cx:pt>
          <cx:pt idx="48186">547344</cx:pt>
          <cx:pt idx="48187">900000</cx:pt>
          <cx:pt idx="48188">810000</cx:pt>
          <cx:pt idx="48189">808650</cx:pt>
          <cx:pt idx="48190">270000</cx:pt>
          <cx:pt idx="48191">1350000</cx:pt>
          <cx:pt idx="48192">593010</cx:pt>
          <cx:pt idx="48193">1125000</cx:pt>
          <cx:pt idx="48194">675000</cx:pt>
          <cx:pt idx="48195">1123443</cx:pt>
          <cx:pt idx="48196">1042560</cx:pt>
          <cx:pt idx="48197">180000</cx:pt>
          <cx:pt idx="48198">900000</cx:pt>
          <cx:pt idx="48199">891000</cx:pt>
          <cx:pt idx="48200">450000</cx:pt>
          <cx:pt idx="48201">447453</cx:pt>
          <cx:pt idx="48202">681444</cx:pt>
          <cx:pt idx="48203">225000</cx:pt>
          <cx:pt idx="48204">239850</cx:pt>
          <cx:pt idx="48205">1791000</cx:pt>
          <cx:pt idx="48206">405000</cx:pt>
          <cx:pt idx="48207">808650</cx:pt>
          <cx:pt idx="48208">536917.5</cx:pt>
          <cx:pt idx="48209">225000</cx:pt>
          <cx:pt idx="48210">314055</cx:pt>
          <cx:pt idx="48211">1288350</cx:pt>
          <cx:pt idx="48212">675000</cx:pt>
          <cx:pt idx="48213">336924</cx:pt>
          <cx:pt idx="48214">450000</cx:pt>
          <cx:pt idx="48215">517500</cx:pt>
          <cx:pt idx="48216">202500</cx:pt>
          <cx:pt idx="48217">1057500</cx:pt>
          <cx:pt idx="48218">814041</cx:pt>
          <cx:pt idx="48219">568057.5</cx:pt>
          <cx:pt idx="48220">454500</cx:pt>
          <cx:pt idx="48221">794173.5</cx:pt>
          <cx:pt idx="48222">1528200</cx:pt>
          <cx:pt idx="48223">270000</cx:pt>
          <cx:pt idx="48224">408780</cx:pt>
          <cx:pt idx="48225">755190</cx:pt>
          <cx:pt idx="48226">445500</cx:pt>
          <cx:pt idx="48227">423000</cx:pt>
          <cx:pt idx="48228">373140</cx:pt>
          <cx:pt idx="48229">270000</cx:pt>
          <cx:pt idx="48230">571446</cx:pt>
          <cx:pt idx="48231">1800000</cx:pt>
          <cx:pt idx="48232">273708</cx:pt>
          <cx:pt idx="48233">1298655</cx:pt>
          <cx:pt idx="48234">161730</cx:pt>
          <cx:pt idx="48235">276277.5</cx:pt>
          <cx:pt idx="48236">670185</cx:pt>
          <cx:pt idx="48237">315000</cx:pt>
          <cx:pt idx="48238">545040</cx:pt>
          <cx:pt idx="48239">972000</cx:pt>
          <cx:pt idx="48240">697500</cx:pt>
          <cx:pt idx="48241">157500</cx:pt>
          <cx:pt idx="48242">330237</cx:pt>
          <cx:pt idx="48243">1078200</cx:pt>
          <cx:pt idx="48244">1178703</cx:pt>
          <cx:pt idx="48245">1164667.5</cx:pt>
          <cx:pt idx="48246">534141</cx:pt>
          <cx:pt idx="48247">540000</cx:pt>
          <cx:pt idx="48248">1854000</cx:pt>
          <cx:pt idx="48249">276277.5</cx:pt>
          <cx:pt idx="48250">765261</cx:pt>
          <cx:pt idx="48251">269550</cx:pt>
          <cx:pt idx="48252">291384</cx:pt>
          <cx:pt idx="48253">247500</cx:pt>
          <cx:pt idx="48254">545040</cx:pt>
          <cx:pt idx="48255">862560</cx:pt>
          <cx:pt idx="48256">270000</cx:pt>
          <cx:pt idx="48257">517500</cx:pt>
          <cx:pt idx="48258">327024</cx:pt>
          <cx:pt idx="48259">1312110</cx:pt>
          <cx:pt idx="48260">547272</cx:pt>
          <cx:pt idx="48261">219042</cx:pt>
          <cx:pt idx="48262">1006920</cx:pt>
          <cx:pt idx="48263">1552284</cx:pt>
          <cx:pt idx="48264">552555</cx:pt>
          <cx:pt idx="48265">700830</cx:pt>
          <cx:pt idx="48266">284400</cx:pt>
          <cx:pt idx="48267">253737</cx:pt>
          <cx:pt idx="48268">1237500</cx:pt>
          <cx:pt idx="48269">1314117</cx:pt>
          <cx:pt idx="48270">1467612</cx:pt>
          <cx:pt idx="48271">135000</cx:pt>
          <cx:pt idx="48272">312768</cx:pt>
          <cx:pt idx="48273">101880</cx:pt>
          <cx:pt idx="48274">603000</cx:pt>
          <cx:pt idx="48275">959598</cx:pt>
          <cx:pt idx="48276">1288350</cx:pt>
          <cx:pt idx="48277">1622691</cx:pt>
          <cx:pt idx="48278">180000</cx:pt>
          <cx:pt idx="48279">247500</cx:pt>
          <cx:pt idx="48280">1762110</cx:pt>
          <cx:pt idx="48281">508495.5</cx:pt>
          <cx:pt idx="48282">426600</cx:pt>
          <cx:pt idx="48283">270000</cx:pt>
          <cx:pt idx="48284">180000</cx:pt>
          <cx:pt idx="48285">675000</cx:pt>
          <cx:pt idx="48286">640080</cx:pt>
          <cx:pt idx="48287">490536</cx:pt>
          <cx:pt idx="48288">225000</cx:pt>
          <cx:pt idx="48289">746280</cx:pt>
          <cx:pt idx="48290">107820</cx:pt>
          <cx:pt idx="48291">900000</cx:pt>
          <cx:pt idx="48292">504319.5</cx:pt>
          <cx:pt idx="48293">824823</cx:pt>
          <cx:pt idx="48294">355536</cx:pt>
          <cx:pt idx="48295">95940</cx:pt>
          <cx:pt idx="48296">1113840</cx:pt>
          <cx:pt idx="48297">74182.5</cx:pt>
          <cx:pt idx="48298">830214</cx:pt>
          <cx:pt idx="48299">454500</cx:pt>
          <cx:pt idx="48300">945000</cx:pt>
          <cx:pt idx="48301">824823</cx:pt>
          <cx:pt idx="48302">932643</cx:pt>
          <cx:pt idx="48303">675000</cx:pt>
          <cx:pt idx="48304">407965.5</cx:pt>
          <cx:pt idx="48305">651600</cx:pt>
          <cx:pt idx="48306">672174</cx:pt>
          <cx:pt idx="48307">472500</cx:pt>
          <cx:pt idx="48308">1305000</cx:pt>
          <cx:pt idx="48309">225000</cx:pt>
          <cx:pt idx="48310">270000</cx:pt>
          <cx:pt idx="48311">675000</cx:pt>
          <cx:pt idx="48312">539100</cx:pt>
          <cx:pt idx="48313">1327855.5</cx:pt>
          <cx:pt idx="48314">732915</cx:pt>
          <cx:pt idx="48315">208512</cx:pt>
          <cx:pt idx="48316">270000</cx:pt>
          <cx:pt idx="48317">814041</cx:pt>
          <cx:pt idx="48318">1125000</cx:pt>
          <cx:pt idx="48319">814041</cx:pt>
          <cx:pt idx="48320">224149.5</cx:pt>
          <cx:pt idx="48321">439740</cx:pt>
          <cx:pt idx="48322">598486.5</cx:pt>
          <cx:pt idx="48323">1655037</cx:pt>
          <cx:pt idx="48324">348264</cx:pt>
          <cx:pt idx="48325">225000</cx:pt>
          <cx:pt idx="48326">468733.5</cx:pt>
          <cx:pt idx="48327">1006920</cx:pt>
          <cx:pt idx="48328">202500</cx:pt>
          <cx:pt idx="48329">2013840</cx:pt>
          <cx:pt idx="48330">675000</cx:pt>
          <cx:pt idx="48331">675000</cx:pt>
          <cx:pt idx="48332">337500</cx:pt>
          <cx:pt idx="48333">272520</cx:pt>
          <cx:pt idx="48334">225000</cx:pt>
          <cx:pt idx="48335">900000</cx:pt>
          <cx:pt idx="48336">381528</cx:pt>
          <cx:pt idx="48337">808650</cx:pt>
          <cx:pt idx="48338">495000</cx:pt>
          <cx:pt idx="48339">1288350</cx:pt>
          <cx:pt idx="48340">1223010</cx:pt>
          <cx:pt idx="48341">544491</cx:pt>
          <cx:pt idx="48342">1350000</cx:pt>
          <cx:pt idx="48343">180000</cx:pt>
          <cx:pt idx="48344">720000</cx:pt>
          <cx:pt idx="48345">794173.5</cx:pt>
          <cx:pt idx="48346">182448</cx:pt>
          <cx:pt idx="48347">145957.5</cx:pt>
          <cx:pt idx="48348">199008</cx:pt>
          <cx:pt idx="48349">384048</cx:pt>
          <cx:pt idx="48350">337500</cx:pt>
          <cx:pt idx="48351">1223010</cx:pt>
          <cx:pt idx="48352">296280</cx:pt>
          <cx:pt idx="48353">360000</cx:pt>
          <cx:pt idx="48354">278613</cx:pt>
          <cx:pt idx="48355">326664</cx:pt>
          <cx:pt idx="48356">1272888</cx:pt>
          <cx:pt idx="48357">315000</cx:pt>
          <cx:pt idx="48358">755190</cx:pt>
          <cx:pt idx="48359">302076</cx:pt>
          <cx:pt idx="48360">1251072</cx:pt>
          <cx:pt idx="48361">270000</cx:pt>
          <cx:pt idx="48362">768550.5</cx:pt>
          <cx:pt idx="48363">640080</cx:pt>
          <cx:pt idx="48364">755190</cx:pt>
          <cx:pt idx="48365">675000</cx:pt>
          <cx:pt idx="48366">970380</cx:pt>
          <cx:pt idx="48367">180000</cx:pt>
          <cx:pt idx="48368">383787</cx:pt>
          <cx:pt idx="48369">436032</cx:pt>
          <cx:pt idx="48370">1340419.5</cx:pt>
          <cx:pt idx="48371">545040</cx:pt>
          <cx:pt idx="48372">835380</cx:pt>
          <cx:pt idx="48373">1800000</cx:pt>
          <cx:pt idx="48374">337500</cx:pt>
          <cx:pt idx="48375">270000</cx:pt>
          <cx:pt idx="48376">755190</cx:pt>
          <cx:pt idx="48377">135000</cx:pt>
          <cx:pt idx="48378">1288350</cx:pt>
          <cx:pt idx="48379">876019.5</cx:pt>
          <cx:pt idx="48380">900000</cx:pt>
          <cx:pt idx="48381">539059.5</cx:pt>
          <cx:pt idx="48382">225000</cx:pt>
          <cx:pt idx="48383">312768</cx:pt>
          <cx:pt idx="48384">161730</cx:pt>
          <cx:pt idx="48385">202500</cx:pt>
          <cx:pt idx="48386">422235</cx:pt>
          <cx:pt idx="48387">1293502.5</cx:pt>
          <cx:pt idx="48388">1078200</cx:pt>
          <cx:pt idx="48389">167895</cx:pt>
          <cx:pt idx="48390">1595673</cx:pt>
          <cx:pt idx="48391">807984</cx:pt>
          <cx:pt idx="48392">545040</cx:pt>
          <cx:pt idx="48393">284400</cx:pt>
          <cx:pt idx="48394">202500</cx:pt>
          <cx:pt idx="48395">508495.5</cx:pt>
          <cx:pt idx="48396">254700</cx:pt>
          <cx:pt idx="48397">225000</cx:pt>
          <cx:pt idx="48398">135000</cx:pt>
          <cx:pt idx="48399">868500</cx:pt>
          <cx:pt idx="48400">343800</cx:pt>
          <cx:pt idx="48401">315000</cx:pt>
          <cx:pt idx="48402">450000</cx:pt>
          <cx:pt idx="48403">1350000</cx:pt>
          <cx:pt idx="48404">225000</cx:pt>
          <cx:pt idx="48405">491823</cx:pt>
          <cx:pt idx="48406">313438.5</cx:pt>
          <cx:pt idx="48407">543915</cx:pt>
          <cx:pt idx="48408">808650</cx:pt>
          <cx:pt idx="48409">942300</cx:pt>
          <cx:pt idx="48410">862560</cx:pt>
          <cx:pt idx="48411">269550</cx:pt>
          <cx:pt idx="48412">527373</cx:pt>
          <cx:pt idx="48413">256765.5</cx:pt>
          <cx:pt idx="48414">719946</cx:pt>
          <cx:pt idx="48415">1125000</cx:pt>
          <cx:pt idx="48416">180000</cx:pt>
          <cx:pt idx="48417">854896.5</cx:pt>
          <cx:pt idx="48418">328365</cx:pt>
          <cx:pt idx="48419">675000</cx:pt>
          <cx:pt idx="48420">177768</cx:pt>
          <cx:pt idx="48421">1256400</cx:pt>
          <cx:pt idx="48422">1436850</cx:pt>
          <cx:pt idx="48423">545040</cx:pt>
          <cx:pt idx="48424">933030</cx:pt>
          <cx:pt idx="48425">544491</cx:pt>
          <cx:pt idx="48426">733315.5</cx:pt>
          <cx:pt idx="48427">284400</cx:pt>
          <cx:pt idx="48428">180000</cx:pt>
          <cx:pt idx="48429">327024</cx:pt>
          <cx:pt idx="48430">1641280.5</cx:pt>
          <cx:pt idx="48431">363190.5</cx:pt>
          <cx:pt idx="48432">1133748</cx:pt>
          <cx:pt idx="48433">168102</cx:pt>
          <cx:pt idx="48434">916470</cx:pt>
          <cx:pt idx="48435">675000</cx:pt>
          <cx:pt idx="48436">728460</cx:pt>
          <cx:pt idx="48437">337500</cx:pt>
          <cx:pt idx="48438">343800</cx:pt>
          <cx:pt idx="48439">180000</cx:pt>
          <cx:pt idx="48440">675000</cx:pt>
          <cx:pt idx="48441">315000</cx:pt>
          <cx:pt idx="48442">594081</cx:pt>
          <cx:pt idx="48443">450000</cx:pt>
          <cx:pt idx="48444">685012.5</cx:pt>
          <cx:pt idx="48445">180000</cx:pt>
          <cx:pt idx="48446">646920</cx:pt>
          <cx:pt idx="48447">352044</cx:pt>
          <cx:pt idx="48448">622413</cx:pt>
          <cx:pt idx="48449">54000</cx:pt>
          <cx:pt idx="48450">105534</cx:pt>
          <cx:pt idx="48451">1237554</cx:pt>
          <cx:pt idx="48452">450000</cx:pt>
          <cx:pt idx="48453">640080</cx:pt>
          <cx:pt idx="48454">314100</cx:pt>
          <cx:pt idx="48455">545040</cx:pt>
          <cx:pt idx="48456">850500</cx:pt>
          <cx:pt idx="48457">670500</cx:pt>
          <cx:pt idx="48458">1079581.5</cx:pt>
          <cx:pt idx="48459">904500</cx:pt>
          <cx:pt idx="48460">1042560</cx:pt>
          <cx:pt idx="48461">500211</cx:pt>
          <cx:pt idx="48462">451102.5</cx:pt>
          <cx:pt idx="48463">337500</cx:pt>
          <cx:pt idx="48464">269550</cx:pt>
          <cx:pt idx="48465">256500</cx:pt>
          <cx:pt idx="48466">417024</cx:pt>
          <cx:pt idx="48467">675000</cx:pt>
          <cx:pt idx="48468">1034680.5</cx:pt>
          <cx:pt idx="48469">1006920</cx:pt>
          <cx:pt idx="48470">112068</cx:pt>
          <cx:pt idx="48471">432661.5</cx:pt>
          <cx:pt idx="48472">225000</cx:pt>
          <cx:pt idx="48473">1872517.5</cx:pt>
          <cx:pt idx="48474">679500</cx:pt>
          <cx:pt idx="48475">153000</cx:pt>
          <cx:pt idx="48476">490536</cx:pt>
          <cx:pt idx="48477">625716</cx:pt>
          <cx:pt idx="48478">405000</cx:pt>
          <cx:pt idx="48479">113076</cx:pt>
          <cx:pt idx="48480">983160</cx:pt>
          <cx:pt idx="48481">99504</cx:pt>
          <cx:pt idx="48482">781920</cx:pt>
          <cx:pt idx="48483">521280</cx:pt>
          <cx:pt idx="48484">495000</cx:pt>
          <cx:pt idx="48485">291915</cx:pt>
          <cx:pt idx="48486">251280</cx:pt>
          <cx:pt idx="48487">450000</cx:pt>
          <cx:pt idx="48488">1350000</cx:pt>
          <cx:pt idx="48489">269550</cx:pt>
          <cx:pt idx="48490">353241</cx:pt>
          <cx:pt idx="48491">1006920</cx:pt>
          <cx:pt idx="48492">450000</cx:pt>
          <cx:pt idx="48493">675000</cx:pt>
          <cx:pt idx="48494">337500</cx:pt>
          <cx:pt idx="48495">180000</cx:pt>
          <cx:pt idx="48496">855000</cx:pt>
          <cx:pt idx="48497">175896</cx:pt>
          <cx:pt idx="48498">450000</cx:pt>
          <cx:pt idx="48499">291384</cx:pt>
          <cx:pt idx="48500">284400</cx:pt>
          <cx:pt idx="48501">690048</cx:pt>
          <cx:pt idx="48502">675000</cx:pt>
          <cx:pt idx="48503">781920</cx:pt>
          <cx:pt idx="48504">728460</cx:pt>
          <cx:pt idx="48505">1546020</cx:pt>
          <cx:pt idx="48506">345645</cx:pt>
          <cx:pt idx="48507">1288350</cx:pt>
          <cx:pt idx="48508">840159</cx:pt>
          <cx:pt idx="48509">1546020</cx:pt>
          <cx:pt idx="48510">675000</cx:pt>
          <cx:pt idx="48511">225000</cx:pt>
          <cx:pt idx="48512">512338.5</cx:pt>
          <cx:pt idx="48513">1288350</cx:pt>
          <cx:pt idx="48514">1288350</cx:pt>
          <cx:pt idx="48515">1957500</cx:pt>
          <cx:pt idx="48516">436032</cx:pt>
          <cx:pt idx="48517">225000</cx:pt>
          <cx:pt idx="48518">203760</cx:pt>
          <cx:pt idx="48519">490495.5</cx:pt>
          <cx:pt idx="48520">1231272</cx:pt>
          <cx:pt idx="48521">552555</cx:pt>
          <cx:pt idx="48522">450000</cx:pt>
          <cx:pt idx="48523">1078200</cx:pt>
          <cx:pt idx="48524">137520</cx:pt>
          <cx:pt idx="48525">752742</cx:pt>
          <cx:pt idx="48526">450000</cx:pt>
          <cx:pt idx="48527">1081179</cx:pt>
          <cx:pt idx="48528">900000</cx:pt>
          <cx:pt idx="48529">1140156</cx:pt>
          <cx:pt idx="48530">1026000</cx:pt>
          <cx:pt idx="48531">1711764</cx:pt>
          <cx:pt idx="48532">675000</cx:pt>
          <cx:pt idx="48533">437877</cx:pt>
          <cx:pt idx="48534">700830</cx:pt>
          <cx:pt idx="48535">765000</cx:pt>
          <cx:pt idx="48536">180000</cx:pt>
          <cx:pt idx="48537">1288350</cx:pt>
          <cx:pt idx="48538">540000</cx:pt>
          <cx:pt idx="48539">139500</cx:pt>
          <cx:pt idx="48540">1042560</cx:pt>
          <cx:pt idx="48541">310810.5</cx:pt>
          <cx:pt idx="48542">1305000</cx:pt>
          <cx:pt idx="48543">568800</cx:pt>
          <cx:pt idx="48544">1350000</cx:pt>
          <cx:pt idx="48545">584766</cx:pt>
          <cx:pt idx="48546">1574266.5</cx:pt>
          <cx:pt idx="48547">1460691</cx:pt>
          <cx:pt idx="48548">224136</cx:pt>
          <cx:pt idx="48549">244512</cx:pt>
          <cx:pt idx="48550">616500</cx:pt>
          <cx:pt idx="48551">373311</cx:pt>
          <cx:pt idx="48552">1061658</cx:pt>
          <cx:pt idx="48553">971280</cx:pt>
          <cx:pt idx="48554">545040</cx:pt>
          <cx:pt idx="48555">687600</cx:pt>
          <cx:pt idx="48556">526491</cx:pt>
          <cx:pt idx="48557">814041</cx:pt>
          <cx:pt idx="48558">284400</cx:pt>
          <cx:pt idx="48559">668304</cx:pt>
          <cx:pt idx="48560">454500</cx:pt>
          <cx:pt idx="48561">832500</cx:pt>
          <cx:pt idx="48562">573628.5</cx:pt>
          <cx:pt idx="48563">585000</cx:pt>
          <cx:pt idx="48564">526491</cx:pt>
          <cx:pt idx="48565">1288350</cx:pt>
          <cx:pt idx="48566">797557.5</cx:pt>
          <cx:pt idx="48567">265851</cx:pt>
          <cx:pt idx="48568">545040</cx:pt>
          <cx:pt idx="48569">948582</cx:pt>
          <cx:pt idx="48570">801306</cx:pt>
          <cx:pt idx="48571">259794</cx:pt>
          <cx:pt idx="48572">675000</cx:pt>
          <cx:pt idx="48573">521280</cx:pt>
          <cx:pt idx="48574">296505</cx:pt>
          <cx:pt idx="48575">414792</cx:pt>
          <cx:pt idx="48576">1125000</cx:pt>
          <cx:pt idx="48577">675000</cx:pt>
          <cx:pt idx="48578">512145</cx:pt>
          <cx:pt idx="48579">225000</cx:pt>
          <cx:pt idx="48580">717003</cx:pt>
          <cx:pt idx="48581">855882</cx:pt>
          <cx:pt idx="48582">942300</cx:pt>
          <cx:pt idx="48583">407520</cx:pt>
          <cx:pt idx="48584">755190</cx:pt>
          <cx:pt idx="48585">640080</cx:pt>
          <cx:pt idx="48586">271066.5</cx:pt>
          <cx:pt idx="48587">549000</cx:pt>
          <cx:pt idx="48588">284400</cx:pt>
          <cx:pt idx="48589">1483650</cx:pt>
          <cx:pt idx="48590">244512</cx:pt>
          <cx:pt idx="48591">360000</cx:pt>
          <cx:pt idx="48592">47970</cx:pt>
          <cx:pt idx="48593">679500</cx:pt>
          <cx:pt idx="48594">450000</cx:pt>
          <cx:pt idx="48595">239850</cx:pt>
          <cx:pt idx="48596">180000</cx:pt>
          <cx:pt idx="48597">679500</cx:pt>
          <cx:pt idx="48598">269550</cx:pt>
          <cx:pt idx="48599">270000</cx:pt>
          <cx:pt idx="48600">239850</cx:pt>
          <cx:pt idx="48601">675000</cx:pt>
          <cx:pt idx="48602">292500</cx:pt>
          <cx:pt idx="48603">187704</cx:pt>
          <cx:pt idx="48604">331834.5</cx:pt>
          <cx:pt idx="48605">398016</cx:pt>
          <cx:pt idx="48606">497520</cx:pt>
          <cx:pt idx="48607">405000</cx:pt>
          <cx:pt idx="48608">508495.5</cx:pt>
          <cx:pt idx="48609">675000</cx:pt>
          <cx:pt idx="48610">225000</cx:pt>
          <cx:pt idx="48611">450000</cx:pt>
          <cx:pt idx="48612">441931.5</cx:pt>
          <cx:pt idx="48613">135000</cx:pt>
          <cx:pt idx="48614">270000</cx:pt>
          <cx:pt idx="48615">180000</cx:pt>
          <cx:pt idx="48616">1078200</cx:pt>
          <cx:pt idx="48617">585000</cx:pt>
          <cx:pt idx="48618">1701229.5</cx:pt>
          <cx:pt idx="48619">71955</cx:pt>
          <cx:pt idx="48620">135000</cx:pt>
          <cx:pt idx="48621">545040</cx:pt>
          <cx:pt idx="48622">855000</cx:pt>
          <cx:pt idx="48623">143910</cx:pt>
          <cx:pt idx="48624">225000</cx:pt>
          <cx:pt idx="48625">1125000</cx:pt>
          <cx:pt idx="48626">538704</cx:pt>
          <cx:pt idx="48627">360000</cx:pt>
          <cx:pt idx="48628">503676</cx:pt>
          <cx:pt idx="48629">771781.5</cx:pt>
          <cx:pt idx="48630">256500</cx:pt>
          <cx:pt idx="48631">447768</cx:pt>
          <cx:pt idx="48632">135000</cx:pt>
          <cx:pt idx="48633">450000</cx:pt>
          <cx:pt idx="48634">101880</cx:pt>
          <cx:pt idx="48635">400392</cx:pt>
          <cx:pt idx="48636">566055</cx:pt>
          <cx:pt idx="48637">225000</cx:pt>
          <cx:pt idx="48638">1364593.5</cx:pt>
          <cx:pt idx="48639">500566.5</cx:pt>
          <cx:pt idx="48640">405000</cx:pt>
          <cx:pt idx="48641">285723</cx:pt>
          <cx:pt idx="48642">398016</cx:pt>
          <cx:pt idx="48643">312768</cx:pt>
          <cx:pt idx="48644">497520</cx:pt>
          <cx:pt idx="48645">850846.5</cx:pt>
          <cx:pt idx="48646">280170</cx:pt>
          <cx:pt idx="48647">247500</cx:pt>
          <cx:pt idx="48648">422235</cx:pt>
          <cx:pt idx="48649">247275</cx:pt>
          <cx:pt idx="48650">254700</cx:pt>
          <cx:pt idx="48651">227520</cx:pt>
          <cx:pt idx="48652">296280</cx:pt>
          <cx:pt idx="48653">378000</cx:pt>
          <cx:pt idx="48654">454500</cx:pt>
          <cx:pt idx="48655">675000</cx:pt>
          <cx:pt idx="48656">101880</cx:pt>
          <cx:pt idx="48657">691020</cx:pt>
          <cx:pt idx="48658">675000</cx:pt>
          <cx:pt idx="48659">312768</cx:pt>
          <cx:pt idx="48660">651600</cx:pt>
          <cx:pt idx="48661">545040</cx:pt>
          <cx:pt idx="48662">400500</cx:pt>
          <cx:pt idx="48663">106974</cx:pt>
          <cx:pt idx="48664">225000</cx:pt>
          <cx:pt idx="48665">808650</cx:pt>
          <cx:pt idx="48666">101880</cx:pt>
          <cx:pt idx="48667">1078200</cx:pt>
          <cx:pt idx="48668">518562</cx:pt>
          <cx:pt idx="48669">942300</cx:pt>
          <cx:pt idx="48670">1024740</cx:pt>
          <cx:pt idx="48671">675000</cx:pt>
          <cx:pt idx="48672">640080</cx:pt>
          <cx:pt idx="48673">1258650</cx:pt>
          <cx:pt idx="48674">180000</cx:pt>
          <cx:pt idx="48675">225000</cx:pt>
          <cx:pt idx="48676">981000</cx:pt>
          <cx:pt idx="48677">325908</cx:pt>
          <cx:pt idx="48678">2250000</cx:pt>
          <cx:pt idx="48679">545040</cx:pt>
          <cx:pt idx="48680">1006920</cx:pt>
          <cx:pt idx="48681">687370.5</cx:pt>
          <cx:pt idx="48682">270000</cx:pt>
          <cx:pt idx="48683">1255680</cx:pt>
          <cx:pt idx="48684">270000</cx:pt>
          <cx:pt idx="48685">323388</cx:pt>
          <cx:pt idx="48686">536917.5</cx:pt>
          <cx:pt idx="48687">1062027</cx:pt>
          <cx:pt idx="48688">528633</cx:pt>
          <cx:pt idx="48689">447768</cx:pt>
          <cx:pt idx="48690">2700000</cx:pt>
          <cx:pt idx="48691">178290</cx:pt>
          <cx:pt idx="48692">540000</cx:pt>
          <cx:pt idx="48693">544491</cx:pt>
          <cx:pt idx="48694">358443</cx:pt>
          <cx:pt idx="48695">270000</cx:pt>
          <cx:pt idx="48696">585000</cx:pt>
          <cx:pt idx="48697">679500</cx:pt>
          <cx:pt idx="48698">607500</cx:pt>
          <cx:pt idx="48699">548770.5</cx:pt>
          <cx:pt idx="48700">781920</cx:pt>
          <cx:pt idx="48701">567000</cx:pt>
          <cx:pt idx="48702">170640</cx:pt>
          <cx:pt idx="48703">675000</cx:pt>
          <cx:pt idx="48704">640080</cx:pt>
          <cx:pt idx="48705">495000</cx:pt>
          <cx:pt idx="48706">1350000</cx:pt>
          <cx:pt idx="48707">808650</cx:pt>
          <cx:pt idx="48708">1436850</cx:pt>
          <cx:pt idx="48709">432567</cx:pt>
          <cx:pt idx="48710">942300</cx:pt>
          <cx:pt idx="48711">175500</cx:pt>
          <cx:pt idx="48712">254700</cx:pt>
          <cx:pt idx="48713">1051294.5</cx:pt>
          <cx:pt idx="48714">130500</cx:pt>
          <cx:pt idx="48715">222768</cx:pt>
          <cx:pt idx="48716">1002870</cx:pt>
          <cx:pt idx="48717">180000</cx:pt>
          <cx:pt idx="48718">327024</cx:pt>
          <cx:pt idx="48719">640080</cx:pt>
          <cx:pt idx="48720">730017</cx:pt>
          <cx:pt idx="48721">254700</cx:pt>
          <cx:pt idx="48722">540360</cx:pt>
          <cx:pt idx="48723">1288350</cx:pt>
          <cx:pt idx="48724">135000</cx:pt>
          <cx:pt idx="48725">877500</cx:pt>
          <cx:pt idx="48726">773680.5</cx:pt>
          <cx:pt idx="48727">888840</cx:pt>
          <cx:pt idx="48728">1800000</cx:pt>
          <cx:pt idx="48729">70857</cx:pt>
          <cx:pt idx="48730">254700</cx:pt>
          <cx:pt idx="48731">345510</cx:pt>
          <cx:pt idx="48732">297130.5</cx:pt>
          <cx:pt idx="48733">2250000</cx:pt>
          <cx:pt idx="48734">1350000</cx:pt>
          <cx:pt idx="48735">254700</cx:pt>
          <cx:pt idx="48736">646776</cx:pt>
          <cx:pt idx="48737">188478</cx:pt>
          <cx:pt idx="48738">312768</cx:pt>
          <cx:pt idx="48739">276277.5</cx:pt>
          <cx:pt idx="48740">119925</cx:pt>
          <cx:pt idx="48741">310671</cx:pt>
          <cx:pt idx="48742">662026.5</cx:pt>
          <cx:pt idx="48743">265500</cx:pt>
          <cx:pt idx="48744">314100</cx:pt>
          <cx:pt idx="48745">755190</cx:pt>
          <cx:pt idx="48746">254700</cx:pt>
          <cx:pt idx="48747">360000</cx:pt>
          <cx:pt idx="48748">679500</cx:pt>
          <cx:pt idx="48749">328405.5</cx:pt>
          <cx:pt idx="48750">691020</cx:pt>
          <cx:pt idx="48751">265851</cx:pt>
          <cx:pt idx="48752">755550</cx:pt>
          <cx:pt idx="48753">573408</cx:pt>
          <cx:pt idx="48754">675000</cx:pt>
          <cx:pt idx="48755">219870</cx:pt>
          <cx:pt idx="48756">723604.5</cx:pt>
          <cx:pt idx="48757">463500</cx:pt>
          <cx:pt idx="48758">423000</cx:pt>
          <cx:pt idx="48759">229500</cx:pt>
          <cx:pt idx="48760">540000</cx:pt>
          <cx:pt idx="48761">675000</cx:pt>
          <cx:pt idx="48762">315000</cx:pt>
          <cx:pt idx="48763">284400</cx:pt>
          <cx:pt idx="48764">900000</cx:pt>
          <cx:pt idx="48765">888840</cx:pt>
          <cx:pt idx="48766">1309500</cx:pt>
          <cx:pt idx="48767">1024740</cx:pt>
          <cx:pt idx="48768">450000</cx:pt>
          <cx:pt idx="48769">814041</cx:pt>
          <cx:pt idx="48770">203760</cx:pt>
          <cx:pt idx="48771">1260000</cx:pt>
          <cx:pt idx="48772">659610</cx:pt>
          <cx:pt idx="48773">335092.5</cx:pt>
          <cx:pt idx="48774">545040</cx:pt>
          <cx:pt idx="48775">755190</cx:pt>
          <cx:pt idx="48776">242595</cx:pt>
          <cx:pt idx="48777">143910</cx:pt>
          <cx:pt idx="48778">675000</cx:pt>
          <cx:pt idx="48779">450000</cx:pt>
          <cx:pt idx="48780">255960</cx:pt>
          <cx:pt idx="48781">112500</cx:pt>
          <cx:pt idx="48782">921330</cx:pt>
          <cx:pt idx="48783">225000</cx:pt>
          <cx:pt idx="48784">1078200</cx:pt>
          <cx:pt idx="48785">127350</cx:pt>
          <cx:pt idx="48786">679500</cx:pt>
          <cx:pt idx="48787">142632</cx:pt>
          <cx:pt idx="48788">202500</cx:pt>
          <cx:pt idx="48789">450000</cx:pt>
          <cx:pt idx="48790">900000</cx:pt>
          <cx:pt idx="48791">900000</cx:pt>
          <cx:pt idx="48792">1288350</cx:pt>
          <cx:pt idx="48793">312768</cx:pt>
          <cx:pt idx="48794">450000</cx:pt>
          <cx:pt idx="48795">545040</cx:pt>
          <cx:pt idx="48796">105534</cx:pt>
          <cx:pt idx="48797">685012.5</cx:pt>
          <cx:pt idx="48798">755190</cx:pt>
          <cx:pt idx="48799">1223010</cx:pt>
          <cx:pt idx="48800">1546020</cx:pt>
          <cx:pt idx="48801">675000</cx:pt>
          <cx:pt idx="48802">314100</cx:pt>
          <cx:pt idx="48803">1350000</cx:pt>
          <cx:pt idx="48804">279000</cx:pt>
          <cx:pt idx="48805">269982</cx:pt>
          <cx:pt idx="48806">918918</cx:pt>
          <cx:pt idx="48807">298512</cx:pt>
          <cx:pt idx="48808">273636</cx:pt>
          <cx:pt idx="48809">152820</cx:pt>
          <cx:pt idx="48810">110331</cx:pt>
          <cx:pt idx="48811">547344</cx:pt>
          <cx:pt idx="48812">728460</cx:pt>
          <cx:pt idx="48813">454500</cx:pt>
          <cx:pt idx="48814">134316</cx:pt>
          <cx:pt idx="48815">900000</cx:pt>
          <cx:pt idx="48816">779688</cx:pt>
          <cx:pt idx="48817">913500</cx:pt>
          <cx:pt idx="48818">254700</cx:pt>
          <cx:pt idx="48819">95940</cx:pt>
          <cx:pt idx="48820">360000</cx:pt>
          <cx:pt idx="48821">622575</cx:pt>
          <cx:pt idx="48822">521280</cx:pt>
          <cx:pt idx="48823">900000</cx:pt>
          <cx:pt idx="48824">900000</cx:pt>
          <cx:pt idx="48825">352044</cx:pt>
          <cx:pt idx="48826">1800000</cx:pt>
          <cx:pt idx="48827">1113840</cx:pt>
          <cx:pt idx="48828">1350000</cx:pt>
          <cx:pt idx="48829">152820</cx:pt>
          <cx:pt idx="48830">254700</cx:pt>
          <cx:pt idx="48831">1215000</cx:pt>
          <cx:pt idx="48832">450000</cx:pt>
          <cx:pt idx="48833">512064</cx:pt>
          <cx:pt idx="48834">1040463</cx:pt>
          <cx:pt idx="48835">270000</cx:pt>
          <cx:pt idx="48836">1546020</cx:pt>
          <cx:pt idx="48837">127350</cx:pt>
          <cx:pt idx="48838">239850</cx:pt>
          <cx:pt idx="48839">630000</cx:pt>
          <cx:pt idx="48840">1107981</cx:pt>
          <cx:pt idx="48841">526491</cx:pt>
          <cx:pt idx="48842">543037.5</cx:pt>
          <cx:pt idx="48843">545040</cx:pt>
          <cx:pt idx="48844">584766</cx:pt>
          <cx:pt idx="48845">553806</cx:pt>
          <cx:pt idx="48846">315000</cx:pt>
          <cx:pt idx="48847">67500</cx:pt>
          <cx:pt idx="48848">315000</cx:pt>
          <cx:pt idx="48849">302341.5</cx:pt>
          <cx:pt idx="48850">225000</cx:pt>
          <cx:pt idx="48851">904500</cx:pt>
          <cx:pt idx="48852">157500</cx:pt>
          <cx:pt idx="48853">381528</cx:pt>
          <cx:pt idx="48854">675000</cx:pt>
          <cx:pt idx="48855">440784</cx:pt>
          <cx:pt idx="48856">760225.5</cx:pt>
          <cx:pt idx="48857">590337</cx:pt>
          <cx:pt idx="48858">1354500</cx:pt>
          <cx:pt idx="48859">592560</cx:pt>
          <cx:pt idx="48860">348264</cx:pt>
          <cx:pt idx="48861">1162498.5</cx:pt>
          <cx:pt idx="48862">255960</cx:pt>
          <cx:pt idx="48863">202500</cx:pt>
          <cx:pt idx="48864">566055</cx:pt>
          <cx:pt idx="48865">900000</cx:pt>
          <cx:pt idx="48866">526491</cx:pt>
          <cx:pt idx="48867">282690</cx:pt>
          <cx:pt idx="48868">654498</cx:pt>
          <cx:pt idx="48869">454500</cx:pt>
          <cx:pt idx="48870">545040</cx:pt>
          <cx:pt idx="48871">284400</cx:pt>
          <cx:pt idx="48872">1288350</cx:pt>
          <cx:pt idx="48873">299772</cx:pt>
          <cx:pt idx="48874">270000</cx:pt>
          <cx:pt idx="48875">306000</cx:pt>
          <cx:pt idx="48876">585000</cx:pt>
          <cx:pt idx="48877">1078200</cx:pt>
          <cx:pt idx="48878">760225.5</cx:pt>
          <cx:pt idx="48879">540000</cx:pt>
          <cx:pt idx="48880">431280</cx:pt>
          <cx:pt idx="48881">405000</cx:pt>
          <cx:pt idx="48882">540000</cx:pt>
          <cx:pt idx="48883">1078200</cx:pt>
          <cx:pt idx="48884">225000</cx:pt>
          <cx:pt idx="48885">990000</cx:pt>
          <cx:pt idx="48886">1014790.5</cx:pt>
          <cx:pt idx="48887">447768</cx:pt>
          <cx:pt idx="48888">2250000</cx:pt>
          <cx:pt idx="48889">942300</cx:pt>
          <cx:pt idx="48890">227520</cx:pt>
          <cx:pt idx="48891">550980</cx:pt>
          <cx:pt idx="48892">509400</cx:pt>
          <cx:pt idx="48893">202500</cx:pt>
          <cx:pt idx="48894">675000</cx:pt>
          <cx:pt idx="48895">1125000</cx:pt>
          <cx:pt idx="48896">134775</cx:pt>
          <cx:pt idx="48897">337500</cx:pt>
          <cx:pt idx="48898">540000</cx:pt>
          <cx:pt idx="48899">225000</cx:pt>
          <cx:pt idx="48900">358213.5</cx:pt>
          <cx:pt idx="48901">263686.5</cx:pt>
          <cx:pt idx="48902">229500</cx:pt>
          <cx:pt idx="48903">653328</cx:pt>
          <cx:pt idx="48904">610335</cx:pt>
          <cx:pt idx="48905">1249740</cx:pt>
          <cx:pt idx="48906">270000</cx:pt>
          <cx:pt idx="48907">807984</cx:pt>
          <cx:pt idx="48908">477000</cx:pt>
          <cx:pt idx="48909">135000</cx:pt>
          <cx:pt idx="48910">792162</cx:pt>
          <cx:pt idx="48911">113760</cx:pt>
          <cx:pt idx="48912">299772</cx:pt>
          <cx:pt idx="48913">755190</cx:pt>
          <cx:pt idx="48914">152820</cx:pt>
          <cx:pt idx="48915">256032</cx:pt>
          <cx:pt idx="48916">292500</cx:pt>
          <cx:pt idx="48917">413235</cx:pt>
          <cx:pt idx="48918">1066608</cx:pt>
          <cx:pt idx="48919">187704</cx:pt>
          <cx:pt idx="48920">260640</cx:pt>
          <cx:pt idx="48921">544491</cx:pt>
          <cx:pt idx="48922">338314.5</cx:pt>
          <cx:pt idx="48923">691020</cx:pt>
          <cx:pt idx="48924">835380</cx:pt>
          <cx:pt idx="48925">808650</cx:pt>
          <cx:pt idx="48926">761872.5</cx:pt>
          <cx:pt idx="48927">1080000</cx:pt>
          <cx:pt idx="48928">307557</cx:pt>
          <cx:pt idx="48929">576000</cx:pt>
          <cx:pt idx="48930">521280</cx:pt>
          <cx:pt idx="48931">254700</cx:pt>
          <cx:pt idx="48932">1223010</cx:pt>
          <cx:pt idx="48933">226908</cx:pt>
          <cx:pt idx="48934">675000</cx:pt>
          <cx:pt idx="48935">814041</cx:pt>
          <cx:pt idx="48936">513000</cx:pt>
          <cx:pt idx="48937">45000</cx:pt>
          <cx:pt idx="48938">1160248.5</cx:pt>
          <cx:pt idx="48939">263686.5</cx:pt>
          <cx:pt idx="48940">720000</cx:pt>
          <cx:pt idx="48941">508495.5</cx:pt>
          <cx:pt idx="48942">513000</cx:pt>
          <cx:pt idx="48943">755190</cx:pt>
          <cx:pt idx="48944">260640</cx:pt>
          <cx:pt idx="48945">127350</cx:pt>
          <cx:pt idx="48946">900000</cx:pt>
          <cx:pt idx="48947">860634</cx:pt>
          <cx:pt idx="48948">640080</cx:pt>
          <cx:pt idx="48949">765000</cx:pt>
          <cx:pt idx="48950">180000</cx:pt>
          <cx:pt idx="48951">675000</cx:pt>
          <cx:pt idx="48952">332946</cx:pt>
          <cx:pt idx="48953">254700</cx:pt>
          <cx:pt idx="48954">900000</cx:pt>
          <cx:pt idx="48955">269550</cx:pt>
          <cx:pt idx="48956">450000</cx:pt>
          <cx:pt idx="48957">225000</cx:pt>
          <cx:pt idx="48958">490495.5</cx:pt>
          <cx:pt idx="48959">1185282</cx:pt>
          <cx:pt idx="48960">551079</cx:pt>
          <cx:pt idx="48961">1029784.5</cx:pt>
          <cx:pt idx="48962">430582.5</cx:pt>
          <cx:pt idx="48963">539100</cx:pt>
          <cx:pt idx="48964">450000</cx:pt>
          <cx:pt idx="48965">269550</cx:pt>
          <cx:pt idx="48966">180000</cx:pt>
          <cx:pt idx="48967">697500</cx:pt>
          <cx:pt idx="48968">533668.5</cx:pt>
          <cx:pt idx="48969">1057266</cx:pt>
          <cx:pt idx="48970">414792</cx:pt>
          <cx:pt idx="48971">508500</cx:pt>
          <cx:pt idx="48972">284400</cx:pt>
          <cx:pt idx="48973">135000</cx:pt>
          <cx:pt idx="48974">1247472</cx:pt>
          <cx:pt idx="48975">270000</cx:pt>
          <cx:pt idx="48976">529168.5</cx:pt>
          <cx:pt idx="48977">808650</cx:pt>
          <cx:pt idx="48978">778968</cx:pt>
          <cx:pt idx="48979">808650</cx:pt>
          <cx:pt idx="48980">508495.5</cx:pt>
          <cx:pt idx="48981">177903</cx:pt>
          <cx:pt idx="48982">1314117</cx:pt>
          <cx:pt idx="48983">808650</cx:pt>
          <cx:pt idx="48984">450000</cx:pt>
          <cx:pt idx="48985">1125000</cx:pt>
          <cx:pt idx="48986">552555</cx:pt>
          <cx:pt idx="48987">551079</cx:pt>
          <cx:pt idx="48988">305221.5</cx:pt>
          <cx:pt idx="48989">630000</cx:pt>
          <cx:pt idx="48990">675000</cx:pt>
          <cx:pt idx="48991">113760</cx:pt>
          <cx:pt idx="48992">337500</cx:pt>
          <cx:pt idx="48993">555273</cx:pt>
          <cx:pt idx="48994">286704</cx:pt>
          <cx:pt idx="48995">1575000</cx:pt>
          <cx:pt idx="48996">180000</cx:pt>
          <cx:pt idx="48997">81000</cx:pt>
          <cx:pt idx="48998">403330.5</cx:pt>
          <cx:pt idx="48999">101880</cx:pt>
          <cx:pt idx="49000">703728</cx:pt>
          <cx:pt idx="49001">1890000</cx:pt>
          <cx:pt idx="49002">295668</cx:pt>
          <cx:pt idx="49003">545040</cx:pt>
          <cx:pt idx="49004">900000</cx:pt>
          <cx:pt idx="49005">143910</cx:pt>
          <cx:pt idx="49006">1467612</cx:pt>
          <cx:pt idx="49007">900000</cx:pt>
          <cx:pt idx="49008">1595970</cx:pt>
          <cx:pt idx="49009">213948</cx:pt>
          <cx:pt idx="49010">820638</cx:pt>
          <cx:pt idx="49011">373500</cx:pt>
          <cx:pt idx="49012">640080</cx:pt>
          <cx:pt idx="49013">1078200</cx:pt>
          <cx:pt idx="49014">675000</cx:pt>
          <cx:pt idx="49015">202500</cx:pt>
          <cx:pt idx="49016">247275</cx:pt>
          <cx:pt idx="49017">298512</cx:pt>
          <cx:pt idx="49018">824823</cx:pt>
          <cx:pt idx="49019">143910</cx:pt>
          <cx:pt idx="49020">761067</cx:pt>
          <cx:pt idx="49021">562500</cx:pt>
          <cx:pt idx="49022">585000</cx:pt>
          <cx:pt idx="49023">922500</cx:pt>
          <cx:pt idx="49024">497520</cx:pt>
          <cx:pt idx="49025">1006920</cx:pt>
          <cx:pt idx="49026">497520</cx:pt>
          <cx:pt idx="49027">450000</cx:pt>
          <cx:pt idx="49028">229500</cx:pt>
          <cx:pt idx="49029">640080</cx:pt>
          <cx:pt idx="49030">573628.5</cx:pt>
          <cx:pt idx="49031">331834.5</cx:pt>
          <cx:pt idx="49032">225000</cx:pt>
          <cx:pt idx="49033">454500</cx:pt>
          <cx:pt idx="49034">970380</cx:pt>
          <cx:pt idx="49035">1035832.5</cx:pt>
          <cx:pt idx="49036">1483650</cx:pt>
          <cx:pt idx="49037">1615968</cx:pt>
          <cx:pt idx="49038">312768</cx:pt>
          <cx:pt idx="49039">332946</cx:pt>
          <cx:pt idx="49040">983299.5</cx:pt>
          <cx:pt idx="49041">270000</cx:pt>
          <cx:pt idx="49042">1125000</cx:pt>
          <cx:pt idx="49043">519633</cx:pt>
          <cx:pt idx="49044">810378</cx:pt>
          <cx:pt idx="49045">942300</cx:pt>
          <cx:pt idx="49046">180000</cx:pt>
          <cx:pt idx="49047">544491</cx:pt>
          <cx:pt idx="49048">675000</cx:pt>
          <cx:pt idx="49049">1968529.5</cx:pt>
          <cx:pt idx="49050">225000</cx:pt>
          <cx:pt idx="49051">1350000</cx:pt>
          <cx:pt idx="49052">80865</cx:pt>
          <cx:pt idx="49053">630000</cx:pt>
          <cx:pt idx="49054">1125000</cx:pt>
          <cx:pt idx="49055">180000</cx:pt>
          <cx:pt idx="49056">943425</cx:pt>
          <cx:pt idx="49057">1216269</cx:pt>
          <cx:pt idx="49058">1515415.5</cx:pt>
          <cx:pt idx="49059">701505</cx:pt>
          <cx:pt idx="49060">405000</cx:pt>
          <cx:pt idx="49061">152820</cx:pt>
          <cx:pt idx="49062">135000</cx:pt>
          <cx:pt idx="49063">274941</cx:pt>
          <cx:pt idx="49064">1350000</cx:pt>
          <cx:pt idx="49065">1467612</cx:pt>
          <cx:pt idx="49066">270000</cx:pt>
          <cx:pt idx="49067">582804</cx:pt>
          <cx:pt idx="49068">506889</cx:pt>
          <cx:pt idx="49069">1416406.5</cx:pt>
          <cx:pt idx="49070">291384</cx:pt>
          <cx:pt idx="49071">152820</cx:pt>
          <cx:pt idx="49072">1192500</cx:pt>
          <cx:pt idx="49073">158256</cx:pt>
          <cx:pt idx="49074">573943.5</cx:pt>
          <cx:pt idx="49075">473760</cx:pt>
          <cx:pt idx="49076">117162</cx:pt>
          <cx:pt idx="49077">675000</cx:pt>
          <cx:pt idx="49078">540000</cx:pt>
          <cx:pt idx="49079">900297</cx:pt>
          <cx:pt idx="49080">557770.5</cx:pt>
          <cx:pt idx="49081">970380</cx:pt>
          <cx:pt idx="49082">830214</cx:pt>
          <cx:pt idx="49083">540000</cx:pt>
          <cx:pt idx="49084">810000</cx:pt>
          <cx:pt idx="49085">807984</cx:pt>
          <cx:pt idx="49086">450000</cx:pt>
          <cx:pt idx="49087">382500</cx:pt>
          <cx:pt idx="49088">339241.5</cx:pt>
          <cx:pt idx="49089">452385</cx:pt>
          <cx:pt idx="49090">269550</cx:pt>
          <cx:pt idx="49091">1125000</cx:pt>
          <cx:pt idx="49092">585000</cx:pt>
          <cx:pt idx="49093">521280</cx:pt>
          <cx:pt idx="49094">603000</cx:pt>
          <cx:pt idx="49095">299772</cx:pt>
          <cx:pt idx="49096">521280</cx:pt>
          <cx:pt idx="49097">942300</cx:pt>
          <cx:pt idx="49098">225000</cx:pt>
          <cx:pt idx="49099">573628.5</cx:pt>
          <cx:pt idx="49100">315000</cx:pt>
          <cx:pt idx="49101">232344</cx:pt>
          <cx:pt idx="49102">189621</cx:pt>
          <cx:pt idx="49103">888840</cx:pt>
          <cx:pt idx="49104">348264</cx:pt>
          <cx:pt idx="49105">1350000</cx:pt>
          <cx:pt idx="49106">553581</cx:pt>
          <cx:pt idx="49107">1223010</cx:pt>
          <cx:pt idx="49108">832500</cx:pt>
          <cx:pt idx="49109">57564</cx:pt>
          <cx:pt idx="49110">119893.5</cx:pt>
          <cx:pt idx="49111">298512</cx:pt>
          <cx:pt idx="49112">675000</cx:pt>
          <cx:pt idx="49113">675000</cx:pt>
          <cx:pt idx="49114">840996</cx:pt>
          <cx:pt idx="49115">974794.5</cx:pt>
          <cx:pt idx="49116">270000</cx:pt>
          <cx:pt idx="49117">497520</cx:pt>
          <cx:pt idx="49118">1078200</cx:pt>
          <cx:pt idx="49119">1125000</cx:pt>
          <cx:pt idx="49120">239850</cx:pt>
          <cx:pt idx="49121">343377</cx:pt>
          <cx:pt idx="49122">157500</cx:pt>
          <cx:pt idx="49123">675000</cx:pt>
          <cx:pt idx="49124">473760</cx:pt>
          <cx:pt idx="49125">103500</cx:pt>
          <cx:pt idx="49126">675000</cx:pt>
          <cx:pt idx="49127">453514.5</cx:pt>
          <cx:pt idx="49128">781920</cx:pt>
          <cx:pt idx="49129">682875</cx:pt>
          <cx:pt idx="49130">679500</cx:pt>
          <cx:pt idx="49131">971280</cx:pt>
          <cx:pt idx="49132">553806</cx:pt>
          <cx:pt idx="49133">137538</cx:pt>
          <cx:pt idx="49134">703584</cx:pt>
          <cx:pt idx="49135">472500</cx:pt>
          <cx:pt idx="49136">298512</cx:pt>
          <cx:pt idx="49137">343800</cx:pt>
          <cx:pt idx="49138">675000</cx:pt>
          <cx:pt idx="49139">521280</cx:pt>
          <cx:pt idx="49140">454500</cx:pt>
          <cx:pt idx="49141">1125000</cx:pt>
          <cx:pt idx="49142">814041</cx:pt>
          <cx:pt idx="49143">360000</cx:pt>
          <cx:pt idx="49144">640080</cx:pt>
          <cx:pt idx="49145">1006920</cx:pt>
          <cx:pt idx="49146">1035832.5</cx:pt>
          <cx:pt idx="49147">1293502.5</cx:pt>
          <cx:pt idx="49148">549000</cx:pt>
          <cx:pt idx="49149">202500</cx:pt>
          <cx:pt idx="49150">841500</cx:pt>
          <cx:pt idx="49151">315000</cx:pt>
          <cx:pt idx="49152">672174</cx:pt>
          <cx:pt idx="49153">254700</cx:pt>
          <cx:pt idx="49154">277969.5</cx:pt>
          <cx:pt idx="49155">808650</cx:pt>
          <cx:pt idx="49156">276277.5</cx:pt>
          <cx:pt idx="49157">876816</cx:pt>
          <cx:pt idx="49158">343800</cx:pt>
          <cx:pt idx="49159">156384</cx:pt>
          <cx:pt idx="49160">675000</cx:pt>
          <cx:pt idx="49161">675000</cx:pt>
          <cx:pt idx="49162">135000</cx:pt>
          <cx:pt idx="49163">729000</cx:pt>
          <cx:pt idx="49164">269550</cx:pt>
          <cx:pt idx="49165">112068</cx:pt>
          <cx:pt idx="49166">284400</cx:pt>
          <cx:pt idx="49167">640080</cx:pt>
          <cx:pt idx="49168">239850</cx:pt>
          <cx:pt idx="49169">675000</cx:pt>
          <cx:pt idx="49170">521280</cx:pt>
          <cx:pt idx="49171">180000</cx:pt>
          <cx:pt idx="49172">405000</cx:pt>
          <cx:pt idx="49173">765000</cx:pt>
          <cx:pt idx="49174">1762110</cx:pt>
          <cx:pt idx="49175">508500</cx:pt>
          <cx:pt idx="49176">254700</cx:pt>
          <cx:pt idx="49177">1834906.5</cx:pt>
          <cx:pt idx="49178">202500</cx:pt>
          <cx:pt idx="49179">1071909</cx:pt>
          <cx:pt idx="49180">189351</cx:pt>
          <cx:pt idx="49181">1006920</cx:pt>
          <cx:pt idx="49182">1040985</cx:pt>
          <cx:pt idx="49183">1002726</cx:pt>
          <cx:pt idx="49184">1113840</cx:pt>
          <cx:pt idx="49185">835380</cx:pt>
          <cx:pt idx="49186">1006920</cx:pt>
          <cx:pt idx="49187">495351</cx:pt>
          <cx:pt idx="49188">225000</cx:pt>
          <cx:pt idx="49189">518562</cx:pt>
          <cx:pt idx="49190">180000</cx:pt>
          <cx:pt idx="49191">983299.5</cx:pt>
          <cx:pt idx="49192">454500</cx:pt>
          <cx:pt idx="49193">288873</cx:pt>
          <cx:pt idx="49194">781920</cx:pt>
          <cx:pt idx="49195">1724220</cx:pt>
          <cx:pt idx="49196">1695123</cx:pt>
          <cx:pt idx="49197">720000</cx:pt>
          <cx:pt idx="49198">1483231.5</cx:pt>
          <cx:pt idx="49199">327024</cx:pt>
          <cx:pt idx="49200">592560</cx:pt>
          <cx:pt idx="49201">454500</cx:pt>
          <cx:pt idx="49202">547344</cx:pt>
          <cx:pt idx="49203">781920</cx:pt>
          <cx:pt idx="49204">986553</cx:pt>
          <cx:pt idx="49205">256500</cx:pt>
          <cx:pt idx="49206">1312110</cx:pt>
          <cx:pt idx="49207">130320</cx:pt>
          <cx:pt idx="49208">454500</cx:pt>
          <cx:pt idx="49209">1288350</cx:pt>
          <cx:pt idx="49210">1082214</cx:pt>
          <cx:pt idx="49211">288873</cx:pt>
          <cx:pt idx="49212">1061599.5</cx:pt>
          <cx:pt idx="49213">310671</cx:pt>
          <cx:pt idx="49214">1575000</cx:pt>
          <cx:pt idx="49215">180000</cx:pt>
          <cx:pt idx="49216">808650</cx:pt>
          <cx:pt idx="49217">337500</cx:pt>
          <cx:pt idx="49218">270000</cx:pt>
          <cx:pt idx="49219">378117</cx:pt>
          <cx:pt idx="49220">1350000</cx:pt>
          <cx:pt idx="49221">573408</cx:pt>
          <cx:pt idx="49222">473760</cx:pt>
          <cx:pt idx="49223">271066.5</cx:pt>
          <cx:pt idx="49224">848745</cx:pt>
          <cx:pt idx="49225">454500</cx:pt>
          <cx:pt idx="49226">328405.5</cx:pt>
          <cx:pt idx="49227">440595</cx:pt>
          <cx:pt idx="49228">1546020</cx:pt>
          <cx:pt idx="49229">255960</cx:pt>
          <cx:pt idx="49230">1288350</cx:pt>
          <cx:pt idx="49231">130810.5</cx:pt>
          <cx:pt idx="49232">135000</cx:pt>
          <cx:pt idx="49233">239850</cx:pt>
          <cx:pt idx="49234">450000</cx:pt>
          <cx:pt idx="49235">254700</cx:pt>
          <cx:pt idx="49236">2695500</cx:pt>
          <cx:pt idx="49237">269550</cx:pt>
          <cx:pt idx="49238">229230</cx:pt>
          <cx:pt idx="49239">260640</cx:pt>
          <cx:pt idx="49240">1078200</cx:pt>
          <cx:pt idx="49241">1129500</cx:pt>
          <cx:pt idx="49242">808650</cx:pt>
          <cx:pt idx="49243">180000</cx:pt>
          <cx:pt idx="49244">448299</cx:pt>
          <cx:pt idx="49245">251091</cx:pt>
          <cx:pt idx="49246">481176</cx:pt>
          <cx:pt idx="49247">298467</cx:pt>
          <cx:pt idx="49248">1078200</cx:pt>
          <cx:pt idx="49249">495000</cx:pt>
          <cx:pt idx="49250">360000</cx:pt>
          <cx:pt idx="49251">225000</cx:pt>
          <cx:pt idx="49252">80865</cx:pt>
          <cx:pt idx="49253">244512</cx:pt>
          <cx:pt idx="49254">1293502.5</cx:pt>
          <cx:pt idx="49255">239850</cx:pt>
          <cx:pt idx="49256">481320</cx:pt>
          <cx:pt idx="49257">315000</cx:pt>
          <cx:pt idx="49258">787131</cx:pt>
          <cx:pt idx="49259">675000</cx:pt>
          <cx:pt idx="49260">562491</cx:pt>
          <cx:pt idx="49261">521280</cx:pt>
          <cx:pt idx="49262">1006920</cx:pt>
          <cx:pt idx="49263">50940</cx:pt>
          <cx:pt idx="49264">254700</cx:pt>
          <cx:pt idx="49265">227520</cx:pt>
          <cx:pt idx="49266">900000</cx:pt>
          <cx:pt idx="49267">270000</cx:pt>
          <cx:pt idx="49268">808650</cx:pt>
          <cx:pt idx="49269">450000</cx:pt>
          <cx:pt idx="49270">1319269.5</cx:pt>
          <cx:pt idx="49271">450000</cx:pt>
          <cx:pt idx="49272">900000</cx:pt>
          <cx:pt idx="49273">1125000</cx:pt>
          <cx:pt idx="49274">592560</cx:pt>
          <cx:pt idx="49275">258709.5</cx:pt>
          <cx:pt idx="49276">247500</cx:pt>
          <cx:pt idx="49277">675000</cx:pt>
          <cx:pt idx="49278">254700</cx:pt>
          <cx:pt idx="49279">454500</cx:pt>
          <cx:pt idx="49280">523152</cx:pt>
          <cx:pt idx="49281">1006920</cx:pt>
          <cx:pt idx="49282">532494</cx:pt>
          <cx:pt idx="49283">157500</cx:pt>
          <cx:pt idx="49284">360000</cx:pt>
          <cx:pt idx="49285">180000</cx:pt>
          <cx:pt idx="49286">76410</cx:pt>
          <cx:pt idx="49287">900000</cx:pt>
          <cx:pt idx="49288">180000</cx:pt>
          <cx:pt idx="49289">848745</cx:pt>
          <cx:pt idx="49290">86346</cx:pt>
          <cx:pt idx="49291">270000</cx:pt>
          <cx:pt idx="49292">254700</cx:pt>
          <cx:pt idx="49293">431280</cx:pt>
          <cx:pt idx="49294">540000</cx:pt>
          <cx:pt idx="49295">1288350</cx:pt>
          <cx:pt idx="49296">365175</cx:pt>
          <cx:pt idx="49297">735579</cx:pt>
          <cx:pt idx="49298">135000</cx:pt>
          <cx:pt idx="49299">1288350</cx:pt>
          <cx:pt idx="49300">544491</cx:pt>
          <cx:pt idx="49301">924394.5</cx:pt>
          <cx:pt idx="49302">824823</cx:pt>
          <cx:pt idx="49303">225000</cx:pt>
          <cx:pt idx="49304">381528</cx:pt>
          <cx:pt idx="49305">343800</cx:pt>
          <cx:pt idx="49306">1149606</cx:pt>
          <cx:pt idx="49307">991944</cx:pt>
          <cx:pt idx="49308">225000</cx:pt>
          <cx:pt idx="49309">790830</cx:pt>
          <cx:pt idx="49310">1042560</cx:pt>
          <cx:pt idx="49311">562491</cx:pt>
          <cx:pt idx="49312">270000</cx:pt>
          <cx:pt idx="49313">272578.5</cx:pt>
          <cx:pt idx="49314">269550</cx:pt>
          <cx:pt idx="49315">247500</cx:pt>
          <cx:pt idx="49316">538704</cx:pt>
          <cx:pt idx="49317">157500</cx:pt>
          <cx:pt idx="49318">269550</cx:pt>
          <cx:pt idx="49319">675000</cx:pt>
          <cx:pt idx="49320">503721</cx:pt>
          <cx:pt idx="49321">1074222</cx:pt>
          <cx:pt idx="49322">1078200</cx:pt>
          <cx:pt idx="49323">296280</cx:pt>
          <cx:pt idx="49324">312840</cx:pt>
          <cx:pt idx="49325">1288350</cx:pt>
          <cx:pt idx="49326">808650</cx:pt>
          <cx:pt idx="49327">1223010</cx:pt>
          <cx:pt idx="49328">473760</cx:pt>
          <cx:pt idx="49329">96696</cx:pt>
          <cx:pt idx="49330">354276</cx:pt>
          <cx:pt idx="49331">545040</cx:pt>
          <cx:pt idx="49332">755190</cx:pt>
          <cx:pt idx="49333">1258650</cx:pt>
          <cx:pt idx="49334">640080</cx:pt>
          <cx:pt idx="49335">194076</cx:pt>
          <cx:pt idx="49336">328500</cx:pt>
          <cx:pt idx="49337">540000</cx:pt>
          <cx:pt idx="49338">273636</cx:pt>
          <cx:pt idx="49339">119925</cx:pt>
          <cx:pt idx="49340">468000</cx:pt>
          <cx:pt idx="49341">585000</cx:pt>
          <cx:pt idx="49342">1885536</cx:pt>
          <cx:pt idx="49343">1417500</cx:pt>
          <cx:pt idx="49344">1247472</cx:pt>
          <cx:pt idx="49345">538704</cx:pt>
          <cx:pt idx="49346">203760</cx:pt>
          <cx:pt idx="49347">566055</cx:pt>
          <cx:pt idx="49348">247500</cx:pt>
          <cx:pt idx="49349">251280</cx:pt>
          <cx:pt idx="49350">857169</cx:pt>
          <cx:pt idx="49351">1699740</cx:pt>
          <cx:pt idx="49352">497520</cx:pt>
          <cx:pt idx="49353">284256</cx:pt>
          <cx:pt idx="49354">835380</cx:pt>
          <cx:pt idx="49355">450000</cx:pt>
          <cx:pt idx="49356">315000</cx:pt>
          <cx:pt idx="49357">700830</cx:pt>
          <cx:pt idx="49358">518562</cx:pt>
          <cx:pt idx="49359">911079</cx:pt>
          <cx:pt idx="49360">1042560</cx:pt>
          <cx:pt idx="49361">1823242.5</cx:pt>
          <cx:pt idx="49362">540000</cx:pt>
          <cx:pt idx="49363">543735</cx:pt>
          <cx:pt idx="49364">924394.5</cx:pt>
          <cx:pt idx="49365">225000</cx:pt>
          <cx:pt idx="49366">261000</cx:pt>
          <cx:pt idx="49367">521280</cx:pt>
          <cx:pt idx="49368">521280</cx:pt>
          <cx:pt idx="49369">280170</cx:pt>
          <cx:pt idx="49370">592560</cx:pt>
          <cx:pt idx="49371">528633</cx:pt>
          <cx:pt idx="49372">284400</cx:pt>
          <cx:pt idx="49373">315000</cx:pt>
          <cx:pt idx="49374">1494486</cx:pt>
          <cx:pt idx="49375">586633.5</cx:pt>
          <cx:pt idx="49376">355536</cx:pt>
          <cx:pt idx="49377">675000</cx:pt>
          <cx:pt idx="49378">468733.5</cx:pt>
          <cx:pt idx="49379">864000</cx:pt>
          <cx:pt idx="49380">888840</cx:pt>
          <cx:pt idx="49381">370629</cx:pt>
          <cx:pt idx="49382">1123164</cx:pt>
          <cx:pt idx="49383">669600</cx:pt>
          <cx:pt idx="49384">1278000</cx:pt>
          <cx:pt idx="49385">325908</cx:pt>
          <cx:pt idx="49386">1546020</cx:pt>
          <cx:pt idx="49387">862560</cx:pt>
          <cx:pt idx="49388">1123443</cx:pt>
          <cx:pt idx="49389">912240</cx:pt>
          <cx:pt idx="49390">283500</cx:pt>
          <cx:pt idx="49391">563877</cx:pt>
          <cx:pt idx="49392">1546020</cx:pt>
          <cx:pt idx="49393">670500</cx:pt>
          <cx:pt idx="49394">178213.5</cx:pt>
          <cx:pt idx="49395">254700</cx:pt>
          <cx:pt idx="49396">1009566</cx:pt>
          <cx:pt idx="49397">225000</cx:pt>
          <cx:pt idx="49398">495351</cx:pt>
          <cx:pt idx="49399">1188000</cx:pt>
          <cx:pt idx="49400">139405.5</cx:pt>
          <cx:pt idx="49401">544491</cx:pt>
          <cx:pt idx="49402">352422</cx:pt>
          <cx:pt idx="49403">521280</cx:pt>
          <cx:pt idx="49404">679500</cx:pt>
          <cx:pt idx="49405">1125000</cx:pt>
          <cx:pt idx="49406">343377</cx:pt>
          <cx:pt idx="49407">835380</cx:pt>
          <cx:pt idx="49408">942300</cx:pt>
          <cx:pt idx="49409">64692</cx:pt>
          <cx:pt idx="49410">450000</cx:pt>
          <cx:pt idx="49411">900000</cx:pt>
          <cx:pt idx="49412">1042560</cx:pt>
          <cx:pt idx="49413">225000</cx:pt>
          <cx:pt idx="49414">1288350</cx:pt>
          <cx:pt idx="49415">270000</cx:pt>
          <cx:pt idx="49416">706410</cx:pt>
          <cx:pt idx="49417">1236816</cx:pt>
          <cx:pt idx="49418">1129500</cx:pt>
          <cx:pt idx="49419">882913.5</cx:pt>
          <cx:pt idx="49420">1022022</cx:pt>
          <cx:pt idx="49421">148140</cx:pt>
          <cx:pt idx="49422">675000</cx:pt>
          <cx:pt idx="49423">180000</cx:pt>
          <cx:pt idx="49424">450000</cx:pt>
          <cx:pt idx="49425">427500</cx:pt>
          <cx:pt idx="49426">646920</cx:pt>
          <cx:pt idx="49427">1215000</cx:pt>
          <cx:pt idx="49428">446931</cx:pt>
          <cx:pt idx="49429">254700</cx:pt>
          <cx:pt idx="49430">207306</cx:pt>
          <cx:pt idx="49431">628114.5</cx:pt>
          <cx:pt idx="49432">270000</cx:pt>
          <cx:pt idx="49433">1724220</cx:pt>
          <cx:pt idx="49434">95940</cx:pt>
          <cx:pt idx="49435">443088</cx:pt>
          <cx:pt idx="49436">76410</cx:pt>
          <cx:pt idx="49437">135000</cx:pt>
          <cx:pt idx="49438">135000</cx:pt>
          <cx:pt idx="49439">554332.5</cx:pt>
          <cx:pt idx="49440">280170</cx:pt>
          <cx:pt idx="49441">781920</cx:pt>
          <cx:pt idx="49442">1172470.5</cx:pt>
          <cx:pt idx="49443">450000</cx:pt>
          <cx:pt idx="49444">1078200</cx:pt>
          <cx:pt idx="49445">814041</cx:pt>
          <cx:pt idx="49446">1138900.5</cx:pt>
          <cx:pt idx="49447">1762110</cx:pt>
          <cx:pt idx="49448">95940</cx:pt>
          <cx:pt idx="49449">1237500</cx:pt>
          <cx:pt idx="49450">614475</cx:pt>
          <cx:pt idx="49451">799299</cx:pt>
          <cx:pt idx="49452">225000</cx:pt>
          <cx:pt idx="49453">247500</cx:pt>
          <cx:pt idx="49454">225000</cx:pt>
          <cx:pt idx="49455">269550</cx:pt>
          <cx:pt idx="49456">450000</cx:pt>
          <cx:pt idx="49457">314100</cx:pt>
          <cx:pt idx="49458">337500</cx:pt>
          <cx:pt idx="49459">225000</cx:pt>
          <cx:pt idx="49460">497520</cx:pt>
          <cx:pt idx="49461">270000</cx:pt>
          <cx:pt idx="49462">364896</cx:pt>
          <cx:pt idx="49463">50940</cx:pt>
          <cx:pt idx="49464">585000</cx:pt>
          <cx:pt idx="49465">454500</cx:pt>
          <cx:pt idx="49466">284400</cx:pt>
          <cx:pt idx="49467">225000</cx:pt>
          <cx:pt idx="49468">177903</cx:pt>
          <cx:pt idx="49469">288873</cx:pt>
          <cx:pt idx="49470">284400</cx:pt>
          <cx:pt idx="49471">1345500</cx:pt>
          <cx:pt idx="49472">814041</cx:pt>
          <cx:pt idx="49473">364896</cx:pt>
          <cx:pt idx="49474">1056681</cx:pt>
          <cx:pt idx="49475">180000</cx:pt>
          <cx:pt idx="49476">180000</cx:pt>
          <cx:pt idx="49477">450000</cx:pt>
          <cx:pt idx="49478">675000</cx:pt>
          <cx:pt idx="49479">233208</cx:pt>
          <cx:pt idx="49480">225000</cx:pt>
          <cx:pt idx="49481">180000</cx:pt>
          <cx:pt idx="49482">544491</cx:pt>
          <cx:pt idx="49483">412942.5</cx:pt>
          <cx:pt idx="49484">254700</cx:pt>
          <cx:pt idx="49485">1249740</cx:pt>
          <cx:pt idx="49486">254700</cx:pt>
          <cx:pt idx="49487">294322.5</cx:pt>
          <cx:pt idx="49488">1440000</cx:pt>
          <cx:pt idx="49489">427500</cx:pt>
          <cx:pt idx="49490">253737</cx:pt>
          <cx:pt idx="49491">256500</cx:pt>
          <cx:pt idx="49492">592560</cx:pt>
          <cx:pt idx="49493">101880</cx:pt>
          <cx:pt idx="49494">625500</cx:pt>
          <cx:pt idx="49495">490536</cx:pt>
          <cx:pt idx="49496">672174</cx:pt>
          <cx:pt idx="49497">266832</cx:pt>
          <cx:pt idx="49498">135000</cx:pt>
          <cx:pt idx="49499">942300</cx:pt>
          <cx:pt idx="49500">469152</cx:pt>
          <cx:pt idx="49501">338832</cx:pt>
          <cx:pt idx="49502">386977.5</cx:pt>
          <cx:pt idx="49503">675000</cx:pt>
          <cx:pt idx="49504">284400</cx:pt>
          <cx:pt idx="49505">112500</cx:pt>
          <cx:pt idx="49506">771493.5</cx:pt>
          <cx:pt idx="49507">295168.5</cx:pt>
          <cx:pt idx="49508">202500</cx:pt>
          <cx:pt idx="49509">474363</cx:pt>
          <cx:pt idx="49510">592560</cx:pt>
          <cx:pt idx="49511">1125000</cx:pt>
          <cx:pt idx="49512">540000</cx:pt>
          <cx:pt idx="49513">315000</cx:pt>
          <cx:pt idx="49514">531706.5</cx:pt>
          <cx:pt idx="49515">450000</cx:pt>
          <cx:pt idx="49516">720000</cx:pt>
          <cx:pt idx="49517">1078200</cx:pt>
          <cx:pt idx="49518">900000</cx:pt>
          <cx:pt idx="49519">354276</cx:pt>
          <cx:pt idx="49520">846387</cx:pt>
          <cx:pt idx="49521">701730</cx:pt>
          <cx:pt idx="49522">540000</cx:pt>
          <cx:pt idx="49523">180000</cx:pt>
          <cx:pt idx="49524">1096020</cx:pt>
          <cx:pt idx="49525">180000</cx:pt>
          <cx:pt idx="49526">180000</cx:pt>
          <cx:pt idx="49527">454500</cx:pt>
          <cx:pt idx="49528">458725.5</cx:pt>
          <cx:pt idx="49529">225000</cx:pt>
          <cx:pt idx="49530">521280</cx:pt>
          <cx:pt idx="49531">495351</cx:pt>
          <cx:pt idx="49532">545040</cx:pt>
          <cx:pt idx="49533">56880</cx:pt>
          <cx:pt idx="49534">225000</cx:pt>
          <cx:pt idx="49535">1350000</cx:pt>
          <cx:pt idx="49536">675000</cx:pt>
          <cx:pt idx="49537">1219500</cx:pt>
          <cx:pt idx="49538">261288</cx:pt>
          <cx:pt idx="49539">291915</cx:pt>
          <cx:pt idx="49540">314100</cx:pt>
          <cx:pt idx="49541">990000</cx:pt>
          <cx:pt idx="49542">1054773</cx:pt>
          <cx:pt idx="49543">819792</cx:pt>
          <cx:pt idx="49544">254700</cx:pt>
          <cx:pt idx="49545">900000</cx:pt>
          <cx:pt idx="49546">900000</cx:pt>
          <cx:pt idx="49547">225000</cx:pt>
          <cx:pt idx="49548">269550</cx:pt>
          <cx:pt idx="49549">743031</cx:pt>
          <cx:pt idx="49550">778500</cx:pt>
          <cx:pt idx="49551">152820</cx:pt>
          <cx:pt idx="49552">1125000</cx:pt>
          <cx:pt idx="49553">1006920</cx:pt>
          <cx:pt idx="49554">254700</cx:pt>
          <cx:pt idx="49555">288873</cx:pt>
          <cx:pt idx="49556">1285816.5</cx:pt>
          <cx:pt idx="49557">1125000</cx:pt>
          <cx:pt idx="49558">283585.5</cx:pt>
          <cx:pt idx="49559">521280</cx:pt>
          <cx:pt idx="49560">990000</cx:pt>
          <cx:pt idx="49561">450000</cx:pt>
          <cx:pt idx="49562">247500</cx:pt>
          <cx:pt idx="49563">1006920</cx:pt>
          <cx:pt idx="49564">211500</cx:pt>
          <cx:pt idx="49565">675000</cx:pt>
          <cx:pt idx="49566">202500</cx:pt>
          <cx:pt idx="49567">808650</cx:pt>
          <cx:pt idx="49568">797557.5</cx:pt>
          <cx:pt idx="49569">406597.5</cx:pt>
          <cx:pt idx="49570">454500</cx:pt>
          <cx:pt idx="49571">301464</cx:pt>
          <cx:pt idx="49572">405000</cx:pt>
          <cx:pt idx="49573">463284</cx:pt>
          <cx:pt idx="49574">544491</cx:pt>
          <cx:pt idx="49575">900000</cx:pt>
          <cx:pt idx="49576">157914</cx:pt>
          <cx:pt idx="49577">558000</cx:pt>
          <cx:pt idx="49578">545040</cx:pt>
          <cx:pt idx="49579">495000</cx:pt>
          <cx:pt idx="49580">285264</cx:pt>
          <cx:pt idx="49581">545040</cx:pt>
          <cx:pt idx="49582">225000</cx:pt>
          <cx:pt idx="49583">427500</cx:pt>
          <cx:pt idx="49584">677664</cx:pt>
          <cx:pt idx="49585">495000</cx:pt>
          <cx:pt idx="49586">344043</cx:pt>
          <cx:pt idx="49587">315000</cx:pt>
          <cx:pt idx="49588">270000</cx:pt>
          <cx:pt idx="49589">239850</cx:pt>
          <cx:pt idx="49590">948816</cx:pt>
          <cx:pt idx="49591">1741077</cx:pt>
          <cx:pt idx="49592">180000</cx:pt>
          <cx:pt idx="49593">247275</cx:pt>
          <cx:pt idx="49594">497520</cx:pt>
          <cx:pt idx="49595">490495.5</cx:pt>
          <cx:pt idx="49596">269550</cx:pt>
          <cx:pt idx="49597">526500</cx:pt>
          <cx:pt idx="49598">2085120</cx:pt>
          <cx:pt idx="49599">590337</cx:pt>
          <cx:pt idx="49600">1546020</cx:pt>
          <cx:pt idx="49601">176328</cx:pt>
          <cx:pt idx="49602">312768</cx:pt>
          <cx:pt idx="49603">270000</cx:pt>
          <cx:pt idx="49604">1082214</cx:pt>
          <cx:pt idx="49605">1080000</cx:pt>
          <cx:pt idx="49606">808650</cx:pt>
          <cx:pt idx="49607">67500</cx:pt>
          <cx:pt idx="49608">157500</cx:pt>
          <cx:pt idx="49609">270000</cx:pt>
          <cx:pt idx="49610">675000</cx:pt>
          <cx:pt idx="49611">1042560</cx:pt>
          <cx:pt idx="49612">321574.5</cx:pt>
          <cx:pt idx="49613">526491</cx:pt>
          <cx:pt idx="49614">1007761.5</cx:pt>
          <cx:pt idx="49615">364896</cx:pt>
          <cx:pt idx="49616">274500</cx:pt>
          <cx:pt idx="49617">808650</cx:pt>
          <cx:pt idx="49618">592560</cx:pt>
          <cx:pt idx="49619">225000</cx:pt>
          <cx:pt idx="49620">254700</cx:pt>
          <cx:pt idx="49621">1165500</cx:pt>
          <cx:pt idx="49622">360000</cx:pt>
          <cx:pt idx="49623">225000</cx:pt>
          <cx:pt idx="49624">1046142</cx:pt>
          <cx:pt idx="49625">675000</cx:pt>
          <cx:pt idx="49626">1339884</cx:pt>
          <cx:pt idx="49627">152820</cx:pt>
          <cx:pt idx="49628">675000</cx:pt>
          <cx:pt idx="49629">835380</cx:pt>
          <cx:pt idx="49630">95940</cx:pt>
          <cx:pt idx="49631">328405.5</cx:pt>
          <cx:pt idx="49632">180000</cx:pt>
          <cx:pt idx="49633">601470</cx:pt>
          <cx:pt idx="49634">458460</cx:pt>
          <cx:pt idx="49635">352044</cx:pt>
          <cx:pt idx="49636">1354500</cx:pt>
          <cx:pt idx="49637">450000</cx:pt>
          <cx:pt idx="49638">593010</cx:pt>
          <cx:pt idx="49639">312768</cx:pt>
          <cx:pt idx="49640">521280</cx:pt>
          <cx:pt idx="49641">547344</cx:pt>
          <cx:pt idx="49642">781920</cx:pt>
          <cx:pt idx="49643">1288350</cx:pt>
          <cx:pt idx="49644">808650</cx:pt>
          <cx:pt idx="49645">953460</cx:pt>
          <cx:pt idx="49646">119925</cx:pt>
          <cx:pt idx="49647">180000</cx:pt>
          <cx:pt idx="49648">202500</cx:pt>
          <cx:pt idx="49649">521280</cx:pt>
          <cx:pt idx="49650">1006920</cx:pt>
          <cx:pt idx="49651">584766</cx:pt>
          <cx:pt idx="49652">343800</cx:pt>
          <cx:pt idx="49653">1024636.5</cx:pt>
          <cx:pt idx="49654">386977.5</cx:pt>
          <cx:pt idx="49655">1215000</cx:pt>
          <cx:pt idx="49656">777024</cx:pt>
          <cx:pt idx="49657">247500</cx:pt>
          <cx:pt idx="49658">180000</cx:pt>
          <cx:pt idx="49659">101880</cx:pt>
          <cx:pt idx="49660">900000</cx:pt>
          <cx:pt idx="49661">134775</cx:pt>
          <cx:pt idx="49662">152820</cx:pt>
          <cx:pt idx="49663">1520451</cx:pt>
          <cx:pt idx="49664">573628.5</cx:pt>
          <cx:pt idx="49665">1339146</cx:pt>
          <cx:pt idx="49666">961146</cx:pt>
          <cx:pt idx="49667">770292</cx:pt>
          <cx:pt idx="49668">1007352</cx:pt>
          <cx:pt idx="49669">900000</cx:pt>
          <cx:pt idx="49670">270000</cx:pt>
          <cx:pt idx="49671">685012.5</cx:pt>
          <cx:pt idx="49672">382500</cx:pt>
          <cx:pt idx="49673">213322.5</cx:pt>
          <cx:pt idx="49674">159205.5</cx:pt>
          <cx:pt idx="49675">1305000</cx:pt>
          <cx:pt idx="49676">521451</cx:pt>
          <cx:pt idx="49677">1209541.5</cx:pt>
          <cx:pt idx="49678">307944</cx:pt>
          <cx:pt idx="49679">135000</cx:pt>
          <cx:pt idx="49680">270000</cx:pt>
          <cx:pt idx="49681">225000</cx:pt>
          <cx:pt idx="49682">212656.5</cx:pt>
          <cx:pt idx="49683">112500</cx:pt>
          <cx:pt idx="49684">900000</cx:pt>
          <cx:pt idx="49685">715095</cx:pt>
          <cx:pt idx="49686">1078200</cx:pt>
          <cx:pt idx="49687">417024</cx:pt>
          <cx:pt idx="49688">254700</cx:pt>
          <cx:pt idx="49689">1288350</cx:pt>
          <cx:pt idx="49690">1800000</cx:pt>
          <cx:pt idx="49691">777024</cx:pt>
          <cx:pt idx="49692">180000</cx:pt>
          <cx:pt idx="49693">427500</cx:pt>
          <cx:pt idx="49694">621000</cx:pt>
          <cx:pt idx="49695">1019610</cx:pt>
          <cx:pt idx="49696">417024</cx:pt>
          <cx:pt idx="49697">247275</cx:pt>
          <cx:pt idx="49698">539100</cx:pt>
          <cx:pt idx="49699">495882</cx:pt>
          <cx:pt idx="49700">460858.5</cx:pt>
          <cx:pt idx="49701">390960</cx:pt>
          <cx:pt idx="49702">1076247</cx:pt>
          <cx:pt idx="49703">1116076.5</cx:pt>
          <cx:pt idx="49704">277969.5</cx:pt>
          <cx:pt idx="49705">45000</cx:pt>
          <cx:pt idx="49706">725328</cx:pt>
          <cx:pt idx="49707">1288350</cx:pt>
          <cx:pt idx="49708">481500</cx:pt>
          <cx:pt idx="49709">312768</cx:pt>
          <cx:pt idx="49710">1125000</cx:pt>
          <cx:pt idx="49711">180000</cx:pt>
          <cx:pt idx="49712">381528</cx:pt>
          <cx:pt idx="49713">900000</cx:pt>
          <cx:pt idx="49714">1546020</cx:pt>
          <cx:pt idx="49715">314055</cx:pt>
          <cx:pt idx="49716">545040</cx:pt>
          <cx:pt idx="49717">906660</cx:pt>
          <cx:pt idx="49718">88884</cx:pt>
          <cx:pt idx="49719">238896</cx:pt>
          <cx:pt idx="49720">539100</cx:pt>
          <cx:pt idx="49721">500490</cx:pt>
          <cx:pt idx="49722">180000</cx:pt>
          <cx:pt idx="49723">675000</cx:pt>
          <cx:pt idx="49724">360000</cx:pt>
          <cx:pt idx="49725">720000</cx:pt>
          <cx:pt idx="49726">547344</cx:pt>
          <cx:pt idx="49727">1078200</cx:pt>
          <cx:pt idx="49728">1188000</cx:pt>
          <cx:pt idx="49729">983160</cx:pt>
          <cx:pt idx="49730">327024</cx:pt>
          <cx:pt idx="49731">180000</cx:pt>
          <cx:pt idx="49732">382500</cx:pt>
          <cx:pt idx="49733">299772</cx:pt>
          <cx:pt idx="49734">755190</cx:pt>
          <cx:pt idx="49735">376078.5</cx:pt>
          <cx:pt idx="49736">2114532</cx:pt>
          <cx:pt idx="49737">573408</cx:pt>
          <cx:pt idx="49738">675000</cx:pt>
          <cx:pt idx="49739">500211</cx:pt>
          <cx:pt idx="49740">1205451</cx:pt>
          <cx:pt idx="49741">1180341</cx:pt>
          <cx:pt idx="49742">540000</cx:pt>
          <cx:pt idx="49743">270000</cx:pt>
          <cx:pt idx="49744">760225.5</cx:pt>
          <cx:pt idx="49745">315000</cx:pt>
          <cx:pt idx="49746">180000</cx:pt>
          <cx:pt idx="49747">113760</cx:pt>
          <cx:pt idx="49748">382500</cx:pt>
          <cx:pt idx="49749">338832</cx:pt>
          <cx:pt idx="49750">675000</cx:pt>
          <cx:pt idx="49751">539100</cx:pt>
          <cx:pt idx="49752">573408</cx:pt>
          <cx:pt idx="49753">497520</cx:pt>
          <cx:pt idx="49754">1125000</cx:pt>
          <cx:pt idx="49755">225000</cx:pt>
          <cx:pt idx="49756">582804</cx:pt>
          <cx:pt idx="49757">550980</cx:pt>
          <cx:pt idx="49758">1012653</cx:pt>
          <cx:pt idx="49759">373941</cx:pt>
          <cx:pt idx="49760">180000</cx:pt>
          <cx:pt idx="49761">729000</cx:pt>
          <cx:pt idx="49762">1078200</cx:pt>
          <cx:pt idx="49763">545040</cx:pt>
          <cx:pt idx="49764">473760</cx:pt>
          <cx:pt idx="49765">202500</cx:pt>
          <cx:pt idx="49766">144486</cx:pt>
          <cx:pt idx="49767">544491</cx:pt>
          <cx:pt idx="49768">303489</cx:pt>
          <cx:pt idx="49769">1065433.5</cx:pt>
          <cx:pt idx="49770">254700</cx:pt>
          <cx:pt idx="49771">810000</cx:pt>
          <cx:pt idx="49772">1332000</cx:pt>
          <cx:pt idx="49773">675000</cx:pt>
          <cx:pt idx="49774">509400</cx:pt>
          <cx:pt idx="49775">135000</cx:pt>
          <cx:pt idx="49776">675000</cx:pt>
          <cx:pt idx="49777">403330.5</cx:pt>
          <cx:pt idx="49778">675000</cx:pt>
          <cx:pt idx="49779">1546020</cx:pt>
          <cx:pt idx="49780">157500</cx:pt>
          <cx:pt idx="49781">450000</cx:pt>
          <cx:pt idx="49782">450000</cx:pt>
          <cx:pt idx="49783">417024</cx:pt>
          <cx:pt idx="49784">202500</cx:pt>
          <cx:pt idx="49785">472500</cx:pt>
          <cx:pt idx="49786">1035832.5</cx:pt>
          <cx:pt idx="49787">497520</cx:pt>
          <cx:pt idx="49788">675000</cx:pt>
          <cx:pt idx="49789">971280</cx:pt>
          <cx:pt idx="49790">314055</cx:pt>
          <cx:pt idx="49791">225000</cx:pt>
          <cx:pt idx="49792">1123443</cx:pt>
          <cx:pt idx="49793">640080</cx:pt>
          <cx:pt idx="49794">625536</cx:pt>
          <cx:pt idx="49795">654498</cx:pt>
          <cx:pt idx="49796">571486.5</cx:pt>
          <cx:pt idx="49797">904500</cx:pt>
          <cx:pt idx="49798">543037.5</cx:pt>
          <cx:pt idx="49799">760225.5</cx:pt>
          <cx:pt idx="49800">567000</cx:pt>
          <cx:pt idx="49801">472644</cx:pt>
          <cx:pt idx="49802">1125000</cx:pt>
          <cx:pt idx="49803">521280</cx:pt>
          <cx:pt idx="49804">180000</cx:pt>
          <cx:pt idx="49805">398160</cx:pt>
          <cx:pt idx="49806">1035000</cx:pt>
          <cx:pt idx="49807">942300</cx:pt>
          <cx:pt idx="49808">387000</cx:pt>
          <cx:pt idx="49809">900000</cx:pt>
          <cx:pt idx="49810">80865</cx:pt>
          <cx:pt idx="49811">178290</cx:pt>
          <cx:pt idx="49812">531000</cx:pt>
          <cx:pt idx="49813">728460</cx:pt>
          <cx:pt idx="49814">495000</cx:pt>
          <cx:pt idx="49815">225000</cx:pt>
          <cx:pt idx="49816">942300</cx:pt>
          <cx:pt idx="49817">558855</cx:pt>
          <cx:pt idx="49818">633681</cx:pt>
          <cx:pt idx="49819">167895</cx:pt>
          <cx:pt idx="49820">521280</cx:pt>
          <cx:pt idx="49821">252261</cx:pt>
          <cx:pt idx="49822">547344</cx:pt>
          <cx:pt idx="49823">450000</cx:pt>
          <cx:pt idx="49824">900000</cx:pt>
          <cx:pt idx="49825">711072</cx:pt>
          <cx:pt idx="49826">900000</cx:pt>
          <cx:pt idx="49827">573628.5</cx:pt>
          <cx:pt idx="49828">508495.5</cx:pt>
          <cx:pt idx="49829">266832</cx:pt>
          <cx:pt idx="49830">475159.5</cx:pt>
          <cx:pt idx="49831">360000</cx:pt>
          <cx:pt idx="49832">426384</cx:pt>
          <cx:pt idx="49833">540000</cx:pt>
          <cx:pt idx="49834">545040</cx:pt>
          <cx:pt idx="49835">679500</cx:pt>
          <cx:pt idx="49836">1350000</cx:pt>
          <cx:pt idx="49837">254700</cx:pt>
          <cx:pt idx="49838">112500</cx:pt>
          <cx:pt idx="49839">135000</cx:pt>
          <cx:pt idx="49840">450000</cx:pt>
          <cx:pt idx="49841">509400</cx:pt>
          <cx:pt idx="49842">999121.5</cx:pt>
          <cx:pt idx="49843">630000</cx:pt>
          <cx:pt idx="49844">835380</cx:pt>
          <cx:pt idx="49845">1360498.5</cx:pt>
          <cx:pt idx="49846">273636</cx:pt>
          <cx:pt idx="49847">1546020</cx:pt>
          <cx:pt idx="49848">103140</cx:pt>
          <cx:pt idx="49849">675000</cx:pt>
          <cx:pt idx="49850">170640</cx:pt>
          <cx:pt idx="49851">675000</cx:pt>
          <cx:pt idx="49852">307944</cx:pt>
          <cx:pt idx="49853">790830</cx:pt>
          <cx:pt idx="49854">781920</cx:pt>
          <cx:pt idx="49855">350676</cx:pt>
          <cx:pt idx="49856">247500</cx:pt>
          <cx:pt idx="49857">665892</cx:pt>
          <cx:pt idx="49858">312768</cx:pt>
          <cx:pt idx="49859">450000</cx:pt>
          <cx:pt idx="49860">174132</cx:pt>
          <cx:pt idx="49861">231813</cx:pt>
          <cx:pt idx="49862">292500</cx:pt>
          <cx:pt idx="49863">808650</cx:pt>
          <cx:pt idx="49864">792162</cx:pt>
          <cx:pt idx="49865">959598</cx:pt>
          <cx:pt idx="49866">1436850</cx:pt>
          <cx:pt idx="49867">414229.5</cx:pt>
          <cx:pt idx="49868">679500</cx:pt>
          <cx:pt idx="49869">180000</cx:pt>
          <cx:pt idx="49870">417708</cx:pt>
          <cx:pt idx="49871">640080</cx:pt>
          <cx:pt idx="49872">161730</cx:pt>
          <cx:pt idx="49873">2013840</cx:pt>
          <cx:pt idx="49874">135000</cx:pt>
          <cx:pt idx="49875">526500</cx:pt>
          <cx:pt idx="49876">254700</cx:pt>
          <cx:pt idx="49877">258709.5</cx:pt>
          <cx:pt idx="49878">808650</cx:pt>
          <cx:pt idx="49879">521280</cx:pt>
          <cx:pt idx="49880">180000</cx:pt>
          <cx:pt idx="49881">540000</cx:pt>
          <cx:pt idx="49882">1649376</cx:pt>
          <cx:pt idx="49883">643500</cx:pt>
          <cx:pt idx="49884">337500</cx:pt>
          <cx:pt idx="49885">343800</cx:pt>
          <cx:pt idx="49886">835380</cx:pt>
          <cx:pt idx="49887">229230</cx:pt>
          <cx:pt idx="49888">254700</cx:pt>
          <cx:pt idx="49889">315000</cx:pt>
          <cx:pt idx="49890">733315.5</cx:pt>
          <cx:pt idx="49891">981000</cx:pt>
          <cx:pt idx="49892">700830</cx:pt>
          <cx:pt idx="49893">917172</cx:pt>
          <cx:pt idx="49894">587619</cx:pt>
          <cx:pt idx="49895">1909107</cx:pt>
          <cx:pt idx="49896">568800</cx:pt>
          <cx:pt idx="49897">1078200</cx:pt>
          <cx:pt idx="49898">225000</cx:pt>
          <cx:pt idx="49899">386977.5</cx:pt>
          <cx:pt idx="49900">239850</cx:pt>
          <cx:pt idx="49901">781920</cx:pt>
          <cx:pt idx="49902">675000</cx:pt>
          <cx:pt idx="49903">315000</cx:pt>
          <cx:pt idx="49904">263686.5</cx:pt>
          <cx:pt idx="49905">254700</cx:pt>
          <cx:pt idx="49906">247500</cx:pt>
          <cx:pt idx="49907">883863</cx:pt>
          <cx:pt idx="49908">703728</cx:pt>
          <cx:pt idx="49909">1436850</cx:pt>
          <cx:pt idx="49910">297000</cx:pt>
          <cx:pt idx="49911">225000</cx:pt>
          <cx:pt idx="49912">180000</cx:pt>
          <cx:pt idx="49913">900000</cx:pt>
          <cx:pt idx="49914">500211</cx:pt>
          <cx:pt idx="49915">900054</cx:pt>
          <cx:pt idx="49916">300960</cx:pt>
          <cx:pt idx="49917">1381113</cx:pt>
          <cx:pt idx="49918">332473.5</cx:pt>
          <cx:pt idx="49919">1006920</cx:pt>
          <cx:pt idx="49920">261648</cx:pt>
          <cx:pt idx="49921">260640</cx:pt>
          <cx:pt idx="49922">288873</cx:pt>
          <cx:pt idx="49923">272578.5</cx:pt>
          <cx:pt idx="49924">232344</cx:pt>
          <cx:pt idx="49925">717003</cx:pt>
          <cx:pt idx="49926">189351</cx:pt>
          <cx:pt idx="49927">814041</cx:pt>
          <cx:pt idx="49928">1125000</cx:pt>
          <cx:pt idx="49929">348264</cx:pt>
          <cx:pt idx="49930">521280</cx:pt>
          <cx:pt idx="49931">225000</cx:pt>
          <cx:pt idx="49932">1288350</cx:pt>
          <cx:pt idx="49933">2169913.5</cx:pt>
          <cx:pt idx="49934">719946</cx:pt>
          <cx:pt idx="49935">269550</cx:pt>
          <cx:pt idx="49936">225000</cx:pt>
          <cx:pt idx="49937">1288350</cx:pt>
          <cx:pt idx="49938">701730</cx:pt>
          <cx:pt idx="49939">765000</cx:pt>
          <cx:pt idx="49940">188685</cx:pt>
          <cx:pt idx="49941">490495.5</cx:pt>
          <cx:pt idx="49942">182983.5</cx:pt>
          <cx:pt idx="49943">360000</cx:pt>
          <cx:pt idx="49944">283419</cx:pt>
          <cx:pt idx="49945">1540588.5</cx:pt>
          <cx:pt idx="49946">405000</cx:pt>
          <cx:pt idx="49947">418500</cx:pt>
          <cx:pt idx="49948">545040</cx:pt>
          <cx:pt idx="49949">400500</cx:pt>
          <cx:pt idx="49950">916470</cx:pt>
          <cx:pt idx="49951">540000</cx:pt>
          <cx:pt idx="49952">331834.5</cx:pt>
          <cx:pt idx="49953">284400</cx:pt>
          <cx:pt idx="49954">938304</cx:pt>
          <cx:pt idx="49955">135000</cx:pt>
          <cx:pt idx="49956">639000</cx:pt>
          <cx:pt idx="49957">900000</cx:pt>
          <cx:pt idx="49958">942300</cx:pt>
          <cx:pt idx="49959">405000</cx:pt>
          <cx:pt idx="49960">668304</cx:pt>
          <cx:pt idx="49961">270000</cx:pt>
          <cx:pt idx="49962">1120068</cx:pt>
          <cx:pt idx="49963">481495.5</cx:pt>
          <cx:pt idx="49964">247500</cx:pt>
          <cx:pt idx="49965">310671</cx:pt>
          <cx:pt idx="49966">1701729</cx:pt>
          <cx:pt idx="49967">755190</cx:pt>
          <cx:pt idx="49968">269550</cx:pt>
          <cx:pt idx="49969">238500</cx:pt>
          <cx:pt idx="49970">675000</cx:pt>
          <cx:pt idx="49971">485640</cx:pt>
          <cx:pt idx="49972">269550</cx:pt>
          <cx:pt idx="49973">593010</cx:pt>
          <cx:pt idx="49974">970380</cx:pt>
          <cx:pt idx="49975">413442</cx:pt>
          <cx:pt idx="49976">679266</cx:pt>
          <cx:pt idx="49977">239850</cx:pt>
          <cx:pt idx="49978">533668.5</cx:pt>
          <cx:pt idx="49979">531706.5</cx:pt>
          <cx:pt idx="49980">467874</cx:pt>
          <cx:pt idx="49981">237204</cx:pt>
          <cx:pt idx="49982">278613</cx:pt>
          <cx:pt idx="49983">270000</cx:pt>
          <cx:pt idx="49984">270000</cx:pt>
          <cx:pt idx="49985">481495.5</cx:pt>
          <cx:pt idx="49986">270000</cx:pt>
          <cx:pt idx="49987">900000</cx:pt>
          <cx:pt idx="49988">540000</cx:pt>
          <cx:pt idx="49989">270000</cx:pt>
          <cx:pt idx="49990">180000</cx:pt>
          <cx:pt idx="49991">1078200</cx:pt>
          <cx:pt idx="49992">157500</cx:pt>
          <cx:pt idx="49993">450000</cx:pt>
          <cx:pt idx="49994">1206000</cx:pt>
          <cx:pt idx="49995">1125000</cx:pt>
          <cx:pt idx="49996">900000</cx:pt>
          <cx:pt idx="49997">820638</cx:pt>
          <cx:pt idx="49998">254700</cx:pt>
        </cx:lvl>
      </cx:numDim>
    </cx:data>
  </cx:chartData>
  <cx:chart>
    <cx:title pos="t" align="ctr" overlay="0">
      <cx:tx>
        <cx:rich>
          <a:bodyPr rot="0" spcFirstLastPara="1" vertOverflow="ellipsis" vert="horz" wrap="square" lIns="0" tIns="0" rIns="0" bIns="0" anchor="ctr" anchorCtr="1"/>
          <a:lstStyle/>
          <a:p>
            <a:pPr algn="ctr">
              <a:defRPr/>
            </a:pPr>
            <a:r>
              <a:rPr lang="en-US"/>
              <a:t>AMT_CREDIT</a:t>
            </a:r>
          </a:p>
        </cx:rich>
      </cx:tx>
    </cx:title>
    <cx:plotArea>
      <cx:plotAreaRegion>
        <cx:series layoutId="boxWhisker" uniqueId="{61AEB500-836A-4C92-9604-B8DD045201A8}">
          <cx:dataLabels>
            <cx:visibility seriesName="0" categoryName="0" value="1"/>
            <cx:separator>, </cx:separator>
            <cx:dataLabel idx="48935">
              <cx:visibility seriesName="0" categoryName="0" value="0"/>
              <cx:separator>, </cx:separator>
            </cx:dataLabel>
            <cx:dataLabel idx="48936">
              <cx:visibility seriesName="0" categoryName="0" value="0"/>
              <cx:separator>, </cx:separator>
            </cx:dataLabel>
            <cx:dataLabel idx="48995">
              <cx:visibility seriesName="0" categoryName="0" value="0"/>
              <cx:separator>, </cx:separator>
            </cx:dataLabel>
            <cx:dataLabel idx="49048">
              <cx:visibility seriesName="0" categoryName="0" value="0"/>
              <cx:separator>, </cx:separator>
            </cx:dataLabel>
            <cx:dataLabel idx="49095">
              <cx:visibility seriesName="0" categoryName="0" value="0"/>
              <cx:separator>, </cx:separator>
            </cx:dataLabel>
            <cx:dataLabel idx="49177">
              <cx:visibility seriesName="0" categoryName="0" value="0"/>
              <cx:separator>, </cx:separator>
            </cx:dataLabel>
            <cx:dataLabel idx="49312">
              <cx:visibility seriesName="0" categoryName="0" value="0"/>
              <cx:separator>, </cx:separator>
            </cx:dataLabel>
            <cx:dataLabel idx="49476">
              <cx:visibility seriesName="0" categoryName="0" value="0"/>
              <cx:separator>, </cx:separator>
            </cx:dataLabel>
            <cx:dataLabel idx="49507">
              <cx:visibility seriesName="0" categoryName="0" value="0"/>
              <cx:separator>, </cx:separator>
            </cx:dataLabel>
            <cx:dataLabel idx="49548">
              <cx:visibility seriesName="0" categoryName="0" value="0"/>
              <cx:separator>, </cx:separator>
            </cx:dataLabel>
            <cx:dataLabel idx="49564">
              <cx:visibility seriesName="0" categoryName="0" value="0"/>
              <cx:separator>, </cx:separator>
            </cx:dataLabel>
            <cx:dataLabel idx="49598">
              <cx:visibility seriesName="0" categoryName="0" value="0"/>
              <cx:separator>, </cx:separator>
            </cx:dataLabel>
            <cx:dataLabel idx="49672">
              <cx:visibility seriesName="0" categoryName="0" value="0"/>
              <cx:separator>, </cx:separator>
            </cx:dataLabel>
            <cx:dataLabel idx="49744">
              <cx:visibility seriesName="0" categoryName="0" value="0"/>
              <cx:separator>, </cx:separator>
            </cx:dataLabel>
            <cx:dataLabel idx="49764">
              <cx:visibility seriesName="0" categoryName="0" value="0"/>
              <cx:separator>, </cx:separator>
            </cx:dataLabel>
            <cx:dataLabel idx="49791">
              <cx:visibility seriesName="0" categoryName="0" value="0"/>
              <cx:separator>, </cx:separator>
            </cx:dataLabel>
            <cx:dataLabel idx="49799">
              <cx:visibility seriesName="0" categoryName="0" value="0"/>
              <cx:separator>, </cx:separator>
            </cx:dataLabel>
            <cx:dataLabel idx="49825">
              <cx:visibility seriesName="0" categoryName="0" value="0"/>
              <cx:separator>, </cx:separator>
            </cx:dataLabel>
            <cx:dataLabel idx="49835">
              <cx:visibility seriesName="0" categoryName="0" value="0"/>
              <cx:separator>, </cx:separator>
            </cx:dataLabel>
            <cx:dataLabel idx="49844">
              <cx:visibility seriesName="0" categoryName="0" value="0"/>
              <cx:separator>, </cx:separator>
            </cx:dataLabel>
            <cx:dataLabel idx="49914">
              <cx:visibility seriesName="0" categoryName="0" value="0"/>
              <cx:separator>, </cx:separator>
            </cx:dataLabel>
            <cx:dataLabel idx="49921">
              <cx:visibility seriesName="0" categoryName="0" value="0"/>
              <cx:separator>, </cx:separator>
            </cx:dataLabel>
            <cx:dataLabel idx="49929">
              <cx:visibility seriesName="0" categoryName="0" value="0"/>
              <cx:separator>, </cx:separator>
            </cx:dataLabel>
            <cx:dataLabel idx="49934">
              <cx:visibility seriesName="0" categoryName="0" value="0"/>
              <cx:separator>, </cx:separator>
            </cx:dataLabel>
            <cx:dataLabel idx="49945">
              <cx:visibility seriesName="0" categoryName="0" value="0"/>
              <cx:separator>, </cx:separator>
            </cx:dataLabel>
            <cx:dataLabel idx="49947">
              <cx:visibility seriesName="0" categoryName="0" value="0"/>
              <cx:separator>, </cx:separator>
            </cx:dataLabel>
            <cx:dataLabel idx="49979">
              <cx:visibility seriesName="0" categoryName="0" value="0"/>
              <cx:separator>, </cx:separator>
            </cx:dataLabel>
            <cx:dataLabel idx="49981">
              <cx:visibility seriesName="0" categoryName="0" value="0"/>
              <cx:separator>, </cx:separator>
            </cx:dataLabel>
            <cx:dataLabel idx="49992">
              <cx:visibility seriesName="0" categoryName="0" value="0"/>
              <cx:separator>, </cx:separator>
            </cx:dataLabel>
            <cx:dataLabel idx="49995">
              <cx:visibility seriesName="0" categoryName="0" value="0"/>
              <cx:separator>, </cx:separator>
            </cx:dataLabel>
            <cx:dataLabel idx="49996">
              <cx:visibility seriesName="0" categoryName="0" value="0"/>
              <cx:separator>, </cx:separator>
            </cx:dataLabel>
            <cx:dataLabel idx="49997">
              <cx:visibility seriesName="0" categoryName="0" value="0"/>
              <cx:separator>, </cx:separator>
            </cx:dataLabel>
          </cx:dataLabels>
          <cx:dataId val="0"/>
          <cx:layoutPr>
            <cx:visibility meanLine="1" meanMarker="1" nonoutliers="0" outliers="1"/>
            <cx:statistics quartileMethod="exclusive"/>
          </cx:layoutPr>
        </cx:series>
      </cx:plotAreaRegion>
      <cx:axis id="0">
        <cx:catScaling gapWidth="1.5"/>
        <cx:tickLabels/>
      </cx:axis>
      <cx:axis id="1">
        <cx:valScaling/>
        <cx:tickLabels/>
      </cx:axis>
    </cx:plotArea>
  </cx:chart>
  <cx:clrMapOvr bg1="lt1" tx1="dk1" bg2="lt2" tx2="dk2" accent1="accent1" accent2="accent2" accent3="accent3" accent4="accent4" accent5="accent5" accent6="accent6" hlink="hlink" folHlink="folHlink"/>
</cx:chartSpace>
</file>

<file path=ppt/charts/chart6.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Cleaned_data!$J$2:$J$50000</cx:f>
        <cx:lvl ptCount="49999" formatCode="General">
          <cx:pt idx="0">24700.5</cx:pt>
          <cx:pt idx="1">35698.5</cx:pt>
          <cx:pt idx="2">6750</cx:pt>
          <cx:pt idx="3">29686.5</cx:pt>
          <cx:pt idx="4">21865.5</cx:pt>
          <cx:pt idx="5">27517.5</cx:pt>
          <cx:pt idx="6">41301</cx:pt>
          <cx:pt idx="7">42075</cx:pt>
          <cx:pt idx="8">33826.5</cx:pt>
          <cx:pt idx="9">20250</cx:pt>
          <cx:pt idx="10">21177</cx:pt>
          <cx:pt idx="11">10678.5</cx:pt>
          <cx:pt idx="12">5881.5</cx:pt>
          <cx:pt idx="13">28966.5</cx:pt>
          <cx:pt idx="14">32778</cx:pt>
          <cx:pt idx="15">20160</cx:pt>
          <cx:pt idx="16">26149.5</cx:pt>
          <cx:pt idx="17">13500</cx:pt>
          <cx:pt idx="18">7875</cx:pt>
          <cx:pt idx="19">17563.5</cx:pt>
          <cx:pt idx="20">21375</cx:pt>
          <cx:pt idx="21">37561.5</cx:pt>
          <cx:pt idx="22">32521.5</cx:pt>
          <cx:pt idx="23">23850</cx:pt>
          <cx:pt idx="24">12703.5</cx:pt>
          <cx:pt idx="25">11074.5</cx:pt>
          <cx:pt idx="26">27076.5</cx:pt>
          <cx:pt idx="27">23827.5</cx:pt>
          <cx:pt idx="28">57676.5</cx:pt>
          <cx:pt idx="29">9000</cx:pt>
          <cx:pt idx="30">24592.5</cx:pt>
          <cx:pt idx="31">25033.5</cx:pt>
          <cx:pt idx="32">20893.5</cx:pt>
          <cx:pt idx="33">39069</cx:pt>
          <cx:pt idx="34">32895</cx:pt>
          <cx:pt idx="35">44509.5</cx:pt>
          <cx:pt idx="36">23157</cx:pt>
          <cx:pt idx="37">15151.5</cx:pt>
          <cx:pt idx="38">17338.5</cx:pt>
          <cx:pt idx="39">27000</cx:pt>
          <cx:pt idx="40">35028</cx:pt>
          <cx:pt idx="41">29196</cx:pt>
          <cx:pt idx="42">16258.5</cx:pt>
          <cx:pt idx="43">42970.5</cx:pt>
          <cx:pt idx="44">48280.5</cx:pt>
          <cx:pt idx="45">9000</cx:pt>
          <cx:pt idx="46">17649</cx:pt>
          <cx:pt idx="47">26838</cx:pt>
          <cx:pt idx="48">37255.5</cx:pt>
          <cx:pt idx="49">49927.5</cx:pt>
          <cx:pt idx="50">6750</cx:pt>
          <cx:pt idx="51">34596</cx:pt>
          <cx:pt idx="52">14661</cx:pt>
          <cx:pt idx="53">16164</cx:pt>
          <cx:pt idx="54">32472</cx:pt>
          <cx:pt idx="55">45558</cx:pt>
          <cx:pt idx="56">15381</cx:pt>
          <cx:pt idx="57">12375</cx:pt>
          <cx:pt idx="58">27265.5</cx:pt>
          <cx:pt idx="59">46899</cx:pt>
          <cx:pt idx="60">86989.5</cx:pt>
          <cx:pt idx="61">44118</cx:pt>
          <cx:pt idx="62">40189.5</cx:pt>
          <cx:pt idx="63">10462.5</cx:pt>
          <cx:pt idx="64">9679.5</cx:pt>
          <cx:pt idx="65">40657.5</cx:pt>
          <cx:pt idx="66">43983</cx:pt>
          <cx:pt idx="67">13500</cx:pt>
          <cx:pt idx="68">22500</cx:pt>
          <cx:pt idx="69">21109.5</cx:pt>
          <cx:pt idx="70">21109.5</cx:pt>
          <cx:pt idx="71">24435</cx:pt>
          <cx:pt idx="72">26140.5</cx:pt>
          <cx:pt idx="73">28894.5</cx:pt>
          <cx:pt idx="74">21775.5</cx:pt>
          <cx:pt idx="75">37800</cx:pt>
          <cx:pt idx="76">6750</cx:pt>
          <cx:pt idx="77">15781.5</cx:pt>
          <cx:pt idx="78">28273.5</cx:pt>
          <cx:pt idx="79">5301</cx:pt>
          <cx:pt idx="80">6750</cx:pt>
          <cx:pt idx="81">14593.5</cx:pt>
          <cx:pt idx="82">30280.5</cx:pt>
          <cx:pt idx="83">13500</cx:pt>
          <cx:pt idx="84">41076</cx:pt>
          <cx:pt idx="85">38443.5</cx:pt>
          <cx:pt idx="86">22072.5</cx:pt>
          <cx:pt idx="87">10264.5</cx:pt>
          <cx:pt idx="88">16965</cx:pt>
          <cx:pt idx="89">30690</cx:pt>
          <cx:pt idx="90">23755.5</cx:pt>
          <cx:pt idx="91">31288.5</cx:pt>
          <cx:pt idx="92">25065</cx:pt>
          <cx:pt idx="93">27954</cx:pt>
          <cx:pt idx="94">64107</cx:pt>
          <cx:pt idx="95">6696</cx:pt>
          <cx:pt idx="96">22599</cx:pt>
          <cx:pt idx="97">14683.5</cx:pt>
          <cx:pt idx="98">32017.5</cx:pt>
          <cx:pt idx="99">26541</cx:pt>
          <cx:pt idx="100">9000</cx:pt>
          <cx:pt idx="101">28215</cx:pt>
          <cx:pt idx="102">26145</cx:pt>
          <cx:pt idx="103">26217</cx:pt>
          <cx:pt idx="104">19737</cx:pt>
          <cx:pt idx="105">28647</cx:pt>
          <cx:pt idx="106">26208</cx:pt>
          <cx:pt idx="107">9000</cx:pt>
          <cx:pt idx="108">5341.5</cx:pt>
          <cx:pt idx="109">6750</cx:pt>
          <cx:pt idx="110">30802.5</cx:pt>
          <cx:pt idx="111">45625.5</cx:pt>
          <cx:pt idx="112">73611</cx:pt>
          <cx:pt idx="113">18810</cx:pt>
          <cx:pt idx="114">9000</cx:pt>
          <cx:pt idx="115">26271</cx:pt>
          <cx:pt idx="116">49356</cx:pt>
          <cx:pt idx="117">45625.5</cx:pt>
          <cx:pt idx="118">29223</cx:pt>
          <cx:pt idx="119">24016.5</cx:pt>
          <cx:pt idx="120">33750</cx:pt>
          <cx:pt idx="121">27994.5</cx:pt>
          <cx:pt idx="122">13500</cx:pt>
          <cx:pt idx="123">30028.5</cx:pt>
          <cx:pt idx="124">16789.5</cx:pt>
          <cx:pt idx="125">12456</cx:pt>
          <cx:pt idx="126">22099.5</cx:pt>
          <cx:pt idx="127">36459</cx:pt>
          <cx:pt idx="128">26374.5</cx:pt>
          <cx:pt idx="129">11772</cx:pt>
          <cx:pt idx="130">9720</cx:pt>
          <cx:pt idx="131">32526</cx:pt>
          <cx:pt idx="132">9000</cx:pt>
          <cx:pt idx="133">21906</cx:pt>
          <cx:pt idx="134">39127.5</cx:pt>
          <cx:pt idx="135">61132.5</cx:pt>
          <cx:pt idx="136">27486</cx:pt>
          <cx:pt idx="137">41800.5</cx:pt>
          <cx:pt idx="138">36747</cx:pt>
          <cx:pt idx="139">13972.5</cx:pt>
          <cx:pt idx="140">18216</cx:pt>
          <cx:pt idx="141">19773</cx:pt>
          <cx:pt idx="142">43362</cx:pt>
          <cx:pt idx="143">35568</cx:pt>
          <cx:pt idx="144">15241.5</cx:pt>
          <cx:pt idx="145">46170</cx:pt>
          <cx:pt idx="146">26725.5</cx:pt>
          <cx:pt idx="147">11250</cx:pt>
          <cx:pt idx="148">45067.5</cx:pt>
          <cx:pt idx="149">31653</cx:pt>
          <cx:pt idx="150">33309</cx:pt>
          <cx:pt idx="151">28917</cx:pt>
          <cx:pt idx="152">53329.5</cx:pt>
          <cx:pt idx="153">37800</cx:pt>
          <cx:pt idx="154">12667.5</cx:pt>
          <cx:pt idx="155">6750</cx:pt>
          <cx:pt idx="156">23494.5</cx:pt>
          <cx:pt idx="157">10903.5</cx:pt>
          <cx:pt idx="158">13095</cx:pt>
          <cx:pt idx="159">56290.5</cx:pt>
          <cx:pt idx="160">14440.5</cx:pt>
          <cx:pt idx="161">24781.5</cx:pt>
          <cx:pt idx="162">17563.5</cx:pt>
          <cx:pt idx="163">21037.5</cx:pt>
          <cx:pt idx="164">15124.5</cx:pt>
          <cx:pt idx="165">15750</cx:pt>
          <cx:pt idx="166">9373.5</cx:pt>
          <cx:pt idx="167">32125.5</cx:pt>
          <cx:pt idx="168">28692</cx:pt>
          <cx:pt idx="169">32616</cx:pt>
          <cx:pt idx="170">18891</cx:pt>
          <cx:pt idx="171">27193.5</cx:pt>
          <cx:pt idx="172">36747</cx:pt>
          <cx:pt idx="173">6597</cx:pt>
          <cx:pt idx="174">11097</cx:pt>
          <cx:pt idx="175">30699</cx:pt>
          <cx:pt idx="176">26217</cx:pt>
          <cx:pt idx="177">25294.5</cx:pt>
          <cx:pt idx="178">22738.5</cx:pt>
          <cx:pt idx="179">29016</cx:pt>
          <cx:pt idx="180">27000</cx:pt>
          <cx:pt idx="181">25627.5</cx:pt>
          <cx:pt idx="182">49873.5</cx:pt>
          <cx:pt idx="183">19930.5</cx:pt>
          <cx:pt idx="184">28516.5</cx:pt>
          <cx:pt idx="185">8172</cx:pt>
          <cx:pt idx="186">6705</cx:pt>
          <cx:pt idx="187">25321.5</cx:pt>
          <cx:pt idx="188">49050</cx:pt>
          <cx:pt idx="189">83515.5</cx:pt>
          <cx:pt idx="190">30568.5</cx:pt>
          <cx:pt idx="191">77494.5</cx:pt>
          <cx:pt idx="192">36864</cx:pt>
          <cx:pt idx="193">28552.5</cx:pt>
          <cx:pt idx="194">13500</cx:pt>
          <cx:pt idx="195">55719</cx:pt>
          <cx:pt idx="196">32364</cx:pt>
          <cx:pt idx="197">16047</cx:pt>
          <cx:pt idx="198">20250</cx:pt>
          <cx:pt idx="199">30276</cx:pt>
          <cx:pt idx="200">28926</cx:pt>
          <cx:pt idx="201">9000</cx:pt>
          <cx:pt idx="202">19926</cx:pt>
          <cx:pt idx="203">20353.5</cx:pt>
          <cx:pt idx="204">37800</cx:pt>
          <cx:pt idx="205">50148</cx:pt>
          <cx:pt idx="206">51687</cx:pt>
          <cx:pt idx="207">28530</cx:pt>
          <cx:pt idx="208">10827</cx:pt>
          <cx:pt idx="209">13833</cx:pt>
          <cx:pt idx="210">35505</cx:pt>
          <cx:pt idx="211">26995.5</cx:pt>
          <cx:pt idx="212">19381.5</cx:pt>
          <cx:pt idx="213">23643</cx:pt>
          <cx:pt idx="214">4513.5</cx:pt>
          <cx:pt idx="215">6529.5</cx:pt>
          <cx:pt idx="216">14134.5</cx:pt>
          <cx:pt idx="217">50391</cx:pt>
          <cx:pt idx="218">34911</cx:pt>
          <cx:pt idx="219">52825.5</cx:pt>
          <cx:pt idx="220">16119</cx:pt>
          <cx:pt idx="221">9135</cx:pt>
          <cx:pt idx="222">21955.5</cx:pt>
          <cx:pt idx="223">20488.5</cx:pt>
          <cx:pt idx="224">22243.5</cx:pt>
          <cx:pt idx="225">41548.5</cx:pt>
          <cx:pt idx="226">32665.5</cx:pt>
          <cx:pt idx="227">48186</cx:pt>
          <cx:pt idx="228">34960.5</cx:pt>
          <cx:pt idx="229">36864</cx:pt>
          <cx:pt idx="230">17937</cx:pt>
          <cx:pt idx="231">18040.5</cx:pt>
          <cx:pt idx="232">23319</cx:pt>
          <cx:pt idx="233">16875</cx:pt>
          <cx:pt idx="234">9000</cx:pt>
          <cx:pt idx="235">66262.5</cx:pt>
          <cx:pt idx="236">38281.5</cx:pt>
          <cx:pt idx="237">18670.5</cx:pt>
          <cx:pt idx="238">39438</cx:pt>
          <cx:pt idx="239">16200</cx:pt>
          <cx:pt idx="240">16407</cx:pt>
          <cx:pt idx="241">21906</cx:pt>
          <cx:pt idx="242">6750</cx:pt>
          <cx:pt idx="243">38268</cx:pt>
          <cx:pt idx="244">29862</cx:pt>
          <cx:pt idx="245">9000</cx:pt>
          <cx:pt idx="246">17298</cx:pt>
          <cx:pt idx="247">22383</cx:pt>
          <cx:pt idx="248">21888</cx:pt>
          <cx:pt idx="249">26878.5</cx:pt>
          <cx:pt idx="250">17707.5</cx:pt>
          <cx:pt idx="251">14355</cx:pt>
          <cx:pt idx="252">29862</cx:pt>
          <cx:pt idx="253">65956.5</cx:pt>
          <cx:pt idx="254">35392.5</cx:pt>
          <cx:pt idx="255">31032</cx:pt>
          <cx:pt idx="256">24241.5</cx:pt>
          <cx:pt idx="257">17059.5</cx:pt>
          <cx:pt idx="258">48676.5</cx:pt>
          <cx:pt idx="259">27000</cx:pt>
          <cx:pt idx="260">22468.5</cx:pt>
          <cx:pt idx="261">31131</cx:pt>
          <cx:pt idx="262">9256.5</cx:pt>
          <cx:pt idx="263">15709.5</cx:pt>
          <cx:pt idx="264">33750</cx:pt>
          <cx:pt idx="265">15970.5</cx:pt>
          <cx:pt idx="266">35824.5</cx:pt>
          <cx:pt idx="267">21892.5</cx:pt>
          <cx:pt idx="268">15268.5</cx:pt>
          <cx:pt idx="269">31315.5</cx:pt>
          <cx:pt idx="270">35419.5</cx:pt>
          <cx:pt idx="271">25960.5</cx:pt>
          <cx:pt idx="272">21064.5</cx:pt>
          <cx:pt idx="273">26500.5</cx:pt>
          <cx:pt idx="274">30438</cx:pt>
          <cx:pt idx="275">12109.5</cx:pt>
          <cx:pt idx="276">32868</cx:pt>
          <cx:pt idx="277">49374</cx:pt>
          <cx:pt idx="278">31500</cx:pt>
          <cx:pt idx="279">26874</cx:pt>
          <cx:pt idx="280">55800</cx:pt>
          <cx:pt idx="281">18265.5</cx:pt>
          <cx:pt idx="282">31261.5</cx:pt>
          <cx:pt idx="283">10849.5</cx:pt>
          <cx:pt idx="284">32341.5</cx:pt>
          <cx:pt idx="285">42124.5</cx:pt>
          <cx:pt idx="286">17716.5</cx:pt>
          <cx:pt idx="287">20677.5</cx:pt>
          <cx:pt idx="288">30204</cx:pt>
          <cx:pt idx="289">10939.5</cx:pt>
          <cx:pt idx="290">19737</cx:pt>
          <cx:pt idx="291">28692</cx:pt>
          <cx:pt idx="292">26640</cx:pt>
          <cx:pt idx="293">23274</cx:pt>
          <cx:pt idx="294">24750</cx:pt>
          <cx:pt idx="295">44082</cx:pt>
          <cx:pt idx="296">20677.5</cx:pt>
          <cx:pt idx="297">10827</cx:pt>
          <cx:pt idx="298">4504.5</cx:pt>
          <cx:pt idx="299">14647.5</cx:pt>
          <cx:pt idx="300">17095.5</cx:pt>
          <cx:pt idx="301">25803</cx:pt>
          <cx:pt idx="302">23121</cx:pt>
          <cx:pt idx="303">47983.5</cx:pt>
          <cx:pt idx="304">23449.5</cx:pt>
          <cx:pt idx="305">31833</cx:pt>
          <cx:pt idx="306">20596.5</cx:pt>
          <cx:pt idx="307">19282.5</cx:pt>
          <cx:pt idx="308">6750</cx:pt>
          <cx:pt idx="309">42898.5</cx:pt>
          <cx:pt idx="310">14944.5</cx:pt>
          <cx:pt idx="311">9000</cx:pt>
          <cx:pt idx="312">11164.5</cx:pt>
          <cx:pt idx="313">10125</cx:pt>
          <cx:pt idx="314">62698.5</cx:pt>
          <cx:pt idx="315">26833.5</cx:pt>
          <cx:pt idx="316">48942</cx:pt>
          <cx:pt idx="317">30078</cx:pt>
          <cx:pt idx="318">19647</cx:pt>
          <cx:pt idx="319">67500</cx:pt>
          <cx:pt idx="320">24246</cx:pt>
          <cx:pt idx="321">22527</cx:pt>
          <cx:pt idx="322">16222.5</cx:pt>
          <cx:pt idx="323">31464</cx:pt>
          <cx:pt idx="324">29781</cx:pt>
          <cx:pt idx="325">46269</cx:pt>
          <cx:pt idx="326">42354</cx:pt>
          <cx:pt idx="327">30528</cx:pt>
          <cx:pt idx="328">20250</cx:pt>
          <cx:pt idx="329">25447.5</cx:pt>
          <cx:pt idx="330">26217</cx:pt>
          <cx:pt idx="331">30528</cx:pt>
          <cx:pt idx="332">57519</cx:pt>
          <cx:pt idx="333">11533.5</cx:pt>
          <cx:pt idx="334">20929.5</cx:pt>
          <cx:pt idx="335">43587</cx:pt>
          <cx:pt idx="336">20695.5</cx:pt>
          <cx:pt idx="337">68643</cx:pt>
          <cx:pt idx="338">14778</cx:pt>
          <cx:pt idx="339">26217</cx:pt>
          <cx:pt idx="340">9000</cx:pt>
          <cx:pt idx="341">59485.5</cx:pt>
          <cx:pt idx="342">11034</cx:pt>
          <cx:pt idx="343">32053.5</cx:pt>
          <cx:pt idx="344">25330.5</cx:pt>
          <cx:pt idx="345">37512</cx:pt>
          <cx:pt idx="346">8658</cx:pt>
          <cx:pt idx="347">28467</cx:pt>
          <cx:pt idx="348">16663.5</cx:pt>
          <cx:pt idx="349">21825</cx:pt>
          <cx:pt idx="350">39604.5</cx:pt>
          <cx:pt idx="351">22018.5</cx:pt>
          <cx:pt idx="352">34101</cx:pt>
          <cx:pt idx="353">26743.5</cx:pt>
          <cx:pt idx="354">29173.5</cx:pt>
          <cx:pt idx="355">23337</cx:pt>
          <cx:pt idx="356">56277</cx:pt>
          <cx:pt idx="357">33412.5</cx:pt>
          <cx:pt idx="358">25294.5</cx:pt>
          <cx:pt idx="359">9351</cx:pt>
          <cx:pt idx="360">27360</cx:pt>
          <cx:pt idx="361">38241</cx:pt>
          <cx:pt idx="362">36459</cx:pt>
          <cx:pt idx="363">31500</cx:pt>
          <cx:pt idx="364">13419</cx:pt>
          <cx:pt idx="365">9198</cx:pt>
          <cx:pt idx="366">32017.5</cx:pt>
          <cx:pt idx="367">42957</cx:pt>
          <cx:pt idx="368">12433.5</cx:pt>
          <cx:pt idx="369">20259</cx:pt>
          <cx:pt idx="370">30442.5</cx:pt>
          <cx:pt idx="371">35946</cx:pt>
          <cx:pt idx="372">26793</cx:pt>
          <cx:pt idx="373">17136</cx:pt>
          <cx:pt idx="374">47542.5</cx:pt>
          <cx:pt idx="375">25272</cx:pt>
          <cx:pt idx="376">45454.5</cx:pt>
          <cx:pt idx="377">30303</cx:pt>
          <cx:pt idx="378">16294.5</cx:pt>
          <cx:pt idx="379">20250</cx:pt>
          <cx:pt idx="380">30951</cx:pt>
          <cx:pt idx="381">22891.5</cx:pt>
          <cx:pt idx="382">7438.5</cx:pt>
          <cx:pt idx="383">11416.5</cx:pt>
          <cx:pt idx="384">32076</cx:pt>
          <cx:pt idx="385">23296.5</cx:pt>
          <cx:pt idx="386">25290</cx:pt>
          <cx:pt idx="387">27679.5</cx:pt>
          <cx:pt idx="388">16978.5</cx:pt>
          <cx:pt idx="389">36391.5</cx:pt>
          <cx:pt idx="390">27423</cx:pt>
          <cx:pt idx="391">67500</cx:pt>
          <cx:pt idx="392">24273</cx:pt>
          <cx:pt idx="393">26640</cx:pt>
          <cx:pt idx="394">13500</cx:pt>
          <cx:pt idx="395">26217</cx:pt>
          <cx:pt idx="396">11250</cx:pt>
          <cx:pt idx="397">27000</cx:pt>
          <cx:pt idx="398">16713</cx:pt>
          <cx:pt idx="399">7911</cx:pt>
          <cx:pt idx="400">15268.5</cx:pt>
          <cx:pt idx="401">17640</cx:pt>
          <cx:pt idx="402">20677.5</cx:pt>
          <cx:pt idx="403">13284</cx:pt>
          <cx:pt idx="404">23872.5</cx:pt>
          <cx:pt idx="405">67500</cx:pt>
          <cx:pt idx="406">39469.5</cx:pt>
          <cx:pt idx="407">35743.5</cx:pt>
          <cx:pt idx="408">26509.5</cx:pt>
          <cx:pt idx="409">51687</cx:pt>
          <cx:pt idx="410">45000</cx:pt>
          <cx:pt idx="411">24750</cx:pt>
          <cx:pt idx="412">31324.5</cx:pt>
          <cx:pt idx="413">22599</cx:pt>
          <cx:pt idx="414">20223</cx:pt>
          <cx:pt idx="415">9000</cx:pt>
          <cx:pt idx="416">50269.5</cx:pt>
          <cx:pt idx="417">27000</cx:pt>
          <cx:pt idx="418">16924.5</cx:pt>
          <cx:pt idx="419">40500</cx:pt>
          <cx:pt idx="420">12991.5</cx:pt>
          <cx:pt idx="421">22783.5</cx:pt>
          <cx:pt idx="422">24075</cx:pt>
          <cx:pt idx="423">25816.5</cx:pt>
          <cx:pt idx="424">38686.5</cx:pt>
          <cx:pt idx="425">17167.5</cx:pt>
          <cx:pt idx="426">57550.5</cx:pt>
          <cx:pt idx="427">41692.5</cx:pt>
          <cx:pt idx="428">29623.5</cx:pt>
          <cx:pt idx="429">33025.5</cx:pt>
          <cx:pt idx="430">9000</cx:pt>
          <cx:pt idx="431">24903</cx:pt>
          <cx:pt idx="432">36963</cx:pt>
          <cx:pt idx="433">35631</cx:pt>
          <cx:pt idx="434">29808</cx:pt>
          <cx:pt idx="435">41674.5</cx:pt>
          <cx:pt idx="436">34870.5</cx:pt>
          <cx:pt idx="437">12672</cx:pt>
          <cx:pt idx="438">24799.5</cx:pt>
          <cx:pt idx="439">16240.5</cx:pt>
          <cx:pt idx="440">42075</cx:pt>
          <cx:pt idx="441">62019</cx:pt>
          <cx:pt idx="442">12312</cx:pt>
          <cx:pt idx="443">19255.5</cx:pt>
          <cx:pt idx="444">36090</cx:pt>
          <cx:pt idx="445">28701</cx:pt>
          <cx:pt idx="446">43857</cx:pt>
          <cx:pt idx="447">11700</cx:pt>
          <cx:pt idx="448">10125</cx:pt>
          <cx:pt idx="449">27684</cx:pt>
          <cx:pt idx="450">13500</cx:pt>
          <cx:pt idx="451">11250</cx:pt>
          <cx:pt idx="452">20898</cx:pt>
          <cx:pt idx="453">52857</cx:pt>
          <cx:pt idx="454">20740.5</cx:pt>
          <cx:pt idx="455">11421</cx:pt>
          <cx:pt idx="456">8253</cx:pt>
          <cx:pt idx="457">13500</cx:pt>
          <cx:pt idx="458">19867.5</cx:pt>
          <cx:pt idx="459">17820</cx:pt>
          <cx:pt idx="460">34807.5</cx:pt>
          <cx:pt idx="461">25002</cx:pt>
          <cx:pt idx="462">13086</cx:pt>
          <cx:pt idx="463">19125</cx:pt>
          <cx:pt idx="464">14449.5</cx:pt>
          <cx:pt idx="465">11619</cx:pt>
          <cx:pt idx="466">42066</cx:pt>
          <cx:pt idx="467">37656</cx:pt>
          <cx:pt idx="468">24412.5</cx:pt>
          <cx:pt idx="469">22252.5</cx:pt>
          <cx:pt idx="470">26901</cx:pt>
          <cx:pt idx="471">43299</cx:pt>
          <cx:pt idx="472">11245.5</cx:pt>
          <cx:pt idx="473">26703</cx:pt>
          <cx:pt idx="474">13176</cx:pt>
          <cx:pt idx="475">29736</cx:pt>
          <cx:pt idx="476">21672</cx:pt>
          <cx:pt idx="477">21888</cx:pt>
          <cx:pt idx="478">28350</cx:pt>
          <cx:pt idx="479">24178.5</cx:pt>
          <cx:pt idx="480">31068</cx:pt>
          <cx:pt idx="481">17230.5</cx:pt>
          <cx:pt idx="482">4959</cx:pt>
          <cx:pt idx="483">43785</cx:pt>
          <cx:pt idx="484">13500</cx:pt>
          <cx:pt idx="485">116266.5</cx:pt>
          <cx:pt idx="486">11488.5</cx:pt>
          <cx:pt idx="487">33750</cx:pt>
          <cx:pt idx="488">38974.5</cx:pt>
          <cx:pt idx="489">40320</cx:pt>
          <cx:pt idx="490">25078.5</cx:pt>
          <cx:pt idx="491">27400.5</cx:pt>
          <cx:pt idx="492">9000</cx:pt>
          <cx:pt idx="493">36927</cx:pt>
          <cx:pt idx="494">39127.5</cx:pt>
          <cx:pt idx="495">13437</cx:pt>
          <cx:pt idx="496">26559</cx:pt>
          <cx:pt idx="497">60070.5</cx:pt>
          <cx:pt idx="498">17586</cx:pt>
          <cx:pt idx="499">24363</cx:pt>
          <cx:pt idx="500">15912</cx:pt>
          <cx:pt idx="501">16839</cx:pt>
          <cx:pt idx="502">29209.5</cx:pt>
          <cx:pt idx="503">26973</cx:pt>
          <cx:pt idx="504">31950</cx:pt>
          <cx:pt idx="505">45328.5</cx:pt>
          <cx:pt idx="506">13090.5</cx:pt>
          <cx:pt idx="507">10264.5</cx:pt>
          <cx:pt idx="508">10849.5</cx:pt>
          <cx:pt idx="509">21969</cx:pt>
          <cx:pt idx="510">11718</cx:pt>
          <cx:pt idx="511">19998</cx:pt>
          <cx:pt idx="512">26055</cx:pt>
          <cx:pt idx="513">51534</cx:pt>
          <cx:pt idx="514">28107</cx:pt>
          <cx:pt idx="515">9900</cx:pt>
          <cx:pt idx="516">35685</cx:pt>
          <cx:pt idx="517">25542</cx:pt>
          <cx:pt idx="518">23841</cx:pt>
          <cx:pt idx="519">44617.5</cx:pt>
          <cx:pt idx="520">40320</cx:pt>
          <cx:pt idx="521">47272.5</cx:pt>
          <cx:pt idx="522">14724</cx:pt>
          <cx:pt idx="523">28426.5</cx:pt>
          <cx:pt idx="524">19800</cx:pt>
          <cx:pt idx="525">72778.5</cx:pt>
          <cx:pt idx="526">19260</cx:pt>
          <cx:pt idx="527">28957.5</cx:pt>
          <cx:pt idx="528">19800</cx:pt>
          <cx:pt idx="529">26446.5</cx:pt>
          <cx:pt idx="530">16276.5</cx:pt>
          <cx:pt idx="531">37669.5</cx:pt>
          <cx:pt idx="532">9000</cx:pt>
          <cx:pt idx="533">19867.5</cx:pt>
          <cx:pt idx="534">22072.5</cx:pt>
          <cx:pt idx="535">13653</cx:pt>
          <cx:pt idx="536">49500</cx:pt>
          <cx:pt idx="537">52168.5</cx:pt>
          <cx:pt idx="538">16249.5</cx:pt>
          <cx:pt idx="539">22216.5</cx:pt>
          <cx:pt idx="540">37849.5</cx:pt>
          <cx:pt idx="541">46701</cx:pt>
          <cx:pt idx="542">8469</cx:pt>
          <cx:pt idx="543">8982</cx:pt>
          <cx:pt idx="544">18693</cx:pt>
          <cx:pt idx="545">26838</cx:pt>
          <cx:pt idx="546">79065</cx:pt>
          <cx:pt idx="547">25195.5</cx:pt>
          <cx:pt idx="548">14575.5</cx:pt>
          <cx:pt idx="549">19120.5</cx:pt>
          <cx:pt idx="550">49927.5</cx:pt>
          <cx:pt idx="551">38250</cx:pt>
          <cx:pt idx="552">20151</cx:pt>
          <cx:pt idx="553">15552</cx:pt>
          <cx:pt idx="554">20380.5</cx:pt>
          <cx:pt idx="555">20250</cx:pt>
          <cx:pt idx="556">47056.5</cx:pt>
          <cx:pt idx="557">29677.5</cx:pt>
          <cx:pt idx="558">13045.5</cx:pt>
          <cx:pt idx="559">31887</cx:pt>
          <cx:pt idx="560">31261.5</cx:pt>
          <cx:pt idx="561">12375</cx:pt>
          <cx:pt idx="562">11074.5</cx:pt>
          <cx:pt idx="563">13387.5</cx:pt>
          <cx:pt idx="564">31333.5</cx:pt>
          <cx:pt idx="565">20596.5</cx:pt>
          <cx:pt idx="566">54684</cx:pt>
          <cx:pt idx="567">38722.5</cx:pt>
          <cx:pt idx="568">19939.5</cx:pt>
          <cx:pt idx="569">13500</cx:pt>
          <cx:pt idx="570">13378.5</cx:pt>
          <cx:pt idx="571">16357.5</cx:pt>
          <cx:pt idx="572">11695.5</cx:pt>
          <cx:pt idx="573">19606.5</cx:pt>
          <cx:pt idx="574">13500</cx:pt>
          <cx:pt idx="575">31464</cx:pt>
          <cx:pt idx="576">7924.5</cx:pt>
          <cx:pt idx="577">17149.5</cx:pt>
          <cx:pt idx="578">11767.5</cx:pt>
          <cx:pt idx="579">13500</cx:pt>
          <cx:pt idx="580">19822.5</cx:pt>
          <cx:pt idx="581">16753.5</cx:pt>
          <cx:pt idx="582">16069.5</cx:pt>
          <cx:pt idx="583">36504</cx:pt>
          <cx:pt idx="584">14512.5</cx:pt>
          <cx:pt idx="585">46732.5</cx:pt>
          <cx:pt idx="586">26217</cx:pt>
          <cx:pt idx="587">24984</cx:pt>
          <cx:pt idx="588">46084.5</cx:pt>
          <cx:pt idx="589">33025.5</cx:pt>
          <cx:pt idx="590">45454.5</cx:pt>
          <cx:pt idx="591">31522.5</cx:pt>
          <cx:pt idx="592">14607</cx:pt>
          <cx:pt idx="593">27153</cx:pt>
          <cx:pt idx="594">26878.5</cx:pt>
          <cx:pt idx="595">13135.5</cx:pt>
          <cx:pt idx="596">13500</cx:pt>
          <cx:pt idx="597">29002.5</cx:pt>
          <cx:pt idx="598">23134.5</cx:pt>
          <cx:pt idx="599">40410</cx:pt>
          <cx:pt idx="600">40477.5</cx:pt>
          <cx:pt idx="601">13527</cx:pt>
          <cx:pt idx="602">23413.5</cx:pt>
          <cx:pt idx="603">16704</cx:pt>
          <cx:pt idx="604">29250</cx:pt>
          <cx:pt idx="605">10809</cx:pt>
          <cx:pt idx="606">26217</cx:pt>
          <cx:pt idx="607">22500</cx:pt>
          <cx:pt idx="608">35788.5</cx:pt>
          <cx:pt idx="609">21906</cx:pt>
          <cx:pt idx="610">17946</cx:pt>
          <cx:pt idx="611">20340</cx:pt>
          <cx:pt idx="612">31482</cx:pt>
          <cx:pt idx="613">19629</cx:pt>
          <cx:pt idx="614">21919.5</cx:pt>
          <cx:pt idx="615">22234.5</cx:pt>
          <cx:pt idx="616">32067</cx:pt>
          <cx:pt idx="617">22738.5</cx:pt>
          <cx:pt idx="618">37579.5</cx:pt>
          <cx:pt idx="619">29839.5</cx:pt>
          <cx:pt idx="620">11650.5</cx:pt>
          <cx:pt idx="621">21154.5</cx:pt>
          <cx:pt idx="622">43443</cx:pt>
          <cx:pt idx="623">32125.5</cx:pt>
          <cx:pt idx="624">21892.5</cx:pt>
          <cx:pt idx="625">13549.5</cx:pt>
          <cx:pt idx="626">60259.5</cx:pt>
          <cx:pt idx="627">13833</cx:pt>
          <cx:pt idx="628">26325</cx:pt>
          <cx:pt idx="629">59094</cx:pt>
          <cx:pt idx="630">14305.5</cx:pt>
          <cx:pt idx="631">25393.5</cx:pt>
          <cx:pt idx="632">26640</cx:pt>
          <cx:pt idx="633">18103.5</cx:pt>
          <cx:pt idx="634">16506</cx:pt>
          <cx:pt idx="635">51948</cx:pt>
          <cx:pt idx="636">17271</cx:pt>
          <cx:pt idx="637">10345.5</cx:pt>
          <cx:pt idx="638">16366.5</cx:pt>
          <cx:pt idx="639">62019</cx:pt>
          <cx:pt idx="640">13500</cx:pt>
          <cx:pt idx="641">22018.5</cx:pt>
          <cx:pt idx="642">20979</cx:pt>
          <cx:pt idx="643">51750</cx:pt>
          <cx:pt idx="644">25636.5</cx:pt>
          <cx:pt idx="645">34839</cx:pt>
          <cx:pt idx="646">17208</cx:pt>
          <cx:pt idx="647">9000</cx:pt>
          <cx:pt idx="648">16875</cx:pt>
          <cx:pt idx="649">19134</cx:pt>
          <cx:pt idx="650">17352</cx:pt>
          <cx:pt idx="651">5166</cx:pt>
          <cx:pt idx="652">24750</cx:pt>
          <cx:pt idx="653">14778</cx:pt>
          <cx:pt idx="654">19998</cx:pt>
          <cx:pt idx="655">19993.5</cx:pt>
          <cx:pt idx="656">7420.5</cx:pt>
          <cx:pt idx="657">25506</cx:pt>
          <cx:pt idx="658">21906</cx:pt>
          <cx:pt idx="659">17019</cx:pt>
          <cx:pt idx="660">50121</cx:pt>
          <cx:pt idx="661">14778</cx:pt>
          <cx:pt idx="662">9000</cx:pt>
          <cx:pt idx="663">9621</cx:pt>
          <cx:pt idx="664">31464</cx:pt>
          <cx:pt idx="665">10606.5</cx:pt>
          <cx:pt idx="666">58243.5</cx:pt>
          <cx:pt idx="667">68643</cx:pt>
          <cx:pt idx="668">26226</cx:pt>
          <cx:pt idx="669">22437</cx:pt>
          <cx:pt idx="670">22558.5</cx:pt>
          <cx:pt idx="671">52857</cx:pt>
          <cx:pt idx="672">51543</cx:pt>
          <cx:pt idx="673">46557</cx:pt>
          <cx:pt idx="674">30834</cx:pt>
          <cx:pt idx="675">42826.5</cx:pt>
          <cx:pt idx="676">29866.5</cx:pt>
          <cx:pt idx="677">9000</cx:pt>
          <cx:pt idx="678">74191.5</cx:pt>
          <cx:pt idx="679">18085.5</cx:pt>
          <cx:pt idx="680">11839.5</cx:pt>
          <cx:pt idx="681">28507.5</cx:pt>
          <cx:pt idx="682">47254.5</cx:pt>
          <cx:pt idx="683">24786</cx:pt>
          <cx:pt idx="684">27387</cx:pt>
          <cx:pt idx="685">26217</cx:pt>
          <cx:pt idx="686">18400.5</cx:pt>
          <cx:pt idx="687">31194</cx:pt>
          <cx:pt idx="688">32778</cx:pt>
          <cx:pt idx="689">31761</cx:pt>
          <cx:pt idx="690">39159</cx:pt>
          <cx:pt idx="691">23215.5</cx:pt>
          <cx:pt idx="692">26568</cx:pt>
          <cx:pt idx="693">18949.5</cx:pt>
          <cx:pt idx="694">32818.5</cx:pt>
          <cx:pt idx="695">32341.5</cx:pt>
          <cx:pt idx="696">28962</cx:pt>
          <cx:pt idx="697">26086.5</cx:pt>
          <cx:pt idx="698">32602.5</cx:pt>
          <cx:pt idx="699">31261.5</cx:pt>
          <cx:pt idx="700">10201.5</cx:pt>
          <cx:pt idx="701">45000</cx:pt>
          <cx:pt idx="702">43645.5</cx:pt>
          <cx:pt idx="703">28287</cx:pt>
          <cx:pt idx="704">21865.5</cx:pt>
          <cx:pt idx="705">27679.5</cx:pt>
          <cx:pt idx="706">12694.5</cx:pt>
          <cx:pt idx="707">4950</cx:pt>
          <cx:pt idx="708">9733.5</cx:pt>
          <cx:pt idx="709">46084.5</cx:pt>
          <cx:pt idx="710">44581.5</cx:pt>
          <cx:pt idx="711">26217</cx:pt>
          <cx:pt idx="712">40387.5</cx:pt>
          <cx:pt idx="713">48870</cx:pt>
          <cx:pt idx="714">13500</cx:pt>
          <cx:pt idx="715">26779.5</cx:pt>
          <cx:pt idx="716">17775</cx:pt>
          <cx:pt idx="717">47880</cx:pt>
          <cx:pt idx="718">14697</cx:pt>
          <cx:pt idx="719">33376.5</cx:pt>
          <cx:pt idx="720">7285.5</cx:pt>
          <cx:pt idx="721">20448</cx:pt>
          <cx:pt idx="722">38938.5</cx:pt>
          <cx:pt idx="723">20686.5</cx:pt>
          <cx:pt idx="724">6750</cx:pt>
          <cx:pt idx="725">12447</cx:pt>
          <cx:pt idx="726">29353.5</cx:pt>
          <cx:pt idx="727">30442.5</cx:pt>
          <cx:pt idx="728">31086</cx:pt>
          <cx:pt idx="729">46206</cx:pt>
          <cx:pt idx="730">31522.5</cx:pt>
          <cx:pt idx="731">34749</cx:pt>
          <cx:pt idx="732">21253.5</cx:pt>
          <cx:pt idx="733">29506.5</cx:pt>
          <cx:pt idx="734">9351</cx:pt>
          <cx:pt idx="735">34110</cx:pt>
          <cx:pt idx="736">30078</cx:pt>
          <cx:pt idx="737">17865</cx:pt>
          <cx:pt idx="738">9000</cx:pt>
          <cx:pt idx="739">63549</cx:pt>
          <cx:pt idx="740">16825.5</cx:pt>
          <cx:pt idx="741">38938.5</cx:pt>
          <cx:pt idx="742">39330</cx:pt>
          <cx:pt idx="743">19233</cx:pt>
          <cx:pt idx="744">15084</cx:pt>
          <cx:pt idx="745">58333.5</cx:pt>
          <cx:pt idx="746">44140.5</cx:pt>
          <cx:pt idx="747">56362.5</cx:pt>
          <cx:pt idx="748">72477</cx:pt>
          <cx:pt idx="749">51120</cx:pt>
          <cx:pt idx="750">14296.5</cx:pt>
          <cx:pt idx="751">27724.5</cx:pt>
          <cx:pt idx="752">24435</cx:pt>
          <cx:pt idx="753">31576.5</cx:pt>
          <cx:pt idx="754">23494.5</cx:pt>
          <cx:pt idx="755">27324</cx:pt>
          <cx:pt idx="756">14994</cx:pt>
          <cx:pt idx="757">11506.5</cx:pt>
          <cx:pt idx="758">16623</cx:pt>
          <cx:pt idx="759">43659</cx:pt>
          <cx:pt idx="760">59845.5</cx:pt>
          <cx:pt idx="761">26838</cx:pt>
          <cx:pt idx="762">23845.5</cx:pt>
          <cx:pt idx="763">11619</cx:pt>
          <cx:pt idx="764">35523</cx:pt>
          <cx:pt idx="765">47650.5</cx:pt>
          <cx:pt idx="766">14872.5</cx:pt>
          <cx:pt idx="767">9000</cx:pt>
          <cx:pt idx="768">39060</cx:pt>
          <cx:pt idx="769">11718</cx:pt>
          <cx:pt idx="770">21420</cx:pt>
          <cx:pt idx="771">20164.5</cx:pt>
          <cx:pt idx="772">29682</cx:pt>
          <cx:pt idx="773">9193.5</cx:pt>
          <cx:pt idx="774">26446.5</cx:pt>
          <cx:pt idx="775">42750</cx:pt>
          <cx:pt idx="776">22090.5</cx:pt>
          <cx:pt idx="777">20281.5</cx:pt>
          <cx:pt idx="778">29515.5</cx:pt>
          <cx:pt idx="779">68490</cx:pt>
          <cx:pt idx="780">42318</cx:pt>
          <cx:pt idx="781">35964</cx:pt>
          <cx:pt idx="782">44352</cx:pt>
          <cx:pt idx="783">40221</cx:pt>
          <cx:pt idx="784">30568.5</cx:pt>
          <cx:pt idx="785">7195.5</cx:pt>
          <cx:pt idx="786">8037</cx:pt>
          <cx:pt idx="787">7582.5</cx:pt>
          <cx:pt idx="788">32764.5</cx:pt>
          <cx:pt idx="789">22023</cx:pt>
          <cx:pt idx="790">19575</cx:pt>
          <cx:pt idx="791">9000</cx:pt>
          <cx:pt idx="792">23931</cx:pt>
          <cx:pt idx="793">23989.5</cx:pt>
          <cx:pt idx="794">28215</cx:pt>
          <cx:pt idx="795">26086.5</cx:pt>
          <cx:pt idx="796">13500</cx:pt>
          <cx:pt idx="797">16276.5</cx:pt>
          <cx:pt idx="798">26446.5</cx:pt>
          <cx:pt idx="799">18513</cx:pt>
          <cx:pt idx="800">19746</cx:pt>
          <cx:pt idx="801">30280.5</cx:pt>
          <cx:pt idx="802">16101</cx:pt>
          <cx:pt idx="803">24471</cx:pt>
          <cx:pt idx="804">24246</cx:pt>
          <cx:pt idx="805">16726.5</cx:pt>
          <cx:pt idx="806">30289.5</cx:pt>
          <cx:pt idx="807">52375.5</cx:pt>
          <cx:pt idx="808">37669.5</cx:pt>
          <cx:pt idx="809">16069.5</cx:pt>
          <cx:pt idx="810">58828.5</cx:pt>
          <cx:pt idx="811">9616.5</cx:pt>
          <cx:pt idx="812">25024.5</cx:pt>
          <cx:pt idx="813">36279</cx:pt>
          <cx:pt idx="814">20668.5</cx:pt>
          <cx:pt idx="815">9297</cx:pt>
          <cx:pt idx="816">9000</cx:pt>
          <cx:pt idx="817">27432</cx:pt>
          <cx:pt idx="818">16695</cx:pt>
          <cx:pt idx="819">22018.5</cx:pt>
          <cx:pt idx="820">13932</cx:pt>
          <cx:pt idx="821">19831.5</cx:pt>
          <cx:pt idx="822">10566</cx:pt>
          <cx:pt idx="823">27715.5</cx:pt>
          <cx:pt idx="824">25848</cx:pt>
          <cx:pt idx="825">14980.5</cx:pt>
          <cx:pt idx="826">44824.5</cx:pt>
          <cx:pt idx="827">39046.5</cx:pt>
          <cx:pt idx="828">26217</cx:pt>
          <cx:pt idx="829">20772</cx:pt>
          <cx:pt idx="830">16546.5</cx:pt>
          <cx:pt idx="831">44140.5</cx:pt>
          <cx:pt idx="832">12915</cx:pt>
          <cx:pt idx="833">17707.5</cx:pt>
          <cx:pt idx="834">29250</cx:pt>
          <cx:pt idx="835">10053</cx:pt>
          <cx:pt idx="836">32940</cx:pt>
          <cx:pt idx="837">51795</cx:pt>
          <cx:pt idx="838">22738.5</cx:pt>
          <cx:pt idx="839">12334.5</cx:pt>
          <cx:pt idx="840">16155</cx:pt>
          <cx:pt idx="841">11434.5</cx:pt>
          <cx:pt idx="842">26145</cx:pt>
          <cx:pt idx="843">27009</cx:pt>
          <cx:pt idx="844">16033.5</cx:pt>
          <cx:pt idx="845">4873.5</cx:pt>
          <cx:pt idx="846">33732</cx:pt>
          <cx:pt idx="847">30415.5</cx:pt>
          <cx:pt idx="848">39069</cx:pt>
          <cx:pt idx="849">33736.5</cx:pt>
          <cx:pt idx="850">37098</cx:pt>
          <cx:pt idx="851">28503</cx:pt>
          <cx:pt idx="852">21793.5</cx:pt>
          <cx:pt idx="853">11250</cx:pt>
          <cx:pt idx="854">29475</cx:pt>
          <cx:pt idx="855">26316</cx:pt>
          <cx:pt idx="856">21541.5</cx:pt>
          <cx:pt idx="857">22500</cx:pt>
          <cx:pt idx="858">8851.5</cx:pt>
          <cx:pt idx="859">13774.5</cx:pt>
          <cx:pt idx="860">62572.5</cx:pt>
          <cx:pt idx="861">29970</cx:pt>
          <cx:pt idx="862">38821.5</cx:pt>
          <cx:pt idx="863">15628.5</cx:pt>
          <cx:pt idx="864">25348.5</cx:pt>
          <cx:pt idx="865">20214</cx:pt>
          <cx:pt idx="866">13396.5</cx:pt>
          <cx:pt idx="867">22495.5</cx:pt>
          <cx:pt idx="868">29376</cx:pt>
          <cx:pt idx="869">32877</cx:pt>
          <cx:pt idx="870">26154</cx:pt>
          <cx:pt idx="871">81108</cx:pt>
          <cx:pt idx="872">32274</cx:pt>
          <cx:pt idx="873">49428</cx:pt>
          <cx:pt idx="874">42943.5</cx:pt>
          <cx:pt idx="875">84694.5</cx:pt>
          <cx:pt idx="876">27000</cx:pt>
          <cx:pt idx="877">40675.5</cx:pt>
          <cx:pt idx="878">25186.5</cx:pt>
          <cx:pt idx="879">17784</cx:pt>
          <cx:pt idx="880">26316</cx:pt>
          <cx:pt idx="881">38556</cx:pt>
          <cx:pt idx="882">25078.5</cx:pt>
          <cx:pt idx="883">42619.5</cx:pt>
          <cx:pt idx="884">36459</cx:pt>
          <cx:pt idx="885">45202.5</cx:pt>
          <cx:pt idx="886">6750</cx:pt>
          <cx:pt idx="887">27693</cx:pt>
          <cx:pt idx="888">21051</cx:pt>
          <cx:pt idx="889">32602.5</cx:pt>
          <cx:pt idx="890">31261.5</cx:pt>
          <cx:pt idx="891">26640</cx:pt>
          <cx:pt idx="892">26050.5</cx:pt>
          <cx:pt idx="893">33750</cx:pt>
          <cx:pt idx="894">26446.5</cx:pt>
          <cx:pt idx="895">31176</cx:pt>
          <cx:pt idx="896">30528</cx:pt>
          <cx:pt idx="897">52614</cx:pt>
          <cx:pt idx="898">6399</cx:pt>
          <cx:pt idx="899">24201</cx:pt>
          <cx:pt idx="900">38268</cx:pt>
          <cx:pt idx="901">34596</cx:pt>
          <cx:pt idx="902">55719</cx:pt>
          <cx:pt idx="903">28143</cx:pt>
          <cx:pt idx="904">22959</cx:pt>
          <cx:pt idx="905">6075</cx:pt>
          <cx:pt idx="906">32224.5</cx:pt>
          <cx:pt idx="907">9000</cx:pt>
          <cx:pt idx="908">16875</cx:pt>
          <cx:pt idx="909">13833</cx:pt>
          <cx:pt idx="910">27292.5</cx:pt>
          <cx:pt idx="911">12501</cx:pt>
          <cx:pt idx="912">34785</cx:pt>
          <cx:pt idx="913">9000</cx:pt>
          <cx:pt idx="914">16276.5</cx:pt>
          <cx:pt idx="915">17739</cx:pt>
          <cx:pt idx="916">26446.5</cx:pt>
          <cx:pt idx="917">46570.5</cx:pt>
          <cx:pt idx="918">45202.5</cx:pt>
          <cx:pt idx="919">16011</cx:pt>
          <cx:pt idx="920">21789</cx:pt>
          <cx:pt idx="921">38686.5</cx:pt>
          <cx:pt idx="922">14103</cx:pt>
          <cx:pt idx="923">20677.5</cx:pt>
          <cx:pt idx="924">47880</cx:pt>
          <cx:pt idx="925">35824.5</cx:pt>
          <cx:pt idx="926">45724.5</cx:pt>
          <cx:pt idx="927">33025.5</cx:pt>
          <cx:pt idx="928">20083.5</cx:pt>
          <cx:pt idx="929">31360.5</cx:pt>
          <cx:pt idx="930">44671.5</cx:pt>
          <cx:pt idx="931">39204</cx:pt>
          <cx:pt idx="932">37273.5</cx:pt>
          <cx:pt idx="933">25744.5</cx:pt>
          <cx:pt idx="934">46143</cx:pt>
          <cx:pt idx="935">10620</cx:pt>
          <cx:pt idx="936">16515</cx:pt>
          <cx:pt idx="937">31171.5</cx:pt>
          <cx:pt idx="938">26640</cx:pt>
          <cx:pt idx="939">20979</cx:pt>
          <cx:pt idx="940">28975.5</cx:pt>
          <cx:pt idx="941">48082.5</cx:pt>
          <cx:pt idx="942">23053.5</cx:pt>
          <cx:pt idx="943">14377.5</cx:pt>
          <cx:pt idx="944">15786</cx:pt>
          <cx:pt idx="945">52321.5</cx:pt>
          <cx:pt idx="946">17370</cx:pt>
          <cx:pt idx="947">23958</cx:pt>
          <cx:pt idx="948">19822.5</cx:pt>
          <cx:pt idx="949">35343</cx:pt>
          <cx:pt idx="950">59589</cx:pt>
          <cx:pt idx="951">17086.5</cx:pt>
          <cx:pt idx="952">13500</cx:pt>
          <cx:pt idx="953">28062</cx:pt>
          <cx:pt idx="954">55341</cx:pt>
          <cx:pt idx="955">23859</cx:pt>
          <cx:pt idx="956">9171</cx:pt>
          <cx:pt idx="957">42273</cx:pt>
          <cx:pt idx="958">22018.5</cx:pt>
          <cx:pt idx="959">37746</cx:pt>
          <cx:pt idx="960">31995</cx:pt>
          <cx:pt idx="961">43780.5</cx:pt>
          <cx:pt idx="962">11596.5</cx:pt>
          <cx:pt idx="963">45949.5</cx:pt>
          <cx:pt idx="964">20884.5</cx:pt>
          <cx:pt idx="965">14593.5</cx:pt>
          <cx:pt idx="966">17253</cx:pt>
          <cx:pt idx="967">32796</cx:pt>
          <cx:pt idx="968">34150.5</cx:pt>
          <cx:pt idx="969">13500</cx:pt>
          <cx:pt idx="970">20326.5</cx:pt>
          <cx:pt idx="971">27265.5</cx:pt>
          <cx:pt idx="972">8122.5</cx:pt>
          <cx:pt idx="973">37516.5</cx:pt>
          <cx:pt idx="974">45445.5</cx:pt>
          <cx:pt idx="975">37444.5</cx:pt>
          <cx:pt idx="976">10782</cx:pt>
          <cx:pt idx="977">9774</cx:pt>
          <cx:pt idx="978">6750</cx:pt>
          <cx:pt idx="979">16011</cx:pt>
          <cx:pt idx="980">23107.5</cx:pt>
          <cx:pt idx="981">21852</cx:pt>
          <cx:pt idx="982">25758</cx:pt>
          <cx:pt idx="983">24259.5</cx:pt>
          <cx:pt idx="984">19867.5</cx:pt>
          <cx:pt idx="985">10795.5</cx:pt>
          <cx:pt idx="986">17095.5</cx:pt>
          <cx:pt idx="987">42790.5</cx:pt>
          <cx:pt idx="988">28525.5</cx:pt>
          <cx:pt idx="989">35761.5</cx:pt>
          <cx:pt idx="990">15241.5</cx:pt>
          <cx:pt idx="991">34209</cx:pt>
          <cx:pt idx="992">25888.5</cx:pt>
          <cx:pt idx="993">33259.5</cx:pt>
          <cx:pt idx="994">32337</cx:pt>
          <cx:pt idx="995">17946</cx:pt>
          <cx:pt idx="996">57001.5</cx:pt>
          <cx:pt idx="997">28206</cx:pt>
          <cx:pt idx="998">37800</cx:pt>
          <cx:pt idx="999">27076.5</cx:pt>
          <cx:pt idx="1000">22585.5</cx:pt>
          <cx:pt idx="1001">9000</cx:pt>
          <cx:pt idx="1002">20677.5</cx:pt>
          <cx:pt idx="1003">47038.5</cx:pt>
          <cx:pt idx="1004">31747.5</cx:pt>
          <cx:pt idx="1005">66019.5</cx:pt>
          <cx:pt idx="1006">27324</cx:pt>
          <cx:pt idx="1007">11250</cx:pt>
          <cx:pt idx="1008">9000</cx:pt>
          <cx:pt idx="1009">10125</cx:pt>
          <cx:pt idx="1010">21892.5</cx:pt>
          <cx:pt idx="1011">43839</cx:pt>
          <cx:pt idx="1012">21541.5</cx:pt>
          <cx:pt idx="1013">17851.5</cx:pt>
          <cx:pt idx="1014">32710.5</cx:pt>
          <cx:pt idx="1015">32895</cx:pt>
          <cx:pt idx="1016">20250</cx:pt>
          <cx:pt idx="1017">60511.5</cx:pt>
          <cx:pt idx="1018">19602</cx:pt>
          <cx:pt idx="1019">63549</cx:pt>
          <cx:pt idx="1020">53460</cx:pt>
          <cx:pt idx="1021">8419.5</cx:pt>
          <cx:pt idx="1022">19273.5</cx:pt>
          <cx:pt idx="1023">19111.5</cx:pt>
          <cx:pt idx="1024">26640</cx:pt>
          <cx:pt idx="1025">36864</cx:pt>
          <cx:pt idx="1026">18918</cx:pt>
          <cx:pt idx="1027">16875</cx:pt>
          <cx:pt idx="1028">36180</cx:pt>
          <cx:pt idx="1029">32602.5</cx:pt>
          <cx:pt idx="1030">35824.5</cx:pt>
          <cx:pt idx="1031">7254</cx:pt>
          <cx:pt idx="1032">15228</cx:pt>
          <cx:pt idx="1033">16443</cx:pt>
          <cx:pt idx="1034">21375</cx:pt>
          <cx:pt idx="1035">14562</cx:pt>
          <cx:pt idx="1036">38133</cx:pt>
          <cx:pt idx="1037">31653</cx:pt>
          <cx:pt idx="1038">22662</cx:pt>
          <cx:pt idx="1039">10782</cx:pt>
          <cx:pt idx="1040">19575</cx:pt>
          <cx:pt idx="1041">19134</cx:pt>
          <cx:pt idx="1042">27000</cx:pt>
          <cx:pt idx="1043">43150.5</cx:pt>
          <cx:pt idx="1044">13261.5</cx:pt>
          <cx:pt idx="1045">12375</cx:pt>
          <cx:pt idx="1046">48460.5</cx:pt>
          <cx:pt idx="1047">22099.5</cx:pt>
          <cx:pt idx="1048">18391.5</cx:pt>
          <cx:pt idx="1049">59094</cx:pt>
          <cx:pt idx="1050">12753</cx:pt>
          <cx:pt idx="1051">24543</cx:pt>
          <cx:pt idx="1052">12433.5</cx:pt>
          <cx:pt idx="1053">9000</cx:pt>
          <cx:pt idx="1054">25101</cx:pt>
          <cx:pt idx="1055">25956</cx:pt>
          <cx:pt idx="1056">39006</cx:pt>
          <cx:pt idx="1057">31887</cx:pt>
          <cx:pt idx="1058">29164.5</cx:pt>
          <cx:pt idx="1059">37800</cx:pt>
          <cx:pt idx="1060">16852.5</cx:pt>
          <cx:pt idx="1061">37800</cx:pt>
          <cx:pt idx="1062">6318</cx:pt>
          <cx:pt idx="1063">27936</cx:pt>
          <cx:pt idx="1064">67500</cx:pt>
          <cx:pt idx="1065">44293.5</cx:pt>
          <cx:pt idx="1066">9000</cx:pt>
          <cx:pt idx="1067">19417.5</cx:pt>
          <cx:pt idx="1068">37669.5</cx:pt>
          <cx:pt idx="1069">21109.5</cx:pt>
          <cx:pt idx="1070">27153</cx:pt>
          <cx:pt idx="1071">19215</cx:pt>
          <cx:pt idx="1072">16875</cx:pt>
          <cx:pt idx="1073">9265.5</cx:pt>
          <cx:pt idx="1074">26154</cx:pt>
          <cx:pt idx="1075">20794.5</cx:pt>
          <cx:pt idx="1076">11781</cx:pt>
          <cx:pt idx="1077">13873.5</cx:pt>
          <cx:pt idx="1078">16047</cx:pt>
          <cx:pt idx="1079">26950.5</cx:pt>
          <cx:pt idx="1080">16083</cx:pt>
          <cx:pt idx="1081">13500</cx:pt>
          <cx:pt idx="1082">57676.5</cx:pt>
          <cx:pt idx="1083">20191.5</cx:pt>
          <cx:pt idx="1084">30528</cx:pt>
          <cx:pt idx="1085">36864</cx:pt>
          <cx:pt idx="1086">10935</cx:pt>
          <cx:pt idx="1087">17703</cx:pt>
          <cx:pt idx="1088">18333</cx:pt>
          <cx:pt idx="1089">18553.5</cx:pt>
          <cx:pt idx="1090">26005.5</cx:pt>
          <cx:pt idx="1091">23121</cx:pt>
          <cx:pt idx="1092">69651</cx:pt>
          <cx:pt idx="1093">23413.5</cx:pt>
          <cx:pt idx="1094">11871</cx:pt>
          <cx:pt idx="1095">4675.5</cx:pt>
          <cx:pt idx="1096">26316</cx:pt>
          <cx:pt idx="1097">17775</cx:pt>
          <cx:pt idx="1098">43587</cx:pt>
          <cx:pt idx="1099">24822</cx:pt>
          <cx:pt idx="1100">33997.5</cx:pt>
          <cx:pt idx="1101">13500</cx:pt>
          <cx:pt idx="1102">25078.5</cx:pt>
          <cx:pt idx="1103">24034.5</cx:pt>
          <cx:pt idx="1104">15129</cx:pt>
          <cx:pt idx="1105">37192.5</cx:pt>
          <cx:pt idx="1106">15448.5</cx:pt>
          <cx:pt idx="1107">33277.5</cx:pt>
          <cx:pt idx="1108">25839</cx:pt>
          <cx:pt idx="1109">22216.5</cx:pt>
          <cx:pt idx="1110">49428</cx:pt>
          <cx:pt idx="1111">18085.5</cx:pt>
          <cx:pt idx="1112">42642</cx:pt>
          <cx:pt idx="1113">31333.5</cx:pt>
          <cx:pt idx="1114">36441</cx:pt>
          <cx:pt idx="1115">9000</cx:pt>
          <cx:pt idx="1116">19039.5</cx:pt>
          <cx:pt idx="1117">43191</cx:pt>
          <cx:pt idx="1118">30109.5</cx:pt>
          <cx:pt idx="1119">20079</cx:pt>
          <cx:pt idx="1120">11074.5</cx:pt>
          <cx:pt idx="1121">31590</cx:pt>
          <cx:pt idx="1122">26064</cx:pt>
          <cx:pt idx="1123">15291</cx:pt>
          <cx:pt idx="1124">28341</cx:pt>
          <cx:pt idx="1125">19048.5</cx:pt>
          <cx:pt idx="1126">14751</cx:pt>
          <cx:pt idx="1127">45000</cx:pt>
          <cx:pt idx="1128">21748.5</cx:pt>
          <cx:pt idx="1129">27724.5</cx:pt>
          <cx:pt idx="1130">24750</cx:pt>
          <cx:pt idx="1131">14508</cx:pt>
          <cx:pt idx="1132">38133</cx:pt>
          <cx:pt idx="1133">32895</cx:pt>
          <cx:pt idx="1134">21649.5</cx:pt>
          <cx:pt idx="1135">23773.5</cx:pt>
          <cx:pt idx="1136">25978.5</cx:pt>
          <cx:pt idx="1137">9000</cx:pt>
          <cx:pt idx="1138">39069</cx:pt>
          <cx:pt idx="1139">26716.5</cx:pt>
          <cx:pt idx="1140">34258.5</cx:pt>
          <cx:pt idx="1141">32337</cx:pt>
          <cx:pt idx="1142">28597.5</cx:pt>
          <cx:pt idx="1143">14058</cx:pt>
          <cx:pt idx="1144">20794.5</cx:pt>
          <cx:pt idx="1145">15993</cx:pt>
          <cx:pt idx="1146">29079</cx:pt>
          <cx:pt idx="1147">26194.5</cx:pt>
          <cx:pt idx="1148">27423</cx:pt>
          <cx:pt idx="1149">23962.5</cx:pt>
          <cx:pt idx="1150">9000</cx:pt>
          <cx:pt idx="1151">36423</cx:pt>
          <cx:pt idx="1152">7866</cx:pt>
          <cx:pt idx="1153">24399</cx:pt>
          <cx:pt idx="1154">17694</cx:pt>
          <cx:pt idx="1155">24939</cx:pt>
          <cx:pt idx="1156">29250</cx:pt>
          <cx:pt idx="1157">9000</cx:pt>
          <cx:pt idx="1158">11871</cx:pt>
          <cx:pt idx="1159">6750</cx:pt>
          <cx:pt idx="1160">37800</cx:pt>
          <cx:pt idx="1161">23949</cx:pt>
          <cx:pt idx="1162">44644.5</cx:pt>
          <cx:pt idx="1163">33993</cx:pt>
          <cx:pt idx="1164">12726</cx:pt>
          <cx:pt idx="1165">40221</cx:pt>
          <cx:pt idx="1166">30838.5</cx:pt>
          <cx:pt idx="1167">18778.5</cx:pt>
          <cx:pt idx="1168">42282</cx:pt>
          <cx:pt idx="1169">14305.5</cx:pt>
          <cx:pt idx="1170">39807</cx:pt>
          <cx:pt idx="1171">19192.5</cx:pt>
          <cx:pt idx="1172">23598</cx:pt>
          <cx:pt idx="1173">12919.5</cx:pt>
          <cx:pt idx="1174">19971</cx:pt>
          <cx:pt idx="1175">24543</cx:pt>
          <cx:pt idx="1176">16033.5</cx:pt>
          <cx:pt idx="1177">28278</cx:pt>
          <cx:pt idx="1178">38821.5</cx:pt>
          <cx:pt idx="1179">39078</cx:pt>
          <cx:pt idx="1180">12132</cx:pt>
          <cx:pt idx="1181">24435</cx:pt>
          <cx:pt idx="1182">29290.5</cx:pt>
          <cx:pt idx="1183">29416.5</cx:pt>
          <cx:pt idx="1184">22050</cx:pt>
          <cx:pt idx="1185">51745.5</cx:pt>
          <cx:pt idx="1186">14287.5</cx:pt>
          <cx:pt idx="1187">24898.5</cx:pt>
          <cx:pt idx="1188">10620</cx:pt>
          <cx:pt idx="1189">32760</cx:pt>
          <cx:pt idx="1190">21406.5</cx:pt>
          <cx:pt idx="1191">22239</cx:pt>
          <cx:pt idx="1192">14661</cx:pt>
          <cx:pt idx="1193">47385</cx:pt>
          <cx:pt idx="1194">29727</cx:pt>
          <cx:pt idx="1195">36562.5</cx:pt>
          <cx:pt idx="1196">19170</cx:pt>
          <cx:pt idx="1197">19683</cx:pt>
          <cx:pt idx="1198">13306.5</cx:pt>
          <cx:pt idx="1199">34636.5</cx:pt>
          <cx:pt idx="1200">17235</cx:pt>
          <cx:pt idx="1201">26487</cx:pt>
          <cx:pt idx="1202">20520</cx:pt>
          <cx:pt idx="1203">41773.5</cx:pt>
          <cx:pt idx="1204">13018.5</cx:pt>
          <cx:pt idx="1205">28417.5</cx:pt>
          <cx:pt idx="1206">28728</cx:pt>
          <cx:pt idx="1207">33736.5</cx:pt>
          <cx:pt idx="1208">21627</cx:pt>
          <cx:pt idx="1209">42750</cx:pt>
          <cx:pt idx="1210">29736</cx:pt>
          <cx:pt idx="1211">28728</cx:pt>
          <cx:pt idx="1212">54436.5</cx:pt>
          <cx:pt idx="1213">30406.5</cx:pt>
          <cx:pt idx="1214">27121.5</cx:pt>
          <cx:pt idx="1215">21955.5</cx:pt>
          <cx:pt idx="1216">9000</cx:pt>
          <cx:pt idx="1217">64998</cx:pt>
          <cx:pt idx="1218">34578</cx:pt>
          <cx:pt idx="1219">51552</cx:pt>
          <cx:pt idx="1220">17905.5</cx:pt>
          <cx:pt idx="1221">26311.5</cx:pt>
          <cx:pt idx="1222">21685.5</cx:pt>
          <cx:pt idx="1223">34317</cx:pt>
          <cx:pt idx="1224">19408.5</cx:pt>
          <cx:pt idx="1225">13500</cx:pt>
          <cx:pt idx="1226">36225</cx:pt>
          <cx:pt idx="1227">37606.5</cx:pt>
          <cx:pt idx="1228">11826</cx:pt>
          <cx:pt idx="1229">26775</cx:pt>
          <cx:pt idx="1230">44671.5</cx:pt>
          <cx:pt idx="1231">17469</cx:pt>
          <cx:pt idx="1232">37372.5</cx:pt>
          <cx:pt idx="1233">25033.5</cx:pt>
          <cx:pt idx="1234">16969.5</cx:pt>
          <cx:pt idx="1235">38025</cx:pt>
          <cx:pt idx="1236">54364.5</cx:pt>
          <cx:pt idx="1237">23337</cx:pt>
          <cx:pt idx="1238">37066.5</cx:pt>
          <cx:pt idx="1239">18103.5</cx:pt>
          <cx:pt idx="1240">37561.5</cx:pt>
          <cx:pt idx="1241">32116.5</cx:pt>
          <cx:pt idx="1242">9000</cx:pt>
          <cx:pt idx="1243">65988</cx:pt>
          <cx:pt idx="1244">13738.5</cx:pt>
          <cx:pt idx="1245">41841</cx:pt>
          <cx:pt idx="1246">28728</cx:pt>
          <cx:pt idx="1247">21541.5</cx:pt>
          <cx:pt idx="1248">26986.5</cx:pt>
          <cx:pt idx="1249">9472.5</cx:pt>
          <cx:pt idx="1250">24592.5</cx:pt>
          <cx:pt idx="1251">49927.5</cx:pt>
          <cx:pt idx="1252">51948</cx:pt>
          <cx:pt idx="1253">18085.5</cx:pt>
          <cx:pt idx="1254">36643.5</cx:pt>
          <cx:pt idx="1255">41670</cx:pt>
          <cx:pt idx="1256">20227.5</cx:pt>
          <cx:pt idx="1257">35122.5</cx:pt>
          <cx:pt idx="1258">23629.5</cx:pt>
          <cx:pt idx="1259">10489.5</cx:pt>
          <cx:pt idx="1260">27760.5</cx:pt>
          <cx:pt idx="1261">25969.5</cx:pt>
          <cx:pt idx="1262">18265.5</cx:pt>
          <cx:pt idx="1263">24817.5</cx:pt>
          <cx:pt idx="1264">20853</cx:pt>
          <cx:pt idx="1265">9981</cx:pt>
          <cx:pt idx="1266">34911</cx:pt>
          <cx:pt idx="1267">46399.5</cx:pt>
          <cx:pt idx="1268">27193.5</cx:pt>
          <cx:pt idx="1269">5616</cx:pt>
          <cx:pt idx="1270">37255.5</cx:pt>
          <cx:pt idx="1271">11992.5</cx:pt>
          <cx:pt idx="1272">23931</cx:pt>
          <cx:pt idx="1273">38745</cx:pt>
          <cx:pt idx="1274">56029.5</cx:pt>
          <cx:pt idx="1275">7686</cx:pt>
          <cx:pt idx="1276">32625</cx:pt>
          <cx:pt idx="1277">20245.5</cx:pt>
          <cx:pt idx="1278">30631.5</cx:pt>
          <cx:pt idx="1279">23850</cx:pt>
          <cx:pt idx="1280">11250</cx:pt>
          <cx:pt idx="1281">35824.5</cx:pt>
          <cx:pt idx="1282">21789</cx:pt>
          <cx:pt idx="1283">29074.5</cx:pt>
          <cx:pt idx="1284">10125</cx:pt>
          <cx:pt idx="1285">23760</cx:pt>
          <cx:pt idx="1286">11205</cx:pt>
          <cx:pt idx="1287">18333</cx:pt>
          <cx:pt idx="1288">38790</cx:pt>
          <cx:pt idx="1289">32017.5</cx:pt>
          <cx:pt idx="1290">17563.5</cx:pt>
          <cx:pt idx="1291">26347.5</cx:pt>
          <cx:pt idx="1292">39298.5</cx:pt>
          <cx:pt idx="1293">30150</cx:pt>
          <cx:pt idx="1294">25947</cx:pt>
          <cx:pt idx="1295">29151</cx:pt>
          <cx:pt idx="1296">26446.5</cx:pt>
          <cx:pt idx="1297">14418</cx:pt>
          <cx:pt idx="1298">23301</cx:pt>
          <cx:pt idx="1299">7668</cx:pt>
          <cx:pt idx="1300">37800</cx:pt>
          <cx:pt idx="1301">9000</cx:pt>
          <cx:pt idx="1302">32602.5</cx:pt>
          <cx:pt idx="1303">16587</cx:pt>
          <cx:pt idx="1304">34911</cx:pt>
          <cx:pt idx="1305">18270</cx:pt>
          <cx:pt idx="1306">29092.5</cx:pt>
          <cx:pt idx="1307">32530.5</cx:pt>
          <cx:pt idx="1308">26509.5</cx:pt>
          <cx:pt idx="1309">25393.5</cx:pt>
          <cx:pt idx="1310">12766.5</cx:pt>
          <cx:pt idx="1311">12375</cx:pt>
          <cx:pt idx="1312">46525.5</cx:pt>
          <cx:pt idx="1313">38263.5</cx:pt>
          <cx:pt idx="1314">8253</cx:pt>
          <cx:pt idx="1315">33025.5</cx:pt>
          <cx:pt idx="1316">53397</cx:pt>
          <cx:pt idx="1317">29808</cx:pt>
          <cx:pt idx="1318">28822.5</cx:pt>
          <cx:pt idx="1319">16501.5</cx:pt>
          <cx:pt idx="1320">27387</cx:pt>
          <cx:pt idx="1321">16681.5</cx:pt>
          <cx:pt idx="1322">57199.5</cx:pt>
          <cx:pt idx="1323">13500</cx:pt>
          <cx:pt idx="1324">67203</cx:pt>
          <cx:pt idx="1325">29583</cx:pt>
          <cx:pt idx="1326">27292.5</cx:pt>
          <cx:pt idx="1327">45445.5</cx:pt>
          <cx:pt idx="1328">16155</cx:pt>
          <cx:pt idx="1329">4770</cx:pt>
          <cx:pt idx="1330">25537.5</cx:pt>
          <cx:pt idx="1331">21100.5</cx:pt>
          <cx:pt idx="1332">18369</cx:pt>
          <cx:pt idx="1333">14058</cx:pt>
          <cx:pt idx="1334">53995.5</cx:pt>
          <cx:pt idx="1335">22500</cx:pt>
          <cx:pt idx="1336">17910</cx:pt>
          <cx:pt idx="1337">46161</cx:pt>
          <cx:pt idx="1338">5314.5</cx:pt>
          <cx:pt idx="1339">28408.5</cx:pt>
          <cx:pt idx="1340">23562</cx:pt>
          <cx:pt idx="1341">16875</cx:pt>
          <cx:pt idx="1342">6759</cx:pt>
          <cx:pt idx="1343">14238</cx:pt>
          <cx:pt idx="1344">26041.5</cx:pt>
          <cx:pt idx="1345">46161</cx:pt>
          <cx:pt idx="1346">11142</cx:pt>
          <cx:pt idx="1347">73732.5</cx:pt>
          <cx:pt idx="1348">24412.5</cx:pt>
          <cx:pt idx="1349">25195.5</cx:pt>
          <cx:pt idx="1350">13500</cx:pt>
          <cx:pt idx="1351">7371</cx:pt>
          <cx:pt idx="1352">24669</cx:pt>
          <cx:pt idx="1353">39496.5</cx:pt>
          <cx:pt idx="1354">14886</cx:pt>
          <cx:pt idx="1355">35739</cx:pt>
          <cx:pt idx="1356">40806</cx:pt>
          <cx:pt idx="1357">25897.5</cx:pt>
          <cx:pt idx="1358">33907.5</cx:pt>
          <cx:pt idx="1359">21366</cx:pt>
          <cx:pt idx="1360">33151.5</cx:pt>
          <cx:pt idx="1361">23962.5</cx:pt>
          <cx:pt idx="1362">34780.5</cx:pt>
          <cx:pt idx="1363">37948.5</cx:pt>
          <cx:pt idx="1364">46044</cx:pt>
          <cx:pt idx="1365">29070</cx:pt>
          <cx:pt idx="1366">12001.5</cx:pt>
          <cx:pt idx="1367">10206</cx:pt>
          <cx:pt idx="1368">22252.5</cx:pt>
          <cx:pt idx="1369">13765.5</cx:pt>
          <cx:pt idx="1370">10939.5</cx:pt>
          <cx:pt idx="1371">12375</cx:pt>
          <cx:pt idx="1372">12798</cx:pt>
          <cx:pt idx="1373">21541.5</cx:pt>
          <cx:pt idx="1374">37008</cx:pt>
          <cx:pt idx="1375">53536.5</cx:pt>
          <cx:pt idx="1376">8775</cx:pt>
          <cx:pt idx="1377">24394.5</cx:pt>
          <cx:pt idx="1378">33750</cx:pt>
          <cx:pt idx="1379">19359</cx:pt>
          <cx:pt idx="1380">27472.5</cx:pt>
          <cx:pt idx="1381">39645</cx:pt>
          <cx:pt idx="1382">12933</cx:pt>
          <cx:pt idx="1383">24345</cx:pt>
          <cx:pt idx="1384">36459</cx:pt>
          <cx:pt idx="1385">29826</cx:pt>
          <cx:pt idx="1386">26217</cx:pt>
          <cx:pt idx="1387">8194.5</cx:pt>
          <cx:pt idx="1388">17793</cx:pt>
          <cx:pt idx="1389">20295</cx:pt>
          <cx:pt idx="1390">21546</cx:pt>
          <cx:pt idx="1391">40063.5</cx:pt>
          <cx:pt idx="1392">13500</cx:pt>
          <cx:pt idx="1393">14134.5</cx:pt>
          <cx:pt idx="1394">35176.5</cx:pt>
          <cx:pt idx="1395">24601.5</cx:pt>
          <cx:pt idx="1396">29547</cx:pt>
          <cx:pt idx="1397">13815</cx:pt>
          <cx:pt idx="1398">48861</cx:pt>
          <cx:pt idx="1399">21672</cx:pt>
          <cx:pt idx="1400">9000</cx:pt>
          <cx:pt idx="1401">13095</cx:pt>
          <cx:pt idx="1402">29731.5</cx:pt>
          <cx:pt idx="1403">49248</cx:pt>
          <cx:pt idx="1404">40500</cx:pt>
          <cx:pt idx="1405">17176.5</cx:pt>
          <cx:pt idx="1406">7245</cx:pt>
          <cx:pt idx="1407">39604.5</cx:pt>
          <cx:pt idx="1408">38331</cx:pt>
          <cx:pt idx="1409">45436.5</cx:pt>
          <cx:pt idx="1410">57001.5</cx:pt>
          <cx:pt idx="1411">26316</cx:pt>
          <cx:pt idx="1412">27864</cx:pt>
          <cx:pt idx="1413">22806</cx:pt>
          <cx:pt idx="1414">35487</cx:pt>
          <cx:pt idx="1415">14512.5</cx:pt>
          <cx:pt idx="1416">27553.5</cx:pt>
          <cx:pt idx="1417">13500</cx:pt>
          <cx:pt idx="1418">11479.5</cx:pt>
          <cx:pt idx="1419">23944.5</cx:pt>
          <cx:pt idx="1420">24592.5</cx:pt>
          <cx:pt idx="1421">21982.5</cx:pt>
          <cx:pt idx="1422">39712.5</cx:pt>
          <cx:pt idx="1423">21883.5</cx:pt>
          <cx:pt idx="1424">33025.5</cx:pt>
          <cx:pt idx="1425">13324.5</cx:pt>
          <cx:pt idx="1426">16713</cx:pt>
          <cx:pt idx="1427">27000</cx:pt>
          <cx:pt idx="1428">25402.5</cx:pt>
          <cx:pt idx="1429">32895</cx:pt>
          <cx:pt idx="1430">20250</cx:pt>
          <cx:pt idx="1431">10705.5</cx:pt>
          <cx:pt idx="1432">46399.5</cx:pt>
          <cx:pt idx="1433">9000</cx:pt>
          <cx:pt idx="1434">42813</cx:pt>
          <cx:pt idx="1435">38214</cx:pt>
          <cx:pt idx="1436">38133</cx:pt>
          <cx:pt idx="1437">24592.5</cx:pt>
          <cx:pt idx="1438">23881.5</cx:pt>
          <cx:pt idx="1439">29079</cx:pt>
          <cx:pt idx="1440">19197</cx:pt>
          <cx:pt idx="1441">37800</cx:pt>
          <cx:pt idx="1442">40527</cx:pt>
          <cx:pt idx="1443">42790.5</cx:pt>
          <cx:pt idx="1444">30289.5</cx:pt>
          <cx:pt idx="1445">43780.5</cx:pt>
          <cx:pt idx="1446">116505</cx:pt>
          <cx:pt idx="1447">37800</cx:pt>
          <cx:pt idx="1448">30528</cx:pt>
          <cx:pt idx="1449">36423</cx:pt>
          <cx:pt idx="1450">13500</cx:pt>
          <cx:pt idx="1451">53122.5</cx:pt>
          <cx:pt idx="1452">14620.5</cx:pt>
          <cx:pt idx="1453">13131</cx:pt>
          <cx:pt idx="1454">29340</cx:pt>
          <cx:pt idx="1455">8212.5</cx:pt>
          <cx:pt idx="1456">16276.5</cx:pt>
          <cx:pt idx="1457">27792</cx:pt>
          <cx:pt idx="1458">16573.5</cx:pt>
          <cx:pt idx="1459">30037.5</cx:pt>
          <cx:pt idx="1460">42142.5</cx:pt>
          <cx:pt idx="1461">24129</cx:pt>
          <cx:pt idx="1462">21888</cx:pt>
          <cx:pt idx="1463">23440.5</cx:pt>
          <cx:pt idx="1464">25537.5</cx:pt>
          <cx:pt idx="1465">29920.5</cx:pt>
          <cx:pt idx="1466">28863</cx:pt>
          <cx:pt idx="1467">20281.5</cx:pt>
          <cx:pt idx="1468">30433.5</cx:pt>
          <cx:pt idx="1469">6750</cx:pt>
          <cx:pt idx="1470">12312</cx:pt>
          <cx:pt idx="1471">19066.5</cx:pt>
          <cx:pt idx="1472">23404.5</cx:pt>
          <cx:pt idx="1473">19791</cx:pt>
          <cx:pt idx="1474">18661.5</cx:pt>
          <cx:pt idx="1475">34825.5</cx:pt>
          <cx:pt idx="1476">13432.5</cx:pt>
          <cx:pt idx="1477">47965.5</cx:pt>
          <cx:pt idx="1478">17608.5</cx:pt>
          <cx:pt idx="1479">35698.5</cx:pt>
          <cx:pt idx="1480">11250</cx:pt>
          <cx:pt idx="1481">26217</cx:pt>
          <cx:pt idx="1482">28773</cx:pt>
          <cx:pt idx="1483">11250</cx:pt>
          <cx:pt idx="1484">20565</cx:pt>
          <cx:pt idx="1485">23773.5</cx:pt>
          <cx:pt idx="1486">9000</cx:pt>
          <cx:pt idx="1487">22500</cx:pt>
          <cx:pt idx="1488">13725</cx:pt>
          <cx:pt idx="1489">11547</cx:pt>
          <cx:pt idx="1490">35392.5</cx:pt>
          <cx:pt idx="1491">19435.5</cx:pt>
          <cx:pt idx="1492">14742</cx:pt>
          <cx:pt idx="1493">18868.5</cx:pt>
          <cx:pt idx="1494">22401</cx:pt>
          <cx:pt idx="1495">21919.5</cx:pt>
          <cx:pt idx="1496">63684</cx:pt>
          <cx:pt idx="1497">22999.5</cx:pt>
          <cx:pt idx="1498">15075</cx:pt>
          <cx:pt idx="1499">22158</cx:pt>
          <cx:pt idx="1500">6187.5</cx:pt>
          <cx:pt idx="1501">20079</cx:pt>
          <cx:pt idx="1502">38970</cx:pt>
          <cx:pt idx="1503">18135</cx:pt>
          <cx:pt idx="1504">9000</cx:pt>
          <cx:pt idx="1505">38394</cx:pt>
          <cx:pt idx="1506">26167.5</cx:pt>
          <cx:pt idx="1507">12285</cx:pt>
          <cx:pt idx="1508">16020</cx:pt>
          <cx:pt idx="1509">15750</cx:pt>
          <cx:pt idx="1510">10125</cx:pt>
          <cx:pt idx="1511">20151</cx:pt>
          <cx:pt idx="1512">25389</cx:pt>
          <cx:pt idx="1513">37309.5</cx:pt>
          <cx:pt idx="1514">27864</cx:pt>
          <cx:pt idx="1515">28899</cx:pt>
          <cx:pt idx="1516">24745.5</cx:pt>
          <cx:pt idx="1517">7875</cx:pt>
          <cx:pt idx="1518">7852.5</cx:pt>
          <cx:pt idx="1519">17640</cx:pt>
          <cx:pt idx="1520">21294</cx:pt>
          <cx:pt idx="1521">14814</cx:pt>
          <cx:pt idx="1522">17154</cx:pt>
          <cx:pt idx="1523">17779.5</cx:pt>
          <cx:pt idx="1524">27499.5</cx:pt>
          <cx:pt idx="1525">28111.5</cx:pt>
          <cx:pt idx="1526">10462.5</cx:pt>
          <cx:pt idx="1527">26316</cx:pt>
          <cx:pt idx="1528">18396</cx:pt>
          <cx:pt idx="1529">36774</cx:pt>
          <cx:pt idx="1530">107356.5</cx:pt>
          <cx:pt idx="1531">48244.5</cx:pt>
          <cx:pt idx="1532">23341.5</cx:pt>
          <cx:pt idx="1533">43632</cx:pt>
          <cx:pt idx="1534">46827</cx:pt>
          <cx:pt idx="1535">17905.5</cx:pt>
          <cx:pt idx="1536">9000</cx:pt>
          <cx:pt idx="1537">22018.5</cx:pt>
          <cx:pt idx="1538">27832.5</cx:pt>
          <cx:pt idx="1539">28431</cx:pt>
          <cx:pt idx="1540">9000</cx:pt>
          <cx:pt idx="1541">41130</cx:pt>
          <cx:pt idx="1542">20250</cx:pt>
          <cx:pt idx="1543">25258.5</cx:pt>
          <cx:pt idx="1544">44280</cx:pt>
          <cx:pt idx="1545">57105</cx:pt>
          <cx:pt idx="1546">53455.5</cx:pt>
          <cx:pt idx="1547">12010.5</cx:pt>
          <cx:pt idx="1548">31653</cx:pt>
          <cx:pt idx="1549">33007.5</cx:pt>
          <cx:pt idx="1550">61753.5</cx:pt>
          <cx:pt idx="1551">24403.5</cx:pt>
          <cx:pt idx="1552">30204</cx:pt>
          <cx:pt idx="1553">18306</cx:pt>
          <cx:pt idx="1554">28917</cx:pt>
          <cx:pt idx="1555">7632</cx:pt>
          <cx:pt idx="1556">21105</cx:pt>
          <cx:pt idx="1557">19867.5</cx:pt>
          <cx:pt idx="1558">59440.5</cx:pt>
          <cx:pt idx="1559">9823.5</cx:pt>
          <cx:pt idx="1560">30438</cx:pt>
          <cx:pt idx="1561">51138</cx:pt>
          <cx:pt idx="1562">22338</cx:pt>
          <cx:pt idx="1563">22486.5</cx:pt>
          <cx:pt idx="1564">47623.5</cx:pt>
          <cx:pt idx="1565">34785</cx:pt>
          <cx:pt idx="1566">68440.5</cx:pt>
          <cx:pt idx="1567">33277.5</cx:pt>
          <cx:pt idx="1568">26064</cx:pt>
          <cx:pt idx="1569">8388</cx:pt>
          <cx:pt idx="1570">73341</cx:pt>
          <cx:pt idx="1571">31171.5</cx:pt>
          <cx:pt idx="1572">35428.5</cx:pt>
          <cx:pt idx="1573">7137</cx:pt>
          <cx:pt idx="1574">16011</cx:pt>
          <cx:pt idx="1575">54621</cx:pt>
          <cx:pt idx="1576">23895</cx:pt>
          <cx:pt idx="1577">24259.5</cx:pt>
          <cx:pt idx="1578">29254.5</cx:pt>
          <cx:pt idx="1579">25407</cx:pt>
          <cx:pt idx="1580">25794</cx:pt>
          <cx:pt idx="1581">45270</cx:pt>
          <cx:pt idx="1582">48631.5</cx:pt>
          <cx:pt idx="1583">25515</cx:pt>
          <cx:pt idx="1584">31653</cx:pt>
          <cx:pt idx="1585">21064.5</cx:pt>
          <cx:pt idx="1586">44617.5</cx:pt>
          <cx:pt idx="1587">41526</cx:pt>
          <cx:pt idx="1588">24543</cx:pt>
          <cx:pt idx="1589">11020.5</cx:pt>
          <cx:pt idx="1590">24129</cx:pt>
          <cx:pt idx="1591">55962</cx:pt>
          <cx:pt idx="1592">24232.5</cx:pt>
          <cx:pt idx="1593">49500</cx:pt>
          <cx:pt idx="1594">46251</cx:pt>
          <cx:pt idx="1595">39136.5</cx:pt>
          <cx:pt idx="1596">22977</cx:pt>
          <cx:pt idx="1597">32472</cx:pt>
          <cx:pt idx="1598">33025.5</cx:pt>
          <cx:pt idx="1599">13963.5</cx:pt>
          <cx:pt idx="1600">31630.5</cx:pt>
          <cx:pt idx="1601">16456.5</cx:pt>
          <cx:pt idx="1602">16371</cx:pt>
          <cx:pt idx="1603">16582.5</cx:pt>
          <cx:pt idx="1604">41728.5</cx:pt>
          <cx:pt idx="1605">35824.5</cx:pt>
          <cx:pt idx="1606">35923.5</cx:pt>
          <cx:pt idx="1607">29970</cx:pt>
          <cx:pt idx="1608">23962.5</cx:pt>
          <cx:pt idx="1609">24435</cx:pt>
          <cx:pt idx="1610">29074.5</cx:pt>
          <cx:pt idx="1611">11074.5</cx:pt>
          <cx:pt idx="1612">44752.5</cx:pt>
          <cx:pt idx="1613">16132.5</cx:pt>
          <cx:pt idx="1614">28728</cx:pt>
          <cx:pt idx="1615">8752.5</cx:pt>
          <cx:pt idx="1616">28507.5</cx:pt>
          <cx:pt idx="1617">24246</cx:pt>
          <cx:pt idx="1618">33394.5</cx:pt>
          <cx:pt idx="1619">32553</cx:pt>
          <cx:pt idx="1620">24561</cx:pt>
          <cx:pt idx="1621">9000</cx:pt>
          <cx:pt idx="1622">36045</cx:pt>
          <cx:pt idx="1623">30078</cx:pt>
          <cx:pt idx="1624">13500</cx:pt>
          <cx:pt idx="1625">49248</cx:pt>
          <cx:pt idx="1626">24462</cx:pt>
          <cx:pt idx="1627">24007.5</cx:pt>
          <cx:pt idx="1628">21339</cx:pt>
          <cx:pt idx="1629">36864</cx:pt>
          <cx:pt idx="1630">47227.5</cx:pt>
          <cx:pt idx="1631">17968.5</cx:pt>
          <cx:pt idx="1632">33750</cx:pt>
          <cx:pt idx="1633">96174</cx:pt>
          <cx:pt idx="1634">26973</cx:pt>
          <cx:pt idx="1635">37800</cx:pt>
          <cx:pt idx="1636">25330.5</cx:pt>
          <cx:pt idx="1637">19125</cx:pt>
          <cx:pt idx="1638">37800</cx:pt>
          <cx:pt idx="1639">6750</cx:pt>
          <cx:pt idx="1640">14751</cx:pt>
          <cx:pt idx="1641">24939</cx:pt>
          <cx:pt idx="1642">26446.5</cx:pt>
          <cx:pt idx="1643">16303.5</cx:pt>
          <cx:pt idx="1644">22500</cx:pt>
          <cx:pt idx="1645">33885</cx:pt>
          <cx:pt idx="1646">49077</cx:pt>
          <cx:pt idx="1647">53253</cx:pt>
          <cx:pt idx="1648">53671.5</cx:pt>
          <cx:pt idx="1649">30132</cx:pt>
          <cx:pt idx="1650">46701</cx:pt>
          <cx:pt idx="1651">16164</cx:pt>
          <cx:pt idx="1652">21748.5</cx:pt>
          <cx:pt idx="1653">39064.5</cx:pt>
          <cx:pt idx="1654">32251.5</cx:pt>
          <cx:pt idx="1655">23175</cx:pt>
          <cx:pt idx="1656">19165.5</cx:pt>
          <cx:pt idx="1657">45697.5</cx:pt>
          <cx:pt idx="1658">20250</cx:pt>
          <cx:pt idx="1659">9810</cx:pt>
          <cx:pt idx="1660">34911</cx:pt>
          <cx:pt idx="1661">28971</cx:pt>
          <cx:pt idx="1662">65088</cx:pt>
          <cx:pt idx="1663">26869.5</cx:pt>
          <cx:pt idx="1664">53712</cx:pt>
          <cx:pt idx="1665">19975.5</cx:pt>
          <cx:pt idx="1666">13500</cx:pt>
          <cx:pt idx="1667">36841.5</cx:pt>
          <cx:pt idx="1668">24705</cx:pt>
          <cx:pt idx="1669">30654</cx:pt>
          <cx:pt idx="1670">44059.5</cx:pt>
          <cx:pt idx="1671">26284.5</cx:pt>
          <cx:pt idx="1672">9000</cx:pt>
          <cx:pt idx="1673">12375</cx:pt>
          <cx:pt idx="1674">37800</cx:pt>
          <cx:pt idx="1675">50494.5</cx:pt>
          <cx:pt idx="1676">23931</cx:pt>
          <cx:pt idx="1677">53500.5</cx:pt>
          <cx:pt idx="1678">5809.5</cx:pt>
          <cx:pt idx="1679">17662.5</cx:pt>
          <cx:pt idx="1680">35424</cx:pt>
          <cx:pt idx="1681">83034</cx:pt>
          <cx:pt idx="1682">21919.5</cx:pt>
          <cx:pt idx="1683">48280.5</cx:pt>
          <cx:pt idx="1684">13500</cx:pt>
          <cx:pt idx="1685">8752.5</cx:pt>
          <cx:pt idx="1686">68089.5</cx:pt>
          <cx:pt idx="1687">31464</cx:pt>
          <cx:pt idx="1688">33394.5</cx:pt>
          <cx:pt idx="1689">21253.5</cx:pt>
          <cx:pt idx="1690">9000</cx:pt>
          <cx:pt idx="1691">26091</cx:pt>
          <cx:pt idx="1692">29376</cx:pt>
          <cx:pt idx="1693">99045</cx:pt>
          <cx:pt idx="1694">13657.5</cx:pt>
          <cx:pt idx="1695">31630.5</cx:pt>
          <cx:pt idx="1696">40954.5</cx:pt>
          <cx:pt idx="1697">31333.5</cx:pt>
          <cx:pt idx="1698">25627.5</cx:pt>
          <cx:pt idx="1699">24732</cx:pt>
          <cx:pt idx="1700">9621</cx:pt>
          <cx:pt idx="1701">31261.5</cx:pt>
          <cx:pt idx="1702">33147</cx:pt>
          <cx:pt idx="1703">36895.5</cx:pt>
          <cx:pt idx="1704">21775.5</cx:pt>
          <cx:pt idx="1705">69754.5</cx:pt>
          <cx:pt idx="1706">21460.5</cx:pt>
          <cx:pt idx="1707">59485.5</cx:pt>
          <cx:pt idx="1708">57685.5</cx:pt>
          <cx:pt idx="1709">9000</cx:pt>
          <cx:pt idx="1710">19003.5</cx:pt>
          <cx:pt idx="1711">10125</cx:pt>
          <cx:pt idx="1712">26217</cx:pt>
          <cx:pt idx="1713">40320</cx:pt>
          <cx:pt idx="1714">20025</cx:pt>
          <cx:pt idx="1715">16713</cx:pt>
          <cx:pt idx="1716">11871</cx:pt>
          <cx:pt idx="1717">36328.5</cx:pt>
          <cx:pt idx="1718">18000</cx:pt>
          <cx:pt idx="1719">48825</cx:pt>
          <cx:pt idx="1720">17977.5</cx:pt>
          <cx:pt idx="1721">40086</cx:pt>
          <cx:pt idx="1722">25506</cx:pt>
          <cx:pt idx="1723">10534.5</cx:pt>
          <cx:pt idx="1724">32602.5</cx:pt>
          <cx:pt idx="1725">42930</cx:pt>
          <cx:pt idx="1726">36459</cx:pt>
          <cx:pt idx="1727">36648</cx:pt>
          <cx:pt idx="1728">42642</cx:pt>
          <cx:pt idx="1729">33025.5</cx:pt>
          <cx:pt idx="1730">18022.5</cx:pt>
          <cx:pt idx="1731">12748.5</cx:pt>
          <cx:pt idx="1732">16852.5</cx:pt>
          <cx:pt idx="1733">12843</cx:pt>
          <cx:pt idx="1734">30204</cx:pt>
          <cx:pt idx="1735">20677.5</cx:pt>
          <cx:pt idx="1736">24732</cx:pt>
          <cx:pt idx="1737">20853</cx:pt>
          <cx:pt idx="1738">11074.5</cx:pt>
          <cx:pt idx="1739">45499.5</cx:pt>
          <cx:pt idx="1740">38241</cx:pt>
          <cx:pt idx="1741">40063.5</cx:pt>
          <cx:pt idx="1742">14499</cx:pt>
          <cx:pt idx="1743">45000</cx:pt>
          <cx:pt idx="1744">26064</cx:pt>
          <cx:pt idx="1745">21739.5</cx:pt>
          <cx:pt idx="1746">33750</cx:pt>
          <cx:pt idx="1747">26446.5</cx:pt>
          <cx:pt idx="1748">29718</cx:pt>
          <cx:pt idx="1749">28890</cx:pt>
          <cx:pt idx="1750">35392.5</cx:pt>
          <cx:pt idx="1751">33750</cx:pt>
          <cx:pt idx="1752">7875</cx:pt>
          <cx:pt idx="1753">24786</cx:pt>
          <cx:pt idx="1754">28975.5</cx:pt>
          <cx:pt idx="1755">39640.5</cx:pt>
          <cx:pt idx="1756">30636</cx:pt>
          <cx:pt idx="1757">5382</cx:pt>
          <cx:pt idx="1758">13500</cx:pt>
          <cx:pt idx="1759">9000</cx:pt>
          <cx:pt idx="1760">16164</cx:pt>
          <cx:pt idx="1761">22594.5</cx:pt>
          <cx:pt idx="1762">25218</cx:pt>
          <cx:pt idx="1763">13437</cx:pt>
          <cx:pt idx="1764">7011</cx:pt>
          <cx:pt idx="1765">7875</cx:pt>
          <cx:pt idx="1766">36760.5</cx:pt>
          <cx:pt idx="1767">5602.5</cx:pt>
          <cx:pt idx="1768">19291.5</cx:pt>
          <cx:pt idx="1769">35577</cx:pt>
          <cx:pt idx="1770">22311</cx:pt>
          <cx:pt idx="1771">53460</cx:pt>
          <cx:pt idx="1772">36553.5</cx:pt>
          <cx:pt idx="1773">19548</cx:pt>
          <cx:pt idx="1774">22018.5</cx:pt>
          <cx:pt idx="1775">36130.5</cx:pt>
          <cx:pt idx="1776">9000</cx:pt>
          <cx:pt idx="1777">13459.5</cx:pt>
          <cx:pt idx="1778">19525.5</cx:pt>
          <cx:pt idx="1779">21024</cx:pt>
          <cx:pt idx="1780">14751</cx:pt>
          <cx:pt idx="1781">40176</cx:pt>
          <cx:pt idx="1782">28593</cx:pt>
          <cx:pt idx="1783">40806</cx:pt>
          <cx:pt idx="1784">51421.5</cx:pt>
          <cx:pt idx="1785">27549</cx:pt>
          <cx:pt idx="1786">32895</cx:pt>
          <cx:pt idx="1787">34659</cx:pt>
          <cx:pt idx="1788">33835.5</cx:pt>
          <cx:pt idx="1789">24961.5</cx:pt>
          <cx:pt idx="1790">30100.5</cx:pt>
          <cx:pt idx="1791">13351.5</cx:pt>
          <cx:pt idx="1792">20151</cx:pt>
          <cx:pt idx="1793">27000</cx:pt>
          <cx:pt idx="1794">17077.5</cx:pt>
          <cx:pt idx="1795">17775</cx:pt>
          <cx:pt idx="1796">52677</cx:pt>
          <cx:pt idx="1797">20250</cx:pt>
          <cx:pt idx="1798">13500</cx:pt>
          <cx:pt idx="1799">18472.5</cx:pt>
          <cx:pt idx="1800">25560</cx:pt>
          <cx:pt idx="1801">42417</cx:pt>
          <cx:pt idx="1802">37800</cx:pt>
          <cx:pt idx="1803">46980</cx:pt>
          <cx:pt idx="1804">8082</cx:pt>
          <cx:pt idx="1805">36976.5</cx:pt>
          <cx:pt idx="1806">25969.5</cx:pt>
          <cx:pt idx="1807">42642</cx:pt>
          <cx:pt idx="1808">53680.5</cx:pt>
          <cx:pt idx="1809">57001.5</cx:pt>
          <cx:pt idx="1810">70033.5</cx:pt>
          <cx:pt idx="1811">26298</cx:pt>
          <cx:pt idx="1812">34587</cx:pt>
          <cx:pt idx="1813">19791</cx:pt>
          <cx:pt idx="1814">29731.5</cx:pt>
          <cx:pt idx="1815">19255.5</cx:pt>
          <cx:pt idx="1816">10125</cx:pt>
          <cx:pt idx="1817">9000</cx:pt>
          <cx:pt idx="1818">47794.5</cx:pt>
          <cx:pt idx="1819">34420.5</cx:pt>
          <cx:pt idx="1820">31261.5</cx:pt>
          <cx:pt idx="1821">25978.5</cx:pt>
          <cx:pt idx="1822">22383</cx:pt>
          <cx:pt idx="1823">36162</cx:pt>
          <cx:pt idx="1824">22468.5</cx:pt>
          <cx:pt idx="1825">18454.5</cx:pt>
          <cx:pt idx="1826">26181</cx:pt>
          <cx:pt idx="1827">13950</cx:pt>
          <cx:pt idx="1828">28638</cx:pt>
          <cx:pt idx="1829">32125.5</cx:pt>
          <cx:pt idx="1830">42642</cx:pt>
          <cx:pt idx="1831">48303</cx:pt>
          <cx:pt idx="1832">32368.5</cx:pt>
          <cx:pt idx="1833">27328.5</cx:pt>
          <cx:pt idx="1834">14058</cx:pt>
          <cx:pt idx="1835">15507</cx:pt>
          <cx:pt idx="1836">26509.5</cx:pt>
          <cx:pt idx="1837">14098.5</cx:pt>
          <cx:pt idx="1838">34636.5</cx:pt>
          <cx:pt idx="1839">10489.5</cx:pt>
          <cx:pt idx="1840">28908</cx:pt>
          <cx:pt idx="1841">39946.5</cx:pt>
          <cx:pt idx="1842">38556</cx:pt>
          <cx:pt idx="1843">18400.5</cx:pt>
          <cx:pt idx="1844">9000</cx:pt>
          <cx:pt idx="1845">7555.5</cx:pt>
          <cx:pt idx="1846">2974.5</cx:pt>
          <cx:pt idx="1847">30838.5</cx:pt>
          <cx:pt idx="1848">22527</cx:pt>
          <cx:pt idx="1849">24543</cx:pt>
          <cx:pt idx="1850">22977</cx:pt>
          <cx:pt idx="1851">31630.5</cx:pt>
          <cx:pt idx="1852">11637</cx:pt>
          <cx:pt idx="1853">6750</cx:pt>
          <cx:pt idx="1854">35986.5</cx:pt>
          <cx:pt idx="1855">16006.5</cx:pt>
          <cx:pt idx="1856">10552.5</cx:pt>
          <cx:pt idx="1857">25830</cx:pt>
          <cx:pt idx="1858">6750</cx:pt>
          <cx:pt idx="1859">29623.5</cx:pt>
          <cx:pt idx="1860">9630</cx:pt>
          <cx:pt idx="1861">31518</cx:pt>
          <cx:pt idx="1862">13774.5</cx:pt>
          <cx:pt idx="1863">20137.5</cx:pt>
          <cx:pt idx="1864">29335.5</cx:pt>
          <cx:pt idx="1865">26316</cx:pt>
          <cx:pt idx="1866">14746.5</cx:pt>
          <cx:pt idx="1867">16011</cx:pt>
          <cx:pt idx="1868">9180</cx:pt>
          <cx:pt idx="1869">33376.5</cx:pt>
          <cx:pt idx="1870">36733.5</cx:pt>
          <cx:pt idx="1871">43839</cx:pt>
          <cx:pt idx="1872">28570.5</cx:pt>
          <cx:pt idx="1873">13500</cx:pt>
          <cx:pt idx="1874">53208</cx:pt>
          <cx:pt idx="1875">21208.5</cx:pt>
          <cx:pt idx="1876">5220</cx:pt>
          <cx:pt idx="1877">45238.5</cx:pt>
          <cx:pt idx="1878">9495</cx:pt>
          <cx:pt idx="1879">29034</cx:pt>
          <cx:pt idx="1880">22261.5</cx:pt>
          <cx:pt idx="1881">13500</cx:pt>
          <cx:pt idx="1882">21924</cx:pt>
          <cx:pt idx="1883">7875</cx:pt>
          <cx:pt idx="1884">13500</cx:pt>
          <cx:pt idx="1885">12357</cx:pt>
          <cx:pt idx="1886">32233.5</cx:pt>
          <cx:pt idx="1887">50386.5</cx:pt>
          <cx:pt idx="1888">5535</cx:pt>
          <cx:pt idx="1889">42214.5</cx:pt>
          <cx:pt idx="1890">38263.5</cx:pt>
          <cx:pt idx="1891">30465</cx:pt>
          <cx:pt idx="1892">26703</cx:pt>
          <cx:pt idx="1893">4311</cx:pt>
          <cx:pt idx="1894">56362.5</cx:pt>
          <cx:pt idx="1895">22680</cx:pt>
          <cx:pt idx="1896">24057</cx:pt>
          <cx:pt idx="1897">40500</cx:pt>
          <cx:pt idx="1898">58306.5</cx:pt>
          <cx:pt idx="1899">28273.5</cx:pt>
          <cx:pt idx="1900">8734.5</cx:pt>
          <cx:pt idx="1901">11101.5</cx:pt>
          <cx:pt idx="1902">37197</cx:pt>
          <cx:pt idx="1903">5535</cx:pt>
          <cx:pt idx="1904">19345.5</cx:pt>
          <cx:pt idx="1905">51552</cx:pt>
          <cx:pt idx="1906">27000</cx:pt>
          <cx:pt idx="1907">31995</cx:pt>
          <cx:pt idx="1908">49833</cx:pt>
          <cx:pt idx="1909">67891.5</cx:pt>
          <cx:pt idx="1910">28849.5</cx:pt>
          <cx:pt idx="1911">36333</cx:pt>
          <cx:pt idx="1912">18913.5</cx:pt>
          <cx:pt idx="1913">14872.5</cx:pt>
          <cx:pt idx="1914">32598</cx:pt>
          <cx:pt idx="1915">6750</cx:pt>
          <cx:pt idx="1916">46161</cx:pt>
          <cx:pt idx="1917">30384</cx:pt>
          <cx:pt idx="1918">9000</cx:pt>
          <cx:pt idx="1919">26707.5</cx:pt>
          <cx:pt idx="1920">18162</cx:pt>
          <cx:pt idx="1921">29655</cx:pt>
          <cx:pt idx="1922">31923</cx:pt>
          <cx:pt idx="1923">35073</cx:pt>
          <cx:pt idx="1924">10575</cx:pt>
          <cx:pt idx="1925">27423</cx:pt>
          <cx:pt idx="1926">19917</cx:pt>
          <cx:pt idx="1927">31387.5</cx:pt>
          <cx:pt idx="1928">16582.5</cx:pt>
          <cx:pt idx="1929">15745.5</cx:pt>
          <cx:pt idx="1930">35937</cx:pt>
          <cx:pt idx="1931">20128.5</cx:pt>
          <cx:pt idx="1932">9000</cx:pt>
          <cx:pt idx="1933">22437</cx:pt>
          <cx:pt idx="1934">26770.5</cx:pt>
          <cx:pt idx="1935">25969.5</cx:pt>
          <cx:pt idx="1936">15034.5</cx:pt>
          <cx:pt idx="1937">23755.5</cx:pt>
          <cx:pt idx="1938">24777</cx:pt>
          <cx:pt idx="1939">27000</cx:pt>
          <cx:pt idx="1940">22860</cx:pt>
          <cx:pt idx="1941">23850</cx:pt>
          <cx:pt idx="1942">15750</cx:pt>
          <cx:pt idx="1943">11362.5</cx:pt>
          <cx:pt idx="1944">16884</cx:pt>
          <cx:pt idx="1945">30204</cx:pt>
          <cx:pt idx="1946">32895</cx:pt>
          <cx:pt idx="1947">22153.5</cx:pt>
          <cx:pt idx="1948">16456.5</cx:pt>
          <cx:pt idx="1949">15241.5</cx:pt>
          <cx:pt idx="1950">27364.5</cx:pt>
          <cx:pt idx="1951">23494.5</cx:pt>
          <cx:pt idx="1952">10791</cx:pt>
          <cx:pt idx="1953">22491</cx:pt>
          <cx:pt idx="1954">21541.5</cx:pt>
          <cx:pt idx="1955">37800</cx:pt>
          <cx:pt idx="1956">18706.5</cx:pt>
          <cx:pt idx="1957">32994</cx:pt>
          <cx:pt idx="1958">31180.5</cx:pt>
          <cx:pt idx="1959">46174.5</cx:pt>
          <cx:pt idx="1960">14125.5</cx:pt>
          <cx:pt idx="1961">4810.5</cx:pt>
          <cx:pt idx="1962">27396</cx:pt>
          <cx:pt idx="1963">11511</cx:pt>
          <cx:pt idx="1964">25321.5</cx:pt>
          <cx:pt idx="1965">52371</cx:pt>
          <cx:pt idx="1966">46075.5</cx:pt>
          <cx:pt idx="1967">25519.5</cx:pt>
          <cx:pt idx="1968">17023.5</cx:pt>
          <cx:pt idx="1969">102658.5</cx:pt>
          <cx:pt idx="1970">35937</cx:pt>
          <cx:pt idx="1971">13765.5</cx:pt>
          <cx:pt idx="1972">13500</cx:pt>
          <cx:pt idx="1973">28728</cx:pt>
          <cx:pt idx="1974">43803</cx:pt>
          <cx:pt idx="1975">51412.5</cx:pt>
          <cx:pt idx="1976">15552</cx:pt>
          <cx:pt idx="1977">17167.5</cx:pt>
          <cx:pt idx="1978">39811.5</cx:pt>
          <cx:pt idx="1979">33894</cx:pt>
          <cx:pt idx="1980">30528</cx:pt>
          <cx:pt idx="1981">38241</cx:pt>
          <cx:pt idx="1982">46899</cx:pt>
          <cx:pt idx="1983">9000</cx:pt>
          <cx:pt idx="1984">7321.5</cx:pt>
          <cx:pt idx="1985">24196.5</cx:pt>
          <cx:pt idx="1986">7483.5</cx:pt>
          <cx:pt idx="1987">35374.5</cx:pt>
          <cx:pt idx="1988">21672</cx:pt>
          <cx:pt idx="1989">9000</cx:pt>
          <cx:pt idx="1990">15880.5</cx:pt>
          <cx:pt idx="1991">31171.5</cx:pt>
          <cx:pt idx="1992">29376</cx:pt>
          <cx:pt idx="1993">45090</cx:pt>
          <cx:pt idx="1994">29601</cx:pt>
          <cx:pt idx="1995">5062.5</cx:pt>
          <cx:pt idx="1996">17019</cx:pt>
          <cx:pt idx="1997">10125</cx:pt>
          <cx:pt idx="1998">16875</cx:pt>
          <cx:pt idx="1999">21496.5</cx:pt>
          <cx:pt idx="2000">32674.5</cx:pt>
          <cx:pt idx="2001">11988</cx:pt>
          <cx:pt idx="2002">49500</cx:pt>
          <cx:pt idx="2003">21375</cx:pt>
          <cx:pt idx="2004">22828.5</cx:pt>
          <cx:pt idx="2005">22500</cx:pt>
          <cx:pt idx="2006">27679.5</cx:pt>
          <cx:pt idx="2007">19206</cx:pt>
          <cx:pt idx="2008">23494.5</cx:pt>
          <cx:pt idx="2009">51552</cx:pt>
          <cx:pt idx="2010">33277.5</cx:pt>
          <cx:pt idx="2011">19867.5</cx:pt>
          <cx:pt idx="2012">33264</cx:pt>
          <cx:pt idx="2013">19926</cx:pt>
          <cx:pt idx="2014">29376</cx:pt>
          <cx:pt idx="2015">27108</cx:pt>
          <cx:pt idx="2016">33025.5</cx:pt>
          <cx:pt idx="2017">23931</cx:pt>
          <cx:pt idx="2018">13500</cx:pt>
          <cx:pt idx="2019">31653</cx:pt>
          <cx:pt idx="2020">36288</cx:pt>
          <cx:pt idx="2021">22068</cx:pt>
          <cx:pt idx="2022">9000</cx:pt>
          <cx:pt idx="2023">14175</cx:pt>
          <cx:pt idx="2024">36864</cx:pt>
          <cx:pt idx="2025">18643.5</cx:pt>
          <cx:pt idx="2026">29970</cx:pt>
          <cx:pt idx="2027">38430</cx:pt>
          <cx:pt idx="2028">39240</cx:pt>
          <cx:pt idx="2029">20295</cx:pt>
          <cx:pt idx="2030">29997</cx:pt>
          <cx:pt idx="2031">32391</cx:pt>
          <cx:pt idx="2032">33673.5</cx:pt>
          <cx:pt idx="2033">22495.5</cx:pt>
          <cx:pt idx="2034">32602.5</cx:pt>
          <cx:pt idx="2035">6997.5</cx:pt>
          <cx:pt idx="2036">26833.5</cx:pt>
          <cx:pt idx="2037">26748</cx:pt>
          <cx:pt idx="2038">30631.5</cx:pt>
          <cx:pt idx="2039">23719.5</cx:pt>
          <cx:pt idx="2040">9000</cx:pt>
          <cx:pt idx="2041">19039.5</cx:pt>
          <cx:pt idx="2042">26217</cx:pt>
          <cx:pt idx="2043">6205.5</cx:pt>
          <cx:pt idx="2044">16875</cx:pt>
          <cx:pt idx="2045">33403.5</cx:pt>
          <cx:pt idx="2046">17725.5</cx:pt>
          <cx:pt idx="2047">15790.5</cx:pt>
          <cx:pt idx="2048">29704.5</cx:pt>
          <cx:pt idx="2049">31522.5</cx:pt>
          <cx:pt idx="2050">16780.5</cx:pt>
          <cx:pt idx="2051">24561</cx:pt>
          <cx:pt idx="2052">16087.5</cx:pt>
          <cx:pt idx="2053">12829.5</cx:pt>
          <cx:pt idx="2054">23562</cx:pt>
          <cx:pt idx="2055">16582.5</cx:pt>
          <cx:pt idx="2056">25501.5</cx:pt>
          <cx:pt idx="2057">22977</cx:pt>
          <cx:pt idx="2058">33043.5</cx:pt>
          <cx:pt idx="2059">32125.5</cx:pt>
          <cx:pt idx="2060">45423</cx:pt>
          <cx:pt idx="2061">33876</cx:pt>
          <cx:pt idx="2062">36702</cx:pt>
          <cx:pt idx="2063">46768.5</cx:pt>
          <cx:pt idx="2064">19062</cx:pt>
          <cx:pt idx="2065">30708</cx:pt>
          <cx:pt idx="2066">29839.5</cx:pt>
          <cx:pt idx="2067">34254</cx:pt>
          <cx:pt idx="2068">17545.5</cx:pt>
          <cx:pt idx="2069">63463.5</cx:pt>
          <cx:pt idx="2070">16933.5</cx:pt>
          <cx:pt idx="2071">23166</cx:pt>
          <cx:pt idx="2072">12586.5</cx:pt>
          <cx:pt idx="2073">36459</cx:pt>
          <cx:pt idx="2074">17410.5</cx:pt>
          <cx:pt idx="2075">17595</cx:pt>
          <cx:pt idx="2076">23499</cx:pt>
          <cx:pt idx="2077">21037.5</cx:pt>
          <cx:pt idx="2078">10849.5</cx:pt>
          <cx:pt idx="2079">28417.5</cx:pt>
          <cx:pt idx="2080">9000</cx:pt>
          <cx:pt idx="2081">36459</cx:pt>
          <cx:pt idx="2082">22500</cx:pt>
          <cx:pt idx="2083">45630</cx:pt>
          <cx:pt idx="2084">22050</cx:pt>
          <cx:pt idx="2085">12663</cx:pt>
          <cx:pt idx="2086">23733</cx:pt>
          <cx:pt idx="2087">38902.5</cx:pt>
          <cx:pt idx="2088">22500</cx:pt>
          <cx:pt idx="2089">16501.5</cx:pt>
          <cx:pt idx="2090">26901</cx:pt>
          <cx:pt idx="2091">24939</cx:pt>
          <cx:pt idx="2092">40221</cx:pt>
          <cx:pt idx="2093">16663.5</cx:pt>
          <cx:pt idx="2094">31153.5</cx:pt>
          <cx:pt idx="2095">22527</cx:pt>
          <cx:pt idx="2096">7240.5</cx:pt>
          <cx:pt idx="2097">34033.5</cx:pt>
          <cx:pt idx="2098">30240</cx:pt>
          <cx:pt idx="2099">16875</cx:pt>
          <cx:pt idx="2100">67221</cx:pt>
          <cx:pt idx="2101">42426</cx:pt>
          <cx:pt idx="2102">21609</cx:pt>
          <cx:pt idx="2103">3730.5</cx:pt>
          <cx:pt idx="2104">26077.5</cx:pt>
          <cx:pt idx="2105">33277.5</cx:pt>
          <cx:pt idx="2106">36292.5</cx:pt>
          <cx:pt idx="2107">11781</cx:pt>
          <cx:pt idx="2108">38241</cx:pt>
          <cx:pt idx="2109">43740</cx:pt>
          <cx:pt idx="2110">46183.5</cx:pt>
          <cx:pt idx="2111">47673</cx:pt>
          <cx:pt idx="2112">54139.5</cx:pt>
          <cx:pt idx="2113">27792</cx:pt>
          <cx:pt idx="2114">11583</cx:pt>
          <cx:pt idx="2115">19647</cx:pt>
          <cx:pt idx="2116">36229.5</cx:pt>
          <cx:pt idx="2117">11196</cx:pt>
          <cx:pt idx="2118">55845</cx:pt>
          <cx:pt idx="2119">6025.5</cx:pt>
          <cx:pt idx="2120">12091.5</cx:pt>
          <cx:pt idx="2121">29794.5</cx:pt>
          <cx:pt idx="2122">24705</cx:pt>
          <cx:pt idx="2123">17167.5</cx:pt>
          <cx:pt idx="2124">26217</cx:pt>
          <cx:pt idx="2125">10737</cx:pt>
          <cx:pt idx="2126">21541.5</cx:pt>
          <cx:pt idx="2127">17068.5</cx:pt>
          <cx:pt idx="2128">23814</cx:pt>
          <cx:pt idx="2129">38704.5</cx:pt>
          <cx:pt idx="2130">31041</cx:pt>
          <cx:pt idx="2131">22252.5</cx:pt>
          <cx:pt idx="2132">43263</cx:pt>
          <cx:pt idx="2133">31131</cx:pt>
          <cx:pt idx="2134">28615.5</cx:pt>
          <cx:pt idx="2135">11601</cx:pt>
          <cx:pt idx="2136">36666</cx:pt>
          <cx:pt idx="2137">21969</cx:pt>
          <cx:pt idx="2138">6750</cx:pt>
          <cx:pt idx="2139">9000</cx:pt>
          <cx:pt idx="2140">24687</cx:pt>
          <cx:pt idx="2141">46404</cx:pt>
          <cx:pt idx="2142">17037</cx:pt>
          <cx:pt idx="2143">27189</cx:pt>
          <cx:pt idx="2144">24624</cx:pt>
          <cx:pt idx="2145">26833.5</cx:pt>
          <cx:pt idx="2146">23539.5</cx:pt>
          <cx:pt idx="2147">21609</cx:pt>
          <cx:pt idx="2148">19696.5</cx:pt>
          <cx:pt idx="2149">8302.5</cx:pt>
          <cx:pt idx="2150">6750</cx:pt>
          <cx:pt idx="2151">16654.5</cx:pt>
          <cx:pt idx="2152">15160.5</cx:pt>
          <cx:pt idx="2153">17095.5</cx:pt>
          <cx:pt idx="2154">28215</cx:pt>
          <cx:pt idx="2155">31464</cx:pt>
          <cx:pt idx="2156">24696</cx:pt>
          <cx:pt idx="2157">17019</cx:pt>
          <cx:pt idx="2158">9198</cx:pt>
          <cx:pt idx="2159">31027.5</cx:pt>
          <cx:pt idx="2160">41679</cx:pt>
          <cx:pt idx="2161">32305.5</cx:pt>
          <cx:pt idx="2162">35995.5</cx:pt>
          <cx:pt idx="2163">16456.5</cx:pt>
          <cx:pt idx="2164">22419</cx:pt>
          <cx:pt idx="2165">35491.5</cx:pt>
          <cx:pt idx="2166">24471</cx:pt>
          <cx:pt idx="2167">13500</cx:pt>
          <cx:pt idx="2168">37971</cx:pt>
          <cx:pt idx="2169">17694</cx:pt>
          <cx:pt idx="2170">45625.5</cx:pt>
          <cx:pt idx="2171">52897.5</cx:pt>
          <cx:pt idx="2172">17554.5</cx:pt>
          <cx:pt idx="2173">36927</cx:pt>
          <cx:pt idx="2174">35635.5</cx:pt>
          <cx:pt idx="2175">9706.5</cx:pt>
          <cx:pt idx="2176">29205</cx:pt>
          <cx:pt idx="2177">14031</cx:pt>
          <cx:pt idx="2178">15381</cx:pt>
          <cx:pt idx="2179">26145</cx:pt>
          <cx:pt idx="2180">19948.5</cx:pt>
          <cx:pt idx="2181">37260</cx:pt>
          <cx:pt idx="2182">13500</cx:pt>
          <cx:pt idx="2183">42790.5</cx:pt>
          <cx:pt idx="2184">21195</cx:pt>
          <cx:pt idx="2185">52366.5</cx:pt>
          <cx:pt idx="2186">31648.5</cx:pt>
          <cx:pt idx="2187">35505</cx:pt>
          <cx:pt idx="2188">13500</cx:pt>
          <cx:pt idx="2189">31108.5</cx:pt>
          <cx:pt idx="2190">8172</cx:pt>
          <cx:pt idx="2191">16443</cx:pt>
          <cx:pt idx="2192">35694</cx:pt>
          <cx:pt idx="2193">12978</cx:pt>
          <cx:pt idx="2194">12694.5</cx:pt>
          <cx:pt idx="2195">30573</cx:pt>
          <cx:pt idx="2196">18000</cx:pt>
          <cx:pt idx="2197">23494.5</cx:pt>
          <cx:pt idx="2198">26014.5</cx:pt>
          <cx:pt idx="2199">33642</cx:pt>
          <cx:pt idx="2200">18297</cx:pt>
          <cx:pt idx="2201">48501</cx:pt>
          <cx:pt idx="2202">35613</cx:pt>
          <cx:pt idx="2203">32656.5</cx:pt>
          <cx:pt idx="2204">28827</cx:pt>
          <cx:pt idx="2205">42943.5</cx:pt>
          <cx:pt idx="2206">15241.5</cx:pt>
          <cx:pt idx="2207">59400</cx:pt>
          <cx:pt idx="2208">31770</cx:pt>
          <cx:pt idx="2209">15318</cx:pt>
          <cx:pt idx="2210">31770</cx:pt>
          <cx:pt idx="2211">35392.5</cx:pt>
          <cx:pt idx="2212">8901</cx:pt>
          <cx:pt idx="2213">31491</cx:pt>
          <cx:pt idx="2214">22063.5</cx:pt>
          <cx:pt idx="2215">47191.5</cx:pt>
          <cx:pt idx="2216">34209</cx:pt>
          <cx:pt idx="2217">8154</cx:pt>
          <cx:pt idx="2218">16875</cx:pt>
          <cx:pt idx="2219">15943.5</cx:pt>
          <cx:pt idx="2220">11569.5</cx:pt>
          <cx:pt idx="2221">16911</cx:pt>
          <cx:pt idx="2222">31630.5</cx:pt>
          <cx:pt idx="2223">12766.5</cx:pt>
          <cx:pt idx="2224">44640</cx:pt>
          <cx:pt idx="2225">33750</cx:pt>
          <cx:pt idx="2226">26262</cx:pt>
          <cx:pt idx="2227">17095.5</cx:pt>
          <cx:pt idx="2228">18486</cx:pt>
          <cx:pt idx="2229">27292.5</cx:pt>
          <cx:pt idx="2230">22500</cx:pt>
          <cx:pt idx="2231">21168</cx:pt>
          <cx:pt idx="2232">13792.5</cx:pt>
          <cx:pt idx="2233">37197</cx:pt>
          <cx:pt idx="2234">40657.5</cx:pt>
          <cx:pt idx="2235">20389.5</cx:pt>
          <cx:pt idx="2236">40063.5</cx:pt>
          <cx:pt idx="2237">22936.5</cx:pt>
          <cx:pt idx="2238">17631</cx:pt>
          <cx:pt idx="2239">26145</cx:pt>
          <cx:pt idx="2240">72607.5</cx:pt>
          <cx:pt idx="2241">26797.5</cx:pt>
          <cx:pt idx="2242">28188</cx:pt>
          <cx:pt idx="2243">22437</cx:pt>
          <cx:pt idx="2244">45202.5</cx:pt>
          <cx:pt idx="2245">33336</cx:pt>
          <cx:pt idx="2246">23107.5</cx:pt>
          <cx:pt idx="2247">24255</cx:pt>
          <cx:pt idx="2248">69781.5</cx:pt>
          <cx:pt idx="2249">15471</cx:pt>
          <cx:pt idx="2250">41656.5</cx:pt>
          <cx:pt idx="2251">29484</cx:pt>
          <cx:pt idx="2252">23364</cx:pt>
          <cx:pt idx="2253">68512.5</cx:pt>
          <cx:pt idx="2254">19822.5</cx:pt>
          <cx:pt idx="2255">47664</cx:pt>
          <cx:pt idx="2256">26784</cx:pt>
          <cx:pt idx="2257">36216</cx:pt>
          <cx:pt idx="2258">29925</cx:pt>
          <cx:pt idx="2259">26964</cx:pt>
          <cx:pt idx="2260">16587</cx:pt>
          <cx:pt idx="2261">33246</cx:pt>
          <cx:pt idx="2262">24484.5</cx:pt>
          <cx:pt idx="2263">7875</cx:pt>
          <cx:pt idx="2264">38430</cx:pt>
          <cx:pt idx="2265">63504</cx:pt>
          <cx:pt idx="2266">18022.5</cx:pt>
          <cx:pt idx="2267">33025.5</cx:pt>
          <cx:pt idx="2268">37746</cx:pt>
          <cx:pt idx="2269">16875</cx:pt>
          <cx:pt idx="2270">34650</cx:pt>
          <cx:pt idx="2271">49986</cx:pt>
          <cx:pt idx="2272">36841.5</cx:pt>
          <cx:pt idx="2273">23773.5</cx:pt>
          <cx:pt idx="2274">11871</cx:pt>
          <cx:pt idx="2275">24448.5</cx:pt>
          <cx:pt idx="2276">24939</cx:pt>
          <cx:pt idx="2277">20547</cx:pt>
          <cx:pt idx="2278">13500</cx:pt>
          <cx:pt idx="2279">39721.5</cx:pt>
          <cx:pt idx="2280">17869.5</cx:pt>
          <cx:pt idx="2281">41544</cx:pt>
          <cx:pt idx="2282">29380.5</cx:pt>
          <cx:pt idx="2283">51948</cx:pt>
          <cx:pt idx="2284">56092.5</cx:pt>
          <cx:pt idx="2285">53397</cx:pt>
          <cx:pt idx="2286">15151.5</cx:pt>
          <cx:pt idx="2287">20250</cx:pt>
          <cx:pt idx="2288">19926</cx:pt>
          <cx:pt idx="2289">13266</cx:pt>
          <cx:pt idx="2290">16024.5</cx:pt>
          <cx:pt idx="2291">16875</cx:pt>
          <cx:pt idx="2292">28786.5</cx:pt>
          <cx:pt idx="2293">18967.5</cx:pt>
          <cx:pt idx="2294">14791.5</cx:pt>
          <cx:pt idx="2295">33156</cx:pt>
          <cx:pt idx="2296">12955.5</cx:pt>
          <cx:pt idx="2297">24543</cx:pt>
          <cx:pt idx="2298">16807.5</cx:pt>
          <cx:pt idx="2299">16965</cx:pt>
          <cx:pt idx="2300">18643.5</cx:pt>
          <cx:pt idx="2301">26217</cx:pt>
          <cx:pt idx="2302">31905</cx:pt>
          <cx:pt idx="2303">9198</cx:pt>
          <cx:pt idx="2304">25258.5</cx:pt>
          <cx:pt idx="2305">21541.5</cx:pt>
          <cx:pt idx="2306">19417.5</cx:pt>
          <cx:pt idx="2307">9000</cx:pt>
          <cx:pt idx="2308">11736</cx:pt>
          <cx:pt idx="2309">35464.5</cx:pt>
          <cx:pt idx="2310">23773.5</cx:pt>
          <cx:pt idx="2311">36891</cx:pt>
          <cx:pt idx="2312">36432</cx:pt>
          <cx:pt idx="2313">31500</cx:pt>
          <cx:pt idx="2314">23607</cx:pt>
          <cx:pt idx="2315">24997.5</cx:pt>
          <cx:pt idx="2316">27679.5</cx:pt>
          <cx:pt idx="2317">13441.5</cx:pt>
          <cx:pt idx="2318">42066</cx:pt>
          <cx:pt idx="2319">10908</cx:pt>
          <cx:pt idx="2320">21339</cx:pt>
          <cx:pt idx="2321">45333</cx:pt>
          <cx:pt idx="2322">22500</cx:pt>
          <cx:pt idx="2323">33484.5</cx:pt>
          <cx:pt idx="2324">16839</cx:pt>
          <cx:pt idx="2325">35617.5</cx:pt>
          <cx:pt idx="2326">23850</cx:pt>
          <cx:pt idx="2327">20119.5</cx:pt>
          <cx:pt idx="2328">31653</cx:pt>
          <cx:pt idx="2329">10489.5</cx:pt>
          <cx:pt idx="2330">27522</cx:pt>
          <cx:pt idx="2331">83241</cx:pt>
          <cx:pt idx="2332">39438</cx:pt>
          <cx:pt idx="2333">23494.5</cx:pt>
          <cx:pt idx="2334">58747.5</cx:pt>
          <cx:pt idx="2335">37800</cx:pt>
          <cx:pt idx="2336">12375</cx:pt>
          <cx:pt idx="2337">30402</cx:pt>
          <cx:pt idx="2338">31936.5</cx:pt>
          <cx:pt idx="2339">14647.5</cx:pt>
          <cx:pt idx="2340">11826</cx:pt>
          <cx:pt idx="2341">51948</cx:pt>
          <cx:pt idx="2342">10125</cx:pt>
          <cx:pt idx="2343">59719.5</cx:pt>
          <cx:pt idx="2344">16177.5</cx:pt>
          <cx:pt idx="2345">13500</cx:pt>
          <cx:pt idx="2346">23670</cx:pt>
          <cx:pt idx="2347">13356</cx:pt>
          <cx:pt idx="2348">11893.5</cx:pt>
          <cx:pt idx="2349">13270.5</cx:pt>
          <cx:pt idx="2350">25888.5</cx:pt>
          <cx:pt idx="2351">17694</cx:pt>
          <cx:pt idx="2352">27652.5</cx:pt>
          <cx:pt idx="2353">10678.5</cx:pt>
          <cx:pt idx="2354">37669.5</cx:pt>
          <cx:pt idx="2355">26433</cx:pt>
          <cx:pt idx="2356">29034</cx:pt>
          <cx:pt idx="2357">41845.5</cx:pt>
          <cx:pt idx="2358">21150</cx:pt>
          <cx:pt idx="2359">19444.5</cx:pt>
          <cx:pt idx="2360">79020</cx:pt>
          <cx:pt idx="2361">21811.5</cx:pt>
          <cx:pt idx="2362">20979</cx:pt>
          <cx:pt idx="2363">47614.5</cx:pt>
          <cx:pt idx="2364">23850</cx:pt>
          <cx:pt idx="2365">13500</cx:pt>
          <cx:pt idx="2366">42187.5</cx:pt>
          <cx:pt idx="2367">11650.5</cx:pt>
          <cx:pt idx="2368">26473.5</cx:pt>
          <cx:pt idx="2369">12775.5</cx:pt>
          <cx:pt idx="2370">16047</cx:pt>
          <cx:pt idx="2371">23814</cx:pt>
          <cx:pt idx="2372">21028.5</cx:pt>
          <cx:pt idx="2373">17338.5</cx:pt>
          <cx:pt idx="2374">10341</cx:pt>
          <cx:pt idx="2375">10080</cx:pt>
          <cx:pt idx="2376">13257</cx:pt>
          <cx:pt idx="2377">18904.5</cx:pt>
          <cx:pt idx="2378">40320</cx:pt>
          <cx:pt idx="2379">21753</cx:pt>
          <cx:pt idx="2380">37764</cx:pt>
          <cx:pt idx="2381">22365</cx:pt>
          <cx:pt idx="2382">30546</cx:pt>
          <cx:pt idx="2383">20011.5</cx:pt>
          <cx:pt idx="2384">13036.5</cx:pt>
          <cx:pt idx="2385">23107.5</cx:pt>
          <cx:pt idx="2386">39924</cx:pt>
          <cx:pt idx="2387">27423</cx:pt>
          <cx:pt idx="2388">17388</cx:pt>
          <cx:pt idx="2389">52015.5</cx:pt>
          <cx:pt idx="2390">24750</cx:pt>
          <cx:pt idx="2391">29245.5</cx:pt>
          <cx:pt idx="2392">17167.5</cx:pt>
          <cx:pt idx="2393">29025</cx:pt>
          <cx:pt idx="2394">20547</cx:pt>
          <cx:pt idx="2395">25411.5</cx:pt>
          <cx:pt idx="2396">34317</cx:pt>
          <cx:pt idx="2397">35208</cx:pt>
          <cx:pt idx="2398">17271</cx:pt>
          <cx:pt idx="2399">45108</cx:pt>
          <cx:pt idx="2400">33259.5</cx:pt>
          <cx:pt idx="2401">25668</cx:pt>
          <cx:pt idx="2402">45729</cx:pt>
          <cx:pt idx="2403">8730</cx:pt>
          <cx:pt idx="2404">19714.5</cx:pt>
          <cx:pt idx="2405">32040</cx:pt>
          <cx:pt idx="2406">12069</cx:pt>
          <cx:pt idx="2407">9000</cx:pt>
          <cx:pt idx="2408">48595.5</cx:pt>
          <cx:pt idx="2409">56650.5</cx:pt>
          <cx:pt idx="2410">27522</cx:pt>
          <cx:pt idx="2411">18301.5</cx:pt>
          <cx:pt idx="2412">46161</cx:pt>
          <cx:pt idx="2413">26901</cx:pt>
          <cx:pt idx="2414">33192</cx:pt>
          <cx:pt idx="2415">6714</cx:pt>
          <cx:pt idx="2416">24471</cx:pt>
          <cx:pt idx="2417">32895</cx:pt>
          <cx:pt idx="2418">52452</cx:pt>
          <cx:pt idx="2419">13896</cx:pt>
          <cx:pt idx="2420">26964</cx:pt>
          <cx:pt idx="2421">42205.5</cx:pt>
          <cx:pt idx="2422">30528</cx:pt>
          <cx:pt idx="2423">16096.5</cx:pt>
          <cx:pt idx="2424">9472.5</cx:pt>
          <cx:pt idx="2425">39811.5</cx:pt>
          <cx:pt idx="2426">12042</cx:pt>
          <cx:pt idx="2427">46084.5</cx:pt>
          <cx:pt idx="2428">19386</cx:pt>
          <cx:pt idx="2429">38880</cx:pt>
          <cx:pt idx="2430">8613</cx:pt>
          <cx:pt idx="2431">9076.5</cx:pt>
          <cx:pt idx="2432">35617.5</cx:pt>
          <cx:pt idx="2433">21888</cx:pt>
          <cx:pt idx="2434">15952.5</cx:pt>
          <cx:pt idx="2435">15268.5</cx:pt>
          <cx:pt idx="2436">26091</cx:pt>
          <cx:pt idx="2437">14454</cx:pt>
          <cx:pt idx="2438">20979</cx:pt>
          <cx:pt idx="2439">10710</cx:pt>
          <cx:pt idx="2440">11695.5</cx:pt>
          <cx:pt idx="2441">19840.5</cx:pt>
          <cx:pt idx="2442">21847.5</cx:pt>
          <cx:pt idx="2443">19260</cx:pt>
          <cx:pt idx="2444">13500</cx:pt>
          <cx:pt idx="2445">26316</cx:pt>
          <cx:pt idx="2446">13446</cx:pt>
          <cx:pt idx="2447">22599</cx:pt>
          <cx:pt idx="2448">30145.5</cx:pt>
          <cx:pt idx="2449">40572</cx:pt>
          <cx:pt idx="2450">47808</cx:pt>
          <cx:pt idx="2451">26316</cx:pt>
          <cx:pt idx="2452">37350</cx:pt>
          <cx:pt idx="2453">8316</cx:pt>
          <cx:pt idx="2454">49500</cx:pt>
          <cx:pt idx="2455">44644.5</cx:pt>
          <cx:pt idx="2456">28179</cx:pt>
          <cx:pt idx="2457">34317</cx:pt>
          <cx:pt idx="2458">32602.5</cx:pt>
          <cx:pt idx="2459">18778.5</cx:pt>
          <cx:pt idx="2460">36261</cx:pt>
          <cx:pt idx="2461">35847</cx:pt>
          <cx:pt idx="2462">40122</cx:pt>
          <cx:pt idx="2463">21762</cx:pt>
          <cx:pt idx="2464">11529</cx:pt>
          <cx:pt idx="2465">20668.5</cx:pt>
          <cx:pt idx="2466">19035</cx:pt>
          <cx:pt idx="2467">31171.5</cx:pt>
          <cx:pt idx="2468">18747</cx:pt>
          <cx:pt idx="2469">23814</cx:pt>
          <cx:pt idx="2470">21609</cx:pt>
          <cx:pt idx="2471">14539.5</cx:pt>
          <cx:pt idx="2472">32895</cx:pt>
          <cx:pt idx="2473">45499.5</cx:pt>
          <cx:pt idx="2474">23850</cx:pt>
          <cx:pt idx="2475">26329.5</cx:pt>
          <cx:pt idx="2476">19035</cx:pt>
          <cx:pt idx="2477">24075</cx:pt>
          <cx:pt idx="2478">24246</cx:pt>
          <cx:pt idx="2479">25285.5</cx:pt>
          <cx:pt idx="2480">40036.5</cx:pt>
          <cx:pt idx="2481">44896.5</cx:pt>
          <cx:pt idx="2482">34911</cx:pt>
          <cx:pt idx="2483">32076</cx:pt>
          <cx:pt idx="2484">16020</cx:pt>
          <cx:pt idx="2485">24840</cx:pt>
          <cx:pt idx="2486">37651.5</cx:pt>
          <cx:pt idx="2487">49428</cx:pt>
          <cx:pt idx="2488">13500</cx:pt>
          <cx:pt idx="2489">16371</cx:pt>
          <cx:pt idx="2490">22387.5</cx:pt>
          <cx:pt idx="2491">30798</cx:pt>
          <cx:pt idx="2492">21024</cx:pt>
          <cx:pt idx="2493">20547</cx:pt>
          <cx:pt idx="2494">11214</cx:pt>
          <cx:pt idx="2495">25447.5</cx:pt>
          <cx:pt idx="2496">14382</cx:pt>
          <cx:pt idx="2497">23800.5</cx:pt>
          <cx:pt idx="2498">13765.5</cx:pt>
          <cx:pt idx="2499">42142.5</cx:pt>
          <cx:pt idx="2500">26640</cx:pt>
          <cx:pt idx="2501">7875</cx:pt>
          <cx:pt idx="2502">5602.5</cx:pt>
          <cx:pt idx="2503">30550.5</cx:pt>
          <cx:pt idx="2504">24880.5</cx:pt>
          <cx:pt idx="2505">22072.5</cx:pt>
          <cx:pt idx="2506">22050</cx:pt>
          <cx:pt idx="2507">22599</cx:pt>
          <cx:pt idx="2508">28404</cx:pt>
          <cx:pt idx="2509">51421.5</cx:pt>
          <cx:pt idx="2510">26703</cx:pt>
          <cx:pt idx="2511">13923</cx:pt>
          <cx:pt idx="2512">40063.5</cx:pt>
          <cx:pt idx="2513">135936</cx:pt>
          <cx:pt idx="2514">48586.5</cx:pt>
          <cx:pt idx="2515">17775</cx:pt>
          <cx:pt idx="2516">36292.5</cx:pt>
          <cx:pt idx="2517">33372</cx:pt>
          <cx:pt idx="2518">15349.5</cx:pt>
          <cx:pt idx="2519">10039.5</cx:pt>
          <cx:pt idx="2520">17856</cx:pt>
          <cx:pt idx="2521">25195.5</cx:pt>
          <cx:pt idx="2522">18211.5</cx:pt>
          <cx:pt idx="2523">19516.5</cx:pt>
          <cx:pt idx="2524">25447.5</cx:pt>
          <cx:pt idx="2525">39163.5</cx:pt>
          <cx:pt idx="2526">29817</cx:pt>
          <cx:pt idx="2527">34074</cx:pt>
          <cx:pt idx="2528">25515</cx:pt>
          <cx:pt idx="2529">47794.5</cx:pt>
          <cx:pt idx="2530">20668.5</cx:pt>
          <cx:pt idx="2531">41629.5</cx:pt>
          <cx:pt idx="2532">22324.5</cx:pt>
          <cx:pt idx="2533">24246</cx:pt>
          <cx:pt idx="2534">13500</cx:pt>
          <cx:pt idx="2535">11020.5</cx:pt>
          <cx:pt idx="2536">52524</cx:pt>
          <cx:pt idx="2537">21748.5</cx:pt>
          <cx:pt idx="2538">20250</cx:pt>
          <cx:pt idx="2539">31059</cx:pt>
          <cx:pt idx="2540">41827.5</cx:pt>
          <cx:pt idx="2541">42750</cx:pt>
          <cx:pt idx="2542">15336</cx:pt>
          <cx:pt idx="2543">14661</cx:pt>
          <cx:pt idx="2544">31770</cx:pt>
          <cx:pt idx="2545">6750</cx:pt>
          <cx:pt idx="2546">16875</cx:pt>
          <cx:pt idx="2547">35617.5</cx:pt>
          <cx:pt idx="2548">44275.5</cx:pt>
          <cx:pt idx="2549">25321.5</cx:pt>
          <cx:pt idx="2550">16263</cx:pt>
          <cx:pt idx="2551">30865.5</cx:pt>
          <cx:pt idx="2552">29574</cx:pt>
          <cx:pt idx="2553">24075</cx:pt>
          <cx:pt idx="2554">51376.5</cx:pt>
          <cx:pt idx="2555">30636</cx:pt>
          <cx:pt idx="2556">19048.5</cx:pt>
          <cx:pt idx="2557">19939.5</cx:pt>
          <cx:pt idx="2558">21969</cx:pt>
          <cx:pt idx="2559">39676.5</cx:pt>
          <cx:pt idx="2560">22527</cx:pt>
          <cx:pt idx="2561">25987.5</cx:pt>
          <cx:pt idx="2562">9000</cx:pt>
          <cx:pt idx="2563">30136.5</cx:pt>
          <cx:pt idx="2564">22401</cx:pt>
          <cx:pt idx="2565">12375</cx:pt>
          <cx:pt idx="2566">56029.5</cx:pt>
          <cx:pt idx="2567">15696</cx:pt>
          <cx:pt idx="2568">25969.5</cx:pt>
          <cx:pt idx="2569">42066</cx:pt>
          <cx:pt idx="2570">51556.5</cx:pt>
          <cx:pt idx="2571">33025.5</cx:pt>
          <cx:pt idx="2572">36517.5</cx:pt>
          <cx:pt idx="2573">15061.5</cx:pt>
          <cx:pt idx="2574">24750</cx:pt>
          <cx:pt idx="2575">10264.5</cx:pt>
          <cx:pt idx="2576">47313</cx:pt>
          <cx:pt idx="2577">25321.5</cx:pt>
          <cx:pt idx="2578">37885.5</cx:pt>
          <cx:pt idx="2579">18153</cx:pt>
          <cx:pt idx="2580">21420</cx:pt>
          <cx:pt idx="2581">26743.5</cx:pt>
          <cx:pt idx="2582">13149</cx:pt>
          <cx:pt idx="2583">13500</cx:pt>
          <cx:pt idx="2584">21478.5</cx:pt>
          <cx:pt idx="2585">34267.5</cx:pt>
          <cx:pt idx="2586">15268.5</cx:pt>
          <cx:pt idx="2587">10129.5</cx:pt>
          <cx:pt idx="2588">29839.5</cx:pt>
          <cx:pt idx="2589">52713</cx:pt>
          <cx:pt idx="2590">46404</cx:pt>
          <cx:pt idx="2591">15034.5</cx:pt>
          <cx:pt idx="2592">20893.5</cx:pt>
          <cx:pt idx="2593">49806</cx:pt>
          <cx:pt idx="2594">26743.5</cx:pt>
          <cx:pt idx="2595">18400.5</cx:pt>
          <cx:pt idx="2596">26316</cx:pt>
          <cx:pt idx="2597">19647</cx:pt>
          <cx:pt idx="2598">26640</cx:pt>
          <cx:pt idx="2599">11898</cx:pt>
          <cx:pt idx="2600">24682.5</cx:pt>
          <cx:pt idx="2601">50031</cx:pt>
          <cx:pt idx="2602">22383</cx:pt>
          <cx:pt idx="2603">20164.5</cx:pt>
          <cx:pt idx="2604">39298.5</cx:pt>
          <cx:pt idx="2605">24925.5</cx:pt>
          <cx:pt idx="2606">18117</cx:pt>
          <cx:pt idx="2607">19003.5</cx:pt>
          <cx:pt idx="2608">49770</cx:pt>
          <cx:pt idx="2609">13437</cx:pt>
          <cx:pt idx="2610">22500</cx:pt>
          <cx:pt idx="2611">19795.5</cx:pt>
          <cx:pt idx="2612">18000</cx:pt>
          <cx:pt idx="2613">14256</cx:pt>
          <cx:pt idx="2614">45697.5</cx:pt>
          <cx:pt idx="2615">38988</cx:pt>
          <cx:pt idx="2616">53712</cx:pt>
          <cx:pt idx="2617">23953.5</cx:pt>
          <cx:pt idx="2618">36459</cx:pt>
          <cx:pt idx="2619">12910.5</cx:pt>
          <cx:pt idx="2620">9000</cx:pt>
          <cx:pt idx="2621">16285.5</cx:pt>
          <cx:pt idx="2622">29925</cx:pt>
          <cx:pt idx="2623">60102</cx:pt>
          <cx:pt idx="2624">40945.5</cx:pt>
          <cx:pt idx="2625">16434</cx:pt>
          <cx:pt idx="2626">62698.5</cx:pt>
          <cx:pt idx="2627">37255.5</cx:pt>
          <cx:pt idx="2628">10953</cx:pt>
          <cx:pt idx="2629">54832.5</cx:pt>
          <cx:pt idx="2630">22500</cx:pt>
          <cx:pt idx="2631">16389</cx:pt>
          <cx:pt idx="2632">27630</cx:pt>
          <cx:pt idx="2633">7933.5</cx:pt>
          <cx:pt idx="2634">36054</cx:pt>
          <cx:pt idx="2635">27940.5</cx:pt>
          <cx:pt idx="2636">21906</cx:pt>
          <cx:pt idx="2637">31747.5</cx:pt>
          <cx:pt idx="2638">24543</cx:pt>
          <cx:pt idx="2639">44545.5</cx:pt>
          <cx:pt idx="2640">79708.5</cx:pt>
          <cx:pt idx="2641">11236.5</cx:pt>
          <cx:pt idx="2642">49500</cx:pt>
          <cx:pt idx="2643">26217</cx:pt>
          <cx:pt idx="2644">29034</cx:pt>
          <cx:pt idx="2645">30226.5</cx:pt>
          <cx:pt idx="2646">37800</cx:pt>
          <cx:pt idx="2647">17095.5</cx:pt>
          <cx:pt idx="2648">35685</cx:pt>
          <cx:pt idx="2649">18499.5</cx:pt>
          <cx:pt idx="2650">37134</cx:pt>
          <cx:pt idx="2651">23872.5</cx:pt>
          <cx:pt idx="2652">13500</cx:pt>
          <cx:pt idx="2653">24003</cx:pt>
          <cx:pt idx="2654">36517.5</cx:pt>
          <cx:pt idx="2655">26257.5</cx:pt>
          <cx:pt idx="2656">34587</cx:pt>
          <cx:pt idx="2657">16852.5</cx:pt>
          <cx:pt idx="2658">13594.5</cx:pt>
          <cx:pt idx="2659">16564.5</cx:pt>
          <cx:pt idx="2660">16501.5</cx:pt>
          <cx:pt idx="2661">9261</cx:pt>
          <cx:pt idx="2662">42142.5</cx:pt>
          <cx:pt idx="2663">53671.5</cx:pt>
          <cx:pt idx="2664">53329.5</cx:pt>
          <cx:pt idx="2665">16011</cx:pt>
          <cx:pt idx="2666">9000</cx:pt>
          <cx:pt idx="2667">51007.5</cx:pt>
          <cx:pt idx="2668">10206</cx:pt>
          <cx:pt idx="2669">19125</cx:pt>
          <cx:pt idx="2670">10813.5</cx:pt>
          <cx:pt idx="2671">22018.5</cx:pt>
          <cx:pt idx="2672">45954</cx:pt>
          <cx:pt idx="2673">13257</cx:pt>
          <cx:pt idx="2674">33376.5</cx:pt>
          <cx:pt idx="2675">19386</cx:pt>
          <cx:pt idx="2676">27724.5</cx:pt>
          <cx:pt idx="2677">16681.5</cx:pt>
          <cx:pt idx="2678">16875</cx:pt>
          <cx:pt idx="2679">22383</cx:pt>
          <cx:pt idx="2680">49284</cx:pt>
          <cx:pt idx="2681">20092.5</cx:pt>
          <cx:pt idx="2682">18531</cx:pt>
          <cx:pt idx="2683">16839</cx:pt>
          <cx:pt idx="2684">36747</cx:pt>
          <cx:pt idx="2685">16807.5</cx:pt>
          <cx:pt idx="2686">16875</cx:pt>
          <cx:pt idx="2687">38263.5</cx:pt>
          <cx:pt idx="2688">27558</cx:pt>
          <cx:pt idx="2689">45333</cx:pt>
          <cx:pt idx="2690">7987.5</cx:pt>
          <cx:pt idx="2691">17707.5</cx:pt>
          <cx:pt idx="2692">30528</cx:pt>
          <cx:pt idx="2693">37669.5</cx:pt>
          <cx:pt idx="2694">30420</cx:pt>
          <cx:pt idx="2695">31801.5</cx:pt>
          <cx:pt idx="2696">31153.5</cx:pt>
          <cx:pt idx="2697">20484</cx:pt>
          <cx:pt idx="2698">25488</cx:pt>
          <cx:pt idx="2699">56961</cx:pt>
          <cx:pt idx="2700">41584.5</cx:pt>
          <cx:pt idx="2701">48406.5</cx:pt>
          <cx:pt idx="2702">16875</cx:pt>
          <cx:pt idx="2703">20164.5</cx:pt>
          <cx:pt idx="2704">11331</cx:pt>
          <cx:pt idx="2705">13500</cx:pt>
          <cx:pt idx="2706">59904</cx:pt>
          <cx:pt idx="2707">38430</cx:pt>
          <cx:pt idx="2708">36328.5</cx:pt>
          <cx:pt idx="2709">41679</cx:pt>
          <cx:pt idx="2710">32472</cx:pt>
          <cx:pt idx="2711">23814</cx:pt>
          <cx:pt idx="2712">35937</cx:pt>
          <cx:pt idx="2713">31464</cx:pt>
          <cx:pt idx="2714">69754.5</cx:pt>
          <cx:pt idx="2715">52857</cx:pt>
          <cx:pt idx="2716">26793</cx:pt>
          <cx:pt idx="2717">63243</cx:pt>
          <cx:pt idx="2718">10552.5</cx:pt>
          <cx:pt idx="2719">21825</cx:pt>
          <cx:pt idx="2720">16285.5</cx:pt>
          <cx:pt idx="2721">24957</cx:pt>
          <cx:pt idx="2722">17487</cx:pt>
          <cx:pt idx="2723">37651.5</cx:pt>
          <cx:pt idx="2724">13500</cx:pt>
          <cx:pt idx="2725">48978</cx:pt>
          <cx:pt idx="2726">15349.5</cx:pt>
          <cx:pt idx="2727">68350.5</cx:pt>
          <cx:pt idx="2728">25492.5</cx:pt>
          <cx:pt idx="2729">24475.5</cx:pt>
          <cx:pt idx="2730">16753.5</cx:pt>
          <cx:pt idx="2731">17986.5</cx:pt>
          <cx:pt idx="2732">21055.5</cx:pt>
          <cx:pt idx="2733">15957</cx:pt>
          <cx:pt idx="2734">39649.5</cx:pt>
          <cx:pt idx="2735">59355</cx:pt>
          <cx:pt idx="2736">22216.5</cx:pt>
          <cx:pt idx="2737">16447.5</cx:pt>
          <cx:pt idx="2738">46251</cx:pt>
          <cx:pt idx="2739">26640</cx:pt>
          <cx:pt idx="2740">32827.5</cx:pt>
          <cx:pt idx="2741">25969.5</cx:pt>
          <cx:pt idx="2742">18216</cx:pt>
          <cx:pt idx="2743">21672</cx:pt>
          <cx:pt idx="2744">21906</cx:pt>
          <cx:pt idx="2745">18000</cx:pt>
          <cx:pt idx="2746">40324.5</cx:pt>
          <cx:pt idx="2747">20169</cx:pt>
          <cx:pt idx="2748">17019</cx:pt>
          <cx:pt idx="2749">31653</cx:pt>
          <cx:pt idx="2750">13387.5</cx:pt>
          <cx:pt idx="2751">23089.5</cx:pt>
          <cx:pt idx="2752">37800</cx:pt>
          <cx:pt idx="2753">11250</cx:pt>
          <cx:pt idx="2754">22482</cx:pt>
          <cx:pt idx="2755">2844</cx:pt>
          <cx:pt idx="2756">26923.5</cx:pt>
          <cx:pt idx="2757">54306</cx:pt>
          <cx:pt idx="2758">15565.5</cx:pt>
          <cx:pt idx="2759">8550</cx:pt>
          <cx:pt idx="2760">11709</cx:pt>
          <cx:pt idx="2761">14751</cx:pt>
          <cx:pt idx="2762">10539</cx:pt>
          <cx:pt idx="2763">22977</cx:pt>
          <cx:pt idx="2764">10125</cx:pt>
          <cx:pt idx="2765">10849.5</cx:pt>
          <cx:pt idx="2766">16294.5</cx:pt>
          <cx:pt idx="2767">20920.5</cx:pt>
          <cx:pt idx="2768">11385</cx:pt>
          <cx:pt idx="2769">15421.5</cx:pt>
          <cx:pt idx="2770">52452</cx:pt>
          <cx:pt idx="2771">8901</cx:pt>
          <cx:pt idx="2772">9000</cx:pt>
          <cx:pt idx="2773">46858.5</cx:pt>
          <cx:pt idx="2774">31261.5</cx:pt>
          <cx:pt idx="2775">27832.5</cx:pt>
          <cx:pt idx="2776">18562.5</cx:pt>
          <cx:pt idx="2777">18684</cx:pt>
          <cx:pt idx="2778">49873.5</cx:pt>
          <cx:pt idx="2779">39681</cx:pt>
          <cx:pt idx="2780">39627</cx:pt>
          <cx:pt idx="2781">51484.5</cx:pt>
          <cx:pt idx="2782">28813.5</cx:pt>
          <cx:pt idx="2783">29250</cx:pt>
          <cx:pt idx="2784">36693</cx:pt>
          <cx:pt idx="2785">38043</cx:pt>
          <cx:pt idx="2786">20133</cx:pt>
          <cx:pt idx="2787">20047.5</cx:pt>
          <cx:pt idx="2788">8419.5</cx:pt>
          <cx:pt idx="2789">39645</cx:pt>
          <cx:pt idx="2790">12897</cx:pt>
          <cx:pt idx="2791">50058</cx:pt>
          <cx:pt idx="2792">26887.5</cx:pt>
          <cx:pt idx="2793">18562.5</cx:pt>
          <cx:pt idx="2794">30600</cx:pt>
          <cx:pt idx="2795">21541.5</cx:pt>
          <cx:pt idx="2796">10822.5</cx:pt>
          <cx:pt idx="2797">21906</cx:pt>
          <cx:pt idx="2798">18256.5</cx:pt>
          <cx:pt idx="2799">14040</cx:pt>
          <cx:pt idx="2800">32472</cx:pt>
          <cx:pt idx="2801">66618</cx:pt>
          <cx:pt idx="2802">9661.5</cx:pt>
          <cx:pt idx="2803">13437</cx:pt>
          <cx:pt idx="2804">24849</cx:pt>
          <cx:pt idx="2805">48955.5</cx:pt>
          <cx:pt idx="2806">13437</cx:pt>
          <cx:pt idx="2807">29506.5</cx:pt>
          <cx:pt idx="2808">16875</cx:pt>
          <cx:pt idx="2809">9031.5</cx:pt>
          <cx:pt idx="2810">16681.5</cx:pt>
          <cx:pt idx="2811">14593.5</cx:pt>
          <cx:pt idx="2812">25114.5</cx:pt>
          <cx:pt idx="2813">51412.5</cx:pt>
          <cx:pt idx="2814">31729.5</cx:pt>
          <cx:pt idx="2815">26770.5</cx:pt>
          <cx:pt idx="2816">14778</cx:pt>
          <cx:pt idx="2817">23206.5</cx:pt>
          <cx:pt idx="2818">17748</cx:pt>
          <cx:pt idx="2819">39604.5</cx:pt>
          <cx:pt idx="2820">25915.5</cx:pt>
          <cx:pt idx="2821">14931</cx:pt>
          <cx:pt idx="2822">25663.5</cx:pt>
          <cx:pt idx="2823">9981</cx:pt>
          <cx:pt idx="2824">53325</cx:pt>
          <cx:pt idx="2825">16069.5</cx:pt>
          <cx:pt idx="2826">27076.5</cx:pt>
          <cx:pt idx="2827">45000</cx:pt>
          <cx:pt idx="2828">11250</cx:pt>
          <cx:pt idx="2829">23008.5</cx:pt>
          <cx:pt idx="2830">17383.5</cx:pt>
          <cx:pt idx="2831">9000</cx:pt>
          <cx:pt idx="2832">23989.5</cx:pt>
          <cx:pt idx="2833">33682.5</cx:pt>
          <cx:pt idx="2834">35937</cx:pt>
          <cx:pt idx="2835">49554</cx:pt>
          <cx:pt idx="2836">17905.5</cx:pt>
          <cx:pt idx="2837">16096.5</cx:pt>
          <cx:pt idx="2838">50535</cx:pt>
          <cx:pt idx="2839">10417.5</cx:pt>
          <cx:pt idx="2840">23719.5</cx:pt>
          <cx:pt idx="2841">26509.5</cx:pt>
          <cx:pt idx="2842">36459</cx:pt>
          <cx:pt idx="2843">59301</cx:pt>
          <cx:pt idx="2844">33394.5</cx:pt>
          <cx:pt idx="2845">16852.5</cx:pt>
          <cx:pt idx="2846">17694</cx:pt>
          <cx:pt idx="2847">20322</cx:pt>
          <cx:pt idx="2848">31653</cx:pt>
          <cx:pt idx="2849">24543</cx:pt>
          <cx:pt idx="2850">15174</cx:pt>
          <cx:pt idx="2851">14503.5</cx:pt>
          <cx:pt idx="2852">57015</cx:pt>
          <cx:pt idx="2853">13612.5</cx:pt>
          <cx:pt idx="2854">34884</cx:pt>
          <cx:pt idx="2855">32125.5</cx:pt>
          <cx:pt idx="2856">31675.5</cx:pt>
          <cx:pt idx="2857">24462</cx:pt>
          <cx:pt idx="2858">10773</cx:pt>
          <cx:pt idx="2859">6048</cx:pt>
          <cx:pt idx="2860">32053.5</cx:pt>
          <cx:pt idx="2861">18549</cx:pt>
          <cx:pt idx="2862">26509.5</cx:pt>
          <cx:pt idx="2863">12312</cx:pt>
          <cx:pt idx="2864">48226.5</cx:pt>
          <cx:pt idx="2865">22977</cx:pt>
          <cx:pt idx="2866">9661.5</cx:pt>
          <cx:pt idx="2867">23040</cx:pt>
          <cx:pt idx="2868">21901.5</cx:pt>
          <cx:pt idx="2869">20164.5</cx:pt>
          <cx:pt idx="2870">36333</cx:pt>
          <cx:pt idx="2871">43371</cx:pt>
          <cx:pt idx="2872">10849.5</cx:pt>
          <cx:pt idx="2873">9000</cx:pt>
          <cx:pt idx="2874">12028.5</cx:pt>
          <cx:pt idx="2875">11835</cx:pt>
          <cx:pt idx="2876">37935</cx:pt>
          <cx:pt idx="2877">31464</cx:pt>
          <cx:pt idx="2878">30258</cx:pt>
          <cx:pt idx="2879">26833.5</cx:pt>
          <cx:pt idx="2880">28552.5</cx:pt>
          <cx:pt idx="2881">28215</cx:pt>
          <cx:pt idx="2882">22977</cx:pt>
          <cx:pt idx="2883">13500</cx:pt>
          <cx:pt idx="2884">42552</cx:pt>
          <cx:pt idx="2885">20250</cx:pt>
          <cx:pt idx="2886">30127.5</cx:pt>
          <cx:pt idx="2887">34749</cx:pt>
          <cx:pt idx="2888">32040</cx:pt>
          <cx:pt idx="2889">6493.5</cx:pt>
          <cx:pt idx="2890">25897.5</cx:pt>
          <cx:pt idx="2891">25515</cx:pt>
          <cx:pt idx="2892">13927.5</cx:pt>
          <cx:pt idx="2893">26388</cx:pt>
          <cx:pt idx="2894">36715.5</cx:pt>
          <cx:pt idx="2895">13185</cx:pt>
          <cx:pt idx="2896">24403.5</cx:pt>
          <cx:pt idx="2897">9621</cx:pt>
          <cx:pt idx="2898">14049</cx:pt>
          <cx:pt idx="2899">23373</cx:pt>
          <cx:pt idx="2900">18886.5</cx:pt>
          <cx:pt idx="2901">17581.5</cx:pt>
          <cx:pt idx="2902">26316</cx:pt>
          <cx:pt idx="2903">16852.5</cx:pt>
          <cx:pt idx="2904">16051.5</cx:pt>
          <cx:pt idx="2905">14148</cx:pt>
          <cx:pt idx="2906">18391.5</cx:pt>
          <cx:pt idx="2907">31887</cx:pt>
          <cx:pt idx="2908">43659</cx:pt>
          <cx:pt idx="2909">19840.5</cx:pt>
          <cx:pt idx="2910">25209</cx:pt>
          <cx:pt idx="2911">44113.5</cx:pt>
          <cx:pt idx="2912">20628</cx:pt>
          <cx:pt idx="2913">15601.5</cx:pt>
          <cx:pt idx="2914">23643</cx:pt>
          <cx:pt idx="2915">21168</cx:pt>
          <cx:pt idx="2916">16006.5</cx:pt>
          <cx:pt idx="2917">20979</cx:pt>
          <cx:pt idx="2918">8464.5</cx:pt>
          <cx:pt idx="2919">15750</cx:pt>
          <cx:pt idx="2920">30879</cx:pt>
          <cx:pt idx="2921">26640</cx:pt>
          <cx:pt idx="2922">50881.5</cx:pt>
          <cx:pt idx="2923">9000</cx:pt>
          <cx:pt idx="2924">16875</cx:pt>
          <cx:pt idx="2925">72607.5</cx:pt>
          <cx:pt idx="2926">26284.5</cx:pt>
          <cx:pt idx="2927">41692.5</cx:pt>
          <cx:pt idx="2928">9000</cx:pt>
          <cx:pt idx="2929">6750</cx:pt>
          <cx:pt idx="2930">33025.5</cx:pt>
          <cx:pt idx="2931">25591.5</cx:pt>
          <cx:pt idx="2932">26527.5</cx:pt>
          <cx:pt idx="2933">32337</cx:pt>
          <cx:pt idx="2934">13500</cx:pt>
          <cx:pt idx="2935">26199</cx:pt>
          <cx:pt idx="2936">27000</cx:pt>
          <cx:pt idx="2937">16047</cx:pt>
          <cx:pt idx="2938">29376</cx:pt>
          <cx:pt idx="2939">36292.5</cx:pt>
          <cx:pt idx="2940">20151</cx:pt>
          <cx:pt idx="2941">62820</cx:pt>
          <cx:pt idx="2942">71374.5</cx:pt>
          <cx:pt idx="2943">11871</cx:pt>
          <cx:pt idx="2944">11619</cx:pt>
          <cx:pt idx="2945">19134</cx:pt>
          <cx:pt idx="2946">10548</cx:pt>
          <cx:pt idx="2947">34911</cx:pt>
          <cx:pt idx="2948">16875</cx:pt>
          <cx:pt idx="2949">30744</cx:pt>
          <cx:pt idx="2950">17208</cx:pt>
          <cx:pt idx="2951">28503</cx:pt>
          <cx:pt idx="2952">41548.5</cx:pt>
          <cx:pt idx="2953">36864</cx:pt>
          <cx:pt idx="2954">48528</cx:pt>
          <cx:pt idx="2955">13419</cx:pt>
          <cx:pt idx="2956">22500</cx:pt>
          <cx:pt idx="2957">36333</cx:pt>
          <cx:pt idx="2958">40909.5</cx:pt>
          <cx:pt idx="2959">13045.5</cx:pt>
          <cx:pt idx="2960">45333</cx:pt>
          <cx:pt idx="2961">16960.5</cx:pt>
          <cx:pt idx="2962">14661</cx:pt>
          <cx:pt idx="2963">55291.5</cx:pt>
          <cx:pt idx="2964">43654.5</cx:pt>
          <cx:pt idx="2965">14751</cx:pt>
          <cx:pt idx="2966">53901</cx:pt>
          <cx:pt idx="2967">40054.5</cx:pt>
          <cx:pt idx="2968">29826</cx:pt>
          <cx:pt idx="2969">34690.5</cx:pt>
          <cx:pt idx="2970">35869.5</cx:pt>
          <cx:pt idx="2971">24210</cx:pt>
          <cx:pt idx="2972">56250</cx:pt>
          <cx:pt idx="2973">6750</cx:pt>
          <cx:pt idx="2974">43978.5</cx:pt>
          <cx:pt idx="2975">18396</cx:pt>
          <cx:pt idx="2976">61915.5</cx:pt>
          <cx:pt idx="2977">8649</cx:pt>
          <cx:pt idx="2978">16074</cx:pt>
          <cx:pt idx="2979">6750</cx:pt>
          <cx:pt idx="2980">19030.5</cx:pt>
          <cx:pt idx="2981">7308</cx:pt>
          <cx:pt idx="2982">29164.5</cx:pt>
          <cx:pt idx="2983">26446.5</cx:pt>
          <cx:pt idx="2984">10611</cx:pt>
          <cx:pt idx="2985">32904</cx:pt>
          <cx:pt idx="2986">20259</cx:pt>
          <cx:pt idx="2987">21510</cx:pt>
          <cx:pt idx="2988">26284.5</cx:pt>
          <cx:pt idx="2989">21793.5</cx:pt>
          <cx:pt idx="2990">47295</cx:pt>
          <cx:pt idx="2991">68814</cx:pt>
          <cx:pt idx="2992">21613.5</cx:pt>
          <cx:pt idx="2993">15084</cx:pt>
          <cx:pt idx="2994">11421</cx:pt>
          <cx:pt idx="2995">22234.5</cx:pt>
          <cx:pt idx="2996">26046</cx:pt>
          <cx:pt idx="2997">32274</cx:pt>
          <cx:pt idx="2998">20128.5</cx:pt>
          <cx:pt idx="2999">18936</cx:pt>
          <cx:pt idx="3000">37800</cx:pt>
          <cx:pt idx="3001">19440</cx:pt>
          <cx:pt idx="3002">19431</cx:pt>
          <cx:pt idx="3003">35743.5</cx:pt>
          <cx:pt idx="3004">47794.5</cx:pt>
          <cx:pt idx="3005">25573.5</cx:pt>
          <cx:pt idx="3006">53712</cx:pt>
          <cx:pt idx="3007">9000</cx:pt>
          <cx:pt idx="3008">6777</cx:pt>
          <cx:pt idx="3009">5674.5</cx:pt>
          <cx:pt idx="3010">15151.5</cx:pt>
          <cx:pt idx="3011">36459</cx:pt>
          <cx:pt idx="3012">17806.5</cx:pt>
          <cx:pt idx="3013">14350.5</cx:pt>
          <cx:pt idx="3014">39195</cx:pt>
          <cx:pt idx="3015">27715.5</cx:pt>
          <cx:pt idx="3016">40302</cx:pt>
          <cx:pt idx="3017">14863.5</cx:pt>
          <cx:pt idx="3018">22018.5</cx:pt>
          <cx:pt idx="3019">16852.5</cx:pt>
          <cx:pt idx="3020">36913.5</cx:pt>
          <cx:pt idx="3021">32877</cx:pt>
          <cx:pt idx="3022">9000</cx:pt>
          <cx:pt idx="3023">16033.5</cx:pt>
          <cx:pt idx="3024">50400</cx:pt>
          <cx:pt idx="3025">13963.5</cx:pt>
          <cx:pt idx="3026">31630.5</cx:pt>
          <cx:pt idx="3027">24246</cx:pt>
          <cx:pt idx="3028">11682</cx:pt>
          <cx:pt idx="3029">51948</cx:pt>
          <cx:pt idx="3030">17388</cx:pt>
          <cx:pt idx="3031">22180.5</cx:pt>
          <cx:pt idx="3032">26640</cx:pt>
          <cx:pt idx="3033">42759</cx:pt>
          <cx:pt idx="3034">20250</cx:pt>
          <cx:pt idx="3035">6750</cx:pt>
          <cx:pt idx="3036">12888</cx:pt>
          <cx:pt idx="3037">40032</cx:pt>
          <cx:pt idx="3038">21861</cx:pt>
          <cx:pt idx="3039">37534.5</cx:pt>
          <cx:pt idx="3040">8356.5</cx:pt>
          <cx:pt idx="3041">25573.5</cx:pt>
          <cx:pt idx="3042">33025.5</cx:pt>
          <cx:pt idx="3043">22527</cx:pt>
          <cx:pt idx="3044">42385.5</cx:pt>
          <cx:pt idx="3045">28480.5</cx:pt>
          <cx:pt idx="3046">26991</cx:pt>
          <cx:pt idx="3047">9877.5</cx:pt>
          <cx:pt idx="3048">24745.5</cx:pt>
          <cx:pt idx="3049">20250</cx:pt>
          <cx:pt idx="3050">45814.5</cx:pt>
          <cx:pt idx="3051">13500</cx:pt>
          <cx:pt idx="3052">28503</cx:pt>
          <cx:pt idx="3053">6750</cx:pt>
          <cx:pt idx="3054">24201</cx:pt>
          <cx:pt idx="3055">4581</cx:pt>
          <cx:pt idx="3056">36459</cx:pt>
          <cx:pt idx="3057">26203.5</cx:pt>
          <cx:pt idx="3058">40320</cx:pt>
          <cx:pt idx="3059">9513</cx:pt>
          <cx:pt idx="3060">13500</cx:pt>
          <cx:pt idx="3061">23539.5</cx:pt>
          <cx:pt idx="3062">17253</cx:pt>
          <cx:pt idx="3063">35685</cx:pt>
          <cx:pt idx="3064">36459</cx:pt>
          <cx:pt idx="3065">29745</cx:pt>
          <cx:pt idx="3066">12375</cx:pt>
          <cx:pt idx="3067">23107.5</cx:pt>
          <cx:pt idx="3068">36819</cx:pt>
          <cx:pt idx="3069">22018.5</cx:pt>
          <cx:pt idx="3070">5206.5</cx:pt>
          <cx:pt idx="3071">37264.5</cx:pt>
          <cx:pt idx="3072">11502</cx:pt>
          <cx:pt idx="3073">28759.5</cx:pt>
          <cx:pt idx="3074">14521.5</cx:pt>
          <cx:pt idx="3075">15790.5</cx:pt>
          <cx:pt idx="3076">25960.5</cx:pt>
          <cx:pt idx="3077">26640</cx:pt>
          <cx:pt idx="3078">24808.5</cx:pt>
          <cx:pt idx="3079">17577</cx:pt>
          <cx:pt idx="3080">31041</cx:pt>
          <cx:pt idx="3081">41427</cx:pt>
          <cx:pt idx="3082">17095.5</cx:pt>
          <cx:pt idx="3083">23814</cx:pt>
          <cx:pt idx="3084">67500</cx:pt>
          <cx:pt idx="3085">9000</cx:pt>
          <cx:pt idx="3086">18688.5</cx:pt>
          <cx:pt idx="3087">21937.5</cx:pt>
          <cx:pt idx="3088">9000</cx:pt>
          <cx:pt idx="3089">14323.5</cx:pt>
          <cx:pt idx="3090">25969.5</cx:pt>
          <cx:pt idx="3091">6934.5</cx:pt>
          <cx:pt idx="3092">22198.5</cx:pt>
          <cx:pt idx="3093">53208</cx:pt>
          <cx:pt idx="3094">62770.5</cx:pt>
          <cx:pt idx="3095">35451</cx:pt>
          <cx:pt idx="3096">9256.5</cx:pt>
          <cx:pt idx="3097">3303</cx:pt>
          <cx:pt idx="3098">39600</cx:pt>
          <cx:pt idx="3099">42547.5</cx:pt>
          <cx:pt idx="3100">40063.5</cx:pt>
          <cx:pt idx="3101">29587.5</cx:pt>
          <cx:pt idx="3102">19737</cx:pt>
          <cx:pt idx="3103">15880.5</cx:pt>
          <cx:pt idx="3104">13005</cx:pt>
          <cx:pt idx="3105">12375</cx:pt>
          <cx:pt idx="3106">23949</cx:pt>
          <cx:pt idx="3107">13050</cx:pt>
          <cx:pt idx="3108">25461</cx:pt>
          <cx:pt idx="3109">32895</cx:pt>
          <cx:pt idx="3110">9382.5</cx:pt>
          <cx:pt idx="3111">72607.5</cx:pt>
          <cx:pt idx="3112">19926</cx:pt>
          <cx:pt idx="3113">29884.5</cx:pt>
          <cx:pt idx="3114">11250</cx:pt>
          <cx:pt idx="3115">28548</cx:pt>
          <cx:pt idx="3116">27702</cx:pt>
          <cx:pt idx="3117">46422</cx:pt>
          <cx:pt idx="3118">29650.5</cx:pt>
          <cx:pt idx="3119">10075.5</cx:pt>
          <cx:pt idx="3120">72607.5</cx:pt>
          <cx:pt idx="3121">34038</cx:pt>
          <cx:pt idx="3122">7929</cx:pt>
          <cx:pt idx="3123">10125</cx:pt>
          <cx:pt idx="3124">30528</cx:pt>
          <cx:pt idx="3125">39604.5</cx:pt>
          <cx:pt idx="3126">31810.5</cx:pt>
          <cx:pt idx="3127">8307</cx:pt>
          <cx:pt idx="3128">26640</cx:pt>
          <cx:pt idx="3129">29362.5</cx:pt>
          <cx:pt idx="3130">51934.5</cx:pt>
          <cx:pt idx="3131">16456.5</cx:pt>
          <cx:pt idx="3132">31653</cx:pt>
          <cx:pt idx="3133">51543</cx:pt>
          <cx:pt idx="3134">25519.5</cx:pt>
          <cx:pt idx="3135">69295.5</cx:pt>
          <cx:pt idx="3136">14755.5</cx:pt>
          <cx:pt idx="3137">12816</cx:pt>
          <cx:pt idx="3138">41269.5</cx:pt>
          <cx:pt idx="3139">58500</cx:pt>
          <cx:pt idx="3140">62010</cx:pt>
          <cx:pt idx="3141">23814</cx:pt>
          <cx:pt idx="3142">6750</cx:pt>
          <cx:pt idx="3143">22738.5</cx:pt>
          <cx:pt idx="3144">22500</cx:pt>
          <cx:pt idx="3145">60012</cx:pt>
          <cx:pt idx="3146">38578.5</cx:pt>
          <cx:pt idx="3147">26833.5</cx:pt>
          <cx:pt idx="3148">53712</cx:pt>
          <cx:pt idx="3149">18643.5</cx:pt>
          <cx:pt idx="3150">23139</cx:pt>
          <cx:pt idx="3151">31500</cx:pt>
          <cx:pt idx="3152">16542</cx:pt>
          <cx:pt idx="3153">31486.5</cx:pt>
          <cx:pt idx="3154">17550</cx:pt>
          <cx:pt idx="3155">2596.5</cx:pt>
          <cx:pt idx="3156">34587</cx:pt>
          <cx:pt idx="3157">13914</cx:pt>
          <cx:pt idx="3158">36139.5</cx:pt>
          <cx:pt idx="3159">56092.5</cx:pt>
          <cx:pt idx="3160">37669.5</cx:pt>
          <cx:pt idx="3161">25555.5</cx:pt>
          <cx:pt idx="3162">18819</cx:pt>
          <cx:pt idx="3163">29160</cx:pt>
          <cx:pt idx="3164">28242</cx:pt>
          <cx:pt idx="3165">14521.5</cx:pt>
          <cx:pt idx="3166">37111.5</cx:pt>
          <cx:pt idx="3167">24363</cx:pt>
          <cx:pt idx="3168">9000</cx:pt>
          <cx:pt idx="3169">17136</cx:pt>
          <cx:pt idx="3170">16258.5</cx:pt>
          <cx:pt idx="3171">20250</cx:pt>
          <cx:pt idx="3172">65475</cx:pt>
          <cx:pt idx="3173">41719.5</cx:pt>
          <cx:pt idx="3174">27630</cx:pt>
          <cx:pt idx="3175">52218</cx:pt>
          <cx:pt idx="3176">4095</cx:pt>
          <cx:pt idx="3177">30280.5</cx:pt>
          <cx:pt idx="3178">50377.5</cx:pt>
          <cx:pt idx="3179">48091.5</cx:pt>
          <cx:pt idx="3180">27324</cx:pt>
          <cx:pt idx="3181">40284</cx:pt>
          <cx:pt idx="3182">38200.5</cx:pt>
          <cx:pt idx="3183">39591</cx:pt>
          <cx:pt idx="3184">62613</cx:pt>
          <cx:pt idx="3185">13522.5</cx:pt>
          <cx:pt idx="3186">54850.5</cx:pt>
          <cx:pt idx="3187">41994</cx:pt>
          <cx:pt idx="3188">23773.5</cx:pt>
          <cx:pt idx="3189">29425.5</cx:pt>
          <cx:pt idx="3190">21339</cx:pt>
          <cx:pt idx="3191">52654.5</cx:pt>
          <cx:pt idx="3192">31045.5</cx:pt>
          <cx:pt idx="3193">18607.5</cx:pt>
          <cx:pt idx="3194">25839</cx:pt>
          <cx:pt idx="3195">13833</cx:pt>
          <cx:pt idx="3196">13842</cx:pt>
          <cx:pt idx="3197">13504.5</cx:pt>
          <cx:pt idx="3198">29655</cx:pt>
          <cx:pt idx="3199">9000</cx:pt>
          <cx:pt idx="3200">10125</cx:pt>
          <cx:pt idx="3201">16015.5</cx:pt>
          <cx:pt idx="3202">21906</cx:pt>
          <cx:pt idx="3203">8901</cx:pt>
          <cx:pt idx="3204">26703</cx:pt>
          <cx:pt idx="3205">23773.5</cx:pt>
          <cx:pt idx="3206">6750</cx:pt>
          <cx:pt idx="3207">6750</cx:pt>
          <cx:pt idx="3208">17743.5</cx:pt>
          <cx:pt idx="3209">94509</cx:pt>
          <cx:pt idx="3210">31770</cx:pt>
          <cx:pt idx="3211">13500</cx:pt>
          <cx:pt idx="3212">13279.5</cx:pt>
          <cx:pt idx="3213">43429.5</cx:pt>
          <cx:pt idx="3214">93928.5</cx:pt>
          <cx:pt idx="3215">16029</cx:pt>
          <cx:pt idx="3216">33025.5</cx:pt>
          <cx:pt idx="3217">20695.5</cx:pt>
          <cx:pt idx="3218">17797.5</cx:pt>
          <cx:pt idx="3219">24178.5</cx:pt>
          <cx:pt idx="3220">24462</cx:pt>
          <cx:pt idx="3221">43780.5</cx:pt>
          <cx:pt idx="3222">13500</cx:pt>
          <cx:pt idx="3223">22527</cx:pt>
          <cx:pt idx="3224">24750</cx:pt>
          <cx:pt idx="3225">37809</cx:pt>
          <cx:pt idx="3226">13500</cx:pt>
          <cx:pt idx="3227">21825</cx:pt>
          <cx:pt idx="3228">119731.5</cx:pt>
          <cx:pt idx="3229">83214</cx:pt>
          <cx:pt idx="3230">51138</cx:pt>
          <cx:pt idx="3231">65556</cx:pt>
          <cx:pt idx="3232">45499.5</cx:pt>
          <cx:pt idx="3233">31909.5</cx:pt>
          <cx:pt idx="3234">20250</cx:pt>
          <cx:pt idx="3235">21883.5</cx:pt>
          <cx:pt idx="3236">27549</cx:pt>
          <cx:pt idx="3237">47614.5</cx:pt>
          <cx:pt idx="3238">42075</cx:pt>
          <cx:pt idx="3239">16875</cx:pt>
          <cx:pt idx="3240">34866</cx:pt>
          <cx:pt idx="3241">16852.5</cx:pt>
          <cx:pt idx="3242">34038</cx:pt>
          <cx:pt idx="3243">21181.5</cx:pt>
          <cx:pt idx="3244">13500</cx:pt>
          <cx:pt idx="3245">20322</cx:pt>
          <cx:pt idx="3246">42642</cx:pt>
          <cx:pt idx="3247">37669.5</cx:pt>
          <cx:pt idx="3248">39321</cx:pt>
          <cx:pt idx="3249">11250</cx:pt>
          <cx:pt idx="3250">17397</cx:pt>
          <cx:pt idx="3251">28192.5</cx:pt>
          <cx:pt idx="3252">34785</cx:pt>
          <cx:pt idx="3253">27423</cx:pt>
          <cx:pt idx="3254">46611</cx:pt>
          <cx:pt idx="3255">26446.5</cx:pt>
          <cx:pt idx="3256">55426.5</cx:pt>
          <cx:pt idx="3257">50215.5</cx:pt>
          <cx:pt idx="3258">34582.5</cx:pt>
          <cx:pt idx="3259">37872</cx:pt>
          <cx:pt idx="3260">26217</cx:pt>
          <cx:pt idx="3261">30717</cx:pt>
          <cx:pt idx="3262">37332</cx:pt>
          <cx:pt idx="3263">48604.5</cx:pt>
          <cx:pt idx="3264">21982.5</cx:pt>
          <cx:pt idx="3265">21496.5</cx:pt>
          <cx:pt idx="3266">6750</cx:pt>
          <cx:pt idx="3267">41643</cx:pt>
          <cx:pt idx="3268">17311.5</cx:pt>
          <cx:pt idx="3269">19125</cx:pt>
          <cx:pt idx="3270">30717</cx:pt>
          <cx:pt idx="3271">41656.5</cx:pt>
          <cx:pt idx="3272">32125.5</cx:pt>
          <cx:pt idx="3273">38241</cx:pt>
          <cx:pt idx="3274">32274</cx:pt>
          <cx:pt idx="3275">35986.5</cx:pt>
          <cx:pt idx="3276">35244</cx:pt>
          <cx:pt idx="3277">32125.5</cx:pt>
          <cx:pt idx="3278">7515</cx:pt>
          <cx:pt idx="3279">6124.5</cx:pt>
          <cx:pt idx="3280">27778.5</cx:pt>
          <cx:pt idx="3281">23836.5</cx:pt>
          <cx:pt idx="3282">32125.5</cx:pt>
          <cx:pt idx="3283">40806</cx:pt>
          <cx:pt idx="3284">26446.5</cx:pt>
          <cx:pt idx="3285">25537.5</cx:pt>
          <cx:pt idx="3286">34780.5</cx:pt>
          <cx:pt idx="3287">59035.5</cx:pt>
          <cx:pt idx="3288">36864</cx:pt>
          <cx:pt idx="3289">11250</cx:pt>
          <cx:pt idx="3290">24939</cx:pt>
          <cx:pt idx="3291">19516.5</cx:pt>
          <cx:pt idx="3292">21847.5</cx:pt>
          <cx:pt idx="3293">24412.5</cx:pt>
          <cx:pt idx="3294">42790.5</cx:pt>
          <cx:pt idx="3295">13500</cx:pt>
          <cx:pt idx="3296">28525.5</cx:pt>
          <cx:pt idx="3297">11488.5</cx:pt>
          <cx:pt idx="3298">41301</cx:pt>
          <cx:pt idx="3299">42417</cx:pt>
          <cx:pt idx="3300">30150</cx:pt>
          <cx:pt idx="3301">18688.5</cx:pt>
          <cx:pt idx="3302">29745</cx:pt>
          <cx:pt idx="3303">11074.5</cx:pt>
          <cx:pt idx="3304">36616.5</cx:pt>
          <cx:pt idx="3305">69754.5</cx:pt>
          <cx:pt idx="3306">27724.5</cx:pt>
          <cx:pt idx="3307">56713.5</cx:pt>
          <cx:pt idx="3308">59904</cx:pt>
          <cx:pt idx="3309">32913</cx:pt>
          <cx:pt idx="3310">27630</cx:pt>
          <cx:pt idx="3311">5580</cx:pt>
          <cx:pt idx="3312">30573</cx:pt>
          <cx:pt idx="3313">25965</cx:pt>
          <cx:pt idx="3314">16056</cx:pt>
          <cx:pt idx="3315">44257.5</cx:pt>
          <cx:pt idx="3316">36846</cx:pt>
          <cx:pt idx="3317">76104</cx:pt>
          <cx:pt idx="3318">17086.5</cx:pt>
          <cx:pt idx="3319">36459</cx:pt>
          <cx:pt idx="3320">4738.5</cx:pt>
          <cx:pt idx="3321">30487.5</cx:pt>
          <cx:pt idx="3322">23872.5</cx:pt>
          <cx:pt idx="3323">29250</cx:pt>
          <cx:pt idx="3324">43722</cx:pt>
          <cx:pt idx="3325">16875</cx:pt>
          <cx:pt idx="3326">9877.5</cx:pt>
          <cx:pt idx="3327">26284.5</cx:pt>
          <cx:pt idx="3328">28782</cx:pt>
          <cx:pt idx="3329">40189.5</cx:pt>
          <cx:pt idx="3330">29520</cx:pt>
          <cx:pt idx="3331">31828.5</cx:pt>
          <cx:pt idx="3332">32328</cx:pt>
          <cx:pt idx="3333">27558</cx:pt>
          <cx:pt idx="3334">44406</cx:pt>
          <cx:pt idx="3335">24588</cx:pt>
          <cx:pt idx="3336">20317.5</cx:pt>
          <cx:pt idx="3337">47965.5</cx:pt>
          <cx:pt idx="3338">46084.5</cx:pt>
          <cx:pt idx="3339">33921</cx:pt>
          <cx:pt idx="3340">14751</cx:pt>
          <cx:pt idx="3341">12100.5</cx:pt>
          <cx:pt idx="3342">19345.5</cx:pt>
          <cx:pt idx="3343">21888</cx:pt>
          <cx:pt idx="3344">13500</cx:pt>
          <cx:pt idx="3345">26086.5</cx:pt>
          <cx:pt idx="3346">58333.5</cx:pt>
          <cx:pt idx="3347">35617.5</cx:pt>
          <cx:pt idx="3348">90918</cx:pt>
          <cx:pt idx="3349">34465.5</cx:pt>
          <cx:pt idx="3350">13500</cx:pt>
          <cx:pt idx="3351">15228</cx:pt>
          <cx:pt idx="3352">14265</cx:pt>
          <cx:pt idx="3353">25969.5</cx:pt>
          <cx:pt idx="3354">29862</cx:pt>
          <cx:pt idx="3355">19867.5</cx:pt>
          <cx:pt idx="3356">30150</cx:pt>
          <cx:pt idx="3357">17536.5</cx:pt>
          <cx:pt idx="3358">16263</cx:pt>
          <cx:pt idx="3359">24349.5</cx:pt>
          <cx:pt idx="3360">10003.5</cx:pt>
          <cx:pt idx="3361">15075</cx:pt>
          <cx:pt idx="3362">33750</cx:pt>
          <cx:pt idx="3363">14391</cx:pt>
          <cx:pt idx="3364">17352</cx:pt>
          <cx:pt idx="3365">23868</cx:pt>
          <cx:pt idx="3366">53001</cx:pt>
          <cx:pt idx="3367">23202</cx:pt>
          <cx:pt idx="3368">26392.5</cx:pt>
          <cx:pt idx="3369">51138</cx:pt>
          <cx:pt idx="3370">33264</cx:pt>
          <cx:pt idx="3371">109053</cx:pt>
          <cx:pt idx="3372">8550</cx:pt>
          <cx:pt idx="3373">9000</cx:pt>
          <cx:pt idx="3374">37669.5</cx:pt>
          <cx:pt idx="3375">12798</cx:pt>
          <cx:pt idx="3376">18369</cx:pt>
          <cx:pt idx="3377">34573.5</cx:pt>
          <cx:pt idx="3378">32053.5</cx:pt>
          <cx:pt idx="3379">9909</cx:pt>
          <cx:pt idx="3380">63567</cx:pt>
          <cx:pt idx="3381">12438</cx:pt>
          <cx:pt idx="3382">16875</cx:pt>
          <cx:pt idx="3383">31617</cx:pt>
          <cx:pt idx="3384">42642</cx:pt>
          <cx:pt idx="3385">25344</cx:pt>
          <cx:pt idx="3386">62698.5</cx:pt>
          <cx:pt idx="3387">53347.5</cx:pt>
          <cx:pt idx="3388">16753.5</cx:pt>
          <cx:pt idx="3389">42390</cx:pt>
          <cx:pt idx="3390">40320</cx:pt>
          <cx:pt idx="3391">32683.5</cx:pt>
          <cx:pt idx="3392">17361</cx:pt>
          <cx:pt idx="3393">12501</cx:pt>
          <cx:pt idx="3394">26446.5</cx:pt>
          <cx:pt idx="3395">24939</cx:pt>
          <cx:pt idx="3396">23872.5</cx:pt>
          <cx:pt idx="3397">9000</cx:pt>
          <cx:pt idx="3398">10809</cx:pt>
          <cx:pt idx="3399">30073.5</cx:pt>
          <cx:pt idx="3400">53671.5</cx:pt>
          <cx:pt idx="3401">26698.5</cx:pt>
          <cx:pt idx="3402">18432</cx:pt>
          <cx:pt idx="3403">43429.5</cx:pt>
          <cx:pt idx="3404">24543</cx:pt>
          <cx:pt idx="3405">26100</cx:pt>
          <cx:pt idx="3406">9157.5</cx:pt>
          <cx:pt idx="3407">15318</cx:pt>
          <cx:pt idx="3408">26640</cx:pt>
          <cx:pt idx="3409">9193.5</cx:pt>
          <cx:pt idx="3410">50625</cx:pt>
          <cx:pt idx="3411">26820</cx:pt>
          <cx:pt idx="3412">25200</cx:pt>
          <cx:pt idx="3413">29569.5</cx:pt>
          <cx:pt idx="3414">13500</cx:pt>
          <cx:pt idx="3415">25618.5</cx:pt>
          <cx:pt idx="3416">58963.5</cx:pt>
          <cx:pt idx="3417">13963.5</cx:pt>
          <cx:pt idx="3418">53595</cx:pt>
          <cx:pt idx="3419">13500</cx:pt>
          <cx:pt idx="3420">14620.5</cx:pt>
          <cx:pt idx="3421">36553.5</cx:pt>
          <cx:pt idx="3422">26626.5</cx:pt>
          <cx:pt idx="3423">17136</cx:pt>
          <cx:pt idx="3424">26041.5</cx:pt>
          <cx:pt idx="3425">32656.5</cx:pt>
          <cx:pt idx="3426">6750</cx:pt>
          <cx:pt idx="3427">17352</cx:pt>
          <cx:pt idx="3428">112909.5</cx:pt>
          <cx:pt idx="3429">9000</cx:pt>
          <cx:pt idx="3430">9661.5</cx:pt>
          <cx:pt idx="3431">29970</cx:pt>
          <cx:pt idx="3432">19125</cx:pt>
          <cx:pt idx="3433">9000</cx:pt>
          <cx:pt idx="3434">17914.5</cx:pt>
          <cx:pt idx="3435">34209</cx:pt>
          <cx:pt idx="3436">23107.5</cx:pt>
          <cx:pt idx="3437">52857</cx:pt>
          <cx:pt idx="3438">14242.5</cx:pt>
          <cx:pt idx="3439">40783.5</cx:pt>
          <cx:pt idx="3440">23863.5</cx:pt>
          <cx:pt idx="3441">43263</cx:pt>
          <cx:pt idx="3442">25537.5</cx:pt>
          <cx:pt idx="3443">19701</cx:pt>
          <cx:pt idx="3444">48501</cx:pt>
          <cx:pt idx="3445">25227</cx:pt>
          <cx:pt idx="3446">37125</cx:pt>
          <cx:pt idx="3447">40320</cx:pt>
          <cx:pt idx="3448">24669</cx:pt>
          <cx:pt idx="3449">5247</cx:pt>
          <cx:pt idx="3450">22198.5</cx:pt>
          <cx:pt idx="3451">44856</cx:pt>
          <cx:pt idx="3452">20250</cx:pt>
          <cx:pt idx="3453">56520</cx:pt>
          <cx:pt idx="3454">32436</cx:pt>
          <cx:pt idx="3455">28012.5</cx:pt>
          <cx:pt idx="3456">23143.5</cx:pt>
          <cx:pt idx="3457">15750</cx:pt>
          <cx:pt idx="3458">22338</cx:pt>
          <cx:pt idx="3459">18684</cx:pt>
          <cx:pt idx="3460">52321.5</cx:pt>
          <cx:pt idx="3461">45450</cx:pt>
          <cx:pt idx="3462">7686</cx:pt>
          <cx:pt idx="3463">17775</cx:pt>
          <cx:pt idx="3464">53253</cx:pt>
          <cx:pt idx="3465">13257</cx:pt>
          <cx:pt idx="3466">36747</cx:pt>
          <cx:pt idx="3467">37800</cx:pt>
          <cx:pt idx="3468">26086.5</cx:pt>
          <cx:pt idx="3469">26838</cx:pt>
          <cx:pt idx="3470">36459</cx:pt>
          <cx:pt idx="3471">34596</cx:pt>
          <cx:pt idx="3472">16096.5</cx:pt>
          <cx:pt idx="3473">23364</cx:pt>
          <cx:pt idx="3474">44082</cx:pt>
          <cx:pt idx="3475">56650.5</cx:pt>
          <cx:pt idx="3476">10125</cx:pt>
          <cx:pt idx="3477">12276</cx:pt>
          <cx:pt idx="3478">45234</cx:pt>
          <cx:pt idx="3479">13720.5</cx:pt>
          <cx:pt idx="3480">26581.5</cx:pt>
          <cx:pt idx="3481">10125</cx:pt>
          <cx:pt idx="3482">20794.5</cx:pt>
          <cx:pt idx="3483">25128</cx:pt>
          <cx:pt idx="3484">16852.5</cx:pt>
          <cx:pt idx="3485">18085.5</cx:pt>
          <cx:pt idx="3486">16164</cx:pt>
          <cx:pt idx="3487">16875</cx:pt>
          <cx:pt idx="3488">14751</cx:pt>
          <cx:pt idx="3489">9000</cx:pt>
          <cx:pt idx="3490">10755</cx:pt>
          <cx:pt idx="3491">39604.5</cx:pt>
          <cx:pt idx="3492">44752.5</cx:pt>
          <cx:pt idx="3493">28971</cx:pt>
          <cx:pt idx="3494">28836</cx:pt>
          <cx:pt idx="3495">24412.5</cx:pt>
          <cx:pt idx="3496">29970</cx:pt>
          <cx:pt idx="3497">22234.5</cx:pt>
          <cx:pt idx="3498">12375</cx:pt>
          <cx:pt idx="3499">30685.5</cx:pt>
          <cx:pt idx="3500">57127.5</cx:pt>
          <cx:pt idx="3501">20673</cx:pt>
          <cx:pt idx="3502">14391</cx:pt>
          <cx:pt idx="3503">16308</cx:pt>
          <cx:pt idx="3504">15552</cx:pt>
          <cx:pt idx="3505">43825.5</cx:pt>
          <cx:pt idx="3506">26316</cx:pt>
          <cx:pt idx="3507">14184</cx:pt>
          <cx:pt idx="3508">6750</cx:pt>
          <cx:pt idx="3509">33394.5</cx:pt>
          <cx:pt idx="3510">11250</cx:pt>
          <cx:pt idx="3511">16033.5</cx:pt>
          <cx:pt idx="3512">8649</cx:pt>
          <cx:pt idx="3513">31149</cx:pt>
          <cx:pt idx="3514">26145</cx:pt>
          <cx:pt idx="3515">9000</cx:pt>
          <cx:pt idx="3516">25537.5</cx:pt>
          <cx:pt idx="3517">13500</cx:pt>
          <cx:pt idx="3518">20943</cx:pt>
          <cx:pt idx="3519">16258.5</cx:pt>
          <cx:pt idx="3520">28215</cx:pt>
          <cx:pt idx="3521">29529</cx:pt>
          <cx:pt idx="3522">49972.5</cx:pt>
          <cx:pt idx="3523">7906.5</cx:pt>
          <cx:pt idx="3524">38839.5</cx:pt>
          <cx:pt idx="3525">10093.5</cx:pt>
          <cx:pt idx="3526">43312.5</cx:pt>
          <cx:pt idx="3527">9265.5</cx:pt>
          <cx:pt idx="3528">38286</cx:pt>
          <cx:pt idx="3529">26217</cx:pt>
          <cx:pt idx="3530">5634</cx:pt>
          <cx:pt idx="3531">19998</cx:pt>
          <cx:pt idx="3532">16096.5</cx:pt>
          <cx:pt idx="3533">28341</cx:pt>
          <cx:pt idx="3534">18387</cx:pt>
          <cx:pt idx="3535">47574</cx:pt>
          <cx:pt idx="3536">35554.5</cx:pt>
          <cx:pt idx="3537">20299.5</cx:pt>
          <cx:pt idx="3538">31855.5</cx:pt>
          <cx:pt idx="3539">18000</cx:pt>
          <cx:pt idx="3540">19737</cx:pt>
          <cx:pt idx="3541">19435.5</cx:pt>
          <cx:pt idx="3542">22738.5</cx:pt>
          <cx:pt idx="3543">16456.5</cx:pt>
          <cx:pt idx="3544">72607.5</cx:pt>
          <cx:pt idx="3545">32067</cx:pt>
          <cx:pt idx="3546">25632</cx:pt>
          <cx:pt idx="3547">26316</cx:pt>
          <cx:pt idx="3548">8541</cx:pt>
          <cx:pt idx="3549">12960</cx:pt>
          <cx:pt idx="3550">33394.5</cx:pt>
          <cx:pt idx="3551">35590.5</cx:pt>
          <cx:pt idx="3552">37800</cx:pt>
          <cx:pt idx="3553">9000</cx:pt>
          <cx:pt idx="3554">40063.5</cx:pt>
          <cx:pt idx="3555">29250</cx:pt>
          <cx:pt idx="3556">40234.5</cx:pt>
          <cx:pt idx="3557">15192</cx:pt>
          <cx:pt idx="3558">22050</cx:pt>
          <cx:pt idx="3559">16164</cx:pt>
          <cx:pt idx="3560">9000</cx:pt>
          <cx:pt idx="3561">23773.5</cx:pt>
          <cx:pt idx="3562">23773.5</cx:pt>
          <cx:pt idx="3563">17941.5</cx:pt>
          <cx:pt idx="3564">30654</cx:pt>
          <cx:pt idx="3565">39199.5</cx:pt>
          <cx:pt idx="3566">9000</cx:pt>
          <cx:pt idx="3567">32602.5</cx:pt>
          <cx:pt idx="3568">27193.5</cx:pt>
          <cx:pt idx="3569">45495</cx:pt>
          <cx:pt idx="3570">29506.5</cx:pt>
          <cx:pt idx="3571">20691</cx:pt>
          <cx:pt idx="3572">33750</cx:pt>
          <cx:pt idx="3573">9000</cx:pt>
          <cx:pt idx="3574">30078</cx:pt>
          <cx:pt idx="3575">14305.5</cx:pt>
          <cx:pt idx="3576">6750</cx:pt>
          <cx:pt idx="3577">28570.5</cx:pt>
          <cx:pt idx="3578">16447.5</cx:pt>
          <cx:pt idx="3579">20353.5</cx:pt>
          <cx:pt idx="3580">22527</cx:pt>
          <cx:pt idx="3581">34465.5</cx:pt>
          <cx:pt idx="3582">51592.5</cx:pt>
          <cx:pt idx="3583">25128</cx:pt>
          <cx:pt idx="3584">22176</cx:pt>
          <cx:pt idx="3585">20250</cx:pt>
          <cx:pt idx="3586">30681</cx:pt>
          <cx:pt idx="3587">27715.5</cx:pt>
          <cx:pt idx="3588">20322</cx:pt>
          <cx:pt idx="3589">44725.5</cx:pt>
          <cx:pt idx="3590">15084</cx:pt>
          <cx:pt idx="3591">31018.5</cx:pt>
          <cx:pt idx="3592">9000</cx:pt>
          <cx:pt idx="3593">28260</cx:pt>
          <cx:pt idx="3594">9000</cx:pt>
          <cx:pt idx="3595">16227</cx:pt>
          <cx:pt idx="3596">66712.5</cx:pt>
          <cx:pt idx="3597">28404</cx:pt>
          <cx:pt idx="3598">13212</cx:pt>
          <cx:pt idx="3599">31176</cx:pt>
          <cx:pt idx="3600">16875</cx:pt>
          <cx:pt idx="3601">52920</cx:pt>
          <cx:pt idx="3602">13500</cx:pt>
          <cx:pt idx="3603">18211.5</cx:pt>
          <cx:pt idx="3604">43443</cx:pt>
          <cx:pt idx="3605">35685</cx:pt>
          <cx:pt idx="3606">11704.5</cx:pt>
          <cx:pt idx="3607">40455</cx:pt>
          <cx:pt idx="3608">8442</cx:pt>
          <cx:pt idx="3609">33129</cx:pt>
          <cx:pt idx="3610">21649.5</cx:pt>
          <cx:pt idx="3611">22261.5</cx:pt>
          <cx:pt idx="3612">13842</cx:pt>
          <cx:pt idx="3613">61461</cx:pt>
          <cx:pt idx="3614">36981</cx:pt>
          <cx:pt idx="3615">24205.5</cx:pt>
          <cx:pt idx="3616">25218</cx:pt>
          <cx:pt idx="3617">32602.5</cx:pt>
          <cx:pt idx="3618">15232.5</cx:pt>
          <cx:pt idx="3619">14962.5</cx:pt>
          <cx:pt idx="3620">12217.5</cx:pt>
          <cx:pt idx="3621">27423</cx:pt>
          <cx:pt idx="3622">9000</cx:pt>
          <cx:pt idx="3623">24376.5</cx:pt>
          <cx:pt idx="3624">11893.5</cx:pt>
          <cx:pt idx="3625">28930.5</cx:pt>
          <cx:pt idx="3626">47272.5</cx:pt>
          <cx:pt idx="3627">25060.5</cx:pt>
          <cx:pt idx="3628">66757.5</cx:pt>
          <cx:pt idx="3629">17527.5</cx:pt>
          <cx:pt idx="3630">31261.5</cx:pt>
          <cx:pt idx="3631">17851.5</cx:pt>
          <cx:pt idx="3632">14391</cx:pt>
          <cx:pt idx="3633">16852.5</cx:pt>
          <cx:pt idx="3634">22090.5</cx:pt>
          <cx:pt idx="3635">13482</cx:pt>
          <cx:pt idx="3636">30982.5</cx:pt>
          <cx:pt idx="3637">19966.5</cx:pt>
          <cx:pt idx="3638">8023.5</cx:pt>
          <cx:pt idx="3639">27324</cx:pt>
          <cx:pt idx="3640">10233</cx:pt>
          <cx:pt idx="3641">23850</cx:pt>
          <cx:pt idx="3642">33354</cx:pt>
          <cx:pt idx="3643">17550</cx:pt>
          <cx:pt idx="3644">32602.5</cx:pt>
          <cx:pt idx="3645">14445</cx:pt>
          <cx:pt idx="3646">31171.5</cx:pt>
          <cx:pt idx="3647">42142.5</cx:pt>
          <cx:pt idx="3648">27778.5</cx:pt>
          <cx:pt idx="3649">49077</cx:pt>
          <cx:pt idx="3650">17095.5</cx:pt>
          <cx:pt idx="3651">42192</cx:pt>
          <cx:pt idx="3652">15502.5</cx:pt>
          <cx:pt idx="3653">19998</cx:pt>
          <cx:pt idx="3654">26743.5</cx:pt>
          <cx:pt idx="3655">23413.5</cx:pt>
          <cx:pt idx="3656">71590.5</cx:pt>
          <cx:pt idx="3657">17779.5</cx:pt>
          <cx:pt idx="3658">62019</cx:pt>
          <cx:pt idx="3659">18144</cx:pt>
          <cx:pt idx="3660">32458.5</cx:pt>
          <cx:pt idx="3661">45445.5</cx:pt>
          <cx:pt idx="3662">23440.5</cx:pt>
          <cx:pt idx="3663">15903</cx:pt>
          <cx:pt idx="3664">27193.5</cx:pt>
          <cx:pt idx="3665">22486.5</cx:pt>
          <cx:pt idx="3666">29034</cx:pt>
          <cx:pt idx="3667">66928.5</cx:pt>
          <cx:pt idx="3668">15835.5</cx:pt>
          <cx:pt idx="3669">31522.5</cx:pt>
          <cx:pt idx="3670">13500</cx:pt>
          <cx:pt idx="3671">5625</cx:pt>
          <cx:pt idx="3672">62568</cx:pt>
          <cx:pt idx="3673">13500</cx:pt>
          <cx:pt idx="3674">26640</cx:pt>
          <cx:pt idx="3675">26707.5</cx:pt>
          <cx:pt idx="3676">7443</cx:pt>
          <cx:pt idx="3677">22936.5</cx:pt>
          <cx:pt idx="3678">33120</cx:pt>
          <cx:pt idx="3679">46053</cx:pt>
          <cx:pt idx="3680">12496.5</cx:pt>
          <cx:pt idx="3681">32004</cx:pt>
          <cx:pt idx="3682">22455</cx:pt>
          <cx:pt idx="3683">37800</cx:pt>
          <cx:pt idx="3684">30397.5</cx:pt>
          <cx:pt idx="3685">58347</cx:pt>
          <cx:pt idx="3686">21888</cx:pt>
          <cx:pt idx="3687">35271</cx:pt>
          <cx:pt idx="3688">36553.5</cx:pt>
          <cx:pt idx="3689">11151</cx:pt>
          <cx:pt idx="3690">22729.5</cx:pt>
          <cx:pt idx="3691">18135</cx:pt>
          <cx:pt idx="3692">34749</cx:pt>
          <cx:pt idx="3693">38938.5</cx:pt>
          <cx:pt idx="3694">47880</cx:pt>
          <cx:pt idx="3695">17136</cx:pt>
          <cx:pt idx="3696">26154</cx:pt>
          <cx:pt idx="3697">19125</cx:pt>
          <cx:pt idx="3698">39604.5</cx:pt>
          <cx:pt idx="3699">13500</cx:pt>
          <cx:pt idx="3700">25128</cx:pt>
          <cx:pt idx="3701">5220</cx:pt>
          <cx:pt idx="3702">8856</cx:pt>
          <cx:pt idx="3703">31261.5</cx:pt>
          <cx:pt idx="3704">31653</cx:pt>
          <cx:pt idx="3705">29862</cx:pt>
          <cx:pt idx="3706">9531</cx:pt>
          <cx:pt idx="3707">13500</cx:pt>
          <cx:pt idx="3708">7204.5</cx:pt>
          <cx:pt idx="3709">24601.5</cx:pt>
          <cx:pt idx="3710">25227</cx:pt>
          <cx:pt idx="3711">29821.5</cx:pt>
          <cx:pt idx="3712">80239.5</cx:pt>
          <cx:pt idx="3713">54364.5</cx:pt>
          <cx:pt idx="3714">45612</cx:pt>
          <cx:pt idx="3715">27000</cx:pt>
          <cx:pt idx="3716">48415.5</cx:pt>
          <cx:pt idx="3717">31261.5</cx:pt>
          <cx:pt idx="3718">20596.5</cx:pt>
          <cx:pt idx="3719">22500</cx:pt>
          <cx:pt idx="3720">34411.5</cx:pt>
          <cx:pt idx="3721">9000</cx:pt>
          <cx:pt idx="3722">19053</cx:pt>
          <cx:pt idx="3723">56290.5</cx:pt>
          <cx:pt idx="3724">26572.5</cx:pt>
          <cx:pt idx="3725">12564</cx:pt>
          <cx:pt idx="3726">62505</cx:pt>
          <cx:pt idx="3727">40063.5</cx:pt>
          <cx:pt idx="3728">22050</cx:pt>
          <cx:pt idx="3729">25645.5</cx:pt>
          <cx:pt idx="3730">15952.5</cx:pt>
          <cx:pt idx="3731">27535.5</cx:pt>
          <cx:pt idx="3732">29385</cx:pt>
          <cx:pt idx="3733">30109.5</cx:pt>
          <cx:pt idx="3734">28399.5</cx:pt>
          <cx:pt idx="3735">23845.5</cx:pt>
          <cx:pt idx="3736">19125</cx:pt>
          <cx:pt idx="3737">41494.5</cx:pt>
          <cx:pt idx="3738">20299.5</cx:pt>
          <cx:pt idx="3739">26874</cx:pt>
          <cx:pt idx="3740">41787</cx:pt>
          <cx:pt idx="3741">35842.5</cx:pt>
          <cx:pt idx="3742">20295</cx:pt>
          <cx:pt idx="3743">24160.5</cx:pt>
          <cx:pt idx="3744">17811</cx:pt>
          <cx:pt idx="3745">45684</cx:pt>
          <cx:pt idx="3746">10876.5</cx:pt>
          <cx:pt idx="3747">26518.5</cx:pt>
          <cx:pt idx="3748">28642.5</cx:pt>
          <cx:pt idx="3749">40104</cx:pt>
          <cx:pt idx="3750">26874</cx:pt>
          <cx:pt idx="3751">37768.5</cx:pt>
          <cx:pt idx="3752">23764.5</cx:pt>
          <cx:pt idx="3753">14854.5</cx:pt>
          <cx:pt idx="3754">11263.5</cx:pt>
          <cx:pt idx="3755">35244</cx:pt>
          <cx:pt idx="3756">10795.5</cx:pt>
          <cx:pt idx="3757">22770</cx:pt>
          <cx:pt idx="3758">6259.5</cx:pt>
          <cx:pt idx="3759">3276</cx:pt>
          <cx:pt idx="3760">51543</cx:pt>
          <cx:pt idx="3761">32125.5</cx:pt>
          <cx:pt idx="3762">22468.5</cx:pt>
          <cx:pt idx="3763">29587.5</cx:pt>
          <cx:pt idx="3764">60250.5</cx:pt>
          <cx:pt idx="3765">21478.5</cx:pt>
          <cx:pt idx="3766">59175</cx:pt>
          <cx:pt idx="3767">36616.5</cx:pt>
          <cx:pt idx="3768">22423.5</cx:pt>
          <cx:pt idx="3769">6750</cx:pt>
          <cx:pt idx="3770">14724</cx:pt>
          <cx:pt idx="3771">37800</cx:pt>
          <cx:pt idx="3772">31576.5</cx:pt>
          <cx:pt idx="3773">51871.5</cx:pt>
          <cx:pt idx="3774">6637.5</cx:pt>
          <cx:pt idx="3775">26640</cx:pt>
          <cx:pt idx="3776">13972.5</cx:pt>
          <cx:pt idx="3777">76473</cx:pt>
          <cx:pt idx="3778">36292.5</cx:pt>
          <cx:pt idx="3779">49959</cx:pt>
          <cx:pt idx="3780">37800</cx:pt>
          <cx:pt idx="3781">39816</cx:pt>
          <cx:pt idx="3782">26316</cx:pt>
          <cx:pt idx="3783">16474.5</cx:pt>
          <cx:pt idx="3784">28503</cx:pt>
          <cx:pt idx="3785">9000</cx:pt>
          <cx:pt idx="3786">23773.5</cx:pt>
          <cx:pt idx="3787">15219</cx:pt>
          <cx:pt idx="3788">32017.5</cx:pt>
          <cx:pt idx="3789">29920.5</cx:pt>
          <cx:pt idx="3790">29713.5</cx:pt>
          <cx:pt idx="3791">13140</cx:pt>
          <cx:pt idx="3792">26739</cx:pt>
          <cx:pt idx="3793">16735.5</cx:pt>
          <cx:pt idx="3794">31086</cx:pt>
          <cx:pt idx="3795">12375</cx:pt>
          <cx:pt idx="3796">42057</cx:pt>
          <cx:pt idx="3797">15165</cx:pt>
          <cx:pt idx="3798">28570.5</cx:pt>
          <cx:pt idx="3799">40320</cx:pt>
          <cx:pt idx="3800">13095</cx:pt>
          <cx:pt idx="3801">42790.5</cx:pt>
          <cx:pt idx="3802">4509</cx:pt>
          <cx:pt idx="3803">13702.5</cx:pt>
          <cx:pt idx="3804">17662.5</cx:pt>
          <cx:pt idx="3805">16852.5</cx:pt>
          <cx:pt idx="3806">30339</cx:pt>
          <cx:pt idx="3807">29677.5</cx:pt>
          <cx:pt idx="3808">42511.5</cx:pt>
          <cx:pt idx="3809">25506</cx:pt>
          <cx:pt idx="3810">19287</cx:pt>
          <cx:pt idx="3811">18000</cx:pt>
          <cx:pt idx="3812">7155</cx:pt>
          <cx:pt idx="3813">31000.5</cx:pt>
          <cx:pt idx="3814">30568.5</cx:pt>
          <cx:pt idx="3815">12375</cx:pt>
          <cx:pt idx="3816">44671.5</cx:pt>
          <cx:pt idx="3817">11205</cx:pt>
          <cx:pt idx="3818">40311</cx:pt>
          <cx:pt idx="3819">22527</cx:pt>
          <cx:pt idx="3820">32017.5</cx:pt>
          <cx:pt idx="3821">45814.5</cx:pt>
          <cx:pt idx="3822">58315.5</cx:pt>
          <cx:pt idx="3823">18153</cx:pt>
          <cx:pt idx="3824">16654.5</cx:pt>
          <cx:pt idx="3825">9526.5</cx:pt>
          <cx:pt idx="3826">13351.5</cx:pt>
          <cx:pt idx="3827">9630</cx:pt>
          <cx:pt idx="3828">29389.5</cx:pt>
          <cx:pt idx="3829">34249.5</cx:pt>
          <cx:pt idx="3830">40167</cx:pt>
          <cx:pt idx="3831">14764.5</cx:pt>
          <cx:pt idx="3832">12204</cx:pt>
          <cx:pt idx="3833">62613</cx:pt>
          <cx:pt idx="3834">45139.5</cx:pt>
          <cx:pt idx="3835">26100</cx:pt>
          <cx:pt idx="3836">43510.5</cx:pt>
          <cx:pt idx="3837">35383.5</cx:pt>
          <cx:pt idx="3838">22050</cx:pt>
          <cx:pt idx="3839">13500</cx:pt>
          <cx:pt idx="3840">36864</cx:pt>
          <cx:pt idx="3841">21991.5</cx:pt>
          <cx:pt idx="3842">20295</cx:pt>
          <cx:pt idx="3843">30838.5</cx:pt>
          <cx:pt idx="3844">6750</cx:pt>
          <cx:pt idx="3845">31945.5</cx:pt>
          <cx:pt idx="3846">11403</cx:pt>
          <cx:pt idx="3847">51817.5</cx:pt>
          <cx:pt idx="3848">7164</cx:pt>
          <cx:pt idx="3849">32976</cx:pt>
          <cx:pt idx="3850">39190.5</cx:pt>
          <cx:pt idx="3851">37597.5</cx:pt>
          <cx:pt idx="3852">22261.5</cx:pt>
          <cx:pt idx="3853">20119.5</cx:pt>
          <cx:pt idx="3854">25537.5</cx:pt>
          <cx:pt idx="3855">13342.5</cx:pt>
          <cx:pt idx="3856">44604</cx:pt>
          <cx:pt idx="3857">34938</cx:pt>
          <cx:pt idx="3858">9000</cx:pt>
          <cx:pt idx="3859">16645.5</cx:pt>
          <cx:pt idx="3860">32017.5</cx:pt>
          <cx:pt idx="3861">17968.5</cx:pt>
          <cx:pt idx="3862">27711</cx:pt>
          <cx:pt idx="3863">5634</cx:pt>
          <cx:pt idx="3864">10719</cx:pt>
          <cx:pt idx="3865">18234</cx:pt>
          <cx:pt idx="3866">36652.5</cx:pt>
          <cx:pt idx="3867">13351.5</cx:pt>
          <cx:pt idx="3868">22455</cx:pt>
          <cx:pt idx="3869">23773.5</cx:pt>
          <cx:pt idx="3870">6750</cx:pt>
          <cx:pt idx="3871">53118</cx:pt>
          <cx:pt idx="3872">9000</cx:pt>
          <cx:pt idx="3873">17640</cx:pt>
          <cx:pt idx="3874">20893.5</cx:pt>
          <cx:pt idx="3875">12375</cx:pt>
          <cx:pt idx="3876">38331</cx:pt>
          <cx:pt idx="3877">23913</cx:pt>
          <cx:pt idx="3878">17694</cx:pt>
          <cx:pt idx="3879">22599</cx:pt>
          <cx:pt idx="3880">22900.5</cx:pt>
          <cx:pt idx="3881">23494.5</cx:pt>
          <cx:pt idx="3882">20133</cx:pt>
          <cx:pt idx="3883">30357</cx:pt>
          <cx:pt idx="3884">16398</cx:pt>
          <cx:pt idx="3885">35694</cx:pt>
          <cx:pt idx="3886">19998</cx:pt>
          <cx:pt idx="3887">55408.5</cx:pt>
          <cx:pt idx="3888">26640</cx:pt>
          <cx:pt idx="3889">9000</cx:pt>
          <cx:pt idx="3890">23089.5</cx:pt>
          <cx:pt idx="3891">24363</cx:pt>
          <cx:pt idx="3892">12573</cx:pt>
          <cx:pt idx="3893">15223.5</cx:pt>
          <cx:pt idx="3894">10944</cx:pt>
          <cx:pt idx="3895">32125.5</cx:pt>
          <cx:pt idx="3896">10809</cx:pt>
          <cx:pt idx="3897">11074.5</cx:pt>
          <cx:pt idx="3898">41922</cx:pt>
          <cx:pt idx="3899">16974</cx:pt>
          <cx:pt idx="3900">10174.5</cx:pt>
          <cx:pt idx="3901">6750</cx:pt>
          <cx:pt idx="3902">27580.5</cx:pt>
          <cx:pt idx="3903">28435.5</cx:pt>
          <cx:pt idx="3904">12217.5</cx:pt>
          <cx:pt idx="3905">34893</cx:pt>
          <cx:pt idx="3906">9000</cx:pt>
          <cx:pt idx="3907">14364</cx:pt>
          <cx:pt idx="3908">15628.5</cx:pt>
          <cx:pt idx="3909">35392.5</cx:pt>
          <cx:pt idx="3910">37255.5</cx:pt>
          <cx:pt idx="3911">57001.5</cx:pt>
          <cx:pt idx="3912">25317</cx:pt>
          <cx:pt idx="3913">12118.5</cx:pt>
          <cx:pt idx="3914">16965</cx:pt>
          <cx:pt idx="3915">22018.5</cx:pt>
          <cx:pt idx="3916">48960</cx:pt>
          <cx:pt idx="3917">23301</cx:pt>
          <cx:pt idx="3918">27324</cx:pt>
          <cx:pt idx="3919">33511.5</cx:pt>
          <cx:pt idx="3920">6889.5</cx:pt>
          <cx:pt idx="3921">30357</cx:pt>
          <cx:pt idx="3922">25947</cx:pt>
          <cx:pt idx="3923">22527</cx:pt>
          <cx:pt idx="3924">9387</cx:pt>
          <cx:pt idx="3925">12928.5</cx:pt>
          <cx:pt idx="3926">12388.5</cx:pt>
          <cx:pt idx="3927">11250</cx:pt>
          <cx:pt idx="3928">21775.5</cx:pt>
          <cx:pt idx="3929">29947.5</cx:pt>
          <cx:pt idx="3930">9000</cx:pt>
          <cx:pt idx="3931">11250</cx:pt>
          <cx:pt idx="3932">22383</cx:pt>
          <cx:pt idx="3933">31261.5</cx:pt>
          <cx:pt idx="3934">11718</cx:pt>
          <cx:pt idx="3935">15453</cx:pt>
          <cx:pt idx="3936">17095.5</cx:pt>
          <cx:pt idx="3937">13500</cx:pt>
          <cx:pt idx="3938">43443</cx:pt>
          <cx:pt idx="3939">35937</cx:pt>
          <cx:pt idx="3940">12375</cx:pt>
          <cx:pt idx="3941">21721.5</cx:pt>
          <cx:pt idx="3942">15853.5</cx:pt>
          <cx:pt idx="3943">36459</cx:pt>
          <cx:pt idx="3944">18040.5</cx:pt>
          <cx:pt idx="3945">16578</cx:pt>
          <cx:pt idx="3946">48546</cx:pt>
          <cx:pt idx="3947">26217</cx:pt>
          <cx:pt idx="3948">42781.5</cx:pt>
          <cx:pt idx="3949">17554.5</cx:pt>
          <cx:pt idx="3950">27684</cx:pt>
          <cx:pt idx="3951">62613</cx:pt>
          <cx:pt idx="3952">31653</cx:pt>
          <cx:pt idx="3953">26901</cx:pt>
          <cx:pt idx="3954">32472</cx:pt>
          <cx:pt idx="3955">38781</cx:pt>
          <cx:pt idx="3956">17685</cx:pt>
          <cx:pt idx="3957">40221</cx:pt>
          <cx:pt idx="3958">46084.5</cx:pt>
          <cx:pt idx="3959">7020</cx:pt>
          <cx:pt idx="3960">33129</cx:pt>
          <cx:pt idx="3961">21073.5</cx:pt>
          <cx:pt idx="3962">30357</cx:pt>
          <cx:pt idx="3963">58122</cx:pt>
          <cx:pt idx="3964">9000</cx:pt>
          <cx:pt idx="3965">18589.5</cx:pt>
          <cx:pt idx="3966">25537.5</cx:pt>
          <cx:pt idx="3967">28507.5</cx:pt>
          <cx:pt idx="3968">43443</cx:pt>
          <cx:pt idx="3969">11250</cx:pt>
          <cx:pt idx="3970">10125</cx:pt>
          <cx:pt idx="3971">25411.5</cx:pt>
          <cx:pt idx="3972">40806</cx:pt>
          <cx:pt idx="3973">55543.5</cx:pt>
          <cx:pt idx="3974">70083</cx:pt>
          <cx:pt idx="3975">19867.5</cx:pt>
          <cx:pt idx="3976">34456.5</cx:pt>
          <cx:pt idx="3977">38070</cx:pt>
          <cx:pt idx="3978">13095</cx:pt>
          <cx:pt idx="3979">14620.5</cx:pt>
          <cx:pt idx="3980">16564.5</cx:pt>
          <cx:pt idx="3981">40954.5</cx:pt>
          <cx:pt idx="3982">27000</cx:pt>
          <cx:pt idx="3983">12375</cx:pt>
          <cx:pt idx="3984">10813.5</cx:pt>
          <cx:pt idx="3985">26464.5</cx:pt>
          <cx:pt idx="3986">13347</cx:pt>
          <cx:pt idx="3987">26176.5</cx:pt>
          <cx:pt idx="3988">13500</cx:pt>
          <cx:pt idx="3989">49428</cx:pt>
          <cx:pt idx="3990">25816.5</cx:pt>
          <cx:pt idx="3991">34564.5</cx:pt>
          <cx:pt idx="3992">18288</cx:pt>
          <cx:pt idx="3993">28480.5</cx:pt>
          <cx:pt idx="3994">20619</cx:pt>
          <cx:pt idx="3995">31171.5</cx:pt>
          <cx:pt idx="3996">20295</cx:pt>
          <cx:pt idx="3997">19998</cx:pt>
          <cx:pt idx="3998">33592.5</cx:pt>
          <cx:pt idx="3999">17064</cx:pt>
          <cx:pt idx="4000">30037.5</cx:pt>
          <cx:pt idx="4001">26185.5</cx:pt>
          <cx:pt idx="4002">26739</cx:pt>
          <cx:pt idx="4003">29250</cx:pt>
          <cx:pt idx="4004">22059</cx:pt>
          <cx:pt idx="4005">24525</cx:pt>
          <cx:pt idx="4006">37800</cx:pt>
          <cx:pt idx="4007">22630.5</cx:pt>
          <cx:pt idx="4008">6372</cx:pt>
          <cx:pt idx="4009">14769</cx:pt>
          <cx:pt idx="4010">18549</cx:pt>
          <cx:pt idx="4011">35554.5</cx:pt>
          <cx:pt idx="4012">9873</cx:pt>
          <cx:pt idx="4013">8068.5</cx:pt>
          <cx:pt idx="4014">38803.5</cx:pt>
          <cx:pt idx="4015">27058.5</cx:pt>
          <cx:pt idx="4016">37638</cx:pt>
          <cx:pt idx="4017">15840</cx:pt>
          <cx:pt idx="4018">53455.5</cx:pt>
          <cx:pt idx="4019">9000</cx:pt>
          <cx:pt idx="4020">32521.5</cx:pt>
          <cx:pt idx="4021">10408.5</cx:pt>
          <cx:pt idx="4022">19507.5</cx:pt>
          <cx:pt idx="4023">12915</cx:pt>
          <cx:pt idx="4024">40864.5</cx:pt>
          <cx:pt idx="4025">21285</cx:pt>
          <cx:pt idx="4026">42457.5</cx:pt>
          <cx:pt idx="4027">88789.5</cx:pt>
          <cx:pt idx="4028">9949.5</cx:pt>
          <cx:pt idx="4029">29061</cx:pt>
          <cx:pt idx="4030">7245</cx:pt>
          <cx:pt idx="4031">36864</cx:pt>
          <cx:pt idx="4032">28894.5</cx:pt>
          <cx:pt idx="4033">12006</cx:pt>
          <cx:pt idx="4034">34249.5</cx:pt>
          <cx:pt idx="4035">13266</cx:pt>
          <cx:pt idx="4036">19449</cx:pt>
          <cx:pt idx="4037">15997.5</cx:pt>
          <cx:pt idx="4038">34600.5</cx:pt>
          <cx:pt idx="4039">9000</cx:pt>
          <cx:pt idx="4040">25209</cx:pt>
          <cx:pt idx="4041">48001.5</cx:pt>
          <cx:pt idx="4042">21361.5</cx:pt>
          <cx:pt idx="4043">13572</cx:pt>
          <cx:pt idx="4044">17302.5</cx:pt>
          <cx:pt idx="4045">48604.5</cx:pt>
          <cx:pt idx="4046">50400</cx:pt>
          <cx:pt idx="4047">34573.5</cx:pt>
          <cx:pt idx="4048">45202.5</cx:pt>
          <cx:pt idx="4049">7114.5</cx:pt>
          <cx:pt idx="4050">11704.5</cx:pt>
          <cx:pt idx="4051">51948</cx:pt>
          <cx:pt idx="4052">11583</cx:pt>
          <cx:pt idx="4053">59094</cx:pt>
          <cx:pt idx="4054">16366.5</cx:pt>
          <cx:pt idx="4055">6750</cx:pt>
          <cx:pt idx="4056">53455.5</cx:pt>
          <cx:pt idx="4057">22063.5</cx:pt>
          <cx:pt idx="4058">54801</cx:pt>
          <cx:pt idx="4059">14647.5</cx:pt>
          <cx:pt idx="4060">36328.5</cx:pt>
          <cx:pt idx="4061">24331.5</cx:pt>
          <cx:pt idx="4062">19111.5</cx:pt>
          <cx:pt idx="4063">13963.5</cx:pt>
          <cx:pt idx="4064">24651</cx:pt>
          <cx:pt idx="4065">23787</cx:pt>
          <cx:pt idx="4066">41629.5</cx:pt>
          <cx:pt idx="4067">26509.5</cx:pt>
          <cx:pt idx="4068">13963.5</cx:pt>
          <cx:pt idx="4069">8685</cx:pt>
          <cx:pt idx="4070">27270</cx:pt>
          <cx:pt idx="4071">22261.5</cx:pt>
          <cx:pt idx="4072">12375</cx:pt>
          <cx:pt idx="4073">23121</cx:pt>
          <cx:pt idx="4074">9211.5</cx:pt>
          <cx:pt idx="4075">17446.5</cx:pt>
          <cx:pt idx="4076">27517.5</cx:pt>
          <cx:pt idx="4077">43839</cx:pt>
          <cx:pt idx="4078">8145</cx:pt>
          <cx:pt idx="4079">51745.5</cx:pt>
          <cx:pt idx="4080">29808</cx:pt>
          <cx:pt idx="4081">47965.5</cx:pt>
          <cx:pt idx="4082">36459</cx:pt>
          <cx:pt idx="4083">30595.5</cx:pt>
          <cx:pt idx="4084">9207</cx:pt>
          <cx:pt idx="4085">24853.5</cx:pt>
          <cx:pt idx="4086">32274</cx:pt>
          <cx:pt idx="4087">27400.5</cx:pt>
          <cx:pt idx="4088">39006</cx:pt>
          <cx:pt idx="4089">34074</cx:pt>
          <cx:pt idx="4090">41935.5</cx:pt>
          <cx:pt idx="4091">23773.5</cx:pt>
          <cx:pt idx="4092">13257</cx:pt>
          <cx:pt idx="4093">54436.5</cx:pt>
          <cx:pt idx="4094">31180.5</cx:pt>
          <cx:pt idx="4095">30339</cx:pt>
          <cx:pt idx="4096">21906</cx:pt>
          <cx:pt idx="4097">26986.5</cx:pt>
          <cx:pt idx="4098">32764.5</cx:pt>
          <cx:pt idx="4099">21906</cx:pt>
          <cx:pt idx="4100">17851.5</cx:pt>
          <cx:pt idx="4101">17784</cx:pt>
          <cx:pt idx="4102">23872.5</cx:pt>
          <cx:pt idx="4103">20079</cx:pt>
          <cx:pt idx="4104">19525.5</cx:pt>
          <cx:pt idx="4105">22468.5</cx:pt>
          <cx:pt idx="4106">30703.5</cx:pt>
          <cx:pt idx="4107">28408.5</cx:pt>
          <cx:pt idx="4108">57078</cx:pt>
          <cx:pt idx="4109">39730.5</cx:pt>
          <cx:pt idx="4110">11250</cx:pt>
          <cx:pt idx="4111">13500</cx:pt>
          <cx:pt idx="4112">13387.5</cx:pt>
          <cx:pt idx="4113">16956</cx:pt>
          <cx:pt idx="4114">20727</cx:pt>
          <cx:pt idx="4115">40104</cx:pt>
          <cx:pt idx="4116">11250</cx:pt>
          <cx:pt idx="4117">35392.5</cx:pt>
          <cx:pt idx="4118">34402.5</cx:pt>
          <cx:pt idx="4119">18270</cx:pt>
          <cx:pt idx="4120">9000</cx:pt>
          <cx:pt idx="4121">55962</cx:pt>
          <cx:pt idx="4122">23719.5</cx:pt>
          <cx:pt idx="4123">9414</cx:pt>
          <cx:pt idx="4124">12510</cx:pt>
          <cx:pt idx="4125">20250</cx:pt>
          <cx:pt idx="4126">26046</cx:pt>
          <cx:pt idx="4127">16915.5</cx:pt>
          <cx:pt idx="4128">15988.5</cx:pt>
          <cx:pt idx="4129">21109.5</cx:pt>
          <cx:pt idx="4130">20889</cx:pt>
          <cx:pt idx="4131">13500</cx:pt>
          <cx:pt idx="4132">19435.5</cx:pt>
          <cx:pt idx="4133">13500</cx:pt>
          <cx:pt idx="4134">9625.5</cx:pt>
          <cx:pt idx="4135">18175.5</cx:pt>
          <cx:pt idx="4136">16488</cx:pt>
          <cx:pt idx="4137">42660</cx:pt>
          <cx:pt idx="4138">18382.5</cx:pt>
          <cx:pt idx="4139">25969.5</cx:pt>
          <cx:pt idx="4140">15732</cx:pt>
          <cx:pt idx="4141">13347</cx:pt>
          <cx:pt idx="4142">35937</cx:pt>
          <cx:pt idx="4143">29718</cx:pt>
          <cx:pt idx="4144">24880.5</cx:pt>
          <cx:pt idx="4145">25132.5</cx:pt>
          <cx:pt idx="4146">61879.5</cx:pt>
          <cx:pt idx="4147">31180.5</cx:pt>
          <cx:pt idx="4148">9472.5</cx:pt>
          <cx:pt idx="4149">25978.5</cx:pt>
          <cx:pt idx="4150">33952.5</cx:pt>
          <cx:pt idx="4151">34335</cx:pt>
          <cx:pt idx="4152">17419.5</cx:pt>
          <cx:pt idx="4153">52465.5</cx:pt>
          <cx:pt idx="4154">29250</cx:pt>
          <cx:pt idx="4155">29574</cx:pt>
          <cx:pt idx="4156">22878</cx:pt>
          <cx:pt idx="4157">23031</cx:pt>
          <cx:pt idx="4158">18724.5</cx:pt>
          <cx:pt idx="4159">28408.5</cx:pt>
          <cx:pt idx="4160">12100.5</cx:pt>
          <cx:pt idx="4161">9000</cx:pt>
          <cx:pt idx="4162">11619</cx:pt>
          <cx:pt idx="4163">30775.5</cx:pt>
          <cx:pt idx="4164">15313.5</cx:pt>
          <cx:pt idx="4165">16456.5</cx:pt>
          <cx:pt idx="4166">31869</cx:pt>
          <cx:pt idx="4167">40806</cx:pt>
          <cx:pt idx="4168">28233</cx:pt>
          <cx:pt idx="4169">19777.5</cx:pt>
          <cx:pt idx="4170">42781.5</cx:pt>
          <cx:pt idx="4171">21748.5</cx:pt>
          <cx:pt idx="4172">16200</cx:pt>
          <cx:pt idx="4173">16308</cx:pt>
          <cx:pt idx="4174">25537.5</cx:pt>
          <cx:pt idx="4175">20664</cx:pt>
          <cx:pt idx="4176">13729.5</cx:pt>
          <cx:pt idx="4177">20164.5</cx:pt>
          <cx:pt idx="4178">61911</cx:pt>
          <cx:pt idx="4179">22500</cx:pt>
          <cx:pt idx="4180">21865.5</cx:pt>
          <cx:pt idx="4181">37800</cx:pt>
          <cx:pt idx="4182">24925.5</cx:pt>
          <cx:pt idx="4183">15943.5</cx:pt>
          <cx:pt idx="4184">22500</cx:pt>
          <cx:pt idx="4185">15349.5</cx:pt>
          <cx:pt idx="4186">29790</cx:pt>
          <cx:pt idx="4187">27693</cx:pt>
          <cx:pt idx="4188">44437.5</cx:pt>
          <cx:pt idx="4189">37575</cx:pt>
          <cx:pt idx="4190">18040.5</cx:pt>
          <cx:pt idx="4191">47047.5</cx:pt>
          <cx:pt idx="4192">37480.5</cx:pt>
          <cx:pt idx="4193">16218</cx:pt>
          <cx:pt idx="4194">9450</cx:pt>
          <cx:pt idx="4195">49455</cx:pt>
          <cx:pt idx="4196">27679.5</cx:pt>
          <cx:pt idx="4197">20151</cx:pt>
          <cx:pt idx="4198">31261.5</cx:pt>
          <cx:pt idx="4199">49500</cx:pt>
          <cx:pt idx="4200">32242.5</cx:pt>
          <cx:pt idx="4201">9000</cx:pt>
          <cx:pt idx="4202">43443</cx:pt>
          <cx:pt idx="4203">17428.5</cx:pt>
          <cx:pt idx="4204">21006</cx:pt>
          <cx:pt idx="4205">9000</cx:pt>
          <cx:pt idx="4206">29704.5</cx:pt>
          <cx:pt idx="4207">49905</cx:pt>
          <cx:pt idx="4208">18949.5</cx:pt>
          <cx:pt idx="4209">14179.5</cx:pt>
          <cx:pt idx="4210">25969.5</cx:pt>
          <cx:pt idx="4211">13747.5</cx:pt>
          <cx:pt idx="4212">31653</cx:pt>
          <cx:pt idx="4213">16695</cx:pt>
          <cx:pt idx="4214">23728.5</cx:pt>
          <cx:pt idx="4215">53406</cx:pt>
          <cx:pt idx="4216">33880.5</cx:pt>
          <cx:pt idx="4217">7875</cx:pt>
          <cx:pt idx="4218">27391.5</cx:pt>
          <cx:pt idx="4219">26613</cx:pt>
          <cx:pt idx="4220">48586.5</cx:pt>
          <cx:pt idx="4221">53325</cx:pt>
          <cx:pt idx="4222">26446.5</cx:pt>
          <cx:pt idx="4223">9000</cx:pt>
          <cx:pt idx="4224">15565.5</cx:pt>
          <cx:pt idx="4225">33061.5</cx:pt>
          <cx:pt idx="4226">24079.5</cx:pt>
          <cx:pt idx="4227">17716.5</cx:pt>
          <cx:pt idx="4228">17190</cx:pt>
          <cx:pt idx="4229">43006.5</cx:pt>
          <cx:pt idx="4230">54117</cx:pt>
          <cx:pt idx="4231">13500</cx:pt>
          <cx:pt idx="4232">9000</cx:pt>
          <cx:pt idx="4233">31018.5</cx:pt>
          <cx:pt idx="4234">13500</cx:pt>
          <cx:pt idx="4235">23638.5</cx:pt>
          <cx:pt idx="4236">18589.5</cx:pt>
          <cx:pt idx="4237">9000</cx:pt>
          <cx:pt idx="4238">30838.5</cx:pt>
          <cx:pt idx="4239">41562</cx:pt>
          <cx:pt idx="4240">10575</cx:pt>
          <cx:pt idx="4241">27220.5</cx:pt>
          <cx:pt idx="4242">25191</cx:pt>
          <cx:pt idx="4243">22918.5</cx:pt>
          <cx:pt idx="4244">13698</cx:pt>
          <cx:pt idx="4245">9000</cx:pt>
          <cx:pt idx="4246">25537.5</cx:pt>
          <cx:pt idx="4247">4738.5</cx:pt>
          <cx:pt idx="4248">27423</cx:pt>
          <cx:pt idx="4249">23494.5</cx:pt>
          <cx:pt idx="4250">91570.5</cx:pt>
          <cx:pt idx="4251">9000</cx:pt>
          <cx:pt idx="4252">12375</cx:pt>
          <cx:pt idx="4253">20250</cx:pt>
          <cx:pt idx="4254">22500</cx:pt>
          <cx:pt idx="4255">32472</cx:pt>
          <cx:pt idx="4256">53460</cx:pt>
          <cx:pt idx="4257">30253.5</cx:pt>
          <cx:pt idx="4258">26293.5</cx:pt>
          <cx:pt idx="4259">41548.5</cx:pt>
          <cx:pt idx="4260">61191</cx:pt>
          <cx:pt idx="4261">20250</cx:pt>
          <cx:pt idx="4262">12564</cx:pt>
          <cx:pt idx="4263">25209</cx:pt>
          <cx:pt idx="4264">24592.5</cx:pt>
          <cx:pt idx="4265">33025.5</cx:pt>
          <cx:pt idx="4266">51543</cx:pt>
          <cx:pt idx="4267">17716.5</cx:pt>
          <cx:pt idx="4268">58333.5</cx:pt>
          <cx:pt idx="4269">28206</cx:pt>
          <cx:pt idx="4270">69754.5</cx:pt>
          <cx:pt idx="4271">37998</cx:pt>
          <cx:pt idx="4272">15678</cx:pt>
          <cx:pt idx="4273">31180.5</cx:pt>
          <cx:pt idx="4274">29250</cx:pt>
          <cx:pt idx="4275">25933.5</cx:pt>
          <cx:pt idx="4276">16722</cx:pt>
          <cx:pt idx="4277">9000</cx:pt>
          <cx:pt idx="4278">18661.5</cx:pt>
          <cx:pt idx="4279">13288.5</cx:pt>
          <cx:pt idx="4280">28444.5</cx:pt>
          <cx:pt idx="4281">30573</cx:pt>
          <cx:pt idx="4282">25960.5</cx:pt>
          <cx:pt idx="4283">44725.5</cx:pt>
          <cx:pt idx="4284">45832.5</cx:pt>
          <cx:pt idx="4285">12460.5</cx:pt>
          <cx:pt idx="4286">13045.5</cx:pt>
          <cx:pt idx="4287">36067.5</cx:pt>
          <cx:pt idx="4288">10939.5</cx:pt>
          <cx:pt idx="4289">17073</cx:pt>
          <cx:pt idx="4290">13612.5</cx:pt>
          <cx:pt idx="4291">33754.5</cx:pt>
          <cx:pt idx="4292">22500</cx:pt>
          <cx:pt idx="4293">9315</cx:pt>
          <cx:pt idx="4294">16213.5</cx:pt>
          <cx:pt idx="4295">10944</cx:pt>
          <cx:pt idx="4296">17739</cx:pt>
          <cx:pt idx="4297">7240.5</cx:pt>
          <cx:pt idx="4298">33025.5</cx:pt>
          <cx:pt idx="4299">18328.5</cx:pt>
          <cx:pt idx="4300">14580</cx:pt>
          <cx:pt idx="4301">39717</cx:pt>
          <cx:pt idx="4302">21406.5</cx:pt>
          <cx:pt idx="4303">28849.5</cx:pt>
          <cx:pt idx="4304">21532.5</cx:pt>
          <cx:pt idx="4305">12834</cx:pt>
          <cx:pt idx="4306">7906.5</cx:pt>
          <cx:pt idx="4307">31653</cx:pt>
          <cx:pt idx="4308">26316</cx:pt>
          <cx:pt idx="4309">31653</cx:pt>
          <cx:pt idx="4310">11983.5</cx:pt>
          <cx:pt idx="4311">35172</cx:pt>
          <cx:pt idx="4312">15790.5</cx:pt>
          <cx:pt idx="4313">66721.5</cx:pt>
          <cx:pt idx="4314">21375</cx:pt>
          <cx:pt idx="4315">19480.5</cx:pt>
          <cx:pt idx="4316">10323</cx:pt>
          <cx:pt idx="4317">34177.5</cx:pt>
          <cx:pt idx="4318">8662.5</cx:pt>
          <cx:pt idx="4319">37669.5</cx:pt>
          <cx:pt idx="4320">32337</cx:pt>
          <cx:pt idx="4321">31189.5</cx:pt>
          <cx:pt idx="4322">68350.5</cx:pt>
          <cx:pt idx="4323">15988.5</cx:pt>
          <cx:pt idx="4324">8023.5</cx:pt>
          <cx:pt idx="4325">29430</cx:pt>
          <cx:pt idx="4326">21109.5</cx:pt>
          <cx:pt idx="4327">13702.5</cx:pt>
          <cx:pt idx="4328">22099.5</cx:pt>
          <cx:pt idx="4329">17811</cx:pt>
          <cx:pt idx="4330">26230.5</cx:pt>
          <cx:pt idx="4331">8059.5</cx:pt>
          <cx:pt idx="4332">27094.5</cx:pt>
          <cx:pt idx="4333">33192</cx:pt>
          <cx:pt idx="4334">24408</cx:pt>
          <cx:pt idx="4335">28170</cx:pt>
          <cx:pt idx="4336">31770</cx:pt>
          <cx:pt idx="4337">34767</cx:pt>
          <cx:pt idx="4338">48586.5</cx:pt>
          <cx:pt idx="4339">42520.5</cx:pt>
          <cx:pt idx="4340">13500</cx:pt>
          <cx:pt idx="4341">52452</cx:pt>
          <cx:pt idx="4342">11515.5</cx:pt>
          <cx:pt idx="4343">19395</cx:pt>
          <cx:pt idx="4344">19386</cx:pt>
          <cx:pt idx="4345">41427</cx:pt>
          <cx:pt idx="4346">16024.5</cx:pt>
          <cx:pt idx="4347">14350.5</cx:pt>
          <cx:pt idx="4348">32274</cx:pt>
          <cx:pt idx="4349">13500</cx:pt>
          <cx:pt idx="4350">6682.5</cx:pt>
          <cx:pt idx="4351">19651.5</cx:pt>
          <cx:pt idx="4352">23274</cx:pt>
          <cx:pt idx="4353">11250</cx:pt>
          <cx:pt idx="4354">21775.5</cx:pt>
          <cx:pt idx="4355">25785</cx:pt>
          <cx:pt idx="4356">65907</cx:pt>
          <cx:pt idx="4357">19737</cx:pt>
          <cx:pt idx="4358">20785.5</cx:pt>
          <cx:pt idx="4359">52029</cx:pt>
          <cx:pt idx="4360">44284.5</cx:pt>
          <cx:pt idx="4361">19431</cx:pt>
          <cx:pt idx="4362">16875</cx:pt>
          <cx:pt idx="4363">5845.5</cx:pt>
          <cx:pt idx="4364">16348.5</cx:pt>
          <cx:pt idx="4365">12478.5</cx:pt>
          <cx:pt idx="4366">39307.5</cx:pt>
          <cx:pt idx="4367">40117.5</cx:pt>
          <cx:pt idx="4368">16681.5</cx:pt>
          <cx:pt idx="4369">25537.5</cx:pt>
          <cx:pt idx="4370">42484.5</cx:pt>
          <cx:pt idx="4371">22437</cx:pt>
          <cx:pt idx="4372">36531</cx:pt>
          <cx:pt idx="4373">25726.5</cx:pt>
          <cx:pt idx="4374">56092.5</cx:pt>
          <cx:pt idx="4375">11106</cx:pt>
          <cx:pt idx="4376">9117</cx:pt>
          <cx:pt idx="4377">22338</cx:pt>
          <cx:pt idx="4378">39474</cx:pt>
          <cx:pt idx="4379">20524.5</cx:pt>
          <cx:pt idx="4380">7911</cx:pt>
          <cx:pt idx="4381">27639</cx:pt>
          <cx:pt idx="4382">9315</cx:pt>
          <cx:pt idx="4383">37561.5</cx:pt>
          <cx:pt idx="4384">16474.5</cx:pt>
          <cx:pt idx="4385">21375</cx:pt>
          <cx:pt idx="4386">14238</cx:pt>
          <cx:pt idx="4387">24925.5</cx:pt>
          <cx:pt idx="4388">25506</cx:pt>
          <cx:pt idx="4389">5476.5</cx:pt>
          <cx:pt idx="4390">50800.5</cx:pt>
          <cx:pt idx="4391">25978.5</cx:pt>
          <cx:pt idx="4392">32328</cx:pt>
          <cx:pt idx="4393">24295.5</cx:pt>
          <cx:pt idx="4394">40374</cx:pt>
          <cx:pt idx="4395">50269.5</cx:pt>
          <cx:pt idx="4396">14548.5</cx:pt>
          <cx:pt idx="4397">43528.5</cx:pt>
          <cx:pt idx="4398">42790.5</cx:pt>
          <cx:pt idx="4399">6880.5</cx:pt>
          <cx:pt idx="4400">49837.5</cx:pt>
          <cx:pt idx="4401">20263.5</cx:pt>
          <cx:pt idx="4402">20596.5</cx:pt>
          <cx:pt idx="4403">20524.5</cx:pt>
          <cx:pt idx="4404">54085.5</cx:pt>
          <cx:pt idx="4405">30663</cx:pt>
          <cx:pt idx="4406">17775</cx:pt>
          <cx:pt idx="4407">47484</cx:pt>
          <cx:pt idx="4408">9000</cx:pt>
          <cx:pt idx="4409">27477</cx:pt>
          <cx:pt idx="4410">18085.5</cx:pt>
          <cx:pt idx="4411">11250</cx:pt>
          <cx:pt idx="4412">21204</cx:pt>
          <cx:pt idx="4413">13500</cx:pt>
          <cx:pt idx="4414">42066</cx:pt>
          <cx:pt idx="4415">13500</cx:pt>
          <cx:pt idx="4416">27085.5</cx:pt>
          <cx:pt idx="4417">17698.5</cx:pt>
          <cx:pt idx="4418">36423</cx:pt>
          <cx:pt idx="4419">13500</cx:pt>
          <cx:pt idx="4420">13378.5</cx:pt>
          <cx:pt idx="4421">85585.5</cx:pt>
          <cx:pt idx="4422">20250</cx:pt>
          <cx:pt idx="4423">18508.5</cx:pt>
          <cx:pt idx="4424">24696</cx:pt>
          <cx:pt idx="4425">44748</cx:pt>
          <cx:pt idx="4426">38385</cx:pt>
          <cx:pt idx="4427">21739.5</cx:pt>
          <cx:pt idx="4428">14764.5</cx:pt>
          <cx:pt idx="4429">10296</cx:pt>
          <cx:pt idx="4430">36423</cx:pt>
          <cx:pt idx="4431">34465.5</cx:pt>
          <cx:pt idx="4432">32580</cx:pt>
          <cx:pt idx="4433">20398.5</cx:pt>
          <cx:pt idx="4434">9756</cx:pt>
          <cx:pt idx="4435">21496.5</cx:pt>
          <cx:pt idx="4436">21888</cx:pt>
          <cx:pt idx="4437">31887</cx:pt>
          <cx:pt idx="4438">15282</cx:pt>
          <cx:pt idx="4439">37669.5</cx:pt>
          <cx:pt idx="4440">27004.5</cx:pt>
          <cx:pt idx="4441">91642.5</cx:pt>
          <cx:pt idx="4442">42642</cx:pt>
          <cx:pt idx="4443">41926.5</cx:pt>
          <cx:pt idx="4444">27936</cx:pt>
          <cx:pt idx="4445">34911</cx:pt>
          <cx:pt idx="4446">9000</cx:pt>
          <cx:pt idx="4447">26086.5</cx:pt>
          <cx:pt idx="4448">46962</cx:pt>
          <cx:pt idx="4449">71928</cx:pt>
          <cx:pt idx="4450">11250</cx:pt>
          <cx:pt idx="4451">41296.5</cx:pt>
          <cx:pt idx="4452">9000</cx:pt>
          <cx:pt idx="4453">45279</cx:pt>
          <cx:pt idx="4454">10206</cx:pt>
          <cx:pt idx="4455">69214.5</cx:pt>
          <cx:pt idx="4456">20295</cx:pt>
          <cx:pt idx="4457">15129</cx:pt>
          <cx:pt idx="4458">45333</cx:pt>
          <cx:pt idx="4459">29839.5</cx:pt>
          <cx:pt idx="4460">15345</cx:pt>
          <cx:pt idx="4461">38263.5</cx:pt>
          <cx:pt idx="4462">22738.5</cx:pt>
          <cx:pt idx="4463">35806.5</cx:pt>
          <cx:pt idx="4464">26217</cx:pt>
          <cx:pt idx="4465">22459.5</cx:pt>
          <cx:pt idx="4466">14593.5</cx:pt>
          <cx:pt idx="4467">10462.5</cx:pt>
          <cx:pt idx="4468">43699.5</cx:pt>
          <cx:pt idx="4469">49927.5</cx:pt>
          <cx:pt idx="4470">37120.5</cx:pt>
          <cx:pt idx="4471">14350.5</cx:pt>
          <cx:pt idx="4472">12991.5</cx:pt>
          <cx:pt idx="4473">29889</cx:pt>
          <cx:pt idx="4474">14589</cx:pt>
          <cx:pt idx="4475">44217</cx:pt>
          <cx:pt idx="4476">18328.5</cx:pt>
          <cx:pt idx="4477">49905</cx:pt>
          <cx:pt idx="4478">30357</cx:pt>
          <cx:pt idx="4479">11866.5</cx:pt>
          <cx:pt idx="4480">30091.5</cx:pt>
          <cx:pt idx="4481">35248.5</cx:pt>
          <cx:pt idx="4482">17937</cx:pt>
          <cx:pt idx="4483">31653</cx:pt>
          <cx:pt idx="4484">18517.5</cx:pt>
          <cx:pt idx="4485">29601</cx:pt>
          <cx:pt idx="4486">18679.5</cx:pt>
          <cx:pt idx="4487">24592.5</cx:pt>
          <cx:pt idx="4488">35617.5</cx:pt>
          <cx:pt idx="4489">36459</cx:pt>
          <cx:pt idx="4490">31464</cx:pt>
          <cx:pt idx="4491">27000</cx:pt>
          <cx:pt idx="4492">28831.5</cx:pt>
          <cx:pt idx="4493">39438</cx:pt>
          <cx:pt idx="4494">17820</cx:pt>
          <cx:pt idx="4495">27292.5</cx:pt>
          <cx:pt idx="4496">17748</cx:pt>
          <cx:pt idx="4497">26316</cx:pt>
          <cx:pt idx="4498">7875</cx:pt>
          <cx:pt idx="4499">29970</cx:pt>
          <cx:pt idx="4500">32674.5</cx:pt>
          <cx:pt idx="4501">34429.5</cx:pt>
          <cx:pt idx="4502">9000</cx:pt>
          <cx:pt idx="4503">50850</cx:pt>
          <cx:pt idx="4504">17140.5</cx:pt>
          <cx:pt idx="4505">45000</cx:pt>
          <cx:pt idx="4506">39856.5</cx:pt>
          <cx:pt idx="4507">21906</cx:pt>
          <cx:pt idx="4508">47083.5</cx:pt>
          <cx:pt idx="4509">45216</cx:pt>
          <cx:pt idx="4510">12694.5</cx:pt>
          <cx:pt idx="4511">37575</cx:pt>
          <cx:pt idx="4512">9738</cx:pt>
          <cx:pt idx="4513">27945</cx:pt>
          <cx:pt idx="4514">22486.5</cx:pt>
          <cx:pt idx="4515">25330.5</cx:pt>
          <cx:pt idx="4516">43285.5</cx:pt>
          <cx:pt idx="4517">21541.5</cx:pt>
          <cx:pt idx="4518">32602.5</cx:pt>
          <cx:pt idx="4519">30717</cx:pt>
          <cx:pt idx="4520">24894</cx:pt>
          <cx:pt idx="4521">38686.5</cx:pt>
          <cx:pt idx="4522">20632.5</cx:pt>
          <cx:pt idx="4523">22396.5</cx:pt>
          <cx:pt idx="4524">20214</cx:pt>
          <cx:pt idx="4525">22234.5</cx:pt>
          <cx:pt idx="4526">24561</cx:pt>
          <cx:pt idx="4527">8257.5</cx:pt>
          <cx:pt idx="4528">14377.5</cx:pt>
          <cx:pt idx="4529">24903</cx:pt>
          <cx:pt idx="4530">35685</cx:pt>
          <cx:pt idx="4531">28876.5</cx:pt>
          <cx:pt idx="4532">10125</cx:pt>
          <cx:pt idx="4533">29250</cx:pt>
          <cx:pt idx="4534">24732</cx:pt>
          <cx:pt idx="4535">29520</cx:pt>
          <cx:pt idx="4536">42214.5</cx:pt>
          <cx:pt idx="4537">88245</cx:pt>
          <cx:pt idx="4538">24714</cx:pt>
          <cx:pt idx="4539">30204</cx:pt>
          <cx:pt idx="4540">20988</cx:pt>
          <cx:pt idx="4541">22018.5</cx:pt>
          <cx:pt idx="4542">47322</cx:pt>
          <cx:pt idx="4543">34209</cx:pt>
          <cx:pt idx="4544">16573.5</cx:pt>
          <cx:pt idx="4545">37773</cx:pt>
          <cx:pt idx="4546">13963.5</cx:pt>
          <cx:pt idx="4547">31261.5</cx:pt>
          <cx:pt idx="4548">34114.5</cx:pt>
          <cx:pt idx="4549">12901.5</cx:pt>
          <cx:pt idx="4550">22365</cx:pt>
          <cx:pt idx="4551">15174</cx:pt>
          <cx:pt idx="4552">9000</cx:pt>
          <cx:pt idx="4553">40167</cx:pt>
          <cx:pt idx="4554">15588</cx:pt>
          <cx:pt idx="4555">51543</cx:pt>
          <cx:pt idx="4556">27931.5</cx:pt>
          <cx:pt idx="4557">20250</cx:pt>
          <cx:pt idx="4558">15750</cx:pt>
          <cx:pt idx="4559">29250</cx:pt>
          <cx:pt idx="4560">23931</cx:pt>
          <cx:pt idx="4561">25033.5</cx:pt>
          <cx:pt idx="4562">20407.5</cx:pt>
          <cx:pt idx="4563">23535</cx:pt>
          <cx:pt idx="4564">28341</cx:pt>
          <cx:pt idx="4565">21775.5</cx:pt>
          <cx:pt idx="4566">29362.5</cx:pt>
          <cx:pt idx="4567">37309.5</cx:pt>
          <cx:pt idx="4568">28660.5</cx:pt>
          <cx:pt idx="4569">44113.5</cx:pt>
          <cx:pt idx="4570">17563.5</cx:pt>
          <cx:pt idx="4571">25447.5</cx:pt>
          <cx:pt idx="4572">12375</cx:pt>
          <cx:pt idx="4573">20011.5</cx:pt>
          <cx:pt idx="4574">7155</cx:pt>
          <cx:pt idx="4575">71028</cx:pt>
          <cx:pt idx="4576">29227.5</cx:pt>
          <cx:pt idx="4577">22086</cx:pt>
          <cx:pt idx="4578">28782</cx:pt>
          <cx:pt idx="4579">7245</cx:pt>
          <cx:pt idx="4580">8356.5</cx:pt>
          <cx:pt idx="4581">23773.5</cx:pt>
          <cx:pt idx="4582">10125</cx:pt>
          <cx:pt idx="4583">26149.5</cx:pt>
          <cx:pt idx="4584">60390</cx:pt>
          <cx:pt idx="4585">10341</cx:pt>
          <cx:pt idx="4586">20979</cx:pt>
          <cx:pt idx="4587">18643.5</cx:pt>
          <cx:pt idx="4588">21609</cx:pt>
          <cx:pt idx="4589">17428.5</cx:pt>
          <cx:pt idx="4590">20250</cx:pt>
          <cx:pt idx="4591">29700</cx:pt>
          <cx:pt idx="4592">15516</cx:pt>
          <cx:pt idx="4593">31653</cx:pt>
          <cx:pt idx="4594">56092.5</cx:pt>
          <cx:pt idx="4595">36459</cx:pt>
          <cx:pt idx="4596">26887.5</cx:pt>
          <cx:pt idx="4597">16699.5</cx:pt>
          <cx:pt idx="4598">45909</cx:pt>
          <cx:pt idx="4599">29178</cx:pt>
          <cx:pt idx="4600">8946</cx:pt>
          <cx:pt idx="4601">13500</cx:pt>
          <cx:pt idx="4602">17739</cx:pt>
          <cx:pt idx="4603">20250</cx:pt>
          <cx:pt idx="4604">16200</cx:pt>
          <cx:pt idx="4605">17842.5</cx:pt>
          <cx:pt idx="4606">5409</cx:pt>
          <cx:pt idx="4607">28638</cx:pt>
          <cx:pt idx="4608">7875</cx:pt>
          <cx:pt idx="4609">20965.5</cx:pt>
          <cx:pt idx="4610">26509.5</cx:pt>
          <cx:pt idx="4611">20250</cx:pt>
          <cx:pt idx="4612">22801.5</cx:pt>
          <cx:pt idx="4613">14791.5</cx:pt>
          <cx:pt idx="4614">22437</cx:pt>
          <cx:pt idx="4615">25033.5</cx:pt>
          <cx:pt idx="4616">33376.5</cx:pt>
          <cx:pt idx="4617">15439.5</cx:pt>
          <cx:pt idx="4618">49158</cx:pt>
          <cx:pt idx="4619">25537.5</cx:pt>
          <cx:pt idx="4620">34731</cx:pt>
          <cx:pt idx="4621">22018.5</cx:pt>
          <cx:pt idx="4622">14854.5</cx:pt>
          <cx:pt idx="4623">31576.5</cx:pt>
          <cx:pt idx="4624">26770.5</cx:pt>
          <cx:pt idx="4625">46579.5</cx:pt>
          <cx:pt idx="4626">48631.5</cx:pt>
          <cx:pt idx="4627">19575</cx:pt>
          <cx:pt idx="4628">34587</cx:pt>
          <cx:pt idx="4629">50004</cx:pt>
          <cx:pt idx="4630">23494.5</cx:pt>
          <cx:pt idx="4631">12375</cx:pt>
          <cx:pt idx="4632">43191</cx:pt>
          <cx:pt idx="4633">27058.5</cx:pt>
          <cx:pt idx="4634">33394.5</cx:pt>
          <cx:pt idx="4635">20772</cx:pt>
          <cx:pt idx="4636">8095.5</cx:pt>
          <cx:pt idx="4637">44694</cx:pt>
          <cx:pt idx="4638">14796</cx:pt>
          <cx:pt idx="4639">6475.5</cx:pt>
          <cx:pt idx="4640">31018.5</cx:pt>
          <cx:pt idx="4641">16407</cx:pt>
          <cx:pt idx="4642">25600.5</cx:pt>
          <cx:pt idx="4643">62613</cx:pt>
          <cx:pt idx="4644">21073.5</cx:pt>
          <cx:pt idx="4645">36090</cx:pt>
          <cx:pt idx="4646">26284.5</cx:pt>
          <cx:pt idx="4647">10125</cx:pt>
          <cx:pt idx="4648">16735.5</cx:pt>
          <cx:pt idx="4649">44901</cx:pt>
          <cx:pt idx="4650">15313.5</cx:pt>
          <cx:pt idx="4651">6331.5</cx:pt>
          <cx:pt idx="4652">9247.5</cx:pt>
          <cx:pt idx="4653">22648.5</cx:pt>
          <cx:pt idx="4654">56965.5</cx:pt>
          <cx:pt idx="4655">40486.5</cx:pt>
          <cx:pt idx="4656">31464</cx:pt>
          <cx:pt idx="4657">13500</cx:pt>
          <cx:pt idx="4658">4846.5</cx:pt>
          <cx:pt idx="4659">30078</cx:pt>
          <cx:pt idx="4660">32125.5</cx:pt>
          <cx:pt idx="4661">13500</cx:pt>
          <cx:pt idx="4662">19611</cx:pt>
          <cx:pt idx="4663">33979.5</cx:pt>
          <cx:pt idx="4664">36292.5</cx:pt>
          <cx:pt idx="4665">40320</cx:pt>
          <cx:pt idx="4666">29529</cx:pt>
          <cx:pt idx="4667">32337</cx:pt>
          <cx:pt idx="4668">17694</cx:pt>
          <cx:pt idx="4669">28116</cx:pt>
          <cx:pt idx="4670">19111.5</cx:pt>
          <cx:pt idx="4671">21105</cx:pt>
          <cx:pt idx="4672">9198</cx:pt>
          <cx:pt idx="4673">26779.5</cx:pt>
          <cx:pt idx="4674">17694</cx:pt>
          <cx:pt idx="4675">26334</cx:pt>
          <cx:pt idx="4676">13500</cx:pt>
          <cx:pt idx="4677">19921.5</cx:pt>
          <cx:pt idx="4678">25375.5</cx:pt>
          <cx:pt idx="4679">40320</cx:pt>
          <cx:pt idx="4680">38367</cx:pt>
          <cx:pt idx="4681">14305.5</cx:pt>
          <cx:pt idx="4682">15111</cx:pt>
          <cx:pt idx="4683">12919.5</cx:pt>
          <cx:pt idx="4684">34636.5</cx:pt>
          <cx:pt idx="4685">45373.5</cx:pt>
          <cx:pt idx="4686">19575</cx:pt>
          <cx:pt idx="4687">23467.5</cx:pt>
          <cx:pt idx="4688">11034</cx:pt>
          <cx:pt idx="4689">58405.5</cx:pt>
          <cx:pt idx="4690">17037</cx:pt>
          <cx:pt idx="4691">28903.5</cx:pt>
          <cx:pt idx="4692">53581.5</cx:pt>
          <cx:pt idx="4693">18265.5</cx:pt>
          <cx:pt idx="4694">20250</cx:pt>
          <cx:pt idx="4695">55377</cx:pt>
          <cx:pt idx="4696">42790.5</cx:pt>
          <cx:pt idx="4697">14350.5</cx:pt>
          <cx:pt idx="4698">12375</cx:pt>
          <cx:pt idx="4699">60597</cx:pt>
          <cx:pt idx="4700">25402.5</cx:pt>
          <cx:pt idx="4701">23548.5</cx:pt>
          <cx:pt idx="4702">26640</cx:pt>
          <cx:pt idx="4703">29880</cx:pt>
          <cx:pt idx="4704">12375</cx:pt>
          <cx:pt idx="4705">45301.5</cx:pt>
          <cx:pt idx="4706">44302.5</cx:pt>
          <cx:pt idx="4707">20803.5</cx:pt>
          <cx:pt idx="4708">48456</cx:pt>
          <cx:pt idx="4709">46084.5</cx:pt>
          <cx:pt idx="4710">33025.5</cx:pt>
          <cx:pt idx="4711">35464.5</cx:pt>
          <cx:pt idx="4712">48555</cx:pt>
          <cx:pt idx="4713">7816.5</cx:pt>
          <cx:pt idx="4714">26230.5</cx:pt>
          <cx:pt idx="4715">38484</cx:pt>
          <cx:pt idx="4716">32764.5</cx:pt>
          <cx:pt idx="4717">16042.5</cx:pt>
          <cx:pt idx="4718">23850</cx:pt>
          <cx:pt idx="4719">13473</cx:pt>
          <cx:pt idx="4720">17149.5</cx:pt>
          <cx:pt idx="4721">27823.5</cx:pt>
          <cx:pt idx="4722">39069</cx:pt>
          <cx:pt idx="4723">24939</cx:pt>
          <cx:pt idx="4724">23643</cx:pt>
          <cx:pt idx="4725">23782.5</cx:pt>
          <cx:pt idx="4726">29529</cx:pt>
          <cx:pt idx="4727">21775.5</cx:pt>
          <cx:pt idx="4728">23800.5</cx:pt>
          <cx:pt idx="4729">26217</cx:pt>
          <cx:pt idx="4730">32170.5</cx:pt>
          <cx:pt idx="4731">36864</cx:pt>
          <cx:pt idx="4732">24885</cx:pt>
          <cx:pt idx="4733">13500</cx:pt>
          <cx:pt idx="4734">12312</cx:pt>
          <cx:pt idx="4735">9211.5</cx:pt>
          <cx:pt idx="4736">22500</cx:pt>
          <cx:pt idx="4737">11074.5</cx:pt>
          <cx:pt idx="4738">16668</cx:pt>
          <cx:pt idx="4739">55593</cx:pt>
          <cx:pt idx="4740">17905.5</cx:pt>
          <cx:pt idx="4741">32760</cx:pt>
          <cx:pt idx="4742">15399</cx:pt>
          <cx:pt idx="4743">15255</cx:pt>
          <cx:pt idx="4744">27643.5</cx:pt>
          <cx:pt idx="4745">14836.5</cx:pt>
          <cx:pt idx="4746">22711.5</cx:pt>
          <cx:pt idx="4747">32305.5</cx:pt>
          <cx:pt idx="4748">16344</cx:pt>
          <cx:pt idx="4749">22540.5</cx:pt>
          <cx:pt idx="4750">30303</cx:pt>
          <cx:pt idx="4751">46174.5</cx:pt>
          <cx:pt idx="4752">42205.5</cx:pt>
          <cx:pt idx="4753">32521.5</cx:pt>
          <cx:pt idx="4754">26401.5</cx:pt>
          <cx:pt idx="4755">4621.5</cx:pt>
          <cx:pt idx="4756">22527</cx:pt>
          <cx:pt idx="4757">10125</cx:pt>
          <cx:pt idx="4758">26446.5</cx:pt>
          <cx:pt idx="4759">31171.5</cx:pt>
          <cx:pt idx="4760">38331</cx:pt>
          <cx:pt idx="4761">27517.5</cx:pt>
          <cx:pt idx="4762">28084.5</cx:pt>
          <cx:pt idx="4763">8613</cx:pt>
          <cx:pt idx="4764">12375</cx:pt>
          <cx:pt idx="4765">6750</cx:pt>
          <cx:pt idx="4766">32017.5</cx:pt>
          <cx:pt idx="4767">13041</cx:pt>
          <cx:pt idx="4768">43069.5</cx:pt>
          <cx:pt idx="4769">52452</cx:pt>
          <cx:pt idx="4770">33349.5</cx:pt>
          <cx:pt idx="4771">29313</cx:pt>
          <cx:pt idx="4772">16839</cx:pt>
          <cx:pt idx="4773">9981</cx:pt>
          <cx:pt idx="4774">15628.5</cx:pt>
          <cx:pt idx="4775">38938.5</cx:pt>
          <cx:pt idx="4776">18810</cx:pt>
          <cx:pt idx="4777">22032</cx:pt>
          <cx:pt idx="4778">16258.5</cx:pt>
          <cx:pt idx="4779">33385.5</cx:pt>
          <cx:pt idx="4780">19125</cx:pt>
          <cx:pt idx="4781">24961.5</cx:pt>
          <cx:pt idx="4782">26064</cx:pt>
          <cx:pt idx="4783">20146.5</cx:pt>
          <cx:pt idx="4784">28593</cx:pt>
          <cx:pt idx="4785">31653</cx:pt>
          <cx:pt idx="4786">7798.5</cx:pt>
          <cx:pt idx="4787">23665.5</cx:pt>
          <cx:pt idx="4788">18090</cx:pt>
          <cx:pt idx="4789">49158</cx:pt>
          <cx:pt idx="4790">16200</cx:pt>
          <cx:pt idx="4791">23769</cx:pt>
          <cx:pt idx="4792">47074.5</cx:pt>
          <cx:pt idx="4793">38268</cx:pt>
          <cx:pt idx="4794">12289.5</cx:pt>
          <cx:pt idx="4795">42012</cx:pt>
          <cx:pt idx="4796">36184.5</cx:pt>
          <cx:pt idx="4797">14418</cx:pt>
          <cx:pt idx="4798">9909</cx:pt>
          <cx:pt idx="4799">38452.5</cx:pt>
          <cx:pt idx="4800">24129</cx:pt>
          <cx:pt idx="4801">21541.5</cx:pt>
          <cx:pt idx="4802">27193.5</cx:pt>
          <cx:pt idx="4803">42142.5</cx:pt>
          <cx:pt idx="4804">34587</cx:pt>
          <cx:pt idx="4805">29065.5</cx:pt>
          <cx:pt idx="4806">56277</cx:pt>
          <cx:pt idx="4807">36774</cx:pt>
          <cx:pt idx="4808">32895</cx:pt>
          <cx:pt idx="4809">19386</cx:pt>
          <cx:pt idx="4810">22828.5</cx:pt>
          <cx:pt idx="4811">37143</cx:pt>
          <cx:pt idx="4812">34893</cx:pt>
          <cx:pt idx="4813">18450</cx:pt>
          <cx:pt idx="4814">15448.5</cx:pt>
          <cx:pt idx="4815">14787</cx:pt>
          <cx:pt idx="4816">13095</cx:pt>
          <cx:pt idx="4817">25506</cx:pt>
          <cx:pt idx="4818">30253.5</cx:pt>
          <cx:pt idx="4819">31261.5</cx:pt>
          <cx:pt idx="4820">13500</cx:pt>
          <cx:pt idx="4821">17586</cx:pt>
          <cx:pt idx="4822">12015</cx:pt>
          <cx:pt idx="4823">11250</cx:pt>
          <cx:pt idx="4824">29313</cx:pt>
          <cx:pt idx="4825">26793</cx:pt>
          <cx:pt idx="4826">78903</cx:pt>
          <cx:pt idx="4827">36864</cx:pt>
          <cx:pt idx="4828">43240.5</cx:pt>
          <cx:pt idx="4829">10125</cx:pt>
          <cx:pt idx="4830">20250</cx:pt>
          <cx:pt idx="4831">16456.5</cx:pt>
          <cx:pt idx="4832">33259.5</cx:pt>
          <cx:pt idx="4833">14661</cx:pt>
          <cx:pt idx="4834">14251.5</cx:pt>
          <cx:pt idx="4835">50598</cx:pt>
          <cx:pt idx="4836">29083.5</cx:pt>
          <cx:pt idx="4837">22500</cx:pt>
          <cx:pt idx="4838">50269.5</cx:pt>
          <cx:pt idx="4839">29160</cx:pt>
          <cx:pt idx="4840">12375</cx:pt>
          <cx:pt idx="4841">56092.5</cx:pt>
          <cx:pt idx="4842">13963.5</cx:pt>
          <cx:pt idx="4843">13500</cx:pt>
          <cx:pt idx="4844">26640</cx:pt>
          <cx:pt idx="4845">31653</cx:pt>
          <cx:pt idx="4846">21888</cx:pt>
          <cx:pt idx="4847">31792.5</cx:pt>
          <cx:pt idx="4848">12978</cx:pt>
          <cx:pt idx="4849">32391</cx:pt>
          <cx:pt idx="4850">16875</cx:pt>
          <cx:pt idx="4851">40329</cx:pt>
          <cx:pt idx="4852">12879</cx:pt>
          <cx:pt idx="4853">9000</cx:pt>
          <cx:pt idx="4854">14751</cx:pt>
          <cx:pt idx="4855">32944.5</cx:pt>
          <cx:pt idx="4856">34245</cx:pt>
          <cx:pt idx="4857">31653</cx:pt>
          <cx:pt idx="4858">7875</cx:pt>
          <cx:pt idx="4859">43443</cx:pt>
          <cx:pt idx="4860">18643.5</cx:pt>
          <cx:pt idx="4861">16852.5</cx:pt>
          <cx:pt idx="4862">9751.5</cx:pt>
          <cx:pt idx="4863">7798.5</cx:pt>
          <cx:pt idx="4864">13833</cx:pt>
          <cx:pt idx="4865">14778</cx:pt>
          <cx:pt idx="4866">13432.5</cx:pt>
          <cx:pt idx="4867">49905</cx:pt>
          <cx:pt idx="4868">20119.5</cx:pt>
          <cx:pt idx="4869">21793.5</cx:pt>
          <cx:pt idx="4870">29970</cx:pt>
          <cx:pt idx="4871">25717.5</cx:pt>
          <cx:pt idx="4872">17694</cx:pt>
          <cx:pt idx="4873">29970</cx:pt>
          <cx:pt idx="4874">19044</cx:pt>
          <cx:pt idx="4875">38241</cx:pt>
          <cx:pt idx="4876">29781</cx:pt>
          <cx:pt idx="4877">6768</cx:pt>
          <cx:pt idx="4878">26086.5</cx:pt>
          <cx:pt idx="4879">32895</cx:pt>
          <cx:pt idx="4880">39127.5</cx:pt>
          <cx:pt idx="4881">42205.5</cx:pt>
          <cx:pt idx="4882">13500</cx:pt>
          <cx:pt idx="4883">26217</cx:pt>
          <cx:pt idx="4884">8428.5</cx:pt>
          <cx:pt idx="4885">18400.5</cx:pt>
          <cx:pt idx="4886">36459</cx:pt>
          <cx:pt idx="4887">31500</cx:pt>
          <cx:pt idx="4888">34587</cx:pt>
          <cx:pt idx="4889">22351.5</cx:pt>
          <cx:pt idx="4890">45153</cx:pt>
          <cx:pt idx="4891">49927.5</cx:pt>
          <cx:pt idx="4892">9958.5</cx:pt>
          <cx:pt idx="4893">23872.5</cx:pt>
          <cx:pt idx="4894">14350.5</cx:pt>
          <cx:pt idx="4895">32472</cx:pt>
          <cx:pt idx="4896">8212.5</cx:pt>
          <cx:pt idx="4897">19035</cx:pt>
          <cx:pt idx="4898">56092.5</cx:pt>
          <cx:pt idx="4899">15916.5</cx:pt>
          <cx:pt idx="4900">35617.5</cx:pt>
          <cx:pt idx="4901">20704.5</cx:pt>
          <cx:pt idx="4902">26446.5</cx:pt>
          <cx:pt idx="4903">18999</cx:pt>
          <cx:pt idx="4904">19300.5</cx:pt>
          <cx:pt idx="4905">26284.5</cx:pt>
          <cx:pt idx="4906">23931</cx:pt>
          <cx:pt idx="4907">39901.5</cx:pt>
          <cx:pt idx="4908">18882</cx:pt>
          <cx:pt idx="4909">24516</cx:pt>
          <cx:pt idx="4910">13387.5</cx:pt>
          <cx:pt idx="4911">32143.5</cx:pt>
          <cx:pt idx="4912">26946</cx:pt>
          <cx:pt idx="4913">52452</cx:pt>
          <cx:pt idx="4914">39604.5</cx:pt>
          <cx:pt idx="4915">24714</cx:pt>
          <cx:pt idx="4916">9351</cx:pt>
          <cx:pt idx="4917">27544.5</cx:pt>
          <cx:pt idx="4918">8437.5</cx:pt>
          <cx:pt idx="4919">26059.5</cx:pt>
          <cx:pt idx="4920">18499.5</cx:pt>
          <cx:pt idx="4921">44712</cx:pt>
          <cx:pt idx="4922">29871</cx:pt>
          <cx:pt idx="4923">12577.5</cx:pt>
          <cx:pt idx="4924">32895</cx:pt>
          <cx:pt idx="4925">26640</cx:pt>
          <cx:pt idx="4926">9000</cx:pt>
          <cx:pt idx="4927">50278.5</cx:pt>
          <cx:pt idx="4928">6750</cx:pt>
          <cx:pt idx="4929">14242.5</cx:pt>
          <cx:pt idx="4930">33025.5</cx:pt>
          <cx:pt idx="4931">36553.5</cx:pt>
          <cx:pt idx="4932">19926</cx:pt>
          <cx:pt idx="4933">17905.5</cx:pt>
          <cx:pt idx="4934">10125</cx:pt>
          <cx:pt idx="4935">65826</cx:pt>
          <cx:pt idx="4936">12694.5</cx:pt>
          <cx:pt idx="4937">23697</cx:pt>
          <cx:pt idx="4938">15016.5</cx:pt>
          <cx:pt idx="4939">38250</cx:pt>
          <cx:pt idx="4940">12501</cx:pt>
          <cx:pt idx="4941">29299.5</cx:pt>
          <cx:pt idx="4942">31284</cx:pt>
          <cx:pt idx="4943">82152</cx:pt>
          <cx:pt idx="4944">17707.5</cx:pt>
          <cx:pt idx="4945">9000</cx:pt>
          <cx:pt idx="4946">26640</cx:pt>
          <cx:pt idx="4947">29335.5</cx:pt>
          <cx:pt idx="4948">13639.5</cx:pt>
          <cx:pt idx="4949">9000</cx:pt>
          <cx:pt idx="4950">9598.5</cx:pt>
          <cx:pt idx="4951">13500</cx:pt>
          <cx:pt idx="4952">34987.5</cx:pt>
          <cx:pt idx="4953">12478.5</cx:pt>
          <cx:pt idx="4954">26176.5</cx:pt>
          <cx:pt idx="4955">31576.5</cx:pt>
          <cx:pt idx="4956">31419</cx:pt>
          <cx:pt idx="4957">41175</cx:pt>
          <cx:pt idx="4958">23841</cx:pt>
          <cx:pt idx="4959">14377.5</cx:pt>
          <cx:pt idx="4960">12375</cx:pt>
          <cx:pt idx="4961">11007</cx:pt>
          <cx:pt idx="4962">22576.5</cx:pt>
          <cx:pt idx="4963">37800</cx:pt>
          <cx:pt idx="4964">63976.5</cx:pt>
          <cx:pt idx="4965">9000</cx:pt>
          <cx:pt idx="4966">13387.5</cx:pt>
          <cx:pt idx="4967">25834.5</cx:pt>
          <cx:pt idx="4968">22059</cx:pt>
          <cx:pt idx="4969">41791.5</cx:pt>
          <cx:pt idx="4970">29074.5</cx:pt>
          <cx:pt idx="4971">43006.5</cx:pt>
          <cx:pt idx="4972">35631</cx:pt>
          <cx:pt idx="4973">37800</cx:pt>
          <cx:pt idx="4974">13549.5</cx:pt>
          <cx:pt idx="4975">33430.5</cx:pt>
          <cx:pt idx="4976">41692.5</cx:pt>
          <cx:pt idx="4977">9202.5</cx:pt>
          <cx:pt idx="4978">23755.5</cx:pt>
          <cx:pt idx="4979">18306</cx:pt>
          <cx:pt idx="4980">4950</cx:pt>
          <cx:pt idx="4981">39474</cx:pt>
          <cx:pt idx="4982">52321.5</cx:pt>
          <cx:pt idx="4983">51543</cx:pt>
          <cx:pt idx="4984">10836</cx:pt>
          <cx:pt idx="4985">27423</cx:pt>
          <cx:pt idx="4986">35523</cx:pt>
          <cx:pt idx="4987">14751</cx:pt>
          <cx:pt idx="4988">23764.5</cx:pt>
          <cx:pt idx="4989">34911</cx:pt>
          <cx:pt idx="4990">10953</cx:pt>
          <cx:pt idx="4991">34681.5</cx:pt>
          <cx:pt idx="4992">13095</cx:pt>
          <cx:pt idx="4993">11506.5</cx:pt>
          <cx:pt idx="4994">32715</cx:pt>
          <cx:pt idx="4995">47322</cx:pt>
          <cx:pt idx="4996">43029</cx:pt>
          <cx:pt idx="4997">61785</cx:pt>
          <cx:pt idx="4998">54252</cx:pt>
          <cx:pt idx="4999">46692</cx:pt>
          <cx:pt idx="5000">26284.5</cx:pt>
          <cx:pt idx="5001">59188.5</cx:pt>
          <cx:pt idx="5002">4873.5</cx:pt>
          <cx:pt idx="5003">30280.5</cx:pt>
          <cx:pt idx="5004">25042.5</cx:pt>
          <cx:pt idx="5005">20250</cx:pt>
          <cx:pt idx="5006">27423</cx:pt>
          <cx:pt idx="5007">18670.5</cx:pt>
          <cx:pt idx="5008">23292</cx:pt>
          <cx:pt idx="5009">40216.5</cx:pt>
          <cx:pt idx="5010">77364</cx:pt>
          <cx:pt idx="5011">17266.5</cx:pt>
          <cx:pt idx="5012">6313.5</cx:pt>
          <cx:pt idx="5013">15889.5</cx:pt>
          <cx:pt idx="5014">23773.5</cx:pt>
          <cx:pt idx="5015">26203.5</cx:pt>
          <cx:pt idx="5016">52825.5</cx:pt>
          <cx:pt idx="5017">10210.5</cx:pt>
          <cx:pt idx="5018">4909.5</cx:pt>
          <cx:pt idx="5019">23962.5</cx:pt>
          <cx:pt idx="5020">24799.5</cx:pt>
          <cx:pt idx="5021">20466</cx:pt>
          <cx:pt idx="5022">21361.5</cx:pt>
          <cx:pt idx="5023">16677</cx:pt>
          <cx:pt idx="5024">19530</cx:pt>
          <cx:pt idx="5025">2785.5</cx:pt>
          <cx:pt idx="5026">34731</cx:pt>
          <cx:pt idx="5027">21888</cx:pt>
          <cx:pt idx="5028">4369.5</cx:pt>
          <cx:pt idx="5029">23773.5</cx:pt>
          <cx:pt idx="5030">31653</cx:pt>
          <cx:pt idx="5031">9000</cx:pt>
          <cx:pt idx="5032">7371</cx:pt>
          <cx:pt idx="5033">9000</cx:pt>
          <cx:pt idx="5034">13500</cx:pt>
          <cx:pt idx="5035">41814</cx:pt>
          <cx:pt idx="5036">18486</cx:pt>
          <cx:pt idx="5037">42547.5</cx:pt>
          <cx:pt idx="5038">19930.5</cx:pt>
          <cx:pt idx="5039">14323.5</cx:pt>
          <cx:pt idx="5040">27423</cx:pt>
          <cx:pt idx="5041">13500</cx:pt>
          <cx:pt idx="5042">30397.5</cx:pt>
          <cx:pt idx="5043">27225</cx:pt>
          <cx:pt idx="5044">39105</cx:pt>
          <cx:pt idx="5045">11547</cx:pt>
          <cx:pt idx="5046">16303.5</cx:pt>
          <cx:pt idx="5047">17941.5</cx:pt>
          <cx:pt idx="5048">20335.5</cx:pt>
          <cx:pt idx="5049">24259.5</cx:pt>
          <cx:pt idx="5050">6750</cx:pt>
          <cx:pt idx="5051">61803</cx:pt>
          <cx:pt idx="5052">50530.5</cx:pt>
          <cx:pt idx="5053">19309.5</cx:pt>
          <cx:pt idx="5054">16875</cx:pt>
          <cx:pt idx="5055">27000</cx:pt>
          <cx:pt idx="5056">24601.5</cx:pt>
          <cx:pt idx="5057">22680</cx:pt>
          <cx:pt idx="5058">52789.5</cx:pt>
          <cx:pt idx="5059">30465</cx:pt>
          <cx:pt idx="5060">38331</cx:pt>
          <cx:pt idx="5061">25312.5</cx:pt>
          <cx:pt idx="5062">9000</cx:pt>
          <cx:pt idx="5063">12375</cx:pt>
          <cx:pt idx="5064">39294</cx:pt>
          <cx:pt idx="5065">5359.5</cx:pt>
          <cx:pt idx="5066">5877</cx:pt>
          <cx:pt idx="5067">5575.5</cx:pt>
          <cx:pt idx="5068">7267.5</cx:pt>
          <cx:pt idx="5069">68512.5</cx:pt>
          <cx:pt idx="5070">13711.5</cx:pt>
          <cx:pt idx="5071">19372.5</cx:pt>
          <cx:pt idx="5072">6376.5</cx:pt>
          <cx:pt idx="5073">34033.5</cx:pt>
          <cx:pt idx="5074">9000</cx:pt>
          <cx:pt idx="5075">38133</cx:pt>
          <cx:pt idx="5076">60637.5</cx:pt>
          <cx:pt idx="5077">9522</cx:pt>
          <cx:pt idx="5078">12375</cx:pt>
          <cx:pt idx="5079">52884</cx:pt>
          <cx:pt idx="5080">22500</cx:pt>
          <cx:pt idx="5081">47025</cx:pt>
          <cx:pt idx="5082">21775.5</cx:pt>
          <cx:pt idx="5083">25537.5</cx:pt>
          <cx:pt idx="5084">26743.5</cx:pt>
          <cx:pt idx="5085">26968.5</cx:pt>
          <cx:pt idx="5086">41148</cx:pt>
          <cx:pt idx="5087">13261.5</cx:pt>
          <cx:pt idx="5088">8923.5</cx:pt>
          <cx:pt idx="5089">25321.5</cx:pt>
          <cx:pt idx="5090">29704.5</cx:pt>
          <cx:pt idx="5091">29839.5</cx:pt>
          <cx:pt idx="5092">15354</cx:pt>
          <cx:pt idx="5093">30676.5</cx:pt>
          <cx:pt idx="5094">90058.5</cx:pt>
          <cx:pt idx="5095">11488.5</cx:pt>
          <cx:pt idx="5096">44095.5</cx:pt>
          <cx:pt idx="5097">21015</cx:pt>
          <cx:pt idx="5098">24903</cx:pt>
          <cx:pt idx="5099">30631.5</cx:pt>
          <cx:pt idx="5100">14508</cx:pt>
          <cx:pt idx="5101">52452</cx:pt>
          <cx:pt idx="5102">23697</cx:pt>
          <cx:pt idx="5103">33750</cx:pt>
          <cx:pt idx="5104">13594.5</cx:pt>
          <cx:pt idx="5105">22810.5</cx:pt>
          <cx:pt idx="5106">38070</cx:pt>
          <cx:pt idx="5107">34024.5</cx:pt>
          <cx:pt idx="5108">13500</cx:pt>
          <cx:pt idx="5109">13500</cx:pt>
          <cx:pt idx="5110">24138</cx:pt>
          <cx:pt idx="5111">25965</cx:pt>
          <cx:pt idx="5112">21294</cx:pt>
          <cx:pt idx="5113">36315</cx:pt>
          <cx:pt idx="5114">7875</cx:pt>
          <cx:pt idx="5115">50260.5</cx:pt>
          <cx:pt idx="5116">25204.5</cx:pt>
          <cx:pt idx="5117">18657</cx:pt>
          <cx:pt idx="5118">34587</cx:pt>
          <cx:pt idx="5119">66402</cx:pt>
          <cx:pt idx="5120">7353</cx:pt>
          <cx:pt idx="5121">10125</cx:pt>
          <cx:pt idx="5122">16011</cx:pt>
          <cx:pt idx="5123">31189.5</cx:pt>
          <cx:pt idx="5124">14994</cx:pt>
          <cx:pt idx="5125">36459</cx:pt>
          <cx:pt idx="5126">36670.5</cx:pt>
          <cx:pt idx="5127">24817.5</cx:pt>
          <cx:pt idx="5128">6750</cx:pt>
          <cx:pt idx="5129">9000</cx:pt>
          <cx:pt idx="5130">49468.5</cx:pt>
          <cx:pt idx="5131">19957.5</cx:pt>
          <cx:pt idx="5132">31630.5</cx:pt>
          <cx:pt idx="5133">18265.5</cx:pt>
          <cx:pt idx="5134">18679.5</cx:pt>
          <cx:pt idx="5135">23926.5</cx:pt>
          <cx:pt idx="5136">14341.5</cx:pt>
          <cx:pt idx="5137">17127</cx:pt>
          <cx:pt idx="5138">11826</cx:pt>
          <cx:pt idx="5139">26284.5</cx:pt>
          <cx:pt idx="5140">62847</cx:pt>
          <cx:pt idx="5141">16875</cx:pt>
          <cx:pt idx="5142">32472</cx:pt>
          <cx:pt idx="5143">22599</cx:pt>
          <cx:pt idx="5144">13437</cx:pt>
          <cx:pt idx="5145">6601.5</cx:pt>
          <cx:pt idx="5146">31261.5</cx:pt>
          <cx:pt idx="5147">32494.5</cx:pt>
          <cx:pt idx="5148">50490</cx:pt>
          <cx:pt idx="5149">56092.5</cx:pt>
          <cx:pt idx="5150">22347</cx:pt>
          <cx:pt idx="5151">23017.5</cx:pt>
          <cx:pt idx="5152">14751</cx:pt>
          <cx:pt idx="5153">17896.5</cx:pt>
          <cx:pt idx="5154">41935.5</cx:pt>
          <cx:pt idx="5155">17032.5</cx:pt>
          <cx:pt idx="5156">25816.5</cx:pt>
          <cx:pt idx="5157">64264.5</cx:pt>
          <cx:pt idx="5158">30573</cx:pt>
          <cx:pt idx="5159">22608</cx:pt>
          <cx:pt idx="5160">21109.5</cx:pt>
          <cx:pt idx="5161">20146.5</cx:pt>
          <cx:pt idx="5162">20214</cx:pt>
          <cx:pt idx="5163">19953</cx:pt>
          <cx:pt idx="5164">25150.5</cx:pt>
          <cx:pt idx="5165">14863.5</cx:pt>
          <cx:pt idx="5166">37116</cx:pt>
          <cx:pt idx="5167">10125</cx:pt>
          <cx:pt idx="5168">23773.5</cx:pt>
          <cx:pt idx="5169">12375</cx:pt>
          <cx:pt idx="5170">34596</cx:pt>
          <cx:pt idx="5171">19971</cx:pt>
          <cx:pt idx="5172">5706</cx:pt>
          <cx:pt idx="5173">42642</cx:pt>
          <cx:pt idx="5174">11002.5</cx:pt>
          <cx:pt idx="5175">28935</cx:pt>
          <cx:pt idx="5176">18693</cx:pt>
          <cx:pt idx="5177">58333.5</cx:pt>
          <cx:pt idx="5178">42876</cx:pt>
          <cx:pt idx="5179">19485</cx:pt>
          <cx:pt idx="5180">23526</cx:pt>
          <cx:pt idx="5181">13500</cx:pt>
          <cx:pt idx="5182">20250</cx:pt>
          <cx:pt idx="5183">62613</cx:pt>
          <cx:pt idx="5184">10125</cx:pt>
          <cx:pt idx="5185">26640</cx:pt>
          <cx:pt idx="5186">20250</cx:pt>
          <cx:pt idx="5187">20250</cx:pt>
          <cx:pt idx="5188">28314</cx:pt>
          <cx:pt idx="5189">36000</cx:pt>
          <cx:pt idx="5190">28944</cx:pt>
          <cx:pt idx="5191">38200.5</cx:pt>
          <cx:pt idx="5192">20979</cx:pt>
          <cx:pt idx="5193">18031.5</cx:pt>
          <cx:pt idx="5194">10053</cx:pt>
          <cx:pt idx="5195">34942.5</cx:pt>
          <cx:pt idx="5196">11524.5</cx:pt>
          <cx:pt idx="5197">38578.5</cx:pt>
          <cx:pt idx="5198">23377.5</cx:pt>
          <cx:pt idx="5199">25456.5</cx:pt>
          <cx:pt idx="5200">36702</cx:pt>
          <cx:pt idx="5201">11236.5</cx:pt>
          <cx:pt idx="5202">22500</cx:pt>
          <cx:pt idx="5203">94639.5</cx:pt>
          <cx:pt idx="5204">32067</cx:pt>
          <cx:pt idx="5205">35676</cx:pt>
          <cx:pt idx="5206">32337</cx:pt>
          <cx:pt idx="5207">16420.5</cx:pt>
          <cx:pt idx="5208">10125</cx:pt>
          <cx:pt idx="5209">18621</cx:pt>
          <cx:pt idx="5210">28372.5</cx:pt>
          <cx:pt idx="5211">23076</cx:pt>
          <cx:pt idx="5212">17019</cx:pt>
          <cx:pt idx="5213">19867.5</cx:pt>
          <cx:pt idx="5214">6480</cx:pt>
          <cx:pt idx="5215">11650.5</cx:pt>
          <cx:pt idx="5216">31770</cx:pt>
          <cx:pt idx="5217">23377.5</cx:pt>
          <cx:pt idx="5218">22698</cx:pt>
          <cx:pt idx="5219">14791.5</cx:pt>
          <cx:pt idx="5220">14382</cx:pt>
          <cx:pt idx="5221">38322</cx:pt>
          <cx:pt idx="5222">47443.5</cx:pt>
          <cx:pt idx="5223">12375</cx:pt>
          <cx:pt idx="5224">33025.5</cx:pt>
          <cx:pt idx="5225">24970.5</cx:pt>
          <cx:pt idx="5226">18040.5</cx:pt>
          <cx:pt idx="5227">33592.5</cx:pt>
          <cx:pt idx="5228">9000</cx:pt>
          <cx:pt idx="5229">12024</cx:pt>
          <cx:pt idx="5230">27000</cx:pt>
          <cx:pt idx="5231">9580.5</cx:pt>
          <cx:pt idx="5232">26487</cx:pt>
          <cx:pt idx="5233">13500</cx:pt>
          <cx:pt idx="5234">27702</cx:pt>
          <cx:pt idx="5235">11250</cx:pt>
          <cx:pt idx="5236">54157.5</cx:pt>
          <cx:pt idx="5237">6750</cx:pt>
          <cx:pt idx="5238">22635</cx:pt>
          <cx:pt idx="5239">24894</cx:pt>
          <cx:pt idx="5240">17802</cx:pt>
          <cx:pt idx="5241">22023</cx:pt>
          <cx:pt idx="5242">16213.5</cx:pt>
          <cx:pt idx="5243">29875.5</cx:pt>
          <cx:pt idx="5244">33471</cx:pt>
          <cx:pt idx="5245">29925</cx:pt>
          <cx:pt idx="5246">69354</cx:pt>
          <cx:pt idx="5247">23022</cx:pt>
          <cx:pt idx="5248">13387.5</cx:pt>
          <cx:pt idx="5249">38884.5</cx:pt>
          <cx:pt idx="5250">34443</cx:pt>
          <cx:pt idx="5251">33156</cx:pt>
          <cx:pt idx="5252">29970</cx:pt>
          <cx:pt idx="5253">17469</cx:pt>
          <cx:pt idx="5254">23899.5</cx:pt>
          <cx:pt idx="5255">14958</cx:pt>
          <cx:pt idx="5256">6547.5</cx:pt>
          <cx:pt idx="5257">30226.5</cx:pt>
          <cx:pt idx="5258">47322</cx:pt>
          <cx:pt idx="5259">12195</cx:pt>
          <cx:pt idx="5260">51939</cx:pt>
          <cx:pt idx="5261">15961.5</cx:pt>
          <cx:pt idx="5262">29353.5</cx:pt>
          <cx:pt idx="5263">26316</cx:pt>
          <cx:pt idx="5264">19867.5</cx:pt>
          <cx:pt idx="5265">12375</cx:pt>
          <cx:pt idx="5266">32602.5</cx:pt>
          <cx:pt idx="5267">30150</cx:pt>
          <cx:pt idx="5268">13248</cx:pt>
          <cx:pt idx="5269">31536</cx:pt>
          <cx:pt idx="5270">16587</cx:pt>
          <cx:pt idx="5271">36135</cx:pt>
          <cx:pt idx="5272">38263.5</cx:pt>
          <cx:pt idx="5273">30879</cx:pt>
          <cx:pt idx="5274">9000</cx:pt>
          <cx:pt idx="5275">27193.5</cx:pt>
          <cx:pt idx="5276">25348.5</cx:pt>
          <cx:pt idx="5277">42520.5</cx:pt>
          <cx:pt idx="5278">5589</cx:pt>
          <cx:pt idx="5279">13500</cx:pt>
          <cx:pt idx="5280">28116</cx:pt>
          <cx:pt idx="5281">34587</cx:pt>
          <cx:pt idx="5282">27558</cx:pt>
          <cx:pt idx="5283">36054</cx:pt>
          <cx:pt idx="5284">25056</cx:pt>
          <cx:pt idx="5285">44923.5</cx:pt>
          <cx:pt idx="5286">38880</cx:pt>
          <cx:pt idx="5287">8613</cx:pt>
          <cx:pt idx="5288">37125</cx:pt>
          <cx:pt idx="5289">24691.5</cx:pt>
          <cx:pt idx="5290">22324.5</cx:pt>
          <cx:pt idx="5291">12375</cx:pt>
          <cx:pt idx="5292">28737</cx:pt>
          <cx:pt idx="5293">16429.5</cx:pt>
          <cx:pt idx="5294">27517.5</cx:pt>
          <cx:pt idx="5295">31653</cx:pt>
          <cx:pt idx="5296">19476</cx:pt>
          <cx:pt idx="5297">12474</cx:pt>
          <cx:pt idx="5298">13347</cx:pt>
          <cx:pt idx="5299">25078.5</cx:pt>
          <cx:pt idx="5300">12060</cx:pt>
          <cx:pt idx="5301">23931</cx:pt>
          <cx:pt idx="5302">41526</cx:pt>
          <cx:pt idx="5303">9148.5</cx:pt>
          <cx:pt idx="5304">23836.5</cx:pt>
          <cx:pt idx="5305">13500</cx:pt>
          <cx:pt idx="5306">18904.5</cx:pt>
          <cx:pt idx="5307">25101</cx:pt>
          <cx:pt idx="5308">25065</cx:pt>
          <cx:pt idx="5309">13729.5</cx:pt>
          <cx:pt idx="5310">26671.5</cx:pt>
          <cx:pt idx="5311">24592.5</cx:pt>
          <cx:pt idx="5312">18571.5</cx:pt>
          <cx:pt idx="5313">17563.5</cx:pt>
          <cx:pt idx="5314">38943</cx:pt>
          <cx:pt idx="5315">6750</cx:pt>
          <cx:pt idx="5316">26446.5</cx:pt>
          <cx:pt idx="5317">31153.5</cx:pt>
          <cx:pt idx="5318">21519</cx:pt>
          <cx:pt idx="5319">8464.5</cx:pt>
          <cx:pt idx="5320">9198</cx:pt>
          <cx:pt idx="5321">26316</cx:pt>
          <cx:pt idx="5322">7965</cx:pt>
          <cx:pt idx="5323">14683.5</cx:pt>
          <cx:pt idx="5324">42205.5</cx:pt>
          <cx:pt idx="5325">27760.5</cx:pt>
          <cx:pt idx="5326">21834</cx:pt>
          <cx:pt idx="5327">21906</cx:pt>
          <cx:pt idx="5328">24403.5</cx:pt>
          <cx:pt idx="5329">23796</cx:pt>
          <cx:pt idx="5330">29520</cx:pt>
          <cx:pt idx="5331">13284</cx:pt>
          <cx:pt idx="5332">15889.5</cx:pt>
          <cx:pt idx="5333">45234</cx:pt>
          <cx:pt idx="5334">11376</cx:pt>
          <cx:pt idx="5335">10782</cx:pt>
          <cx:pt idx="5336">20677.5</cx:pt>
          <cx:pt idx="5337">7987.5</cx:pt>
          <cx:pt idx="5338">14562</cx:pt>
          <cx:pt idx="5339">29376</cx:pt>
          <cx:pt idx="5340">56092.5</cx:pt>
          <cx:pt idx="5341">28215</cx:pt>
          <cx:pt idx="5342">17527.5</cx:pt>
          <cx:pt idx="5343">20020.5</cx:pt>
          <cx:pt idx="5344">60259.5</cx:pt>
          <cx:pt idx="5345">26500.5</cx:pt>
          <cx:pt idx="5346">48604.5</cx:pt>
          <cx:pt idx="5347">13095</cx:pt>
          <cx:pt idx="5348">16825.5</cx:pt>
          <cx:pt idx="5349">13500</cx:pt>
          <cx:pt idx="5350">13482</cx:pt>
          <cx:pt idx="5351">24376.5</cx:pt>
          <cx:pt idx="5352">23287.5</cx:pt>
          <cx:pt idx="5353">28692</cx:pt>
          <cx:pt idx="5354">36972</cx:pt>
          <cx:pt idx="5355">46809</cx:pt>
          <cx:pt idx="5356">11250</cx:pt>
          <cx:pt idx="5357">9621</cx:pt>
          <cx:pt idx="5358">10125</cx:pt>
          <cx:pt idx="5359">52920</cx:pt>
          <cx:pt idx="5360">30411</cx:pt>
          <cx:pt idx="5361">26694</cx:pt>
          <cx:pt idx="5362">24840</cx:pt>
          <cx:pt idx="5363">19125</cx:pt>
          <cx:pt idx="5364">19705.5</cx:pt>
          <cx:pt idx="5365">47146.5</cx:pt>
          <cx:pt idx="5366">19530</cx:pt>
          <cx:pt idx="5367">34587</cx:pt>
          <cx:pt idx="5368">25690.5</cx:pt>
          <cx:pt idx="5369">56151</cx:pt>
          <cx:pt idx="5370">40590</cx:pt>
          <cx:pt idx="5371">26640</cx:pt>
          <cx:pt idx="5372">12375</cx:pt>
          <cx:pt idx="5373">27000</cx:pt>
          <cx:pt idx="5374">39514.5</cx:pt>
          <cx:pt idx="5375">13833</cx:pt>
          <cx:pt idx="5376">15237</cx:pt>
          <cx:pt idx="5377">37053</cx:pt>
          <cx:pt idx="5378">10822.5</cx:pt>
          <cx:pt idx="5379">26946</cx:pt>
          <cx:pt idx="5380">12388.5</cx:pt>
          <cx:pt idx="5381">43299</cx:pt>
          <cx:pt idx="5382">14476.5</cx:pt>
          <cx:pt idx="5383">21672</cx:pt>
          <cx:pt idx="5384">8788.5</cx:pt>
          <cx:pt idx="5385">48082.5</cx:pt>
          <cx:pt idx="5386">45594</cx:pt>
          <cx:pt idx="5387">23931</cx:pt>
          <cx:pt idx="5388">16888.5</cx:pt>
          <cx:pt idx="5389">23031</cx:pt>
          <cx:pt idx="5390">15750</cx:pt>
          <cx:pt idx="5391">22545</cx:pt>
          <cx:pt idx="5392">18450</cx:pt>
          <cx:pt idx="5393">13257</cx:pt>
          <cx:pt idx="5394">17662.5</cx:pt>
          <cx:pt idx="5395">32125.5</cx:pt>
          <cx:pt idx="5396">28485</cx:pt>
          <cx:pt idx="5397">55161</cx:pt>
          <cx:pt idx="5398">21609</cx:pt>
          <cx:pt idx="5399">27081</cx:pt>
          <cx:pt idx="5400">9000</cx:pt>
          <cx:pt idx="5401">18634.5</cx:pt>
          <cx:pt idx="5402">15835.5</cx:pt>
          <cx:pt idx="5403">68166</cx:pt>
          <cx:pt idx="5404">38551.5</cx:pt>
          <cx:pt idx="5405">16456.5</cx:pt>
          <cx:pt idx="5406">46030.5</cx:pt>
          <cx:pt idx="5407">20785.5</cx:pt>
          <cx:pt idx="5408">29979</cx:pt>
          <cx:pt idx="5409">28215</cx:pt>
          <cx:pt idx="5410">62613</cx:pt>
          <cx:pt idx="5411">20308.5</cx:pt>
          <cx:pt idx="5412">31630.5</cx:pt>
          <cx:pt idx="5413">37260</cx:pt>
          <cx:pt idx="5414">55962</cx:pt>
          <cx:pt idx="5415">18594</cx:pt>
          <cx:pt idx="5416">14625</cx:pt>
          <cx:pt idx="5417">15421.5</cx:pt>
          <cx:pt idx="5418">9000</cx:pt>
          <cx:pt idx="5419">17095.5</cx:pt>
          <cx:pt idx="5420">40657.5</cx:pt>
          <cx:pt idx="5421">35554.5</cx:pt>
          <cx:pt idx="5422">10525.5</cx:pt>
          <cx:pt idx="5423">26743.5</cx:pt>
          <cx:pt idx="5424">20250</cx:pt>
          <cx:pt idx="5425">31450.5</cx:pt>
          <cx:pt idx="5426">20151</cx:pt>
          <cx:pt idx="5427">12937.5</cx:pt>
          <cx:pt idx="5428">17784</cx:pt>
          <cx:pt idx="5429">19953</cx:pt>
          <cx:pt idx="5430">14391</cx:pt>
          <cx:pt idx="5431">39127.5</cx:pt>
          <cx:pt idx="5432">18387</cx:pt>
          <cx:pt idx="5433">18972</cx:pt>
          <cx:pt idx="5434">26100</cx:pt>
          <cx:pt idx="5435">22099.5</cx:pt>
          <cx:pt idx="5436">48501</cx:pt>
          <cx:pt idx="5437">14958</cx:pt>
          <cx:pt idx="5438">23359.5</cx:pt>
          <cx:pt idx="5439">51687</cx:pt>
          <cx:pt idx="5440">23625</cx:pt>
          <cx:pt idx="5441">23931</cx:pt>
          <cx:pt idx="5442">17235</cx:pt>
          <cx:pt idx="5443">9000</cx:pt>
          <cx:pt idx="5444">38889</cx:pt>
          <cx:pt idx="5445">37800</cx:pt>
          <cx:pt idx="5446">30532.5</cx:pt>
          <cx:pt idx="5447">56029.5</cx:pt>
          <cx:pt idx="5448">28894.5</cx:pt>
          <cx:pt idx="5449">13500</cx:pt>
          <cx:pt idx="5450">11812.5</cx:pt>
          <cx:pt idx="5451">26946</cx:pt>
          <cx:pt idx="5452">28309.5</cx:pt>
          <cx:pt idx="5453">26797.5</cx:pt>
          <cx:pt idx="5454">23404.5</cx:pt>
          <cx:pt idx="5455">18742.5</cx:pt>
          <cx:pt idx="5456">47893.5</cx:pt>
          <cx:pt idx="5457">14242.5</cx:pt>
          <cx:pt idx="5458">28971</cx:pt>
          <cx:pt idx="5459">13734</cx:pt>
          <cx:pt idx="5460">37800</cx:pt>
          <cx:pt idx="5461">12001.5</cx:pt>
          <cx:pt idx="5462">55845</cx:pt>
          <cx:pt idx="5463">35082</cx:pt>
          <cx:pt idx="5464">12735</cx:pt>
          <cx:pt idx="5465">34956</cx:pt>
          <cx:pt idx="5466">23773.5</cx:pt>
          <cx:pt idx="5467">47155.5</cx:pt>
          <cx:pt idx="5468">25515</cx:pt>
          <cx:pt idx="5469">19305</cx:pt>
          <cx:pt idx="5470">41724</cx:pt>
          <cx:pt idx="5471">13500</cx:pt>
          <cx:pt idx="5472">19039.5</cx:pt>
          <cx:pt idx="5473">21073.5</cx:pt>
          <cx:pt idx="5474">26217</cx:pt>
          <cx:pt idx="5475">35743.5</cx:pt>
          <cx:pt idx="5476">38133</cx:pt>
          <cx:pt idx="5477">25978.5</cx:pt>
          <cx:pt idx="5478">22090.5</cx:pt>
          <cx:pt idx="5479">20988</cx:pt>
          <cx:pt idx="5480">40513.5</cx:pt>
          <cx:pt idx="5481">13500</cx:pt>
          <cx:pt idx="5482">34960.5</cx:pt>
          <cx:pt idx="5483">21906</cx:pt>
          <cx:pt idx="5484">31464</cx:pt>
          <cx:pt idx="5485">39901.5</cx:pt>
          <cx:pt idx="5486">42754.5</cx:pt>
          <cx:pt idx="5487">31765.5</cx:pt>
          <cx:pt idx="5488">51727.5</cx:pt>
          <cx:pt idx="5489">13500</cx:pt>
          <cx:pt idx="5490">9000</cx:pt>
          <cx:pt idx="5491">51592.5</cx:pt>
          <cx:pt idx="5492">62613</cx:pt>
          <cx:pt idx="5493">31266</cx:pt>
          <cx:pt idx="5494">14112</cx:pt>
          <cx:pt idx="5495">6358.5</cx:pt>
          <cx:pt idx="5496">13500</cx:pt>
          <cx:pt idx="5497">19395</cx:pt>
          <cx:pt idx="5498">51543</cx:pt>
          <cx:pt idx="5499">45202.5</cx:pt>
          <cx:pt idx="5500">27130.5</cx:pt>
          <cx:pt idx="5501">36292.5</cx:pt>
          <cx:pt idx="5502">32674.5</cx:pt>
          <cx:pt idx="5503">9000</cx:pt>
          <cx:pt idx="5504">26217</cx:pt>
          <cx:pt idx="5505">36234</cx:pt>
          <cx:pt idx="5506">9000</cx:pt>
          <cx:pt idx="5507">28786.5</cx:pt>
          <cx:pt idx="5508">12937.5</cx:pt>
          <cx:pt idx="5509">11250</cx:pt>
          <cx:pt idx="5510">65061</cx:pt>
          <cx:pt idx="5511">29839.5</cx:pt>
          <cx:pt idx="5512">26316</cx:pt>
          <cx:pt idx="5513">15255</cx:pt>
          <cx:pt idx="5514">22050</cx:pt>
          <cx:pt idx="5515">7749</cx:pt>
          <cx:pt idx="5516">32125.5</cx:pt>
          <cx:pt idx="5517">53253</cx:pt>
          <cx:pt idx="5518">9000</cx:pt>
          <cx:pt idx="5519">16011</cx:pt>
          <cx:pt idx="5520">28737</cx:pt>
          <cx:pt idx="5521">39001.5</cx:pt>
          <cx:pt idx="5522">4743</cx:pt>
          <cx:pt idx="5523">44748</cx:pt>
          <cx:pt idx="5524">11434.5</cx:pt>
          <cx:pt idx="5525">46723.5</cx:pt>
          <cx:pt idx="5526">27328.5</cx:pt>
          <cx:pt idx="5527">17262</cx:pt>
          <cx:pt idx="5528">19048.5</cx:pt>
          <cx:pt idx="5529">26473.5</cx:pt>
          <cx:pt idx="5530">40000.5</cx:pt>
          <cx:pt idx="5531">32751</cx:pt>
          <cx:pt idx="5532">34209</cx:pt>
          <cx:pt idx="5533">27423</cx:pt>
          <cx:pt idx="5534">19462.5</cx:pt>
          <cx:pt idx="5535">23053.5</cx:pt>
          <cx:pt idx="5536">23364</cx:pt>
          <cx:pt idx="5537">21721.5</cx:pt>
          <cx:pt idx="5538">46143</cx:pt>
          <cx:pt idx="5539">13500</cx:pt>
          <cx:pt idx="5540">12510</cx:pt>
          <cx:pt idx="5541">14620.5</cx:pt>
          <cx:pt idx="5542">33259.5</cx:pt>
          <cx:pt idx="5543">26217</cx:pt>
          <cx:pt idx="5544">31707</cx:pt>
          <cx:pt idx="5545">31410</cx:pt>
          <cx:pt idx="5546">12564</cx:pt>
          <cx:pt idx="5547">41692.5</cx:pt>
          <cx:pt idx="5548">9513</cx:pt>
          <cx:pt idx="5549">13068</cx:pt>
          <cx:pt idx="5550">12231</cx:pt>
          <cx:pt idx="5551">13500</cx:pt>
          <cx:pt idx="5552">25128</cx:pt>
          <cx:pt idx="5553">10498.5</cx:pt>
          <cx:pt idx="5554">23494.5</cx:pt>
          <cx:pt idx="5555">60210</cx:pt>
          <cx:pt idx="5556">14161.5</cx:pt>
          <cx:pt idx="5557">13963.5</cx:pt>
          <cx:pt idx="5558">31522.5</cx:pt>
          <cx:pt idx="5559">10125</cx:pt>
          <cx:pt idx="5560">62613</cx:pt>
          <cx:pt idx="5561">21375</cx:pt>
          <cx:pt idx="5562">42642</cx:pt>
          <cx:pt idx="5563">37800</cx:pt>
          <cx:pt idx="5564">33921</cx:pt>
          <cx:pt idx="5565">9000</cx:pt>
          <cx:pt idx="5566">19125</cx:pt>
          <cx:pt idx="5567">10858.5</cx:pt>
          <cx:pt idx="5568">9000</cx:pt>
          <cx:pt idx="5569">6750</cx:pt>
          <cx:pt idx="5570">59656.5</cx:pt>
          <cx:pt idx="5571">13014</cx:pt>
          <cx:pt idx="5572">13500</cx:pt>
          <cx:pt idx="5573">62028</cx:pt>
          <cx:pt idx="5574">68512.5</cx:pt>
          <cx:pt idx="5575">21469.5</cx:pt>
          <cx:pt idx="5576">46611</cx:pt>
          <cx:pt idx="5577">26109</cx:pt>
          <cx:pt idx="5578">38506.5</cx:pt>
          <cx:pt idx="5579">21780</cx:pt>
          <cx:pt idx="5580">13500</cx:pt>
          <cx:pt idx="5581">18175.5</cx:pt>
          <cx:pt idx="5582">21865.5</cx:pt>
          <cx:pt idx="5583">14796</cx:pt>
          <cx:pt idx="5584">23494.5</cx:pt>
          <cx:pt idx="5585">62203.5</cx:pt>
          <cx:pt idx="5586">25321.5</cx:pt>
          <cx:pt idx="5587">22018.5</cx:pt>
          <cx:pt idx="5588">29970</cx:pt>
          <cx:pt idx="5589">41692.5</cx:pt>
          <cx:pt idx="5590">34821</cx:pt>
          <cx:pt idx="5591">36333</cx:pt>
          <cx:pt idx="5592">35554.5</cx:pt>
          <cx:pt idx="5593">17568</cx:pt>
          <cx:pt idx="5594">29061</cx:pt>
          <cx:pt idx="5595">11097</cx:pt>
          <cx:pt idx="5596">26446.5</cx:pt>
          <cx:pt idx="5597">8955</cx:pt>
          <cx:pt idx="5598">14575.5</cx:pt>
          <cx:pt idx="5599">43969.5</cx:pt>
          <cx:pt idx="5600">32719.5</cx:pt>
          <cx:pt idx="5601">10125</cx:pt>
          <cx:pt idx="5602">46881</cx:pt>
          <cx:pt idx="5603">10125</cx:pt>
          <cx:pt idx="5604">26428.5</cx:pt>
          <cx:pt idx="5605">95935.5</cx:pt>
          <cx:pt idx="5606">16875</cx:pt>
          <cx:pt idx="5607">31261.5</cx:pt>
          <cx:pt idx="5608">26640</cx:pt>
          <cx:pt idx="5609">64264.5</cx:pt>
          <cx:pt idx="5610">26662.5</cx:pt>
          <cx:pt idx="5611">13500</cx:pt>
          <cx:pt idx="5612">32305.5</cx:pt>
          <cx:pt idx="5613">30469.5</cx:pt>
          <cx:pt idx="5614">25542</cx:pt>
          <cx:pt idx="5615">46044</cx:pt>
          <cx:pt idx="5616">17235</cx:pt>
          <cx:pt idx="5617">13617</cx:pt>
          <cx:pt idx="5618">22383</cx:pt>
          <cx:pt idx="5619">30442.5</cx:pt>
          <cx:pt idx="5620">39474</cx:pt>
          <cx:pt idx="5621">45234</cx:pt>
          <cx:pt idx="5622">10728</cx:pt>
          <cx:pt idx="5623">30073.5</cx:pt>
          <cx:pt idx="5624">13500</cx:pt>
          <cx:pt idx="5625">29232</cx:pt>
          <cx:pt idx="5626">14751</cx:pt>
          <cx:pt idx="5627">29862</cx:pt>
          <cx:pt idx="5628">12397.5</cx:pt>
          <cx:pt idx="5629">27301.5</cx:pt>
          <cx:pt idx="5630">42840</cx:pt>
          <cx:pt idx="5631">29443.5</cx:pt>
          <cx:pt idx="5632">13500</cx:pt>
          <cx:pt idx="5633">10125</cx:pt>
          <cx:pt idx="5634">21865.5</cx:pt>
          <cx:pt idx="5635">10849.5</cx:pt>
          <cx:pt idx="5636">24169.5</cx:pt>
          <cx:pt idx="5637">11871</cx:pt>
          <cx:pt idx="5638">19998</cx:pt>
          <cx:pt idx="5639">21906</cx:pt>
          <cx:pt idx="5640">23836.5</cx:pt>
          <cx:pt idx="5641">32125.5</cx:pt>
          <cx:pt idx="5642">25299</cx:pt>
          <cx:pt idx="5643">27954</cx:pt>
          <cx:pt idx="5644">32764.5</cx:pt>
          <cx:pt idx="5645">34114.5</cx:pt>
          <cx:pt idx="5646">49167</cx:pt>
          <cx:pt idx="5647">22171.5</cx:pt>
          <cx:pt idx="5648">17937</cx:pt>
          <cx:pt idx="5649">59940</cx:pt>
          <cx:pt idx="5650">32521.5</cx:pt>
          <cx:pt idx="5651">24970.5</cx:pt>
          <cx:pt idx="5652">42093</cx:pt>
          <cx:pt idx="5653">22401</cx:pt>
          <cx:pt idx="5654">19066.5</cx:pt>
          <cx:pt idx="5655">17914.5</cx:pt>
          <cx:pt idx="5656">53712</cx:pt>
          <cx:pt idx="5657">27121.5</cx:pt>
          <cx:pt idx="5658">32602.5</cx:pt>
          <cx:pt idx="5659">45333</cx:pt>
          <cx:pt idx="5660">29254.5</cx:pt>
          <cx:pt idx="5661">13500</cx:pt>
          <cx:pt idx="5662">25317</cx:pt>
          <cx:pt idx="5663">26451</cx:pt>
          <cx:pt idx="5664">23814</cx:pt>
          <cx:pt idx="5665">30280.5</cx:pt>
          <cx:pt idx="5666">6322.5</cx:pt>
          <cx:pt idx="5667">9679.5</cx:pt>
          <cx:pt idx="5668">13905</cx:pt>
          <cx:pt idx="5669">48586.5</cx:pt>
          <cx:pt idx="5670">45954</cx:pt>
          <cx:pt idx="5671">23773.5</cx:pt>
          <cx:pt idx="5672">14800.5</cx:pt>
          <cx:pt idx="5673">30073.5</cx:pt>
          <cx:pt idx="5674">16051.5</cx:pt>
          <cx:pt idx="5675">29569.5</cx:pt>
          <cx:pt idx="5676">29250</cx:pt>
          <cx:pt idx="5677">10125</cx:pt>
          <cx:pt idx="5678">33025.5</cx:pt>
          <cx:pt idx="5679">18418.5</cx:pt>
          <cx:pt idx="5680">39924</cx:pt>
          <cx:pt idx="5681">15151.5</cx:pt>
          <cx:pt idx="5682">15138</cx:pt>
          <cx:pt idx="5683">35730</cx:pt>
          <cx:pt idx="5684">37669.5</cx:pt>
          <cx:pt idx="5685">5089.5</cx:pt>
          <cx:pt idx="5686">34587</cx:pt>
          <cx:pt idx="5687">30150</cx:pt>
          <cx:pt idx="5688">9000</cx:pt>
          <cx:pt idx="5689">34956</cx:pt>
          <cx:pt idx="5690">41791.5</cx:pt>
          <cx:pt idx="5691">27936</cx:pt>
          <cx:pt idx="5692">34524</cx:pt>
          <cx:pt idx="5693">6750</cx:pt>
          <cx:pt idx="5694">45202.5</cx:pt>
          <cx:pt idx="5695">25537.5</cx:pt>
          <cx:pt idx="5696">19125</cx:pt>
          <cx:pt idx="5697">16875</cx:pt>
          <cx:pt idx="5698">25159.5</cx:pt>
          <cx:pt idx="5699">16573.5</cx:pt>
          <cx:pt idx="5700">9018</cx:pt>
          <cx:pt idx="5701">38263.5</cx:pt>
          <cx:pt idx="5702">21460.5</cx:pt>
          <cx:pt idx="5703">14355</cx:pt>
          <cx:pt idx="5704">24903</cx:pt>
          <cx:pt idx="5705">31153.5</cx:pt>
          <cx:pt idx="5706">32206.5</cx:pt>
          <cx:pt idx="5707">31374</cx:pt>
          <cx:pt idx="5708">26874</cx:pt>
          <cx:pt idx="5709">11911.5</cx:pt>
          <cx:pt idx="5710">31261.5</cx:pt>
          <cx:pt idx="5711">36643.5</cx:pt>
          <cx:pt idx="5712">15165</cx:pt>
          <cx:pt idx="5713">35523</cx:pt>
          <cx:pt idx="5714">31909.5</cx:pt>
          <cx:pt idx="5715">35523</cx:pt>
          <cx:pt idx="5716">8901</cx:pt>
          <cx:pt idx="5717">68512.5</cx:pt>
          <cx:pt idx="5718">13500</cx:pt>
          <cx:pt idx="5719">13657.5</cx:pt>
          <cx:pt idx="5720">47794.5</cx:pt>
          <cx:pt idx="5721">24214.5</cx:pt>
          <cx:pt idx="5722">31653</cx:pt>
          <cx:pt idx="5723">13612.5</cx:pt>
          <cx:pt idx="5724">41692.5</cx:pt>
          <cx:pt idx="5725">37516.5</cx:pt>
          <cx:pt idx="5726">46287</cx:pt>
          <cx:pt idx="5727">13387.5</cx:pt>
          <cx:pt idx="5728">40374</cx:pt>
          <cx:pt idx="5729">24412.5</cx:pt>
          <cx:pt idx="5730">13500</cx:pt>
          <cx:pt idx="5731">12231</cx:pt>
          <cx:pt idx="5732">49639.5</cx:pt>
          <cx:pt idx="5733">59094</cx:pt>
          <cx:pt idx="5734">12195</cx:pt>
          <cx:pt idx="5735">27076.5</cx:pt>
          <cx:pt idx="5736">10017</cx:pt>
          <cx:pt idx="5737">40243.5</cx:pt>
          <cx:pt idx="5738">28890</cx:pt>
          <cx:pt idx="5739">31653</cx:pt>
          <cx:pt idx="5740">20979</cx:pt>
          <cx:pt idx="5741">6750</cx:pt>
          <cx:pt idx="5742">16506</cx:pt>
          <cx:pt idx="5743">52726.5</cx:pt>
          <cx:pt idx="5744">13500</cx:pt>
          <cx:pt idx="5745">52371</cx:pt>
          <cx:pt idx="5746">14746.5</cx:pt>
          <cx:pt idx="5747">50463</cx:pt>
          <cx:pt idx="5748">30573</cx:pt>
          <cx:pt idx="5749">32602.5</cx:pt>
          <cx:pt idx="5750">17127</cx:pt>
          <cx:pt idx="5751">35392.5</cx:pt>
          <cx:pt idx="5752">21865.5</cx:pt>
          <cx:pt idx="5753">22131</cx:pt>
          <cx:pt idx="5754">18103.5</cx:pt>
          <cx:pt idx="5755">27499.5</cx:pt>
          <cx:pt idx="5756">28728</cx:pt>
          <cx:pt idx="5757">23319</cx:pt>
          <cx:pt idx="5758">39438</cx:pt>
          <cx:pt idx="5759">23548.5</cx:pt>
          <cx:pt idx="5760">33786</cx:pt>
          <cx:pt idx="5761">10345.5</cx:pt>
          <cx:pt idx="5762">30073.5</cx:pt>
          <cx:pt idx="5763">25587</cx:pt>
          <cx:pt idx="5764">16600.5</cx:pt>
          <cx:pt idx="5765">34110</cx:pt>
          <cx:pt idx="5766">37800</cx:pt>
          <cx:pt idx="5767">23589</cx:pt>
          <cx:pt idx="5768">17505</cx:pt>
          <cx:pt idx="5769">40675.5</cx:pt>
          <cx:pt idx="5770">62311.5</cx:pt>
          <cx:pt idx="5771">32998.5</cx:pt>
          <cx:pt idx="5772">27819</cx:pt>
          <cx:pt idx="5773">19737</cx:pt>
          <cx:pt idx="5774">17527.5</cx:pt>
          <cx:pt idx="5775">12307.5</cx:pt>
          <cx:pt idx="5776">74416.5</cx:pt>
          <cx:pt idx="5777">22671</cx:pt>
          <cx:pt idx="5778">45432</cx:pt>
          <cx:pt idx="5779">29875.5</cx:pt>
          <cx:pt idx="5780">17167.5</cx:pt>
          <cx:pt idx="5781">12204</cx:pt>
          <cx:pt idx="5782">33259.5</cx:pt>
          <cx:pt idx="5783">46350</cx:pt>
          <cx:pt idx="5784">22977</cx:pt>
          <cx:pt idx="5785">12199.5</cx:pt>
          <cx:pt idx="5786">35743.5</cx:pt>
          <cx:pt idx="5787">15084</cx:pt>
          <cx:pt idx="5788">41472</cx:pt>
          <cx:pt idx="5789">51412.5</cx:pt>
          <cx:pt idx="5790">14467.5</cx:pt>
          <cx:pt idx="5791">21546</cx:pt>
          <cx:pt idx="5792">30204</cx:pt>
          <cx:pt idx="5793">27085.5</cx:pt>
          <cx:pt idx="5794">16236</cx:pt>
          <cx:pt idx="5795">34767</cx:pt>
          <cx:pt idx="5796">22599</cx:pt>
          <cx:pt idx="5797">22527</cx:pt>
          <cx:pt idx="5798">39775.5</cx:pt>
          <cx:pt idx="5799">51687</cx:pt>
          <cx:pt idx="5800">16002</cx:pt>
          <cx:pt idx="5801">13500</cx:pt>
          <cx:pt idx="5802">16155</cx:pt>
          <cx:pt idx="5803">22383</cx:pt>
          <cx:pt idx="5804">23305.5</cx:pt>
          <cx:pt idx="5805">36747</cx:pt>
          <cx:pt idx="5806">40320</cx:pt>
          <cx:pt idx="5807">18153</cx:pt>
          <cx:pt idx="5808">28075.5</cx:pt>
          <cx:pt idx="5809">71928</cx:pt>
          <cx:pt idx="5810">52168.5</cx:pt>
          <cx:pt idx="5811">8082</cx:pt>
          <cx:pt idx="5812">13914</cx:pt>
          <cx:pt idx="5813">9000</cx:pt>
          <cx:pt idx="5814">18931.5</cx:pt>
          <cx:pt idx="5815">24246</cx:pt>
          <cx:pt idx="5816">28678.5</cx:pt>
          <cx:pt idx="5817">24592.5</cx:pt>
          <cx:pt idx="5818">16546.5</cx:pt>
          <cx:pt idx="5819">17217</cx:pt>
          <cx:pt idx="5820">23818.5</cx:pt>
          <cx:pt idx="5821">24709.5</cx:pt>
          <cx:pt idx="5822">21109.5</cx:pt>
          <cx:pt idx="5823">43659</cx:pt>
          <cx:pt idx="5824">16492.5</cx:pt>
          <cx:pt idx="5825">20596.5</cx:pt>
          <cx:pt idx="5826">20596.5</cx:pt>
          <cx:pt idx="5827">26811</cx:pt>
          <cx:pt idx="5828">47965.5</cx:pt>
          <cx:pt idx="5829">31261.5</cx:pt>
          <cx:pt idx="5830">16551</cx:pt>
          <cx:pt idx="5831">43006.5</cx:pt>
          <cx:pt idx="5832">17640</cx:pt>
          <cx:pt idx="5833">24543</cx:pt>
          <cx:pt idx="5834">51313.5</cx:pt>
          <cx:pt idx="5835">56731.5</cx:pt>
          <cx:pt idx="5836">17905.5</cx:pt>
          <cx:pt idx="5837">57762</cx:pt>
          <cx:pt idx="5838">7875</cx:pt>
          <cx:pt idx="5839">39393</cx:pt>
          <cx:pt idx="5840">29164.5</cx:pt>
          <cx:pt idx="5841">6750</cx:pt>
          <cx:pt idx="5842">68512.5</cx:pt>
          <cx:pt idx="5843">23562</cx:pt>
          <cx:pt idx="5844">44302.5</cx:pt>
          <cx:pt idx="5845">48631.5</cx:pt>
          <cx:pt idx="5846">11250</cx:pt>
          <cx:pt idx="5847">11250</cx:pt>
          <cx:pt idx="5848">10804.5</cx:pt>
          <cx:pt idx="5849">9000</cx:pt>
          <cx:pt idx="5850">21046.5</cx:pt>
          <cx:pt idx="5851">31500</cx:pt>
          <cx:pt idx="5852">53712</cx:pt>
          <cx:pt idx="5853">18778.5</cx:pt>
          <cx:pt idx="5854">13036.5</cx:pt>
          <cx:pt idx="5855">24376.5</cx:pt>
          <cx:pt idx="5856">36702</cx:pt>
          <cx:pt idx="5857">13500</cx:pt>
          <cx:pt idx="5858">21343.5</cx:pt>
          <cx:pt idx="5859">9000</cx:pt>
          <cx:pt idx="5860">33750</cx:pt>
          <cx:pt idx="5861">17095.5</cx:pt>
          <cx:pt idx="5862">17509.5</cx:pt>
          <cx:pt idx="5863">44752.5</cx:pt>
          <cx:pt idx="5864">16047</cx:pt>
          <cx:pt idx="5865">32458.5</cx:pt>
          <cx:pt idx="5866">22671</cx:pt>
          <cx:pt idx="5867">19125</cx:pt>
          <cx:pt idx="5868">36936</cx:pt>
          <cx:pt idx="5869">51552</cx:pt>
          <cx:pt idx="5870">35743.5</cx:pt>
          <cx:pt idx="5871">30109.5</cx:pt>
          <cx:pt idx="5872">23931</cx:pt>
          <cx:pt idx="5873">27400.5</cx:pt>
          <cx:pt idx="5874">36459</cx:pt>
          <cx:pt idx="5875">12375</cx:pt>
          <cx:pt idx="5876">59355</cx:pt>
          <cx:pt idx="5877">14242.5</cx:pt>
          <cx:pt idx="5878">39460.5</cx:pt>
          <cx:pt idx="5879">22266</cx:pt>
          <cx:pt idx="5880">13500</cx:pt>
          <cx:pt idx="5881">13747.5</cx:pt>
          <cx:pt idx="5882">28476</cx:pt>
          <cx:pt idx="5883">17172</cx:pt>
          <cx:pt idx="5884">16258.5</cx:pt>
          <cx:pt idx="5885">26995.5</cx:pt>
          <cx:pt idx="5886">28975.5</cx:pt>
          <cx:pt idx="5887">17064</cx:pt>
          <cx:pt idx="5888">27931.5</cx:pt>
          <cx:pt idx="5889">28525.5</cx:pt>
          <cx:pt idx="5890">13734</cx:pt>
          <cx:pt idx="5891">24718.5</cx:pt>
          <cx:pt idx="5892">10053</cx:pt>
          <cx:pt idx="5893">10422</cx:pt>
          <cx:pt idx="5894">5085</cx:pt>
          <cx:pt idx="5895">30078</cx:pt>
          <cx:pt idx="5896">41719.5</cx:pt>
          <cx:pt idx="5897">43785</cx:pt>
          <cx:pt idx="5898">39474</cx:pt>
          <cx:pt idx="5899">6750</cx:pt>
          <cx:pt idx="5900">44280</cx:pt>
          <cx:pt idx="5901">22086</cx:pt>
          <cx:pt idx="5902">38511</cx:pt>
          <cx:pt idx="5903">6012</cx:pt>
          <cx:pt idx="5904">24268.5</cx:pt>
          <cx:pt idx="5905">28215</cx:pt>
          <cx:pt idx="5906">12375</cx:pt>
          <cx:pt idx="5907">19494</cx:pt>
          <cx:pt idx="5908">16047</cx:pt>
          <cx:pt idx="5909">31176</cx:pt>
          <cx:pt idx="5910">46660.5</cx:pt>
          <cx:pt idx="5911">59589</cx:pt>
          <cx:pt idx="5912">9873</cx:pt>
          <cx:pt idx="5913">24282</cx:pt>
          <cx:pt idx="5914">16546.5</cx:pt>
          <cx:pt idx="5915">13896</cx:pt>
          <cx:pt idx="5916">22252.5</cx:pt>
          <cx:pt idx="5917">14778</cx:pt>
          <cx:pt idx="5918">18216</cx:pt>
          <cx:pt idx="5919">45202.5</cx:pt>
          <cx:pt idx="5920">11812.5</cx:pt>
          <cx:pt idx="5921">28408.5</cx:pt>
          <cx:pt idx="5922">9495</cx:pt>
          <cx:pt idx="5923">17527.5</cx:pt>
          <cx:pt idx="5924">37800</cx:pt>
          <cx:pt idx="5925">4725</cx:pt>
          <cx:pt idx="5926">29079</cx:pt>
          <cx:pt idx="5927">28867.5</cx:pt>
          <cx:pt idx="5928">13671</cx:pt>
          <cx:pt idx="5929">55273.5</cx:pt>
          <cx:pt idx="5930">20178</cx:pt>
          <cx:pt idx="5931">22383</cx:pt>
          <cx:pt idx="5932">17694</cx:pt>
          <cx:pt idx="5933">10480.5</cx:pt>
          <cx:pt idx="5934">35500.5</cx:pt>
          <cx:pt idx="5935">41067</cx:pt>
          <cx:pt idx="5936">23836.5</cx:pt>
          <cx:pt idx="5937">22500</cx:pt>
          <cx:pt idx="5938">9000</cx:pt>
          <cx:pt idx="5939">29340</cx:pt>
          <cx:pt idx="5940">32148</cx:pt>
          <cx:pt idx="5941">63549</cx:pt>
          <cx:pt idx="5942">38551.5</cx:pt>
          <cx:pt idx="5943">42952.5</cx:pt>
          <cx:pt idx="5944">34551</cx:pt>
          <cx:pt idx="5945">9000</cx:pt>
          <cx:pt idx="5946">16951.5</cx:pt>
          <cx:pt idx="5947">12694.5</cx:pt>
          <cx:pt idx="5948">20025</cx:pt>
          <cx:pt idx="5949">9472.5</cx:pt>
          <cx:pt idx="5950">31837.5</cx:pt>
          <cx:pt idx="5951">80010</cx:pt>
          <cx:pt idx="5952">37795.5</cx:pt>
          <cx:pt idx="5953">20407.5</cx:pt>
          <cx:pt idx="5954">37494</cx:pt>
          <cx:pt idx="5955">27679.5</cx:pt>
          <cx:pt idx="5956">35122.5</cx:pt>
          <cx:pt idx="5957">11835</cx:pt>
          <cx:pt idx="5958">42142.5</cx:pt>
          <cx:pt idx="5959">9000</cx:pt>
          <cx:pt idx="5960">41629.5</cx:pt>
          <cx:pt idx="5961">15970.5</cx:pt>
          <cx:pt idx="5962">33660</cx:pt>
          <cx:pt idx="5963">26316</cx:pt>
          <cx:pt idx="5964">5940</cx:pt>
          <cx:pt idx="5965">49630.5</cx:pt>
          <cx:pt idx="5966">19705.5</cx:pt>
          <cx:pt idx="5967">10462.5</cx:pt>
          <cx:pt idx="5968">20556</cx:pt>
          <cx:pt idx="5969">13441.5</cx:pt>
          <cx:pt idx="5970">13374</cx:pt>
          <cx:pt idx="5971">30357</cx:pt>
          <cx:pt idx="5972">19449</cx:pt>
          <cx:pt idx="5973">67513.5</cx:pt>
          <cx:pt idx="5974">54261</cx:pt>
          <cx:pt idx="5975">20484</cx:pt>
          <cx:pt idx="5976">48082.5</cx:pt>
          <cx:pt idx="5977">14175</cx:pt>
          <cx:pt idx="5978">26604</cx:pt>
          <cx:pt idx="5979">36459</cx:pt>
          <cx:pt idx="5980">22500</cx:pt>
          <cx:pt idx="5981">14683.5</cx:pt>
          <cx:pt idx="5982">6034.5</cx:pt>
          <cx:pt idx="5983">33921</cx:pt>
          <cx:pt idx="5984">25537.5</cx:pt>
          <cx:pt idx="5985">16177.5</cx:pt>
          <cx:pt idx="5986">33025.5</cx:pt>
          <cx:pt idx="5987">20929.5</cx:pt>
          <cx:pt idx="5988">43983</cx:pt>
          <cx:pt idx="5989">30523.5</cx:pt>
          <cx:pt idx="5990">31617</cx:pt>
          <cx:pt idx="5991">10845</cx:pt>
          <cx:pt idx="5992">44644.5</cx:pt>
          <cx:pt idx="5993">39199.5</cx:pt>
          <cx:pt idx="5994">36058.5</cx:pt>
          <cx:pt idx="5995">23872.5</cx:pt>
          <cx:pt idx="5996">30978</cx:pt>
          <cx:pt idx="5997">26217</cx:pt>
          <cx:pt idx="5998">13486.5</cx:pt>
          <cx:pt idx="5999">55507.5</cx:pt>
          <cx:pt idx="6000">19125</cx:pt>
          <cx:pt idx="6001">33129</cx:pt>
          <cx:pt idx="6002">37800</cx:pt>
          <cx:pt idx="6003">16087.5</cx:pt>
          <cx:pt idx="6004">26874</cx:pt>
          <cx:pt idx="6005">16366.5</cx:pt>
          <cx:pt idx="6006">50913</cx:pt>
          <cx:pt idx="6007">38065.5</cx:pt>
          <cx:pt idx="6008">62770.5</cx:pt>
          <cx:pt idx="6009">25537.5</cx:pt>
          <cx:pt idx="6010">31153.5</cx:pt>
          <cx:pt idx="6011">18144</cx:pt>
          <cx:pt idx="6012">20281.5</cx:pt>
          <cx:pt idx="6013">25033.5</cx:pt>
          <cx:pt idx="6014">21136.5</cx:pt>
          <cx:pt idx="6015">38133</cx:pt>
          <cx:pt idx="6016">31189.5</cx:pt>
          <cx:pt idx="6017">35415</cx:pt>
          <cx:pt idx="6018">33876</cx:pt>
          <cx:pt idx="6019">24412.5</cx:pt>
          <cx:pt idx="6020">27000</cx:pt>
          <cx:pt idx="6021">16951.5</cx:pt>
          <cx:pt idx="6022">29079</cx:pt>
          <cx:pt idx="6023">32629.5</cx:pt>
          <cx:pt idx="6024">20353.5</cx:pt>
          <cx:pt idx="6025">22477.5</cx:pt>
          <cx:pt idx="6026">15291</cx:pt>
          <cx:pt idx="6027">22500</cx:pt>
          <cx:pt idx="6028">30235.5</cx:pt>
          <cx:pt idx="6029">21996</cx:pt>
          <cx:pt idx="6030">4477.5</cx:pt>
          <cx:pt idx="6031">41800.5</cx:pt>
          <cx:pt idx="6032">13648.5</cx:pt>
          <cx:pt idx="6033">43033.5</cx:pt>
          <cx:pt idx="6034">10404</cx:pt>
          <cx:pt idx="6035">12757.5</cx:pt>
          <cx:pt idx="6036">32485.5</cx:pt>
          <cx:pt idx="6037">26928</cx:pt>
          <cx:pt idx="6038">30307.5</cx:pt>
          <cx:pt idx="6039">31909.5</cx:pt>
          <cx:pt idx="6040">25159.5</cx:pt>
          <cx:pt idx="6041">13500</cx:pt>
          <cx:pt idx="6042">19876.5</cx:pt>
          <cx:pt idx="6043">44640</cx:pt>
          <cx:pt idx="6044">34911</cx:pt>
          <cx:pt idx="6045">26689.5</cx:pt>
          <cx:pt idx="6046">25218</cx:pt>
          <cx:pt idx="6047">10125</cx:pt>
          <cx:pt idx="6048">27229.5</cx:pt>
          <cx:pt idx="6049">12325.5</cx:pt>
          <cx:pt idx="6050">32998.5</cx:pt>
          <cx:pt idx="6051">13500</cx:pt>
          <cx:pt idx="6052">19359</cx:pt>
          <cx:pt idx="6053">37309.5</cx:pt>
          <cx:pt idx="6054">13500</cx:pt>
          <cx:pt idx="6055">27000</cx:pt>
          <cx:pt idx="6056">34965</cx:pt>
          <cx:pt idx="6057">45630</cx:pt>
          <cx:pt idx="6058">17775</cx:pt>
          <cx:pt idx="6059">6988.5</cx:pt>
          <cx:pt idx="6060">12919.5</cx:pt>
          <cx:pt idx="6061">20727</cx:pt>
          <cx:pt idx="6062">28728</cx:pt>
          <cx:pt idx="6063">33214.5</cx:pt>
          <cx:pt idx="6064">82620</cx:pt>
          <cx:pt idx="6065">46242</cx:pt>
          <cx:pt idx="6066">46084.5</cx:pt>
          <cx:pt idx="6067">15201</cx:pt>
          <cx:pt idx="6068">33246</cx:pt>
          <cx:pt idx="6069">98379</cx:pt>
          <cx:pt idx="6070">27022.5</cx:pt>
          <cx:pt idx="6071">16767</cx:pt>
          <cx:pt idx="6072">26761.5</cx:pt>
          <cx:pt idx="6073">26424</cx:pt>
          <cx:pt idx="6074">26595</cx:pt>
          <cx:pt idx="6075">17694</cx:pt>
          <cx:pt idx="6076">40320</cx:pt>
          <cx:pt idx="6077">11871</cx:pt>
          <cx:pt idx="6078">17748</cx:pt>
          <cx:pt idx="6079">11250</cx:pt>
          <cx:pt idx="6080">36459</cx:pt>
          <cx:pt idx="6081">8707.5</cx:pt>
          <cx:pt idx="6082">32143.5</cx:pt>
          <cx:pt idx="6083">32746.5</cx:pt>
          <cx:pt idx="6084">40383</cx:pt>
          <cx:pt idx="6085">23341.5</cx:pt>
          <cx:pt idx="6086">20772</cx:pt>
          <cx:pt idx="6087">46971</cx:pt>
          <cx:pt idx="6088">36328.5</cx:pt>
          <cx:pt idx="6089">27036</cx:pt>
          <cx:pt idx="6090">30847.5</cx:pt>
          <cx:pt idx="6091">39933</cx:pt>
          <cx:pt idx="6092">18000</cx:pt>
          <cx:pt idx="6093">89928</cx:pt>
          <cx:pt idx="6094">64120.5</cx:pt>
          <cx:pt idx="6095">18643.5</cx:pt>
          <cx:pt idx="6096">16443</cx:pt>
          <cx:pt idx="6097">10678.5</cx:pt>
          <cx:pt idx="6098">27324</cx:pt>
          <cx:pt idx="6099">28408.5</cx:pt>
          <cx:pt idx="6100">13369.5</cx:pt>
          <cx:pt idx="6101">48825</cx:pt>
          <cx:pt idx="6102">73125</cx:pt>
          <cx:pt idx="6103">19867.5</cx:pt>
          <cx:pt idx="6104">26316</cx:pt>
          <cx:pt idx="6105">31887</cx:pt>
          <cx:pt idx="6106">23274</cx:pt>
          <cx:pt idx="6107">28827</cx:pt>
          <cx:pt idx="6108">57015</cx:pt>
          <cx:pt idx="6109">9000</cx:pt>
          <cx:pt idx="6110">29970</cx:pt>
          <cx:pt idx="6111">26487</cx:pt>
          <cx:pt idx="6112">15790.5</cx:pt>
          <cx:pt idx="6113">36801</cx:pt>
          <cx:pt idx="6114">18999</cx:pt>
          <cx:pt idx="6115">12312</cx:pt>
          <cx:pt idx="6116">22072.5</cx:pt>
          <cx:pt idx="6117">18391.5</cx:pt>
          <cx:pt idx="6118">39618</cx:pt>
          <cx:pt idx="6119">9630</cx:pt>
          <cx:pt idx="6120">40320</cx:pt>
          <cx:pt idx="6121">23805</cx:pt>
          <cx:pt idx="6122">32598</cx:pt>
          <cx:pt idx="6123">13500</cx:pt>
          <cx:pt idx="6124">26946</cx:pt>
          <cx:pt idx="6125">14958</cx:pt>
          <cx:pt idx="6126">36117</cx:pt>
          <cx:pt idx="6127">32170.5</cx:pt>
          <cx:pt idx="6128">47304</cx:pt>
          <cx:pt idx="6129">29353.5</cx:pt>
          <cx:pt idx="6130">8010</cx:pt>
          <cx:pt idx="6131">13500</cx:pt>
          <cx:pt idx="6132">20979</cx:pt>
          <cx:pt idx="6133">48753</cx:pt>
          <cx:pt idx="6134">33876</cx:pt>
          <cx:pt idx="6135">20637</cx:pt>
          <cx:pt idx="6136">26284.5</cx:pt>
          <cx:pt idx="6137">33750</cx:pt>
          <cx:pt idx="6138">13122</cx:pt>
          <cx:pt idx="6139">13500</cx:pt>
          <cx:pt idx="6140">38781</cx:pt>
          <cx:pt idx="6141">39069</cx:pt>
          <cx:pt idx="6142">15264</cx:pt>
          <cx:pt idx="6143">26086.5</cx:pt>
          <cx:pt idx="6144">26217</cx:pt>
          <cx:pt idx="6145">22014</cx:pt>
          <cx:pt idx="6146">6610.5</cx:pt>
          <cx:pt idx="6147">25209</cx:pt>
          <cx:pt idx="6148">28408.5</cx:pt>
          <cx:pt idx="6149">13963.5</cx:pt>
          <cx:pt idx="6150">31261.5</cx:pt>
          <cx:pt idx="6151">19953</cx:pt>
          <cx:pt idx="6152">29839.5</cx:pt>
          <cx:pt idx="6153">9000</cx:pt>
          <cx:pt idx="6154">35604</cx:pt>
          <cx:pt idx="6155">48204</cx:pt>
          <cx:pt idx="6156">40320</cx:pt>
          <cx:pt idx="6157">28188</cx:pt>
          <cx:pt idx="6158">10125</cx:pt>
          <cx:pt idx="6159">53185.5</cx:pt>
          <cx:pt idx="6160">15399</cx:pt>
          <cx:pt idx="6161">60237</cx:pt>
          <cx:pt idx="6162">13500</cx:pt>
          <cx:pt idx="6163">51543</cx:pt>
          <cx:pt idx="6164">35239.5</cx:pt>
          <cx:pt idx="6165">31320</cx:pt>
          <cx:pt idx="6166">17338.5</cx:pt>
          <cx:pt idx="6167">6750</cx:pt>
          <cx:pt idx="6168">16875</cx:pt>
          <cx:pt idx="6169">38331</cx:pt>
          <cx:pt idx="6170">22423.5</cx:pt>
          <cx:pt idx="6171">27738</cx:pt>
          <cx:pt idx="6172">35761.5</cx:pt>
          <cx:pt idx="6173">10363.5</cx:pt>
          <cx:pt idx="6174">31522.5</cx:pt>
          <cx:pt idx="6175">18931.5</cx:pt>
          <cx:pt idx="6176">13765.5</cx:pt>
          <cx:pt idx="6177">7029</cx:pt>
          <cx:pt idx="6178">13815</cx:pt>
          <cx:pt idx="6179">9000</cx:pt>
          <cx:pt idx="6180">16713</cx:pt>
          <cx:pt idx="6181">8950.5</cx:pt>
          <cx:pt idx="6182">27162</cx:pt>
          <cx:pt idx="6183">12001.5</cx:pt>
          <cx:pt idx="6184">30865.5</cx:pt>
          <cx:pt idx="6185">27909</cx:pt>
          <cx:pt idx="6186">22702.5</cx:pt>
          <cx:pt idx="6187">35419.5</cx:pt>
          <cx:pt idx="6188">11164.5</cx:pt>
          <cx:pt idx="6189">30451.5</cx:pt>
          <cx:pt idx="6190">9000</cx:pt>
          <cx:pt idx="6191">47254.5</cx:pt>
          <cx:pt idx="6192">52452</cx:pt>
          <cx:pt idx="6193">27360</cx:pt>
          <cx:pt idx="6194">22455</cx:pt>
          <cx:pt idx="6195">36648</cx:pt>
          <cx:pt idx="6196">43429.5</cx:pt>
          <cx:pt idx="6197">22234.5</cx:pt>
          <cx:pt idx="6198">24246</cx:pt>
          <cx:pt idx="6199">18949.5</cx:pt>
          <cx:pt idx="6200">16564.5</cx:pt>
          <cx:pt idx="6201">22599</cx:pt>
          <cx:pt idx="6202">21780</cx:pt>
          <cx:pt idx="6203">36148.5</cx:pt>
          <cx:pt idx="6204">39780</cx:pt>
          <cx:pt idx="6205">23395.5</cx:pt>
          <cx:pt idx="6206">27243</cx:pt>
          <cx:pt idx="6207">23742</cx:pt>
          <cx:pt idx="6208">21460.5</cx:pt>
          <cx:pt idx="6209">13914</cx:pt>
          <cx:pt idx="6210">24241.5</cx:pt>
          <cx:pt idx="6211">41206.5</cx:pt>
          <cx:pt idx="6212">30073.5</cx:pt>
          <cx:pt idx="6213">22050</cx:pt>
          <cx:pt idx="6214">35541</cx:pt>
          <cx:pt idx="6215">51151.5</cx:pt>
          <cx:pt idx="6216">36459</cx:pt>
          <cx:pt idx="6217">31653</cx:pt>
          <cx:pt idx="6218">11250</cx:pt>
          <cx:pt idx="6219">25321.5</cx:pt>
          <cx:pt idx="6220">29745</cx:pt>
          <cx:pt idx="6221">50004</cx:pt>
          <cx:pt idx="6222">16011</cx:pt>
          <cx:pt idx="6223">12298.5</cx:pt>
          <cx:pt idx="6224">35262</cx:pt>
          <cx:pt idx="6225">26050.5</cx:pt>
          <cx:pt idx="6226">27193.5</cx:pt>
          <cx:pt idx="6227">42750</cx:pt>
          <cx:pt idx="6228">19134</cx:pt>
          <cx:pt idx="6229">14148</cx:pt>
          <cx:pt idx="6230">19125</cx:pt>
          <cx:pt idx="6231">19822.5</cx:pt>
          <cx:pt idx="6232">28728</cx:pt>
          <cx:pt idx="6233">43281</cx:pt>
          <cx:pt idx="6234">14935.5</cx:pt>
          <cx:pt idx="6235">22486.5</cx:pt>
          <cx:pt idx="6236">17095.5</cx:pt>
          <cx:pt idx="6237">10939.5</cx:pt>
          <cx:pt idx="6238">39199.5</cx:pt>
          <cx:pt idx="6239">19539</cx:pt>
          <cx:pt idx="6240">11380.5</cx:pt>
          <cx:pt idx="6241">23836.5</cx:pt>
          <cx:pt idx="6242">34465.5</cx:pt>
          <cx:pt idx="6243">19125</cx:pt>
          <cx:pt idx="6244">50616</cx:pt>
          <cx:pt idx="6245">9000</cx:pt>
          <cx:pt idx="6246">54972</cx:pt>
          <cx:pt idx="6247">37692</cx:pt>
          <cx:pt idx="6248">45000</cx:pt>
          <cx:pt idx="6249">38110.5</cx:pt>
          <cx:pt idx="6250">21109.5</cx:pt>
          <cx:pt idx="6251">9000</cx:pt>
          <cx:pt idx="6252">22050</cx:pt>
          <cx:pt idx="6253">23773.5</cx:pt>
          <cx:pt idx="6254">25384.5</cx:pt>
          <cx:pt idx="6255">53298</cx:pt>
          <cx:pt idx="6256">15241.5</cx:pt>
          <cx:pt idx="6257">36693</cx:pt>
          <cx:pt idx="6258">14157</cx:pt>
          <cx:pt idx="6259">21780</cx:pt>
          <cx:pt idx="6260">31851</cx:pt>
          <cx:pt idx="6261">30532.5</cx:pt>
          <cx:pt idx="6262">23850</cx:pt>
          <cx:pt idx="6263">4369.5</cx:pt>
          <cx:pt idx="6264">43375.5</cx:pt>
          <cx:pt idx="6265">13500</cx:pt>
          <cx:pt idx="6266">8082</cx:pt>
          <cx:pt idx="6267">17019</cx:pt>
          <cx:pt idx="6268">63351</cx:pt>
          <cx:pt idx="6269">11142</cx:pt>
          <cx:pt idx="6270">22500</cx:pt>
          <cx:pt idx="6271">15862.5</cx:pt>
          <cx:pt idx="6272">20353.5</cx:pt>
          <cx:pt idx="6273">29848.5</cx:pt>
          <cx:pt idx="6274">44860.5</cx:pt>
          <cx:pt idx="6275">48631.5</cx:pt>
          <cx:pt idx="6276">9000</cx:pt>
          <cx:pt idx="6277">34726.5</cx:pt>
          <cx:pt idx="6278">11074.5</cx:pt>
          <cx:pt idx="6279">32278.5</cx:pt>
          <cx:pt idx="6280">46660.5</cx:pt>
          <cx:pt idx="6281">9000</cx:pt>
          <cx:pt idx="6282">20119.5</cx:pt>
          <cx:pt idx="6283">18873</cx:pt>
          <cx:pt idx="6284">13963.5</cx:pt>
          <cx:pt idx="6285">9000</cx:pt>
          <cx:pt idx="6286">24939</cx:pt>
          <cx:pt idx="6287">39456</cx:pt>
          <cx:pt idx="6288">20295</cx:pt>
          <cx:pt idx="6289">16573.5</cx:pt>
          <cx:pt idx="6290">33327</cx:pt>
          <cx:pt idx="6291">49927.5</cx:pt>
          <cx:pt idx="6292">67500</cx:pt>
          <cx:pt idx="6293">30091.5</cx:pt>
          <cx:pt idx="6294">37017</cx:pt>
          <cx:pt idx="6295">37377</cx:pt>
          <cx:pt idx="6296">19386</cx:pt>
          <cx:pt idx="6297">5391</cx:pt>
          <cx:pt idx="6298">14197.5</cx:pt>
          <cx:pt idx="6299">37800</cx:pt>
          <cx:pt idx="6300">36459</cx:pt>
          <cx:pt idx="6301">7776</cx:pt>
          <cx:pt idx="6302">4581</cx:pt>
          <cx:pt idx="6303">7875</cx:pt>
          <cx:pt idx="6304">34497</cx:pt>
          <cx:pt idx="6305">9432</cx:pt>
          <cx:pt idx="6306">13387.5</cx:pt>
          <cx:pt idx="6307">19926</cx:pt>
          <cx:pt idx="6308">67500</cx:pt>
          <cx:pt idx="6309">12091.5</cx:pt>
          <cx:pt idx="6310">16011</cx:pt>
          <cx:pt idx="6311">16573.5</cx:pt>
          <cx:pt idx="6312">16155</cx:pt>
          <cx:pt idx="6313">29718</cx:pt>
          <cx:pt idx="6314">31252.5</cx:pt>
          <cx:pt idx="6315">9000</cx:pt>
          <cx:pt idx="6316">22396.5</cx:pt>
          <cx:pt idx="6317">42012</cx:pt>
          <cx:pt idx="6318">26262</cx:pt>
          <cx:pt idx="6319">26086.5</cx:pt>
          <cx:pt idx="6320">35172</cx:pt>
          <cx:pt idx="6321">22671</cx:pt>
          <cx:pt idx="6322">19309.5</cx:pt>
          <cx:pt idx="6323">12001.5</cx:pt>
          <cx:pt idx="6324">21793.5</cx:pt>
          <cx:pt idx="6325">10719</cx:pt>
          <cx:pt idx="6326">45675</cx:pt>
          <cx:pt idx="6327">27292.5</cx:pt>
          <cx:pt idx="6328">32791.5</cx:pt>
          <cx:pt idx="6329">4954.5</cx:pt>
          <cx:pt idx="6330">20164.5</cx:pt>
          <cx:pt idx="6331">36459</cx:pt>
          <cx:pt idx="6332">8316</cx:pt>
          <cx:pt idx="6333">31500</cx:pt>
          <cx:pt idx="6334">13500</cx:pt>
          <cx:pt idx="6335">59094</cx:pt>
          <cx:pt idx="6336">60120</cx:pt>
          <cx:pt idx="6337">30946.5</cx:pt>
          <cx:pt idx="6338">28039.5</cx:pt>
          <cx:pt idx="6339">46044</cx:pt>
          <cx:pt idx="6340">21996</cx:pt>
          <cx:pt idx="6341">23089.5</cx:pt>
          <cx:pt idx="6342">30528</cx:pt>
          <cx:pt idx="6343">21906</cx:pt>
          <cx:pt idx="6344">51412.5</cx:pt>
          <cx:pt idx="6345">17437.5</cx:pt>
          <cx:pt idx="6346">44617.5</cx:pt>
          <cx:pt idx="6347">21339</cx:pt>
          <cx:pt idx="6348">16713</cx:pt>
          <cx:pt idx="6349">22284</cx:pt>
          <cx:pt idx="6350">51876</cx:pt>
          <cx:pt idx="6351">37512</cx:pt>
          <cx:pt idx="6352">49873.5</cx:pt>
          <cx:pt idx="6353">39604.5</cx:pt>
          <cx:pt idx="6354">10125</cx:pt>
          <cx:pt idx="6355">22500</cx:pt>
          <cx:pt idx="6356">24961.5</cx:pt>
          <cx:pt idx="6357">34375.5</cx:pt>
          <cx:pt idx="6358">34596</cx:pt>
          <cx:pt idx="6359">32053.5</cx:pt>
          <cx:pt idx="6360">34785</cx:pt>
          <cx:pt idx="6361">24570</cx:pt>
          <cx:pt idx="6362">20250</cx:pt>
          <cx:pt idx="6363">13842</cx:pt>
          <cx:pt idx="6364">30573</cx:pt>
          <cx:pt idx="6365">9000</cx:pt>
          <cx:pt idx="6366">28233</cx:pt>
          <cx:pt idx="6367">13500</cx:pt>
          <cx:pt idx="6368">29290.5</cx:pt>
          <cx:pt idx="6369">109597.5</cx:pt>
          <cx:pt idx="6370">17437.5</cx:pt>
          <cx:pt idx="6371">16119</cx:pt>
          <cx:pt idx="6372">32895</cx:pt>
          <cx:pt idx="6373">23773.5</cx:pt>
          <cx:pt idx="6374">11826</cx:pt>
          <cx:pt idx="6375">30073.5</cx:pt>
          <cx:pt idx="6376">34159.5</cx:pt>
          <cx:pt idx="6377">29736</cx:pt>
          <cx:pt idx="6378">17869.5</cx:pt>
          <cx:pt idx="6379">54094.5</cx:pt>
          <cx:pt idx="6380">17163</cx:pt>
          <cx:pt idx="6381">9000</cx:pt>
          <cx:pt idx="6382">30564</cx:pt>
          <cx:pt idx="6383">14422.5</cx:pt>
          <cx:pt idx="6384">28966.5</cx:pt>
          <cx:pt idx="6385">49189.5</cx:pt>
          <cx:pt idx="6386">4450.5</cx:pt>
          <cx:pt idx="6387">31788</cx:pt>
          <cx:pt idx="6388">34119</cx:pt>
          <cx:pt idx="6389">16452</cx:pt>
          <cx:pt idx="6390">46678.5</cx:pt>
          <cx:pt idx="6391">13932</cx:pt>
          <cx:pt idx="6392">29362.5</cx:pt>
          <cx:pt idx="6393">10687.5</cx:pt>
          <cx:pt idx="6394">48456</cx:pt>
          <cx:pt idx="6395">7749</cx:pt>
          <cx:pt idx="6396">13500</cx:pt>
          <cx:pt idx="6397">44748</cx:pt>
          <cx:pt idx="6398">28332</cx:pt>
          <cx:pt idx="6399">34938</cx:pt>
          <cx:pt idx="6400">43443</cx:pt>
          <cx:pt idx="6401">14175</cx:pt>
          <cx:pt idx="6402">22419</cx:pt>
          <cx:pt idx="6403">16474.5</cx:pt>
          <cx:pt idx="6404">13288.5</cx:pt>
          <cx:pt idx="6405">11250</cx:pt>
          <cx:pt idx="6406">9040.5</cx:pt>
          <cx:pt idx="6407">15948</cx:pt>
          <cx:pt idx="6408">29947.5</cx:pt>
          <cx:pt idx="6409">28777.5</cx:pt>
          <cx:pt idx="6410">22779</cx:pt>
          <cx:pt idx="6411">27661.5</cx:pt>
          <cx:pt idx="6412">26487</cx:pt>
          <cx:pt idx="6413">9000</cx:pt>
          <cx:pt idx="6414">33277.5</cx:pt>
          <cx:pt idx="6415">35806.5</cx:pt>
          <cx:pt idx="6416">19278</cx:pt>
          <cx:pt idx="6417">16033.5</cx:pt>
          <cx:pt idx="6418">16875</cx:pt>
          <cx:pt idx="6419">53329.5</cx:pt>
          <cx:pt idx="6420">43312.5</cx:pt>
          <cx:pt idx="6421">9000</cx:pt>
          <cx:pt idx="6422">23436</cx:pt>
          <cx:pt idx="6423">16893</cx:pt>
          <cx:pt idx="6424">52857</cx:pt>
          <cx:pt idx="6425">10125</cx:pt>
          <cx:pt idx="6426">14787</cx:pt>
          <cx:pt idx="6427">25663.5</cx:pt>
          <cx:pt idx="6428">17095.5</cx:pt>
          <cx:pt idx="6429">32458.5</cx:pt>
          <cx:pt idx="6430">19345.5</cx:pt>
          <cx:pt idx="6431">20250</cx:pt>
          <cx:pt idx="6432">9000</cx:pt>
          <cx:pt idx="6433">11029.5</cx:pt>
          <cx:pt idx="6434">31653</cx:pt>
          <cx:pt idx="6435">13500</cx:pt>
          <cx:pt idx="6436">35041.5</cx:pt>
          <cx:pt idx="6437">51543</cx:pt>
          <cx:pt idx="6438">42790.5</cx:pt>
          <cx:pt idx="6439">30415.5</cx:pt>
          <cx:pt idx="6440">8212.5</cx:pt>
          <cx:pt idx="6441">10849.5</cx:pt>
          <cx:pt idx="6442">19705.5</cx:pt>
          <cx:pt idx="6443">29250</cx:pt>
          <cx:pt idx="6444">38511</cx:pt>
          <cx:pt idx="6445">19854</cx:pt>
          <cx:pt idx="6446">23274</cx:pt>
          <cx:pt idx="6447">15745.5</cx:pt>
          <cx:pt idx="6448">10557</cx:pt>
          <cx:pt idx="6449">54076.5</cx:pt>
          <cx:pt idx="6450">50179.5</cx:pt>
          <cx:pt idx="6451">26838</cx:pt>
          <cx:pt idx="6452">24750</cx:pt>
          <cx:pt idx="6453">29794.5</cx:pt>
          <cx:pt idx="6454">25965</cx:pt>
          <cx:pt idx="6455">21780</cx:pt>
          <cx:pt idx="6456">9000</cx:pt>
          <cx:pt idx="6457">44748</cx:pt>
          <cx:pt idx="6458">21420</cx:pt>
          <cx:pt idx="6459">31630.5</cx:pt>
          <cx:pt idx="6460">32125.5</cx:pt>
          <cx:pt idx="6461">30496.5</cx:pt>
          <cx:pt idx="6462">28620</cx:pt>
          <cx:pt idx="6463">32067</cx:pt>
          <cx:pt idx="6464">18891</cx:pt>
          <cx:pt idx="6465">19548</cx:pt>
          <cx:pt idx="6466">4203</cx:pt>
          <cx:pt idx="6467">33259.5</cx:pt>
          <cx:pt idx="6468">12573</cx:pt>
          <cx:pt idx="6469">21433.5</cx:pt>
          <cx:pt idx="6470">22500</cx:pt>
          <cx:pt idx="6471">21996</cx:pt>
          <cx:pt idx="6472">36459</cx:pt>
          <cx:pt idx="6473">55251</cx:pt>
          <cx:pt idx="6474">19161</cx:pt>
          <cx:pt idx="6475">12946.5</cx:pt>
          <cx:pt idx="6476">31153.5</cx:pt>
          <cx:pt idx="6477">26316</cx:pt>
          <cx:pt idx="6478">28102.5</cx:pt>
          <cx:pt idx="6479">31419</cx:pt>
          <cx:pt idx="6480">76531.5</cx:pt>
          <cx:pt idx="6481">27094.5</cx:pt>
          <cx:pt idx="6482">21294</cx:pt>
          <cx:pt idx="6483">37800</cx:pt>
          <cx:pt idx="6484">44878.5</cx:pt>
          <cx:pt idx="6485">35937</cx:pt>
          <cx:pt idx="6486">23607</cx:pt>
          <cx:pt idx="6487">15111</cx:pt>
          <cx:pt idx="6488">26550</cx:pt>
          <cx:pt idx="6489">51948</cx:pt>
          <cx:pt idx="6490">15565.5</cx:pt>
          <cx:pt idx="6491">33880.5</cx:pt>
          <cx:pt idx="6492">28570.5</cx:pt>
          <cx:pt idx="6493">22090.5</cx:pt>
          <cx:pt idx="6494">24997.5</cx:pt>
          <cx:pt idx="6495">26928</cx:pt>
          <cx:pt idx="6496">9630</cx:pt>
          <cx:pt idx="6497">6750</cx:pt>
          <cx:pt idx="6498">26230.5</cx:pt>
          <cx:pt idx="6499">21627</cx:pt>
          <cx:pt idx="6500">24043.5</cx:pt>
          <cx:pt idx="6501">13500</cx:pt>
          <cx:pt idx="6502">16510.5</cx:pt>
          <cx:pt idx="6503">27562.5</cx:pt>
          <cx:pt idx="6504">21096</cx:pt>
          <cx:pt idx="6505">17905.5</cx:pt>
          <cx:pt idx="6506">13500</cx:pt>
          <cx:pt idx="6507">32634</cx:pt>
          <cx:pt idx="6508">48523.5</cx:pt>
          <cx:pt idx="6509">19476</cx:pt>
          <cx:pt idx="6510">32796</cx:pt>
          <cx:pt idx="6511">13500</cx:pt>
          <cx:pt idx="6512">38430</cx:pt>
          <cx:pt idx="6513">31500</cx:pt>
          <cx:pt idx="6514">20547</cx:pt>
          <cx:pt idx="6515">29997</cx:pt>
          <cx:pt idx="6516">16047</cx:pt>
          <cx:pt idx="6517">26428.5</cx:pt>
          <cx:pt idx="6518">59890.5</cx:pt>
          <cx:pt idx="6519">16056</cx:pt>
          <cx:pt idx="6520">12928.5</cx:pt>
          <cx:pt idx="6521">21739.5</cx:pt>
          <cx:pt idx="6522">19953</cx:pt>
          <cx:pt idx="6523">22113</cx:pt>
          <cx:pt idx="6524">38551.5</cx:pt>
          <cx:pt idx="6525">40972.5</cx:pt>
          <cx:pt idx="6526">22554</cx:pt>
          <cx:pt idx="6527">13500</cx:pt>
          <cx:pt idx="6528">80662.5</cx:pt>
          <cx:pt idx="6529">37125</cx:pt>
          <cx:pt idx="6530">27423</cx:pt>
          <cx:pt idx="6531">53460</cx:pt>
          <cx:pt idx="6532">93487.5</cx:pt>
          <cx:pt idx="6533">33273</cx:pt>
          <cx:pt idx="6534">40054.5</cx:pt>
          <cx:pt idx="6535">56016</cx:pt>
          <cx:pt idx="6536">33259.5</cx:pt>
          <cx:pt idx="6537">21100.5</cx:pt>
          <cx:pt idx="6538">40320</cx:pt>
          <cx:pt idx="6539">16177.5</cx:pt>
          <cx:pt idx="6540">8419.5</cx:pt>
          <cx:pt idx="6541">42831</cx:pt>
          <cx:pt idx="6542">31923</cx:pt>
          <cx:pt idx="6543">34317</cx:pt>
          <cx:pt idx="6544">37800</cx:pt>
          <cx:pt idx="6545">26901</cx:pt>
          <cx:pt idx="6546">23440.5</cx:pt>
          <cx:pt idx="6547">21015</cx:pt>
          <cx:pt idx="6548">11250</cx:pt>
          <cx:pt idx="6549">46404</cx:pt>
          <cx:pt idx="6550">31018.5</cx:pt>
          <cx:pt idx="6551">19044</cx:pt>
          <cx:pt idx="6552">19926</cx:pt>
          <cx:pt idx="6553">13203</cx:pt>
          <cx:pt idx="6554">76729.5</cx:pt>
          <cx:pt idx="6555">9000</cx:pt>
          <cx:pt idx="6556">66627</cx:pt>
          <cx:pt idx="6557">38686.5</cx:pt>
          <cx:pt idx="6558">16033.5</cx:pt>
          <cx:pt idx="6559">33376.5</cx:pt>
          <cx:pt idx="6560">37800</cx:pt>
          <cx:pt idx="6561">50494.5</cx:pt>
          <cx:pt idx="6562">42304.5</cx:pt>
          <cx:pt idx="6563">6750</cx:pt>
          <cx:pt idx="6564">38619</cx:pt>
          <cx:pt idx="6565">25488</cx:pt>
          <cx:pt idx="6566">28728</cx:pt>
          <cx:pt idx="6567">14373</cx:pt>
          <cx:pt idx="6568">25578</cx:pt>
          <cx:pt idx="6569">46084.5</cx:pt>
          <cx:pt idx="6570">16524</cx:pt>
          <cx:pt idx="6571">31522.5</cx:pt>
          <cx:pt idx="6572">24669</cx:pt>
          <cx:pt idx="6573">31171.5</cx:pt>
          <cx:pt idx="6574">21888</cx:pt>
          <cx:pt idx="6575">11839.5</cx:pt>
          <cx:pt idx="6576">7965</cx:pt>
          <cx:pt idx="6577">37800</cx:pt>
          <cx:pt idx="6578">12019.5</cx:pt>
          <cx:pt idx="6579">17905.5</cx:pt>
          <cx:pt idx="6580">30528</cx:pt>
          <cx:pt idx="6581">21906</cx:pt>
          <cx:pt idx="6582">26217</cx:pt>
          <cx:pt idx="6583">5206.5</cx:pt>
          <cx:pt idx="6584">26703</cx:pt>
          <cx:pt idx="6585">24876</cx:pt>
          <cx:pt idx="6586">37179</cx:pt>
          <cx:pt idx="6587">10107</cx:pt>
          <cx:pt idx="6588">26086.5</cx:pt>
          <cx:pt idx="6589">31171.5</cx:pt>
          <cx:pt idx="6590">8991</cx:pt>
          <cx:pt idx="6591">29308.5</cx:pt>
          <cx:pt idx="6592">50148</cx:pt>
          <cx:pt idx="6593">41679</cx:pt>
          <cx:pt idx="6594">33246</cx:pt>
          <cx:pt idx="6595">32337</cx:pt>
          <cx:pt idx="6596">50503.5</cx:pt>
          <cx:pt idx="6597">13500</cx:pt>
          <cx:pt idx="6598">29470.5</cx:pt>
          <cx:pt idx="6599">56092.5</cx:pt>
          <cx:pt idx="6600">24246</cx:pt>
          <cx:pt idx="6601">34596</cx:pt>
          <cx:pt idx="6602">9211.5</cx:pt>
          <cx:pt idx="6603">36441</cx:pt>
          <cx:pt idx="6604">31995</cx:pt>
          <cx:pt idx="6605">24651</cx:pt>
          <cx:pt idx="6606">13833</cx:pt>
          <cx:pt idx="6607">23116.5</cx:pt>
          <cx:pt idx="6608">28503</cx:pt>
          <cx:pt idx="6609">25969.5</cx:pt>
          <cx:pt idx="6610">13500</cx:pt>
          <cx:pt idx="6611">18513</cx:pt>
          <cx:pt idx="6612">45324</cx:pt>
          <cx:pt idx="6613">9922.5</cx:pt>
          <cx:pt idx="6614">14571</cx:pt>
          <cx:pt idx="6615">36553.5</cx:pt>
          <cx:pt idx="6616">31522.5</cx:pt>
          <cx:pt idx="6617">47808</cx:pt>
          <cx:pt idx="6618">25321.5</cx:pt>
          <cx:pt idx="6619">35698.5</cx:pt>
          <cx:pt idx="6620">31729.5</cx:pt>
          <cx:pt idx="6621">19125</cx:pt>
          <cx:pt idx="6622">19867.5</cx:pt>
          <cx:pt idx="6623">9000</cx:pt>
          <cx:pt idx="6624">17019</cx:pt>
          <cx:pt idx="6625">31131</cx:pt>
          <cx:pt idx="6626">10903.5</cx:pt>
          <cx:pt idx="6627">17208</cx:pt>
          <cx:pt idx="6628">16344</cx:pt>
          <cx:pt idx="6629">54517.5</cx:pt>
          <cx:pt idx="6630">32670</cx:pt>
          <cx:pt idx="6631">27387</cx:pt>
          <cx:pt idx="6632">23719.5</cx:pt>
          <cx:pt idx="6633">41427</cx:pt>
          <cx:pt idx="6634">8613</cx:pt>
          <cx:pt idx="6635">34596</cx:pt>
          <cx:pt idx="6636">75640.5</cx:pt>
          <cx:pt idx="6637">46197</cx:pt>
          <cx:pt idx="6638">49117.5</cx:pt>
          <cx:pt idx="6639">25497</cx:pt>
          <cx:pt idx="6640">26640</cx:pt>
          <cx:pt idx="6641">19237.5</cx:pt>
          <cx:pt idx="6642">13113</cx:pt>
          <cx:pt idx="6643">44748</cx:pt>
          <cx:pt idx="6644">20857.5</cx:pt>
          <cx:pt idx="6645">23773.5</cx:pt>
          <cx:pt idx="6646">55813.5</cx:pt>
          <cx:pt idx="6647">36571.5</cx:pt>
          <cx:pt idx="6648">6750</cx:pt>
          <cx:pt idx="6649">62698.5</cx:pt>
          <cx:pt idx="6650">50616</cx:pt>
          <cx:pt idx="6651">49288.5</cx:pt>
          <cx:pt idx="6652">34119</cx:pt>
          <cx:pt idx="6653">26100</cx:pt>
          <cx:pt idx="6654">11250</cx:pt>
          <cx:pt idx="6655">23773.5</cx:pt>
          <cx:pt idx="6656">16011</cx:pt>
          <cx:pt idx="6657">31018.5</cx:pt>
          <cx:pt idx="6658">23800.5</cx:pt>
          <cx:pt idx="6659">26280</cx:pt>
          <cx:pt idx="6660">33025.5</cx:pt>
          <cx:pt idx="6661">44644.5</cx:pt>
          <cx:pt idx="6662">32895</cx:pt>
          <cx:pt idx="6663">26833.5</cx:pt>
          <cx:pt idx="6664">25285.5</cx:pt>
          <cx:pt idx="6665">6750</cx:pt>
          <cx:pt idx="6666">32013</cx:pt>
          <cx:pt idx="6667">40702.5</cx:pt>
          <cx:pt idx="6668">32580</cx:pt>
          <cx:pt idx="6669">20164.5</cx:pt>
          <cx:pt idx="6670">24750</cx:pt>
          <cx:pt idx="6671">8905.5</cx:pt>
          <cx:pt idx="6672">19737</cx:pt>
          <cx:pt idx="6673">53248.5</cx:pt>
          <cx:pt idx="6674">33394.5</cx:pt>
          <cx:pt idx="6675">15750</cx:pt>
          <cx:pt idx="6676">37543.5</cx:pt>
          <cx:pt idx="6677">31068</cx:pt>
          <cx:pt idx="6678">35523</cx:pt>
          <cx:pt idx="6679">9000</cx:pt>
          <cx:pt idx="6680">30136.5</cx:pt>
          <cx:pt idx="6681">9000</cx:pt>
          <cx:pt idx="6682">30586.5</cx:pt>
          <cx:pt idx="6683">20677.5</cx:pt>
          <cx:pt idx="6684">10341</cx:pt>
          <cx:pt idx="6685">35617.5</cx:pt>
          <cx:pt idx="6686">45612</cx:pt>
          <cx:pt idx="6687">21375</cx:pt>
          <cx:pt idx="6688">6750</cx:pt>
          <cx:pt idx="6689">25456.5</cx:pt>
          <cx:pt idx="6690">11403</cx:pt>
          <cx:pt idx="6691">43150.5</cx:pt>
          <cx:pt idx="6692">24961.5</cx:pt>
          <cx:pt idx="6693">30073.5</cx:pt>
          <cx:pt idx="6694">26869.5</cx:pt>
          <cx:pt idx="6695">30604.5</cx:pt>
          <cx:pt idx="6696">15628.5</cx:pt>
          <cx:pt idx="6697">36864</cx:pt>
          <cx:pt idx="6698">43429.5</cx:pt>
          <cx:pt idx="6699">18967.5</cx:pt>
          <cx:pt idx="6700">13500</cx:pt>
          <cx:pt idx="6701">13986</cx:pt>
          <cx:pt idx="6702">22437</cx:pt>
          <cx:pt idx="6703">9000</cx:pt>
          <cx:pt idx="6704">46498.5</cx:pt>
          <cx:pt idx="6705">48222</cx:pt>
          <cx:pt idx="6706">20596.5</cx:pt>
          <cx:pt idx="6707">14508</cx:pt>
          <cx:pt idx="6708">31059</cx:pt>
          <cx:pt idx="6709">36643.5</cx:pt>
          <cx:pt idx="6710">61276.5</cx:pt>
          <cx:pt idx="6711">33403.5</cx:pt>
          <cx:pt idx="6712">27558</cx:pt>
          <cx:pt idx="6713">5634</cx:pt>
          <cx:pt idx="6714">13387.5</cx:pt>
          <cx:pt idx="6715">30676.5</cx:pt>
          <cx:pt idx="6716">20250</cx:pt>
          <cx:pt idx="6717">13815</cx:pt>
          <cx:pt idx="6718">6840</cx:pt>
          <cx:pt idx="6719">15448.5</cx:pt>
          <cx:pt idx="6720">31653</cx:pt>
          <cx:pt idx="6721">59094</cx:pt>
          <cx:pt idx="6722">10575</cx:pt>
          <cx:pt idx="6723">45013.5</cx:pt>
          <cx:pt idx="6724">7911</cx:pt>
          <cx:pt idx="6725">37098</cx:pt>
          <cx:pt idx="6726">28341</cx:pt>
          <cx:pt idx="6727">8752.5</cx:pt>
          <cx:pt idx="6728">48127.5</cx:pt>
          <cx:pt idx="6729">17329.5</cx:pt>
          <cx:pt idx="6730">7893</cx:pt>
          <cx:pt idx="6731">23107.5</cx:pt>
          <cx:pt idx="6732">25312.5</cx:pt>
          <cx:pt idx="6733">18684</cx:pt>
          <cx:pt idx="6734">25866</cx:pt>
          <cx:pt idx="6735">64818</cx:pt>
          <cx:pt idx="6736">29641.5</cx:pt>
          <cx:pt idx="6737">31333.5</cx:pt>
          <cx:pt idx="6738">38250</cx:pt>
          <cx:pt idx="6739">17172</cx:pt>
          <cx:pt idx="6740">35392.5</cx:pt>
          <cx:pt idx="6741">33061.5</cx:pt>
          <cx:pt idx="6742">21294</cx:pt>
          <cx:pt idx="6743">6624</cx:pt>
          <cx:pt idx="6744">9000</cx:pt>
          <cx:pt idx="6745">66487.5</cx:pt>
          <cx:pt idx="6746">17775</cx:pt>
          <cx:pt idx="6747">20677.5</cx:pt>
          <cx:pt idx="6748">34987.5</cx:pt>
          <cx:pt idx="6749">22378.5</cx:pt>
          <cx:pt idx="6750">16875</cx:pt>
          <cx:pt idx="6751">24561</cx:pt>
          <cx:pt idx="6752">21361.5</cx:pt>
          <cx:pt idx="6753">23494.5</cx:pt>
          <cx:pt idx="6754">7632</cx:pt>
          <cx:pt idx="6755">5350.5</cx:pt>
          <cx:pt idx="6756">38475</cx:pt>
          <cx:pt idx="6757">39901.5</cx:pt>
          <cx:pt idx="6758">34371</cx:pt>
          <cx:pt idx="6759">43069.5</cx:pt>
          <cx:pt idx="6760">43920</cx:pt>
          <cx:pt idx="6761">17167.5</cx:pt>
          <cx:pt idx="6762">32526</cx:pt>
          <cx:pt idx="6763">20727</cx:pt>
          <cx:pt idx="6764">33750</cx:pt>
          <cx:pt idx="6765">28570.5</cx:pt>
          <cx:pt idx="6766">17653.5</cx:pt>
          <cx:pt idx="6767">16573.5</cx:pt>
          <cx:pt idx="6768">24997.5</cx:pt>
          <cx:pt idx="6769">7164</cx:pt>
          <cx:pt idx="6770">12802.5</cx:pt>
          <cx:pt idx="6771">12460.5</cx:pt>
          <cx:pt idx="6772">27292.5</cx:pt>
          <cx:pt idx="6773">43789.5</cx:pt>
          <cx:pt idx="6774">74772</cx:pt>
          <cx:pt idx="6775">25317</cx:pt>
          <cx:pt idx="6776">36373.5</cx:pt>
          <cx:pt idx="6777">24412.5</cx:pt>
          <cx:pt idx="6778">45315</cx:pt>
          <cx:pt idx="6779">24939</cx:pt>
          <cx:pt idx="6780">45333</cx:pt>
          <cx:pt idx="6781">41674.5</cx:pt>
          <cx:pt idx="6782">18153</cx:pt>
          <cx:pt idx="6783">29862</cx:pt>
          <cx:pt idx="6784">24853.5</cx:pt>
          <cx:pt idx="6785">15705</cx:pt>
          <cx:pt idx="6786">45720</cx:pt>
          <cx:pt idx="6787">23971.5</cx:pt>
          <cx:pt idx="6788">31653</cx:pt>
          <cx:pt idx="6789">23661</cx:pt>
          <cx:pt idx="6790">13963.5</cx:pt>
          <cx:pt idx="6791">28570.5</cx:pt>
          <cx:pt idx="6792">40806</cx:pt>
          <cx:pt idx="6793">23301</cx:pt>
          <cx:pt idx="6794">10822.5</cx:pt>
          <cx:pt idx="6795">25965</cx:pt>
          <cx:pt idx="6796">61659</cx:pt>
          <cx:pt idx="6797">38704.5</cx:pt>
          <cx:pt idx="6798">109809</cx:pt>
          <cx:pt idx="6799">42529.5</cx:pt>
          <cx:pt idx="6800">26518.5</cx:pt>
          <cx:pt idx="6801">23292</cx:pt>
          <cx:pt idx="6802">26217</cx:pt>
          <cx:pt idx="6803">34857</cx:pt>
          <cx:pt idx="6804">14719.5</cx:pt>
          <cx:pt idx="6805">13194</cx:pt>
          <cx:pt idx="6806">36202.5</cx:pt>
          <cx:pt idx="6807">44896.5</cx:pt>
          <cx:pt idx="6808">49117.5</cx:pt>
          <cx:pt idx="6809">69660</cx:pt>
          <cx:pt idx="6810">24714</cx:pt>
          <cx:pt idx="6811">15916.5</cx:pt>
          <cx:pt idx="6812">27000</cx:pt>
          <cx:pt idx="6813">34992</cx:pt>
          <cx:pt idx="6814">22500</cx:pt>
          <cx:pt idx="6815">9000</cx:pt>
          <cx:pt idx="6816">9000</cx:pt>
          <cx:pt idx="6817">20367</cx:pt>
          <cx:pt idx="6818">23814</cx:pt>
          <cx:pt idx="6819">29731.5</cx:pt>
          <cx:pt idx="6820">19926</cx:pt>
          <cx:pt idx="6821">6984</cx:pt>
          <cx:pt idx="6822">35694</cx:pt>
          <cx:pt idx="6823">17298</cx:pt>
          <cx:pt idx="6824">25641</cx:pt>
          <cx:pt idx="6825">23773.5</cx:pt>
          <cx:pt idx="6826">18774</cx:pt>
          <cx:pt idx="6827">31176</cx:pt>
          <cx:pt idx="6828">29920.5</cx:pt>
          <cx:pt idx="6829">13068</cx:pt>
          <cx:pt idx="6830">9441</cx:pt>
          <cx:pt idx="6831">53455.5</cx:pt>
          <cx:pt idx="6832">24385.5</cx:pt>
          <cx:pt idx="6833">21906</cx:pt>
          <cx:pt idx="6834">12852</cx:pt>
          <cx:pt idx="6835">13500</cx:pt>
          <cx:pt idx="6836">25407</cx:pt>
          <cx:pt idx="6837">47398.5</cx:pt>
          <cx:pt idx="6838">22500</cx:pt>
          <cx:pt idx="6839">12919.5</cx:pt>
          <cx:pt idx="6840">18346.5</cx:pt>
          <cx:pt idx="6841">21181.5</cx:pt>
          <cx:pt idx="6842">9000</cx:pt>
          <cx:pt idx="6843">28611</cx:pt>
          <cx:pt idx="6844">22531.5</cx:pt>
          <cx:pt idx="6845">20160</cx:pt>
          <cx:pt idx="6846">33025.5</cx:pt>
          <cx:pt idx="6847">43659</cx:pt>
          <cx:pt idx="6848">35577</cx:pt>
          <cx:pt idx="6849">27796.5</cx:pt>
          <cx:pt idx="6850">18090</cx:pt>
          <cx:pt idx="6851">28125</cx:pt>
          <cx:pt idx="6852">34038</cx:pt>
          <cx:pt idx="6853">31653</cx:pt>
          <cx:pt idx="6854">25821</cx:pt>
          <cx:pt idx="6855">42790.5</cx:pt>
          <cx:pt idx="6856">29745</cx:pt>
          <cx:pt idx="6857">10849.5</cx:pt>
          <cx:pt idx="6858">9508.5</cx:pt>
          <cx:pt idx="6859">20925</cx:pt>
          <cx:pt idx="6860">15997.5</cx:pt>
          <cx:pt idx="6861">42642</cx:pt>
          <cx:pt idx="6862">25830</cx:pt>
          <cx:pt idx="6863">54306</cx:pt>
          <cx:pt idx="6864">30528</cx:pt>
          <cx:pt idx="6865">21001.5</cx:pt>
          <cx:pt idx="6866">26446.5</cx:pt>
          <cx:pt idx="6867">17509.5</cx:pt>
          <cx:pt idx="6868">30870</cx:pt>
          <cx:pt idx="6869">20596.5</cx:pt>
          <cx:pt idx="6870">49878</cx:pt>
          <cx:pt idx="6871">31153.5</cx:pt>
          <cx:pt idx="6872">50161.5</cx:pt>
          <cx:pt idx="6873">27450</cx:pt>
          <cx:pt idx="6874">44082</cx:pt>
          <cx:pt idx="6875">33750</cx:pt>
          <cx:pt idx="6876">27693</cx:pt>
          <cx:pt idx="6877">29848.5</cx:pt>
          <cx:pt idx="6878">27549</cx:pt>
          <cx:pt idx="6879">24930</cx:pt>
          <cx:pt idx="6880">31153.5</cx:pt>
          <cx:pt idx="6881">13630.5</cx:pt>
          <cx:pt idx="6882">22032</cx:pt>
          <cx:pt idx="6883">25245</cx:pt>
          <cx:pt idx="6884">14148</cx:pt>
          <cx:pt idx="6885">21388.5</cx:pt>
          <cx:pt idx="6886">32170.5</cx:pt>
          <cx:pt idx="6887">20835</cx:pt>
          <cx:pt idx="6888">28116</cx:pt>
          <cx:pt idx="6889">17217</cx:pt>
          <cx:pt idx="6890">49630.5</cx:pt>
          <cx:pt idx="6891">24876</cx:pt>
          <cx:pt idx="6892">32877</cx:pt>
          <cx:pt idx="6893">23800.5</cx:pt>
          <cx:pt idx="6894">36553.5</cx:pt>
          <cx:pt idx="6895">25285.5</cx:pt>
          <cx:pt idx="6896">8442</cx:pt>
          <cx:pt idx="6897">47614.5</cx:pt>
          <cx:pt idx="6898">14350.5</cx:pt>
          <cx:pt idx="6899">23773.5</cx:pt>
          <cx:pt idx="6900">16443</cx:pt>
          <cx:pt idx="6901">26307</cx:pt>
          <cx:pt idx="6902">9000</cx:pt>
          <cx:pt idx="6903">40801.5</cx:pt>
          <cx:pt idx="6904">19984.5</cx:pt>
          <cx:pt idx="6905">15057</cx:pt>
          <cx:pt idx="6906">38250</cx:pt>
          <cx:pt idx="6907">16258.5</cx:pt>
          <cx:pt idx="6908">14035.5</cx:pt>
          <cx:pt idx="6909">22050</cx:pt>
          <cx:pt idx="6910">15241.5</cx:pt>
          <cx:pt idx="6911">32602.5</cx:pt>
          <cx:pt idx="6912">26509.5</cx:pt>
          <cx:pt idx="6913">23107.5</cx:pt>
          <cx:pt idx="6914">26230.5</cx:pt>
          <cx:pt idx="6915">11443.5</cx:pt>
          <cx:pt idx="6916">35685</cx:pt>
          <cx:pt idx="6917">28561.5</cx:pt>
          <cx:pt idx="6918">31707</cx:pt>
          <cx:pt idx="6919">24723</cx:pt>
          <cx:pt idx="6920">16096.5</cx:pt>
          <cx:pt idx="6921">31653</cx:pt>
          <cx:pt idx="6922">16875</cx:pt>
          <cx:pt idx="6923">28867.5</cx:pt>
          <cx:pt idx="6924">32611.5</cx:pt>
          <cx:pt idx="6925">13977</cx:pt>
          <cx:pt idx="6926">12397.5</cx:pt>
          <cx:pt idx="6927">37327.5</cx:pt>
          <cx:pt idx="6928">16258.5</cx:pt>
          <cx:pt idx="6929">38155.5</cx:pt>
          <cx:pt idx="6930">13500</cx:pt>
          <cx:pt idx="6931">4774.5</cx:pt>
          <cx:pt idx="6932">16573.5</cx:pt>
          <cx:pt idx="6933">32602.5</cx:pt>
          <cx:pt idx="6934">7087.5</cx:pt>
          <cx:pt idx="6935">56092.5</cx:pt>
          <cx:pt idx="6936">44644.5</cx:pt>
          <cx:pt idx="6937">11250</cx:pt>
          <cx:pt idx="6938">18760.5</cx:pt>
          <cx:pt idx="6939">12375</cx:pt>
          <cx:pt idx="6940">26217</cx:pt>
          <cx:pt idx="6941">26217</cx:pt>
          <cx:pt idx="6942">42124.5</cx:pt>
          <cx:pt idx="6943">14364</cx:pt>
          <cx:pt idx="6944">28728</cx:pt>
          <cx:pt idx="6945">40945.5</cx:pt>
          <cx:pt idx="6946">26550</cx:pt>
          <cx:pt idx="6947">23494.5</cx:pt>
          <cx:pt idx="6948">10125</cx:pt>
          <cx:pt idx="6949">27661.5</cx:pt>
          <cx:pt idx="6950">27423</cx:pt>
          <cx:pt idx="6951">50184</cx:pt>
          <cx:pt idx="6952">36261</cx:pt>
          <cx:pt idx="6953">27513</cx:pt>
          <cx:pt idx="6954">21888</cx:pt>
          <cx:pt idx="6955">34573.5</cx:pt>
          <cx:pt idx="6956">7065</cx:pt>
          <cx:pt idx="6957">51745.5</cx:pt>
          <cx:pt idx="6958">36292.5</cx:pt>
          <cx:pt idx="6959">26901</cx:pt>
          <cx:pt idx="6960">38542.5</cx:pt>
          <cx:pt idx="6961">28503</cx:pt>
          <cx:pt idx="6962">27729</cx:pt>
          <cx:pt idx="6963">27400.5</cx:pt>
          <cx:pt idx="6964">11533.5</cx:pt>
          <cx:pt idx="6965">12118.5</cx:pt>
          <cx:pt idx="6966">32337</cx:pt>
          <cx:pt idx="6967">49329</cx:pt>
          <cx:pt idx="6968">18909</cx:pt>
          <cx:pt idx="6969">6502.5</cx:pt>
          <cx:pt idx="6970">24412.5</cx:pt>
          <cx:pt idx="6971">24759</cx:pt>
          <cx:pt idx="6972">24682.5</cx:pt>
          <cx:pt idx="6973">31801.5</cx:pt>
          <cx:pt idx="6974">20979</cx:pt>
          <cx:pt idx="6975">18063</cx:pt>
          <cx:pt idx="6976">12411</cx:pt>
          <cx:pt idx="6977">25537.5</cx:pt>
          <cx:pt idx="6978">32674.5</cx:pt>
          <cx:pt idx="6979">6750</cx:pt>
          <cx:pt idx="6980">9000</cx:pt>
          <cx:pt idx="6981">58203</cx:pt>
          <cx:pt idx="6982">29043</cx:pt>
          <cx:pt idx="6983">61942.5</cx:pt>
          <cx:pt idx="6984">13761</cx:pt>
          <cx:pt idx="6985">26527.5</cx:pt>
          <cx:pt idx="6986">48631.5</cx:pt>
          <cx:pt idx="6987">14751</cx:pt>
          <cx:pt idx="6988">12586.5</cx:pt>
          <cx:pt idx="6989">23800.5</cx:pt>
          <cx:pt idx="6990">13500</cx:pt>
          <cx:pt idx="6991">59485.5</cx:pt>
          <cx:pt idx="6992">50400</cx:pt>
          <cx:pt idx="6993">26865</cx:pt>
          <cx:pt idx="6994">23278.5</cx:pt>
          <cx:pt idx="6995">10125</cx:pt>
          <cx:pt idx="6996">9567</cx:pt>
          <cx:pt idx="6997">46282.5</cx:pt>
          <cx:pt idx="6998">17743.5</cx:pt>
          <cx:pt idx="6999">38331</cx:pt>
          <cx:pt idx="7000">9000</cx:pt>
          <cx:pt idx="7001">26145</cx:pt>
          <cx:pt idx="7002">17554.5</cx:pt>
          <cx:pt idx="7003">20250</cx:pt>
          <cx:pt idx="7004">28242</cx:pt>
          <cx:pt idx="7005">27931.5</cx:pt>
          <cx:pt idx="7006">30528</cx:pt>
          <cx:pt idx="7007">45787.5</cx:pt>
          <cx:pt idx="7008">26797.5</cx:pt>
          <cx:pt idx="7009">27679.5</cx:pt>
          <cx:pt idx="7010">11826</cx:pt>
          <cx:pt idx="7011">13500</cx:pt>
          <cx:pt idx="7012">13189.5</cx:pt>
          <cx:pt idx="7013">20979</cx:pt>
          <cx:pt idx="7014">26217</cx:pt>
          <cx:pt idx="7015">21906</cx:pt>
          <cx:pt idx="7016">26109</cx:pt>
          <cx:pt idx="7017">24246</cx:pt>
          <cx:pt idx="7018">21006</cx:pt>
          <cx:pt idx="7019">24592.5</cx:pt>
          <cx:pt idx="7020">24714</cx:pt>
          <cx:pt idx="7021">20016</cx:pt>
          <cx:pt idx="7022">27778.5</cx:pt>
          <cx:pt idx="7023">26041.5</cx:pt>
          <cx:pt idx="7024">33561</cx:pt>
          <cx:pt idx="7025">41692.5</cx:pt>
          <cx:pt idx="7026">26919</cx:pt>
          <cx:pt idx="7027">20250</cx:pt>
          <cx:pt idx="7028">38556</cx:pt>
          <cx:pt idx="7029">54436.5</cx:pt>
          <cx:pt idx="7030">31522.5</cx:pt>
          <cx:pt idx="7031">26446.5</cx:pt>
          <cx:pt idx="7032">14778</cx:pt>
          <cx:pt idx="7033">40941</cx:pt>
          <cx:pt idx="7034">38686.5</cx:pt>
          <cx:pt idx="7035">11250</cx:pt>
          <cx:pt idx="7036">27378</cx:pt>
          <cx:pt idx="7037">30204</cx:pt>
          <cx:pt idx="7038">24255</cx:pt>
          <cx:pt idx="7039">17527.5</cx:pt>
          <cx:pt idx="7040">43317</cx:pt>
          <cx:pt idx="7041">15943.5</cx:pt>
          <cx:pt idx="7042">27000</cx:pt>
          <cx:pt idx="7043">59922</cx:pt>
          <cx:pt idx="7044">19125</cx:pt>
          <cx:pt idx="7045">15241.5</cx:pt>
          <cx:pt idx="7046">41485.5</cx:pt>
          <cx:pt idx="7047">13086</cx:pt>
          <cx:pt idx="7048">25740</cx:pt>
          <cx:pt idx="7049">20677.5</cx:pt>
          <cx:pt idx="7050">55723.5</cx:pt>
          <cx:pt idx="7051">27153</cx:pt>
          <cx:pt idx="7052">15732</cx:pt>
          <cx:pt idx="7053">13500</cx:pt>
          <cx:pt idx="7054">52452</cx:pt>
          <cx:pt idx="7055">45234</cx:pt>
          <cx:pt idx="7056">36423</cx:pt>
          <cx:pt idx="7057">11214</cx:pt>
          <cx:pt idx="7058">6750</cx:pt>
          <cx:pt idx="7059">18459</cx:pt>
          <cx:pt idx="7060">16222.5</cx:pt>
          <cx:pt idx="7061">74254.5</cx:pt>
          <cx:pt idx="7062">11034</cx:pt>
          <cx:pt idx="7063">30838.5</cx:pt>
          <cx:pt idx="7064">22653</cx:pt>
          <cx:pt idx="7065">12375</cx:pt>
          <cx:pt idx="7066">27819</cx:pt>
          <cx:pt idx="7067">28503</cx:pt>
          <cx:pt idx="7068">5638.5</cx:pt>
          <cx:pt idx="7069">28944</cx:pt>
          <cx:pt idx="7070">56092.5</cx:pt>
          <cx:pt idx="7071">37440</cx:pt>
          <cx:pt idx="7072">21775.5</cx:pt>
          <cx:pt idx="7073">9000</cx:pt>
          <cx:pt idx="7074">21240</cx:pt>
          <cx:pt idx="7075">24462</cx:pt>
          <cx:pt idx="7076">31909.5</cx:pt>
          <cx:pt idx="7077">13500</cx:pt>
          <cx:pt idx="7078">43713</cx:pt>
          <cx:pt idx="7079">13095</cx:pt>
          <cx:pt idx="7080">35523</cx:pt>
          <cx:pt idx="7081">110488.5</cx:pt>
          <cx:pt idx="7082">21613.5</cx:pt>
          <cx:pt idx="7083">21006</cx:pt>
          <cx:pt idx="7084">39933</cx:pt>
          <cx:pt idx="7085">12375</cx:pt>
          <cx:pt idx="7086">63351</cx:pt>
          <cx:pt idx="7087">64516.5</cx:pt>
          <cx:pt idx="7088">39631.5</cx:pt>
          <cx:pt idx="7089">53968.5</cx:pt>
          <cx:pt idx="7090">26257.5</cx:pt>
          <cx:pt idx="7091">31954.5</cx:pt>
          <cx:pt idx="7092">30528</cx:pt>
          <cx:pt idx="7093">37863</cx:pt>
          <cx:pt idx="7094">31941</cx:pt>
          <cx:pt idx="7095">19962</cx:pt>
          <cx:pt idx="7096">35388</cx:pt>
          <cx:pt idx="7097">15853.5</cx:pt>
          <cx:pt idx="7098">24808.5</cx:pt>
          <cx:pt idx="7099">33633</cx:pt>
          <cx:pt idx="7100">25924.5</cx:pt>
          <cx:pt idx="7101">37327.5</cx:pt>
          <cx:pt idx="7102">25447.5</cx:pt>
          <cx:pt idx="7103">24259.5</cx:pt>
          <cx:pt idx="7104">26446.5</cx:pt>
          <cx:pt idx="7105">52744.5</cx:pt>
          <cx:pt idx="7106">37669.5</cx:pt>
          <cx:pt idx="7107">19066.5</cx:pt>
          <cx:pt idx="7108">28116</cx:pt>
          <cx:pt idx="7109">29970</cx:pt>
          <cx:pt idx="7110">42093</cx:pt>
          <cx:pt idx="7111">52168.5</cx:pt>
          <cx:pt idx="7112">28107</cx:pt>
          <cx:pt idx="7113">39721.5</cx:pt>
          <cx:pt idx="7114">17842.5</cx:pt>
          <cx:pt idx="7115">27000</cx:pt>
          <cx:pt idx="7116">32652</cx:pt>
          <cx:pt idx="7117">44752.5</cx:pt>
          <cx:pt idx="7118">50278.5</cx:pt>
          <cx:pt idx="7119">20997</cx:pt>
          <cx:pt idx="7120">22396.5</cx:pt>
          <cx:pt idx="7121">22500</cx:pt>
          <cx:pt idx="7122">10534.5</cx:pt>
          <cx:pt idx="7123">12375</cx:pt>
          <cx:pt idx="7124">20250</cx:pt>
          <cx:pt idx="7125">23800.5</cx:pt>
          <cx:pt idx="7126">15241.5</cx:pt>
          <cx:pt idx="7127">45454.5</cx:pt>
          <cx:pt idx="7128">13500</cx:pt>
          <cx:pt idx="7129">22396.5</cx:pt>
          <cx:pt idx="7130">47664</cx:pt>
          <cx:pt idx="7131">33561</cx:pt>
          <cx:pt idx="7132">41125.5</cx:pt>
          <cx:pt idx="7133">19309.5</cx:pt>
          <cx:pt idx="7134">40104</cx:pt>
          <cx:pt idx="7135">16875</cx:pt>
          <cx:pt idx="7136">11124</cx:pt>
          <cx:pt idx="7137">36801</cx:pt>
          <cx:pt idx="7138">11101.5</cx:pt>
          <cx:pt idx="7139">15268.5</cx:pt>
          <cx:pt idx="7140">24750</cx:pt>
          <cx:pt idx="7141">12451.5</cx:pt>
          <cx:pt idx="7142">28570.5</cx:pt>
          <cx:pt idx="7143">14485.5</cx:pt>
          <cx:pt idx="7144">26613</cx:pt>
          <cx:pt idx="7145">13500</cx:pt>
          <cx:pt idx="7146">47664</cx:pt>
          <cx:pt idx="7147">11826</cx:pt>
          <cx:pt idx="7148">39204</cx:pt>
          <cx:pt idx="7149">6903</cx:pt>
          <cx:pt idx="7150">37948.5</cx:pt>
          <cx:pt idx="7151">65889</cx:pt>
          <cx:pt idx="7152">57784.5</cx:pt>
          <cx:pt idx="7153">23931</cx:pt>
          <cx:pt idx="7154">26167.5</cx:pt>
          <cx:pt idx="7155">32602.5</cx:pt>
          <cx:pt idx="7156">51948</cx:pt>
          <cx:pt idx="7157">28899</cx:pt>
          <cx:pt idx="7158">32764.5</cx:pt>
          <cx:pt idx="7159">16290</cx:pt>
          <cx:pt idx="7160">12919.5</cx:pt>
          <cx:pt idx="7161">22437</cx:pt>
          <cx:pt idx="7162">7123.5</cx:pt>
          <cx:pt idx="7163">28030.5</cx:pt>
          <cx:pt idx="7164">31410</cx:pt>
          <cx:pt idx="7165">13432.5</cx:pt>
          <cx:pt idx="7166">24912</cx:pt>
          <cx:pt idx="7167">15894</cx:pt>
          <cx:pt idx="7168">32791.5</cx:pt>
          <cx:pt idx="7169">18891</cx:pt>
          <cx:pt idx="7170">90117</cx:pt>
          <cx:pt idx="7171">14751</cx:pt>
          <cx:pt idx="7172">26217</cx:pt>
          <cx:pt idx="7173">48460.5</cx:pt>
          <cx:pt idx="7174">44748</cx:pt>
          <cx:pt idx="7175">17752.5</cx:pt>
          <cx:pt idx="7176">16875</cx:pt>
          <cx:pt idx="7177">22500</cx:pt>
          <cx:pt idx="7178">6237</cx:pt>
          <cx:pt idx="7179">27652.5</cx:pt>
          <cx:pt idx="7180">49428</cx:pt>
          <cx:pt idx="7181">23494.5</cx:pt>
          <cx:pt idx="7182">11250</cx:pt>
          <cx:pt idx="7183">9319.5</cx:pt>
          <cx:pt idx="7184">41674.5</cx:pt>
          <cx:pt idx="7185">16150.5</cx:pt>
          <cx:pt idx="7186">19345.5</cx:pt>
          <cx:pt idx="7187">44644.5</cx:pt>
          <cx:pt idx="7188">22797</cx:pt>
          <cx:pt idx="7189">12730.5</cx:pt>
          <cx:pt idx="7190">20785.5</cx:pt>
          <cx:pt idx="7191">49140</cx:pt>
          <cx:pt idx="7192">38155.5</cx:pt>
          <cx:pt idx="7193">30087</cx:pt>
          <cx:pt idx="7194">7020</cx:pt>
          <cx:pt idx="7195">13725</cx:pt>
          <cx:pt idx="7196">16182</cx:pt>
          <cx:pt idx="7197">18000</cx:pt>
          <cx:pt idx="7198">22387.5</cx:pt>
          <cx:pt idx="7199">40950</cx:pt>
          <cx:pt idx="7200">26640</cx:pt>
          <cx:pt idx="7201">35937</cx:pt>
          <cx:pt idx="7202">10953</cx:pt>
          <cx:pt idx="7203">16807.5</cx:pt>
          <cx:pt idx="7204">16551</cx:pt>
          <cx:pt idx="7205">33394.5</cx:pt>
          <cx:pt idx="7206">27981</cx:pt>
          <cx:pt idx="7207">13833</cx:pt>
          <cx:pt idx="7208">58122</cx:pt>
          <cx:pt idx="7209">19705.5</cx:pt>
          <cx:pt idx="7210">61132.5</cx:pt>
          <cx:pt idx="7211">48631.5</cx:pt>
          <cx:pt idx="7212">41040</cx:pt>
          <cx:pt idx="7213">42142.5</cx:pt>
          <cx:pt idx="7214">40500</cx:pt>
          <cx:pt idx="7215">31653</cx:pt>
          <cx:pt idx="7216">11893.5</cx:pt>
          <cx:pt idx="7217">44482.5</cx:pt>
          <cx:pt idx="7218">26640</cx:pt>
          <cx:pt idx="7219">38263.5</cx:pt>
          <cx:pt idx="7220">10125</cx:pt>
          <cx:pt idx="7221">5818.5</cx:pt>
          <cx:pt idx="7222">25128</cx:pt>
          <cx:pt idx="7223">29862</cx:pt>
          <cx:pt idx="7224">41791.5</cx:pt>
          <cx:pt idx="7225">33547.5</cx:pt>
          <cx:pt idx="7226">25537.5</cx:pt>
          <cx:pt idx="7227">23962.5</cx:pt>
          <cx:pt idx="7228">5296.5</cx:pt>
          <cx:pt idx="7229">39820.5</cx:pt>
          <cx:pt idx="7230">23778</cx:pt>
          <cx:pt idx="7231">23454</cx:pt>
          <cx:pt idx="7232">40554</cx:pt>
          <cx:pt idx="7233">10053</cx:pt>
          <cx:pt idx="7234">23053.5</cx:pt>
          <cx:pt idx="7235">9666</cx:pt>
          <cx:pt idx="7236">6750</cx:pt>
          <cx:pt idx="7237">10125</cx:pt>
          <cx:pt idx="7238">32746.5</cx:pt>
          <cx:pt idx="7239">24750</cx:pt>
          <cx:pt idx="7240">10125</cx:pt>
          <cx:pt idx="7241">23184</cx:pt>
          <cx:pt idx="7242">26446.5</cx:pt>
          <cx:pt idx="7243">59485.5</cx:pt>
          <cx:pt idx="7244">11034</cx:pt>
          <cx:pt idx="7245">25321.5</cx:pt>
          <cx:pt idx="7246">31995</cx:pt>
          <cx:pt idx="7247">33354</cx:pt>
          <cx:pt idx="7248">7240.5</cx:pt>
          <cx:pt idx="7249">30888</cx:pt>
          <cx:pt idx="7250">10309.5</cx:pt>
          <cx:pt idx="7251">22437</cx:pt>
          <cx:pt idx="7252">32602.5</cx:pt>
          <cx:pt idx="7253">10953</cx:pt>
          <cx:pt idx="7254">36000</cx:pt>
          <cx:pt idx="7255">25537.5</cx:pt>
          <cx:pt idx="7256">43659</cx:pt>
          <cx:pt idx="7257">17784</cx:pt>
          <cx:pt idx="7258">27558</cx:pt>
          <cx:pt idx="7259">38938.5</cx:pt>
          <cx:pt idx="7260">30393</cx:pt>
          <cx:pt idx="7261">20299.5</cx:pt>
          <cx:pt idx="7262">14620.5</cx:pt>
          <cx:pt idx="7263">28084.5</cx:pt>
          <cx:pt idx="7264">14166</cx:pt>
          <cx:pt idx="7265">75307.5</cx:pt>
          <cx:pt idx="7266">9000</cx:pt>
          <cx:pt idx="7267">14224.5</cx:pt>
          <cx:pt idx="7268">15583.5</cx:pt>
          <cx:pt idx="7269">6750</cx:pt>
          <cx:pt idx="7270">43857</cx:pt>
          <cx:pt idx="7271">45108</cx:pt>
          <cx:pt idx="7272">45414</cx:pt>
          <cx:pt idx="7273">24412.5</cx:pt>
          <cx:pt idx="7274">26316</cx:pt>
          <cx:pt idx="7275">72337.5</cx:pt>
          <cx:pt idx="7276">14242.5</cx:pt>
          <cx:pt idx="7277">29079</cx:pt>
          <cx:pt idx="7278">13248</cx:pt>
          <cx:pt idx="7279">24835.5</cx:pt>
          <cx:pt idx="7280">6052.5</cx:pt>
          <cx:pt idx="7281">35685</cx:pt>
          <cx:pt idx="7282">62311.5</cx:pt>
          <cx:pt idx="7283">26739</cx:pt>
          <cx:pt idx="7284">30208.5</cx:pt>
          <cx:pt idx="7285">23089.5</cx:pt>
          <cx:pt idx="7286">53892</cx:pt>
          <cx:pt idx="7287">12168</cx:pt>
          <cx:pt idx="7288">15916.5</cx:pt>
          <cx:pt idx="7289">5850</cx:pt>
          <cx:pt idx="7290">42840</cx:pt>
          <cx:pt idx="7291">31653</cx:pt>
          <cx:pt idx="7292">18693</cx:pt>
          <cx:pt idx="7293">29398.5</cx:pt>
          <cx:pt idx="7294">60412.5</cx:pt>
          <cx:pt idx="7295">31500</cx:pt>
          <cx:pt idx="7296">69781.5</cx:pt>
          <cx:pt idx="7297">11074.5</cx:pt>
          <cx:pt idx="7298">25546.5</cx:pt>
          <cx:pt idx="7299">56290.5</cx:pt>
          <cx:pt idx="7300">29875.5</cx:pt>
          <cx:pt idx="7301">18909</cx:pt>
          <cx:pt idx="7302">22500</cx:pt>
          <cx:pt idx="7303">10125</cx:pt>
          <cx:pt idx="7304">20250</cx:pt>
          <cx:pt idx="7305">34573.5</cx:pt>
          <cx:pt idx="7306">24894</cx:pt>
          <cx:pt idx="7307">49927.5</cx:pt>
          <cx:pt idx="7308">15268.5</cx:pt>
          <cx:pt idx="7309">13027.5</cx:pt>
          <cx:pt idx="7310">41323.5</cx:pt>
          <cx:pt idx="7311">10462.5</cx:pt>
          <cx:pt idx="7312">24543</cx:pt>
          <cx:pt idx="7313">37309.5</cx:pt>
          <cx:pt idx="7314">50544</cx:pt>
          <cx:pt idx="7315">26316</cx:pt>
          <cx:pt idx="7316">33403.5</cx:pt>
          <cx:pt idx="7317">27351</cx:pt>
          <cx:pt idx="7318">24466.5</cx:pt>
          <cx:pt idx="7319">6574.5</cx:pt>
          <cx:pt idx="7320">29601</cx:pt>
          <cx:pt idx="7321">34596</cx:pt>
          <cx:pt idx="7322">16654.5</cx:pt>
          <cx:pt idx="7323">12204</cx:pt>
          <cx:pt idx="7324">36036</cx:pt>
          <cx:pt idx="7325">46161</cx:pt>
          <cx:pt idx="7326">8419.5</cx:pt>
          <cx:pt idx="7327">46084.5</cx:pt>
          <cx:pt idx="7328">14377.5</cx:pt>
          <cx:pt idx="7329">19143</cx:pt>
          <cx:pt idx="7330">10863</cx:pt>
          <cx:pt idx="7331">30631.5</cx:pt>
          <cx:pt idx="7332">30388.5</cx:pt>
          <cx:pt idx="7333">50085</cx:pt>
          <cx:pt idx="7334">12375</cx:pt>
          <cx:pt idx="7335">22500</cx:pt>
          <cx:pt idx="7336">19989</cx:pt>
          <cx:pt idx="7337">26217</cx:pt>
          <cx:pt idx="7338">23260.5</cx:pt>
          <cx:pt idx="7339">16866</cx:pt>
          <cx:pt idx="7340">19705.5</cx:pt>
          <cx:pt idx="7341">20295</cx:pt>
          <cx:pt idx="7342">16978.5</cx:pt>
          <cx:pt idx="7343">43429.5</cx:pt>
          <cx:pt idx="7344">21906</cx:pt>
          <cx:pt idx="7345">71928</cx:pt>
          <cx:pt idx="7346">67500</cx:pt>
          <cx:pt idx="7347">32125.5</cx:pt>
          <cx:pt idx="7348">14233.5</cx:pt>
          <cx:pt idx="7349">35262</cx:pt>
          <cx:pt idx="7350">15268.5</cx:pt>
          <cx:pt idx="7351">43803</cx:pt>
          <cx:pt idx="7352">22500</cx:pt>
          <cx:pt idx="7353">40135.5</cx:pt>
          <cx:pt idx="7354">26473.5</cx:pt>
          <cx:pt idx="7355">26217</cx:pt>
          <cx:pt idx="7356">9189</cx:pt>
          <cx:pt idx="7357">24421.5</cx:pt>
          <cx:pt idx="7358">12559.5</cx:pt>
          <cx:pt idx="7359">15151.5</cx:pt>
          <cx:pt idx="7360">57910.5</cx:pt>
          <cx:pt idx="7361">24723</cx:pt>
          <cx:pt idx="7362">42205.5</cx:pt>
          <cx:pt idx="7363">14823</cx:pt>
          <cx:pt idx="7364">36765</cx:pt>
          <cx:pt idx="7365">32665.5</cx:pt>
          <cx:pt idx="7366">36616.5</cx:pt>
          <cx:pt idx="7367">34956</cx:pt>
          <cx:pt idx="7368">35824.5</cx:pt>
          <cx:pt idx="7369">14553</cx:pt>
          <cx:pt idx="7370">17959.5</cx:pt>
          <cx:pt idx="7371">38839.5</cx:pt>
          <cx:pt idx="7372">42129</cx:pt>
          <cx:pt idx="7373">56353.5</cx:pt>
          <cx:pt idx="7374">13419</cx:pt>
          <cx:pt idx="7375">32274</cx:pt>
          <cx:pt idx="7376">15664.5</cx:pt>
          <cx:pt idx="7377">10620</cx:pt>
          <cx:pt idx="7378">13891.5</cx:pt>
          <cx:pt idx="7379">69007.5</cx:pt>
          <cx:pt idx="7380">24246</cx:pt>
          <cx:pt idx="7381">27423</cx:pt>
          <cx:pt idx="7382">15943.5</cx:pt>
          <cx:pt idx="7383">35041.5</cx:pt>
          <cx:pt idx="7384">13500</cx:pt>
          <cx:pt idx="7385">45936</cx:pt>
          <cx:pt idx="7386">25933.5</cx:pt>
          <cx:pt idx="7387">10125</cx:pt>
          <cx:pt idx="7388">25888.5</cx:pt>
          <cx:pt idx="7389">44302.5</cx:pt>
          <cx:pt idx="7390">45909</cx:pt>
          <cx:pt idx="7391">36697.5</cx:pt>
          <cx:pt idx="7392">13500</cx:pt>
          <cx:pt idx="7393">6750</cx:pt>
          <cx:pt idx="7394">25695</cx:pt>
          <cx:pt idx="7395">13612.5</cx:pt>
          <cx:pt idx="7396">26316</cx:pt>
          <cx:pt idx="7397">24228</cx:pt>
          <cx:pt idx="7398">19435.5</cx:pt>
          <cx:pt idx="7399">13500</cx:pt>
          <cx:pt idx="7400">26545.5</cx:pt>
          <cx:pt idx="7401">29794.5</cx:pt>
          <cx:pt idx="7402">8257.5</cx:pt>
          <cx:pt idx="7403">17167.5</cx:pt>
          <cx:pt idx="7404">42511.5</cx:pt>
          <cx:pt idx="7405">31887</cx:pt>
          <cx:pt idx="7406">25785</cx:pt>
          <cx:pt idx="7407">37939.5</cx:pt>
          <cx:pt idx="7408">24034.5</cx:pt>
          <cx:pt idx="7409">34960.5</cx:pt>
          <cx:pt idx="7410">8923.5</cx:pt>
          <cx:pt idx="7411">14265</cx:pt>
          <cx:pt idx="7412">72607.5</cx:pt>
          <cx:pt idx="7413">34596</cx:pt>
          <cx:pt idx="7414">17685</cx:pt>
          <cx:pt idx="7415">30501</cx:pt>
          <cx:pt idx="7416">30528</cx:pt>
          <cx:pt idx="7417">22779</cx:pt>
          <cx:pt idx="7418">56223</cx:pt>
          <cx:pt idx="7419">34033.5</cx:pt>
          <cx:pt idx="7420">61456.5</cx:pt>
          <cx:pt idx="7421">32890.5</cx:pt>
          <cx:pt idx="7422">11250</cx:pt>
          <cx:pt idx="7423">9000</cx:pt>
          <cx:pt idx="7424">16416</cx:pt>
          <cx:pt idx="7425">36436.5</cx:pt>
          <cx:pt idx="7426">13500</cx:pt>
          <cx:pt idx="7427">30406.5</cx:pt>
          <cx:pt idx="7428">24462</cx:pt>
          <cx:pt idx="7429">49329</cx:pt>
          <cx:pt idx="7430">36463.5</cx:pt>
          <cx:pt idx="7431">31653</cx:pt>
          <cx:pt idx="7432">16506</cx:pt>
          <cx:pt idx="7433">17415</cx:pt>
          <cx:pt idx="7434">41679</cx:pt>
          <cx:pt idx="7435">37800</cx:pt>
          <cx:pt idx="7436">23058</cx:pt>
          <cx:pt idx="7437">22437</cx:pt>
          <cx:pt idx="7438">5535</cx:pt>
          <cx:pt idx="7439">9000</cx:pt>
          <cx:pt idx="7440">31522.5</cx:pt>
          <cx:pt idx="7441">47110.5</cx:pt>
          <cx:pt idx="7442">5220</cx:pt>
          <cx:pt idx="7443">15952.5</cx:pt>
          <cx:pt idx="7444">59395.5</cx:pt>
          <cx:pt idx="7445">8626.5</cx:pt>
          <cx:pt idx="7446">6660</cx:pt>
          <cx:pt idx="7447">61582.5</cx:pt>
          <cx:pt idx="7448">49531.5</cx:pt>
          <cx:pt idx="7449">9823.5</cx:pt>
          <cx:pt idx="7450">34911</cx:pt>
          <cx:pt idx="7451">13500</cx:pt>
          <cx:pt idx="7452">4774.5</cx:pt>
          <cx:pt idx="7453">6750</cx:pt>
          <cx:pt idx="7454">23098.5</cx:pt>
          <cx:pt idx="7455">6750</cx:pt>
          <cx:pt idx="7456">20250</cx:pt>
          <cx:pt idx="7457">45490.5</cx:pt>
          <cx:pt idx="7458">31000.5</cx:pt>
          <cx:pt idx="7459">22626</cx:pt>
          <cx:pt idx="7460">14674.5</cx:pt>
          <cx:pt idx="7461">27004.5</cx:pt>
          <cx:pt idx="7462">49500</cx:pt>
          <cx:pt idx="7463">24939</cx:pt>
          <cx:pt idx="7464">11074.5</cx:pt>
          <cx:pt idx="7465">14976</cx:pt>
          <cx:pt idx="7466">28597.5</cx:pt>
          <cx:pt idx="7467">8550</cx:pt>
          <cx:pt idx="7468">20821.5</cx:pt>
          <cx:pt idx="7469">31477.5</cx:pt>
          <cx:pt idx="7470">34740</cx:pt>
          <cx:pt idx="7471">20263.5</cx:pt>
          <cx:pt idx="7472">41890.5</cx:pt>
          <cx:pt idx="7473">35685</cx:pt>
          <cx:pt idx="7474">6174</cx:pt>
          <cx:pt idx="7475">21906</cx:pt>
          <cx:pt idx="7476">6066</cx:pt>
          <cx:pt idx="7477">41062.5</cx:pt>
          <cx:pt idx="7478">34659</cx:pt>
          <cx:pt idx="7479">22810.5</cx:pt>
          <cx:pt idx="7480">20151</cx:pt>
          <cx:pt idx="7481">37017</cx:pt>
          <cx:pt idx="7482">6750</cx:pt>
          <cx:pt idx="7483">15750</cx:pt>
          <cx:pt idx="7484">12942</cx:pt>
          <cx:pt idx="7485">20299.5</cx:pt>
          <cx:pt idx="7486">6151.5</cx:pt>
          <cx:pt idx="7487">23494.5</cx:pt>
          <cx:pt idx="7488">39168</cx:pt>
          <cx:pt idx="7489">29511</cx:pt>
          <cx:pt idx="7490">14310</cx:pt>
          <cx:pt idx="7491">16519.5</cx:pt>
          <cx:pt idx="7492">40216.5</cx:pt>
          <cx:pt idx="7493">20299.5</cx:pt>
          <cx:pt idx="7494">69781.5</cx:pt>
          <cx:pt idx="7495">26217</cx:pt>
          <cx:pt idx="7496">50098.5</cx:pt>
          <cx:pt idx="7497">16006.5</cx:pt>
          <cx:pt idx="7498">38263.5</cx:pt>
          <cx:pt idx="7499">33025.5</cx:pt>
          <cx:pt idx="7500">21865.5</cx:pt>
          <cx:pt idx="7501">29736</cx:pt>
          <cx:pt idx="7502">43546.5</cx:pt>
          <cx:pt idx="7503">21460.5</cx:pt>
          <cx:pt idx="7504">23814</cx:pt>
          <cx:pt idx="7505">24799.5</cx:pt>
          <cx:pt idx="7506">36202.5</cx:pt>
          <cx:pt idx="7507">14778</cx:pt>
          <cx:pt idx="7508">33403.5</cx:pt>
          <cx:pt idx="7509">53014.5</cx:pt>
          <cx:pt idx="7510">26509.5</cx:pt>
          <cx:pt idx="7511">32337</cx:pt>
          <cx:pt idx="7512">26694</cx:pt>
          <cx:pt idx="7513">52879.5</cx:pt>
          <cx:pt idx="7514">9000</cx:pt>
          <cx:pt idx="7515">9000</cx:pt>
          <cx:pt idx="7516">25965</cx:pt>
          <cx:pt idx="7517">22171.5</cx:pt>
          <cx:pt idx="7518">25483.5</cx:pt>
          <cx:pt idx="7519">42142.5</cx:pt>
          <cx:pt idx="7520">15034.5</cx:pt>
          <cx:pt idx="7521">29376</cx:pt>
          <cx:pt idx="7522">21780</cx:pt>
          <cx:pt idx="7523">13918.5</cx:pt>
          <cx:pt idx="7524">24844.5</cx:pt>
          <cx:pt idx="7525">25128</cx:pt>
          <cx:pt idx="7526">16564.5</cx:pt>
          <cx:pt idx="7527">30073.5</cx:pt>
          <cx:pt idx="7528">11718</cx:pt>
          <cx:pt idx="7529">31356</cx:pt>
          <cx:pt idx="7530">19233</cx:pt>
          <cx:pt idx="7531">26046</cx:pt>
          <cx:pt idx="7532">40774.5</cx:pt>
          <cx:pt idx="7533">18936</cx:pt>
          <cx:pt idx="7534">32602.5</cx:pt>
          <cx:pt idx="7535">18414</cx:pt>
          <cx:pt idx="7536">9909</cx:pt>
          <cx:pt idx="7537">12919.5</cx:pt>
          <cx:pt idx="7538">18706.5</cx:pt>
          <cx:pt idx="7539">21906</cx:pt>
          <cx:pt idx="7540">27000</cx:pt>
          <cx:pt idx="7541">46660.5</cx:pt>
          <cx:pt idx="7542">36130.5</cx:pt>
          <cx:pt idx="7543">10944</cx:pt>
          <cx:pt idx="7544">42691.5</cx:pt>
          <cx:pt idx="7545">13500</cx:pt>
          <cx:pt idx="7546">31653</cx:pt>
          <cx:pt idx="7547">41854.5</cx:pt>
          <cx:pt idx="7548">25236</cx:pt>
          <cx:pt idx="7549">30649.5</cx:pt>
          <cx:pt idx="7550">23166</cx:pt>
          <cx:pt idx="7551">26050.5</cx:pt>
          <cx:pt idx="7552">22144.5</cx:pt>
          <cx:pt idx="7553">38947.5</cx:pt>
          <cx:pt idx="7554">25537.5</cx:pt>
          <cx:pt idx="7555">30802.5</cx:pt>
          <cx:pt idx="7556">29250</cx:pt>
          <cx:pt idx="7557">9000</cx:pt>
          <cx:pt idx="7558">32040</cx:pt>
          <cx:pt idx="7559">23908.5</cx:pt>
          <cx:pt idx="7560">34204.5</cx:pt>
          <cx:pt idx="7561">47218.5</cx:pt>
          <cx:pt idx="7562">29340</cx:pt>
          <cx:pt idx="7563">37737</cx:pt>
          <cx:pt idx="7564">32598</cx:pt>
          <cx:pt idx="7565">11736</cx:pt>
          <cx:pt idx="7566">63549</cx:pt>
          <cx:pt idx="7567">31653</cx:pt>
          <cx:pt idx="7568">16965</cx:pt>
          <cx:pt idx="7569">25186.5</cx:pt>
          <cx:pt idx="7570">29695.5</cx:pt>
          <cx:pt idx="7571">22657.5</cx:pt>
          <cx:pt idx="7572">11556</cx:pt>
          <cx:pt idx="7573">12577.5</cx:pt>
          <cx:pt idx="7574">13923</cx:pt>
          <cx:pt idx="7575">42642</cx:pt>
          <cx:pt idx="7576">22500</cx:pt>
          <cx:pt idx="7577">20128.5</cx:pt>
          <cx:pt idx="7578">31639.5</cx:pt>
          <cx:pt idx="7579">27688.5</cx:pt>
          <cx:pt idx="7580">16875</cx:pt>
          <cx:pt idx="7581">37435.5</cx:pt>
          <cx:pt idx="7582">34587</cx:pt>
          <cx:pt idx="7583">43839</cx:pt>
          <cx:pt idx="7584">27085.5</cx:pt>
          <cx:pt idx="7585">25830</cx:pt>
          <cx:pt idx="7586">4324.5</cx:pt>
          <cx:pt idx="7587">26509.5</cx:pt>
          <cx:pt idx="7588">17253</cx:pt>
          <cx:pt idx="7589">33750</cx:pt>
          <cx:pt idx="7590">34132.5</cx:pt>
          <cx:pt idx="7591">13869</cx:pt>
          <cx:pt idx="7592">35554.5</cx:pt>
          <cx:pt idx="7593">30136.5</cx:pt>
          <cx:pt idx="7594">11767.5</cx:pt>
          <cx:pt idx="7595">24867</cx:pt>
          <cx:pt idx="7596">29592</cx:pt>
          <cx:pt idx="7597">26509.5</cx:pt>
          <cx:pt idx="7598">24592.5</cx:pt>
          <cx:pt idx="7599">15844.5</cx:pt>
          <cx:pt idx="7600">38880</cx:pt>
          <cx:pt idx="7601">21793.5</cx:pt>
          <cx:pt idx="7602">24799.5</cx:pt>
          <cx:pt idx="7603">6673.5</cx:pt>
          <cx:pt idx="7604">46683</cx:pt>
          <cx:pt idx="7605">72076.5</cx:pt>
          <cx:pt idx="7606">32602.5</cx:pt>
          <cx:pt idx="7607">13500</cx:pt>
          <cx:pt idx="7608">32895</cx:pt>
          <cx:pt idx="7609">11250</cx:pt>
          <cx:pt idx="7610">29682</cx:pt>
          <cx:pt idx="7611">6516</cx:pt>
          <cx:pt idx="7612">13963.5</cx:pt>
          <cx:pt idx="7613">31653</cx:pt>
          <cx:pt idx="7614">9000</cx:pt>
          <cx:pt idx="7615">36612</cx:pt>
          <cx:pt idx="7616">8842.5</cx:pt>
          <cx:pt idx="7617">14148</cx:pt>
          <cx:pt idx="7618">27715.5</cx:pt>
          <cx:pt idx="7619">6034.5</cx:pt>
          <cx:pt idx="7620">24259.5</cx:pt>
          <cx:pt idx="7621">23535</cx:pt>
          <cx:pt idx="7622">67248</cx:pt>
          <cx:pt idx="7623">52452</cx:pt>
          <cx:pt idx="7624">17775</cx:pt>
          <cx:pt idx="7625">18184.5</cx:pt>
          <cx:pt idx="7626">16213.5</cx:pt>
          <cx:pt idx="7627">16965</cx:pt>
          <cx:pt idx="7628">5814</cx:pt>
          <cx:pt idx="7629">21406.5</cx:pt>
          <cx:pt idx="7630">29164.5</cx:pt>
          <cx:pt idx="7631">21838.5</cx:pt>
          <cx:pt idx="7632">12694.5</cx:pt>
          <cx:pt idx="7633">52713</cx:pt>
          <cx:pt idx="7634">26689.5</cx:pt>
          <cx:pt idx="7635">94639.5</cx:pt>
          <cx:pt idx="7636">19260</cx:pt>
          <cx:pt idx="7637">43542</cx:pt>
          <cx:pt idx="7638">37800</cx:pt>
          <cx:pt idx="7639">16618.5</cx:pt>
          <cx:pt idx="7640">9000</cx:pt>
          <cx:pt idx="7641">23319</cx:pt>
          <cx:pt idx="7642">73944</cx:pt>
          <cx:pt idx="7643">11376</cx:pt>
          <cx:pt idx="7644">31653</cx:pt>
          <cx:pt idx="7645">31630.5</cx:pt>
          <cx:pt idx="7646">12460.5</cx:pt>
          <cx:pt idx="7647">22500</cx:pt>
          <cx:pt idx="7648">8977.5</cx:pt>
          <cx:pt idx="7649">53541</cx:pt>
          <cx:pt idx="7650">15241.5</cx:pt>
          <cx:pt idx="7651">20799</cx:pt>
          <cx:pt idx="7652">25969.5</cx:pt>
          <cx:pt idx="7653">61407</cx:pt>
          <cx:pt idx="7654">34281</cx:pt>
          <cx:pt idx="7655">25560</cx:pt>
          <cx:pt idx="7656">22540.5</cx:pt>
          <cx:pt idx="7657">34749</cx:pt>
          <cx:pt idx="7658">16222.5</cx:pt>
          <cx:pt idx="7659">10548</cx:pt>
          <cx:pt idx="7660">26239.5</cx:pt>
          <cx:pt idx="7661">35698.5</cx:pt>
          <cx:pt idx="7662">26316</cx:pt>
          <cx:pt idx="7663">45724.5</cx:pt>
          <cx:pt idx="7664">27063</cx:pt>
          <cx:pt idx="7665">7582.5</cx:pt>
          <cx:pt idx="7666">20160</cx:pt>
          <cx:pt idx="7667">27873</cx:pt>
          <cx:pt idx="7668">16371</cx:pt>
          <cx:pt idx="7669">26640</cx:pt>
          <cx:pt idx="7670">23535</cx:pt>
          <cx:pt idx="7671">26446.5</cx:pt>
          <cx:pt idx="7672">32764.5</cx:pt>
          <cx:pt idx="7673">19417.5</cx:pt>
          <cx:pt idx="7674">20979</cx:pt>
          <cx:pt idx="7675">33237</cx:pt>
          <cx:pt idx="7676">43789.5</cx:pt>
          <cx:pt idx="7677">21375</cx:pt>
          <cx:pt idx="7678">35455.5</cx:pt>
          <cx:pt idx="7679">31261.5</cx:pt>
          <cx:pt idx="7680">9000</cx:pt>
          <cx:pt idx="7681">22500</cx:pt>
          <cx:pt idx="7682">11925</cx:pt>
          <cx:pt idx="7683">24363</cx:pt>
          <cx:pt idx="7684">12334.5</cx:pt>
          <cx:pt idx="7685">26928</cx:pt>
          <cx:pt idx="7686">29353.5</cx:pt>
          <cx:pt idx="7687">67500</cx:pt>
          <cx:pt idx="7688">11097</cx:pt>
          <cx:pt idx="7689">25636.5</cx:pt>
          <cx:pt idx="7690">54436.5</cx:pt>
          <cx:pt idx="7691">9000</cx:pt>
          <cx:pt idx="7692">26316</cx:pt>
          <cx:pt idx="7693">42696</cx:pt>
          <cx:pt idx="7694">52920</cx:pt>
          <cx:pt idx="7695">27859.5</cx:pt>
          <cx:pt idx="7696">50719.5</cx:pt>
          <cx:pt idx="7697">30204</cx:pt>
          <cx:pt idx="7698">33192</cx:pt>
          <cx:pt idx="7699">51948</cx:pt>
          <cx:pt idx="7700">52690.5</cx:pt>
          <cx:pt idx="7701">30528</cx:pt>
          <cx:pt idx="7702">34897.5</cx:pt>
          <cx:pt idx="7703">29875.5</cx:pt>
          <cx:pt idx="7704">26217</cx:pt>
          <cx:pt idx="7705">11268</cx:pt>
          <cx:pt idx="7706">17869.5</cx:pt>
          <cx:pt idx="7707">5467.5</cx:pt>
          <cx:pt idx="7708">24948</cx:pt>
          <cx:pt idx="7709">14751</cx:pt>
          <cx:pt idx="7710">23872.5</cx:pt>
          <cx:pt idx="7711">13342.5</cx:pt>
          <cx:pt idx="7712">34573.5</cx:pt>
          <cx:pt idx="7713">20191.5</cx:pt>
          <cx:pt idx="7714">16807.5</cx:pt>
          <cx:pt idx="7715">9535.5</cx:pt>
          <cx:pt idx="7716">10125</cx:pt>
          <cx:pt idx="7717">25407</cx:pt>
          <cx:pt idx="7718">30208.5</cx:pt>
          <cx:pt idx="7719">25816.5</cx:pt>
          <cx:pt idx="7720">45031.5</cx:pt>
          <cx:pt idx="7721">31536</cx:pt>
          <cx:pt idx="7722">38331</cx:pt>
          <cx:pt idx="7723">38331</cx:pt>
          <cx:pt idx="7724">17149.5</cx:pt>
          <cx:pt idx="7725">26262</cx:pt>
          <cx:pt idx="7726">12622.5</cx:pt>
          <cx:pt idx="7727">34038</cx:pt>
          <cx:pt idx="7728">12375</cx:pt>
          <cx:pt idx="7729">13783.5</cx:pt>
          <cx:pt idx="7730">10215</cx:pt>
          <cx:pt idx="7731">17167.5</cx:pt>
          <cx:pt idx="7732">4207.5</cx:pt>
          <cx:pt idx="7733">29034</cx:pt>
          <cx:pt idx="7734">22860</cx:pt>
          <cx:pt idx="7735">9922.5</cx:pt>
          <cx:pt idx="7736">49099.5</cx:pt>
          <cx:pt idx="7737">12780</cx:pt>
          <cx:pt idx="7738">62572.5</cx:pt>
          <cx:pt idx="7739">13612.5</cx:pt>
          <cx:pt idx="7740">28476</cx:pt>
          <cx:pt idx="7741">33025.5</cx:pt>
          <cx:pt idx="7742">43695</cx:pt>
          <cx:pt idx="7743">30523.5</cx:pt>
          <cx:pt idx="7744">22977</cx:pt>
          <cx:pt idx="7745">35239.5</cx:pt>
          <cx:pt idx="7746">19867.5</cx:pt>
          <cx:pt idx="7747">33394.5</cx:pt>
          <cx:pt idx="7748">9000</cx:pt>
          <cx:pt idx="7749">10125</cx:pt>
          <cx:pt idx="7750">17932.5</cx:pt>
          <cx:pt idx="7751">24651</cx:pt>
          <cx:pt idx="7752">26217</cx:pt>
          <cx:pt idx="7753">15678</cx:pt>
          <cx:pt idx="7754">40036.5</cx:pt>
          <cx:pt idx="7755">31473</cx:pt>
          <cx:pt idx="7756">19935</cx:pt>
          <cx:pt idx="7757">25969.5</cx:pt>
          <cx:pt idx="7758">28260</cx:pt>
          <cx:pt idx="7759">24246</cx:pt>
          <cx:pt idx="7760">26343</cx:pt>
          <cx:pt idx="7761">40468.5</cx:pt>
          <cx:pt idx="7762">21888</cx:pt>
          <cx:pt idx="7763">15448.5</cx:pt>
          <cx:pt idx="7764">37174.5</cx:pt>
          <cx:pt idx="7765">16033.5</cx:pt>
          <cx:pt idx="7766">41692.5</cx:pt>
          <cx:pt idx="7767">36328.5</cx:pt>
          <cx:pt idx="7768">48631.5</cx:pt>
          <cx:pt idx="7769">24664.5</cx:pt>
          <cx:pt idx="7770">35523</cx:pt>
          <cx:pt idx="7771">22437</cx:pt>
          <cx:pt idx="7772">39591</cx:pt>
          <cx:pt idx="7773">16227</cx:pt>
          <cx:pt idx="7774">12555</cx:pt>
          <cx:pt idx="7775">37800</cx:pt>
          <cx:pt idx="7776">16006.5</cx:pt>
          <cx:pt idx="7777">20164.5</cx:pt>
          <cx:pt idx="7778">13500</cx:pt>
          <cx:pt idx="7779">45832.5</cx:pt>
          <cx:pt idx="7780">8703</cx:pt>
          <cx:pt idx="7781">15678</cx:pt>
          <cx:pt idx="7782">10125</cx:pt>
          <cx:pt idx="7783">17383.5</cx:pt>
          <cx:pt idx="7784">24822</cx:pt>
          <cx:pt idx="7785">25749</cx:pt>
          <cx:pt idx="7786">20677.5</cx:pt>
          <cx:pt idx="7787">27553.5</cx:pt>
          <cx:pt idx="7788">21519</cx:pt>
          <cx:pt idx="7789">32490</cx:pt>
          <cx:pt idx="7790">26874</cx:pt>
          <cx:pt idx="7791">39190.5</cx:pt>
          <cx:pt idx="7792">32895</cx:pt>
          <cx:pt idx="7793">19737</cx:pt>
          <cx:pt idx="7794">13090.5</cx:pt>
          <cx:pt idx="7795">38686.5</cx:pt>
          <cx:pt idx="7796">21492</cx:pt>
          <cx:pt idx="7797">33259.5</cx:pt>
          <cx:pt idx="7798">13783.5</cx:pt>
          <cx:pt idx="7799">27432</cx:pt>
          <cx:pt idx="7800">17338.5</cx:pt>
          <cx:pt idx="7801">33394.5</cx:pt>
          <cx:pt idx="7802">17694</cx:pt>
          <cx:pt idx="7803">33111</cx:pt>
          <cx:pt idx="7804">19008</cx:pt>
          <cx:pt idx="7805">39987</cx:pt>
          <cx:pt idx="7806">22018.5</cx:pt>
          <cx:pt idx="7807">22738.5</cx:pt>
          <cx:pt idx="7808">25078.5</cx:pt>
          <cx:pt idx="7809">24723</cx:pt>
          <cx:pt idx="7810">18040.5</cx:pt>
          <cx:pt idx="7811">26640</cx:pt>
          <cx:pt idx="7812">11826</cx:pt>
          <cx:pt idx="7813">20151</cx:pt>
          <cx:pt idx="7814">18225</cx:pt>
          <cx:pt idx="7815">14751</cx:pt>
          <cx:pt idx="7816">53581.5</cx:pt>
          <cx:pt idx="7817">10111.5</cx:pt>
          <cx:pt idx="7818">25150.5</cx:pt>
          <cx:pt idx="7819">29677.5</cx:pt>
          <cx:pt idx="7820">6750</cx:pt>
          <cx:pt idx="7821">11506.5</cx:pt>
          <cx:pt idx="7822">34258.5</cx:pt>
          <cx:pt idx="7823">14746.5</cx:pt>
          <cx:pt idx="7824">12802.5</cx:pt>
          <cx:pt idx="7825">50895</cx:pt>
          <cx:pt idx="7826">17937</cx:pt>
          <cx:pt idx="7827">32895</cx:pt>
          <cx:pt idx="7828">25407</cx:pt>
          <cx:pt idx="7829">27153</cx:pt>
          <cx:pt idx="7830">27076.5</cx:pt>
          <cx:pt idx="7831">13905</cx:pt>
          <cx:pt idx="7832">16695</cx:pt>
          <cx:pt idx="7833">7686</cx:pt>
          <cx:pt idx="7834">51106.5</cx:pt>
          <cx:pt idx="7835">36202.5</cx:pt>
          <cx:pt idx="7836">67500</cx:pt>
          <cx:pt idx="7837">9958.5</cx:pt>
          <cx:pt idx="7838">27850.5</cx:pt>
          <cx:pt idx="7839">33502.5</cx:pt>
          <cx:pt idx="7840">61875</cx:pt>
          <cx:pt idx="7841">45333</cx:pt>
          <cx:pt idx="7842">40671</cx:pt>
          <cx:pt idx="7843">20596.5</cx:pt>
          <cx:pt idx="7844">78903</cx:pt>
          <cx:pt idx="7845">9000</cx:pt>
          <cx:pt idx="7846">17775</cx:pt>
          <cx:pt idx="7847">22050</cx:pt>
          <cx:pt idx="7848">93123</cx:pt>
          <cx:pt idx="7849">46606.5</cx:pt>
          <cx:pt idx="7850">24786</cx:pt>
          <cx:pt idx="7851">26064</cx:pt>
          <cx:pt idx="7852">16654.5</cx:pt>
          <cx:pt idx="7853">36000</cx:pt>
          <cx:pt idx="7854">26154</cx:pt>
          <cx:pt idx="7855">27922.5</cx:pt>
          <cx:pt idx="7856">15502.5</cx:pt>
          <cx:pt idx="7857">30730.5</cx:pt>
          <cx:pt idx="7858">20061</cx:pt>
          <cx:pt idx="7859">25195.5</cx:pt>
          <cx:pt idx="7860">57649.5</cx:pt>
          <cx:pt idx="7861">12375</cx:pt>
          <cx:pt idx="7862">56965.5</cx:pt>
          <cx:pt idx="7863">18432</cx:pt>
          <cx:pt idx="7864">30960</cx:pt>
          <cx:pt idx="7865">30078</cx:pt>
          <cx:pt idx="7866">18873</cx:pt>
          <cx:pt idx="7867">26703</cx:pt>
          <cx:pt idx="7868">10125</cx:pt>
          <cx:pt idx="7869">16753.5</cx:pt>
          <cx:pt idx="7870">12348</cx:pt>
          <cx:pt idx="7871">22599</cx:pt>
          <cx:pt idx="7872">21658.5</cx:pt>
          <cx:pt idx="7873">10125</cx:pt>
          <cx:pt idx="7874">36459</cx:pt>
          <cx:pt idx="7875">13090.5</cx:pt>
          <cx:pt idx="7876">42385.5</cx:pt>
          <cx:pt idx="7877">14683.5</cx:pt>
          <cx:pt idx="7878">32274</cx:pt>
          <cx:pt idx="7879">26388</cx:pt>
          <cx:pt idx="7880">13500</cx:pt>
          <cx:pt idx="7881">46953</cx:pt>
          <cx:pt idx="7882">40500</cx:pt>
          <cx:pt idx="7883">43461</cx:pt>
          <cx:pt idx="7884">14323.5</cx:pt>
          <cx:pt idx="7885">14494.5</cx:pt>
          <cx:pt idx="7886">21433.5</cx:pt>
          <cx:pt idx="7887">26280</cx:pt>
          <cx:pt idx="7888">27454.5</cx:pt>
          <cx:pt idx="7889">16452</cx:pt>
          <cx:pt idx="7890">23364</cx:pt>
          <cx:pt idx="7891">45234</cx:pt>
          <cx:pt idx="7892">27994.5</cx:pt>
          <cx:pt idx="7893">18306</cx:pt>
          <cx:pt idx="7894">19921.5</cx:pt>
          <cx:pt idx="7895">33448.5</cx:pt>
          <cx:pt idx="7896">40815</cx:pt>
          <cx:pt idx="7897">39789</cx:pt>
          <cx:pt idx="7898">33858</cx:pt>
          <cx:pt idx="7899">9000</cx:pt>
          <cx:pt idx="7900">6750</cx:pt>
          <cx:pt idx="7901">23008.5</cx:pt>
          <cx:pt idx="7902">28273.5</cx:pt>
          <cx:pt idx="7903">9000</cx:pt>
          <cx:pt idx="7904">10944</cx:pt>
          <cx:pt idx="7905">46048.5</cx:pt>
          <cx:pt idx="7906">28503</cx:pt>
          <cx:pt idx="7907">32337</cx:pt>
          <cx:pt idx="7908">35860.5</cx:pt>
          <cx:pt idx="7909">21339</cx:pt>
          <cx:pt idx="7910">33750</cx:pt>
          <cx:pt idx="7911">6714</cx:pt>
          <cx:pt idx="7912">27153</cx:pt>
          <cx:pt idx="7913">7686</cx:pt>
          <cx:pt idx="7914">24997.5</cx:pt>
          <cx:pt idx="7915">32125.5</cx:pt>
          <cx:pt idx="7916">9684</cx:pt>
          <cx:pt idx="7917">38286</cx:pt>
          <cx:pt idx="7918">39465</cx:pt>
          <cx:pt idx="7919">25209</cx:pt>
          <cx:pt idx="7920">46480.5</cx:pt>
          <cx:pt idx="7921">9000</cx:pt>
          <cx:pt idx="7922">27423</cx:pt>
          <cx:pt idx="7923">13149</cx:pt>
          <cx:pt idx="7924">44041.5</cx:pt>
          <cx:pt idx="7925">8356.5</cx:pt>
          <cx:pt idx="7926">7875</cx:pt>
          <cx:pt idx="7927">28480.5</cx:pt>
          <cx:pt idx="7928">9000</cx:pt>
          <cx:pt idx="7929">18679.5</cx:pt>
          <cx:pt idx="7930">16551</cx:pt>
          <cx:pt idx="7931">42790.5</cx:pt>
          <cx:pt idx="7932">15534</cx:pt>
          <cx:pt idx="7933">26217</cx:pt>
          <cx:pt idx="7934">37669.5</cx:pt>
          <cx:pt idx="7935">10678.5</cx:pt>
          <cx:pt idx="7936">19318.5</cx:pt>
          <cx:pt idx="7937">11875.5</cx:pt>
          <cx:pt idx="7938">22018.5</cx:pt>
          <cx:pt idx="7939">16951.5</cx:pt>
          <cx:pt idx="7940">8176.5</cx:pt>
          <cx:pt idx="7941">52452</cx:pt>
          <cx:pt idx="7942">22018.5</cx:pt>
          <cx:pt idx="7943">25051.5</cx:pt>
          <cx:pt idx="7944">44275.5</cx:pt>
          <cx:pt idx="7945">6034.5</cx:pt>
          <cx:pt idx="7946">38083.5</cx:pt>
          <cx:pt idx="7947">30928.5</cx:pt>
          <cx:pt idx="7948">28570.5</cx:pt>
          <cx:pt idx="7949">5292</cx:pt>
          <cx:pt idx="7950">14062.5</cx:pt>
          <cx:pt idx="7951">10665</cx:pt>
          <cx:pt idx="7952">23238</cx:pt>
          <cx:pt idx="7953">13045.5</cx:pt>
          <cx:pt idx="7954">40320</cx:pt>
          <cx:pt idx="7955">16735.5</cx:pt>
          <cx:pt idx="7956">39460.5</cx:pt>
          <cx:pt idx="7957">48492</cx:pt>
          <cx:pt idx="7958">32125.5</cx:pt>
          <cx:pt idx="7959">27778.5</cx:pt>
          <cx:pt idx="7960">22050</cx:pt>
          <cx:pt idx="7961">8779.5</cx:pt>
          <cx:pt idx="7962">53248.5</cx:pt>
          <cx:pt idx="7963">57780</cx:pt>
          <cx:pt idx="7964">22657.5</cx:pt>
          <cx:pt idx="7965">15219</cx:pt>
          <cx:pt idx="7966">13500</cx:pt>
          <cx:pt idx="7967">23944.5</cx:pt>
          <cx:pt idx="7968">22324.5</cx:pt>
          <cx:pt idx="7969">20020.5</cx:pt>
          <cx:pt idx="7970">43033.5</cx:pt>
          <cx:pt idx="7971">28597.5</cx:pt>
          <cx:pt idx="7972">47322</cx:pt>
          <cx:pt idx="7973">10939.5</cx:pt>
          <cx:pt idx="7974">40104</cx:pt>
          <cx:pt idx="7975">22707</cx:pt>
          <cx:pt idx="7976">37800</cx:pt>
          <cx:pt idx="7977">31536</cx:pt>
          <cx:pt idx="7978">19300.5</cx:pt>
          <cx:pt idx="7979">30037.5</cx:pt>
          <cx:pt idx="7980">37674</cx:pt>
          <cx:pt idx="7981">57676.5</cx:pt>
          <cx:pt idx="7982">35937</cx:pt>
          <cx:pt idx="7983">15237</cx:pt>
          <cx:pt idx="7984">26217</cx:pt>
          <cx:pt idx="7985">45666</cx:pt>
          <cx:pt idx="7986">10125</cx:pt>
          <cx:pt idx="7987">32868</cx:pt>
          <cx:pt idx="7988">13896</cx:pt>
          <cx:pt idx="7989">14674.5</cx:pt>
          <cx:pt idx="7990">26208</cx:pt>
          <cx:pt idx="7991">13045.5</cx:pt>
          <cx:pt idx="7992">16542</cx:pt>
          <cx:pt idx="7993">21748.5</cx:pt>
          <cx:pt idx="7994">32337</cx:pt>
          <cx:pt idx="7995">9000</cx:pt>
          <cx:pt idx="7996">17694</cx:pt>
          <cx:pt idx="7997">46084.5</cx:pt>
          <cx:pt idx="7998">20250</cx:pt>
          <cx:pt idx="7999">22891.5</cx:pt>
          <cx:pt idx="8000">14854.5</cx:pt>
          <cx:pt idx="8001">14373</cx:pt>
          <cx:pt idx="8002">38830.5</cx:pt>
          <cx:pt idx="8003">40657.5</cx:pt>
          <cx:pt idx="8004">13500</cx:pt>
          <cx:pt idx="8005">23728.5</cx:pt>
          <cx:pt idx="8006">48631.5</cx:pt>
          <cx:pt idx="8007">26658</cx:pt>
          <cx:pt idx="8008">15772.5</cx:pt>
          <cx:pt idx="8009">26604</cx:pt>
          <cx:pt idx="8010">13185</cx:pt>
          <cx:pt idx="8011">10458</cx:pt>
          <cx:pt idx="8012">27724.5</cx:pt>
          <cx:pt idx="8013">27693</cx:pt>
          <cx:pt idx="8014">20430</cx:pt>
          <cx:pt idx="8015">43218</cx:pt>
          <cx:pt idx="8016">16159.5</cx:pt>
          <cx:pt idx="8017">33547.5</cx:pt>
          <cx:pt idx="8018">26428.5</cx:pt>
          <cx:pt idx="8019">15192</cx:pt>
          <cx:pt idx="8020">21649.5</cx:pt>
          <cx:pt idx="8021">15849</cx:pt>
          <cx:pt idx="8022">48537</cx:pt>
          <cx:pt idx="8023">37417.5</cx:pt>
          <cx:pt idx="8024">9270</cx:pt>
          <cx:pt idx="8025">26253</cx:pt>
          <cx:pt idx="8026">22378.5</cx:pt>
          <cx:pt idx="8027">29286</cx:pt>
          <cx:pt idx="8028">15934.5</cx:pt>
          <cx:pt idx="8029">21865.5</cx:pt>
          <cx:pt idx="8030">26784</cx:pt>
          <cx:pt idx="8031">23319</cx:pt>
          <cx:pt idx="8032">32895</cx:pt>
          <cx:pt idx="8033">70132.5</cx:pt>
          <cx:pt idx="8034">23494.5</cx:pt>
          <cx:pt idx="8035">31171.5</cx:pt>
          <cx:pt idx="8036">28773</cx:pt>
          <cx:pt idx="8037">10152</cx:pt>
          <cx:pt idx="8038">21865.5</cx:pt>
          <cx:pt idx="8039">10206</cx:pt>
          <cx:pt idx="8040">20547</cx:pt>
          <cx:pt idx="8041">31887</cx:pt>
          <cx:pt idx="8042">6750</cx:pt>
          <cx:pt idx="8043">23008.5</cx:pt>
          <cx:pt idx="8044">16285.5</cx:pt>
          <cx:pt idx="8045">23098.5</cx:pt>
          <cx:pt idx="8046">36459</cx:pt>
          <cx:pt idx="8047">14377.5</cx:pt>
          <cx:pt idx="8048">35392.5</cx:pt>
          <cx:pt idx="8049">28201.5</cx:pt>
          <cx:pt idx="8050">61875</cx:pt>
          <cx:pt idx="8051">29709</cx:pt>
          <cx:pt idx="8052">34317</cx:pt>
          <cx:pt idx="8053">22972.5</cx:pt>
          <cx:pt idx="8054">34524</cx:pt>
          <cx:pt idx="8055">39933</cx:pt>
          <cx:pt idx="8056">45000</cx:pt>
          <cx:pt idx="8057">30730.5</cx:pt>
          <cx:pt idx="8058">32652</cx:pt>
          <cx:pt idx="8059">58536</cx:pt>
          <cx:pt idx="8060">19188</cx:pt>
          <cx:pt idx="8061">9940.5</cx:pt>
          <cx:pt idx="8062">26217</cx:pt>
          <cx:pt idx="8063">23089.5</cx:pt>
          <cx:pt idx="8064">40797</cx:pt>
          <cx:pt idx="8065">26802</cx:pt>
          <cx:pt idx="8066">56772</cx:pt>
          <cx:pt idx="8067">27400.5</cx:pt>
          <cx:pt idx="8068">44284.5</cx:pt>
          <cx:pt idx="8069">10489.5</cx:pt>
          <cx:pt idx="8070">42790.5</cx:pt>
          <cx:pt idx="8071">13279.5</cx:pt>
          <cx:pt idx="8072">24669</cx:pt>
          <cx:pt idx="8073">50463</cx:pt>
          <cx:pt idx="8074">26145</cx:pt>
          <cx:pt idx="8075">43398</cx:pt>
          <cx:pt idx="8076">13914</cx:pt>
          <cx:pt idx="8077">39253.5</cx:pt>
          <cx:pt idx="8078">45000</cx:pt>
          <cx:pt idx="8079">9000</cx:pt>
          <cx:pt idx="8080">25321.5</cx:pt>
          <cx:pt idx="8081">29101.5</cx:pt>
          <cx:pt idx="8082">34956</cx:pt>
          <cx:pt idx="8083">21181.5</cx:pt>
          <cx:pt idx="8084">16132.5</cx:pt>
          <cx:pt idx="8085">15804</cx:pt>
          <cx:pt idx="8086">11250</cx:pt>
          <cx:pt idx="8087">11250</cx:pt>
          <cx:pt idx="8088">40468.5</cx:pt>
          <cx:pt idx="8089">22810.5</cx:pt>
          <cx:pt idx="8090">14364</cx:pt>
          <cx:pt idx="8091">30271.5</cx:pt>
          <cx:pt idx="8092">32355</cx:pt>
          <cx:pt idx="8093">26334</cx:pt>
          <cx:pt idx="8094">66532.5</cx:pt>
          <cx:pt idx="8095">7825.5</cx:pt>
          <cx:pt idx="8096">22500</cx:pt>
          <cx:pt idx="8097">23206.5</cx:pt>
          <cx:pt idx="8098">25726.5</cx:pt>
          <cx:pt idx="8099">23850</cx:pt>
          <cx:pt idx="8100">38812.5</cx:pt>
          <cx:pt idx="8101">42687</cx:pt>
          <cx:pt idx="8102">36679.5</cx:pt>
          <cx:pt idx="8103">77382</cx:pt>
          <cx:pt idx="8104">17905.5</cx:pt>
          <cx:pt idx="8105">13522.5</cx:pt>
          <cx:pt idx="8106">16780.5</cx:pt>
          <cx:pt idx="8107">34780.5</cx:pt>
          <cx:pt idx="8108">35122.5</cx:pt>
          <cx:pt idx="8109">4545</cx:pt>
          <cx:pt idx="8110">16326</cx:pt>
          <cx:pt idx="8111">16389</cx:pt>
          <cx:pt idx="8112">26316</cx:pt>
          <cx:pt idx="8113">9000</cx:pt>
          <cx:pt idx="8114">35509.5</cx:pt>
          <cx:pt idx="8115">9616.5</cx:pt>
          <cx:pt idx="8116">91570.5</cx:pt>
          <cx:pt idx="8117">32337</cx:pt>
          <cx:pt idx="8118">25947</cx:pt>
          <cx:pt idx="8119">25245</cx:pt>
          <cx:pt idx="8120">9000</cx:pt>
          <cx:pt idx="8121">23755.5</cx:pt>
          <cx:pt idx="8122">16713</cx:pt>
          <cx:pt idx="8123">52290</cx:pt>
          <cx:pt idx="8124">20457</cx:pt>
          <cx:pt idx="8125">19705.5</cx:pt>
          <cx:pt idx="8126">16965</cx:pt>
          <cx:pt idx="8127">22851</cx:pt>
          <cx:pt idx="8128">36774</cx:pt>
          <cx:pt idx="8129">9000</cx:pt>
          <cx:pt idx="8130">22599</cx:pt>
          <cx:pt idx="8131">27193.5</cx:pt>
          <cx:pt idx="8132">33016.5</cx:pt>
          <cx:pt idx="8133">13027.5</cx:pt>
          <cx:pt idx="8134">22878</cx:pt>
          <cx:pt idx="8135">20677.5</cx:pt>
          <cx:pt idx="8136">13891.5</cx:pt>
          <cx:pt idx="8137">13500</cx:pt>
          <cx:pt idx="8138">20520</cx:pt>
          <cx:pt idx="8139">27679.5</cx:pt>
          <cx:pt idx="8140">44617.5</cx:pt>
          <cx:pt idx="8141">29749.5</cx:pt>
          <cx:pt idx="8142">23944.5</cx:pt>
          <cx:pt idx="8143">10125</cx:pt>
          <cx:pt idx="8144">23719.5</cx:pt>
          <cx:pt idx="8145">23773.5</cx:pt>
          <cx:pt idx="8146">19125</cx:pt>
          <cx:pt idx="8147">62446.5</cx:pt>
          <cx:pt idx="8148">15750</cx:pt>
          <cx:pt idx="8149">39474</cx:pt>
          <cx:pt idx="8150">28836</cx:pt>
          <cx:pt idx="8151">13500</cx:pt>
          <cx:pt idx="8152">71460</cx:pt>
          <cx:pt idx="8153">8140.5</cx:pt>
          <cx:pt idx="8154">32274</cx:pt>
          <cx:pt idx="8155">40486.5</cx:pt>
          <cx:pt idx="8156">18040.5</cx:pt>
          <cx:pt idx="8157">34780.5</cx:pt>
          <cx:pt idx="8158">24376.5</cx:pt>
          <cx:pt idx="8159">15628.5</cx:pt>
          <cx:pt idx="8160">31630.5</cx:pt>
          <cx:pt idx="8161">47349</cx:pt>
          <cx:pt idx="8162">59256</cx:pt>
          <cx:pt idx="8163">39307.5</cx:pt>
          <cx:pt idx="8164">24894</cx:pt>
          <cx:pt idx="8165">14625</cx:pt>
          <cx:pt idx="8166">14305.5</cx:pt>
          <cx:pt idx="8167">20119.5</cx:pt>
          <cx:pt idx="8168">14350.5</cx:pt>
          <cx:pt idx="8169">16366.5</cx:pt>
          <cx:pt idx="8170">26856</cx:pt>
          <cx:pt idx="8171">20565</cx:pt>
          <cx:pt idx="8172">9000</cx:pt>
          <cx:pt idx="8173">23107.5</cx:pt>
          <cx:pt idx="8174">11488.5</cx:pt>
          <cx:pt idx="8175">18850.5</cx:pt>
          <cx:pt idx="8176">42642</cx:pt>
          <cx:pt idx="8177">15709.5</cx:pt>
          <cx:pt idx="8178">16695</cx:pt>
          <cx:pt idx="8179">33750</cx:pt>
          <cx:pt idx="8180">10125</cx:pt>
          <cx:pt idx="8181">40320</cx:pt>
          <cx:pt idx="8182">10413</cx:pt>
          <cx:pt idx="8183">50256</cx:pt>
          <cx:pt idx="8184">22216.5</cx:pt>
          <cx:pt idx="8185">41692.5</cx:pt>
          <cx:pt idx="8186">19075.5</cx:pt>
          <cx:pt idx="8187">10206</cx:pt>
          <cx:pt idx="8188">36954</cx:pt>
          <cx:pt idx="8189">79155</cx:pt>
          <cx:pt idx="8190">9765</cx:pt>
          <cx:pt idx="8191">30078</cx:pt>
          <cx:pt idx="8192">58698</cx:pt>
          <cx:pt idx="8193">49437</cx:pt>
          <cx:pt idx="8194">36292.5</cx:pt>
          <cx:pt idx="8195">14364</cx:pt>
          <cx:pt idx="8196">13500</cx:pt>
          <cx:pt idx="8197">19255.5</cx:pt>
          <cx:pt idx="8198">11250</cx:pt>
          <cx:pt idx="8199">27184.5</cx:pt>
          <cx:pt idx="8200">19953</cx:pt>
          <cx:pt idx="8201">9189</cx:pt>
          <cx:pt idx="8202">21780</cx:pt>
          <cx:pt idx="8203">27859.5</cx:pt>
          <cx:pt idx="8204">13500</cx:pt>
          <cx:pt idx="8205">13500</cx:pt>
          <cx:pt idx="8206">22018.5</cx:pt>
          <cx:pt idx="8207">6750</cx:pt>
          <cx:pt idx="8208">9000</cx:pt>
          <cx:pt idx="8209">25321.5</cx:pt>
          <cx:pt idx="8210">21541.5</cx:pt>
          <cx:pt idx="8211">29340</cx:pt>
          <cx:pt idx="8212">38880</cx:pt>
          <cx:pt idx="8213">22383</cx:pt>
          <cx:pt idx="8214">26014.5</cx:pt>
          <cx:pt idx="8215">24835.5</cx:pt>
          <cx:pt idx="8216">23872.5</cx:pt>
          <cx:pt idx="8217">29376</cx:pt>
          <cx:pt idx="8218">29970</cx:pt>
          <cx:pt idx="8219">23836.5</cx:pt>
          <cx:pt idx="8220">33750</cx:pt>
          <cx:pt idx="8221">24885</cx:pt>
          <cx:pt idx="8222">19413</cx:pt>
          <cx:pt idx="8223">9000</cx:pt>
          <cx:pt idx="8224">13639.5</cx:pt>
          <cx:pt idx="8225">33876</cx:pt>
          <cx:pt idx="8226">16767</cx:pt>
          <cx:pt idx="8227">9630</cx:pt>
          <cx:pt idx="8228">24750</cx:pt>
          <cx:pt idx="8229">22500</cx:pt>
          <cx:pt idx="8230">9000</cx:pt>
          <cx:pt idx="8231">10183.5</cx:pt>
          <cx:pt idx="8232">33741</cx:pt>
          <cx:pt idx="8233">35937</cx:pt>
          <cx:pt idx="8234">15399</cx:pt>
          <cx:pt idx="8235">22738.5</cx:pt>
          <cx:pt idx="8236">33876</cx:pt>
          <cx:pt idx="8237">15034.5</cx:pt>
          <cx:pt idx="8238">25033.5</cx:pt>
          <cx:pt idx="8239">33934.5</cx:pt>
          <cx:pt idx="8240">26014.5</cx:pt>
          <cx:pt idx="8241">44932.5</cx:pt>
          <cx:pt idx="8242">40504.5</cx:pt>
          <cx:pt idx="8243">36162</cx:pt>
          <cx:pt idx="8244">27090</cx:pt>
          <cx:pt idx="8245">17694</cx:pt>
          <cx:pt idx="8246">5296.5</cx:pt>
          <cx:pt idx="8247">11250</cx:pt>
          <cx:pt idx="8248">53478</cx:pt>
          <cx:pt idx="8249">21865.5</cx:pt>
          <cx:pt idx="8250">13158</cx:pt>
          <cx:pt idx="8251">5836.5</cx:pt>
          <cx:pt idx="8252">35392.5</cx:pt>
          <cx:pt idx="8253">24835.5</cx:pt>
          <cx:pt idx="8254">35761.5</cx:pt>
          <cx:pt idx="8255">29956.5</cx:pt>
          <cx:pt idx="8256">11988</cx:pt>
          <cx:pt idx="8257">35685</cx:pt>
          <cx:pt idx="8258">24088.5</cx:pt>
          <cx:pt idx="8259">25402.5</cx:pt>
          <cx:pt idx="8260">21150</cx:pt>
          <cx:pt idx="8261">36814.5</cx:pt>
          <cx:pt idx="8262">46480.5</cx:pt>
          <cx:pt idx="8263">3829.5</cx:pt>
          <cx:pt idx="8264">46957.5</cx:pt>
          <cx:pt idx="8265">13045.5</cx:pt>
          <cx:pt idx="8266">25321.5</cx:pt>
          <cx:pt idx="8267">22846.5</cx:pt>
          <cx:pt idx="8268">13684.5</cx:pt>
          <cx:pt idx="8269">30078</cx:pt>
          <cx:pt idx="8270">39240</cx:pt>
          <cx:pt idx="8271">22954.5</cx:pt>
          <cx:pt idx="8272">43299</cx:pt>
          <cx:pt idx="8273">37800</cx:pt>
          <cx:pt idx="8274">24930</cx:pt>
          <cx:pt idx="8275">6939</cx:pt>
          <cx:pt idx="8276">37800</cx:pt>
          <cx:pt idx="8277">27819</cx:pt>
          <cx:pt idx="8278">13500</cx:pt>
          <cx:pt idx="8279">36868.5</cx:pt>
          <cx:pt idx="8280">38322</cx:pt>
          <cx:pt idx="8281">19813.5</cx:pt>
          <cx:pt idx="8282">22221</cx:pt>
          <cx:pt idx="8283">28215</cx:pt>
          <cx:pt idx="8284">19359</cx:pt>
          <cx:pt idx="8285">35392.5</cx:pt>
          <cx:pt idx="8286">7762.5</cx:pt>
          <cx:pt idx="8287">13639.5</cx:pt>
          <cx:pt idx="8288">20542.5</cx:pt>
          <cx:pt idx="8289">22405.5</cx:pt>
          <cx:pt idx="8290">49878</cx:pt>
          <cx:pt idx="8291">36202.5</cx:pt>
          <cx:pt idx="8292">19435.5</cx:pt>
          <cx:pt idx="8293">51273</cx:pt>
          <cx:pt idx="8294">27558</cx:pt>
          <cx:pt idx="8295">28129.5</cx:pt>
          <cx:pt idx="8296">23107.5</cx:pt>
          <cx:pt idx="8297">57852</cx:pt>
          <cx:pt idx="8298">35932.5</cx:pt>
          <cx:pt idx="8299">9486</cx:pt>
          <cx:pt idx="8300">28408.5</cx:pt>
          <cx:pt idx="8301">18927</cx:pt>
          <cx:pt idx="8302">19183.5</cx:pt>
          <cx:pt idx="8303">37800</cx:pt>
          <cx:pt idx="8304">12375</cx:pt>
          <cx:pt idx="8305">16006.5</cx:pt>
          <cx:pt idx="8306">53226</cx:pt>
          <cx:pt idx="8307">22599</cx:pt>
          <cx:pt idx="8308">50391</cx:pt>
          <cx:pt idx="8309">29376</cx:pt>
          <cx:pt idx="8310">9000</cx:pt>
          <cx:pt idx="8311">32053.5</cx:pt>
          <cx:pt idx="8312">50125.5</cx:pt>
          <cx:pt idx="8313">29565</cx:pt>
          <cx:pt idx="8314">18238.5</cx:pt>
          <cx:pt idx="8315">20151</cx:pt>
          <cx:pt idx="8316">25303.5</cx:pt>
          <cx:pt idx="8317">11340</cx:pt>
          <cx:pt idx="8318">6493.5</cx:pt>
          <cx:pt idx="8319">44671.5</cx:pt>
          <cx:pt idx="8320">12375</cx:pt>
          <cx:pt idx="8321">69048</cx:pt>
          <cx:pt idx="8322">32895</cx:pt>
          <cx:pt idx="8323">28773</cx:pt>
          <cx:pt idx="8324">25321.5</cx:pt>
          <cx:pt idx="8325">32980.5</cx:pt>
          <cx:pt idx="8326">13500</cx:pt>
          <cx:pt idx="8327">37543.5</cx:pt>
          <cx:pt idx="8328">17127</cx:pt>
          <cx:pt idx="8329">30415.5</cx:pt>
          <cx:pt idx="8330">45954</cx:pt>
          <cx:pt idx="8331">11250</cx:pt>
          <cx:pt idx="8332">31779</cx:pt>
          <cx:pt idx="8333">33097.5</cx:pt>
          <cx:pt idx="8334">21541.5</cx:pt>
          <cx:pt idx="8335">11137.5</cx:pt>
          <cx:pt idx="8336">30627</cx:pt>
          <cx:pt idx="8337">49248</cx:pt>
          <cx:pt idx="8338">23364</cx:pt>
          <cx:pt idx="8339">33615</cx:pt>
          <cx:pt idx="8340">52155</cx:pt>
          <cx:pt idx="8341">16294.5</cx:pt>
          <cx:pt idx="8342">16096.5</cx:pt>
          <cx:pt idx="8343">27652.5</cx:pt>
          <cx:pt idx="8344">41121</cx:pt>
          <cx:pt idx="8345">14661</cx:pt>
          <cx:pt idx="8346">18819</cx:pt>
          <cx:pt idx="8347">58333.5</cx:pt>
          <cx:pt idx="8348">25834.5</cx:pt>
          <cx:pt idx="8349">31131</cx:pt>
          <cx:pt idx="8350">13567.5</cx:pt>
          <cx:pt idx="8351">48456</cx:pt>
          <cx:pt idx="8352">25537.5</cx:pt>
          <cx:pt idx="8353">21775.5</cx:pt>
          <cx:pt idx="8354">30807</cx:pt>
          <cx:pt idx="8355">39901.5</cx:pt>
          <cx:pt idx="8356">29731.5</cx:pt>
          <cx:pt idx="8357">30717</cx:pt>
          <cx:pt idx="8358">31153.5</cx:pt>
          <cx:pt idx="8359">4878</cx:pt>
          <cx:pt idx="8360">20695.5</cx:pt>
          <cx:pt idx="8361">55269</cx:pt>
          <cx:pt idx="8362">17707.5</cx:pt>
          <cx:pt idx="8363">33750</cx:pt>
          <cx:pt idx="8364">30838.5</cx:pt>
          <cx:pt idx="8365">42642</cx:pt>
          <cx:pt idx="8366">20250</cx:pt>
          <cx:pt idx="8367">37800</cx:pt>
          <cx:pt idx="8368">53631</cx:pt>
          <cx:pt idx="8369">40374</cx:pt>
          <cx:pt idx="8370">34429.5</cx:pt>
          <cx:pt idx="8371">25065</cx:pt>
          <cx:pt idx="8372">7875</cx:pt>
          <cx:pt idx="8373">60120</cx:pt>
          <cx:pt idx="8374">50625</cx:pt>
          <cx:pt idx="8375">15750</cx:pt>
          <cx:pt idx="8376">20155.5</cx:pt>
          <cx:pt idx="8377">16303.5</cx:pt>
          <cx:pt idx="8378">16407</cx:pt>
          <cx:pt idx="8379">10930.5</cx:pt>
          <cx:pt idx="8380">45504</cx:pt>
          <cx:pt idx="8381">17293.5</cx:pt>
          <cx:pt idx="8382">20574</cx:pt>
          <cx:pt idx="8383">20875.5</cx:pt>
          <cx:pt idx="8384">21564</cx:pt>
          <cx:pt idx="8385">20326.5</cx:pt>
          <cx:pt idx="8386">27054</cx:pt>
          <cx:pt idx="8387">9000</cx:pt>
          <cx:pt idx="8388">32764.5</cx:pt>
          <cx:pt idx="8389">14337</cx:pt>
          <cx:pt idx="8390">31261.5</cx:pt>
          <cx:pt idx="8391">15448.5</cx:pt>
          <cx:pt idx="8392">32764.5</cx:pt>
          <cx:pt idx="8393">46080</cx:pt>
          <cx:pt idx="8394">56092.5</cx:pt>
          <cx:pt idx="8395">27058.5</cx:pt>
          <cx:pt idx="8396">26217</cx:pt>
          <cx:pt idx="8397">35937</cx:pt>
          <cx:pt idx="8398">29970</cx:pt>
          <cx:pt idx="8399">19705.5</cx:pt>
          <cx:pt idx="8400">26901</cx:pt>
          <cx:pt idx="8401">37800</cx:pt>
          <cx:pt idx="8402">18387</cx:pt>
          <cx:pt idx="8403">13500</cx:pt>
          <cx:pt idx="8404">43443</cx:pt>
          <cx:pt idx="8405">16222.5</cx:pt>
          <cx:pt idx="8406">15750</cx:pt>
          <cx:pt idx="8407">20695.5</cx:pt>
          <cx:pt idx="8408">45423</cx:pt>
          <cx:pt idx="8409">28408.5</cx:pt>
          <cx:pt idx="8410">18216</cx:pt>
          <cx:pt idx="8411">51948</cx:pt>
          <cx:pt idx="8412">20295</cx:pt>
          <cx:pt idx="8413">8617.5</cx:pt>
          <cx:pt idx="8414">30280.5</cx:pt>
          <cx:pt idx="8415">38686.5</cx:pt>
          <cx:pt idx="8416">23625</cx:pt>
          <cx:pt idx="8417">11227.5</cx:pt>
          <cx:pt idx="8418">45369</cx:pt>
          <cx:pt idx="8419">8644.5</cx:pt>
          <cx:pt idx="8420">31171.5</cx:pt>
          <cx:pt idx="8421">50256</cx:pt>
          <cx:pt idx="8422">24750</cx:pt>
          <cx:pt idx="8423">15561</cx:pt>
          <cx:pt idx="8424">35415</cx:pt>
          <cx:pt idx="8425">38263.5</cx:pt>
          <cx:pt idx="8426">26316</cx:pt>
          <cx:pt idx="8427">21658.5</cx:pt>
          <cx:pt idx="8428">11650.5</cx:pt>
          <cx:pt idx="8429">41629.5</cx:pt>
          <cx:pt idx="8430">16074</cx:pt>
          <cx:pt idx="8431">36702</cx:pt>
          <cx:pt idx="8432">16713</cx:pt>
          <cx:pt idx="8433">17064</cx:pt>
          <cx:pt idx="8434">63549</cx:pt>
          <cx:pt idx="8435">31617</cx:pt>
          <cx:pt idx="8436">20250</cx:pt>
          <cx:pt idx="8437">8896.5</cx:pt>
          <cx:pt idx="8438">13963.5</cx:pt>
          <cx:pt idx="8439">35523</cx:pt>
          <cx:pt idx="8440">43006.5</cx:pt>
          <cx:pt idx="8441">56592</cx:pt>
          <cx:pt idx="8442">7425</cx:pt>
          <cx:pt idx="8443">23179.5</cx:pt>
          <cx:pt idx="8444">7875</cx:pt>
          <cx:pt idx="8445">29178</cx:pt>
          <cx:pt idx="8446">38394</cx:pt>
          <cx:pt idx="8447">14350.5</cx:pt>
          <cx:pt idx="8448">71599.5</cx:pt>
          <cx:pt idx="8449">12694.5</cx:pt>
          <cx:pt idx="8450">27985.5</cx:pt>
          <cx:pt idx="8451">19435.5</cx:pt>
          <cx:pt idx="8452">25101</cx:pt>
          <cx:pt idx="8453">13500</cx:pt>
          <cx:pt idx="8454">12001.5</cx:pt>
          <cx:pt idx="8455">30289.5</cx:pt>
          <cx:pt idx="8456">5143.5</cx:pt>
          <cx:pt idx="8457">44644.5</cx:pt>
          <cx:pt idx="8458">7875</cx:pt>
          <cx:pt idx="8459">9000</cx:pt>
          <cx:pt idx="8460">50625</cx:pt>
          <cx:pt idx="8461">41499</cx:pt>
          <cx:pt idx="8462">22990.5</cx:pt>
          <cx:pt idx="8463">44046</cx:pt>
          <cx:pt idx="8464">9945</cx:pt>
          <cx:pt idx="8465">26770.5</cx:pt>
          <cx:pt idx="8466">33750</cx:pt>
          <cx:pt idx="8467">36459</cx:pt>
          <cx:pt idx="8468">29605.5</cx:pt>
          <cx:pt idx="8469">40527</cx:pt>
          <cx:pt idx="8470">20250</cx:pt>
          <cx:pt idx="8471">32697</cx:pt>
          <cx:pt idx="8472">52254</cx:pt>
          <cx:pt idx="8473">18850.5</cx:pt>
          <cx:pt idx="8474">32980.5</cx:pt>
          <cx:pt idx="8475">8428.5</cx:pt>
          <cx:pt idx="8476">22050</cx:pt>
          <cx:pt idx="8477">26284.5</cx:pt>
          <cx:pt idx="8478">12636</cx:pt>
          <cx:pt idx="8479">46899</cx:pt>
          <cx:pt idx="8480">37800</cx:pt>
          <cx:pt idx="8481">38758.5</cx:pt>
          <cx:pt idx="8482">46161</cx:pt>
          <cx:pt idx="8483">39604.5</cx:pt>
          <cx:pt idx="8484">45333</cx:pt>
          <cx:pt idx="8485">9000</cx:pt>
          <cx:pt idx="8486">9657</cx:pt>
          <cx:pt idx="8487">50278.5</cx:pt>
          <cx:pt idx="8488">13500</cx:pt>
          <cx:pt idx="8489">26347.5</cx:pt>
          <cx:pt idx="8490">22437</cx:pt>
          <cx:pt idx="8491">39555</cx:pt>
          <cx:pt idx="8492">6066</cx:pt>
          <cx:pt idx="8493">21127.5</cx:pt>
          <cx:pt idx="8494">19584</cx:pt>
          <cx:pt idx="8495">46084.5</cx:pt>
          <cx:pt idx="8496">20457</cx:pt>
          <cx:pt idx="8497">26833.5</cx:pt>
          <cx:pt idx="8498">50278.5</cx:pt>
          <cx:pt idx="8499">29875.5</cx:pt>
          <cx:pt idx="8500">26217</cx:pt>
          <cx:pt idx="8501">15282</cx:pt>
          <cx:pt idx="8502">23121</cx:pt>
          <cx:pt idx="8503">25578</cx:pt>
          <cx:pt idx="8504">34578</cx:pt>
          <cx:pt idx="8505">23836.5</cx:pt>
          <cx:pt idx="8506">22018.5</cx:pt>
          <cx:pt idx="8507">62568</cx:pt>
          <cx:pt idx="8508">29970</cx:pt>
          <cx:pt idx="8509">58396.5</cx:pt>
          <cx:pt idx="8510">10678.5</cx:pt>
          <cx:pt idx="8511">45954</cx:pt>
          <cx:pt idx="8512">39789</cx:pt>
          <cx:pt idx="8513">16875</cx:pt>
          <cx:pt idx="8514">27819</cx:pt>
          <cx:pt idx="8515">34114.5</cx:pt>
          <cx:pt idx="8516">26316</cx:pt>
          <cx:pt idx="8517">12136.5</cx:pt>
          <cx:pt idx="8518">15241.5</cx:pt>
          <cx:pt idx="8519">50116.5</cx:pt>
          <cx:pt idx="8520">23773.5</cx:pt>
          <cx:pt idx="8521">24691.5</cx:pt>
          <cx:pt idx="8522">17095.5</cx:pt>
          <cx:pt idx="8523">103374</cx:pt>
          <cx:pt idx="8524">30573</cx:pt>
          <cx:pt idx="8525">36891</cx:pt>
          <cx:pt idx="8526">38142</cx:pt>
          <cx:pt idx="8527">12379.5</cx:pt>
          <cx:pt idx="8528">23769</cx:pt>
          <cx:pt idx="8529">34767</cx:pt>
          <cx:pt idx="8530">31261.5</cx:pt>
          <cx:pt idx="8531">13068</cx:pt>
          <cx:pt idx="8532">16047</cx:pt>
          <cx:pt idx="8533">25209</cx:pt>
          <cx:pt idx="8534">25407</cx:pt>
          <cx:pt idx="8535">37800</cx:pt>
          <cx:pt idx="8536">15750</cx:pt>
          <cx:pt idx="8537">31500</cx:pt>
          <cx:pt idx="8538">34911</cx:pt>
          <cx:pt idx="8539">46219.5</cx:pt>
          <cx:pt idx="8540">19822.5</cx:pt>
          <cx:pt idx="8541">10944</cx:pt>
          <cx:pt idx="8542">47056.5</cx:pt>
          <cx:pt idx="8543">48442.5</cx:pt>
          <cx:pt idx="8544">21784.5</cx:pt>
          <cx:pt idx="8545">18391.5</cx:pt>
          <cx:pt idx="8546">40320</cx:pt>
          <cx:pt idx="8547">8766</cx:pt>
          <cx:pt idx="8548">23211</cx:pt>
          <cx:pt idx="8549">27094.5</cx:pt>
          <cx:pt idx="8550">20250</cx:pt>
          <cx:pt idx="8551">21627</cx:pt>
          <cx:pt idx="8552">13500</cx:pt>
          <cx:pt idx="8553">17757</cx:pt>
          <cx:pt idx="8554">48595.5</cx:pt>
          <cx:pt idx="8555">52857</cx:pt>
          <cx:pt idx="8556">22288.5</cx:pt>
          <cx:pt idx="8557">9000</cx:pt>
          <cx:pt idx="8558">60070.5</cx:pt>
          <cx:pt idx="8559">20335.5</cx:pt>
          <cx:pt idx="8560">46552.5</cx:pt>
          <cx:pt idx="8561">23989.5</cx:pt>
          <cx:pt idx="8562">12168</cx:pt>
          <cx:pt idx="8563">38331</cx:pt>
          <cx:pt idx="8564">18153</cx:pt>
          <cx:pt idx="8565">23769</cx:pt>
          <cx:pt idx="8566">20997</cx:pt>
          <cx:pt idx="8567">26118</cx:pt>
          <cx:pt idx="8568">33313.5</cx:pt>
          <cx:pt idx="8569">31563</cx:pt>
          <cx:pt idx="8570">4419</cx:pt>
          <cx:pt idx="8571">14647.5</cx:pt>
          <cx:pt idx="8572">39078</cx:pt>
          <cx:pt idx="8573">16011</cx:pt>
          <cx:pt idx="8574">37602</cx:pt>
          <cx:pt idx="8575">26014.5</cx:pt>
          <cx:pt idx="8576">21708</cx:pt>
          <cx:pt idx="8577">20250</cx:pt>
          <cx:pt idx="8578">13842</cx:pt>
          <cx:pt idx="8579">28066.5</cx:pt>
          <cx:pt idx="8580">17487</cx:pt>
          <cx:pt idx="8581">13041</cx:pt>
          <cx:pt idx="8582">34960.5</cx:pt>
          <cx:pt idx="8583">29340</cx:pt>
          <cx:pt idx="8584">18049.5</cx:pt>
          <cx:pt idx="8585">10206</cx:pt>
          <cx:pt idx="8586">5386.5</cx:pt>
          <cx:pt idx="8587">19413</cx:pt>
          <cx:pt idx="8588">46566</cx:pt>
          <cx:pt idx="8589">15457.5</cx:pt>
          <cx:pt idx="8590">64908</cx:pt>
          <cx:pt idx="8591">12375</cx:pt>
          <cx:pt idx="8592">25533</cx:pt>
          <cx:pt idx="8593">21109.5</cx:pt>
          <cx:pt idx="8594">9000</cx:pt>
          <cx:pt idx="8595">21906</cx:pt>
          <cx:pt idx="8596">53437.5</cx:pt>
          <cx:pt idx="8597">27000</cx:pt>
          <cx:pt idx="8598">22500</cx:pt>
          <cx:pt idx="8599">23836.5</cx:pt>
          <cx:pt idx="8600">31635</cx:pt>
          <cx:pt idx="8601">13914</cx:pt>
          <cx:pt idx="8602">13725</cx:pt>
          <cx:pt idx="8603">34078.5</cx:pt>
          <cx:pt idx="8604">31275</cx:pt>
          <cx:pt idx="8605">15399</cx:pt>
          <cx:pt idx="8606">36810</cx:pt>
          <cx:pt idx="8607">27324</cx:pt>
          <cx:pt idx="8608">33943.5</cx:pt>
          <cx:pt idx="8609">38686.5</cx:pt>
          <cx:pt idx="8610">17419.5</cx:pt>
          <cx:pt idx="8611">21510</cx:pt>
          <cx:pt idx="8612">17383.5</cx:pt>
          <cx:pt idx="8613">12375</cx:pt>
          <cx:pt idx="8614">24682.5</cx:pt>
          <cx:pt idx="8615">28863</cx:pt>
          <cx:pt idx="8616">21721.5</cx:pt>
          <cx:pt idx="8617">45454.5</cx:pt>
          <cx:pt idx="8618">20250</cx:pt>
          <cx:pt idx="8619">35464.5</cx:pt>
          <cx:pt idx="8620">24835.5</cx:pt>
          <cx:pt idx="8621">39933</cx:pt>
          <cx:pt idx="8622">38155.5</cx:pt>
          <cx:pt idx="8623">37129.5</cx:pt>
          <cx:pt idx="8624">23301</cx:pt>
          <cx:pt idx="8625">26739</cx:pt>
          <cx:pt idx="8626">23872.5</cx:pt>
          <cx:pt idx="8627">14791.5</cx:pt>
          <cx:pt idx="8628">22549.5</cx:pt>
          <cx:pt idx="8629">29250</cx:pt>
          <cx:pt idx="8630">45418.5</cx:pt>
          <cx:pt idx="8631">32337</cx:pt>
          <cx:pt idx="8632">27409.5</cx:pt>
          <cx:pt idx="8633">30901.5</cx:pt>
          <cx:pt idx="8634">22774.5</cx:pt>
          <cx:pt idx="8635">23625</cx:pt>
          <cx:pt idx="8636">13500</cx:pt>
          <cx:pt idx="8637">21609</cx:pt>
          <cx:pt idx="8638">31653</cx:pt>
          <cx:pt idx="8639">35455.5</cx:pt>
          <cx:pt idx="8640">62874</cx:pt>
          <cx:pt idx="8641">54018</cx:pt>
          <cx:pt idx="8642">21276</cx:pt>
          <cx:pt idx="8643">37246.5</cx:pt>
          <cx:pt idx="8644">44541</cx:pt>
          <cx:pt idx="8645">18873</cx:pt>
          <cx:pt idx="8646">17667</cx:pt>
          <cx:pt idx="8647">42547.5</cx:pt>
          <cx:pt idx="8648">10044</cx:pt>
          <cx:pt idx="8649">27913.5</cx:pt>
          <cx:pt idx="8650">36459</cx:pt>
          <cx:pt idx="8651">33682.5</cx:pt>
          <cx:pt idx="8652">35068.5</cx:pt>
          <cx:pt idx="8653">29601</cx:pt>
          <cx:pt idx="8654">23773.5</cx:pt>
          <cx:pt idx="8655">22500</cx:pt>
          <cx:pt idx="8656">11250</cx:pt>
          <cx:pt idx="8657">35307</cx:pt>
          <cx:pt idx="8658">21888</cx:pt>
          <cx:pt idx="8659">17640</cx:pt>
          <cx:pt idx="8660">24840</cx:pt>
          <cx:pt idx="8661">12244.5</cx:pt>
          <cx:pt idx="8662">23188.5</cx:pt>
          <cx:pt idx="8663">9351</cx:pt>
          <cx:pt idx="8664">38331</cx:pt>
          <cx:pt idx="8665">26329.5</cx:pt>
          <cx:pt idx="8666">53455.5</cx:pt>
          <cx:pt idx="8667">8203.5</cx:pt>
          <cx:pt idx="8668">9000</cx:pt>
          <cx:pt idx="8669">17095.5</cx:pt>
          <cx:pt idx="8670">20272.5</cx:pt>
          <cx:pt idx="8671">17694</cx:pt>
          <cx:pt idx="8672">18927</cx:pt>
          <cx:pt idx="8673">51736.5</cx:pt>
          <cx:pt idx="8674">13500</cx:pt>
          <cx:pt idx="8675">12001.5</cx:pt>
          <cx:pt idx="8676">22810.5</cx:pt>
          <cx:pt idx="8677">38331</cx:pt>
          <cx:pt idx="8678">18553.5</cx:pt>
          <cx:pt idx="8679">21510</cx:pt>
          <cx:pt idx="8680">21906</cx:pt>
          <cx:pt idx="8681">18922.5</cx:pt>
          <cx:pt idx="8682">29506.5</cx:pt>
          <cx:pt idx="8683">24718.5</cx:pt>
          <cx:pt idx="8684">10125</cx:pt>
          <cx:pt idx="8685">9000</cx:pt>
          <cx:pt idx="8686">32125.5</cx:pt>
          <cx:pt idx="8687">21919.5</cx:pt>
          <cx:pt idx="8688">36265.5</cx:pt>
          <cx:pt idx="8689">21375</cx:pt>
          <cx:pt idx="8690">9000</cx:pt>
          <cx:pt idx="8691">46710</cx:pt>
          <cx:pt idx="8692">22531.5</cx:pt>
          <cx:pt idx="8693">16155</cx:pt>
          <cx:pt idx="8694">21024</cx:pt>
          <cx:pt idx="8695">48595.5</cx:pt>
          <cx:pt idx="8696">12375</cx:pt>
          <cx:pt idx="8697">48199.5</cx:pt>
          <cx:pt idx="8698">22500</cx:pt>
          <cx:pt idx="8699">12933</cx:pt>
          <cx:pt idx="8700">15034.5</cx:pt>
          <cx:pt idx="8701">14661</cx:pt>
          <cx:pt idx="8702">51813</cx:pt>
          <cx:pt idx="8703">21037.5</cx:pt>
          <cx:pt idx="8704">41629.5</cx:pt>
          <cx:pt idx="8705">23175</cx:pt>
          <cx:pt idx="8706">10363.5</cx:pt>
          <cx:pt idx="8707">49500</cx:pt>
          <cx:pt idx="8708">9000</cx:pt>
          <cx:pt idx="8709">15061.5</cx:pt>
          <cx:pt idx="8710">24448.5</cx:pt>
          <cx:pt idx="8711">23773.5</cx:pt>
          <cx:pt idx="8712">14233.5</cx:pt>
          <cx:pt idx="8713">20020.5</cx:pt>
          <cx:pt idx="8714">6660</cx:pt>
          <cx:pt idx="8715">13279.5</cx:pt>
          <cx:pt idx="8716">27675</cx:pt>
          <cx:pt idx="8717">34182</cx:pt>
          <cx:pt idx="8718">17703</cx:pt>
          <cx:pt idx="8719">16407</cx:pt>
          <cx:pt idx="8720">12532.5</cx:pt>
          <cx:pt idx="8721">45432</cx:pt>
          <cx:pt idx="8722">27558</cx:pt>
          <cx:pt idx="8723">26770.5</cx:pt>
          <cx:pt idx="8724">13500</cx:pt>
          <cx:pt idx="8725">9000</cx:pt>
          <cx:pt idx="8726">23494.5</cx:pt>
          <cx:pt idx="8727">33615</cx:pt>
          <cx:pt idx="8728">36000</cx:pt>
          <cx:pt idx="8729">4941</cx:pt>
          <cx:pt idx="8730">42547.5</cx:pt>
          <cx:pt idx="8731">20182.5</cx:pt>
          <cx:pt idx="8732">43200</cx:pt>
          <cx:pt idx="8733">24583.5</cx:pt>
          <cx:pt idx="8734">16875</cx:pt>
          <cx:pt idx="8735">19867.5</cx:pt>
          <cx:pt idx="8736">30078</cx:pt>
          <cx:pt idx="8737">25717.5</cx:pt>
          <cx:pt idx="8738">45333</cx:pt>
          <cx:pt idx="8739">8734.5</cx:pt>
          <cx:pt idx="8740">26446.5</cx:pt>
          <cx:pt idx="8741">34281</cx:pt>
          <cx:pt idx="8742">13500</cx:pt>
          <cx:pt idx="8743">10125</cx:pt>
          <cx:pt idx="8744">26316</cx:pt>
          <cx:pt idx="8745">30483</cx:pt>
          <cx:pt idx="8746">26217</cx:pt>
          <cx:pt idx="8747">27454.5</cx:pt>
          <cx:pt idx="8748">18684</cx:pt>
          <cx:pt idx="8749">40320</cx:pt>
          <cx:pt idx="8750">9621</cx:pt>
          <cx:pt idx="8751">23760</cx:pt>
          <cx:pt idx="8752">16587</cx:pt>
          <cx:pt idx="8753">20988</cx:pt>
          <cx:pt idx="8754">12330</cx:pt>
          <cx:pt idx="8755">25195.5</cx:pt>
          <cx:pt idx="8756">17563.5</cx:pt>
          <cx:pt idx="8757">19971</cx:pt>
          <cx:pt idx="8758">39825</cx:pt>
          <cx:pt idx="8759">39649.5</cx:pt>
          <cx:pt idx="8760">28935</cx:pt>
          <cx:pt idx="8761">19561.5</cx:pt>
          <cx:pt idx="8762">49630.5</cx:pt>
          <cx:pt idx="8763">54976.5</cx:pt>
          <cx:pt idx="8764">21100.5</cx:pt>
          <cx:pt idx="8765">22756.5</cx:pt>
          <cx:pt idx="8766">24475.5</cx:pt>
          <cx:pt idx="8767">11632.5</cx:pt>
          <cx:pt idx="8768">20326.5</cx:pt>
          <cx:pt idx="8769">20830.5</cx:pt>
          <cx:pt idx="8770">13387.5</cx:pt>
          <cx:pt idx="8771">9472.5</cx:pt>
          <cx:pt idx="8772">68625</cx:pt>
          <cx:pt idx="8773">19075.5</cx:pt>
          <cx:pt idx="8774">52132.5</cx:pt>
          <cx:pt idx="8775">14751</cx:pt>
          <cx:pt idx="8776">13045.5</cx:pt>
          <cx:pt idx="8777">11493</cx:pt>
          <cx:pt idx="8778">42732</cx:pt>
          <cx:pt idx="8779">15565.5</cx:pt>
          <cx:pt idx="8780">16798.5</cx:pt>
          <cx:pt idx="8781">21888</cx:pt>
          <cx:pt idx="8782">20421</cx:pt>
          <cx:pt idx="8783">26640</cx:pt>
          <cx:pt idx="8784">44752.5</cx:pt>
          <cx:pt idx="8785">18679.5</cx:pt>
          <cx:pt idx="8786">23121</cx:pt>
          <cx:pt idx="8787">22720.5</cx:pt>
          <cx:pt idx="8788">23823</cx:pt>
          <cx:pt idx="8789">37197</cx:pt>
          <cx:pt idx="8790">49428</cx:pt>
          <cx:pt idx="8791">21847.5</cx:pt>
          <cx:pt idx="8792">29529</cx:pt>
          <cx:pt idx="8793">15934.5</cx:pt>
          <cx:pt idx="8794">35761.5</cx:pt>
          <cx:pt idx="8795">7686</cx:pt>
          <cx:pt idx="8796">15237</cx:pt>
          <cx:pt idx="8797">5751</cx:pt>
          <cx:pt idx="8798">28314</cx:pt>
          <cx:pt idx="8799">44748</cx:pt>
          <cx:pt idx="8800">26131.5</cx:pt>
          <cx:pt idx="8801">44748</cx:pt>
          <cx:pt idx="8802">21033</cx:pt>
          <cx:pt idx="8803">29808</cx:pt>
          <cx:pt idx="8804">37309.5</cx:pt>
          <cx:pt idx="8805">29929.5</cx:pt>
          <cx:pt idx="8806">16285.5</cx:pt>
          <cx:pt idx="8807">20457</cx:pt>
          <cx:pt idx="8808">20250</cx:pt>
          <cx:pt idx="8809">44140.5</cx:pt>
          <cx:pt idx="8810">9711</cx:pt>
          <cx:pt idx="8811">20979</cx:pt>
          <cx:pt idx="8812">23683.5</cx:pt>
          <cx:pt idx="8813">37638</cx:pt>
          <cx:pt idx="8814">21685.5</cx:pt>
          <cx:pt idx="8815">34186.5</cx:pt>
          <cx:pt idx="8816">13500</cx:pt>
          <cx:pt idx="8817">26217</cx:pt>
          <cx:pt idx="8818">41791.5</cx:pt>
          <cx:pt idx="8819">45333</cx:pt>
          <cx:pt idx="8820">6250.5</cx:pt>
          <cx:pt idx="8821">12577.5</cx:pt>
          <cx:pt idx="8822">31522.5</cx:pt>
          <cx:pt idx="8823">51543</cx:pt>
          <cx:pt idx="8824">16258.5</cx:pt>
          <cx:pt idx="8825">42660</cx:pt>
          <cx:pt idx="8826">37575</cx:pt>
          <cx:pt idx="8827">37764</cx:pt>
          <cx:pt idx="8828">8667</cx:pt>
          <cx:pt idx="8829">41427</cx:pt>
          <cx:pt idx="8830">7137</cx:pt>
          <cx:pt idx="8831">98640</cx:pt>
          <cx:pt idx="8832">25407</cx:pt>
          <cx:pt idx="8833">16843.5</cx:pt>
          <cx:pt idx="8834">13500</cx:pt>
          <cx:pt idx="8835">28773</cx:pt>
          <cx:pt idx="8836">11875.5</cx:pt>
          <cx:pt idx="8837">25627.5</cx:pt>
          <cx:pt idx="8838">10615.5</cx:pt>
          <cx:pt idx="8839">8010</cx:pt>
          <cx:pt idx="8840">43258.5</cx:pt>
          <cx:pt idx="8841">47322</cx:pt>
          <cx:pt idx="8842">32602.5</cx:pt>
          <cx:pt idx="8843">7875</cx:pt>
          <cx:pt idx="8844">10102.5</cx:pt>
          <cx:pt idx="8845">24475.5</cx:pt>
          <cx:pt idx="8846">7875</cx:pt>
          <cx:pt idx="8847">55611</cx:pt>
          <cx:pt idx="8848">39987</cx:pt>
          <cx:pt idx="8849">14593.5</cx:pt>
          <cx:pt idx="8850">46084.5</cx:pt>
          <cx:pt idx="8851">29970</cx:pt>
          <cx:pt idx="8852">20839.5</cx:pt>
          <cx:pt idx="8853">8073</cx:pt>
          <cx:pt idx="8854">63549</cx:pt>
          <cx:pt idx="8855">31059</cx:pt>
          <cx:pt idx="8856">25726.5</cx:pt>
          <cx:pt idx="8857">20146.5</cx:pt>
          <cx:pt idx="8858">34483.5</cx:pt>
          <cx:pt idx="8859">14715</cx:pt>
          <cx:pt idx="8860">22383</cx:pt>
          <cx:pt idx="8861">7875</cx:pt>
          <cx:pt idx="8862">16587</cx:pt>
          <cx:pt idx="8863">22527</cx:pt>
          <cx:pt idx="8864">33273</cx:pt>
          <cx:pt idx="8865">32895</cx:pt>
          <cx:pt idx="8866">23814</cx:pt>
          <cx:pt idx="8867">41548.5</cx:pt>
          <cx:pt idx="8868">12915</cx:pt>
          <cx:pt idx="8869">32143.5</cx:pt>
          <cx:pt idx="8870">16965</cx:pt>
          <cx:pt idx="8871">21906</cx:pt>
          <cx:pt idx="8872">41629.5</cx:pt>
          <cx:pt idx="8873">32895</cx:pt>
          <cx:pt idx="8874">13257</cx:pt>
          <cx:pt idx="8875">13896</cx:pt>
          <cx:pt idx="8876">26487</cx:pt>
          <cx:pt idx="8877">34006.5</cx:pt>
          <cx:pt idx="8878">28615.5</cx:pt>
          <cx:pt idx="8879">14751</cx:pt>
          <cx:pt idx="8880">29250</cx:pt>
          <cx:pt idx="8881">16879.5</cx:pt>
          <cx:pt idx="8882">13842</cx:pt>
          <cx:pt idx="8883">13500</cx:pt>
          <cx:pt idx="8884">32274</cx:pt>
          <cx:pt idx="8885">48586.5</cx:pt>
          <cx:pt idx="8886">26217</cx:pt>
          <cx:pt idx="8887">26640</cx:pt>
          <cx:pt idx="8888">9000</cx:pt>
          <cx:pt idx="8889">27099</cx:pt>
          <cx:pt idx="8890">37669.5</cx:pt>
          <cx:pt idx="8891">27418.5</cx:pt>
          <cx:pt idx="8892">37593</cx:pt>
          <cx:pt idx="8893">13500</cx:pt>
          <cx:pt idx="8894">13963.5</cx:pt>
          <cx:pt idx="8895">23751</cx:pt>
          <cx:pt idx="8896">20250</cx:pt>
          <cx:pt idx="8897">31653</cx:pt>
          <cx:pt idx="8898">31707</cx:pt>
          <cx:pt idx="8899">42781.5</cx:pt>
          <cx:pt idx="8900">50386.5</cx:pt>
          <cx:pt idx="8901">17167.5</cx:pt>
          <cx:pt idx="8902">25330.5</cx:pt>
          <cx:pt idx="8903">27679.5</cx:pt>
          <cx:pt idx="8904">44284.5</cx:pt>
          <cx:pt idx="8905">26703</cx:pt>
          <cx:pt idx="8906">20677.5</cx:pt>
          <cx:pt idx="8907">5346</cx:pt>
          <cx:pt idx="8908">36864</cx:pt>
          <cx:pt idx="8909">12375</cx:pt>
          <cx:pt idx="8910">17905.5</cx:pt>
          <cx:pt idx="8911">27153</cx:pt>
          <cx:pt idx="8912">47272.5</cx:pt>
          <cx:pt idx="8913">31536</cx:pt>
          <cx:pt idx="8914">31086</cx:pt>
          <cx:pt idx="8915">30528</cx:pt>
          <cx:pt idx="8916">31630.5</cx:pt>
          <cx:pt idx="8917">11425.5</cx:pt>
          <cx:pt idx="8918">12375</cx:pt>
          <cx:pt idx="8919">39460.5</cx:pt>
          <cx:pt idx="8920">18103.5</cx:pt>
          <cx:pt idx="8921">39568.5</cx:pt>
          <cx:pt idx="8922">12001.5</cx:pt>
          <cx:pt idx="8923">32895</cx:pt>
          <cx:pt idx="8924">19741.5</cx:pt>
          <cx:pt idx="8925">34267.5</cx:pt>
          <cx:pt idx="8926">56029.5</cx:pt>
          <cx:pt idx="8927">30136.5</cx:pt>
          <cx:pt idx="8928">72036</cx:pt>
          <cx:pt idx="8929">19134</cx:pt>
          <cx:pt idx="8930">47011.5</cx:pt>
          <cx:pt idx="8931">34182</cx:pt>
          <cx:pt idx="8932">51673.5</cx:pt>
          <cx:pt idx="8933">26316</cx:pt>
          <cx:pt idx="8934">53460</cx:pt>
          <cx:pt idx="8935">17208</cx:pt>
          <cx:pt idx="8936">8617.5</cx:pt>
          <cx:pt idx="8937">35824.5</cx:pt>
          <cx:pt idx="8938">49428</cx:pt>
          <cx:pt idx="8939">7686</cx:pt>
          <cx:pt idx="8940">105511.5</cx:pt>
          <cx:pt idx="8941">30717</cx:pt>
          <cx:pt idx="8942">51421.5</cx:pt>
          <cx:pt idx="8943">10831.5</cx:pt>
          <cx:pt idx="8944">31410</cx:pt>
          <cx:pt idx="8945">17469</cx:pt>
          <cx:pt idx="8946">9000</cx:pt>
          <cx:pt idx="8947">16443</cx:pt>
          <cx:pt idx="8948">18733.5</cx:pt>
          <cx:pt idx="8949">39339</cx:pt>
          <cx:pt idx="8950">25834.5</cx:pt>
          <cx:pt idx="8951">21096</cx:pt>
          <cx:pt idx="8952">6750</cx:pt>
          <cx:pt idx="8953">21055.5</cx:pt>
          <cx:pt idx="8954">17775</cx:pt>
          <cx:pt idx="8955">26446.5</cx:pt>
          <cx:pt idx="8956">21919.5</cx:pt>
          <cx:pt idx="8957">26064</cx:pt>
          <cx:pt idx="8958">9000</cx:pt>
          <cx:pt idx="8959">123480</cx:pt>
          <cx:pt idx="8960">32125.5</cx:pt>
          <cx:pt idx="8961">21415.5</cx:pt>
          <cx:pt idx="8962">20943</cx:pt>
          <cx:pt idx="8963">27976.5</cx:pt>
          <cx:pt idx="8964">46183.5</cx:pt>
          <cx:pt idx="8965">13644</cx:pt>
          <cx:pt idx="8966">52389</cx:pt>
          <cx:pt idx="8967">32764.5</cx:pt>
          <cx:pt idx="8968">57015</cx:pt>
          <cx:pt idx="8969">12501</cx:pt>
          <cx:pt idx="8970">45531</cx:pt>
          <cx:pt idx="8971">45400.5</cx:pt>
          <cx:pt idx="8972">28498.5</cx:pt>
          <cx:pt idx="8973">31018.5</cx:pt>
          <cx:pt idx="8974">10125</cx:pt>
          <cx:pt idx="8975">14661</cx:pt>
          <cx:pt idx="8976">11362.5</cx:pt>
          <cx:pt idx="8977">21460.5</cx:pt>
          <cx:pt idx="8978">56092.5</cx:pt>
          <cx:pt idx="8979">10210.5</cx:pt>
          <cx:pt idx="8980">21600</cx:pt>
          <cx:pt idx="8981">26730</cx:pt>
          <cx:pt idx="8982">24903</cx:pt>
          <cx:pt idx="8983">24997.5</cx:pt>
          <cx:pt idx="8984">23053.5</cx:pt>
          <cx:pt idx="8985">26383.5</cx:pt>
          <cx:pt idx="8986">36589.5</cx:pt>
          <cx:pt idx="8987">51948</cx:pt>
          <cx:pt idx="8988">6025.5</cx:pt>
          <cx:pt idx="8989">44694</cx:pt>
          <cx:pt idx="8990">22495.5</cx:pt>
          <cx:pt idx="8991">7893</cx:pt>
          <cx:pt idx="8992">59395.5</cx:pt>
          <cx:pt idx="8993">16285.5</cx:pt>
          <cx:pt idx="8994">32175</cx:pt>
          <cx:pt idx="8995">42961.5</cx:pt>
          <cx:pt idx="8996">35487</cx:pt>
          <cx:pt idx="8997">44442</cx:pt>
          <cx:pt idx="8998">14350.5</cx:pt>
          <cx:pt idx="8999">26874</cx:pt>
          <cx:pt idx="9000">24543</cx:pt>
          <cx:pt idx="9001">19777.5</cx:pt>
          <cx:pt idx="9002">17667</cx:pt>
          <cx:pt idx="9003">34956</cx:pt>
          <cx:pt idx="9004">29173.5</cx:pt>
          <cx:pt idx="9005">37710</cx:pt>
          <cx:pt idx="9006">6817.5</cx:pt>
          <cx:pt idx="9007">30528</cx:pt>
          <cx:pt idx="9008">17752.5</cx:pt>
          <cx:pt idx="9009">11614.5</cx:pt>
          <cx:pt idx="9010">29875.5</cx:pt>
          <cx:pt idx="9011">34587</cx:pt>
          <cx:pt idx="9012">34456.5</cx:pt>
          <cx:pt idx="9013">33826.5</cx:pt>
          <cx:pt idx="9014">27049.5</cx:pt>
          <cx:pt idx="9015">13500</cx:pt>
          <cx:pt idx="9016">26217</cx:pt>
          <cx:pt idx="9017">24592.5</cx:pt>
          <cx:pt idx="9018">10678.5</cx:pt>
          <cx:pt idx="9019">27544.5</cx:pt>
          <cx:pt idx="9020">16875</cx:pt>
          <cx:pt idx="9021">27922.5</cx:pt>
          <cx:pt idx="9022">36675</cx:pt>
          <cx:pt idx="9023">6750</cx:pt>
          <cx:pt idx="9024">11133</cx:pt>
          <cx:pt idx="9025">11826</cx:pt>
          <cx:pt idx="9026">31716</cx:pt>
          <cx:pt idx="9027">32053.5</cx:pt>
          <cx:pt idx="9028">12456</cx:pt>
          <cx:pt idx="9029">18031.5</cx:pt>
          <cx:pt idx="9030">29970</cx:pt>
          <cx:pt idx="9031">57685.5</cx:pt>
          <cx:pt idx="9032">33043.5</cx:pt>
          <cx:pt idx="9033">34290</cx:pt>
          <cx:pt idx="9034">21906</cx:pt>
          <cx:pt idx="9035">25578</cx:pt>
          <cx:pt idx="9036">16758</cx:pt>
          <cx:pt idx="9037">26217</cx:pt>
          <cx:pt idx="9038">23643</cx:pt>
          <cx:pt idx="9039">22599</cx:pt>
          <cx:pt idx="9040">16515</cx:pt>
          <cx:pt idx="9041">42790.5</cx:pt>
          <cx:pt idx="9042">54751.5</cx:pt>
          <cx:pt idx="9043">18229.5</cx:pt>
          <cx:pt idx="9044">9130.5</cx:pt>
          <cx:pt idx="9045">31563</cx:pt>
          <cx:pt idx="9046">26446.5</cx:pt>
          <cx:pt idx="9047">26275.5</cx:pt>
          <cx:pt idx="9048">42124.5</cx:pt>
          <cx:pt idx="9049">31149</cx:pt>
          <cx:pt idx="9050">31500</cx:pt>
          <cx:pt idx="9051">37800</cx:pt>
          <cx:pt idx="9052">13500</cx:pt>
          <cx:pt idx="9053">37395</cx:pt>
          <cx:pt idx="9054">34542</cx:pt>
          <cx:pt idx="9055">7821</cx:pt>
          <cx:pt idx="9056">6750</cx:pt>
          <cx:pt idx="9057">24543</cx:pt>
          <cx:pt idx="9058">16321.5</cx:pt>
          <cx:pt idx="9059">17797.5</cx:pt>
          <cx:pt idx="9060">17500.5</cx:pt>
          <cx:pt idx="9061">31995</cx:pt>
          <cx:pt idx="9062">30807</cx:pt>
          <cx:pt idx="9063">36468</cx:pt>
          <cx:pt idx="9064">53712</cx:pt>
          <cx:pt idx="9065">11299.5</cx:pt>
          <cx:pt idx="9066">42642</cx:pt>
          <cx:pt idx="9067">12915</cx:pt>
          <cx:pt idx="9068">9000</cx:pt>
          <cx:pt idx="9069">16011</cx:pt>
          <cx:pt idx="9070">14868</cx:pt>
          <cx:pt idx="9071">12564</cx:pt>
          <cx:pt idx="9072">46084.5</cx:pt>
          <cx:pt idx="9073">17905.5</cx:pt>
          <cx:pt idx="9074">74641.5</cx:pt>
          <cx:pt idx="9075">22509</cx:pt>
          <cx:pt idx="9076">9000</cx:pt>
          <cx:pt idx="9077">88164</cx:pt>
          <cx:pt idx="9078">27693</cx:pt>
          <cx:pt idx="9079">21037.5</cx:pt>
          <cx:pt idx="9080">11911.5</cx:pt>
          <cx:pt idx="9081">24192</cx:pt>
          <cx:pt idx="9082">31995</cx:pt>
          <cx:pt idx="9083">36864</cx:pt>
          <cx:pt idx="9084">40104</cx:pt>
          <cx:pt idx="9085">32337</cx:pt>
          <cx:pt idx="9086">51412.5</cx:pt>
          <cx:pt idx="9087">53248.5</cx:pt>
          <cx:pt idx="9088">46935</cx:pt>
          <cx:pt idx="9089">62568</cx:pt>
          <cx:pt idx="9090">17905.5</cx:pt>
          <cx:pt idx="9091">43654.5</cx:pt>
          <cx:pt idx="9092">25578</cx:pt>
          <cx:pt idx="9093">11781</cx:pt>
          <cx:pt idx="9094">44991</cx:pt>
          <cx:pt idx="9095">11250</cx:pt>
          <cx:pt idx="9096">27499.5</cx:pt>
          <cx:pt idx="9097">25695</cx:pt>
          <cx:pt idx="9098">32103</cx:pt>
          <cx:pt idx="9099">14751</cx:pt>
          <cx:pt idx="9100">32629.5</cx:pt>
          <cx:pt idx="9101">14512.5</cx:pt>
          <cx:pt idx="9102">55399.5</cx:pt>
          <cx:pt idx="9103">25803</cx:pt>
          <cx:pt idx="9104">24448.5</cx:pt>
          <cx:pt idx="9105">23881.5</cx:pt>
          <cx:pt idx="9106">16294.5</cx:pt>
          <cx:pt idx="9107">19777.5</cx:pt>
          <cx:pt idx="9108">7686</cx:pt>
          <cx:pt idx="9109">28570.5</cx:pt>
          <cx:pt idx="9110">11412</cx:pt>
          <cx:pt idx="9111">29839.5</cx:pt>
          <cx:pt idx="9112">23998.5</cx:pt>
          <cx:pt idx="9113">36076.5</cx:pt>
          <cx:pt idx="9114">18927</cx:pt>
          <cx:pt idx="9115">7240.5</cx:pt>
          <cx:pt idx="9116">13963.5</cx:pt>
          <cx:pt idx="9117">24246</cx:pt>
          <cx:pt idx="9118">15079.5</cx:pt>
          <cx:pt idx="9119">10633.5</cx:pt>
          <cx:pt idx="9120">39811.5</cx:pt>
          <cx:pt idx="9121">20254.5</cx:pt>
          <cx:pt idx="9122">24214.5</cx:pt>
          <cx:pt idx="9123">44644.5</cx:pt>
          <cx:pt idx="9124">9000</cx:pt>
          <cx:pt idx="9125">21865.5</cx:pt>
          <cx:pt idx="9126">16875</cx:pt>
          <cx:pt idx="9127">26316</cx:pt>
          <cx:pt idx="9128">17784</cx:pt>
          <cx:pt idx="9129">12015</cx:pt>
          <cx:pt idx="9130">15394.5</cx:pt>
          <cx:pt idx="9131">20596.5</cx:pt>
          <cx:pt idx="9132">26833.5</cx:pt>
          <cx:pt idx="9133">36958.5</cx:pt>
          <cx:pt idx="9134">27549</cx:pt>
          <cx:pt idx="9135">16875</cx:pt>
          <cx:pt idx="9136">23494.5</cx:pt>
          <cx:pt idx="9137">38857.5</cx:pt>
          <cx:pt idx="9138">26833.5</cx:pt>
          <cx:pt idx="9139">29853</cx:pt>
          <cx:pt idx="9140">10390.5</cx:pt>
          <cx:pt idx="9141">13963.5</cx:pt>
          <cx:pt idx="9142">26995.5</cx:pt>
          <cx:pt idx="9143">73786.5</cx:pt>
          <cx:pt idx="9144">14350.5</cx:pt>
          <cx:pt idx="9145">27004.5</cx:pt>
          <cx:pt idx="9146">13639.5</cx:pt>
          <cx:pt idx="9147">28480.5</cx:pt>
          <cx:pt idx="9148">13284</cx:pt>
          <cx:pt idx="9149">26154</cx:pt>
          <cx:pt idx="9150">23773.5</cx:pt>
          <cx:pt idx="9151">13500</cx:pt>
          <cx:pt idx="9152">15502.5</cx:pt>
          <cx:pt idx="9153">23562</cx:pt>
          <cx:pt idx="9154">14814</cx:pt>
          <cx:pt idx="9155">54139.5</cx:pt>
          <cx:pt idx="9156">35554.5</cx:pt>
          <cx:pt idx="9157">18153</cx:pt>
          <cx:pt idx="9158">11533.5</cx:pt>
          <cx:pt idx="9159">27967.5</cx:pt>
          <cx:pt idx="9160">27423</cx:pt>
          <cx:pt idx="9161">9000</cx:pt>
          <cx:pt idx="9162">13500</cx:pt>
          <cx:pt idx="9163">45000</cx:pt>
          <cx:pt idx="9164">24543</cx:pt>
          <cx:pt idx="9165">23004</cx:pt>
          <cx:pt idx="9166">10341</cx:pt>
          <cx:pt idx="9167">38817</cx:pt>
          <cx:pt idx="9168">21141</cx:pt>
          <cx:pt idx="9169">6628.5</cx:pt>
          <cx:pt idx="9170">20250</cx:pt>
          <cx:pt idx="9171">29785.5</cx:pt>
          <cx:pt idx="9172">38997</cx:pt>
          <cx:pt idx="9173">59485.5</cx:pt>
          <cx:pt idx="9174">25488</cx:pt>
          <cx:pt idx="9175">53122.5</cx:pt>
          <cx:pt idx="9176">22527</cx:pt>
          <cx:pt idx="9177">33205.5</cx:pt>
          <cx:pt idx="9178">15750</cx:pt>
          <cx:pt idx="9179">20326.5</cx:pt>
          <cx:pt idx="9180">28894.5</cx:pt>
          <cx:pt idx="9181">32017.5</cx:pt>
          <cx:pt idx="9182">41800.5</cx:pt>
          <cx:pt idx="9183">15876</cx:pt>
          <cx:pt idx="9184">63549</cx:pt>
          <cx:pt idx="9185">13189.5</cx:pt>
          <cx:pt idx="9186">53010</cx:pt>
          <cx:pt idx="9187">31333.5</cx:pt>
          <cx:pt idx="9188">31500</cx:pt>
          <cx:pt idx="9189">12307.5</cx:pt>
          <cx:pt idx="9190">9000</cx:pt>
          <cx:pt idx="9191">9000</cx:pt>
          <cx:pt idx="9192">42228</cx:pt>
          <cx:pt idx="9193">23431.5</cx:pt>
          <cx:pt idx="9194">84267</cx:pt>
          <cx:pt idx="9195">43033.5</cx:pt>
          <cx:pt idx="9196">22018.5</cx:pt>
          <cx:pt idx="9197">25542</cx:pt>
          <cx:pt idx="9198">24192</cx:pt>
          <cx:pt idx="9199">17640</cx:pt>
          <cx:pt idx="9200">18306</cx:pt>
          <cx:pt idx="9201">6421.5</cx:pt>
          <cx:pt idx="9202">26217</cx:pt>
          <cx:pt idx="9203">22396.5</cx:pt>
          <cx:pt idx="9204">32359.5</cx:pt>
          <cx:pt idx="9205">19989</cx:pt>
          <cx:pt idx="9206">19867.5</cx:pt>
          <cx:pt idx="9207">47385</cx:pt>
          <cx:pt idx="9208">44847</cx:pt>
          <cx:pt idx="9209">36292.5</cx:pt>
          <cx:pt idx="9210">19831.5</cx:pt>
          <cx:pt idx="9211">46066.5</cx:pt>
          <cx:pt idx="9212">48492</cx:pt>
          <cx:pt idx="9213">20637</cx:pt>
          <cx:pt idx="9214">26640</cx:pt>
          <cx:pt idx="9215">31077</cx:pt>
          <cx:pt idx="9216">20808</cx:pt>
          <cx:pt idx="9217">26217</cx:pt>
          <cx:pt idx="9218">41409</cx:pt>
          <cx:pt idx="9219">10125</cx:pt>
          <cx:pt idx="9220">17356.5</cx:pt>
          <cx:pt idx="9221">38443.5</cx:pt>
          <cx:pt idx="9222">22500</cx:pt>
          <cx:pt idx="9223">72607.5</cx:pt>
          <cx:pt idx="9224">15219</cx:pt>
          <cx:pt idx="9225">68643</cx:pt>
          <cx:pt idx="9226">22500</cx:pt>
          <cx:pt idx="9227">34177.5</cx:pt>
          <cx:pt idx="9228">42660</cx:pt>
          <cx:pt idx="9229">21109.5</cx:pt>
          <cx:pt idx="9230">48267</cx:pt>
          <cx:pt idx="9231">14355</cx:pt>
          <cx:pt idx="9232">9000</cx:pt>
          <cx:pt idx="9233">42066</cx:pt>
          <cx:pt idx="9234">35613</cx:pt>
          <cx:pt idx="9235">41904</cx:pt>
          <cx:pt idx="9236">62653.5</cx:pt>
          <cx:pt idx="9237">25402.5</cx:pt>
          <cx:pt idx="9238">42781.5</cx:pt>
          <cx:pt idx="9239">18810</cx:pt>
          <cx:pt idx="9240">31261.5</cx:pt>
          <cx:pt idx="9241">46683</cx:pt>
          <cx:pt idx="9242">35824.5</cx:pt>
          <cx:pt idx="9243">19215</cx:pt>
          <cx:pt idx="9244">7249.5</cx:pt>
          <cx:pt idx="9245">20637</cx:pt>
          <cx:pt idx="9246">55377</cx:pt>
          <cx:pt idx="9247">23364</cx:pt>
          <cx:pt idx="9248">13500</cx:pt>
          <cx:pt idx="9249">17095.5</cx:pt>
          <cx:pt idx="9250">40657.5</cx:pt>
          <cx:pt idx="9251">46480.5</cx:pt>
          <cx:pt idx="9252">18972</cx:pt>
          <cx:pt idx="9253">14512.5</cx:pt>
          <cx:pt idx="9254">6066</cx:pt>
          <cx:pt idx="9255">9220.5</cx:pt>
          <cx:pt idx="9256">27054</cx:pt>
          <cx:pt idx="9257">4207.5</cx:pt>
          <cx:pt idx="9258">26703</cx:pt>
          <cx:pt idx="9259">16456.5</cx:pt>
          <cx:pt idx="9260">15664.5</cx:pt>
          <cx:pt idx="9261">10125</cx:pt>
          <cx:pt idx="9262">19759.5</cx:pt>
          <cx:pt idx="9263">17374.5</cx:pt>
          <cx:pt idx="9264">15003</cx:pt>
          <cx:pt idx="9265">17235</cx:pt>
          <cx:pt idx="9266">48438</cx:pt>
          <cx:pt idx="9267">28503</cx:pt>
          <cx:pt idx="9268">31653</cx:pt>
          <cx:pt idx="9269">31653</cx:pt>
          <cx:pt idx="9270">21577.5</cx:pt>
          <cx:pt idx="9271">7047</cx:pt>
          <cx:pt idx="9272">26145</cx:pt>
          <cx:pt idx="9273">19354.5</cx:pt>
          <cx:pt idx="9274">20335.5</cx:pt>
          <cx:pt idx="9275">13500</cx:pt>
          <cx:pt idx="9276">23175</cx:pt>
          <cx:pt idx="9277">17797.5</cx:pt>
          <cx:pt idx="9278">30735</cx:pt>
          <cx:pt idx="9279">27297</cx:pt>
          <cx:pt idx="9280">53491.5</cx:pt>
          <cx:pt idx="9281">29250</cx:pt>
          <cx:pt idx="9282">17716.5</cx:pt>
          <cx:pt idx="9283">4617</cx:pt>
          <cx:pt idx="9284">51948</cx:pt>
          <cx:pt idx="9285">18585</cx:pt>
          <cx:pt idx="9286">25542</cx:pt>
          <cx:pt idx="9287">62950.5</cx:pt>
          <cx:pt idx="9288">22644</cx:pt>
          <cx:pt idx="9289">27423</cx:pt>
          <cx:pt idx="9290">18562.5</cx:pt>
          <cx:pt idx="9291">23485.5</cx:pt>
          <cx:pt idx="9292">40657.5</cx:pt>
          <cx:pt idx="9293">31374</cx:pt>
          <cx:pt idx="9294">20295</cx:pt>
          <cx:pt idx="9295">54279</cx:pt>
          <cx:pt idx="9296">16861.5</cx:pt>
          <cx:pt idx="9297">12915</cx:pt>
          <cx:pt idx="9298">24345</cx:pt>
          <cx:pt idx="9299">17406</cx:pt>
          <cx:pt idx="9300">18031.5</cx:pt>
          <cx:pt idx="9301">30150</cx:pt>
          <cx:pt idx="9302">12316.5</cx:pt>
          <cx:pt idx="9303">28525.5</cx:pt>
          <cx:pt idx="9304">13500</cx:pt>
          <cx:pt idx="9305">23440.5</cx:pt>
          <cx:pt idx="9306">18369</cx:pt>
          <cx:pt idx="9307">39640.5</cx:pt>
          <cx:pt idx="9308">19665</cx:pt>
          <cx:pt idx="9309">22500</cx:pt>
          <cx:pt idx="9310">31653</cx:pt>
          <cx:pt idx="9311">32553</cx:pt>
          <cx:pt idx="9312">49500</cx:pt>
          <cx:pt idx="9313">55408.5</cx:pt>
          <cx:pt idx="9314">12717</cx:pt>
          <cx:pt idx="9315">28795.5</cx:pt>
          <cx:pt idx="9316">16011</cx:pt>
          <cx:pt idx="9317">27036</cx:pt>
          <cx:pt idx="9318">29655</cx:pt>
          <cx:pt idx="9319">12375</cx:pt>
          <cx:pt idx="9320">14791.5</cx:pt>
          <cx:pt idx="9321">34465.5</cx:pt>
          <cx:pt idx="9322">36459</cx:pt>
          <cx:pt idx="9323">48258</cx:pt>
          <cx:pt idx="9324">18459</cx:pt>
          <cx:pt idx="9325">52029</cx:pt>
          <cx:pt idx="9326">43312.5</cx:pt>
          <cx:pt idx="9327">42354</cx:pt>
          <cx:pt idx="9328">44775</cx:pt>
          <cx:pt idx="9329">13176</cx:pt>
          <cx:pt idx="9330">21420</cx:pt>
          <cx:pt idx="9331">16515</cx:pt>
          <cx:pt idx="9332">8316</cx:pt>
          <cx:pt idx="9333">13963.5</cx:pt>
          <cx:pt idx="9334">10620</cx:pt>
          <cx:pt idx="9335">31653</cx:pt>
          <cx:pt idx="9336">69354</cx:pt>
          <cx:pt idx="9337">26640</cx:pt>
          <cx:pt idx="9338">21375</cx:pt>
          <cx:pt idx="9339">18306</cx:pt>
          <cx:pt idx="9340">9580.5</cx:pt>
          <cx:pt idx="9341">20880</cx:pt>
          <cx:pt idx="9342">54000</cx:pt>
          <cx:pt idx="9343">41692.5</cx:pt>
          <cx:pt idx="9344">20043</cx:pt>
          <cx:pt idx="9345">5976</cx:pt>
          <cx:pt idx="9346">9702</cx:pt>
          <cx:pt idx="9347">25407</cx:pt>
          <cx:pt idx="9348">44617.5</cx:pt>
          <cx:pt idx="9349">36927</cx:pt>
          <cx:pt idx="9350">30685.5</cx:pt>
          <cx:pt idx="9351">38781</cx:pt>
          <cx:pt idx="9352">30708</cx:pt>
          <cx:pt idx="9353">40459.5</cx:pt>
          <cx:pt idx="9354">46084.5</cx:pt>
          <cx:pt idx="9355">9630</cx:pt>
          <cx:pt idx="9356">47803.5</cx:pt>
          <cx:pt idx="9357">55845</cx:pt>
          <cx:pt idx="9358">36409.5</cx:pt>
          <cx:pt idx="9359">40230</cx:pt>
          <cx:pt idx="9360">45598.5</cx:pt>
          <cx:pt idx="9361">12546</cx:pt>
          <cx:pt idx="9362">27229.5</cx:pt>
          <cx:pt idx="9363">40320</cx:pt>
          <cx:pt idx="9364">19323</cx:pt>
          <cx:pt idx="9365">42043.5</cx:pt>
          <cx:pt idx="9366">48955.5</cx:pt>
          <cx:pt idx="9367">6750</cx:pt>
          <cx:pt idx="9368">14647.5</cx:pt>
          <cx:pt idx="9369">19597.5</cx:pt>
          <cx:pt idx="9370">38016</cx:pt>
          <cx:pt idx="9371">36459</cx:pt>
          <cx:pt idx="9372">20191.5</cx:pt>
          <cx:pt idx="9373">45949.5</cx:pt>
          <cx:pt idx="9374">10633.5</cx:pt>
          <cx:pt idx="9375">16821</cx:pt>
          <cx:pt idx="9376">25065</cx:pt>
          <cx:pt idx="9377">11250</cx:pt>
          <cx:pt idx="9378">39595.5</cx:pt>
          <cx:pt idx="9379">27423</cx:pt>
          <cx:pt idx="9380">29605.5</cx:pt>
          <cx:pt idx="9381">10017</cx:pt>
          <cx:pt idx="9382">12820.5</cx:pt>
          <cx:pt idx="9383">28818</cx:pt>
          <cx:pt idx="9384">13500</cx:pt>
          <cx:pt idx="9385">9000</cx:pt>
          <cx:pt idx="9386">71928</cx:pt>
          <cx:pt idx="9387">10881</cx:pt>
          <cx:pt idx="9388">24246</cx:pt>
          <cx:pt idx="9389">22819.5</cx:pt>
          <cx:pt idx="9390">62613</cx:pt>
          <cx:pt idx="9391">13500</cx:pt>
          <cx:pt idx="9392">33192</cx:pt>
          <cx:pt idx="9393">10125</cx:pt>
          <cx:pt idx="9394">27094.5</cx:pt>
          <cx:pt idx="9395">30838.5</cx:pt>
          <cx:pt idx="9396">25537.5</cx:pt>
          <cx:pt idx="9397">38263.5</cx:pt>
          <cx:pt idx="9398">24930</cx:pt>
          <cx:pt idx="9399">26316</cx:pt>
          <cx:pt idx="9400">18184.5</cx:pt>
          <cx:pt idx="9401">22099.5</cx:pt>
          <cx:pt idx="9402">21982.5</cx:pt>
          <cx:pt idx="9403">32895</cx:pt>
          <cx:pt idx="9404">54481.5</cx:pt>
          <cx:pt idx="9405">77089.5</cx:pt>
          <cx:pt idx="9406">36018</cx:pt>
          <cx:pt idx="9407">27463.5</cx:pt>
          <cx:pt idx="9408">3802.5</cx:pt>
          <cx:pt idx="9409">39798</cx:pt>
          <cx:pt idx="9410">38322</cx:pt>
          <cx:pt idx="9411">33025.5</cx:pt>
          <cx:pt idx="9412">67500</cx:pt>
          <cx:pt idx="9413">12577.5</cx:pt>
          <cx:pt idx="9414">18040.5</cx:pt>
          <cx:pt idx="9415">54018</cx:pt>
          <cx:pt idx="9416">36229.5</cx:pt>
          <cx:pt idx="9417">31617</cx:pt>
          <cx:pt idx="9418">16524</cx:pt>
          <cx:pt idx="9419">31261.5</cx:pt>
          <cx:pt idx="9420">19453.5</cx:pt>
          <cx:pt idx="9421">46570.5</cx:pt>
          <cx:pt idx="9422">35262</cx:pt>
          <cx:pt idx="9423">22347</cx:pt>
          <cx:pt idx="9424">25407</cx:pt>
          <cx:pt idx="9425">6750</cx:pt>
          <cx:pt idx="9426">16047</cx:pt>
          <cx:pt idx="9427">11893.5</cx:pt>
          <cx:pt idx="9428">9000</cx:pt>
          <cx:pt idx="9429">19044</cx:pt>
          <cx:pt idx="9430">31261.5</cx:pt>
          <cx:pt idx="9431">24592.5</cx:pt>
          <cx:pt idx="9432">36562.5</cx:pt>
          <cx:pt idx="9433">22783.5</cx:pt>
          <cx:pt idx="9434">40774.5</cx:pt>
          <cx:pt idx="9435">22864.5</cx:pt>
          <cx:pt idx="9436">13149</cx:pt>
          <cx:pt idx="9437">37845</cx:pt>
          <cx:pt idx="9438">24561</cx:pt>
          <cx:pt idx="9439">25969.5</cx:pt>
          <cx:pt idx="9440">42993</cx:pt>
          <cx:pt idx="9441">42790.5</cx:pt>
          <cx:pt idx="9442">31050</cx:pt>
          <cx:pt idx="9443">13189.5</cx:pt>
          <cx:pt idx="9444">9000</cx:pt>
          <cx:pt idx="9445">33025.5</cx:pt>
          <cx:pt idx="9446">26640</cx:pt>
          <cx:pt idx="9447">35622</cx:pt>
          <cx:pt idx="9448">14791.5</cx:pt>
          <cx:pt idx="9449">32337</cx:pt>
          <cx:pt idx="9450">23296.5</cx:pt>
          <cx:pt idx="9451">47533.5</cx:pt>
          <cx:pt idx="9452">26874</cx:pt>
          <cx:pt idx="9453">24970.5</cx:pt>
          <cx:pt idx="9454">30073.5</cx:pt>
          <cx:pt idx="9455">38250</cx:pt>
          <cx:pt idx="9456">9000</cx:pt>
          <cx:pt idx="9457">46926</cx:pt>
          <cx:pt idx="9458">35577</cx:pt>
          <cx:pt idx="9459">36000</cx:pt>
          <cx:pt idx="9460">22977</cx:pt>
          <cx:pt idx="9461">19030.5</cx:pt>
          <cx:pt idx="9462">13149</cx:pt>
          <cx:pt idx="9463">23850</cx:pt>
          <cx:pt idx="9464">30150</cx:pt>
          <cx:pt idx="9465">41679</cx:pt>
          <cx:pt idx="9466">36459</cx:pt>
          <cx:pt idx="9467">69417</cx:pt>
          <cx:pt idx="9468">43659</cx:pt>
          <cx:pt idx="9469">17383.5</cx:pt>
          <cx:pt idx="9470">15754.5</cx:pt>
          <cx:pt idx="9471">27571.5</cx:pt>
          <cx:pt idx="9472">35523</cx:pt>
          <cx:pt idx="9473">25078.5</cx:pt>
          <cx:pt idx="9474">38835</cx:pt>
          <cx:pt idx="9475">31464</cx:pt>
          <cx:pt idx="9476">18643.5</cx:pt>
          <cx:pt idx="9477">7218</cx:pt>
          <cx:pt idx="9478">24930</cx:pt>
          <cx:pt idx="9479">21267</cx:pt>
          <cx:pt idx="9480">32125.5</cx:pt>
          <cx:pt idx="9481">20250</cx:pt>
          <cx:pt idx="9482">77332.5</cx:pt>
          <cx:pt idx="9483">26217</cx:pt>
          <cx:pt idx="9484">8923.5</cx:pt>
          <cx:pt idx="9485">32296.5</cx:pt>
          <cx:pt idx="9486">16830</cx:pt>
          <cx:pt idx="9487">7663.5</cx:pt>
          <cx:pt idx="9488">19953</cx:pt>
          <cx:pt idx="9489">28692</cx:pt>
          <cx:pt idx="9490">20250</cx:pt>
          <cx:pt idx="9491">55962</cx:pt>
          <cx:pt idx="9492">30469.5</cx:pt>
          <cx:pt idx="9493">55719</cx:pt>
          <cx:pt idx="9494">27076.5</cx:pt>
          <cx:pt idx="9495">12375</cx:pt>
          <cx:pt idx="9496">31261.5</cx:pt>
          <cx:pt idx="9497">18963</cx:pt>
          <cx:pt idx="9498">17496</cx:pt>
          <cx:pt idx="9499">18288</cx:pt>
          <cx:pt idx="9500">37998</cx:pt>
          <cx:pt idx="9501">10125</cx:pt>
          <cx:pt idx="9502">17370</cx:pt>
          <cx:pt idx="9503">38614.5</cx:pt>
          <cx:pt idx="9504">45202.5</cx:pt>
          <cx:pt idx="9505">13500</cx:pt>
          <cx:pt idx="9506">34578</cx:pt>
          <cx:pt idx="9507">14040</cx:pt>
          <cx:pt idx="9508">22941</cx:pt>
          <cx:pt idx="9509">35959.5</cx:pt>
          <cx:pt idx="9510">15750</cx:pt>
          <cx:pt idx="9511">18742.5</cx:pt>
          <cx:pt idx="9512">34114.5</cx:pt>
          <cx:pt idx="9513">19386</cx:pt>
          <cx:pt idx="9514">12415.5</cx:pt>
          <cx:pt idx="9515">47943</cx:pt>
          <cx:pt idx="9516">23625</cx:pt>
          <cx:pt idx="9517">26442</cx:pt>
          <cx:pt idx="9518">31153.5</cx:pt>
          <cx:pt idx="9519">35613</cx:pt>
          <cx:pt idx="9520">33394.5</cx:pt>
          <cx:pt idx="9521">18729</cx:pt>
          <cx:pt idx="9522">33354</cx:pt>
          <cx:pt idx="9523">16582.5</cx:pt>
          <cx:pt idx="9524">37800</cx:pt>
          <cx:pt idx="9525">27589.5</cx:pt>
          <cx:pt idx="9526">38263.5</cx:pt>
          <cx:pt idx="9527">47754</cx:pt>
          <cx:pt idx="9528">46251</cx:pt>
          <cx:pt idx="9529">7875</cx:pt>
          <cx:pt idx="9530">15709.5</cx:pt>
          <cx:pt idx="9531">29970</cx:pt>
          <cx:pt idx="9532">9900</cx:pt>
          <cx:pt idx="9533">23089.5</cx:pt>
          <cx:pt idx="9534">19737</cx:pt>
          <cx:pt idx="9535">27931.5</cx:pt>
          <cx:pt idx="9536">34911</cx:pt>
          <cx:pt idx="9537">12456</cx:pt>
          <cx:pt idx="9538">20245.5</cx:pt>
          <cx:pt idx="9539">58347</cx:pt>
          <cx:pt idx="9540">23796</cx:pt>
          <cx:pt idx="9541">19120.5</cx:pt>
          <cx:pt idx="9542">45279</cx:pt>
          <cx:pt idx="9543">23562</cx:pt>
          <cx:pt idx="9544">23638.5</cx:pt>
          <cx:pt idx="9545">14049</cx:pt>
          <cx:pt idx="9546">16155</cx:pt>
          <cx:pt idx="9547">42547.5</cx:pt>
          <cx:pt idx="9548">19300.5</cx:pt>
          <cx:pt idx="9549">37192.5</cx:pt>
          <cx:pt idx="9550">43366.5</cx:pt>
          <cx:pt idx="9551">40320</cx:pt>
          <cx:pt idx="9552">9000</cx:pt>
          <cx:pt idx="9553">11232</cx:pt>
          <cx:pt idx="9554">15822</cx:pt>
          <cx:pt idx="9555">31653</cx:pt>
          <cx:pt idx="9556">24939</cx:pt>
          <cx:pt idx="9557">19777.5</cx:pt>
          <cx:pt idx="9558">25947</cx:pt>
          <cx:pt idx="9559">37800</cx:pt>
          <cx:pt idx="9560">32931</cx:pt>
          <cx:pt idx="9561">22131</cx:pt>
          <cx:pt idx="9562">41629.5</cx:pt>
          <cx:pt idx="9563">15052.5</cx:pt>
          <cx:pt idx="9564">21933</cx:pt>
          <cx:pt idx="9565">16713</cx:pt>
          <cx:pt idx="9566">21420</cx:pt>
          <cx:pt idx="9567">21906</cx:pt>
          <cx:pt idx="9568">17649</cx:pt>
          <cx:pt idx="9569">20695.5</cx:pt>
          <cx:pt idx="9570">12204</cx:pt>
          <cx:pt idx="9571">31779</cx:pt>
          <cx:pt idx="9572">35338.5</cx:pt>
          <cx:pt idx="9573">67203</cx:pt>
          <cx:pt idx="9574">25407</cx:pt>
          <cx:pt idx="9575">11695.5</cx:pt>
          <cx:pt idx="9576">31261.5</cx:pt>
          <cx:pt idx="9577">17662.5</cx:pt>
          <cx:pt idx="9578">54990</cx:pt>
          <cx:pt idx="9579">34668</cx:pt>
          <cx:pt idx="9580">13500</cx:pt>
          <cx:pt idx="9581">37516.5</cx:pt>
          <cx:pt idx="9582">36184.5</cx:pt>
          <cx:pt idx="9583">13500</cx:pt>
          <cx:pt idx="9584">42642</cx:pt>
          <cx:pt idx="9585">6750</cx:pt>
          <cx:pt idx="9586">42336</cx:pt>
          <cx:pt idx="9587">12996</cx:pt>
          <cx:pt idx="9588">23319</cx:pt>
          <cx:pt idx="9589">21361.5</cx:pt>
          <cx:pt idx="9590">18211.5</cx:pt>
          <cx:pt idx="9591">34209</cx:pt>
          <cx:pt idx="9592">9000</cx:pt>
          <cx:pt idx="9593">27751.5</cx:pt>
          <cx:pt idx="9594">23089.5</cx:pt>
          <cx:pt idx="9595">16969.5</cx:pt>
          <cx:pt idx="9596">59355</cx:pt>
          <cx:pt idx="9597">27558</cx:pt>
          <cx:pt idx="9598">26316</cx:pt>
          <cx:pt idx="9599">22149</cx:pt>
          <cx:pt idx="9600">32337</cx:pt>
          <cx:pt idx="9601">44991</cx:pt>
          <cx:pt idx="9602">21217.5</cx:pt>
          <cx:pt idx="9603">48492</cx:pt>
          <cx:pt idx="9604">21865.5</cx:pt>
          <cx:pt idx="9605">49927.5</cx:pt>
          <cx:pt idx="9606">11250</cx:pt>
          <cx:pt idx="9607">21789</cx:pt>
          <cx:pt idx="9608">21541.5</cx:pt>
          <cx:pt idx="9609">22495.5</cx:pt>
          <cx:pt idx="9610">13500</cx:pt>
          <cx:pt idx="9611">16312.5</cx:pt>
          <cx:pt idx="9612">14751</cx:pt>
          <cx:pt idx="9613">14575.5</cx:pt>
          <cx:pt idx="9614">42066</cx:pt>
          <cx:pt idx="9615">16069.5</cx:pt>
          <cx:pt idx="9616">52362</cx:pt>
          <cx:pt idx="9617">14751</cx:pt>
          <cx:pt idx="9618">6174</cx:pt>
          <cx:pt idx="9619">25321.5</cx:pt>
          <cx:pt idx="9620">24970.5</cx:pt>
          <cx:pt idx="9621">21366</cx:pt>
          <cx:pt idx="9622">28444.5</cx:pt>
          <cx:pt idx="9623">34749</cx:pt>
          <cx:pt idx="9624">30744</cx:pt>
          <cx:pt idx="9625">44748</cx:pt>
          <cx:pt idx="9626">14049</cx:pt>
          <cx:pt idx="9627">13410</cx:pt>
          <cx:pt idx="9628">20677.5</cx:pt>
          <cx:pt idx="9629">25555.5</cx:pt>
          <cx:pt idx="9630">30109.5</cx:pt>
          <cx:pt idx="9631">22266</cx:pt>
          <cx:pt idx="9632">16456.5</cx:pt>
          <cx:pt idx="9633">9000</cx:pt>
          <cx:pt idx="9634">14593.5</cx:pt>
          <cx:pt idx="9635">59094</cx:pt>
          <cx:pt idx="9636">22860</cx:pt>
          <cx:pt idx="9637">23755.5</cx:pt>
          <cx:pt idx="9638">6426</cx:pt>
          <cx:pt idx="9639">19386</cx:pt>
          <cx:pt idx="9640">7267.5</cx:pt>
          <cx:pt idx="9641">29335.5</cx:pt>
          <cx:pt idx="9642">26640</cx:pt>
          <cx:pt idx="9643">22558.5</cx:pt>
          <cx:pt idx="9644">8293.5</cx:pt>
          <cx:pt idx="9645">27517.5</cx:pt>
          <cx:pt idx="9646">11250</cx:pt>
          <cx:pt idx="9647">24286.5</cx:pt>
          <cx:pt idx="9648">20250</cx:pt>
          <cx:pt idx="9649">45108</cx:pt>
          <cx:pt idx="9650">29920.5</cx:pt>
          <cx:pt idx="9651">12375</cx:pt>
          <cx:pt idx="9652">30739.5</cx:pt>
          <cx:pt idx="9653">23364</cx:pt>
          <cx:pt idx="9654">15628.5</cx:pt>
          <cx:pt idx="9655">26910</cx:pt>
          <cx:pt idx="9656">24003</cx:pt>
          <cx:pt idx="9657">12028.5</cx:pt>
          <cx:pt idx="9658">38286</cx:pt>
          <cx:pt idx="9659">38331</cx:pt>
          <cx:pt idx="9660">79753.5</cx:pt>
          <cx:pt idx="9661">11250</cx:pt>
          <cx:pt idx="9662">12006</cx:pt>
          <cx:pt idx="9663">13500</cx:pt>
          <cx:pt idx="9664">31653</cx:pt>
          <cx:pt idx="9665">26208</cx:pt>
          <cx:pt idx="9666">35262</cx:pt>
          <cx:pt idx="9667">23463</cx:pt>
          <cx:pt idx="9668">27297</cx:pt>
          <cx:pt idx="9669">31261.5</cx:pt>
          <cx:pt idx="9670">24448.5</cx:pt>
          <cx:pt idx="9671">45486</cx:pt>
          <cx:pt idx="9672">13158</cx:pt>
          <cx:pt idx="9673">16434</cx:pt>
          <cx:pt idx="9674">27157.5</cx:pt>
          <cx:pt idx="9675">52168.5</cx:pt>
          <cx:pt idx="9676">13500</cx:pt>
          <cx:pt idx="9677">67500</cx:pt>
          <cx:pt idx="9678">55507.5</cx:pt>
          <cx:pt idx="9679">12375</cx:pt>
          <cx:pt idx="9680">23872.5</cx:pt>
          <cx:pt idx="9681">31180.5</cx:pt>
          <cx:pt idx="9682">36553.5</cx:pt>
          <cx:pt idx="9683">13500</cx:pt>
          <cx:pt idx="9684">19777.5</cx:pt>
          <cx:pt idx="9685">22437</cx:pt>
          <cx:pt idx="9686">27999</cx:pt>
          <cx:pt idx="9687">54877.5</cx:pt>
          <cx:pt idx="9688">67500</cx:pt>
          <cx:pt idx="9689">45157.5</cx:pt>
          <cx:pt idx="9690">39721.5</cx:pt>
          <cx:pt idx="9691">30456</cx:pt>
          <cx:pt idx="9692">8059.5</cx:pt>
          <cx:pt idx="9693">4716</cx:pt>
          <cx:pt idx="9694">25978.5</cx:pt>
          <cx:pt idx="9695">32053.5</cx:pt>
          <cx:pt idx="9696">18643.5</cx:pt>
          <cx:pt idx="9697">30717</cx:pt>
          <cx:pt idx="9698">28408.5</cx:pt>
          <cx:pt idx="9699">21109.5</cx:pt>
          <cx:pt idx="9700">6750</cx:pt>
          <cx:pt idx="9701">37179</cx:pt>
          <cx:pt idx="9702">52857</cx:pt>
          <cx:pt idx="9703">24003</cx:pt>
          <cx:pt idx="9704">31243.5</cx:pt>
          <cx:pt idx="9705">50179.5</cx:pt>
          <cx:pt idx="9706">48861</cx:pt>
          <cx:pt idx="9707">36459</cx:pt>
          <cx:pt idx="9708">34578</cx:pt>
          <cx:pt idx="9709">35685</cx:pt>
          <cx:pt idx="9710">6178.5</cx:pt>
          <cx:pt idx="9711">34407</cx:pt>
          <cx:pt idx="9712">34038</cx:pt>
          <cx:pt idx="9713">22500</cx:pt>
          <cx:pt idx="9714">28660.5</cx:pt>
          <cx:pt idx="9715">52848</cx:pt>
          <cx:pt idx="9716">34065</cx:pt>
          <cx:pt idx="9717">29650.5</cx:pt>
          <cx:pt idx="9718">17577</cx:pt>
          <cx:pt idx="9719">49428</cx:pt>
          <cx:pt idx="9720">37125</cx:pt>
          <cx:pt idx="9721">26739</cx:pt>
          <cx:pt idx="9722">31464</cx:pt>
          <cx:pt idx="9723">26743.5</cx:pt>
          <cx:pt idx="9724">18360</cx:pt>
          <cx:pt idx="9725">23872.5</cx:pt>
          <cx:pt idx="9726">14400</cx:pt>
          <cx:pt idx="9727">23229</cx:pt>
          <cx:pt idx="9728">22050</cx:pt>
          <cx:pt idx="9729">30676.5</cx:pt>
          <cx:pt idx="9730">19705.5</cx:pt>
          <cx:pt idx="9731">14805</cx:pt>
          <cx:pt idx="9732">51151.5</cx:pt>
          <cx:pt idx="9733">24246</cx:pt>
          <cx:pt idx="9734">23931</cx:pt>
          <cx:pt idx="9735">23494.5</cx:pt>
          <cx:pt idx="9736">13482</cx:pt>
          <cx:pt idx="9737">29862</cx:pt>
          <cx:pt idx="9738">20002.5</cx:pt>
          <cx:pt idx="9739">30528</cx:pt>
          <cx:pt idx="9740">11808</cx:pt>
          <cx:pt idx="9741">46012.5</cx:pt>
          <cx:pt idx="9742">21478.5</cx:pt>
          <cx:pt idx="9743">38394</cx:pt>
          <cx:pt idx="9744">26451</cx:pt>
          <cx:pt idx="9745">25128</cx:pt>
          <cx:pt idx="9746">11988</cx:pt>
          <cx:pt idx="9747">50980.5</cx:pt>
          <cx:pt idx="9748">13351.5</cx:pt>
          <cx:pt idx="9749">9306</cx:pt>
          <cx:pt idx="9750">62568</cx:pt>
          <cx:pt idx="9751">14364</cx:pt>
          <cx:pt idx="9752">26586</cx:pt>
          <cx:pt idx="9753">11025</cx:pt>
          <cx:pt idx="9754">6592.5</cx:pt>
          <cx:pt idx="9755">33394.5</cx:pt>
          <cx:pt idx="9756">9000</cx:pt>
          <cx:pt idx="9757">18000</cx:pt>
          <cx:pt idx="9758">36288</cx:pt>
          <cx:pt idx="9759">20281.5</cx:pt>
          <cx:pt idx="9760">29047.5</cx:pt>
          <cx:pt idx="9761">31522.5</cx:pt>
          <cx:pt idx="9762">31909.5</cx:pt>
          <cx:pt idx="9763">13378.5</cx:pt>
          <cx:pt idx="9764">9135</cx:pt>
          <cx:pt idx="9765">22018.5</cx:pt>
          <cx:pt idx="9766">29529</cx:pt>
          <cx:pt idx="9767">29601</cx:pt>
          <cx:pt idx="9768">24052.5</cx:pt>
          <cx:pt idx="9769">18931.5</cx:pt>
          <cx:pt idx="9770">8568</cx:pt>
          <cx:pt idx="9771">26446.5</cx:pt>
          <cx:pt idx="9772">53464.5</cx:pt>
          <cx:pt idx="9773">20668.5</cx:pt>
          <cx:pt idx="9774">32674.5</cx:pt>
          <cx:pt idx="9775">18621</cx:pt>
          <cx:pt idx="9776">33007.5</cx:pt>
          <cx:pt idx="9777">46768.5</cx:pt>
          <cx:pt idx="9778">7258.5</cx:pt>
          <cx:pt idx="9779">26023.5</cx:pt>
          <cx:pt idx="9780">10017</cx:pt>
          <cx:pt idx="9781">25128</cx:pt>
          <cx:pt idx="9782">23305.5</cx:pt>
          <cx:pt idx="9783">19039.5</cx:pt>
          <cx:pt idx="9784">14017.5</cx:pt>
          <cx:pt idx="9785">23931</cx:pt>
          <cx:pt idx="9786">22972.5</cx:pt>
          <cx:pt idx="9787">10107</cx:pt>
          <cx:pt idx="9788">46570.5</cx:pt>
          <cx:pt idx="9789">22396.5</cx:pt>
          <cx:pt idx="9790">20119.5</cx:pt>
          <cx:pt idx="9791">11835</cx:pt>
          <cx:pt idx="9792">51543</cx:pt>
          <cx:pt idx="9793">14031</cx:pt>
          <cx:pt idx="9794">10179</cx:pt>
          <cx:pt idx="9795">51687</cx:pt>
          <cx:pt idx="9796">45630</cx:pt>
          <cx:pt idx="9797">30879</cx:pt>
          <cx:pt idx="9798">47781</cx:pt>
          <cx:pt idx="9799">6750</cx:pt>
          <cx:pt idx="9800">13842</cx:pt>
          <cx:pt idx="9801">52641</cx:pt>
          <cx:pt idx="9802">37309.5</cx:pt>
          <cx:pt idx="9803">30685.5</cx:pt>
          <cx:pt idx="9804">22801.5</cx:pt>
          <cx:pt idx="9805">15246</cx:pt>
          <cx:pt idx="9806">17874</cx:pt>
          <cx:pt idx="9807">16713</cx:pt>
          <cx:pt idx="9808">21339</cx:pt>
          <cx:pt idx="9809">39460.5</cx:pt>
          <cx:pt idx="9810">39474</cx:pt>
          <cx:pt idx="9811">12312</cx:pt>
          <cx:pt idx="9812">56029.5</cx:pt>
          <cx:pt idx="9813">38686.5</cx:pt>
          <cx:pt idx="9814">22887</cx:pt>
          <cx:pt idx="9815">43645.5</cx:pt>
          <cx:pt idx="9816">24907.5</cx:pt>
          <cx:pt idx="9817">39514.5</cx:pt>
          <cx:pt idx="9818">31261.5</cx:pt>
          <cx:pt idx="9819">50728.5</cx:pt>
          <cx:pt idx="9820">26446.5</cx:pt>
          <cx:pt idx="9821">21906</cx:pt>
          <cx:pt idx="9822">34587</cx:pt>
          <cx:pt idx="9823">40936.5</cx:pt>
          <cx:pt idx="9824">32521.5</cx:pt>
          <cx:pt idx="9825">17167.5</cx:pt>
          <cx:pt idx="9826">11250</cx:pt>
          <cx:pt idx="9827">47794.5</cx:pt>
          <cx:pt idx="9828">33277.5</cx:pt>
          <cx:pt idx="9829">14620.5</cx:pt>
          <cx:pt idx="9830">15219</cx:pt>
          <cx:pt idx="9831">27292.5</cx:pt>
          <cx:pt idx="9832">20974.5</cx:pt>
          <cx:pt idx="9833">16713</cx:pt>
          <cx:pt idx="9834">28485</cx:pt>
          <cx:pt idx="9835">8770.5</cx:pt>
          <cx:pt idx="9836">39883.5</cx:pt>
          <cx:pt idx="9837">41949</cx:pt>
          <cx:pt idx="9838">38884.5</cx:pt>
          <cx:pt idx="9839">29578.5</cx:pt>
          <cx:pt idx="9840">6750</cx:pt>
          <cx:pt idx="9841">17694</cx:pt>
          <cx:pt idx="9842">43429.5</cx:pt>
          <cx:pt idx="9843">19867.5</cx:pt>
          <cx:pt idx="9844">25798.5</cx:pt>
          <cx:pt idx="9845">12087</cx:pt>
          <cx:pt idx="9846">19737</cx:pt>
          <cx:pt idx="9847">37669.5</cx:pt>
          <cx:pt idx="9848">13288.5</cx:pt>
          <cx:pt idx="9849">37800</cx:pt>
          <cx:pt idx="9850">72274.5</cx:pt>
          <cx:pt idx="9851">31522.5</cx:pt>
          <cx:pt idx="9852">31315.5</cx:pt>
          <cx:pt idx="9853">12532.5</cx:pt>
          <cx:pt idx="9854">25659</cx:pt>
          <cx:pt idx="9855">48744</cx:pt>
          <cx:pt idx="9856">20281.5</cx:pt>
          <cx:pt idx="9857">10125</cx:pt>
          <cx:pt idx="9858">22644</cx:pt>
          <cx:pt idx="9859">26613</cx:pt>
          <cx:pt idx="9860">38133</cx:pt>
          <cx:pt idx="9861">25537.5</cx:pt>
          <cx:pt idx="9862">21001.5</cx:pt>
          <cx:pt idx="9863">12006</cx:pt>
          <cx:pt idx="9864">30105</cx:pt>
          <cx:pt idx="9865">41692.5</cx:pt>
          <cx:pt idx="9866">49500</cx:pt>
          <cx:pt idx="9867">25128</cx:pt>
          <cx:pt idx="9868">50773.5</cx:pt>
          <cx:pt idx="9869">14778</cx:pt>
          <cx:pt idx="9870">16978.5</cx:pt>
          <cx:pt idx="9871">10836</cx:pt>
          <cx:pt idx="9872">38250</cx:pt>
          <cx:pt idx="9873">26217</cx:pt>
          <cx:pt idx="9874">23850</cx:pt>
          <cx:pt idx="9875">24592.5</cx:pt>
          <cx:pt idx="9876">10705.5</cx:pt>
          <cx:pt idx="9877">23931</cx:pt>
          <cx:pt idx="9878">12334.5</cx:pt>
          <cx:pt idx="9879">7488</cx:pt>
          <cx:pt idx="9880">13729.5</cx:pt>
          <cx:pt idx="9881">36459</cx:pt>
          <cx:pt idx="9882">7632</cx:pt>
          <cx:pt idx="9883">32274</cx:pt>
          <cx:pt idx="9884">30114</cx:pt>
          <cx:pt idx="9885">10273.5</cx:pt>
          <cx:pt idx="9886">21325.5</cx:pt>
          <cx:pt idx="9887">31743</cx:pt>
          <cx:pt idx="9888">27819</cx:pt>
          <cx:pt idx="9889">36310.5</cx:pt>
          <cx:pt idx="9890">9000</cx:pt>
          <cx:pt idx="9891">26217</cx:pt>
          <cx:pt idx="9892">30613.5</cx:pt>
          <cx:pt idx="9893">11502</cx:pt>
          <cx:pt idx="9894">44748</cx:pt>
          <cx:pt idx="9895">38263.5</cx:pt>
          <cx:pt idx="9896">26217</cx:pt>
          <cx:pt idx="9897">23814</cx:pt>
          <cx:pt idx="9898">54211.5</cx:pt>
          <cx:pt idx="9899">15916.5</cx:pt>
          <cx:pt idx="9900">23089.5</cx:pt>
          <cx:pt idx="9901">23283</cx:pt>
          <cx:pt idx="9902">32125.5</cx:pt>
          <cx:pt idx="9903">23278.5</cx:pt>
          <cx:pt idx="9904">13765.5</cx:pt>
          <cx:pt idx="9905">30078</cx:pt>
          <cx:pt idx="9906">19125</cx:pt>
          <cx:pt idx="9907">36162</cx:pt>
          <cx:pt idx="9908">48595.5</cx:pt>
          <cx:pt idx="9909">9445.5</cx:pt>
          <cx:pt idx="9910">28530</cx:pt>
          <cx:pt idx="9911">32602.5</cx:pt>
          <cx:pt idx="9912">28660.5</cx:pt>
          <cx:pt idx="9913">32274</cx:pt>
          <cx:pt idx="9914">11250</cx:pt>
          <cx:pt idx="9915">13423.5</cx:pt>
          <cx:pt idx="9916">7384.5</cx:pt>
          <cx:pt idx="9917">17536.5</cx:pt>
          <cx:pt idx="9918">18931.5</cx:pt>
          <cx:pt idx="9919">36427.5</cx:pt>
          <cx:pt idx="9920">22545</cx:pt>
          <cx:pt idx="9921">13500</cx:pt>
          <cx:pt idx="9922">49063.5</cx:pt>
          <cx:pt idx="9923">26640</cx:pt>
          <cx:pt idx="9924">20250</cx:pt>
          <cx:pt idx="9925">43191</cx:pt>
          <cx:pt idx="9926">14683.5</cx:pt>
          <cx:pt idx="9927">30528</cx:pt>
          <cx:pt idx="9928">28174.5</cx:pt>
          <cx:pt idx="9929">30766.5</cx:pt>
          <cx:pt idx="9930">28188</cx:pt>
          <cx:pt idx="9931">67891.5</cx:pt>
          <cx:pt idx="9932">10345.5</cx:pt>
          <cx:pt idx="9933">26797.5</cx:pt>
          <cx:pt idx="9934">13500</cx:pt>
          <cx:pt idx="9935">32125.5</cx:pt>
          <cx:pt idx="9936">33025.5</cx:pt>
          <cx:pt idx="9937">18265.5</cx:pt>
          <cx:pt idx="9938">27292.5</cx:pt>
          <cx:pt idx="9939">29250</cx:pt>
          <cx:pt idx="9940">23814</cx:pt>
          <cx:pt idx="9941">31860</cx:pt>
          <cx:pt idx="9942">62820</cx:pt>
          <cx:pt idx="9943">20979</cx:pt>
          <cx:pt idx="9944">6750</cx:pt>
          <cx:pt idx="9945">35347.5</cx:pt>
          <cx:pt idx="9946">58203</cx:pt>
          <cx:pt idx="9947">6750</cx:pt>
          <cx:pt idx="9948">38250</cx:pt>
          <cx:pt idx="9949">22599</cx:pt>
          <cx:pt idx="9950">11250</cx:pt>
          <cx:pt idx="9951">15538.5</cx:pt>
          <cx:pt idx="9952">23008.5</cx:pt>
          <cx:pt idx="9953">36459</cx:pt>
          <cx:pt idx="9954">21285</cx:pt>
          <cx:pt idx="9955">32053.5</cx:pt>
          <cx:pt idx="9956">17797.5</cx:pt>
          <cx:pt idx="9957">21528</cx:pt>
          <cx:pt idx="9958">50598</cx:pt>
          <cx:pt idx="9959">24214.5</cx:pt>
          <cx:pt idx="9960">31522.5</cx:pt>
          <cx:pt idx="9961">9000</cx:pt>
          <cx:pt idx="9962">20317.5</cx:pt>
          <cx:pt idx="9963">29655</cx:pt>
          <cx:pt idx="9964">12478.5</cx:pt>
          <cx:pt idx="9965">8671.5</cx:pt>
          <cx:pt idx="9966">17928</cx:pt>
          <cx:pt idx="9967">40320</cx:pt>
          <cx:pt idx="9968">22252.5</cx:pt>
          <cx:pt idx="9969">16047</cx:pt>
          <cx:pt idx="9970">16686</cx:pt>
          <cx:pt idx="9971">29164.5</cx:pt>
          <cx:pt idx="9972">21906</cx:pt>
          <cx:pt idx="9973">13212</cx:pt>
          <cx:pt idx="9974">27652.5</cx:pt>
          <cx:pt idx="9975">22860</cx:pt>
          <cx:pt idx="9976">38133</cx:pt>
          <cx:pt idx="9977">30384</cx:pt>
          <cx:pt idx="9978">9000</cx:pt>
          <cx:pt idx="9979">5890.5</cx:pt>
          <cx:pt idx="9980">15241.5</cx:pt>
          <cx:pt idx="9981">11164.5</cx:pt>
          <cx:pt idx="9982">46989</cx:pt>
          <cx:pt idx="9983">14490</cx:pt>
          <cx:pt idx="9984">37795.5</cx:pt>
          <cx:pt idx="9985">6165</cx:pt>
          <cx:pt idx="9986">62698.5</cx:pt>
          <cx:pt idx="9987">27000</cx:pt>
          <cx:pt idx="9988">15007.5</cx:pt>
          <cx:pt idx="9989">12375</cx:pt>
          <cx:pt idx="9990">24561</cx:pt>
          <cx:pt idx="9991">29790</cx:pt>
          <cx:pt idx="9992">42417</cx:pt>
          <cx:pt idx="9993">45000</cx:pt>
          <cx:pt idx="9994">33075</cx:pt>
          <cx:pt idx="9995">13500</cx:pt>
          <cx:pt idx="9996">51543</cx:pt>
          <cx:pt idx="9997">53581.5</cx:pt>
          <cx:pt idx="9998">27643.5</cx:pt>
          <cx:pt idx="9999">18742.5</cx:pt>
          <cx:pt idx="10000">19737</cx:pt>
          <cx:pt idx="10001">37170</cx:pt>
          <cx:pt idx="10002">53536.5</cx:pt>
          <cx:pt idx="10003">23692.5</cx:pt>
          <cx:pt idx="10004">23656.5</cx:pt>
          <cx:pt idx="10005">14620.5</cx:pt>
          <cx:pt idx="10006">13815</cx:pt>
          <cx:pt idx="10007">38866.5</cx:pt>
          <cx:pt idx="10008">29416.5</cx:pt>
          <cx:pt idx="10009">27792</cx:pt>
          <cx:pt idx="10010">21289.5</cx:pt>
          <cx:pt idx="10011">9000</cx:pt>
          <cx:pt idx="10012">30109.5</cx:pt>
          <cx:pt idx="10013">26833.5</cx:pt>
          <cx:pt idx="10014">18459</cx:pt>
          <cx:pt idx="10015">24844.5</cx:pt>
          <cx:pt idx="10016">53122.5</cx:pt>
          <cx:pt idx="10017">41800.5</cx:pt>
          <cx:pt idx="10018">39474</cx:pt>
          <cx:pt idx="10019">48478.5</cx:pt>
          <cx:pt idx="10020">9000</cx:pt>
          <cx:pt idx="10021">30204</cx:pt>
          <cx:pt idx="10022">11250</cx:pt>
          <cx:pt idx="10023">13842</cx:pt>
          <cx:pt idx="10024">30357</cx:pt>
          <cx:pt idx="10025">40320</cx:pt>
          <cx:pt idx="10026">46521</cx:pt>
          <cx:pt idx="10027">22050</cx:pt>
          <cx:pt idx="10028">42066</cx:pt>
          <cx:pt idx="10029">9000</cx:pt>
          <cx:pt idx="10030">31333.5</cx:pt>
          <cx:pt idx="10031">16231.5</cx:pt>
          <cx:pt idx="10032">20695.5</cx:pt>
          <cx:pt idx="10033">9823.5</cx:pt>
          <cx:pt idx="10034">41692.5</cx:pt>
          <cx:pt idx="10035">20596.5</cx:pt>
          <cx:pt idx="10036">20164.5</cx:pt>
          <cx:pt idx="10037">7879.5</cx:pt>
          <cx:pt idx="10038">25236</cx:pt>
          <cx:pt idx="10039">44563.5</cx:pt>
          <cx:pt idx="10040">42790.5</cx:pt>
          <cx:pt idx="10041">30690</cx:pt>
          <cx:pt idx="10042">15750</cx:pt>
          <cx:pt idx="10043">46084.5</cx:pt>
          <cx:pt idx="10044">28507.5</cx:pt>
          <cx:pt idx="10045">45720</cx:pt>
          <cx:pt idx="10046">27760.5</cx:pt>
          <cx:pt idx="10047">19575</cx:pt>
          <cx:pt idx="10048">32274</cx:pt>
          <cx:pt idx="10049">45000</cx:pt>
          <cx:pt idx="10050">34749</cx:pt>
          <cx:pt idx="10051">14670</cx:pt>
          <cx:pt idx="10052">14823</cx:pt>
          <cx:pt idx="10053">26833.5</cx:pt>
          <cx:pt idx="10054">12478.5</cx:pt>
          <cx:pt idx="10055">21735</cx:pt>
          <cx:pt idx="10056">10849.5</cx:pt>
          <cx:pt idx="10057">31059</cx:pt>
          <cx:pt idx="10058">26041.5</cx:pt>
          <cx:pt idx="10059">7875</cx:pt>
          <cx:pt idx="10060">21406.5</cx:pt>
          <cx:pt idx="10061">26217</cx:pt>
          <cx:pt idx="10062">23773.5</cx:pt>
          <cx:pt idx="10063">8248.5</cx:pt>
          <cx:pt idx="10064">22513.5</cx:pt>
          <cx:pt idx="10065">16875</cx:pt>
          <cx:pt idx="10066">27580.5</cx:pt>
          <cx:pt idx="10067">7906.5</cx:pt>
          <cx:pt idx="10068">11601</cx:pt>
          <cx:pt idx="10069">41791.5</cx:pt>
          <cx:pt idx="10070">31333.5</cx:pt>
          <cx:pt idx="10071">25258.5</cx:pt>
          <cx:pt idx="10072">22405.5</cx:pt>
          <cx:pt idx="10073">16434</cx:pt>
          <cx:pt idx="10074">42376.5</cx:pt>
          <cx:pt idx="10075">12757.5</cx:pt>
          <cx:pt idx="10076">7875</cx:pt>
          <cx:pt idx="10077">29452.5</cx:pt>
          <cx:pt idx="10078">36553.5</cx:pt>
          <cx:pt idx="10079">34587</cx:pt>
          <cx:pt idx="10080">35937</cx:pt>
          <cx:pt idx="10081">24669</cx:pt>
          <cx:pt idx="10082">14620.5</cx:pt>
          <cx:pt idx="10083">29340</cx:pt>
          <cx:pt idx="10084">30280.5</cx:pt>
          <cx:pt idx="10085">30442.5</cx:pt>
          <cx:pt idx="10086">14508</cx:pt>
          <cx:pt idx="10087">10125</cx:pt>
          <cx:pt idx="10088">13612.5</cx:pt>
          <cx:pt idx="10089">23134.5</cx:pt>
          <cx:pt idx="10090">14229</cx:pt>
          <cx:pt idx="10091">28728</cx:pt>
          <cx:pt idx="10092">14791.5</cx:pt>
          <cx:pt idx="10093">22365</cx:pt>
          <cx:pt idx="10094">13059</cx:pt>
          <cx:pt idx="10095">22527</cx:pt>
          <cx:pt idx="10096">10953</cx:pt>
          <cx:pt idx="10097">10350</cx:pt>
          <cx:pt idx="10098">35581.5</cx:pt>
          <cx:pt idx="10099">24165</cx:pt>
          <cx:pt idx="10100">23715</cx:pt>
          <cx:pt idx="10101">17811</cx:pt>
          <cx:pt idx="10102">6750</cx:pt>
          <cx:pt idx="10103">43101</cx:pt>
          <cx:pt idx="10104">26779.5</cx:pt>
          <cx:pt idx="10105">26109</cx:pt>
          <cx:pt idx="10106">31261.5</cx:pt>
          <cx:pt idx="10107">12505.5</cx:pt>
          <cx:pt idx="10108">22468.5</cx:pt>
          <cx:pt idx="10109">6804</cx:pt>
          <cx:pt idx="10110">29164.5</cx:pt>
          <cx:pt idx="10111">16222.5</cx:pt>
          <cx:pt idx="10112">53248.5</cx:pt>
          <cx:pt idx="10113">17563.5</cx:pt>
          <cx:pt idx="10114">21010.5</cx:pt>
          <cx:pt idx="10115">21051</cx:pt>
          <cx:pt idx="10116">30955.5</cx:pt>
          <cx:pt idx="10117">32472</cx:pt>
          <cx:pt idx="10118">23638.5</cx:pt>
          <cx:pt idx="10119">7065</cx:pt>
          <cx:pt idx="10120">41692.5</cx:pt>
          <cx:pt idx="10121">42642</cx:pt>
          <cx:pt idx="10122">29034</cx:pt>
          <cx:pt idx="10123">64107</cx:pt>
          <cx:pt idx="10124">26703</cx:pt>
          <cx:pt idx="10125">29151</cx:pt>
          <cx:pt idx="10126">37125</cx:pt>
          <cx:pt idx="10127">24232.5</cx:pt>
          <cx:pt idx="10128">23346</cx:pt>
          <cx:pt idx="10129">19786.5</cx:pt>
          <cx:pt idx="10130">20250</cx:pt>
          <cx:pt idx="10131">37800</cx:pt>
          <cx:pt idx="10132">5764.5</cx:pt>
          <cx:pt idx="10133">47749.5</cx:pt>
          <cx:pt idx="10134">8851.5</cx:pt>
          <cx:pt idx="10135">4095</cx:pt>
          <cx:pt idx="10136">6750</cx:pt>
          <cx:pt idx="10137">22234.5</cx:pt>
          <cx:pt idx="10138">35392.5</cx:pt>
          <cx:pt idx="10139">27679.5</cx:pt>
          <cx:pt idx="10140">13842</cx:pt>
          <cx:pt idx="10141">18139.5</cx:pt>
          <cx:pt idx="10142">47911.5</cx:pt>
          <cx:pt idx="10143">53329.5</cx:pt>
          <cx:pt idx="10144">23643</cx:pt>
          <cx:pt idx="10145">27076.5</cx:pt>
          <cx:pt idx="10146">36459</cx:pt>
          <cx:pt idx="10147">19134</cx:pt>
          <cx:pt idx="10148">13963.5</cx:pt>
          <cx:pt idx="10149">47826</cx:pt>
          <cx:pt idx="10150">24799.5</cx:pt>
          <cx:pt idx="10151">55926</cx:pt>
          <cx:pt idx="10152">6750</cx:pt>
          <cx:pt idx="10153">16713</cx:pt>
          <cx:pt idx="10154">27864</cx:pt>
          <cx:pt idx="10155">8388</cx:pt>
          <cx:pt idx="10156">23562</cx:pt>
          <cx:pt idx="10157">29677.5</cx:pt>
          <cx:pt idx="10158">38268</cx:pt>
          <cx:pt idx="10159">12870</cx:pt>
          <cx:pt idx="10160">29124</cx:pt>
          <cx:pt idx="10161">26217</cx:pt>
          <cx:pt idx="10162">21204</cx:pt>
          <cx:pt idx="10163">26217</cx:pt>
          <cx:pt idx="10164">24750</cx:pt>
          <cx:pt idx="10165">28489.5</cx:pt>
          <cx:pt idx="10166">12375</cx:pt>
          <cx:pt idx="10167">28476</cx:pt>
          <cx:pt idx="10168">16654.5</cx:pt>
          <cx:pt idx="10169">38421</cx:pt>
          <cx:pt idx="10170">35698.5</cx:pt>
          <cx:pt idx="10171">23773.5</cx:pt>
          <cx:pt idx="10172">13500</cx:pt>
          <cx:pt idx="10173">11533.5</cx:pt>
          <cx:pt idx="10174">39195</cx:pt>
          <cx:pt idx="10175">21982.5</cx:pt>
          <cx:pt idx="10176">21847.5</cx:pt>
          <cx:pt idx="10177">24232.5</cx:pt>
          <cx:pt idx="10178">38331</cx:pt>
          <cx:pt idx="10179">26833.5</cx:pt>
          <cx:pt idx="10180">30204</cx:pt>
          <cx:pt idx="10181">36553.5</cx:pt>
          <cx:pt idx="10182">38133</cx:pt>
          <cx:pt idx="10183">11781</cx:pt>
          <cx:pt idx="10184">34065</cx:pt>
          <cx:pt idx="10185">20695.5</cx:pt>
          <cx:pt idx="10186">26316</cx:pt>
          <cx:pt idx="10187">40374</cx:pt>
          <cx:pt idx="10188">29376</cx:pt>
          <cx:pt idx="10189">37921.5</cx:pt>
          <cx:pt idx="10190">14593.5</cx:pt>
          <cx:pt idx="10191">42790.5</cx:pt>
          <cx:pt idx="10192">4005</cx:pt>
          <cx:pt idx="10193">22990.5</cx:pt>
          <cx:pt idx="10194">13648.5</cx:pt>
          <cx:pt idx="10195">18040.5</cx:pt>
          <cx:pt idx="10196">34911</cx:pt>
          <cx:pt idx="10197">37125</cx:pt>
          <cx:pt idx="10198">21375</cx:pt>
          <cx:pt idx="10199">14827.5</cx:pt>
          <cx:pt idx="10200">13500</cx:pt>
          <cx:pt idx="10201">40783.5</cx:pt>
          <cx:pt idx="10202">50904</cx:pt>
          <cx:pt idx="10203">25843.5</cx:pt>
          <cx:pt idx="10204">25830</cx:pt>
          <cx:pt idx="10205">4153.5</cx:pt>
          <cx:pt idx="10206">21375</cx:pt>
          <cx:pt idx="10207">31194</cx:pt>
          <cx:pt idx="10208">9076.5</cx:pt>
          <cx:pt idx="10209">9000</cx:pt>
          <cx:pt idx="10210">46044</cx:pt>
          <cx:pt idx="10211">16456.5</cx:pt>
          <cx:pt idx="10212">28692</cx:pt>
          <cx:pt idx="10213">10809</cx:pt>
          <cx:pt idx="10214">29866.5</cx:pt>
          <cx:pt idx="10215">20277</cx:pt>
          <cx:pt idx="10216">21888</cx:pt>
          <cx:pt idx="10217">53253</cx:pt>
          <cx:pt idx="10218">26640</cx:pt>
          <cx:pt idx="10219">25321.5</cx:pt>
          <cx:pt idx="10220">8613</cx:pt>
          <cx:pt idx="10221">13378.5</cx:pt>
          <cx:pt idx="10222">45000</cx:pt>
          <cx:pt idx="10223">30766.5</cx:pt>
          <cx:pt idx="10224">38497.5</cx:pt>
          <cx:pt idx="10225">50782.5</cx:pt>
          <cx:pt idx="10226">21285</cx:pt>
          <cx:pt idx="10227">12042</cx:pt>
          <cx:pt idx="10228">34128</cx:pt>
          <cx:pt idx="10229">70209</cx:pt>
          <cx:pt idx="10230">11871</cx:pt>
          <cx:pt idx="10231">24565.5</cx:pt>
          <cx:pt idx="10232">22018.5</cx:pt>
          <cx:pt idx="10233">43191</cx:pt>
          <cx:pt idx="10234">43366.5</cx:pt>
          <cx:pt idx="10235">16119</cx:pt>
          <cx:pt idx="10236">14647.5</cx:pt>
          <cx:pt idx="10237">31864.5</cx:pt>
          <cx:pt idx="10238">36328.5</cx:pt>
          <cx:pt idx="10239">17865</cx:pt>
          <cx:pt idx="10240">11547</cx:pt>
          <cx:pt idx="10241">15466.5</cx:pt>
          <cx:pt idx="10242">35617.5</cx:pt>
          <cx:pt idx="10243">28233</cx:pt>
          <cx:pt idx="10244">18148.5</cx:pt>
          <cx:pt idx="10245">31153.5</cx:pt>
          <cx:pt idx="10246">16807.5</cx:pt>
          <cx:pt idx="10247">30564</cx:pt>
          <cx:pt idx="10248">21807</cx:pt>
          <cx:pt idx="10249">67500</cx:pt>
          <cx:pt idx="10250">24993</cx:pt>
          <cx:pt idx="10251">23715</cx:pt>
          <cx:pt idx="10252">21703.5</cx:pt>
          <cx:pt idx="10253">24997.5</cx:pt>
          <cx:pt idx="10254">11101.5</cx:pt>
          <cx:pt idx="10255">22527</cx:pt>
          <cx:pt idx="10256">32602.5</cx:pt>
          <cx:pt idx="10257">17685</cx:pt>
          <cx:pt idx="10258">16132.5</cx:pt>
          <cx:pt idx="10259">26316</cx:pt>
          <cx:pt idx="10260">22500</cx:pt>
          <cx:pt idx="10261">34929</cx:pt>
          <cx:pt idx="10262">51151.5</cx:pt>
          <cx:pt idx="10263">12694.5</cx:pt>
          <cx:pt idx="10264">22050</cx:pt>
          <cx:pt idx="10265">9450</cx:pt>
          <cx:pt idx="10266">106582.5</cx:pt>
          <cx:pt idx="10267">14040</cx:pt>
          <cx:pt idx="10268">27076.5</cx:pt>
          <cx:pt idx="10269">23800.5</cx:pt>
          <cx:pt idx="10270">43191</cx:pt>
          <cx:pt idx="10271">30667.5</cx:pt>
          <cx:pt idx="10272">19030.5</cx:pt>
          <cx:pt idx="10273">9922.5</cx:pt>
          <cx:pt idx="10274">35397</cx:pt>
          <cx:pt idx="10275">12456</cx:pt>
          <cx:pt idx="10276">23269.5</cx:pt>
          <cx:pt idx="10277">22311</cx:pt>
          <cx:pt idx="10278">23931</cx:pt>
          <cx:pt idx="10279">20538</cx:pt>
          <cx:pt idx="10280">21888</cx:pt>
          <cx:pt idx="10281">28593</cx:pt>
          <cx:pt idx="10282">26640</cx:pt>
          <cx:pt idx="10283">19039.5</cx:pt>
          <cx:pt idx="10284">47664</cx:pt>
          <cx:pt idx="10285">17217</cx:pt>
          <cx:pt idx="10286">22500</cx:pt>
          <cx:pt idx="10287">34465.5</cx:pt>
          <cx:pt idx="10288">9000</cx:pt>
          <cx:pt idx="10289">31023</cx:pt>
          <cx:pt idx="10290">20250</cx:pt>
          <cx:pt idx="10291">31522.5</cx:pt>
          <cx:pt idx="10292">53568</cx:pt>
          <cx:pt idx="10293">22500</cx:pt>
          <cx:pt idx="10294">15016.5</cx:pt>
          <cx:pt idx="10295">38610</cx:pt>
          <cx:pt idx="10296">20020.5</cx:pt>
          <cx:pt idx="10297">18900</cx:pt>
          <cx:pt idx="10298">29763</cx:pt>
          <cx:pt idx="10299">36292.5</cx:pt>
          <cx:pt idx="10300">17716.5</cx:pt>
          <cx:pt idx="10301">9000</cx:pt>
          <cx:pt idx="10302">30055.5</cx:pt>
          <cx:pt idx="10303">9000</cx:pt>
          <cx:pt idx="10304">49117.5</cx:pt>
          <cx:pt idx="10305">17262</cx:pt>
          <cx:pt idx="10306">33156</cx:pt>
          <cx:pt idx="10307">10944</cx:pt>
          <cx:pt idx="10308">66532.5</cx:pt>
          <cx:pt idx="10309">33394.5</cx:pt>
          <cx:pt idx="10310">24304.5</cx:pt>
          <cx:pt idx="10311">12901.5</cx:pt>
          <cx:pt idx="10312">7420.5</cx:pt>
          <cx:pt idx="10313">24732</cx:pt>
          <cx:pt idx="10314">19440</cx:pt>
          <cx:pt idx="10315">26689.5</cx:pt>
          <cx:pt idx="10316">37800</cx:pt>
          <cx:pt idx="10317">14710.5</cx:pt>
          <cx:pt idx="10318">20929.5</cx:pt>
          <cx:pt idx="10319">7398</cx:pt>
          <cx:pt idx="10320">40320</cx:pt>
          <cx:pt idx="10321">19867.5</cx:pt>
          <cx:pt idx="10322">21010.5</cx:pt>
          <cx:pt idx="10323">4873.5</cx:pt>
          <cx:pt idx="10324">36202.5</cx:pt>
          <cx:pt idx="10325">35761.5</cx:pt>
          <cx:pt idx="10326">67500</cx:pt>
          <cx:pt idx="10327">17739</cx:pt>
          <cx:pt idx="10328">30690</cx:pt>
          <cx:pt idx="10329">55723.5</cx:pt>
          <cx:pt idx="10330">24484.5</cx:pt>
          <cx:pt idx="10331">29862</cx:pt>
          <cx:pt idx="10332">10566</cx:pt>
          <cx:pt idx="10333">33475.5</cx:pt>
          <cx:pt idx="10334">25249.5</cx:pt>
          <cx:pt idx="10335">40941</cx:pt>
          <cx:pt idx="10336">32683.5</cx:pt>
          <cx:pt idx="10337">14229</cx:pt>
          <cx:pt idx="10338">14454</cx:pt>
          <cx:pt idx="10339">12415.5</cx:pt>
          <cx:pt idx="10340">48384</cx:pt>
          <cx:pt idx="10341">24480</cx:pt>
          <cx:pt idx="10342">36423</cx:pt>
          <cx:pt idx="10343">21051</cx:pt>
          <cx:pt idx="10344">13500</cx:pt>
          <cx:pt idx="10345">33259.5</cx:pt>
          <cx:pt idx="10346">34200</cx:pt>
          <cx:pt idx="10347">52321.5</cx:pt>
          <cx:pt idx="10348">39474</cx:pt>
          <cx:pt idx="10349">46764</cx:pt>
          <cx:pt idx="10350">36459</cx:pt>
          <cx:pt idx="10351">13500</cx:pt>
          <cx:pt idx="10352">26388</cx:pt>
          <cx:pt idx="10353">50598</cx:pt>
          <cx:pt idx="10354">21285</cx:pt>
          <cx:pt idx="10355">18391.5</cx:pt>
          <cx:pt idx="10356">25402.5</cx:pt>
          <cx:pt idx="10357">13500</cx:pt>
          <cx:pt idx="10358">35937</cx:pt>
          <cx:pt idx="10359">33025.5</cx:pt>
          <cx:pt idx="10360">31522.5</cx:pt>
          <cx:pt idx="10361">30568.5</cx:pt>
          <cx:pt idx="10362">31621.5</cx:pt>
          <cx:pt idx="10363">21649.5</cx:pt>
          <cx:pt idx="10364">19264.5</cx:pt>
          <cx:pt idx="10365">33246</cx:pt>
          <cx:pt idx="10366">27063</cx:pt>
          <cx:pt idx="10367">15867</cx:pt>
          <cx:pt idx="10368">25996.5</cx:pt>
          <cx:pt idx="10369">42034.5</cx:pt>
          <cx:pt idx="10370">69223.5</cx:pt>
          <cx:pt idx="10371">33750</cx:pt>
          <cx:pt idx="10372">55458</cx:pt>
          <cx:pt idx="10373">15714</cx:pt>
          <cx:pt idx="10374">41260.5</cx:pt>
          <cx:pt idx="10375">50269.5</cx:pt>
          <cx:pt idx="10376">22270.5</cx:pt>
          <cx:pt idx="10377">45891</cx:pt>
          <cx:pt idx="10378">42142.5</cx:pt>
          <cx:pt idx="10379">21235.5</cx:pt>
          <cx:pt idx="10380">29952</cx:pt>
          <cx:pt idx="10381">25960.5</cx:pt>
          <cx:pt idx="10382">7438.5</cx:pt>
          <cx:pt idx="10383">23800.5</cx:pt>
          <cx:pt idx="10384">23494.5</cx:pt>
          <cx:pt idx="10385">24750</cx:pt>
          <cx:pt idx="10386">33376.5</cx:pt>
          <cx:pt idx="10387">11101.5</cx:pt>
          <cx:pt idx="10388">26478</cx:pt>
          <cx:pt idx="10389">48546</cx:pt>
          <cx:pt idx="10390">45279</cx:pt>
          <cx:pt idx="10391">21906</cx:pt>
          <cx:pt idx="10392">41224.5</cx:pt>
          <cx:pt idx="10393">61875</cx:pt>
          <cx:pt idx="10394">15957</cx:pt>
          <cx:pt idx="10395">23665.5</cx:pt>
          <cx:pt idx="10396">17608.5</cx:pt>
          <cx:pt idx="10397">17739</cx:pt>
          <cx:pt idx="10398">11943</cx:pt>
          <cx:pt idx="10399">16047</cx:pt>
          <cx:pt idx="10400">10606.5</cx:pt>
          <cx:pt idx="10401">18787.5</cx:pt>
          <cx:pt idx="10402">31653</cx:pt>
          <cx:pt idx="10403">21528</cx:pt>
          <cx:pt idx="10404">20668.5</cx:pt>
          <cx:pt idx="10405">31887</cx:pt>
          <cx:pt idx="10406">22527</cx:pt>
          <cx:pt idx="10407">35694</cx:pt>
          <cx:pt idx="10408">7452</cx:pt>
          <cx:pt idx="10409">35109</cx:pt>
          <cx:pt idx="10410">53253</cx:pt>
          <cx:pt idx="10411">19345.5</cx:pt>
          <cx:pt idx="10412">9679.5</cx:pt>
          <cx:pt idx="10413">16713</cx:pt>
          <cx:pt idx="10414">58594.5</cx:pt>
          <cx:pt idx="10415">42709.5</cx:pt>
          <cx:pt idx="10416">34911</cx:pt>
          <cx:pt idx="10417">7137</cx:pt>
          <cx:pt idx="10418">47700</cx:pt>
          <cx:pt idx="10419">25209</cx:pt>
          <cx:pt idx="10420">25726.5</cx:pt>
          <cx:pt idx="10421">42358.5</cx:pt>
          <cx:pt idx="10422">8464.5</cx:pt>
          <cx:pt idx="10423">29511</cx:pt>
          <cx:pt idx="10424">20677.5</cx:pt>
          <cx:pt idx="10425">16488</cx:pt>
          <cx:pt idx="10426">31653</cx:pt>
          <cx:pt idx="10427">24997.5</cx:pt>
          <cx:pt idx="10428">6750</cx:pt>
          <cx:pt idx="10429">12069</cx:pt>
          <cx:pt idx="10430">16542</cx:pt>
          <cx:pt idx="10431">13500</cx:pt>
          <cx:pt idx="10432">26226</cx:pt>
          <cx:pt idx="10433">58333.5</cx:pt>
          <cx:pt idx="10434">16132.5</cx:pt>
          <cx:pt idx="10435">21672</cx:pt>
          <cx:pt idx="10436">37800</cx:pt>
          <cx:pt idx="10437">24376.5</cx:pt>
          <cx:pt idx="10438">11250</cx:pt>
          <cx:pt idx="10439">23260.5</cx:pt>
          <cx:pt idx="10440">5778</cx:pt>
          <cx:pt idx="10441">14233.5</cx:pt>
          <cx:pt idx="10442">32760</cx:pt>
          <cx:pt idx="10443">42219</cx:pt>
          <cx:pt idx="10444">66195</cx:pt>
          <cx:pt idx="10445">13149</cx:pt>
          <cx:pt idx="10446">39073.5</cx:pt>
          <cx:pt idx="10447">46030.5</cx:pt>
          <cx:pt idx="10448">9000</cx:pt>
          <cx:pt idx="10449">17419.5</cx:pt>
          <cx:pt idx="10450">11857.5</cx:pt>
          <cx:pt idx="10451">26775</cx:pt>
          <cx:pt idx="10452">18211.5</cx:pt>
          <cx:pt idx="10453">22252.5</cx:pt>
          <cx:pt idx="10454">15219</cx:pt>
          <cx:pt idx="10455">19107</cx:pt>
          <cx:pt idx="10456">19975.5</cx:pt>
          <cx:pt idx="10457">34596</cx:pt>
          <cx:pt idx="10458">25078.5</cx:pt>
          <cx:pt idx="10459">28116</cx:pt>
          <cx:pt idx="10460">27819</cx:pt>
          <cx:pt idx="10461">48631.5</cx:pt>
          <cx:pt idx="10462">13500</cx:pt>
          <cx:pt idx="10463">55719</cx:pt>
          <cx:pt idx="10464">18909</cx:pt>
          <cx:pt idx="10465">22063.5</cx:pt>
          <cx:pt idx="10466">19867.5</cx:pt>
          <cx:pt idx="10467">40320</cx:pt>
          <cx:pt idx="10468">18810</cx:pt>
          <cx:pt idx="10469">20974.5</cx:pt>
          <cx:pt idx="10470">24246</cx:pt>
          <cx:pt idx="10471">18949.5</cx:pt>
          <cx:pt idx="10472">33385.5</cx:pt>
          <cx:pt idx="10473">53253</cx:pt>
          <cx:pt idx="10474">5166</cx:pt>
          <cx:pt idx="10475">13500</cx:pt>
          <cx:pt idx="10476">7875</cx:pt>
          <cx:pt idx="10477">13131</cx:pt>
          <cx:pt idx="10478">49500</cx:pt>
          <cx:pt idx="10479">24012</cx:pt>
          <cx:pt idx="10480">39604.5</cx:pt>
          <cx:pt idx="10481">9171</cx:pt>
          <cx:pt idx="10482">52254</cx:pt>
          <cx:pt idx="10483">37593</cx:pt>
          <cx:pt idx="10484">15372</cx:pt>
          <cx:pt idx="10485">52857</cx:pt>
          <cx:pt idx="10486">67500</cx:pt>
          <cx:pt idx="10487">15948</cx:pt>
          <cx:pt idx="10488">42642</cx:pt>
          <cx:pt idx="10489">12375</cx:pt>
          <cx:pt idx="10490">26640</cx:pt>
          <cx:pt idx="10491">53784</cx:pt>
          <cx:pt idx="10492">12415.5</cx:pt>
          <cx:pt idx="10493">7875</cx:pt>
          <cx:pt idx="10494">45360</cx:pt>
          <cx:pt idx="10495">19827</cx:pt>
          <cx:pt idx="10496">36202.5</cx:pt>
          <cx:pt idx="10497">50256</cx:pt>
          <cx:pt idx="10498">7875</cx:pt>
          <cx:pt idx="10499">21865.5</cx:pt>
          <cx:pt idx="10500">51421.5</cx:pt>
          <cx:pt idx="10501">9000</cx:pt>
          <cx:pt idx="10502">35617.5</cx:pt>
          <cx:pt idx="10503">30303</cx:pt>
          <cx:pt idx="10504">37885.5</cx:pt>
          <cx:pt idx="10505">10903.5</cx:pt>
          <cx:pt idx="10506">22500</cx:pt>
          <cx:pt idx="10507">33750</cx:pt>
          <cx:pt idx="10508">67203</cx:pt>
          <cx:pt idx="10509">12735</cx:pt>
          <cx:pt idx="10510">30618</cx:pt>
          <cx:pt idx="10511">48109.5</cx:pt>
          <cx:pt idx="10512">13500</cx:pt>
          <cx:pt idx="10513">26217</cx:pt>
          <cx:pt idx="10514">31716</cx:pt>
          <cx:pt idx="10515">16875</cx:pt>
          <cx:pt idx="10516">12042</cx:pt>
          <cx:pt idx="10517">16875</cx:pt>
          <cx:pt idx="10518">47025</cx:pt>
          <cx:pt idx="10519">49504.5</cx:pt>
          <cx:pt idx="10520">15111</cx:pt>
          <cx:pt idx="10521">23800.5</cx:pt>
          <cx:pt idx="10522">48681</cx:pt>
          <cx:pt idx="10523">9436.5</cx:pt>
          <cx:pt idx="10524">39933</cx:pt>
          <cx:pt idx="10525">46426.5</cx:pt>
          <cx:pt idx="10526">21780</cx:pt>
          <cx:pt idx="10527">31261.5</cx:pt>
          <cx:pt idx="10528">10453.5</cx:pt>
          <cx:pt idx="10529">16083</cx:pt>
          <cx:pt idx="10530">23931</cx:pt>
          <cx:pt idx="10531">26446.5</cx:pt>
          <cx:pt idx="10532">23962.5</cx:pt>
          <cx:pt idx="10533">24822</cx:pt>
          <cx:pt idx="10534">8766</cx:pt>
          <cx:pt idx="10535">20997</cx:pt>
          <cx:pt idx="10536">37255.5</cx:pt>
          <cx:pt idx="10537">9000</cx:pt>
          <cx:pt idx="10538">37669.5</cx:pt>
          <cx:pt idx="10539">18697.5</cx:pt>
          <cx:pt idx="10540">6750</cx:pt>
          <cx:pt idx="10541">16164</cx:pt>
          <cx:pt idx="10542">19183.5</cx:pt>
          <cx:pt idx="10543">27256.5</cx:pt>
          <cx:pt idx="10544">26316</cx:pt>
          <cx:pt idx="10545">18922.5</cx:pt>
          <cx:pt idx="10546">27558</cx:pt>
          <cx:pt idx="10547">22270.5</cx:pt>
          <cx:pt idx="10548">16879.5</cx:pt>
          <cx:pt idx="10549">33025.5</cx:pt>
          <cx:pt idx="10550">26131.5</cx:pt>
          <cx:pt idx="10551">9000</cx:pt>
          <cx:pt idx="10552">28242</cx:pt>
          <cx:pt idx="10553">41877</cx:pt>
          <cx:pt idx="10554">8770.5</cx:pt>
          <cx:pt idx="10555">17167.5</cx:pt>
          <cx:pt idx="10556">13500</cx:pt>
          <cx:pt idx="10557">25965</cx:pt>
          <cx:pt idx="10558">28215</cx:pt>
          <cx:pt idx="10559">12928.5</cx:pt>
          <cx:pt idx="10560">26640</cx:pt>
          <cx:pt idx="10561">19345.5</cx:pt>
          <cx:pt idx="10562">10395</cx:pt>
          <cx:pt idx="10563">8473.5</cx:pt>
          <cx:pt idx="10564">49927.5</cx:pt>
          <cx:pt idx="10565">11502</cx:pt>
          <cx:pt idx="10566">18333</cx:pt>
          <cx:pt idx="10567">38691</cx:pt>
          <cx:pt idx="10568">7087.5</cx:pt>
          <cx:pt idx="10569">7875</cx:pt>
          <cx:pt idx="10570">8856</cx:pt>
          <cx:pt idx="10571">45954</cx:pt>
          <cx:pt idx="10572">27499.5</cx:pt>
          <cx:pt idx="10573">31077</cx:pt>
          <cx:pt idx="10574">18211.5</cx:pt>
          <cx:pt idx="10575">13950</cx:pt>
          <cx:pt idx="10576">17388</cx:pt>
          <cx:pt idx="10577">36333</cx:pt>
          <cx:pt idx="10578">23107.5</cx:pt>
          <cx:pt idx="10579">25461</cx:pt>
          <cx:pt idx="10580">23319</cx:pt>
          <cx:pt idx="10581">11871</cx:pt>
          <cx:pt idx="10582">27013.5</cx:pt>
          <cx:pt idx="10583">16965</cx:pt>
          <cx:pt idx="10584">26217</cx:pt>
          <cx:pt idx="10585">9531</cx:pt>
          <cx:pt idx="10586">18549</cx:pt>
          <cx:pt idx="10587">20529</cx:pt>
          <cx:pt idx="10588">26316</cx:pt>
          <cx:pt idx="10589">28971</cx:pt>
          <cx:pt idx="10590">34722</cx:pt>
          <cx:pt idx="10591">6750</cx:pt>
          <cx:pt idx="10592">73957.5</cx:pt>
          <cx:pt idx="10593">24939</cx:pt>
          <cx:pt idx="10594">37197</cx:pt>
          <cx:pt idx="10595">18976.5</cx:pt>
          <cx:pt idx="10596">23800.5</cx:pt>
          <cx:pt idx="10597">3496.5</cx:pt>
          <cx:pt idx="10598">23773.5</cx:pt>
          <cx:pt idx="10599">44437.5</cx:pt>
          <cx:pt idx="10600">24363</cx:pt>
          <cx:pt idx="10601">37413</cx:pt>
          <cx:pt idx="10602">8428.5</cx:pt>
          <cx:pt idx="10603">36333</cx:pt>
          <cx:pt idx="10604">21276</cx:pt>
          <cx:pt idx="10605">52861.5</cx:pt>
          <cx:pt idx="10606">56029.5</cx:pt>
          <cx:pt idx="10607">34578</cx:pt>
          <cx:pt idx="10608">36616.5</cx:pt>
          <cx:pt idx="10609">8239.5</cx:pt>
          <cx:pt idx="10610">18153</cx:pt>
          <cx:pt idx="10611">26509.5</cx:pt>
          <cx:pt idx="10612">9000</cx:pt>
          <cx:pt idx="10613">9000</cx:pt>
          <cx:pt idx="10614">43659</cx:pt>
          <cx:pt idx="10615">30838.5</cx:pt>
          <cx:pt idx="10616">78669</cx:pt>
          <cx:pt idx="10617">11668.5</cx:pt>
          <cx:pt idx="10618">21739.5</cx:pt>
          <cx:pt idx="10619">8082</cx:pt>
          <cx:pt idx="10620">8109</cx:pt>
          <cx:pt idx="10621">21177</cx:pt>
          <cx:pt idx="10622">29416.5</cx:pt>
          <cx:pt idx="10623">11835</cx:pt>
          <cx:pt idx="10624">32274</cx:pt>
          <cx:pt idx="10625">25560</cx:pt>
          <cx:pt idx="10626">28714.5</cx:pt>
          <cx:pt idx="10627">22585.5</cx:pt>
          <cx:pt idx="10628">32683.5</cx:pt>
          <cx:pt idx="10629">45333</cx:pt>
          <cx:pt idx="10630">26770.5</cx:pt>
          <cx:pt idx="10631">43839</cx:pt>
          <cx:pt idx="10632">27589.5</cx:pt>
          <cx:pt idx="10633">21015</cx:pt>
          <cx:pt idx="10634">15988.5</cx:pt>
          <cx:pt idx="10635">26901</cx:pt>
          <cx:pt idx="10636">10125</cx:pt>
          <cx:pt idx="10637">25254</cx:pt>
          <cx:pt idx="10638">28926</cx:pt>
          <cx:pt idx="10639">62964</cx:pt>
          <cx:pt idx="10640">27715.5</cx:pt>
          <cx:pt idx="10641">29731.5</cx:pt>
          <cx:pt idx="10642">45432</cx:pt>
          <cx:pt idx="10643">27153</cx:pt>
          <cx:pt idx="10644">40243.5</cx:pt>
          <cx:pt idx="10645">11502</cx:pt>
          <cx:pt idx="10646">30438</cx:pt>
          <cx:pt idx="10647">32764.5</cx:pt>
          <cx:pt idx="10648">31261.5</cx:pt>
          <cx:pt idx="10649">31630.5</cx:pt>
          <cx:pt idx="10650">21613.5</cx:pt>
          <cx:pt idx="10651">47313</cx:pt>
          <cx:pt idx="10652">33277.5</cx:pt>
          <cx:pt idx="10653">31261.5</cx:pt>
          <cx:pt idx="10654">11263.5</cx:pt>
          <cx:pt idx="10655">28134</cx:pt>
          <cx:pt idx="10656">19737</cx:pt>
          <cx:pt idx="10657">26064</cx:pt>
          <cx:pt idx="10658">8977.5</cx:pt>
          <cx:pt idx="10659">39721.5</cx:pt>
          <cx:pt idx="10660">14697</cx:pt>
          <cx:pt idx="10661">40320</cx:pt>
          <cx:pt idx="10662">13500</cx:pt>
          <cx:pt idx="10663">23985</cx:pt>
          <cx:pt idx="10664">43600.5</cx:pt>
          <cx:pt idx="10665">21892.5</cx:pt>
          <cx:pt idx="10666">44149.5</cx:pt>
          <cx:pt idx="10667">7456.5</cx:pt>
          <cx:pt idx="10668">45954</cx:pt>
          <cx:pt idx="10669">47452.5</cx:pt>
          <cx:pt idx="10670">11250</cx:pt>
          <cx:pt idx="10671">36927</cx:pt>
          <cx:pt idx="10672">32206.5</cx:pt>
          <cx:pt idx="10673">27769.5</cx:pt>
          <cx:pt idx="10674">69781.5</cx:pt>
          <cx:pt idx="10675">28728</cx:pt>
          <cx:pt idx="10676">39829.5</cx:pt>
          <cx:pt idx="10677">25537.5</cx:pt>
          <cx:pt idx="10678">13387.5</cx:pt>
          <cx:pt idx="10679">19534.5</cx:pt>
          <cx:pt idx="10680">51628.5</cx:pt>
          <cx:pt idx="10681">27193.5</cx:pt>
          <cx:pt idx="10682">42790.5</cx:pt>
          <cx:pt idx="10683">49378.5</cx:pt>
          <cx:pt idx="10684">11214</cx:pt>
          <cx:pt idx="10685">36130.5</cx:pt>
          <cx:pt idx="10686">26509.5</cx:pt>
          <cx:pt idx="10687">31005</cx:pt>
          <cx:pt idx="10688">26838</cx:pt>
          <cx:pt idx="10689">19386</cx:pt>
          <cx:pt idx="10690">21375</cx:pt>
          <cx:pt idx="10691">24898.5</cx:pt>
          <cx:pt idx="10692">26217</cx:pt>
          <cx:pt idx="10693">19849.5</cx:pt>
          <cx:pt idx="10694">32472</cx:pt>
          <cx:pt idx="10695">21775.5</cx:pt>
          <cx:pt idx="10696">49248</cx:pt>
          <cx:pt idx="10697">29902.5</cx:pt>
          <cx:pt idx="10698">22972.5</cx:pt>
          <cx:pt idx="10699">19035</cx:pt>
          <cx:pt idx="10700">47484</cx:pt>
          <cx:pt idx="10701">32521.5</cx:pt>
          <cx:pt idx="10702">14931</cx:pt>
          <cx:pt idx="10703">12006</cx:pt>
          <cx:pt idx="10704">38529</cx:pt>
          <cx:pt idx="10705">27756</cx:pt>
          <cx:pt idx="10706">9000</cx:pt>
          <cx:pt idx="10707">16231.5</cx:pt>
          <cx:pt idx="10708">14044.5</cx:pt>
          <cx:pt idx="10709">45333</cx:pt>
          <cx:pt idx="10710">31486.5</cx:pt>
          <cx:pt idx="10711">19228.5</cx:pt>
          <cx:pt idx="10712">22180.5</cx:pt>
          <cx:pt idx="10713">9000</cx:pt>
          <cx:pt idx="10714">52132.5</cx:pt>
          <cx:pt idx="10715">14854.5</cx:pt>
          <cx:pt idx="10716">31860</cx:pt>
          <cx:pt idx="10717">13500</cx:pt>
          <cx:pt idx="10718">36738</cx:pt>
          <cx:pt idx="10719">9594</cx:pt>
          <cx:pt idx="10720">47340</cx:pt>
          <cx:pt idx="10721">44302.5</cx:pt>
          <cx:pt idx="10722">16231.5</cx:pt>
          <cx:pt idx="10723">16965</cx:pt>
          <cx:pt idx="10724">47880</cx:pt>
          <cx:pt idx="10725">54436.5</cx:pt>
          <cx:pt idx="10726">20250</cx:pt>
          <cx:pt idx="10727">35392.5</cx:pt>
          <cx:pt idx="10728">38092.5</cx:pt>
          <cx:pt idx="10729">21775.5</cx:pt>
          <cx:pt idx="10730">30424.5</cx:pt>
          <cx:pt idx="10731">44775</cx:pt>
          <cx:pt idx="10732">13963.5</cx:pt>
          <cx:pt idx="10733">26131.5</cx:pt>
          <cx:pt idx="10734">17577</cx:pt>
          <cx:pt idx="10735">18999</cx:pt>
          <cx:pt idx="10736">26509.5</cx:pt>
          <cx:pt idx="10737">27724.5</cx:pt>
          <cx:pt idx="10738">9000</cx:pt>
          <cx:pt idx="10739">27018</cx:pt>
          <cx:pt idx="10740">11250</cx:pt>
          <cx:pt idx="10741">10179</cx:pt>
          <cx:pt idx="10742">24858</cx:pt>
          <cx:pt idx="10743">21420</cx:pt>
          <cx:pt idx="10744">50625</cx:pt>
          <cx:pt idx="10745">7411.5</cx:pt>
          <cx:pt idx="10746">24201</cx:pt>
          <cx:pt idx="10747">29758.5</cx:pt>
          <cx:pt idx="10748">19867.5</cx:pt>
          <cx:pt idx="10749">41692.5</cx:pt>
          <cx:pt idx="10750">33403.5</cx:pt>
          <cx:pt idx="10751">7065</cx:pt>
          <cx:pt idx="10752">40702.5</cx:pt>
          <cx:pt idx="10753">24412.5</cx:pt>
          <cx:pt idx="10754">31522.5</cx:pt>
          <cx:pt idx="10755">40032</cx:pt>
          <cx:pt idx="10756">11074.5</cx:pt>
          <cx:pt idx="10757">50269.5</cx:pt>
          <cx:pt idx="10758">5089.5</cx:pt>
          <cx:pt idx="10759">22018.5</cx:pt>
          <cx:pt idx="10760">21550.5</cx:pt>
          <cx:pt idx="10761">27400.5</cx:pt>
          <cx:pt idx="10762">29574</cx:pt>
          <cx:pt idx="10763">13500</cx:pt>
          <cx:pt idx="10764">42034.5</cx:pt>
          <cx:pt idx="10765">20164.5</cx:pt>
          <cx:pt idx="10766">21739.5</cx:pt>
          <cx:pt idx="10767">32013</cx:pt>
          <cx:pt idx="10768">9000</cx:pt>
          <cx:pt idx="10769">23085</cx:pt>
          <cx:pt idx="10770">15750</cx:pt>
          <cx:pt idx="10771">13963.5</cx:pt>
          <cx:pt idx="10772">19111.5</cx:pt>
          <cx:pt idx="10773">20965.5</cx:pt>
          <cx:pt idx="10774">10939.5</cx:pt>
          <cx:pt idx="10775">35419.5</cx:pt>
          <cx:pt idx="10776">38331</cx:pt>
          <cx:pt idx="10777">25537.5</cx:pt>
          <cx:pt idx="10778">37125</cx:pt>
          <cx:pt idx="10779">22918.5</cx:pt>
          <cx:pt idx="10780">37053</cx:pt>
          <cx:pt idx="10781">21667.5</cx:pt>
          <cx:pt idx="10782">57136.5</cx:pt>
          <cx:pt idx="10783">51948</cx:pt>
          <cx:pt idx="10784">31027.5</cx:pt>
          <cx:pt idx="10785">34258.5</cx:pt>
          <cx:pt idx="10786">14778</cx:pt>
          <cx:pt idx="10787">22783.5</cx:pt>
          <cx:pt idx="10788">52074</cx:pt>
          <cx:pt idx="10789">19984.5</cx:pt>
          <cx:pt idx="10790">17086.5</cx:pt>
          <cx:pt idx="10791">12298.5</cx:pt>
          <cx:pt idx="10792">38250</cx:pt>
          <cx:pt idx="10793">26878.5</cx:pt>
          <cx:pt idx="10794">8415</cx:pt>
          <cx:pt idx="10795">38200.5</cx:pt>
          <cx:pt idx="10796">27423</cx:pt>
          <cx:pt idx="10797">28233</cx:pt>
          <cx:pt idx="10798">49878</cx:pt>
          <cx:pt idx="10799">18760.5</cx:pt>
          <cx:pt idx="10800">33376.5</cx:pt>
          <cx:pt idx="10801">11250</cx:pt>
          <cx:pt idx="10802">30505.5</cx:pt>
          <cx:pt idx="10803">18112.5</cx:pt>
          <cx:pt idx="10804">41166</cx:pt>
          <cx:pt idx="10805">16344</cx:pt>
          <cx:pt idx="10806">26928</cx:pt>
          <cx:pt idx="10807">25834.5</cx:pt>
          <cx:pt idx="10808">38133</cx:pt>
          <cx:pt idx="10809">20250</cx:pt>
          <cx:pt idx="10810">53253</cx:pt>
          <cx:pt idx="10811">16875</cx:pt>
          <cx:pt idx="10812">31549.5</cx:pt>
          <cx:pt idx="10813">46111.5</cx:pt>
          <cx:pt idx="10814">41629.5</cx:pt>
          <cx:pt idx="10815">21307.5</cx:pt>
          <cx:pt idx="10816">39897</cx:pt>
          <cx:pt idx="10817">13891.5</cx:pt>
          <cx:pt idx="10818">22495.5</cx:pt>
          <cx:pt idx="10819">13500</cx:pt>
          <cx:pt idx="10820">15750</cx:pt>
          <cx:pt idx="10821">36328.5</cx:pt>
          <cx:pt idx="10822">38830.5</cx:pt>
          <cx:pt idx="10823">18918</cx:pt>
          <cx:pt idx="10824">37669.5</cx:pt>
          <cx:pt idx="10825">24318</cx:pt>
          <cx:pt idx="10826">47794.5</cx:pt>
          <cx:pt idx="10827">24363</cx:pt>
          <cx:pt idx="10828">13815</cx:pt>
          <cx:pt idx="10829">34596</cx:pt>
          <cx:pt idx="10830">23836.5</cx:pt>
          <cx:pt idx="10831">26388</cx:pt>
          <cx:pt idx="10832">12717</cx:pt>
          <cx:pt idx="10833">30280.5</cx:pt>
          <cx:pt idx="10834">28147.5</cx:pt>
          <cx:pt idx="10835">7222.5</cx:pt>
          <cx:pt idx="10836">61803</cx:pt>
          <cx:pt idx="10837">29196</cx:pt>
          <cx:pt idx="10838">42790.5</cx:pt>
          <cx:pt idx="10839">29934</cx:pt>
          <cx:pt idx="10840">28570.5</cx:pt>
          <cx:pt idx="10841">7330.5</cx:pt>
          <cx:pt idx="10842">28593</cx:pt>
          <cx:pt idx="10843">31500</cx:pt>
          <cx:pt idx="10844">36459</cx:pt>
          <cx:pt idx="10845">22050</cx:pt>
          <cx:pt idx="10846">49734</cx:pt>
          <cx:pt idx="10847">14404.5</cx:pt>
          <cx:pt idx="10848">32895</cx:pt>
          <cx:pt idx="10849">29677.5</cx:pt>
          <cx:pt idx="10850">9000</cx:pt>
          <cx:pt idx="10851">27787.5</cx:pt>
          <cx:pt idx="10852">18144</cx:pt>
          <cx:pt idx="10853">41467.5</cx:pt>
          <cx:pt idx="10854">29097</cx:pt>
          <cx:pt idx="10855">23206.5</cx:pt>
          <cx:pt idx="10856">24448.5</cx:pt>
          <cx:pt idx="10857">35784</cx:pt>
          <cx:pt idx="10858">31500</cx:pt>
          <cx:pt idx="10859">67500</cx:pt>
          <cx:pt idx="10860">26217</cx:pt>
          <cx:pt idx="10861">23211</cx:pt>
          <cx:pt idx="10862">45202.5</cx:pt>
          <cx:pt idx="10863">10125</cx:pt>
          <cx:pt idx="10864">39604.5</cx:pt>
          <cx:pt idx="10865">43033.5</cx:pt>
          <cx:pt idx="10866">21510</cx:pt>
          <cx:pt idx="10867">38551.5</cx:pt>
          <cx:pt idx="10868">38322</cx:pt>
          <cx:pt idx="10869">13500</cx:pt>
          <cx:pt idx="10870">4419</cx:pt>
          <cx:pt idx="10871">11812.5</cx:pt>
          <cx:pt idx="10872">31648.5</cx:pt>
          <cx:pt idx="10873">21577.5</cx:pt>
          <cx:pt idx="10874">17946</cx:pt>
          <cx:pt idx="10875">37800</cx:pt>
          <cx:pt idx="10876">29970</cx:pt>
          <cx:pt idx="10877">36211.5</cx:pt>
          <cx:pt idx="10878">16380</cx:pt>
          <cx:pt idx="10879">42412.5</cx:pt>
          <cx:pt idx="10880">17167.5</cx:pt>
          <cx:pt idx="10881">19260</cx:pt>
          <cx:pt idx="10882">38263.5</cx:pt>
          <cx:pt idx="10883">23773.5</cx:pt>
          <cx:pt idx="10884">19962</cx:pt>
          <cx:pt idx="10885">26640</cx:pt>
          <cx:pt idx="10886">23224.5</cx:pt>
          <cx:pt idx="10887">25578</cx:pt>
          <cx:pt idx="10888">12231</cx:pt>
          <cx:pt idx="10889">36211.5</cx:pt>
          <cx:pt idx="10890">34465.5</cx:pt>
          <cx:pt idx="10891">9319.5</cx:pt>
          <cx:pt idx="10892">31090.5</cx:pt>
          <cx:pt idx="10893">11916</cx:pt>
          <cx:pt idx="10894">12042</cx:pt>
          <cx:pt idx="10895">18265.5</cx:pt>
          <cx:pt idx="10896">26640</cx:pt>
          <cx:pt idx="10897">30573</cx:pt>
          <cx:pt idx="10898">17563.5</cx:pt>
          <cx:pt idx="10899">21906</cx:pt>
          <cx:pt idx="10900">16236</cx:pt>
          <cx:pt idx="10901">62568</cx:pt>
          <cx:pt idx="10902">15444</cx:pt>
          <cx:pt idx="10903">41670</cx:pt>
          <cx:pt idx="10904">37125</cx:pt>
          <cx:pt idx="10905">19255.5</cx:pt>
          <cx:pt idx="10906">25960.5</cx:pt>
          <cx:pt idx="10907">22527</cx:pt>
          <cx:pt idx="10908">22018.5</cx:pt>
          <cx:pt idx="10909">4945.5</cx:pt>
          <cx:pt idx="10910">17001</cx:pt>
          <cx:pt idx="10911">40680</cx:pt>
          <cx:pt idx="10912">31347</cx:pt>
          <cx:pt idx="10913">21541.5</cx:pt>
          <cx:pt idx="10914">18630</cx:pt>
          <cx:pt idx="10915">31770</cx:pt>
          <cx:pt idx="10916">11236.5</cx:pt>
          <cx:pt idx="10917">19782</cx:pt>
          <cx:pt idx="10918">14652</cx:pt>
          <cx:pt idx="10919">19161</cx:pt>
          <cx:pt idx="10920">39361.5</cx:pt>
          <cx:pt idx="10921">32895</cx:pt>
          <cx:pt idx="10922">17914.5</cx:pt>
          <cx:pt idx="10923">24741</cx:pt>
          <cx:pt idx="10924">25537.5</cx:pt>
          <cx:pt idx="10925">28444.5</cx:pt>
          <cx:pt idx="10926">30717</cx:pt>
          <cx:pt idx="10927">25708.5</cx:pt>
          <cx:pt idx="10928">39474</cx:pt>
          <cx:pt idx="10929">35937</cx:pt>
          <cx:pt idx="10930">20893.5</cx:pt>
          <cx:pt idx="10931">16033.5</cx:pt>
          <cx:pt idx="10932">29821.5</cx:pt>
          <cx:pt idx="10933">24259.5</cx:pt>
          <cx:pt idx="10934">30699</cx:pt>
          <cx:pt idx="10935">36616.5</cx:pt>
          <cx:pt idx="10936">55030.5</cx:pt>
          <cx:pt idx="10937">60867</cx:pt>
          <cx:pt idx="10938">36459</cx:pt>
          <cx:pt idx="10939">39456</cx:pt>
          <cx:pt idx="10940">5332.5</cx:pt>
          <cx:pt idx="10941">14548.5</cx:pt>
          <cx:pt idx="10942">31500</cx:pt>
          <cx:pt idx="10943">10710</cx:pt>
          <cx:pt idx="10944">6750</cx:pt>
          <cx:pt idx="10945">4828.5</cx:pt>
          <cx:pt idx="10946">38637</cx:pt>
          <cx:pt idx="10947">28080</cx:pt>
          <cx:pt idx="10948">38137.5</cx:pt>
          <cx:pt idx="10949">30568.5</cx:pt>
          <cx:pt idx="10950">40635</cx:pt>
          <cx:pt idx="10951">11826</cx:pt>
          <cx:pt idx="10952">6736.5</cx:pt>
          <cx:pt idx="10953">24259.5</cx:pt>
          <cx:pt idx="10954">51543</cx:pt>
          <cx:pt idx="10955">23665.5</cx:pt>
          <cx:pt idx="10956">75766.5</cx:pt>
          <cx:pt idx="10957">18819</cx:pt>
          <cx:pt idx="10958">15750</cx:pt>
          <cx:pt idx="10959">38556</cx:pt>
          <cx:pt idx="10960">28786.5</cx:pt>
          <cx:pt idx="10961">24543</cx:pt>
          <cx:pt idx="10962">22500</cx:pt>
          <cx:pt idx="10963">40486.5</cx:pt>
          <cx:pt idx="10964">20677.5</cx:pt>
          <cx:pt idx="10965">69421.5</cx:pt>
          <cx:pt idx="10966">16200</cx:pt>
          <cx:pt idx="10967">26446.5</cx:pt>
          <cx:pt idx="10968">14580</cx:pt>
          <cx:pt idx="10969">21433.5</cx:pt>
          <cx:pt idx="10970">43785</cx:pt>
          <cx:pt idx="10971">13500</cx:pt>
          <cx:pt idx="10972">28899</cx:pt>
          <cx:pt idx="10973">61222.5</cx:pt>
          <cx:pt idx="10974">12375</cx:pt>
          <cx:pt idx="10975">38155.5</cx:pt>
          <cx:pt idx="10976">50256</cx:pt>
          <cx:pt idx="10977">21555</cx:pt>
          <cx:pt idx="10978">5827.5</cx:pt>
          <cx:pt idx="10979">31018.5</cx:pt>
          <cx:pt idx="10980">19134</cx:pt>
          <cx:pt idx="10981">23107.5</cx:pt>
          <cx:pt idx="10982">39069</cx:pt>
          <cx:pt idx="10983">31833</cx:pt>
          <cx:pt idx="10984">44203.5</cx:pt>
          <cx:pt idx="10985">51322.5</cx:pt>
          <cx:pt idx="10986">7425</cx:pt>
          <cx:pt idx="10987">27580.5</cx:pt>
          <cx:pt idx="10988">12591</cx:pt>
          <cx:pt idx="10989">27004.5</cx:pt>
          <cx:pt idx="10990">10489.5</cx:pt>
          <cx:pt idx="10991">30474</cx:pt>
          <cx:pt idx="10992">42948</cx:pt>
          <cx:pt idx="10993">42781.5</cx:pt>
          <cx:pt idx="10994">18508.5</cx:pt>
          <cx:pt idx="10995">29520</cx:pt>
          <cx:pt idx="10996">23107.5</cx:pt>
          <cx:pt idx="10997">50467.5</cx:pt>
          <cx:pt idx="10998">61105.5</cx:pt>
          <cx:pt idx="10999">6750</cx:pt>
          <cx:pt idx="11000">12276</cx:pt>
          <cx:pt idx="11001">15858</cx:pt>
          <cx:pt idx="11002">8212.5</cx:pt>
          <cx:pt idx="11003">17761.5</cx:pt>
          <cx:pt idx="11004">28953</cx:pt>
          <cx:pt idx="11005">20011.5</cx:pt>
          <cx:pt idx="11006">14206.5</cx:pt>
          <cx:pt idx="11007">32602.5</cx:pt>
          <cx:pt idx="11008">16011</cx:pt>
          <cx:pt idx="11009">46174.5</cx:pt>
          <cx:pt idx="11010">28926</cx:pt>
          <cx:pt idx="11011">48676.5</cx:pt>
          <cx:pt idx="11012">22630.5</cx:pt>
          <cx:pt idx="11013">38740.5</cx:pt>
          <cx:pt idx="11014">47322</cx:pt>
          <cx:pt idx="11015">26316</cx:pt>
          <cx:pt idx="11016">24259.5</cx:pt>
          <cx:pt idx="11017">11848.5</cx:pt>
          <cx:pt idx="11018">18679.5</cx:pt>
          <cx:pt idx="11019">36927</cx:pt>
          <cx:pt idx="11020">21307.5</cx:pt>
          <cx:pt idx="11021">53248.5</cx:pt>
          <cx:pt idx="11022">52321.5</cx:pt>
          <cx:pt idx="11023">43033.5</cx:pt>
          <cx:pt idx="11024">30690</cx:pt>
          <cx:pt idx="11025">28215</cx:pt>
          <cx:pt idx="11026">30406.5</cx:pt>
          <cx:pt idx="11027">31788</cx:pt>
          <cx:pt idx="11028">40459.5</cx:pt>
          <cx:pt idx="11029">26743.5</cx:pt>
          <cx:pt idx="11030">31518</cx:pt>
          <cx:pt idx="11031">30442.5</cx:pt>
          <cx:pt idx="11032">51403.5</cx:pt>
          <cx:pt idx="11033">16582.5</cx:pt>
          <cx:pt idx="11034">40369.5</cx:pt>
          <cx:pt idx="11035">13500</cx:pt>
          <cx:pt idx="11036">25078.5</cx:pt>
          <cx:pt idx="11037">5346</cx:pt>
          <cx:pt idx="11038">35347.5</cx:pt>
          <cx:pt idx="11039">43389</cx:pt>
          <cx:pt idx="11040">46084.5</cx:pt>
          <cx:pt idx="11041">38250</cx:pt>
          <cx:pt idx="11042">15165</cx:pt>
          <cx:pt idx="11043">10084.5</cx:pt>
          <cx:pt idx="11044">15138</cx:pt>
          <cx:pt idx="11045">17968.5</cx:pt>
          <cx:pt idx="11046">21028.5</cx:pt>
          <cx:pt idx="11047">20785.5</cx:pt>
          <cx:pt idx="11048">20794.5</cx:pt>
          <cx:pt idx="11049">28345.5</cx:pt>
          <cx:pt idx="11050">43191</cx:pt>
          <cx:pt idx="11051">12087</cx:pt>
          <cx:pt idx="11052">57685.5</cx:pt>
          <cx:pt idx="11053">22500</cx:pt>
          <cx:pt idx="11054">18531</cx:pt>
          <cx:pt idx="11055">10849.5</cx:pt>
          <cx:pt idx="11056">20803.5</cx:pt>
          <cx:pt idx="11057">7164</cx:pt>
          <cx:pt idx="11058">13500</cx:pt>
          <cx:pt idx="11059">31522.5</cx:pt>
          <cx:pt idx="11060">32166</cx:pt>
          <cx:pt idx="11061">15750</cx:pt>
          <cx:pt idx="11062">25321.5</cx:pt>
          <cx:pt idx="11063">37309.5</cx:pt>
          <cx:pt idx="11064">14395.5</cx:pt>
          <cx:pt idx="11065">20677.5</cx:pt>
          <cx:pt idx="11066">25560</cx:pt>
          <cx:pt idx="11067">17167.5</cx:pt>
          <cx:pt idx="11068">40189.5</cx:pt>
          <cx:pt idx="11069">15466.5</cx:pt>
          <cx:pt idx="11070">25564.5</cx:pt>
          <cx:pt idx="11071">25537.5</cx:pt>
          <cx:pt idx="11072">31455</cx:pt>
          <cx:pt idx="11073">26901</cx:pt>
          <cx:pt idx="11074">45000</cx:pt>
          <cx:pt idx="11075">22216.5</cx:pt>
          <cx:pt idx="11076">35617.5</cx:pt>
          <cx:pt idx="11077">36459</cx:pt>
          <cx:pt idx="11078">29290.5</cx:pt>
          <cx:pt idx="11079">14364</cx:pt>
          <cx:pt idx="11080">20979</cx:pt>
          <cx:pt idx="11081">12694.5</cx:pt>
          <cx:pt idx="11082">35554.5</cx:pt>
          <cx:pt idx="11083">22266</cx:pt>
          <cx:pt idx="11084">24543</cx:pt>
          <cx:pt idx="11085">18171</cx:pt>
          <cx:pt idx="11086">23008.5</cx:pt>
          <cx:pt idx="11087">25042.5</cx:pt>
          <cx:pt idx="11088">19791</cx:pt>
          <cx:pt idx="11089">47322</cx:pt>
          <cx:pt idx="11090">23193</cx:pt>
          <cx:pt idx="11091">49338</cx:pt>
          <cx:pt idx="11092">42660</cx:pt>
          <cx:pt idx="11093">29839.5</cx:pt>
          <cx:pt idx="11094">16978.5</cx:pt>
          <cx:pt idx="11095">6538.5</cx:pt>
          <cx:pt idx="11096">18562.5</cx:pt>
          <cx:pt idx="11097">16047</cx:pt>
          <cx:pt idx="11098">41679</cx:pt>
          <cx:pt idx="11099">22018.5</cx:pt>
          <cx:pt idx="11100">12375</cx:pt>
          <cx:pt idx="11101">16146</cx:pt>
          <cx:pt idx="11102">29875.5</cx:pt>
          <cx:pt idx="11103">24583.5</cx:pt>
          <cx:pt idx="11104">31968</cx:pt>
          <cx:pt idx="11105">17923.5</cx:pt>
          <cx:pt idx="11106">44563.5</cx:pt>
          <cx:pt idx="11107">13963.5</cx:pt>
          <cx:pt idx="11108">18562.5</cx:pt>
          <cx:pt idx="11109">26833.5</cx:pt>
          <cx:pt idx="11110">18261</cx:pt>
          <cx:pt idx="11111">35824.5</cx:pt>
          <cx:pt idx="11112">26838</cx:pt>
          <cx:pt idx="11113">10026</cx:pt>
          <cx:pt idx="11114">9000</cx:pt>
          <cx:pt idx="11115">13414.5</cx:pt>
          <cx:pt idx="11116">8595</cx:pt>
          <cx:pt idx="11117">11736</cx:pt>
          <cx:pt idx="11118">37516.5</cx:pt>
          <cx:pt idx="11119">25839</cx:pt>
          <cx:pt idx="11120">40486.5</cx:pt>
          <cx:pt idx="11121">10795.5</cx:pt>
          <cx:pt idx="11122">19984.5</cx:pt>
          <cx:pt idx="11123">25537.5</cx:pt>
          <cx:pt idx="11124">33750</cx:pt>
          <cx:pt idx="11125">32895</cx:pt>
          <cx:pt idx="11126">9000</cx:pt>
          <cx:pt idx="11127">21546</cx:pt>
          <cx:pt idx="11128">20542.5</cx:pt>
          <cx:pt idx="11129">51021</cx:pt>
          <cx:pt idx="11130">35937</cx:pt>
          <cx:pt idx="11131">7875</cx:pt>
          <cx:pt idx="11132">14863.5</cx:pt>
          <cx:pt idx="11133">13500</cx:pt>
          <cx:pt idx="11134">15070.5</cx:pt>
          <cx:pt idx="11135">27193.5</cx:pt>
          <cx:pt idx="11136">31261.5</cx:pt>
          <cx:pt idx="11137">31356</cx:pt>
          <cx:pt idx="11138">19318.5</cx:pt>
          <cx:pt idx="11139">49873.5</cx:pt>
          <cx:pt idx="11140">4441.5</cx:pt>
          <cx:pt idx="11141">29412</cx:pt>
          <cx:pt idx="11142">34780.5</cx:pt>
          <cx:pt idx="11143">30415.5</cx:pt>
          <cx:pt idx="11144">42547.5</cx:pt>
          <cx:pt idx="11145">20596.5</cx:pt>
          <cx:pt idx="11146">10206</cx:pt>
          <cx:pt idx="11147">45954</cx:pt>
          <cx:pt idx="11148">31653</cx:pt>
          <cx:pt idx="11149">52146</cx:pt>
          <cx:pt idx="11150">30442.5</cx:pt>
          <cx:pt idx="11151">23836.5</cx:pt>
          <cx:pt idx="11152">54387</cx:pt>
          <cx:pt idx="11153">26217</cx:pt>
          <cx:pt idx="11154">10768.5</cx:pt>
          <cx:pt idx="11155">28215</cx:pt>
          <cx:pt idx="11156">44748</cx:pt>
          <cx:pt idx="11157">31464</cx:pt>
          <cx:pt idx="11158">18585</cx:pt>
          <cx:pt idx="11159">7555.5</cx:pt>
          <cx:pt idx="11160">23494.5</cx:pt>
          <cx:pt idx="11161">22797</cx:pt>
          <cx:pt idx="11162">23494.5</cx:pt>
          <cx:pt idx="11163">15372</cx:pt>
          <cx:pt idx="11164">21109.5</cx:pt>
          <cx:pt idx="11165">15750</cx:pt>
          <cx:pt idx="11166">9000</cx:pt>
          <cx:pt idx="11167">9000</cx:pt>
          <cx:pt idx="11168">67500</cx:pt>
          <cx:pt idx="11169">49549.5</cx:pt>
          <cx:pt idx="11170">18837</cx:pt>
          <cx:pt idx="11171">39933</cx:pt>
          <cx:pt idx="11172">22585.5</cx:pt>
          <cx:pt idx="11173">7015.5</cx:pt>
          <cx:pt idx="11174">32809.5</cx:pt>
          <cx:pt idx="11175">35554.5</cx:pt>
          <cx:pt idx="11176">25726.5</cx:pt>
          <cx:pt idx="11177">31887</cx:pt>
          <cx:pt idx="11178">50463</cx:pt>
          <cx:pt idx="11179">35698.5</cx:pt>
          <cx:pt idx="11180">35982</cx:pt>
          <cx:pt idx="11181">51948</cx:pt>
          <cx:pt idx="11182">8226</cx:pt>
          <cx:pt idx="11183">31464</cx:pt>
          <cx:pt idx="11184">38196</cx:pt>
          <cx:pt idx="11185">46044</cx:pt>
          <cx:pt idx="11186">22500</cx:pt>
          <cx:pt idx="11187">14373</cx:pt>
          <cx:pt idx="11188">21397.5</cx:pt>
          <cx:pt idx="11189">9000</cx:pt>
          <cx:pt idx="11190">34596</cx:pt>
          <cx:pt idx="11191">19170</cx:pt>
          <cx:pt idx="11192">15016.5</cx:pt>
          <cx:pt idx="11193">43546.5</cx:pt>
          <cx:pt idx="11194">28561.5</cx:pt>
          <cx:pt idx="11195">30357</cx:pt>
          <cx:pt idx="11196">16146</cx:pt>
          <cx:pt idx="11197">19975.5</cx:pt>
          <cx:pt idx="11198">37669.5</cx:pt>
          <cx:pt idx="11199">10953</cx:pt>
          <cx:pt idx="11200">24939</cx:pt>
          <cx:pt idx="11201">34731</cx:pt>
          <cx:pt idx="11202">39136.5</cx:pt>
          <cx:pt idx="11203">16839</cx:pt>
          <cx:pt idx="11204">41692.5</cx:pt>
          <cx:pt idx="11205">18643.5</cx:pt>
          <cx:pt idx="11206">37044</cx:pt>
          <cx:pt idx="11207">11749.5</cx:pt>
          <cx:pt idx="11208">70956</cx:pt>
          <cx:pt idx="11209">23026.5</cx:pt>
          <cx:pt idx="11210">18378</cx:pt>
          <cx:pt idx="11211">9000</cx:pt>
          <cx:pt idx="11212">126045</cx:pt>
          <cx:pt idx="11213">62572.5</cx:pt>
          <cx:pt idx="11214">33457.5</cx:pt>
          <cx:pt idx="11215">24412.5</cx:pt>
          <cx:pt idx="11216">66532.5</cx:pt>
          <cx:pt idx="11217">9000</cx:pt>
          <cx:pt idx="11218">40500</cx:pt>
          <cx:pt idx="11219">55512</cx:pt>
          <cx:pt idx="11220">17950.5</cx:pt>
          <cx:pt idx="11221">18643.5</cx:pt>
          <cx:pt idx="11222">23539.5</cx:pt>
          <cx:pt idx="11223">18499.5</cx:pt>
          <cx:pt idx="11224">16767</cx:pt>
          <cx:pt idx="11225">25969.5</cx:pt>
          <cx:pt idx="11226">15750</cx:pt>
          <cx:pt idx="11227">25056</cx:pt>
          <cx:pt idx="11228">29196</cx:pt>
          <cx:pt idx="11229">27229.5</cx:pt>
          <cx:pt idx="11230">30276</cx:pt>
          <cx:pt idx="11231">32571</cx:pt>
          <cx:pt idx="11232">10125</cx:pt>
          <cx:pt idx="11233">16456.5</cx:pt>
          <cx:pt idx="11234">23850</cx:pt>
          <cx:pt idx="11235">10210.5</cx:pt>
          <cx:pt idx="11236">10206</cx:pt>
          <cx:pt idx="11237">9000</cx:pt>
          <cx:pt idx="11238">19867.5</cx:pt>
          <cx:pt idx="11239">36927</cx:pt>
          <cx:pt idx="11240">25920</cx:pt>
          <cx:pt idx="11241">19791</cx:pt>
          <cx:pt idx="11242">16312.5</cx:pt>
          <cx:pt idx="11243">11092.5</cx:pt>
          <cx:pt idx="11244">26604</cx:pt>
          <cx:pt idx="11245">12726</cx:pt>
          <cx:pt idx="11246">52492.5</cx:pt>
          <cx:pt idx="11247">42390</cx:pt>
          <cx:pt idx="11248">32125.5</cx:pt>
          <cx:pt idx="11249">17563.5</cx:pt>
          <cx:pt idx="11250">35698.5</cx:pt>
          <cx:pt idx="11251">19759.5</cx:pt>
          <cx:pt idx="11252">12672</cx:pt>
          <cx:pt idx="11253">31707</cx:pt>
          <cx:pt idx="11254">6750</cx:pt>
          <cx:pt idx="11255">27544.5</cx:pt>
          <cx:pt idx="11256">55422</cx:pt>
          <cx:pt idx="11257">42660</cx:pt>
          <cx:pt idx="11258">16713</cx:pt>
          <cx:pt idx="11259">14958</cx:pt>
          <cx:pt idx="11260">16164</cx:pt>
          <cx:pt idx="11261">32395.5</cx:pt>
          <cx:pt idx="11262">13500</cx:pt>
          <cx:pt idx="11263">38322</cx:pt>
          <cx:pt idx="11264">21888</cx:pt>
          <cx:pt idx="11265">32242.5</cx:pt>
          <cx:pt idx="11266">14148</cx:pt>
          <cx:pt idx="11267">26833.5</cx:pt>
          <cx:pt idx="11268">36054</cx:pt>
          <cx:pt idx="11269">22500</cx:pt>
          <cx:pt idx="11270">13963.5</cx:pt>
          <cx:pt idx="11271">29677.5</cx:pt>
          <cx:pt idx="11272">22252.5</cx:pt>
          <cx:pt idx="11273">26928</cx:pt>
          <cx:pt idx="11274">13500</cx:pt>
          <cx:pt idx="11275">41692.5</cx:pt>
          <cx:pt idx="11276">11862</cx:pt>
          <cx:pt idx="11277">35824.5</cx:pt>
          <cx:pt idx="11278">11871</cx:pt>
          <cx:pt idx="11279">27153</cx:pt>
          <cx:pt idx="11280">19872</cx:pt>
          <cx:pt idx="11281">23503.5</cx:pt>
          <cx:pt idx="11282">36562.5</cx:pt>
          <cx:pt idx="11283">27558</cx:pt>
          <cx:pt idx="11284">62964</cx:pt>
          <cx:pt idx="11285">12951</cx:pt>
          <cx:pt idx="11286">20250</cx:pt>
          <cx:pt idx="11287">6750</cx:pt>
          <cx:pt idx="11288">38628</cx:pt>
          <cx:pt idx="11289">19930.5</cx:pt>
          <cx:pt idx="11290">10615.5</cx:pt>
          <cx:pt idx="11291">68490</cx:pt>
          <cx:pt idx="11292">17338.5</cx:pt>
          <cx:pt idx="11293">40500</cx:pt>
          <cx:pt idx="11294">22050</cx:pt>
          <cx:pt idx="11295">23697</cx:pt>
          <cx:pt idx="11296">18769.5</cx:pt>
          <cx:pt idx="11297">23301</cx:pt>
          <cx:pt idx="11298">6750</cx:pt>
          <cx:pt idx="11299">40063.5</cx:pt>
          <cx:pt idx="11300">13612.5</cx:pt>
          <cx:pt idx="11301">22554</cx:pt>
          <cx:pt idx="11302">22365</cx:pt>
          <cx:pt idx="11303">7254</cx:pt>
          <cx:pt idx="11304">43596</cx:pt>
          <cx:pt idx="11305">17563.5</cx:pt>
          <cx:pt idx="11306">26500.5</cx:pt>
          <cx:pt idx="11307">16443</cx:pt>
          <cx:pt idx="11308">14980.5</cx:pt>
          <cx:pt idx="11309">35325</cx:pt>
          <cx:pt idx="11310">51543</cx:pt>
          <cx:pt idx="11311">25020</cx:pt>
          <cx:pt idx="11312">40320</cx:pt>
          <cx:pt idx="11313">17361</cx:pt>
          <cx:pt idx="11314">26154</cx:pt>
          <cx:pt idx="11315">10719</cx:pt>
          <cx:pt idx="11316">29250</cx:pt>
          <cx:pt idx="11317">60070.5</cx:pt>
          <cx:pt idx="11318">34717.5</cx:pt>
          <cx:pt idx="11319">54198</cx:pt>
          <cx:pt idx="11320">26518.5</cx:pt>
          <cx:pt idx="11321">38421</cx:pt>
          <cx:pt idx="11322">12298.5</cx:pt>
          <cx:pt idx="11323">32260.5</cx:pt>
          <cx:pt idx="11324">18234</cx:pt>
          <cx:pt idx="11325">20853</cx:pt>
          <cx:pt idx="11326">27697.5</cx:pt>
          <cx:pt idx="11327">26541</cx:pt>
          <cx:pt idx="11328">14494.5</cx:pt>
          <cx:pt idx="11329">30204</cx:pt>
          <cx:pt idx="11330">33025.5</cx:pt>
          <cx:pt idx="11331">5755.5</cx:pt>
          <cx:pt idx="11332">36567</cx:pt>
          <cx:pt idx="11333">13500</cx:pt>
          <cx:pt idx="11334">24115.5</cx:pt>
          <cx:pt idx="11335">17815.5</cx:pt>
          <cx:pt idx="11336">20281.5</cx:pt>
          <cx:pt idx="11337">13500</cx:pt>
          <cx:pt idx="11338">32053.5</cx:pt>
          <cx:pt idx="11339">48757.5</cx:pt>
          <cx:pt idx="11340">24543</cx:pt>
          <cx:pt idx="11341">24475.5</cx:pt>
          <cx:pt idx="11342">32278.5</cx:pt>
          <cx:pt idx="11343">48501</cx:pt>
          <cx:pt idx="11344">72036</cx:pt>
          <cx:pt idx="11345">23773.5</cx:pt>
          <cx:pt idx="11346">23836.5</cx:pt>
          <cx:pt idx="11347">12375</cx:pt>
          <cx:pt idx="11348">22680</cx:pt>
          <cx:pt idx="11349">27931.5</cx:pt>
          <cx:pt idx="11350">26226</cx:pt>
          <cx:pt idx="11351">11965.5</cx:pt>
          <cx:pt idx="11352">26316</cx:pt>
          <cx:pt idx="11353">51876</cx:pt>
          <cx:pt idx="11354">4801.5</cx:pt>
          <cx:pt idx="11355">35050.5</cx:pt>
          <cx:pt idx="11356">12604.5</cx:pt>
          <cx:pt idx="11357">9000</cx:pt>
          <cx:pt idx="11358">20020.5</cx:pt>
          <cx:pt idx="11359">24750</cx:pt>
          <cx:pt idx="11360">8149.5</cx:pt>
          <cx:pt idx="11361">7087.5</cx:pt>
          <cx:pt idx="11362">12595.5</cx:pt>
          <cx:pt idx="11363">55377</cx:pt>
          <cx:pt idx="11364">37543.5</cx:pt>
          <cx:pt idx="11365">7245</cx:pt>
          <cx:pt idx="11366">8212.5</cx:pt>
          <cx:pt idx="11367">44568</cx:pt>
          <cx:pt idx="11368">13500</cx:pt>
          <cx:pt idx="11369">51817.5</cx:pt>
          <cx:pt idx="11370">13891.5</cx:pt>
          <cx:pt idx="11371">13500</cx:pt>
          <cx:pt idx="11372">33750</cx:pt>
          <cx:pt idx="11373">33394.5</cx:pt>
          <cx:pt idx="11374">30357</cx:pt>
          <cx:pt idx="11375">15178.5</cx:pt>
          <cx:pt idx="11376">9000</cx:pt>
          <cx:pt idx="11377">50400</cx:pt>
          <cx:pt idx="11378">36333</cx:pt>
          <cx:pt idx="11379">22018.5</cx:pt>
          <cx:pt idx="11380">7533</cx:pt>
          <cx:pt idx="11381">49563</cx:pt>
          <cx:pt idx="11382">16564.5</cx:pt>
          <cx:pt idx="11383">8356.5</cx:pt>
          <cx:pt idx="11384">22689</cx:pt>
          <cx:pt idx="11385">31995</cx:pt>
          <cx:pt idx="11386">12433.5</cx:pt>
          <cx:pt idx="11387">32643</cx:pt>
          <cx:pt idx="11388">15016.5</cx:pt>
          <cx:pt idx="11389">3402</cx:pt>
          <cx:pt idx="11390">108805.5</cx:pt>
          <cx:pt idx="11391">38839.5</cx:pt>
          <cx:pt idx="11392">62698.5</cx:pt>
          <cx:pt idx="11393">30528</cx:pt>
          <cx:pt idx="11394">29353.5</cx:pt>
          <cx:pt idx="11395">44082</cx:pt>
          <cx:pt idx="11396">10462.5</cx:pt>
          <cx:pt idx="11397">42223.5</cx:pt>
          <cx:pt idx="11398">22018.5</cx:pt>
          <cx:pt idx="11399">29929.5</cx:pt>
          <cx:pt idx="11400">26284.5</cx:pt>
          <cx:pt idx="11401">34861.5</cx:pt>
          <cx:pt idx="11402">44631</cx:pt>
          <cx:pt idx="11403">7686</cx:pt>
          <cx:pt idx="11404">15822</cx:pt>
          <cx:pt idx="11405">23643</cx:pt>
          <cx:pt idx="11406">6750</cx:pt>
          <cx:pt idx="11407">33876</cx:pt>
          <cx:pt idx="11408">11254.5</cx:pt>
          <cx:pt idx="11409">12375</cx:pt>
          <cx:pt idx="11410">29907</cx:pt>
          <cx:pt idx="11411">21798</cx:pt>
          <cx:pt idx="11412">39843</cx:pt>
          <cx:pt idx="11413">59589</cx:pt>
          <cx:pt idx="11414">48465</cx:pt>
          <cx:pt idx="11415">10125</cx:pt>
          <cx:pt idx="11416">37615.5</cx:pt>
          <cx:pt idx="11417">13500</cx:pt>
          <cx:pt idx="11418">9000</cx:pt>
          <cx:pt idx="11419">61906.5</cx:pt>
          <cx:pt idx="11420">37678.5</cx:pt>
          <cx:pt idx="11421">27679.5</cx:pt>
          <cx:pt idx="11422">37026</cx:pt>
          <cx:pt idx="11423">14233.5</cx:pt>
          <cx:pt idx="11424">37800</cx:pt>
          <cx:pt idx="11425">13864.5</cx:pt>
          <cx:pt idx="11426">58203</cx:pt>
          <cx:pt idx="11427">64647</cx:pt>
          <cx:pt idx="11428">35631</cx:pt>
          <cx:pt idx="11429">17167.5</cx:pt>
          <cx:pt idx="11430">20979</cx:pt>
          <cx:pt idx="11431">22018.5</cx:pt>
          <cx:pt idx="11432">19435.5</cx:pt>
          <cx:pt idx="11433">16164</cx:pt>
          <cx:pt idx="11434">32818.5</cx:pt>
          <cx:pt idx="11435">5944.5</cx:pt>
          <cx:pt idx="11436">20578.5</cx:pt>
          <cx:pt idx="11437">24088.5</cx:pt>
          <cx:pt idx="11438">31653</cx:pt>
          <cx:pt idx="11439">75343.5</cx:pt>
          <cx:pt idx="11440">47853</cx:pt>
          <cx:pt idx="11441">20745</cx:pt>
          <cx:pt idx="11442">19791</cx:pt>
          <cx:pt idx="11443">9000</cx:pt>
          <cx:pt idx="11444">7245</cx:pt>
          <cx:pt idx="11445">40716</cx:pt>
          <cx:pt idx="11446">21888</cx:pt>
          <cx:pt idx="11447">28278</cx:pt>
          <cx:pt idx="11448">36693</cx:pt>
          <cx:pt idx="11449">33876</cx:pt>
          <cx:pt idx="11450">31887</cx:pt>
          <cx:pt idx="11451">23872.5</cx:pt>
          <cx:pt idx="11452">22500</cx:pt>
          <cx:pt idx="11453">14791.5</cx:pt>
          <cx:pt idx="11454">23494.5</cx:pt>
          <cx:pt idx="11455">18900</cx:pt>
          <cx:pt idx="11456">16812</cx:pt>
          <cx:pt idx="11457">16681.5</cx:pt>
          <cx:pt idx="11458">31135.5</cx:pt>
          <cx:pt idx="11459">27994.5</cx:pt>
          <cx:pt idx="11460">17167.5</cx:pt>
          <cx:pt idx="11461">62698.5</cx:pt>
          <cx:pt idx="11462">50485.5</cx:pt>
          <cx:pt idx="11463">25933.5</cx:pt>
          <cx:pt idx="11464">55719</cx:pt>
          <cx:pt idx="11465">50625</cx:pt>
          <cx:pt idx="11466">41692.5</cx:pt>
          <cx:pt idx="11467">29394</cx:pt>
          <cx:pt idx="11468">6619.5</cx:pt>
          <cx:pt idx="11469">26500.5</cx:pt>
          <cx:pt idx="11470">22918.5</cx:pt>
          <cx:pt idx="11471">35392.5</cx:pt>
          <cx:pt idx="11472">22860</cx:pt>
          <cx:pt idx="11473">38250</cx:pt>
          <cx:pt idx="11474">68643</cx:pt>
          <cx:pt idx="11475">46714.5</cx:pt>
          <cx:pt idx="11476">22738.5</cx:pt>
          <cx:pt idx="11477">35937</cx:pt>
          <cx:pt idx="11478">6750</cx:pt>
          <cx:pt idx="11479">29695.5</cx:pt>
          <cx:pt idx="11480">13045.5</cx:pt>
          <cx:pt idx="11481">15052.5</cx:pt>
          <cx:pt idx="11482">28971</cx:pt>
          <cx:pt idx="11483">11362.5</cx:pt>
          <cx:pt idx="11484">26662.5</cx:pt>
          <cx:pt idx="11485">28170</cx:pt>
          <cx:pt idx="11486">19737</cx:pt>
          <cx:pt idx="11487">24340.5</cx:pt>
          <cx:pt idx="11488">27189</cx:pt>
          <cx:pt idx="11489">25128</cx:pt>
          <cx:pt idx="11490">17550</cx:pt>
          <cx:pt idx="11491">13500</cx:pt>
          <cx:pt idx="11492">32602.5</cx:pt>
          <cx:pt idx="11493">17905.5</cx:pt>
          <cx:pt idx="11494">14940</cx:pt>
          <cx:pt idx="11495">24259.5</cx:pt>
          <cx:pt idx="11496">29790</cx:pt>
          <cx:pt idx="11497">24034.5</cx:pt>
          <cx:pt idx="11498">8788.5</cx:pt>
          <cx:pt idx="11499">9000</cx:pt>
          <cx:pt idx="11500">19062</cx:pt>
          <cx:pt idx="11501">48955.5</cx:pt>
          <cx:pt idx="11502">22990.5</cx:pt>
          <cx:pt idx="11503">24939</cx:pt>
          <cx:pt idx="11504">31189.5</cx:pt>
          <cx:pt idx="11505">130779</cx:pt>
          <cx:pt idx="11506">62698.5</cx:pt>
          <cx:pt idx="11507">13045.5</cx:pt>
          <cx:pt idx="11508">71590.5</cx:pt>
          <cx:pt idx="11509">32602.5</cx:pt>
          <cx:pt idx="11510">26217</cx:pt>
          <cx:pt idx="11511">31464</cx:pt>
          <cx:pt idx="11512">9387</cx:pt>
          <cx:pt idx="11513">46786.5</cx:pt>
          <cx:pt idx="11514">28179</cx:pt>
          <cx:pt idx="11515">24961.5</cx:pt>
          <cx:pt idx="11516">10647</cx:pt>
          <cx:pt idx="11517">21865.5</cx:pt>
          <cx:pt idx="11518">31770</cx:pt>
          <cx:pt idx="11519">29074.5</cx:pt>
          <cx:pt idx="11520">16510.5</cx:pt>
          <cx:pt idx="11521">27571.5</cx:pt>
          <cx:pt idx="11522">26446.5</cx:pt>
          <cx:pt idx="11523">53455.5</cx:pt>
          <cx:pt idx="11524">58500</cx:pt>
          <cx:pt idx="11525">30438</cx:pt>
          <cx:pt idx="11526">27558</cx:pt>
          <cx:pt idx="11527">9000</cx:pt>
          <cx:pt idx="11528">21613.5</cx:pt>
          <cx:pt idx="11529">9000</cx:pt>
          <cx:pt idx="11530">33394.5</cx:pt>
          <cx:pt idx="11531">12145.5</cx:pt>
          <cx:pt idx="11532">27850.5</cx:pt>
          <cx:pt idx="11533">27378</cx:pt>
          <cx:pt idx="11534">17266.5</cx:pt>
          <cx:pt idx="11535">22680</cx:pt>
          <cx:pt idx="11536">20011.5</cx:pt>
          <cx:pt idx="11537">33876</cx:pt>
          <cx:pt idx="11538">22954.5</cx:pt>
          <cx:pt idx="11539">66843</cx:pt>
          <cx:pt idx="11540">10849.5</cx:pt>
          <cx:pt idx="11541">9373.5</cx:pt>
          <cx:pt idx="11542">44617.5</cx:pt>
          <cx:pt idx="11543">31023</cx:pt>
          <cx:pt idx="11544">88893</cx:pt>
          <cx:pt idx="11545">38551.5</cx:pt>
          <cx:pt idx="11546">12510</cx:pt>
          <cx:pt idx="11547">16821</cx:pt>
          <cx:pt idx="11548">26743.5</cx:pt>
          <cx:pt idx="11549">24376.5</cx:pt>
          <cx:pt idx="11550">28458</cx:pt>
          <cx:pt idx="11551">28728</cx:pt>
          <cx:pt idx="11552">36562.5</cx:pt>
          <cx:pt idx="11553">25866</cx:pt>
          <cx:pt idx="11554">26316</cx:pt>
          <cx:pt idx="11555">24592.5</cx:pt>
          <cx:pt idx="11556">16627.5</cx:pt>
          <cx:pt idx="11557">53455.5</cx:pt>
          <cx:pt idx="11558">19012.5</cx:pt>
          <cx:pt idx="11559">25101</cx:pt>
          <cx:pt idx="11560">20250</cx:pt>
          <cx:pt idx="11561">20574</cx:pt>
          <cx:pt idx="11562">22500</cx:pt>
          <cx:pt idx="11563">25065</cx:pt>
          <cx:pt idx="11564">9252</cx:pt>
          <cx:pt idx="11565">11911.5</cx:pt>
          <cx:pt idx="11566">23260.5</cx:pt>
          <cx:pt idx="11567">13387.5</cx:pt>
          <cx:pt idx="11568">19332</cx:pt>
          <cx:pt idx="11569">23836.5</cx:pt>
          <cx:pt idx="11570">22437</cx:pt>
          <cx:pt idx="11571">35523</cx:pt>
          <cx:pt idx="11572">15858</cx:pt>
          <cx:pt idx="11573">13500</cx:pt>
          <cx:pt idx="11574">51948</cx:pt>
          <cx:pt idx="11575">13500</cx:pt>
          <cx:pt idx="11576">35523</cx:pt>
          <cx:pt idx="11577">78750</cx:pt>
          <cx:pt idx="11578">26689.5</cx:pt>
          <cx:pt idx="11579">21204</cx:pt>
          <cx:pt idx="11580">38673</cx:pt>
          <cx:pt idx="11581">20394</cx:pt>
          <cx:pt idx="11582">23107.5</cx:pt>
          <cx:pt idx="11583">19831.5</cx:pt>
          <cx:pt idx="11584">35937</cx:pt>
          <cx:pt idx="11585">33763.5</cx:pt>
          <cx:pt idx="11586">54067.5</cx:pt>
          <cx:pt idx="11587">32602.5</cx:pt>
          <cx:pt idx="11588">19908</cx:pt>
          <cx:pt idx="11589">41823</cx:pt>
          <cx:pt idx="11590">42075</cx:pt>
          <cx:pt idx="11591">32305.5</cx:pt>
          <cx:pt idx="11592">8703</cx:pt>
          <cx:pt idx="11593">47749.5</cx:pt>
          <cx:pt idx="11594">37800</cx:pt>
          <cx:pt idx="11595">13482</cx:pt>
          <cx:pt idx="11596">25488</cx:pt>
          <cx:pt idx="11597">12757.5</cx:pt>
          <cx:pt idx="11598">30870</cx:pt>
          <cx:pt idx="11599">33079.5</cx:pt>
          <cx:pt idx="11600">16087.5</cx:pt>
          <cx:pt idx="11601">13500</cx:pt>
          <cx:pt idx="11602">27580.5</cx:pt>
          <cx:pt idx="11603">27013.5</cx:pt>
          <cx:pt idx="11604">16875</cx:pt>
          <cx:pt idx="11605">22234.5</cx:pt>
          <cx:pt idx="11606">27832.5</cx:pt>
          <cx:pt idx="11607">30204</cx:pt>
          <cx:pt idx="11608">14751</cx:pt>
          <cx:pt idx="11609">25578</cx:pt>
          <cx:pt idx="11610">45333</cx:pt>
          <cx:pt idx="11611">58158</cx:pt>
          <cx:pt idx="11612">39469.5</cx:pt>
          <cx:pt idx="11613">29529</cx:pt>
          <cx:pt idx="11614">27679.5</cx:pt>
          <cx:pt idx="11615">20250</cx:pt>
          <cx:pt idx="11616">26640</cx:pt>
          <cx:pt idx="11617">17073</cx:pt>
          <cx:pt idx="11618">22018.5</cx:pt>
          <cx:pt idx="11619">15111</cx:pt>
          <cx:pt idx="11620">18585</cx:pt>
          <cx:pt idx="11621">21847.5</cx:pt>
          <cx:pt idx="11622">23535</cx:pt>
          <cx:pt idx="11623">31333.5</cx:pt>
          <cx:pt idx="11624">34821</cx:pt>
          <cx:pt idx="11625">47641.5</cx:pt>
          <cx:pt idx="11626">4824</cx:pt>
          <cx:pt idx="11627">33552</cx:pt>
          <cx:pt idx="11628">30528</cx:pt>
          <cx:pt idx="11629">23593.5</cx:pt>
          <cx:pt idx="11630">42660</cx:pt>
          <cx:pt idx="11631">9000</cx:pt>
          <cx:pt idx="11632">6750</cx:pt>
          <cx:pt idx="11633">29389.5</cx:pt>
          <cx:pt idx="11634">23800.5</cx:pt>
          <cx:pt idx="11635">8910</cx:pt>
          <cx:pt idx="11636">37800</cx:pt>
          <cx:pt idx="11637">19867.5</cx:pt>
          <cx:pt idx="11638">31653</cx:pt>
          <cx:pt idx="11639">30195</cx:pt>
          <cx:pt idx="11640">28966.5</cx:pt>
          <cx:pt idx="11641">19093.5</cx:pt>
          <cx:pt idx="11642">51543</cx:pt>
          <cx:pt idx="11643">10125</cx:pt>
          <cx:pt idx="11644">14949</cx:pt>
          <cx:pt idx="11645">28539</cx:pt>
          <cx:pt idx="11646">23193</cx:pt>
          <cx:pt idx="11647">12280.5</cx:pt>
          <cx:pt idx="11648">37669.5</cx:pt>
          <cx:pt idx="11649">48969</cx:pt>
          <cx:pt idx="11650">51885</cx:pt>
          <cx:pt idx="11651">63549</cx:pt>
          <cx:pt idx="11652">34906.5</cx:pt>
          <cx:pt idx="11653">10723.5</cx:pt>
          <cx:pt idx="11654">32328</cx:pt>
          <cx:pt idx="11655">31464</cx:pt>
          <cx:pt idx="11656">23071.5</cx:pt>
          <cx:pt idx="11657">33007.5</cx:pt>
          <cx:pt idx="11658">21627</cx:pt>
          <cx:pt idx="11659">8482.5</cx:pt>
          <cx:pt idx="11660">27558</cx:pt>
          <cx:pt idx="11661">6421.5</cx:pt>
          <cx:pt idx="11662">21775.5</cx:pt>
          <cx:pt idx="11663">22270.5</cx:pt>
          <cx:pt idx="11664">10368</cx:pt>
          <cx:pt idx="11665">48586.5</cx:pt>
          <cx:pt idx="11666">6750</cx:pt>
          <cx:pt idx="11667">22396.5</cx:pt>
          <cx:pt idx="11668">10125</cx:pt>
          <cx:pt idx="11669">32409</cx:pt>
          <cx:pt idx="11670">11250</cx:pt>
          <cx:pt idx="11671">15304.5</cx:pt>
          <cx:pt idx="11672">40243.5</cx:pt>
          <cx:pt idx="11673">15790.5</cx:pt>
          <cx:pt idx="11674">43312.5</cx:pt>
          <cx:pt idx="11675">20776.5</cx:pt>
          <cx:pt idx="11676">11835</cx:pt>
          <cx:pt idx="11677">32611.5</cx:pt>
          <cx:pt idx="11678">22608</cx:pt>
          <cx:pt idx="11679">62442</cx:pt>
          <cx:pt idx="11680">22050</cx:pt>
          <cx:pt idx="11681">40054.5</cx:pt>
          <cx:pt idx="11682">16875</cx:pt>
          <cx:pt idx="11683">25330.5</cx:pt>
          <cx:pt idx="11684">22527</cx:pt>
          <cx:pt idx="11685">16164</cx:pt>
          <cx:pt idx="11686">15727.5</cx:pt>
          <cx:pt idx="11687">27000</cx:pt>
          <cx:pt idx="11688">44199</cx:pt>
          <cx:pt idx="11689">31261.5</cx:pt>
          <cx:pt idx="11690">16627.5</cx:pt>
          <cx:pt idx="11691">44509.5</cx:pt>
          <cx:pt idx="11692">22554</cx:pt>
          <cx:pt idx="11693">45000</cx:pt>
          <cx:pt idx="11694">26217</cx:pt>
          <cx:pt idx="11695">16164</cx:pt>
          <cx:pt idx="11696">34911</cx:pt>
          <cx:pt idx="11697">19993.5</cx:pt>
          <cx:pt idx="11698">37822.5</cx:pt>
          <cx:pt idx="11699">44617.5</cx:pt>
          <cx:pt idx="11700">6750</cx:pt>
          <cx:pt idx="11701">26964</cx:pt>
          <cx:pt idx="11702">15381</cx:pt>
          <cx:pt idx="11703">53383.5</cx:pt>
          <cx:pt idx="11704">33259.5</cx:pt>
          <cx:pt idx="11705">42619.5</cx:pt>
          <cx:pt idx="11706">25897.5</cx:pt>
          <cx:pt idx="11707">17455.5</cx:pt>
          <cx:pt idx="11708">14148</cx:pt>
          <cx:pt idx="11709">12298.5</cx:pt>
          <cx:pt idx="11710">11250</cx:pt>
          <cx:pt idx="11711">49927.5</cx:pt>
          <cx:pt idx="11712">18432</cx:pt>
          <cx:pt idx="11713">44991</cx:pt>
          <cx:pt idx="11714">27148.5</cx:pt>
          <cx:pt idx="11715">26131.5</cx:pt>
          <cx:pt idx="11716">57649.5</cx:pt>
          <cx:pt idx="11717">13045.5</cx:pt>
          <cx:pt idx="11718">14733</cx:pt>
          <cx:pt idx="11719">25542</cx:pt>
          <cx:pt idx="11720">22612.5</cx:pt>
          <cx:pt idx="11721">39294</cx:pt>
          <cx:pt idx="11722">12766.5</cx:pt>
          <cx:pt idx="11723">18720</cx:pt>
          <cx:pt idx="11724">49612.5</cx:pt>
          <cx:pt idx="11725">26226</cx:pt>
          <cx:pt idx="11726">29277</cx:pt>
          <cx:pt idx="11727">16875</cx:pt>
          <cx:pt idx="11728">9000</cx:pt>
          <cx:pt idx="11729">13594.5</cx:pt>
          <cx:pt idx="11730">11610</cx:pt>
          <cx:pt idx="11731">17194.5</cx:pt>
          <cx:pt idx="11732">16132.5</cx:pt>
          <cx:pt idx="11733">12357</cx:pt>
          <cx:pt idx="11734">42790.5</cx:pt>
          <cx:pt idx="11735">19300.5</cx:pt>
          <cx:pt idx="11736">10125</cx:pt>
          <cx:pt idx="11737">21460.5</cx:pt>
          <cx:pt idx="11738">10125</cx:pt>
          <cx:pt idx="11739">30528</cx:pt>
          <cx:pt idx="11740">45936</cx:pt>
          <cx:pt idx="11741">35761.5</cx:pt>
          <cx:pt idx="11742">19737</cx:pt>
          <cx:pt idx="11743">30676.5</cx:pt>
          <cx:pt idx="11744">15813</cx:pt>
          <cx:pt idx="11745">31522.5</cx:pt>
          <cx:pt idx="11746">34681.5</cx:pt>
          <cx:pt idx="11747">26302.5</cx:pt>
          <cx:pt idx="11748">20916</cx:pt>
          <cx:pt idx="11749">33381</cx:pt>
          <cx:pt idx="11750">15642</cx:pt>
          <cx:pt idx="11751">26793</cx:pt>
          <cx:pt idx="11752">9000</cx:pt>
          <cx:pt idx="11753">19134</cx:pt>
          <cx:pt idx="11754">30838.5</cx:pt>
          <cx:pt idx="11755">66757.5</cx:pt>
          <cx:pt idx="11756">11835</cx:pt>
          <cx:pt idx="11757">15399</cx:pt>
          <cx:pt idx="11758">16983</cx:pt>
          <cx:pt idx="11759">10341</cx:pt>
          <cx:pt idx="11760">33786</cx:pt>
          <cx:pt idx="11761">26707.5</cx:pt>
          <cx:pt idx="11762">21370.5</cx:pt>
          <cx:pt idx="11763">35937</cx:pt>
          <cx:pt idx="11764">29970</cx:pt>
          <cx:pt idx="11765">27760.5</cx:pt>
          <cx:pt idx="11766">23773.5</cx:pt>
          <cx:pt idx="11767">37255.5</cx:pt>
          <cx:pt idx="11768">13977</cx:pt>
          <cx:pt idx="11769">37309.5</cx:pt>
          <cx:pt idx="11770">7956</cx:pt>
          <cx:pt idx="11771">16852.5</cx:pt>
          <cx:pt idx="11772">30586.5</cx:pt>
          <cx:pt idx="11773">25663.5</cx:pt>
          <cx:pt idx="11774">36459</cx:pt>
          <cx:pt idx="11775">22495.5</cx:pt>
          <cx:pt idx="11776">17419.5</cx:pt>
          <cx:pt idx="11777">39978</cx:pt>
          <cx:pt idx="11778">13500</cx:pt>
          <cx:pt idx="11779">18481.5</cx:pt>
          <cx:pt idx="11780">24732</cx:pt>
          <cx:pt idx="11781">23161.5</cx:pt>
          <cx:pt idx="11782">13761</cx:pt>
          <cx:pt idx="11783">9000</cx:pt>
          <cx:pt idx="11784">15750</cx:pt>
          <cx:pt idx="11785">21109.5</cx:pt>
          <cx:pt idx="11786">31320</cx:pt>
          <cx:pt idx="11787">30865.5</cx:pt>
          <cx:pt idx="11788">17149.5</cx:pt>
          <cx:pt idx="11789">10800</cx:pt>
          <cx:pt idx="11790">26856</cx:pt>
          <cx:pt idx="11791">33858</cx:pt>
          <cx:pt idx="11792">9490.5</cx:pt>
          <cx:pt idx="11793">26833.5</cx:pt>
          <cx:pt idx="11794">18994.5</cx:pt>
          <cx:pt idx="11795">40347</cx:pt>
          <cx:pt idx="11796">55507.5</cx:pt>
          <cx:pt idx="11797">47965.5</cx:pt>
          <cx:pt idx="11798">35419.5</cx:pt>
          <cx:pt idx="11799">36459</cx:pt>
          <cx:pt idx="11800">16299</cx:pt>
          <cx:pt idx="11801">9679.5</cx:pt>
          <cx:pt idx="11802">41692.5</cx:pt>
          <cx:pt idx="11803">23692.5</cx:pt>
          <cx:pt idx="11804">11871</cx:pt>
          <cx:pt idx="11805">45000</cx:pt>
          <cx:pt idx="11806">27499.5</cx:pt>
          <cx:pt idx="11807">18400.5</cx:pt>
          <cx:pt idx="11808">28197</cx:pt>
          <cx:pt idx="11809">39078</cx:pt>
          <cx:pt idx="11810">42390</cx:pt>
          <cx:pt idx="11811">20250</cx:pt>
          <cx:pt idx="11812">43983</cx:pt>
          <cx:pt idx="11813">34911</cx:pt>
          <cx:pt idx="11814">33264</cx:pt>
          <cx:pt idx="11815">22018.5</cx:pt>
          <cx:pt idx="11816">5431.5</cx:pt>
          <cx:pt idx="11817">22500</cx:pt>
          <cx:pt idx="11818">21046.5</cx:pt>
          <cx:pt idx="11819">26433</cx:pt>
          <cx:pt idx="11820">40320</cx:pt>
          <cx:pt idx="11821">38286</cx:pt>
          <cx:pt idx="11822">16587</cx:pt>
          <cx:pt idx="11823">45333</cx:pt>
          <cx:pt idx="11824">34465.5</cx:pt>
          <cx:pt idx="11825">11304</cx:pt>
          <cx:pt idx="11826">5616</cx:pt>
          <cx:pt idx="11827">27189</cx:pt>
          <cx:pt idx="11828">17905.5</cx:pt>
          <cx:pt idx="11829">13288.5</cx:pt>
          <cx:pt idx="11830">30393</cx:pt>
          <cx:pt idx="11831">38200.5</cx:pt>
          <cx:pt idx="11832">26316</cx:pt>
          <cx:pt idx="11833">35509.5</cx:pt>
          <cx:pt idx="11834">12627</cx:pt>
          <cx:pt idx="11835">25551</cx:pt>
          <cx:pt idx="11836">55021.5</cx:pt>
          <cx:pt idx="11837">33147</cx:pt>
          <cx:pt idx="11838">33750</cx:pt>
          <cx:pt idx="11839">9000</cx:pt>
          <cx:pt idx="11840">11533.5</cx:pt>
          <cx:pt idx="11841">5877</cx:pt>
          <cx:pt idx="11842">38452.5</cx:pt>
          <cx:pt idx="11843">39438</cx:pt>
          <cx:pt idx="11844">15219</cx:pt>
          <cx:pt idx="11845">42457.5</cx:pt>
          <cx:pt idx="11846">14751</cx:pt>
          <cx:pt idx="11847">30676.5</cx:pt>
          <cx:pt idx="11848">20020.5</cx:pt>
          <cx:pt idx="11849">22477.5</cx:pt>
          <cx:pt idx="11850">36117</cx:pt>
          <cx:pt idx="11851">64395</cx:pt>
          <cx:pt idx="11852">53712</cx:pt>
          <cx:pt idx="11853">45333</cx:pt>
          <cx:pt idx="11854">16047</cx:pt>
          <cx:pt idx="11855">31333.5</cx:pt>
          <cx:pt idx="11856">34749</cx:pt>
          <cx:pt idx="11857">49014</cx:pt>
          <cx:pt idx="11858">13045.5</cx:pt>
          <cx:pt idx="11859">27648</cx:pt>
          <cx:pt idx="11860">22599</cx:pt>
          <cx:pt idx="11861">16681.5</cx:pt>
          <cx:pt idx="11862">25578</cx:pt>
          <cx:pt idx="11863">15750</cx:pt>
          <cx:pt idx="11864">62613</cx:pt>
          <cx:pt idx="11865">22630.5</cx:pt>
          <cx:pt idx="11866">37822.5</cx:pt>
          <cx:pt idx="11867">21672</cx:pt>
          <cx:pt idx="11868">45000</cx:pt>
          <cx:pt idx="11869">10944</cx:pt>
          <cx:pt idx="11870">46683</cx:pt>
          <cx:pt idx="11871">59229</cx:pt>
          <cx:pt idx="11872">19548</cx:pt>
          <cx:pt idx="11873">50602.5</cx:pt>
          <cx:pt idx="11874">15453</cx:pt>
          <cx:pt idx="11875">37822.5</cx:pt>
          <cx:pt idx="11876">10125</cx:pt>
          <cx:pt idx="11877">21996</cx:pt>
          <cx:pt idx="11878">26446.5</cx:pt>
          <cx:pt idx="11879">50413.5</cx:pt>
          <cx:pt idx="11880">15214.5</cx:pt>
          <cx:pt idx="11881">34749</cx:pt>
          <cx:pt idx="11882">13500</cx:pt>
          <cx:pt idx="11883">9922.5</cx:pt>
          <cx:pt idx="11884">13500</cx:pt>
          <cx:pt idx="11885">49873.5</cx:pt>
          <cx:pt idx="11886">6264</cx:pt>
          <cx:pt idx="11887">57015</cx:pt>
          <cx:pt idx="11888">71478</cx:pt>
          <cx:pt idx="11889">65358</cx:pt>
          <cx:pt idx="11890">36459</cx:pt>
          <cx:pt idx="11891">11308.5</cx:pt>
          <cx:pt idx="11892">33394.5</cx:pt>
          <cx:pt idx="11893">44302.5</cx:pt>
          <cx:pt idx="11894">12073.5</cx:pt>
          <cx:pt idx="11895">31522.5</cx:pt>
          <cx:pt idx="11896">21964.5</cx:pt>
          <cx:pt idx="11897">43020</cx:pt>
          <cx:pt idx="11898">37800</cx:pt>
          <cx:pt idx="11899">14350.5</cx:pt>
          <cx:pt idx="11900">48586.5</cx:pt>
          <cx:pt idx="11901">26640</cx:pt>
          <cx:pt idx="11902">49207.5</cx:pt>
          <cx:pt idx="11903">31432.5</cx:pt>
          <cx:pt idx="11904">25101</cx:pt>
          <cx:pt idx="11905">29250</cx:pt>
          <cx:pt idx="11906">50431.5</cx:pt>
          <cx:pt idx="11907">11547</cx:pt>
          <cx:pt idx="11908">13500</cx:pt>
          <cx:pt idx="11909">12618</cx:pt>
          <cx:pt idx="11910">21906</cx:pt>
          <cx:pt idx="11911">24412.5</cx:pt>
          <cx:pt idx="11912">57676.5</cx:pt>
          <cx:pt idx="11913">31018.5</cx:pt>
          <cx:pt idx="11914">16047</cx:pt>
          <cx:pt idx="11915">22500</cx:pt>
          <cx:pt idx="11916">41683.5</cx:pt>
          <cx:pt idx="11917">32602.5</cx:pt>
          <cx:pt idx="11918">26928</cx:pt>
          <cx:pt idx="11919">35392.5</cx:pt>
          <cx:pt idx="11920">16164</cx:pt>
          <cx:pt idx="11921">21609</cx:pt>
          <cx:pt idx="11922">13500</cx:pt>
          <cx:pt idx="11923">43789.5</cx:pt>
          <cx:pt idx="11924">22599</cx:pt>
          <cx:pt idx="11925">19732.5</cx:pt>
          <cx:pt idx="11926">9000</cx:pt>
          <cx:pt idx="11927">23053.5</cx:pt>
          <cx:pt idx="11928">36760.5</cx:pt>
          <cx:pt idx="11929">74565</cx:pt>
          <cx:pt idx="11930">25740</cx:pt>
          <cx:pt idx="11931">14373</cx:pt>
          <cx:pt idx="11932">27693</cx:pt>
          <cx:pt idx="11933">21780</cx:pt>
          <cx:pt idx="11934">24246</cx:pt>
          <cx:pt idx="11935">31486.5</cx:pt>
          <cx:pt idx="11936">11236.5</cx:pt>
          <cx:pt idx="11937">9202.5</cx:pt>
          <cx:pt idx="11938">30073.5</cx:pt>
          <cx:pt idx="11939">24376.5</cx:pt>
          <cx:pt idx="11940">16177.5</cx:pt>
          <cx:pt idx="11941">6750</cx:pt>
          <cx:pt idx="11942">12172.5</cx:pt>
          <cx:pt idx="11943">17509.5</cx:pt>
          <cx:pt idx="11944">27000</cx:pt>
          <cx:pt idx="11945">15664.5</cx:pt>
          <cx:pt idx="11946">13783.5</cx:pt>
          <cx:pt idx="11947">62707.5</cx:pt>
          <cx:pt idx="11948">37768.5</cx:pt>
          <cx:pt idx="11949">10435.5</cx:pt>
          <cx:pt idx="11950">48384</cx:pt>
          <cx:pt idx="11951">22702.5</cx:pt>
          <cx:pt idx="11952">16506</cx:pt>
          <cx:pt idx="11953">31144.5</cx:pt>
          <cx:pt idx="11954">26217</cx:pt>
          <cx:pt idx="11955">16573.5</cx:pt>
          <cx:pt idx="11956">27234</cx:pt>
          <cx:pt idx="11957">12825</cx:pt>
          <cx:pt idx="11958">44158.5</cx:pt>
          <cx:pt idx="11959">21919.5</cx:pt>
          <cx:pt idx="11960">20524.5</cx:pt>
          <cx:pt idx="11961">26928</cx:pt>
          <cx:pt idx="11962">58963.5</cx:pt>
          <cx:pt idx="11963">29290.5</cx:pt>
          <cx:pt idx="11964">25726.5</cx:pt>
          <cx:pt idx="11965">15349.5</cx:pt>
          <cx:pt idx="11966">41692.5</cx:pt>
          <cx:pt idx="11967">14224.5</cx:pt>
          <cx:pt idx="11968">18103.5</cx:pt>
          <cx:pt idx="11969">48631.5</cx:pt>
          <cx:pt idx="11970">46849.5</cx:pt>
          <cx:pt idx="11971">32157</cx:pt>
          <cx:pt idx="11972">44599.5</cx:pt>
          <cx:pt idx="11973">46557</cx:pt>
          <cx:pt idx="11974">17698.5</cx:pt>
          <cx:pt idx="11975">46174.5</cx:pt>
          <cx:pt idx="11976">39244.5</cx:pt>
          <cx:pt idx="11977">14629.5</cx:pt>
          <cx:pt idx="11978">36459</cx:pt>
          <cx:pt idx="11979">19255.5</cx:pt>
          <cx:pt idx="11980">27643.5</cx:pt>
          <cx:pt idx="11981">26001</cx:pt>
          <cx:pt idx="11982">29731.5</cx:pt>
          <cx:pt idx="11983">16047</cx:pt>
          <cx:pt idx="11984">9909</cx:pt>
          <cx:pt idx="11985">50256</cx:pt>
          <cx:pt idx="11986">26316</cx:pt>
          <cx:pt idx="11987">9625.5</cx:pt>
          <cx:pt idx="11988">35208</cx:pt>
          <cx:pt idx="11989">31801.5</cx:pt>
          <cx:pt idx="11990">13644</cx:pt>
          <cx:pt idx="11991">19062</cx:pt>
          <cx:pt idx="11992">38875.5</cx:pt>
          <cx:pt idx="11993">26217</cx:pt>
          <cx:pt idx="11994">17469</cx:pt>
          <cx:pt idx="11995">26226</cx:pt>
          <cx:pt idx="11996">34416</cx:pt>
          <cx:pt idx="11997">12856.5</cx:pt>
          <cx:pt idx="11998">62698.5</cx:pt>
          <cx:pt idx="11999">30492</cx:pt>
          <cx:pt idx="12000">36292.5</cx:pt>
          <cx:pt idx="12001">20160</cx:pt>
          <cx:pt idx="12002">34987.5</cx:pt>
          <cx:pt idx="12003">12618</cx:pt>
          <cx:pt idx="12004">22873.5</cx:pt>
          <cx:pt idx="12005">63427.5</cx:pt>
          <cx:pt idx="12006">36292.5</cx:pt>
          <cx:pt idx="12007">33912</cx:pt>
          <cx:pt idx="12008">25470</cx:pt>
          <cx:pt idx="12009">26388</cx:pt>
          <cx:pt idx="12010">19134</cx:pt>
          <cx:pt idx="12011">47614.5</cx:pt>
          <cx:pt idx="12012">32818.5</cx:pt>
          <cx:pt idx="12013">26928</cx:pt>
          <cx:pt idx="12014">17761.5</cx:pt>
          <cx:pt idx="12015">16875</cx:pt>
          <cx:pt idx="12016">30222</cx:pt>
          <cx:pt idx="12017">38263.5</cx:pt>
          <cx:pt idx="12018">20668.5</cx:pt>
          <cx:pt idx="12019">46174.5</cx:pt>
          <cx:pt idx="12020">26446.5</cx:pt>
          <cx:pt idx="12021">28795.5</cx:pt>
          <cx:pt idx="12022">13500</cx:pt>
          <cx:pt idx="12023">35824.5</cx:pt>
          <cx:pt idx="12024">18508.5</cx:pt>
          <cx:pt idx="12025">10125</cx:pt>
          <cx:pt idx="12026">22500</cx:pt>
          <cx:pt idx="12027">38754</cx:pt>
          <cx:pt idx="12028">8766</cx:pt>
          <cx:pt idx="12029">26154</cx:pt>
          <cx:pt idx="12030">19705.5</cx:pt>
          <cx:pt idx="12031">58365</cx:pt>
          <cx:pt idx="12032">8923.5</cx:pt>
          <cx:pt idx="12033">10125</cx:pt>
          <cx:pt idx="12034">44010</cx:pt>
          <cx:pt idx="12035">44590.5</cx:pt>
          <cx:pt idx="12036">30586.5</cx:pt>
          <cx:pt idx="12037">33165</cx:pt>
          <cx:pt idx="12038">19867.5</cx:pt>
          <cx:pt idx="12039">12375</cx:pt>
          <cx:pt idx="12040">29034</cx:pt>
          <cx:pt idx="12041">21735</cx:pt>
          <cx:pt idx="12042">26532</cx:pt>
          <cx:pt idx="12043">20250</cx:pt>
          <cx:pt idx="12044">31320</cx:pt>
          <cx:pt idx="12045">20524.5</cx:pt>
          <cx:pt idx="12046">50503.5</cx:pt>
          <cx:pt idx="12047">28053</cx:pt>
          <cx:pt idx="12048">24669</cx:pt>
          <cx:pt idx="12049">26874</cx:pt>
          <cx:pt idx="12050">38155.5</cx:pt>
          <cx:pt idx="12051">57001.5</cx:pt>
          <cx:pt idx="12052">16456.5</cx:pt>
          <cx:pt idx="12053">44748</cx:pt>
          <cx:pt idx="12054">21906</cx:pt>
          <cx:pt idx="12055">29106</cx:pt>
          <cx:pt idx="12056">14004</cx:pt>
          <cx:pt idx="12057">28503</cx:pt>
          <cx:pt idx="12058">12375</cx:pt>
          <cx:pt idx="12059">20979</cx:pt>
          <cx:pt idx="12060">19309.5</cx:pt>
          <cx:pt idx="12061">20250</cx:pt>
          <cx:pt idx="12062">12919.5</cx:pt>
          <cx:pt idx="12063">12307.5</cx:pt>
          <cx:pt idx="12064">18688.5</cx:pt>
          <cx:pt idx="12065">24246</cx:pt>
          <cx:pt idx="12066">16047</cx:pt>
          <cx:pt idx="12067">37084.5</cx:pt>
          <cx:pt idx="12068">15462</cx:pt>
          <cx:pt idx="12069">23719.5</cx:pt>
          <cx:pt idx="12070">5332.5</cx:pt>
          <cx:pt idx="12071">11736</cx:pt>
          <cx:pt idx="12072">26703</cx:pt>
          <cx:pt idx="12073">27679.5</cx:pt>
          <cx:pt idx="12074">39307.5</cx:pt>
          <cx:pt idx="12075">30528</cx:pt>
          <cx:pt idx="12076">22500</cx:pt>
          <cx:pt idx="12077">37255.5</cx:pt>
          <cx:pt idx="12078">49248</cx:pt>
          <cx:pt idx="12079">12375</cx:pt>
          <cx:pt idx="12080">28503</cx:pt>
          <cx:pt idx="12081">31653</cx:pt>
          <cx:pt idx="12082">30276</cx:pt>
          <cx:pt idx="12083">22801.5</cx:pt>
          <cx:pt idx="12084">26446.5</cx:pt>
          <cx:pt idx="12085">15943.5</cx:pt>
          <cx:pt idx="12086">28260</cx:pt>
          <cx:pt idx="12087">42750</cx:pt>
          <cx:pt idx="12088">19890</cx:pt>
          <cx:pt idx="12089">26217</cx:pt>
          <cx:pt idx="12090">18031.5</cx:pt>
          <cx:pt idx="12091">23017.5</cx:pt>
          <cx:pt idx="12092">52452</cx:pt>
          <cx:pt idx="12093">16870.5</cx:pt>
          <cx:pt idx="12094">20295</cx:pt>
          <cx:pt idx="12095">34209</cx:pt>
          <cx:pt idx="12096">21888</cx:pt>
          <cx:pt idx="12097">14683.5</cx:pt>
          <cx:pt idx="12098">31909.5</cx:pt>
          <cx:pt idx="12099">19836</cx:pt>
          <cx:pt idx="12100">91147.5</cx:pt>
          <cx:pt idx="12101">27229.5</cx:pt>
          <cx:pt idx="12102">56920.5</cx:pt>
          <cx:pt idx="12103">13842</cx:pt>
          <cx:pt idx="12104">30307.5</cx:pt>
          <cx:pt idx="12105">26316</cx:pt>
          <cx:pt idx="12106">27751.5</cx:pt>
          <cx:pt idx="12107">30055.5</cx:pt>
          <cx:pt idx="12108">225000</cx:pt>
          <cx:pt idx="12109">39789</cx:pt>
          <cx:pt idx="12110">33192</cx:pt>
          <cx:pt idx="12111">7006.5</cx:pt>
          <cx:pt idx="12112">10053</cx:pt>
          <cx:pt idx="12113">26640</cx:pt>
          <cx:pt idx="12114">15111</cx:pt>
          <cx:pt idx="12115">24840</cx:pt>
          <cx:pt idx="12116">4581</cx:pt>
          <cx:pt idx="12117">9000</cx:pt>
          <cx:pt idx="12118">23805</cx:pt>
          <cx:pt idx="12119">19039.5</cx:pt>
          <cx:pt idx="12120">16186.5</cx:pt>
          <cx:pt idx="12121">9000</cx:pt>
          <cx:pt idx="12122">14670</cx:pt>
          <cx:pt idx="12123">68512.5</cx:pt>
          <cx:pt idx="12124">11398.5</cx:pt>
          <cx:pt idx="12125">45594</cx:pt>
          <cx:pt idx="12126">23089.5</cx:pt>
          <cx:pt idx="12127">16047</cx:pt>
          <cx:pt idx="12128">22041</cx:pt>
          <cx:pt idx="12129">29209.5</cx:pt>
          <cx:pt idx="12130">34209</cx:pt>
          <cx:pt idx="12131">14364</cx:pt>
          <cx:pt idx="12132">28597.5</cx:pt>
          <cx:pt idx="12133">19953</cx:pt>
          <cx:pt idx="12134">13500</cx:pt>
          <cx:pt idx="12135">21510</cx:pt>
          <cx:pt idx="12136">8428.5</cx:pt>
          <cx:pt idx="12137">37660.5</cx:pt>
          <cx:pt idx="12138">16456.5</cx:pt>
          <cx:pt idx="12139">15750</cx:pt>
          <cx:pt idx="12140">25011</cx:pt>
          <cx:pt idx="12141">61875</cx:pt>
          <cx:pt idx="12142">8464.5</cx:pt>
          <cx:pt idx="12143">55507.5</cx:pt>
          <cx:pt idx="12144">17532</cx:pt>
          <cx:pt idx="12145">21739.5</cx:pt>
          <cx:pt idx="12146">18589.5</cx:pt>
          <cx:pt idx="12147">34335</cx:pt>
          <cx:pt idx="12148">70434</cx:pt>
          <cx:pt idx="12149">36459</cx:pt>
          <cx:pt idx="12150">29970</cx:pt>
          <cx:pt idx="12151">20299.5</cx:pt>
          <cx:pt idx="12152">21046.5</cx:pt>
          <cx:pt idx="12153">30573</cx:pt>
          <cx:pt idx="12154">39195</cx:pt>
          <cx:pt idx="12155">45850.5</cx:pt>
          <cx:pt idx="12156">25537.5</cx:pt>
          <cx:pt idx="12157">23836.5</cx:pt>
          <cx:pt idx="12158">38331</cx:pt>
          <cx:pt idx="12159">41706</cx:pt>
          <cx:pt idx="12160">12618</cx:pt>
          <cx:pt idx="12161">24561</cx:pt>
          <cx:pt idx="12162">34200</cx:pt>
          <cx:pt idx="12163">64444.5</cx:pt>
          <cx:pt idx="12164">30366</cx:pt>
          <cx:pt idx="12165">31153.5</cx:pt>
          <cx:pt idx="12166">13963.5</cx:pt>
          <cx:pt idx="12167">17046</cx:pt>
          <cx:pt idx="12168">26640</cx:pt>
          <cx:pt idx="12169">46084.5</cx:pt>
          <cx:pt idx="12170">21757.5</cx:pt>
          <cx:pt idx="12171">39033</cx:pt>
          <cx:pt idx="12172">47061</cx:pt>
          <cx:pt idx="12173">25816.5</cx:pt>
          <cx:pt idx="12174">31653</cx:pt>
          <cx:pt idx="12175">47911.5</cx:pt>
          <cx:pt idx="12176">29335.5</cx:pt>
          <cx:pt idx="12177">21906</cx:pt>
          <cx:pt idx="12178">23706</cx:pt>
          <cx:pt idx="12179">35347.5</cx:pt>
          <cx:pt idx="12180">25542</cx:pt>
          <cx:pt idx="12181">14863.5</cx:pt>
          <cx:pt idx="12182">32391</cx:pt>
          <cx:pt idx="12183">31261.5</cx:pt>
          <cx:pt idx="12184">36864</cx:pt>
          <cx:pt idx="12185">25447.5</cx:pt>
          <cx:pt idx="12186">20565</cx:pt>
          <cx:pt idx="12187">40320</cx:pt>
          <cx:pt idx="12188">25848</cx:pt>
          <cx:pt idx="12189">42804</cx:pt>
          <cx:pt idx="12190">25015.5</cx:pt>
          <cx:pt idx="12191">41800.5</cx:pt>
          <cx:pt idx="12192">38331</cx:pt>
          <cx:pt idx="12193">31617</cx:pt>
          <cx:pt idx="12194">14571</cx:pt>
          <cx:pt idx="12195">29524.5</cx:pt>
          <cx:pt idx="12196">22149</cx:pt>
          <cx:pt idx="12197">37480.5</cx:pt>
          <cx:pt idx="12198">28305</cx:pt>
          <cx:pt idx="12199">20997</cx:pt>
          <cx:pt idx="12200">46980</cx:pt>
          <cx:pt idx="12201">39784.5</cx:pt>
          <cx:pt idx="12202">43429.5</cx:pt>
          <cx:pt idx="12203">18216</cx:pt>
          <cx:pt idx="12204">68512.5</cx:pt>
          <cx:pt idx="12205">27958.5</cx:pt>
          <cx:pt idx="12206">13500</cx:pt>
          <cx:pt idx="12207">30690</cx:pt>
          <cx:pt idx="12208">26460</cx:pt>
          <cx:pt idx="12209">30595.5</cx:pt>
          <cx:pt idx="12210">36459</cx:pt>
          <cx:pt idx="12211">13500</cx:pt>
          <cx:pt idx="12212">14022</cx:pt>
          <cx:pt idx="12213">28674</cx:pt>
          <cx:pt idx="12214">11250</cx:pt>
          <cx:pt idx="12215">13500</cx:pt>
          <cx:pt idx="12216">42840</cx:pt>
          <cx:pt idx="12217">29313</cx:pt>
          <cx:pt idx="12218">31995</cx:pt>
          <cx:pt idx="12219">28710</cx:pt>
          <cx:pt idx="12220">17608.5</cx:pt>
          <cx:pt idx="12221">44950.5</cx:pt>
          <cx:pt idx="12222">18891</cx:pt>
          <cx:pt idx="12223">8649</cx:pt>
          <cx:pt idx="12224">34587</cx:pt>
          <cx:pt idx="12225">25056</cx:pt>
          <cx:pt idx="12226">27045</cx:pt>
          <cx:pt idx="12227">9351</cx:pt>
          <cx:pt idx="12228">11875.5</cx:pt>
          <cx:pt idx="12229">13432.5</cx:pt>
          <cx:pt idx="12230">14791.5</cx:pt>
          <cx:pt idx="12231">53455.5</cx:pt>
          <cx:pt idx="12232">36562.5</cx:pt>
          <cx:pt idx="12233">26064</cx:pt>
          <cx:pt idx="12234">32467.5</cx:pt>
          <cx:pt idx="12235">18189</cx:pt>
          <cx:pt idx="12236">30109.5</cx:pt>
          <cx:pt idx="12237">33165</cx:pt>
          <cx:pt idx="12238">26640</cx:pt>
          <cx:pt idx="12239">51381</cx:pt>
          <cx:pt idx="12240">29736</cx:pt>
          <cx:pt idx="12241">13500</cx:pt>
          <cx:pt idx="12242">10044</cx:pt>
          <cx:pt idx="12243">26316</cx:pt>
          <cx:pt idx="12244">29416.5</cx:pt>
          <cx:pt idx="12245">46872</cx:pt>
          <cx:pt idx="12246">26316</cx:pt>
          <cx:pt idx="12247">20767.5</cx:pt>
          <cx:pt idx="12248">22500</cx:pt>
          <cx:pt idx="12249">12375</cx:pt>
          <cx:pt idx="12250">40320</cx:pt>
          <cx:pt idx="12251">22599</cx:pt>
          <cx:pt idx="12252">28683</cx:pt>
          <cx:pt idx="12253">59355</cx:pt>
          <cx:pt idx="12254">32328</cx:pt>
          <cx:pt idx="12255">26086.5</cx:pt>
          <cx:pt idx="12256">12375</cx:pt>
          <cx:pt idx="12257">42642</cx:pt>
          <cx:pt idx="12258">34785</cx:pt>
          <cx:pt idx="12259">27679.5</cx:pt>
          <cx:pt idx="12260">23773.5</cx:pt>
          <cx:pt idx="12261">29862</cx:pt>
          <cx:pt idx="12262">47614.5</cx:pt>
          <cx:pt idx="12263">35482.5</cx:pt>
          <cx:pt idx="12264">16767</cx:pt>
          <cx:pt idx="12265">24543</cx:pt>
          <cx:pt idx="12266">19273.5</cx:pt>
          <cx:pt idx="12267">5535</cx:pt>
          <cx:pt idx="12268">55062</cx:pt>
          <cx:pt idx="12269">37035</cx:pt>
          <cx:pt idx="12270">26406</cx:pt>
          <cx:pt idx="12271">62698.5</cx:pt>
          <cx:pt idx="12272">33025.5</cx:pt>
          <cx:pt idx="12273">20574</cx:pt>
          <cx:pt idx="12274">15268.5</cx:pt>
          <cx:pt idx="12275">59485.5</cx:pt>
          <cx:pt idx="12276">25348.5</cx:pt>
          <cx:pt idx="12277">30528</cx:pt>
          <cx:pt idx="12278">23494.5</cx:pt>
          <cx:pt idx="12279">36841.5</cx:pt>
          <cx:pt idx="12280">49230</cx:pt>
          <cx:pt idx="12281">24745.5</cx:pt>
          <cx:pt idx="12282">47209.5</cx:pt>
          <cx:pt idx="12283">9000</cx:pt>
          <cx:pt idx="12284">14890.5</cx:pt>
          <cx:pt idx="12285">18306</cx:pt>
          <cx:pt idx="12286">45202.5</cx:pt>
          <cx:pt idx="12287">34281</cx:pt>
          <cx:pt idx="12288">26775</cx:pt>
          <cx:pt idx="12289">22527</cx:pt>
          <cx:pt idx="12290">25578</cx:pt>
          <cx:pt idx="12291">14890.5</cx:pt>
          <cx:pt idx="12292">8302.5</cx:pt>
          <cx:pt idx="12293">9000</cx:pt>
          <cx:pt idx="12294">19998</cx:pt>
          <cx:pt idx="12295">24561</cx:pt>
          <cx:pt idx="12296">7875</cx:pt>
          <cx:pt idx="12297">17851.5</cx:pt>
          <cx:pt idx="12298">24885</cx:pt>
          <cx:pt idx="12299">13090.5</cx:pt>
          <cx:pt idx="12300">17149.5</cx:pt>
          <cx:pt idx="12301">24939</cx:pt>
          <cx:pt idx="12302">39438</cx:pt>
          <cx:pt idx="12303">10062</cx:pt>
          <cx:pt idx="12304">23571</cx:pt>
          <cx:pt idx="12305">31630.5</cx:pt>
          <cx:pt idx="12306">20101.5</cx:pt>
          <cx:pt idx="12307">13500</cx:pt>
          <cx:pt idx="12308">41562</cx:pt>
          <cx:pt idx="12309">18000</cx:pt>
          <cx:pt idx="12310">12681</cx:pt>
          <cx:pt idx="12311">28530</cx:pt>
          <cx:pt idx="12312">24561</cx:pt>
          <cx:pt idx="12313">22050</cx:pt>
          <cx:pt idx="12314">17568</cx:pt>
          <cx:pt idx="12315">33543</cx:pt>
          <cx:pt idx="12316">21393</cx:pt>
          <cx:pt idx="12317">22599</cx:pt>
          <cx:pt idx="12318">24525</cx:pt>
          <cx:pt idx="12319">17536.5</cx:pt>
          <cx:pt idx="12320">27796.5</cx:pt>
          <cx:pt idx="12321">28278</cx:pt>
          <cx:pt idx="12322">9000</cx:pt>
          <cx:pt idx="12323">9000</cx:pt>
          <cx:pt idx="12324">16978.5</cx:pt>
          <cx:pt idx="12325">6106.5</cx:pt>
          <cx:pt idx="12326">25128</cx:pt>
          <cx:pt idx="12327">21937.5</cx:pt>
          <cx:pt idx="12328">40801.5</cx:pt>
          <cx:pt idx="12329">10341</cx:pt>
          <cx:pt idx="12330">19512</cx:pt>
          <cx:pt idx="12331">61906.5</cx:pt>
          <cx:pt idx="12332">36441</cx:pt>
          <cx:pt idx="12333">26316</cx:pt>
          <cx:pt idx="12334">67203</cx:pt>
          <cx:pt idx="12335">23305.5</cx:pt>
          <cx:pt idx="12336">26032.5</cx:pt>
          <cx:pt idx="12337">10980</cx:pt>
          <cx:pt idx="12338">17509.5</cx:pt>
          <cx:pt idx="12339">29034</cx:pt>
          <cx:pt idx="12340">28440</cx:pt>
          <cx:pt idx="12341">13500</cx:pt>
          <cx:pt idx="12342">36292.5</cx:pt>
          <cx:pt idx="12343">20299.5</cx:pt>
          <cx:pt idx="12344">44563.5</cx:pt>
          <cx:pt idx="12345">26046</cx:pt>
          <cx:pt idx="12346">13441.5</cx:pt>
          <cx:pt idx="12347">30298.5</cx:pt>
          <cx:pt idx="12348">59589</cx:pt>
          <cx:pt idx="12349">37948.5</cx:pt>
          <cx:pt idx="12350">26550</cx:pt>
          <cx:pt idx="12351">8271</cx:pt>
          <cx:pt idx="12352">26257.5</cx:pt>
          <cx:pt idx="12353">11812.5</cx:pt>
          <cx:pt idx="12354">28498.5</cx:pt>
          <cx:pt idx="12355">30676.5</cx:pt>
          <cx:pt idx="12356">9000</cx:pt>
          <cx:pt idx="12357">9000</cx:pt>
          <cx:pt idx="12358">16893</cx:pt>
          <cx:pt idx="12359">32602.5</cx:pt>
          <cx:pt idx="12360">13896</cx:pt>
          <cx:pt idx="12361">34573.5</cx:pt>
          <cx:pt idx="12362">62698.5</cx:pt>
          <cx:pt idx="12363">33021</cx:pt>
          <cx:pt idx="12364">9058.5</cx:pt>
          <cx:pt idx="12365">13500</cx:pt>
          <cx:pt idx="12366">22500</cx:pt>
          <cx:pt idx="12367">14359.5</cx:pt>
          <cx:pt idx="12368">45333</cx:pt>
          <cx:pt idx="12369">52452</cx:pt>
          <cx:pt idx="12370">38430</cx:pt>
          <cx:pt idx="12371">12334.5</cx:pt>
          <cx:pt idx="12372">12658.5</cx:pt>
          <cx:pt idx="12373">32215.5</cx:pt>
          <cx:pt idx="12374">56790</cx:pt>
          <cx:pt idx="12375">55962</cx:pt>
          <cx:pt idx="12376">57676.5</cx:pt>
          <cx:pt idx="12377">20250</cx:pt>
          <cx:pt idx="12378">25312.5</cx:pt>
          <cx:pt idx="12379">22585.5</cx:pt>
          <cx:pt idx="12380">46611</cx:pt>
          <cx:pt idx="12381">43501.5</cx:pt>
          <cx:pt idx="12382">38880</cx:pt>
          <cx:pt idx="12383">23944.5</cx:pt>
          <cx:pt idx="12384">21739.5</cx:pt>
          <cx:pt idx="12385">19125</cx:pt>
          <cx:pt idx="12386">20623.5</cx:pt>
          <cx:pt idx="12387">34749</cx:pt>
          <cx:pt idx="12388">23931</cx:pt>
          <cx:pt idx="12389">13765.5</cx:pt>
          <cx:pt idx="12390">22279.5</cx:pt>
          <cx:pt idx="12391">53847</cx:pt>
          <cx:pt idx="12392">20677.5</cx:pt>
          <cx:pt idx="12393">20430</cx:pt>
          <cx:pt idx="12394">6385.5</cx:pt>
          <cx:pt idx="12395">27684</cx:pt>
          <cx:pt idx="12396">13500</cx:pt>
          <cx:pt idx="12397">14751</cx:pt>
          <cx:pt idx="12398">22090.5</cx:pt>
          <cx:pt idx="12399">37800</cx:pt>
          <cx:pt idx="12400">19386</cx:pt>
          <cx:pt idx="12401">26302.5</cx:pt>
          <cx:pt idx="12402">33025.5</cx:pt>
          <cx:pt idx="12403">31653</cx:pt>
          <cx:pt idx="12404">20655</cx:pt>
          <cx:pt idx="12405">33264</cx:pt>
          <cx:pt idx="12406">9922.5</cx:pt>
          <cx:pt idx="12407">61087.5</cx:pt>
          <cx:pt idx="12408">21064.5</cx:pt>
          <cx:pt idx="12409">13914</cx:pt>
          <cx:pt idx="12410">51885</cx:pt>
          <cx:pt idx="12411">25861.5</cx:pt>
          <cx:pt idx="12412">51151.5</cx:pt>
          <cx:pt idx="12413">29731.5</cx:pt>
          <cx:pt idx="12414">10125</cx:pt>
          <cx:pt idx="12415">8901</cx:pt>
          <cx:pt idx="12416">40221</cx:pt>
          <cx:pt idx="12417">54576</cx:pt>
          <cx:pt idx="12418">9000</cx:pt>
          <cx:pt idx="12419">14683.5</cx:pt>
          <cx:pt idx="12420">27000</cx:pt>
          <cx:pt idx="12421">41161.5</cx:pt>
          <cx:pt idx="12422">37273.5</cx:pt>
          <cx:pt idx="12423">17217</cx:pt>
          <cx:pt idx="12424">28597.5</cx:pt>
          <cx:pt idx="12425">13500</cx:pt>
          <cx:pt idx="12426">19957.5</cx:pt>
          <cx:pt idx="12427">20227.5</cx:pt>
          <cx:pt idx="12428">16785</cx:pt>
          <cx:pt idx="12429">29970</cx:pt>
          <cx:pt idx="12430">25506</cx:pt>
          <cx:pt idx="12431">52452</cx:pt>
          <cx:pt idx="12432">15561</cx:pt>
          <cx:pt idx="12433">35388</cx:pt>
          <cx:pt idx="12434">38263.5</cx:pt>
          <cx:pt idx="12435">33246</cx:pt>
          <cx:pt idx="12436">28107</cx:pt>
          <cx:pt idx="12437">31653</cx:pt>
          <cx:pt idx="12438">7150.5</cx:pt>
          <cx:pt idx="12439">42520.5</cx:pt>
          <cx:pt idx="12440">31005</cx:pt>
          <cx:pt idx="12441">12915</cx:pt>
          <cx:pt idx="12442">45000</cx:pt>
          <cx:pt idx="12443">37800</cx:pt>
          <cx:pt idx="12444">23107.5</cx:pt>
          <cx:pt idx="12445">29254.5</cx:pt>
          <cx:pt idx="12446">31086</cx:pt>
          <cx:pt idx="12447">12451.5</cx:pt>
          <cx:pt idx="12448">31261.5</cx:pt>
          <cx:pt idx="12449">42619.5</cx:pt>
          <cx:pt idx="12450">32017.5</cx:pt>
          <cx:pt idx="12451">31500</cx:pt>
          <cx:pt idx="12452">31095</cx:pt>
          <cx:pt idx="12453">44514</cx:pt>
          <cx:pt idx="12454">8973</cx:pt>
          <cx:pt idx="12455">42318</cx:pt>
          <cx:pt idx="12456">35554.5</cx:pt>
          <cx:pt idx="12457">42642</cx:pt>
          <cx:pt idx="12458">30676.5</cx:pt>
          <cx:pt idx="12459">34726.5</cx:pt>
          <cx:pt idx="12460">9000</cx:pt>
          <cx:pt idx="12461">52065</cx:pt>
          <cx:pt idx="12462">37863</cx:pt>
          <cx:pt idx="12463">9000</cx:pt>
          <cx:pt idx="12464">110047.5</cx:pt>
          <cx:pt idx="12465">22950</cx:pt>
          <cx:pt idx="12466">19867.5</cx:pt>
          <cx:pt idx="12467">28804.5</cx:pt>
          <cx:pt idx="12468">17397</cx:pt>
          <cx:pt idx="12469">19201.5</cx:pt>
          <cx:pt idx="12470">13500</cx:pt>
          <cx:pt idx="12471">26145</cx:pt>
          <cx:pt idx="12472">19800</cx:pt>
          <cx:pt idx="12473">29353.5</cx:pt>
          <cx:pt idx="12474">13500</cx:pt>
          <cx:pt idx="12475">25366.5</cx:pt>
          <cx:pt idx="12476">15948</cx:pt>
          <cx:pt idx="12477">26446.5</cx:pt>
          <cx:pt idx="12478">19530</cx:pt>
          <cx:pt idx="12479">23683.5</cx:pt>
          <cx:pt idx="12480">15750</cx:pt>
          <cx:pt idx="12481">25375.5</cx:pt>
          <cx:pt idx="12482">56250</cx:pt>
          <cx:pt idx="12483">18571.5</cx:pt>
          <cx:pt idx="12484">9000</cx:pt>
          <cx:pt idx="12485">13500</cx:pt>
          <cx:pt idx="12486">34947</cx:pt>
          <cx:pt idx="12487">34911</cx:pt>
          <cx:pt idx="12488">27423</cx:pt>
          <cx:pt idx="12489">21613.5</cx:pt>
          <cx:pt idx="12490">32278.5</cx:pt>
          <cx:pt idx="12491">21937.5</cx:pt>
          <cx:pt idx="12492">13437</cx:pt>
          <cx:pt idx="12493">26604</cx:pt>
          <cx:pt idx="12494">22063.5</cx:pt>
          <cx:pt idx="12495">25330.5</cx:pt>
          <cx:pt idx="12496">19111.5</cx:pt>
          <cx:pt idx="12497">63936</cx:pt>
          <cx:pt idx="12498">20277</cx:pt>
          <cx:pt idx="12499">38218.5</cx:pt>
          <cx:pt idx="12500">21775.5</cx:pt>
          <cx:pt idx="12501">29250</cx:pt>
          <cx:pt idx="12502">13351.5</cx:pt>
          <cx:pt idx="12503">29700</cx:pt>
          <cx:pt idx="12504">12375</cx:pt>
          <cx:pt idx="12505">49797</cx:pt>
          <cx:pt idx="12506">13923</cx:pt>
          <cx:pt idx="12507">32683.5</cx:pt>
          <cx:pt idx="12508">21865.5</cx:pt>
          <cx:pt idx="12509">39177</cx:pt>
          <cx:pt idx="12510">48595.5</cx:pt>
          <cx:pt idx="12511">53662.5</cx:pt>
          <cx:pt idx="12512">17748</cx:pt>
          <cx:pt idx="12513">35554.5</cx:pt>
          <cx:pt idx="12514">47322</cx:pt>
          <cx:pt idx="12515">37669.5</cx:pt>
          <cx:pt idx="12516">4873.5</cx:pt>
          <cx:pt idx="12517">88834.5</cx:pt>
          <cx:pt idx="12518">12919.5</cx:pt>
          <cx:pt idx="12519">13500</cx:pt>
          <cx:pt idx="12520">31261.5</cx:pt>
          <cx:pt idx="12521">40243.5</cx:pt>
          <cx:pt idx="12522">10179</cx:pt>
          <cx:pt idx="12523">20353.5</cx:pt>
          <cx:pt idx="12524">10449</cx:pt>
          <cx:pt idx="12525">31311</cx:pt>
          <cx:pt idx="12526">14152.5</cx:pt>
          <cx:pt idx="12527">16771.5</cx:pt>
          <cx:pt idx="12528">21348</cx:pt>
          <cx:pt idx="12529">13500</cx:pt>
          <cx:pt idx="12530">40027.5</cx:pt>
          <cx:pt idx="12531">28503</cx:pt>
          <cx:pt idx="12532">47983.5</cx:pt>
          <cx:pt idx="12533">21906</cx:pt>
          <cx:pt idx="12534">27819</cx:pt>
          <cx:pt idx="12535">52155</cx:pt>
          <cx:pt idx="12536">45427.5</cx:pt>
          <cx:pt idx="12537">27652.5</cx:pt>
          <cx:pt idx="12538">20335.5</cx:pt>
          <cx:pt idx="12539">13095</cx:pt>
          <cx:pt idx="12540">16416</cx:pt>
          <cx:pt idx="12541">24511.5</cx:pt>
          <cx:pt idx="12542">44932.5</cx:pt>
          <cx:pt idx="12543">8172</cx:pt>
          <cx:pt idx="12544">25321.5</cx:pt>
          <cx:pt idx="12545">13423.5</cx:pt>
          <cx:pt idx="12546">26460</cx:pt>
          <cx:pt idx="12547">19030.5</cx:pt>
          <cx:pt idx="12548">44644.5</cx:pt>
          <cx:pt idx="12549">23773.5</cx:pt>
          <cx:pt idx="12550">9000</cx:pt>
          <cx:pt idx="12551">21969</cx:pt>
          <cx:pt idx="12552">13783.5</cx:pt>
          <cx:pt idx="12553">9472.5</cx:pt>
          <cx:pt idx="12554">76234.5</cx:pt>
          <cx:pt idx="12555">20983.5</cx:pt>
          <cx:pt idx="12556">27423</cx:pt>
          <cx:pt idx="12557">28467</cx:pt>
          <cx:pt idx="12558">18103.5</cx:pt>
          <cx:pt idx="12559">51543</cx:pt>
          <cx:pt idx="12560">25398</cx:pt>
          <cx:pt idx="12561">69754.5</cx:pt>
          <cx:pt idx="12562">53541</cx:pt>
          <cx:pt idx="12563">47511</cx:pt>
          <cx:pt idx="12564">32337</cx:pt>
          <cx:pt idx="12565">23625</cx:pt>
          <cx:pt idx="12566">9436.5</cx:pt>
          <cx:pt idx="12567">21339</cx:pt>
          <cx:pt idx="12568">36459</cx:pt>
          <cx:pt idx="12569">40815</cx:pt>
          <cx:pt idx="12570">35698.5</cx:pt>
          <cx:pt idx="12571">37197</cx:pt>
          <cx:pt idx="12572">16101</cx:pt>
          <cx:pt idx="12573">10552.5</cx:pt>
          <cx:pt idx="12574">32602.5</cx:pt>
          <cx:pt idx="12575">12334.5</cx:pt>
          <cx:pt idx="12576">6102</cx:pt>
          <cx:pt idx="12577">30618</cx:pt>
          <cx:pt idx="12578">40500</cx:pt>
          <cx:pt idx="12579">32580</cx:pt>
          <cx:pt idx="12580">16353</cx:pt>
          <cx:pt idx="12581">23850</cx:pt>
          <cx:pt idx="12582">16713</cx:pt>
          <cx:pt idx="12583">50868</cx:pt>
          <cx:pt idx="12584">52452</cx:pt>
          <cx:pt idx="12585">43978.5</cx:pt>
          <cx:pt idx="12586">25074</cx:pt>
          <cx:pt idx="12587">24813</cx:pt>
          <cx:pt idx="12588">31329</cx:pt>
          <cx:pt idx="12589">31261.5</cx:pt>
          <cx:pt idx="12590">20853</cx:pt>
          <cx:pt idx="12591">10125</cx:pt>
          <cx:pt idx="12592">11650.5</cx:pt>
          <cx:pt idx="12593">12825</cx:pt>
          <cx:pt idx="12594">26793</cx:pt>
          <cx:pt idx="12595">21015</cx:pt>
          <cx:pt idx="12596">20560.5</cx:pt>
          <cx:pt idx="12597">45333</cx:pt>
          <cx:pt idx="12598">14661</cx:pt>
          <cx:pt idx="12599">10818</cx:pt>
          <cx:pt idx="12600">26446.5</cx:pt>
          <cx:pt idx="12601">35154</cx:pt>
          <cx:pt idx="12602">6574.5</cx:pt>
          <cx:pt idx="12603">50413.5</cx:pt>
          <cx:pt idx="12604">4869</cx:pt>
          <cx:pt idx="12605">36841.5</cx:pt>
          <cx:pt idx="12606">15421.5</cx:pt>
          <cx:pt idx="12607">31464</cx:pt>
          <cx:pt idx="12608">30078</cx:pt>
          <cx:pt idx="12609">25987.5</cx:pt>
          <cx:pt idx="12610">42831</cx:pt>
          <cx:pt idx="12611">22018.5</cx:pt>
          <cx:pt idx="12612">14485.5</cx:pt>
          <cx:pt idx="12613">38133</cx:pt>
          <cx:pt idx="12614">24853.5</cx:pt>
          <cx:pt idx="12615">29947.5</cx:pt>
          <cx:pt idx="12616">4360.5</cx:pt>
          <cx:pt idx="12617">39937.5</cx:pt>
          <cx:pt idx="12618">34587</cx:pt>
          <cx:pt idx="12619">23742</cx:pt>
          <cx:pt idx="12620">56988</cx:pt>
          <cx:pt idx="12621">10678.5</cx:pt>
          <cx:pt idx="12622">35554.5</cx:pt>
          <cx:pt idx="12623">44284.5</cx:pt>
          <cx:pt idx="12624">6660</cx:pt>
          <cx:pt idx="12625">15016.5</cx:pt>
          <cx:pt idx="12626">16011</cx:pt>
          <cx:pt idx="12627">21982.5</cx:pt>
          <cx:pt idx="12628">28215</cx:pt>
          <cx:pt idx="12629">14076</cx:pt>
          <cx:pt idx="12630">24232.5</cx:pt>
          <cx:pt idx="12631">18234</cx:pt>
          <cx:pt idx="12632">12915</cx:pt>
          <cx:pt idx="12633">27153</cx:pt>
          <cx:pt idx="12634">17757</cx:pt>
          <cx:pt idx="12635">35419.5</cx:pt>
          <cx:pt idx="12636">67423.5</cx:pt>
          <cx:pt idx="12637">13500</cx:pt>
          <cx:pt idx="12638">31153.5</cx:pt>
          <cx:pt idx="12639">34209</cx:pt>
          <cx:pt idx="12640">29700</cx:pt>
          <cx:pt idx="12641">31347</cx:pt>
          <cx:pt idx="12642">35523</cx:pt>
          <cx:pt idx="12643">25056</cx:pt>
          <cx:pt idx="12644">28660.5</cx:pt>
          <cx:pt idx="12645">17536.5</cx:pt>
          <cx:pt idx="12646">47254.5</cx:pt>
          <cx:pt idx="12647">19255.5</cx:pt>
          <cx:pt idx="12648">7438.5</cx:pt>
          <cx:pt idx="12649">21433.5</cx:pt>
          <cx:pt idx="12650">43546.5</cx:pt>
          <cx:pt idx="12651">34056</cx:pt>
          <cx:pt idx="12652">26640</cx:pt>
          <cx:pt idx="12653">37669.5</cx:pt>
          <cx:pt idx="12654">36553.5</cx:pt>
          <cx:pt idx="12655">20398.5</cx:pt>
          <cx:pt idx="12656">28215</cx:pt>
          <cx:pt idx="12657">30109.5</cx:pt>
          <cx:pt idx="12658">29862</cx:pt>
          <cx:pt idx="12659">26770.5</cx:pt>
          <cx:pt idx="12660">13500</cx:pt>
          <cx:pt idx="12661">12001.5</cx:pt>
          <cx:pt idx="12662">17563.5</cx:pt>
          <cx:pt idx="12663">22486.5</cx:pt>
          <cx:pt idx="12664">5616</cx:pt>
          <cx:pt idx="12665">23494.5</cx:pt>
          <cx:pt idx="12666">23049</cx:pt>
          <cx:pt idx="12667">7785</cx:pt>
          <cx:pt idx="12668">9558</cx:pt>
          <cx:pt idx="12669">22068</cx:pt>
          <cx:pt idx="12670">23949</cx:pt>
          <cx:pt idx="12671">24129</cx:pt>
          <cx:pt idx="12672">65587.5</cx:pt>
          <cx:pt idx="12673">27058.5</cx:pt>
          <cx:pt idx="12674">21901.5</cx:pt>
          <cx:pt idx="12675">16875</cx:pt>
          <cx:pt idx="12676">8212.5</cx:pt>
          <cx:pt idx="12677">20128.5</cx:pt>
          <cx:pt idx="12678">17712</cx:pt>
          <cx:pt idx="12679">15192</cx:pt>
          <cx:pt idx="12680">22018.5</cx:pt>
          <cx:pt idx="12681">9000</cx:pt>
          <cx:pt idx="12682">33885</cx:pt>
          <cx:pt idx="12683">17253</cx:pt>
          <cx:pt idx="12684">48955.5</cx:pt>
          <cx:pt idx="12685">18193.5</cx:pt>
          <cx:pt idx="12686">15552</cx:pt>
          <cx:pt idx="12687">22018.5</cx:pt>
          <cx:pt idx="12688">29250</cx:pt>
          <cx:pt idx="12689">15192</cx:pt>
          <cx:pt idx="12690">28498.5</cx:pt>
          <cx:pt idx="12691">27517.5</cx:pt>
          <cx:pt idx="12692">32296.5</cx:pt>
          <cx:pt idx="12693">26217</cx:pt>
          <cx:pt idx="12694">48456</cx:pt>
          <cx:pt idx="12695">9130.5</cx:pt>
          <cx:pt idx="12696">68782.5</cx:pt>
          <cx:pt idx="12697">28552.5</cx:pt>
          <cx:pt idx="12698">29970</cx:pt>
          <cx:pt idx="12699">40320</cx:pt>
          <cx:pt idx="12700">26316</cx:pt>
          <cx:pt idx="12701">28728</cx:pt>
          <cx:pt idx="12702">22500</cx:pt>
          <cx:pt idx="12703">6669</cx:pt>
          <cx:pt idx="12704">19435.5</cx:pt>
          <cx:pt idx="12705">37800</cx:pt>
          <cx:pt idx="12706">31747.5</cx:pt>
          <cx:pt idx="12707">35806.5</cx:pt>
          <cx:pt idx="12708">73314</cx:pt>
          <cx:pt idx="12709">26982</cx:pt>
          <cx:pt idx="12710">42142.5</cx:pt>
          <cx:pt idx="12711">29205</cx:pt>
          <cx:pt idx="12712">29317.5</cx:pt>
          <cx:pt idx="12713">43501.5</cx:pt>
          <cx:pt idx="12714">14661</cx:pt>
          <cx:pt idx="12715">22585.5</cx:pt>
          <cx:pt idx="12716">29331</cx:pt>
          <cx:pt idx="12717">20457</cx:pt>
          <cx:pt idx="12718">43191</cx:pt>
          <cx:pt idx="12719">30231</cx:pt>
          <cx:pt idx="12720">13437</cx:pt>
          <cx:pt idx="12721">7029</cx:pt>
          <cx:pt idx="12722">27081</cx:pt>
          <cx:pt idx="12723">22090.5</cx:pt>
          <cx:pt idx="12724">77256</cx:pt>
          <cx:pt idx="12725">24354</cx:pt>
          <cx:pt idx="12726">42363</cx:pt>
          <cx:pt idx="12727">21775.5</cx:pt>
          <cx:pt idx="12728">56290.5</cx:pt>
          <cx:pt idx="12729">26446.5</cx:pt>
          <cx:pt idx="12730">26986.5</cx:pt>
          <cx:pt idx="12731">23269.5</cx:pt>
          <cx:pt idx="12732">34465.5</cx:pt>
          <cx:pt idx="12733">22018.5</cx:pt>
          <cx:pt idx="12734">58612.5</cx:pt>
          <cx:pt idx="12735">10282.5</cx:pt>
          <cx:pt idx="12736">24588</cx:pt>
          <cx:pt idx="12737">5652</cx:pt>
          <cx:pt idx="12738">41499</cx:pt>
          <cx:pt idx="12739">9000</cx:pt>
          <cx:pt idx="12740">36459</cx:pt>
          <cx:pt idx="12741">13095</cx:pt>
          <cx:pt idx="12742">5206.5</cx:pt>
          <cx:pt idx="12743">17694</cx:pt>
          <cx:pt idx="12744">27580.5</cx:pt>
          <cx:pt idx="12745">19647</cx:pt>
          <cx:pt idx="12746">23773.5</cx:pt>
          <cx:pt idx="12747">27400.5</cx:pt>
          <cx:pt idx="12748">23773.5</cx:pt>
          <cx:pt idx="12749">11043</cx:pt>
          <cx:pt idx="12750">9670.5</cx:pt>
          <cx:pt idx="12751">26446.5</cx:pt>
          <cx:pt idx="12752">26343</cx:pt>
          <cx:pt idx="12753">48631.5</cx:pt>
          <cx:pt idx="12754">13963.5</cx:pt>
          <cx:pt idx="12755">37197</cx:pt>
          <cx:pt idx="12756">29911.5</cx:pt>
          <cx:pt idx="12757">20803.5</cx:pt>
          <cx:pt idx="12758">37795.5</cx:pt>
          <cx:pt idx="12759">28408.5</cx:pt>
          <cx:pt idx="12760">34249.5</cx:pt>
          <cx:pt idx="12761">26451</cx:pt>
          <cx:pt idx="12762">20767.5</cx:pt>
          <cx:pt idx="12763">22050</cx:pt>
          <cx:pt idx="12764">45378</cx:pt>
          <cx:pt idx="12765">14638.5</cx:pt>
          <cx:pt idx="12766">40216.5</cx:pt>
          <cx:pt idx="12767">21906</cx:pt>
          <cx:pt idx="12768">35946</cx:pt>
          <cx:pt idx="12769">29700</cx:pt>
          <cx:pt idx="12770">14791.5</cx:pt>
          <cx:pt idx="12771">31473</cx:pt>
          <cx:pt idx="12772">9000</cx:pt>
          <cx:pt idx="12773">59818.5</cx:pt>
          <cx:pt idx="12774">13045.5</cx:pt>
          <cx:pt idx="12775">26149.5</cx:pt>
          <cx:pt idx="12776">24732</cx:pt>
          <cx:pt idx="12777">21973.5</cx:pt>
          <cx:pt idx="12778">24412.5</cx:pt>
          <cx:pt idx="12779">20803.5</cx:pt>
          <cx:pt idx="12780">13117.5</cx:pt>
          <cx:pt idx="12781">43443</cx:pt>
          <cx:pt idx="12782">18391.5</cx:pt>
          <cx:pt idx="12783">26662.5</cx:pt>
          <cx:pt idx="12784">32593.5</cx:pt>
          <cx:pt idx="12785">39645</cx:pt>
          <cx:pt idx="12786">9000</cx:pt>
          <cx:pt idx="12787">24205.5</cx:pt>
          <cx:pt idx="12788">19737</cx:pt>
          <cx:pt idx="12789">44694</cx:pt>
          <cx:pt idx="12790">6750</cx:pt>
          <cx:pt idx="12791">19737</cx:pt>
          <cx:pt idx="12792">12415.5</cx:pt>
          <cx:pt idx="12793">12879</cx:pt>
          <cx:pt idx="12794">28516.5</cx:pt>
          <cx:pt idx="12795">42750</cx:pt>
          <cx:pt idx="12796">20677.5</cx:pt>
          <cx:pt idx="12797">25407</cx:pt>
          <cx:pt idx="12798">33025.5</cx:pt>
          <cx:pt idx="12799">16627.5</cx:pt>
          <cx:pt idx="12800">18135</cx:pt>
          <cx:pt idx="12801">15336</cx:pt>
          <cx:pt idx="12802">24340.5</cx:pt>
          <cx:pt idx="12803">24201</cx:pt>
          <cx:pt idx="12804">30438</cx:pt>
          <cx:pt idx="12805">55885.5</cx:pt>
          <cx:pt idx="12806">30073.5</cx:pt>
          <cx:pt idx="12807">25312.5</cx:pt>
          <cx:pt idx="12808">29875.5</cx:pt>
          <cx:pt idx="12809">19822.5</cx:pt>
          <cx:pt idx="12810">29898</cx:pt>
          <cx:pt idx="12811">24466.5</cx:pt>
          <cx:pt idx="12812">27679.5</cx:pt>
          <cx:pt idx="12813">19107</cx:pt>
          <cx:pt idx="12814">29655</cx:pt>
          <cx:pt idx="12815">10053</cx:pt>
          <cx:pt idx="12816">45333</cx:pt>
          <cx:pt idx="12817">16596</cx:pt>
          <cx:pt idx="12818">28368</cx:pt>
          <cx:pt idx="12819">7398</cx:pt>
          <cx:pt idx="12820">21501</cx:pt>
          <cx:pt idx="12821">20974.5</cx:pt>
          <cx:pt idx="12822">51876</cx:pt>
          <cx:pt idx="12823">6750</cx:pt>
          <cx:pt idx="12824">13045.5</cx:pt>
          <cx:pt idx="12825">31801.5</cx:pt>
          <cx:pt idx="12826">26640</cx:pt>
          <cx:pt idx="12827">21064.5</cx:pt>
          <cx:pt idx="12828">13500</cx:pt>
          <cx:pt idx="12829">21852</cx:pt>
          <cx:pt idx="12830">24997.5</cx:pt>
          <cx:pt idx="12831">13959</cx:pt>
          <cx:pt idx="12832">35469</cx:pt>
          <cx:pt idx="12833">18000</cx:pt>
          <cx:pt idx="12834">13500</cx:pt>
          <cx:pt idx="12835">32602.5</cx:pt>
          <cx:pt idx="12836">23503.5</cx:pt>
          <cx:pt idx="12837">17419.5</cx:pt>
          <cx:pt idx="12838">15903</cx:pt>
          <cx:pt idx="12839">35937</cx:pt>
          <cx:pt idx="12840">26194.5</cx:pt>
          <cx:pt idx="12841">17509.5</cx:pt>
          <cx:pt idx="12842">20160</cx:pt>
          <cx:pt idx="12843">15115.5</cx:pt>
          <cx:pt idx="12844">30937.5</cx:pt>
          <cx:pt idx="12845">16456.5</cx:pt>
          <cx:pt idx="12846">62847</cx:pt>
          <cx:pt idx="12847">19732.5</cx:pt>
          <cx:pt idx="12848">9000</cx:pt>
          <cx:pt idx="12849">37197</cx:pt>
          <cx:pt idx="12850">15768</cx:pt>
          <cx:pt idx="12851">19737</cx:pt>
          <cx:pt idx="12852">41800.5</cx:pt>
          <cx:pt idx="12853">12573</cx:pt>
          <cx:pt idx="12854">9000</cx:pt>
          <cx:pt idx="12855">16047</cx:pt>
          <cx:pt idx="12856">28345.5</cx:pt>
          <cx:pt idx="12857">75618</cx:pt>
          <cx:pt idx="12858">23494.5</cx:pt>
          <cx:pt idx="12859">13500</cx:pt>
          <cx:pt idx="12860">16321.5</cx:pt>
          <cx:pt idx="12861">34780.5</cx:pt>
          <cx:pt idx="12862">36130.5</cx:pt>
          <cx:pt idx="12863">9216</cx:pt>
          <cx:pt idx="12864">25965</cx:pt>
          <cx:pt idx="12865">30573</cx:pt>
          <cx:pt idx="12866">44604</cx:pt>
          <cx:pt idx="12867">29520</cx:pt>
          <cx:pt idx="12868">12091.5</cx:pt>
          <cx:pt idx="12869">36931.5</cx:pt>
          <cx:pt idx="12870">52911</cx:pt>
          <cx:pt idx="12871">33876</cx:pt>
          <cx:pt idx="12872">7654.5</cx:pt>
          <cx:pt idx="12873">33750</cx:pt>
          <cx:pt idx="12874">35554.5</cx:pt>
          <cx:pt idx="12875">21906</cx:pt>
          <cx:pt idx="12876">55818</cx:pt>
          <cx:pt idx="12877">10206</cx:pt>
          <cx:pt idx="12878">16897.5</cx:pt>
          <cx:pt idx="12879">19840.5</cx:pt>
          <cx:pt idx="12880">22149</cx:pt>
          <cx:pt idx="12881">32863.5</cx:pt>
          <cx:pt idx="12882">16456.5</cx:pt>
          <cx:pt idx="12883">9652.5</cx:pt>
          <cx:pt idx="12884">69669</cx:pt>
          <cx:pt idx="12885">19390.5</cx:pt>
          <cx:pt idx="12886">33025.5</cx:pt>
          <cx:pt idx="12887">43870.5</cx:pt>
          <cx:pt idx="12888">13432.5</cx:pt>
          <cx:pt idx="12889">15151.5</cx:pt>
          <cx:pt idx="12890">18733.5</cx:pt>
          <cx:pt idx="12891">11227.5</cx:pt>
          <cx:pt idx="12892">43218</cx:pt>
          <cx:pt idx="12893">35730</cx:pt>
          <cx:pt idx="12894">27679.5</cx:pt>
          <cx:pt idx="12895">17802</cx:pt>
          <cx:pt idx="12896">27004.5</cx:pt>
          <cx:pt idx="12897">52029</cx:pt>
          <cx:pt idx="12898">19732.5</cx:pt>
          <cx:pt idx="12899">13761</cx:pt>
          <cx:pt idx="12900">21906</cx:pt>
          <cx:pt idx="12901">34317</cx:pt>
          <cx:pt idx="12902">26145</cx:pt>
          <cx:pt idx="12903">22387.5</cx:pt>
          <cx:pt idx="12904">22018.5</cx:pt>
          <cx:pt idx="12905">32170.5</cx:pt>
          <cx:pt idx="12906">34978.5</cx:pt>
          <cx:pt idx="12907">6750</cx:pt>
          <cx:pt idx="12908">14940</cx:pt>
          <cx:pt idx="12909">11826</cx:pt>
          <cx:pt idx="12910">13500</cx:pt>
          <cx:pt idx="12911">23814</cx:pt>
          <cx:pt idx="12912">36841.5</cx:pt>
          <cx:pt idx="12913">38137.5</cx:pt>
          <cx:pt idx="12914">14778</cx:pt>
          <cx:pt idx="12915">9000</cx:pt>
          <cx:pt idx="12916">16155</cx:pt>
          <cx:pt idx="12917">51543</cx:pt>
          <cx:pt idx="12918">23850</cx:pt>
          <cx:pt idx="12919">31945.5</cx:pt>
          <cx:pt idx="12920">56880</cx:pt>
          <cx:pt idx="12921">31576.5</cx:pt>
          <cx:pt idx="12922">62311.5</cx:pt>
          <cx:pt idx="12923">18252</cx:pt>
          <cx:pt idx="12924">21375</cx:pt>
          <cx:pt idx="12925">9328.5</cx:pt>
          <cx:pt idx="12926">35995.5</cx:pt>
          <cx:pt idx="12927">20866.5</cx:pt>
          <cx:pt idx="12928">19264.5</cx:pt>
          <cx:pt idx="12929">47664</cx:pt>
          <cx:pt idx="12930">26086.5</cx:pt>
          <cx:pt idx="12931">38133</cx:pt>
          <cx:pt idx="12932">51102</cx:pt>
          <cx:pt idx="12933">44671.5</cx:pt>
          <cx:pt idx="12934">18999</cx:pt>
          <cx:pt idx="12935">29839.5</cx:pt>
          <cx:pt idx="12936">33619.5</cx:pt>
          <cx:pt idx="12937">12915</cx:pt>
          <cx:pt idx="12938">29839.5</cx:pt>
          <cx:pt idx="12939">31167</cx:pt>
          <cx:pt idx="12940">25546.5</cx:pt>
          <cx:pt idx="12941">14179.5</cx:pt>
          <cx:pt idx="12942">14917.5</cx:pt>
          <cx:pt idx="12943">40320</cx:pt>
          <cx:pt idx="12944">60466.5</cx:pt>
          <cx:pt idx="12945">6750</cx:pt>
          <cx:pt idx="12946">37647</cx:pt>
          <cx:pt idx="12947">75703.5</cx:pt>
          <cx:pt idx="12948">9000</cx:pt>
          <cx:pt idx="12949">9000</cx:pt>
          <cx:pt idx="12950">26640</cx:pt>
          <cx:pt idx="12951">51660</cx:pt>
          <cx:pt idx="12952">20772</cx:pt>
          <cx:pt idx="12953">14175</cx:pt>
          <cx:pt idx="12954">42750</cx:pt>
          <cx:pt idx="12955">33912</cx:pt>
          <cx:pt idx="12956">38119.5</cx:pt>
          <cx:pt idx="12957">36747</cx:pt>
          <cx:pt idx="12958">10831.5</cx:pt>
          <cx:pt idx="12959">20749.5</cx:pt>
          <cx:pt idx="12960">10363.5</cx:pt>
          <cx:pt idx="12961">52186.5</cx:pt>
          <cx:pt idx="12962">44280</cx:pt>
          <cx:pt idx="12963">11893.5</cx:pt>
          <cx:pt idx="12964">13500</cx:pt>
          <cx:pt idx="12965">24201</cx:pt>
          <cx:pt idx="12966">11362.5</cx:pt>
          <cx:pt idx="12967">31464</cx:pt>
          <cx:pt idx="12968">57001.5</cx:pt>
          <cx:pt idx="12969">13500</cx:pt>
          <cx:pt idx="12970">8491.5</cx:pt>
          <cx:pt idx="12971">37390.5</cx:pt>
          <cx:pt idx="12972">18040.5</cx:pt>
          <cx:pt idx="12973">25015.5</cx:pt>
          <cx:pt idx="12974">11250</cx:pt>
          <cx:pt idx="12975">56277</cx:pt>
          <cx:pt idx="12976">42781.5</cx:pt>
          <cx:pt idx="12977">16047</cx:pt>
          <cx:pt idx="12978">13963.5</cx:pt>
          <cx:pt idx="12979">21852</cx:pt>
          <cx:pt idx="12980">21109.5</cx:pt>
          <cx:pt idx="12981">6678</cx:pt>
          <cx:pt idx="12982">15088.5</cx:pt>
          <cx:pt idx="12983">23539.5</cx:pt>
          <cx:pt idx="12984">14751</cx:pt>
          <cx:pt idx="12985">6484.5</cx:pt>
          <cx:pt idx="12986">21541.5</cx:pt>
          <cx:pt idx="12987">10476</cx:pt>
          <cx:pt idx="12988">29376</cx:pt>
          <cx:pt idx="12989">34915.5</cx:pt>
          <cx:pt idx="12990">33025.5</cx:pt>
          <cx:pt idx="12991">44824.5</cx:pt>
          <cx:pt idx="12992">31806</cx:pt>
          <cx:pt idx="12993">9000</cx:pt>
          <cx:pt idx="12994">13090.5</cx:pt>
          <cx:pt idx="12995">9157.5</cx:pt>
          <cx:pt idx="12996">31153.5</cx:pt>
          <cx:pt idx="12997">19413</cx:pt>
          <cx:pt idx="12998">8770.5</cx:pt>
          <cx:pt idx="12999">35685</cx:pt>
          <cx:pt idx="13000">35248.5</cx:pt>
          <cx:pt idx="13001">24376.5</cx:pt>
          <cx:pt idx="13002">26433</cx:pt>
          <cx:pt idx="13003">47646</cx:pt>
          <cx:pt idx="13004">15628.5</cx:pt>
          <cx:pt idx="13005">9000</cx:pt>
          <cx:pt idx="13006">27504</cx:pt>
          <cx:pt idx="13007">30528</cx:pt>
          <cx:pt idx="13008">22500</cx:pt>
          <cx:pt idx="13009">27153</cx:pt>
          <cx:pt idx="13010">15750</cx:pt>
          <cx:pt idx="13011">17577</cx:pt>
          <cx:pt idx="13012">29335.5</cx:pt>
          <cx:pt idx="13013">44005.5</cx:pt>
          <cx:pt idx="13014">62698.5</cx:pt>
          <cx:pt idx="13015">40369.5</cx:pt>
          <cx:pt idx="13016">31630.5</cx:pt>
          <cx:pt idx="13017">31743</cx:pt>
          <cx:pt idx="13018">29880</cx:pt>
          <cx:pt idx="13019">51120</cx:pt>
          <cx:pt idx="13020">41791.5</cx:pt>
          <cx:pt idx="13021">29875.5</cx:pt>
          <cx:pt idx="13022">20133</cx:pt>
          <cx:pt idx="13023">27679.5</cx:pt>
          <cx:pt idx="13024">42493.5</cx:pt>
          <cx:pt idx="13025">19125</cx:pt>
          <cx:pt idx="13026">27751.5</cx:pt>
          <cx:pt idx="13027">27324</cx:pt>
          <cx:pt idx="13028">27022.5</cx:pt>
          <cx:pt idx="13029">22324.5</cx:pt>
          <cx:pt idx="13030">30555</cx:pt>
          <cx:pt idx="13031">29736</cx:pt>
          <cx:pt idx="13032">32202</cx:pt>
          <cx:pt idx="13033">55588.5</cx:pt>
          <cx:pt idx="13034">27274.5</cx:pt>
          <cx:pt idx="13035">52920</cx:pt>
          <cx:pt idx="13036">12834</cx:pt>
          <cx:pt idx="13037">42142.5</cx:pt>
          <cx:pt idx="13038">20637</cx:pt>
          <cx:pt idx="13039">24412.5</cx:pt>
          <cx:pt idx="13040">11826</cx:pt>
          <cx:pt idx="13041">9000</cx:pt>
          <cx:pt idx="13042">23787</cx:pt>
          <cx:pt idx="13043">31653</cx:pt>
          <cx:pt idx="13044">33025.5</cx:pt>
          <cx:pt idx="13045">30730.5</cx:pt>
          <cx:pt idx="13046">18171</cx:pt>
          <cx:pt idx="13047">11254.5</cx:pt>
          <cx:pt idx="13048">39933</cx:pt>
          <cx:pt idx="13049">38250</cx:pt>
          <cx:pt idx="13050">26316</cx:pt>
          <cx:pt idx="13051">27499.5</cx:pt>
          <cx:pt idx="13052">9000</cx:pt>
          <cx:pt idx="13053">21996</cx:pt>
          <cx:pt idx="13054">31653</cx:pt>
          <cx:pt idx="13055">29844</cx:pt>
          <cx:pt idx="13056">40504.5</cx:pt>
          <cx:pt idx="13057">13698</cx:pt>
          <cx:pt idx="13058">15547.5</cx:pt>
          <cx:pt idx="13059">47853</cx:pt>
          <cx:pt idx="13060">23494.5</cx:pt>
          <cx:pt idx="13061">32665.5</cx:pt>
          <cx:pt idx="13062">51322.5</cx:pt>
          <cx:pt idx="13063">22018.5</cx:pt>
          <cx:pt idx="13064">21888</cx:pt>
          <cx:pt idx="13065">21672</cx:pt>
          <cx:pt idx="13066">6750</cx:pt>
          <cx:pt idx="13067">13045.5</cx:pt>
          <cx:pt idx="13068">34173</cx:pt>
          <cx:pt idx="13069">22689</cx:pt>
          <cx:pt idx="13070">40320</cx:pt>
          <cx:pt idx="13071">31653</cx:pt>
          <cx:pt idx="13072">33025.5</cx:pt>
          <cx:pt idx="13073">62865</cx:pt>
          <cx:pt idx="13074">34726.5</cx:pt>
          <cx:pt idx="13075">15034.5</cx:pt>
          <cx:pt idx="13076">19575</cx:pt>
          <cx:pt idx="13077">22378.5</cx:pt>
          <cx:pt idx="13078">24475.5</cx:pt>
          <cx:pt idx="13079">17599.5</cx:pt>
          <cx:pt idx="13080">21577.5</cx:pt>
          <cx:pt idx="13081">17023.5</cx:pt>
          <cx:pt idx="13082">22072.5</cx:pt>
          <cx:pt idx="13083">16447.5</cx:pt>
          <cx:pt idx="13084">32274</cx:pt>
          <cx:pt idx="13085">38043</cx:pt>
          <cx:pt idx="13086">29817</cx:pt>
          <cx:pt idx="13087">8082</cx:pt>
          <cx:pt idx="13088">12375</cx:pt>
          <cx:pt idx="13089">39321</cx:pt>
          <cx:pt idx="13090">56290.5</cx:pt>
          <cx:pt idx="13091">15124.5</cx:pt>
          <cx:pt idx="13092">26446.5</cx:pt>
          <cx:pt idx="13093">26217</cx:pt>
          <cx:pt idx="13094">18031.5</cx:pt>
          <cx:pt idx="13095">12559.5</cx:pt>
          <cx:pt idx="13096">20250</cx:pt>
          <cx:pt idx="13097">11502</cx:pt>
          <cx:pt idx="13098">25132.5</cx:pt>
          <cx:pt idx="13099">16047</cx:pt>
          <cx:pt idx="13100">13500</cx:pt>
          <cx:pt idx="13101">20794.5</cx:pt>
          <cx:pt idx="13102">17338.5</cx:pt>
          <cx:pt idx="13103">21460.5</cx:pt>
          <cx:pt idx="13104">10863</cx:pt>
          <cx:pt idx="13105">29704.5</cx:pt>
          <cx:pt idx="13106">29106</cx:pt>
          <cx:pt idx="13107">16753.5</cx:pt>
          <cx:pt idx="13108">27873</cx:pt>
          <cx:pt idx="13109">23836.5</cx:pt>
          <cx:pt idx="13110">17338.5</cx:pt>
          <cx:pt idx="13111">9000</cx:pt>
          <cx:pt idx="13112">16195.5</cx:pt>
          <cx:pt idx="13113">39631.5</cx:pt>
          <cx:pt idx="13114">56263.5</cx:pt>
          <cx:pt idx="13115">25537.5</cx:pt>
          <cx:pt idx="13116">13095</cx:pt>
          <cx:pt idx="13117">31477.5</cx:pt>
          <cx:pt idx="13118">6750</cx:pt>
          <cx:pt idx="13119">46912.5</cx:pt>
          <cx:pt idx="13120">29065.5</cx:pt>
          <cx:pt idx="13121">38884.5</cx:pt>
          <cx:pt idx="13122">15678</cx:pt>
          <cx:pt idx="13123">39852</cx:pt>
          <cx:pt idx="13124">31230</cx:pt>
          <cx:pt idx="13125">28467</cx:pt>
          <cx:pt idx="13126">20677.5</cx:pt>
          <cx:pt idx="13127">16047</cx:pt>
          <cx:pt idx="13128">18508.5</cx:pt>
          <cx:pt idx="13129">19345.5</cx:pt>
          <cx:pt idx="13130">29677.5</cx:pt>
          <cx:pt idx="13131">7249.5</cx:pt>
          <cx:pt idx="13132">28890</cx:pt>
          <cx:pt idx="13133">27972</cx:pt>
          <cx:pt idx="13134">32328</cx:pt>
          <cx:pt idx="13135">30555</cx:pt>
          <cx:pt idx="13136">25618.5</cx:pt>
          <cx:pt idx="13137">26703</cx:pt>
          <cx:pt idx="13138">15457.5</cx:pt>
          <cx:pt idx="13139">13045.5</cx:pt>
          <cx:pt idx="13140">23107.5</cx:pt>
          <cx:pt idx="13141">31522.5</cx:pt>
          <cx:pt idx="13142">9828</cx:pt>
          <cx:pt idx="13143">43312.5</cx:pt>
          <cx:pt idx="13144">30280.5</cx:pt>
          <cx:pt idx="13145">47542.5</cx:pt>
          <cx:pt idx="13146">28737</cx:pt>
          <cx:pt idx="13147">23067</cx:pt>
          <cx:pt idx="13148">23562</cx:pt>
          <cx:pt idx="13149">17019</cx:pt>
          <cx:pt idx="13150">40320</cx:pt>
          <cx:pt idx="13151">24651</cx:pt>
          <cx:pt idx="13152">6750</cx:pt>
          <cx:pt idx="13153">12829.5</cx:pt>
          <cx:pt idx="13154">20038.5</cx:pt>
          <cx:pt idx="13155">28404</cx:pt>
          <cx:pt idx="13156">68089.5</cx:pt>
          <cx:pt idx="13157">22068</cx:pt>
          <cx:pt idx="13158">16875</cx:pt>
          <cx:pt idx="13159">45252</cx:pt>
          <cx:pt idx="13160">48091.5</cx:pt>
          <cx:pt idx="13161">20529</cx:pt>
          <cx:pt idx="13162">11223</cx:pt>
          <cx:pt idx="13163">33871.5</cx:pt>
          <cx:pt idx="13164">13306.5</cx:pt>
          <cx:pt idx="13165">19777.5</cx:pt>
          <cx:pt idx="13166">12375</cx:pt>
          <cx:pt idx="13167">16155</cx:pt>
          <cx:pt idx="13168">10944</cx:pt>
          <cx:pt idx="13169">9148.5</cx:pt>
          <cx:pt idx="13170">42790.5</cx:pt>
          <cx:pt idx="13171">50949</cx:pt>
          <cx:pt idx="13172">45333</cx:pt>
          <cx:pt idx="13173">53712</cx:pt>
          <cx:pt idx="13174">13797</cx:pt>
          <cx:pt idx="13175">43114.5</cx:pt>
          <cx:pt idx="13176">16245</cx:pt>
          <cx:pt idx="13177">18274.5</cx:pt>
          <cx:pt idx="13178">25578</cx:pt>
          <cx:pt idx="13179">38367</cx:pt>
          <cx:pt idx="13180">9000</cx:pt>
          <cx:pt idx="13181">50625</cx:pt>
          <cx:pt idx="13182">20133</cx:pt>
          <cx:pt idx="13183">6750</cx:pt>
          <cx:pt idx="13184">15165</cx:pt>
          <cx:pt idx="13185">37197</cx:pt>
          <cx:pt idx="13186">16875</cx:pt>
          <cx:pt idx="13187">19602</cx:pt>
          <cx:pt idx="13188">21420</cx:pt>
          <cx:pt idx="13189">42142.5</cx:pt>
          <cx:pt idx="13190">11043</cx:pt>
          <cx:pt idx="13191">21100.5</cx:pt>
          <cx:pt idx="13192">24736.5</cx:pt>
          <cx:pt idx="13193">20304</cx:pt>
          <cx:pt idx="13194">24462</cx:pt>
          <cx:pt idx="13195">20970</cx:pt>
          <cx:pt idx="13196">6750</cx:pt>
          <cx:pt idx="13197">8667</cx:pt>
          <cx:pt idx="13198">22018.5</cx:pt>
          <cx:pt idx="13199">14778</cx:pt>
          <cx:pt idx="13200">50850</cx:pt>
          <cx:pt idx="13201">33025.5</cx:pt>
          <cx:pt idx="13202">10413</cx:pt>
          <cx:pt idx="13203">9549</cx:pt>
          <cx:pt idx="13204">15138</cx:pt>
          <cx:pt idx="13205">15750</cx:pt>
          <cx:pt idx="13206">21627</cx:pt>
          <cx:pt idx="13207">23593.5</cx:pt>
          <cx:pt idx="13208">30838.5</cx:pt>
          <cx:pt idx="13209">32602.5</cx:pt>
          <cx:pt idx="13210">11250</cx:pt>
          <cx:pt idx="13211">26509.5</cx:pt>
          <cx:pt idx="13212">61735.5</cx:pt>
          <cx:pt idx="13213">16155</cx:pt>
          <cx:pt idx="13214">24543</cx:pt>
          <cx:pt idx="13215">11250</cx:pt>
          <cx:pt idx="13216">27436.5</cx:pt>
          <cx:pt idx="13217">21055.5</cx:pt>
          <cx:pt idx="13218">17095.5</cx:pt>
          <cx:pt idx="13219">23625</cx:pt>
          <cx:pt idx="13220">47664</cx:pt>
          <cx:pt idx="13221">8676</cx:pt>
          <cx:pt idx="13222">30555</cx:pt>
          <cx:pt idx="13223">7065</cx:pt>
          <cx:pt idx="13224">45954</cx:pt>
          <cx:pt idx="13225">34465.5</cx:pt>
          <cx:pt idx="13226">34951.5</cx:pt>
          <cx:pt idx="13227">19908</cx:pt>
          <cx:pt idx="13228">32688</cx:pt>
          <cx:pt idx="13229">9000</cx:pt>
          <cx:pt idx="13230">19696.5</cx:pt>
          <cx:pt idx="13231">45684</cx:pt>
          <cx:pt idx="13232">36081</cx:pt>
          <cx:pt idx="13233">33025.5</cx:pt>
          <cx:pt idx="13234">40288.5</cx:pt>
          <cx:pt idx="13235">33025.5</cx:pt>
          <cx:pt idx="13236">43299</cx:pt>
          <cx:pt idx="13237">20511</cx:pt>
          <cx:pt idx="13238">19237.5</cx:pt>
          <cx:pt idx="13239">37197</cx:pt>
          <cx:pt idx="13240">14751</cx:pt>
          <cx:pt idx="13241">51151.5</cx:pt>
          <cx:pt idx="13242">16344</cx:pt>
          <cx:pt idx="13243">38250</cx:pt>
          <cx:pt idx="13244">10125</cx:pt>
          <cx:pt idx="13245">42142.5</cx:pt>
          <cx:pt idx="13246">30078</cx:pt>
          <cx:pt idx="13247">50589</cx:pt>
          <cx:pt idx="13248">36459</cx:pt>
          <cx:pt idx="13249">23944.5</cx:pt>
          <cx:pt idx="13250">18022.5</cx:pt>
          <cx:pt idx="13251">48622.5</cx:pt>
          <cx:pt idx="13252">14098.5</cx:pt>
          <cx:pt idx="13253">6903</cx:pt>
          <cx:pt idx="13254">26325</cx:pt>
          <cx:pt idx="13255">30447</cx:pt>
          <cx:pt idx="13256">34596</cx:pt>
          <cx:pt idx="13257">17217</cx:pt>
          <cx:pt idx="13258">47322</cx:pt>
          <cx:pt idx="13259">17662.5</cx:pt>
          <cx:pt idx="13260">16213.5</cx:pt>
          <cx:pt idx="13261">15327</cx:pt>
          <cx:pt idx="13262">21010.5</cx:pt>
          <cx:pt idx="13263">41049</cx:pt>
          <cx:pt idx="13264">9000</cx:pt>
          <cx:pt idx="13265">47272.5</cx:pt>
          <cx:pt idx="13266">11781</cx:pt>
          <cx:pt idx="13267">62451</cx:pt>
          <cx:pt idx="13268">53190</cx:pt>
          <cx:pt idx="13269">9000</cx:pt>
          <cx:pt idx="13270">15151.5</cx:pt>
          <cx:pt idx="13271">31522.5</cx:pt>
          <cx:pt idx="13272">17100</cx:pt>
          <cx:pt idx="13273">47322</cx:pt>
          <cx:pt idx="13274">33907.5</cx:pt>
          <cx:pt idx="13275">14895</cx:pt>
          <cx:pt idx="13276">18873</cx:pt>
          <cx:pt idx="13277">26509.5</cx:pt>
          <cx:pt idx="13278">31630.5</cx:pt>
          <cx:pt idx="13279">15624</cx:pt>
          <cx:pt idx="13280">41485.5</cx:pt>
          <cx:pt idx="13281">26217</cx:pt>
          <cx:pt idx="13282">22297.5</cx:pt>
          <cx:pt idx="13283">9715.5</cx:pt>
          <cx:pt idx="13284">32017.5</cx:pt>
          <cx:pt idx="13285">18508.5</cx:pt>
          <cx:pt idx="13286">21964.5</cx:pt>
          <cx:pt idx="13287">23944.5</cx:pt>
          <cx:pt idx="13288">17257.5</cx:pt>
          <cx:pt idx="13289">46111.5</cx:pt>
          <cx:pt idx="13290">55471.5</cx:pt>
          <cx:pt idx="13291">13500</cx:pt>
          <cx:pt idx="13292">47200.5</cx:pt>
          <cx:pt idx="13293">32121</cx:pt>
          <cx:pt idx="13294">8905.5</cx:pt>
          <cx:pt idx="13295">26770.5</cx:pt>
          <cx:pt idx="13296">26928</cx:pt>
          <cx:pt idx="13297">33246</cx:pt>
          <cx:pt idx="13298">54711</cx:pt>
          <cx:pt idx="13299">21276</cx:pt>
          <cx:pt idx="13300">21915</cx:pt>
          <cx:pt idx="13301">42385.5</cx:pt>
          <cx:pt idx="13302">6750</cx:pt>
          <cx:pt idx="13303">22630.5</cx:pt>
          <cx:pt idx="13304">13549.5</cx:pt>
          <cx:pt idx="13305">18387</cx:pt>
          <cx:pt idx="13306">59026.5</cx:pt>
          <cx:pt idx="13307">19372.5</cx:pt>
          <cx:pt idx="13308">23665.5</cx:pt>
          <cx:pt idx="13309">13500</cx:pt>
          <cx:pt idx="13310">19183.5</cx:pt>
          <cx:pt idx="13311">10269</cx:pt>
          <cx:pt idx="13312">37669.5</cx:pt>
          <cx:pt idx="13313">36292.5</cx:pt>
          <cx:pt idx="13314">46692</cx:pt>
          <cx:pt idx="13315">25105.5</cx:pt>
          <cx:pt idx="13316">16668</cx:pt>
          <cx:pt idx="13317">48825</cx:pt>
          <cx:pt idx="13318">16713</cx:pt>
          <cx:pt idx="13319">26320.5</cx:pt>
          <cx:pt idx="13320">16965</cx:pt>
          <cx:pt idx="13321">26743.5</cx:pt>
          <cx:pt idx="13322">25195.5</cx:pt>
          <cx:pt idx="13323">48586.5</cx:pt>
          <cx:pt idx="13324">21375</cx:pt>
          <cx:pt idx="13325">25614</cx:pt>
          <cx:pt idx="13326">51826.5</cx:pt>
          <cx:pt idx="13327">26613</cx:pt>
          <cx:pt idx="13328">32391</cx:pt>
          <cx:pt idx="13329">13437</cx:pt>
          <cx:pt idx="13330">13963.5</cx:pt>
          <cx:pt idx="13331">23719.5</cx:pt>
          <cx:pt idx="13332">24696</cx:pt>
          <cx:pt idx="13333">8478</cx:pt>
          <cx:pt idx="13334">40320</cx:pt>
          <cx:pt idx="13335">13500</cx:pt>
          <cx:pt idx="13336">19444.5</cx:pt>
          <cx:pt idx="13337">13630.5</cx:pt>
          <cx:pt idx="13338">15750</cx:pt>
          <cx:pt idx="13339">23949</cx:pt>
          <cx:pt idx="13340">11308.5</cx:pt>
          <cx:pt idx="13341">19647</cx:pt>
          <cx:pt idx="13342">30618</cx:pt>
          <cx:pt idx="13343">15129</cx:pt>
          <cx:pt idx="13344">11488.5</cx:pt>
          <cx:pt idx="13345">16195.5</cx:pt>
          <cx:pt idx="13346">35761.5</cx:pt>
          <cx:pt idx="13347">33750</cx:pt>
          <cx:pt idx="13348">24331.5</cx:pt>
          <cx:pt idx="13349">31320</cx:pt>
          <cx:pt idx="13350">31171.5</cx:pt>
          <cx:pt idx="13351">23409</cx:pt>
          <cx:pt idx="13352">31630.5</cx:pt>
          <cx:pt idx="13353">12375</cx:pt>
          <cx:pt idx="13354">47668.5</cx:pt>
          <cx:pt idx="13355">23836.5</cx:pt>
          <cx:pt idx="13356">39514.5</cx:pt>
          <cx:pt idx="13357">22050</cx:pt>
          <cx:pt idx="13358">40909.5</cx:pt>
          <cx:pt idx="13359">42142.5</cx:pt>
          <cx:pt idx="13360">68643</cx:pt>
          <cx:pt idx="13361">14625</cx:pt>
          <cx:pt idx="13362">16276.5</cx:pt>
          <cx:pt idx="13363">6750</cx:pt>
          <cx:pt idx="13364">6750</cx:pt>
          <cx:pt idx="13365">13500</cx:pt>
          <cx:pt idx="13366">31261.5</cx:pt>
          <cx:pt idx="13367">34159.5</cx:pt>
          <cx:pt idx="13368">51534</cx:pt>
          <cx:pt idx="13369">41629.5</cx:pt>
          <cx:pt idx="13370">30136.5</cx:pt>
          <cx:pt idx="13371">16164</cx:pt>
          <cx:pt idx="13372">31522.5</cx:pt>
          <cx:pt idx="13373">51745.5</cx:pt>
          <cx:pt idx="13374">16510.5</cx:pt>
          <cx:pt idx="13375">16875</cx:pt>
          <cx:pt idx="13376">11034</cx:pt>
          <cx:pt idx="13377">50256</cx:pt>
          <cx:pt idx="13378">4450.5</cx:pt>
          <cx:pt idx="13379">25677</cx:pt>
          <cx:pt idx="13380">36864</cx:pt>
          <cx:pt idx="13381">26640</cx:pt>
          <cx:pt idx="13382">30838.5</cx:pt>
          <cx:pt idx="13383">32481</cx:pt>
          <cx:pt idx="13384">42079.5</cx:pt>
          <cx:pt idx="13385">14382</cx:pt>
          <cx:pt idx="13386">48847.5</cx:pt>
          <cx:pt idx="13387">24160.5</cx:pt>
          <cx:pt idx="13388">11547</cx:pt>
          <cx:pt idx="13389">53325</cx:pt>
          <cx:pt idx="13390">18189</cx:pt>
          <cx:pt idx="13391">25321.5</cx:pt>
          <cx:pt idx="13392">21685.5</cx:pt>
          <cx:pt idx="13393">34956</cx:pt>
          <cx:pt idx="13394">29848.5</cx:pt>
          <cx:pt idx="13395">39438</cx:pt>
          <cx:pt idx="13396">39420</cx:pt>
          <cx:pt idx="13397">33025.5</cx:pt>
          <cx:pt idx="13398">15250.5</cx:pt>
          <cx:pt idx="13399">5652</cx:pt>
          <cx:pt idx="13400">36841.5</cx:pt>
          <cx:pt idx="13401">14751</cx:pt>
          <cx:pt idx="13402">19705.5</cx:pt>
          <cx:pt idx="13403">31027.5</cx:pt>
          <cx:pt idx="13404">16807.5</cx:pt>
          <cx:pt idx="13405">37620</cx:pt>
          <cx:pt idx="13406">15750</cx:pt>
          <cx:pt idx="13407">13500</cx:pt>
          <cx:pt idx="13408">20677.5</cx:pt>
          <cx:pt idx="13409">5616</cx:pt>
          <cx:pt idx="13410">16875</cx:pt>
          <cx:pt idx="13411">23643</cx:pt>
          <cx:pt idx="13412">32337</cx:pt>
          <cx:pt idx="13413">21919.5</cx:pt>
          <cx:pt idx="13414">23607</cx:pt>
          <cx:pt idx="13415">34951.5</cx:pt>
          <cx:pt idx="13416">8905.5</cx:pt>
          <cx:pt idx="13417">14485.5</cx:pt>
          <cx:pt idx="13418">33025.5</cx:pt>
          <cx:pt idx="13419">15219</cx:pt>
          <cx:pt idx="13420">17095.5</cx:pt>
          <cx:pt idx="13421">36355.5</cx:pt>
          <cx:pt idx="13422">28192.5</cx:pt>
          <cx:pt idx="13423">29970</cx:pt>
          <cx:pt idx="13424">10080</cx:pt>
          <cx:pt idx="13425">13833</cx:pt>
          <cx:pt idx="13426">9616.5</cx:pt>
          <cx:pt idx="13427">18243</cx:pt>
          <cx:pt idx="13428">9486</cx:pt>
          <cx:pt idx="13429">10710</cx:pt>
          <cx:pt idx="13430">21888</cx:pt>
          <cx:pt idx="13431">24853.5</cx:pt>
          <cx:pt idx="13432">9850.5</cx:pt>
          <cx:pt idx="13433">34627.5</cx:pt>
          <cx:pt idx="13434">20547</cx:pt>
          <cx:pt idx="13435">10953</cx:pt>
          <cx:pt idx="13436">15858</cx:pt>
          <cx:pt idx="13437">17914.5</cx:pt>
          <cx:pt idx="13438">13068</cx:pt>
          <cx:pt idx="13439">20340</cx:pt>
          <cx:pt idx="13440">35685</cx:pt>
          <cx:pt idx="13441">33993</cx:pt>
          <cx:pt idx="13442">17685</cx:pt>
          <cx:pt idx="13443">33264</cx:pt>
          <cx:pt idx="13444">31153.5</cx:pt>
          <cx:pt idx="13445">14548.5</cx:pt>
          <cx:pt idx="13446">37134</cx:pt>
          <cx:pt idx="13447">34668</cx:pt>
          <cx:pt idx="13448">11781</cx:pt>
          <cx:pt idx="13449">36013.5</cx:pt>
          <cx:pt idx="13450">14746.5</cx:pt>
          <cx:pt idx="13451">45814.5</cx:pt>
          <cx:pt idx="13452">56902.5</cx:pt>
          <cx:pt idx="13453">18004.5</cx:pt>
          <cx:pt idx="13454">16731</cx:pt>
          <cx:pt idx="13455">12375</cx:pt>
          <cx:pt idx="13456">15408</cx:pt>
          <cx:pt idx="13457">16155</cx:pt>
          <cx:pt idx="13458">27297</cx:pt>
          <cx:pt idx="13459">26316</cx:pt>
          <cx:pt idx="13460">15952.5</cx:pt>
          <cx:pt idx="13461">47254.5</cx:pt>
          <cx:pt idx="13462">16096.5</cx:pt>
          <cx:pt idx="13463">28561.5</cx:pt>
          <cx:pt idx="13464">30091.5</cx:pt>
          <cx:pt idx="13465">27000</cx:pt>
          <cx:pt idx="13466">53671.5</cx:pt>
          <cx:pt idx="13467">13963.5</cx:pt>
          <cx:pt idx="13468">22365</cx:pt>
          <cx:pt idx="13469">26217</cx:pt>
          <cx:pt idx="13470">40702.5</cx:pt>
          <cx:pt idx="13471">27045</cx:pt>
          <cx:pt idx="13472">27000</cx:pt>
          <cx:pt idx="13473">13500</cx:pt>
          <cx:pt idx="13474">26784</cx:pt>
          <cx:pt idx="13475">5346</cx:pt>
          <cx:pt idx="13476">12694.5</cx:pt>
          <cx:pt idx="13477">46611</cx:pt>
          <cx:pt idx="13478">43312.5</cx:pt>
          <cx:pt idx="13479">21708</cx:pt>
          <cx:pt idx="13480">13446</cx:pt>
          <cx:pt idx="13481">21078</cx:pt>
          <cx:pt idx="13482">28930.5</cx:pt>
          <cx:pt idx="13483">18643.5</cx:pt>
          <cx:pt idx="13484">43695</cx:pt>
          <cx:pt idx="13485">15970.5</cx:pt>
          <cx:pt idx="13486">26086.5</cx:pt>
          <cx:pt idx="13487">40446</cx:pt>
          <cx:pt idx="13488">29875.5</cx:pt>
          <cx:pt idx="13489">14382</cx:pt>
          <cx:pt idx="13490">30717</cx:pt>
          <cx:pt idx="13491">31941</cx:pt>
          <cx:pt idx="13492">20299.5</cx:pt>
          <cx:pt idx="13493">13500</cx:pt>
          <cx:pt idx="13494">16645.5</cx:pt>
          <cx:pt idx="13495">12973.5</cx:pt>
          <cx:pt idx="13496">19480.5</cx:pt>
          <cx:pt idx="13497">13603.5</cx:pt>
          <cx:pt idx="13498">11547</cx:pt>
          <cx:pt idx="13499">12834</cx:pt>
          <cx:pt idx="13500">39933</cx:pt>
          <cx:pt idx="13501">26640</cx:pt>
          <cx:pt idx="13502">14940</cx:pt>
          <cx:pt idx="13503">45954</cx:pt>
          <cx:pt idx="13504">22365</cx:pt>
          <cx:pt idx="13505">63135</cx:pt>
          <cx:pt idx="13506">34281</cx:pt>
          <cx:pt idx="13507">16011</cx:pt>
          <cx:pt idx="13508">38263.5</cx:pt>
          <cx:pt idx="13509">29731.5</cx:pt>
          <cx:pt idx="13510">9778.5</cx:pt>
          <cx:pt idx="13511">21469.5</cx:pt>
          <cx:pt idx="13512">20079</cx:pt>
          <cx:pt idx="13513">43506</cx:pt>
          <cx:pt idx="13514">36459</cx:pt>
          <cx:pt idx="13515">40945.5</cx:pt>
          <cx:pt idx="13516">27324</cx:pt>
          <cx:pt idx="13517">12082.5</cx:pt>
          <cx:pt idx="13518">28372.5</cx:pt>
          <cx:pt idx="13519">8680.5</cx:pt>
          <cx:pt idx="13520">35761.5</cx:pt>
          <cx:pt idx="13521">30150</cx:pt>
          <cx:pt idx="13522">37948.5</cx:pt>
          <cx:pt idx="13523">26217</cx:pt>
          <cx:pt idx="13524">27000</cx:pt>
          <cx:pt idx="13525">48757.5</cx:pt>
          <cx:pt idx="13526">24390</cx:pt>
          <cx:pt idx="13527">32764.5</cx:pt>
          <cx:pt idx="13528">38137.5</cx:pt>
          <cx:pt idx="13529">17298</cx:pt>
          <cx:pt idx="13530">52321.5</cx:pt>
          <cx:pt idx="13531">9000</cx:pt>
          <cx:pt idx="13532">29074.5</cx:pt>
          <cx:pt idx="13533">17937</cx:pt>
          <cx:pt idx="13534">44694</cx:pt>
          <cx:pt idx="13535">19098</cx:pt>
          <cx:pt idx="13536">5877</cx:pt>
          <cx:pt idx="13537">26064</cx:pt>
          <cx:pt idx="13538">26928</cx:pt>
          <cx:pt idx="13539">30870</cx:pt>
          <cx:pt idx="13540">44860.5</cx:pt>
          <cx:pt idx="13541">20457</cx:pt>
          <cx:pt idx="13542">38416.5</cx:pt>
          <cx:pt idx="13543">53433</cx:pt>
          <cx:pt idx="13544">5607</cx:pt>
          <cx:pt idx="13545">32688</cx:pt>
          <cx:pt idx="13546">15399</cx:pt>
          <cx:pt idx="13547">64278</cx:pt>
          <cx:pt idx="13548">13923</cx:pt>
          <cx:pt idx="13549">42642</cx:pt>
          <cx:pt idx="13550">28300.5</cx:pt>
          <cx:pt idx="13551">33493.5</cx:pt>
          <cx:pt idx="13552">31995</cx:pt>
          <cx:pt idx="13553">31279.5</cx:pt>
          <cx:pt idx="13554">11250</cx:pt>
          <cx:pt idx="13555">41787</cx:pt>
          <cx:pt idx="13556">9000</cx:pt>
          <cx:pt idx="13557">32337</cx:pt>
          <cx:pt idx="13558">46755</cx:pt>
          <cx:pt idx="13559">30919.5</cx:pt>
          <cx:pt idx="13560">31788</cx:pt>
          <cx:pt idx="13561">30816</cx:pt>
          <cx:pt idx="13562">14886</cx:pt>
          <cx:pt idx="13563">72810</cx:pt>
          <cx:pt idx="13564">21406.5</cx:pt>
          <cx:pt idx="13565">32602.5</cx:pt>
          <cx:pt idx="13566">29731.5</cx:pt>
          <cx:pt idx="13567">27000</cx:pt>
          <cx:pt idx="13568">13909.5</cx:pt>
          <cx:pt idx="13569">72684</cx:pt>
          <cx:pt idx="13570">7218</cx:pt>
          <cx:pt idx="13571">16443</cx:pt>
          <cx:pt idx="13572">6543</cx:pt>
          <cx:pt idx="13573">16722</cx:pt>
          <cx:pt idx="13574">23233.5</cx:pt>
          <cx:pt idx="13575">13500</cx:pt>
          <cx:pt idx="13576">26572.5</cx:pt>
          <cx:pt idx="13577">27814.5</cx:pt>
          <cx:pt idx="13578">31653</cx:pt>
          <cx:pt idx="13579">29227.5</cx:pt>
          <cx:pt idx="13580">13414.5</cx:pt>
          <cx:pt idx="13581">19552.5</cx:pt>
          <cx:pt idx="13582">14575.5</cx:pt>
          <cx:pt idx="13583">10642.5</cx:pt>
          <cx:pt idx="13584">9342</cx:pt>
          <cx:pt idx="13585">23769</cx:pt>
          <cx:pt idx="13586">49338</cx:pt>
          <cx:pt idx="13587">26347.5</cx:pt>
          <cx:pt idx="13588">27292.5</cx:pt>
          <cx:pt idx="13589">9000</cx:pt>
          <cx:pt idx="13590">29709</cx:pt>
          <cx:pt idx="13591">43465.5</cx:pt>
          <cx:pt idx="13592">37800</cx:pt>
          <cx:pt idx="13593">14647.5</cx:pt>
          <cx:pt idx="13594">32602.5</cx:pt>
          <cx:pt idx="13595">37030.5</cx:pt>
          <cx:pt idx="13596">14764.5</cx:pt>
          <cx:pt idx="13597">42624</cx:pt>
          <cx:pt idx="13598">25672.5</cx:pt>
          <cx:pt idx="13599">14625</cx:pt>
          <cx:pt idx="13600">12375</cx:pt>
          <cx:pt idx="13601">9000</cx:pt>
          <cx:pt idx="13602">13284</cx:pt>
          <cx:pt idx="13603">22149</cx:pt>
          <cx:pt idx="13604">26217</cx:pt>
          <cx:pt idx="13605">47614.5</cx:pt>
          <cx:pt idx="13606">16051.5</cx:pt>
          <cx:pt idx="13607">17149.5</cx:pt>
          <cx:pt idx="13608">9342</cx:pt>
          <cx:pt idx="13609">24412.5</cx:pt>
          <cx:pt idx="13610">23305.5</cx:pt>
          <cx:pt idx="13611">12861</cx:pt>
          <cx:pt idx="13612">13968</cx:pt>
          <cx:pt idx="13613">53329.5</cx:pt>
          <cx:pt idx="13614">67500</cx:pt>
          <cx:pt idx="13615">34663.5</cx:pt>
          <cx:pt idx="13616">14418</cx:pt>
          <cx:pt idx="13617">22180.5</cx:pt>
          <cx:pt idx="13618">19629</cx:pt>
          <cx:pt idx="13619">9261</cx:pt>
          <cx:pt idx="13620">33660</cx:pt>
          <cx:pt idx="13621">35073</cx:pt>
          <cx:pt idx="13622">53455.5</cx:pt>
          <cx:pt idx="13623">23494.5</cx:pt>
          <cx:pt idx="13624">31653</cx:pt>
          <cx:pt idx="13625">13500</cx:pt>
          <cx:pt idx="13626">34362</cx:pt>
          <cx:pt idx="13627">24205.5</cx:pt>
          <cx:pt idx="13628">6385.5</cx:pt>
          <cx:pt idx="13629">26271</cx:pt>
          <cx:pt idx="13630">25375.5</cx:pt>
          <cx:pt idx="13631">17622</cx:pt>
          <cx:pt idx="13632">24714</cx:pt>
          <cx:pt idx="13633">11556</cx:pt>
          <cx:pt idx="13634">33826.5</cx:pt>
          <cx:pt idx="13635">36747</cx:pt>
          <cx:pt idx="13636">23539.5</cx:pt>
          <cx:pt idx="13637">29529</cx:pt>
          <cx:pt idx="13638">20322</cx:pt>
          <cx:pt idx="13639">9526.5</cx:pt>
          <cx:pt idx="13640">36211.5</cx:pt>
          <cx:pt idx="13641">6871.5</cx:pt>
          <cx:pt idx="13642">22500</cx:pt>
          <cx:pt idx="13643">23683.5</cx:pt>
          <cx:pt idx="13644">22198.5</cx:pt>
          <cx:pt idx="13645">14998.5</cx:pt>
          <cx:pt idx="13646">11038.5</cx:pt>
          <cx:pt idx="13647">26217</cx:pt>
          <cx:pt idx="13648">51876</cx:pt>
          <cx:pt idx="13649">11979</cx:pt>
          <cx:pt idx="13650">20430</cx:pt>
          <cx:pt idx="13651">30528</cx:pt>
          <cx:pt idx="13652">16726.5</cx:pt>
          <cx:pt idx="13653">26640</cx:pt>
          <cx:pt idx="13654">37197</cx:pt>
          <cx:pt idx="13655">40167</cx:pt>
          <cx:pt idx="13656">16033.5</cx:pt>
          <cx:pt idx="13657">40320</cx:pt>
          <cx:pt idx="13658">13500</cx:pt>
          <cx:pt idx="13659">20250</cx:pt>
          <cx:pt idx="13660">49500</cx:pt>
          <cx:pt idx="13661">22977</cx:pt>
          <cx:pt idx="13662">26109</cx:pt>
          <cx:pt idx="13663">4905</cx:pt>
          <cx:pt idx="13664">15745.5</cx:pt>
          <cx:pt idx="13665">13500</cx:pt>
          <cx:pt idx="13666">17500.5</cx:pt>
          <cx:pt idx="13667">30078</cx:pt>
          <cx:pt idx="13668">29164.5</cx:pt>
          <cx:pt idx="13669">35482.5</cx:pt>
          <cx:pt idx="13670">15997.5</cx:pt>
          <cx:pt idx="13671">48631.5</cx:pt>
          <cx:pt idx="13672">19462.5</cx:pt>
          <cx:pt idx="13673">10125</cx:pt>
          <cx:pt idx="13674">34447.5</cx:pt>
          <cx:pt idx="13675">35761.5</cx:pt>
          <cx:pt idx="13676">11610</cx:pt>
          <cx:pt idx="13677">30978</cx:pt>
          <cx:pt idx="13678">33750</cx:pt>
          <cx:pt idx="13679">22500</cx:pt>
          <cx:pt idx="13680">28390.5</cx:pt>
          <cx:pt idx="13681">14625</cx:pt>
          <cx:pt idx="13682">22018.5</cx:pt>
          <cx:pt idx="13683">16875</cx:pt>
          <cx:pt idx="13684">13149</cx:pt>
          <cx:pt idx="13685">14940</cx:pt>
          <cx:pt idx="13686">28062</cx:pt>
          <cx:pt idx="13687">23859</cx:pt>
          <cx:pt idx="13688">29992.5</cx:pt>
          <cx:pt idx="13689">36220.5</cx:pt>
          <cx:pt idx="13690">22747.5</cx:pt>
          <cx:pt idx="13691">23800.5</cx:pt>
          <cx:pt idx="13692">26604</cx:pt>
          <cx:pt idx="13693">30078</cx:pt>
          <cx:pt idx="13694">19611</cx:pt>
          <cx:pt idx="13695">45139.5</cx:pt>
          <cx:pt idx="13696">16713</cx:pt>
          <cx:pt idx="13697">27630</cx:pt>
          <cx:pt idx="13698">26217</cx:pt>
          <cx:pt idx="13699">61132.5</cx:pt>
          <cx:pt idx="13700">26874</cx:pt>
          <cx:pt idx="13701">44748</cx:pt>
          <cx:pt idx="13702">31153.5</cx:pt>
          <cx:pt idx="13703">28917</cx:pt>
          <cx:pt idx="13704">39708</cx:pt>
          <cx:pt idx="13705">6750</cx:pt>
          <cx:pt idx="13706">26316</cx:pt>
          <cx:pt idx="13707">29250</cx:pt>
          <cx:pt idx="13708">22779</cx:pt>
          <cx:pt idx="13709">13486.5</cx:pt>
          <cx:pt idx="13710">35424</cx:pt>
          <cx:pt idx="13711">21609</cx:pt>
          <cx:pt idx="13712">17694</cx:pt>
          <cx:pt idx="13713">54436.5</cx:pt>
          <cx:pt idx="13714">35937</cx:pt>
          <cx:pt idx="13715">26374.5</cx:pt>
          <cx:pt idx="13716">47979</cx:pt>
          <cx:pt idx="13717">22018.5</cx:pt>
          <cx:pt idx="13718">35275.5</cx:pt>
          <cx:pt idx="13719">52978.5</cx:pt>
          <cx:pt idx="13720">34447.5</cx:pt>
          <cx:pt idx="13721">22500</cx:pt>
          <cx:pt idx="13722">55030.5</cx:pt>
          <cx:pt idx="13723">17127</cx:pt>
          <cx:pt idx="13724">8847</cx:pt>
          <cx:pt idx="13725">12726</cx:pt>
          <cx:pt idx="13726">21370.5</cx:pt>
          <cx:pt idx="13727">13914</cx:pt>
          <cx:pt idx="13728">20997</cx:pt>
          <cx:pt idx="13729">29227.5</cx:pt>
          <cx:pt idx="13730">35937</cx:pt>
          <cx:pt idx="13731">42075</cx:pt>
          <cx:pt idx="13732">45954</cx:pt>
          <cx:pt idx="13733">36328.5</cx:pt>
          <cx:pt idx="13734">26739</cx:pt>
          <cx:pt idx="13735">13500</cx:pt>
          <cx:pt idx="13736">29034</cx:pt>
          <cx:pt idx="13737">12730.5</cx:pt>
          <cx:pt idx="13738">33615</cx:pt>
          <cx:pt idx="13739">6750</cx:pt>
          <cx:pt idx="13740">55899</cx:pt>
          <cx:pt idx="13741">13824</cx:pt>
          <cx:pt idx="13742">11043</cx:pt>
          <cx:pt idx="13743">23809.5</cx:pt>
          <cx:pt idx="13744">10125</cx:pt>
          <cx:pt idx="13745">33777</cx:pt>
          <cx:pt idx="13746">67315.5</cx:pt>
          <cx:pt idx="13747">14175</cx:pt>
          <cx:pt idx="13748">23494.5</cx:pt>
          <cx:pt idx="13749">15462</cx:pt>
          <cx:pt idx="13750">7695</cx:pt>
          <cx:pt idx="13751">40167</cx:pt>
          <cx:pt idx="13752">19548</cx:pt>
          <cx:pt idx="13753">27702</cx:pt>
          <cx:pt idx="13754">22707</cx:pt>
          <cx:pt idx="13755">49630.5</cx:pt>
          <cx:pt idx="13756">31531.5</cx:pt>
          <cx:pt idx="13757">40176</cx:pt>
          <cx:pt idx="13758">13833</cx:pt>
          <cx:pt idx="13759">36090</cx:pt>
          <cx:pt idx="13760">55593</cx:pt>
          <cx:pt idx="13761">13963.5</cx:pt>
          <cx:pt idx="13762">21676.5</cx:pt>
          <cx:pt idx="13763">17149.5</cx:pt>
          <cx:pt idx="13764">49837.5</cx:pt>
          <cx:pt idx="13765">33543</cx:pt>
          <cx:pt idx="13766">15075</cx:pt>
          <cx:pt idx="13767">26946</cx:pt>
          <cx:pt idx="13768">21361.5</cx:pt>
          <cx:pt idx="13769">23719.5</cx:pt>
          <cx:pt idx="13770">33025.5</cx:pt>
          <cx:pt idx="13771">24628.5</cx:pt>
          <cx:pt idx="13772">23175</cx:pt>
          <cx:pt idx="13773">30204</cx:pt>
          <cx:pt idx="13774">35469</cx:pt>
          <cx:pt idx="13775">70006.5</cx:pt>
          <cx:pt idx="13776">28147.5</cx:pt>
          <cx:pt idx="13777">19836</cx:pt>
          <cx:pt idx="13778">20133</cx:pt>
          <cx:pt idx="13779">30226.5</cx:pt>
          <cx:pt idx="13780">9859.5</cx:pt>
          <cx:pt idx="13781">11250</cx:pt>
          <cx:pt idx="13782">5031</cx:pt>
          <cx:pt idx="13783">32553</cx:pt>
          <cx:pt idx="13784">33147</cx:pt>
          <cx:pt idx="13785">34596</cx:pt>
          <cx:pt idx="13786">38434.5</cx:pt>
          <cx:pt idx="13787">36594</cx:pt>
          <cx:pt idx="13788">18216</cx:pt>
          <cx:pt idx="13789">24169.5</cx:pt>
          <cx:pt idx="13790">35392.5</cx:pt>
          <cx:pt idx="13791">13500</cx:pt>
          <cx:pt idx="13792">14233.5</cx:pt>
          <cx:pt idx="13793">45954</cx:pt>
          <cx:pt idx="13794">13554</cx:pt>
          <cx:pt idx="13795">19255.5</cx:pt>
          <cx:pt idx="13796">53010</cx:pt>
          <cx:pt idx="13797">25348.5</cx:pt>
          <cx:pt idx="13798">20416.5</cx:pt>
          <cx:pt idx="13799">26005.5</cx:pt>
          <cx:pt idx="13800">45252</cx:pt>
          <cx:pt idx="13801">23107.5</cx:pt>
          <cx:pt idx="13802">26154</cx:pt>
          <cx:pt idx="13803">13212</cx:pt>
          <cx:pt idx="13804">26446.5</cx:pt>
          <cx:pt idx="13805">13500</cx:pt>
          <cx:pt idx="13806">26487</cx:pt>
          <cx:pt idx="13807">17604</cx:pt>
          <cx:pt idx="13808">10939.5</cx:pt>
          <cx:pt idx="13809">10206</cx:pt>
          <cx:pt idx="13810">53671.5</cx:pt>
          <cx:pt idx="13811">23292</cx:pt>
          <cx:pt idx="13812">18216</cx:pt>
          <cx:pt idx="13813">21096</cx:pt>
          <cx:pt idx="13814">15952.5</cx:pt>
          <cx:pt idx="13815">17383.5</cx:pt>
          <cx:pt idx="13816">25668</cx:pt>
          <cx:pt idx="13817">42781.5</cx:pt>
          <cx:pt idx="13818">66402</cx:pt>
          <cx:pt idx="13819">14035.5</cx:pt>
          <cx:pt idx="13820">13500</cx:pt>
          <cx:pt idx="13821">5184</cx:pt>
          <cx:pt idx="13822">30744</cx:pt>
          <cx:pt idx="13823">26316</cx:pt>
          <cx:pt idx="13824">13702.5</cx:pt>
          <cx:pt idx="13825">20794.5</cx:pt>
          <cx:pt idx="13826">52380</cx:pt>
          <cx:pt idx="13827">29623.5</cx:pt>
          <cx:pt idx="13828">21906</cx:pt>
          <cx:pt idx="13829">27148.5</cx:pt>
          <cx:pt idx="13830">32053.5</cx:pt>
          <cx:pt idx="13831">12829.5</cx:pt>
          <cx:pt idx="13832">7033.5</cx:pt>
          <cx:pt idx="13833">26316</cx:pt>
          <cx:pt idx="13834">21996</cx:pt>
          <cx:pt idx="13835">27801</cx:pt>
          <cx:pt idx="13836">29700</cx:pt>
          <cx:pt idx="13837">19476</cx:pt>
          <cx:pt idx="13838">16798.5</cx:pt>
          <cx:pt idx="13839">35685</cx:pt>
          <cx:pt idx="13840">21388.5</cx:pt>
          <cx:pt idx="13841">25407</cx:pt>
          <cx:pt idx="13842">36648</cx:pt>
          <cx:pt idx="13843">11619</cx:pt>
          <cx:pt idx="13844">19183.5</cx:pt>
          <cx:pt idx="13845">14350.5</cx:pt>
          <cx:pt idx="13846">33903</cx:pt>
          <cx:pt idx="13847">34537.5</cx:pt>
          <cx:pt idx="13848">9904.5</cx:pt>
          <cx:pt idx="13849">43443</cx:pt>
          <cx:pt idx="13850">37800</cx:pt>
          <cx:pt idx="13851">24363</cx:pt>
          <cx:pt idx="13852">23899.5</cx:pt>
          <cx:pt idx="13853">21775.5</cx:pt>
          <cx:pt idx="13854">36562.5</cx:pt>
          <cx:pt idx="13855">26613</cx:pt>
          <cx:pt idx="13856">21060</cx:pt>
          <cx:pt idx="13857">21325.5</cx:pt>
          <cx:pt idx="13858">26257.5</cx:pt>
          <cx:pt idx="13859">42624</cx:pt>
          <cx:pt idx="13860">9000</cx:pt>
          <cx:pt idx="13861">27522</cx:pt>
          <cx:pt idx="13862">27936</cx:pt>
          <cx:pt idx="13863">41220</cx:pt>
          <cx:pt idx="13864">10179</cx:pt>
          <cx:pt idx="13865">21960</cx:pt>
          <cx:pt idx="13866">15133.5</cx:pt>
          <cx:pt idx="13867">26145</cx:pt>
          <cx:pt idx="13868">15201</cx:pt>
          <cx:pt idx="13869">13500</cx:pt>
          <cx:pt idx="13870">28215</cx:pt>
          <cx:pt idx="13871">29745</cx:pt>
          <cx:pt idx="13872">13500</cx:pt>
          <cx:pt idx="13873">26446.5</cx:pt>
          <cx:pt idx="13874">30415.5</cx:pt>
          <cx:pt idx="13875">22099.5</cx:pt>
          <cx:pt idx="13876">34785</cx:pt>
          <cx:pt idx="13877">31653</cx:pt>
          <cx:pt idx="13878">23805</cx:pt>
          <cx:pt idx="13879">14625</cx:pt>
          <cx:pt idx="13880">23859</cx:pt>
          <cx:pt idx="13881">7254</cx:pt>
          <cx:pt idx="13882">34960.5</cx:pt>
          <cx:pt idx="13883">17338.5</cx:pt>
          <cx:pt idx="13884">26316</cx:pt>
          <cx:pt idx="13885">22324.5</cx:pt>
          <cx:pt idx="13886">38583</cx:pt>
          <cx:pt idx="13887">27747</cx:pt>
          <cx:pt idx="13888">22365</cx:pt>
          <cx:pt idx="13889">24718.5</cx:pt>
          <cx:pt idx="13890">20547</cx:pt>
          <cx:pt idx="13891">30073.5</cx:pt>
          <cx:pt idx="13892">20664</cx:pt>
          <cx:pt idx="13893">37719</cx:pt>
          <cx:pt idx="13894">57204</cx:pt>
          <cx:pt idx="13895">37417.5</cx:pt>
          <cx:pt idx="13896">22180.5</cx:pt>
          <cx:pt idx="13897">41368.5</cx:pt>
          <cx:pt idx="13898">25627.5</cx:pt>
          <cx:pt idx="13899">13279.5</cx:pt>
          <cx:pt idx="13900">35397</cx:pt>
          <cx:pt idx="13901">21375</cx:pt>
          <cx:pt idx="13902">42750</cx:pt>
          <cx:pt idx="13903">10606.5</cx:pt>
          <cx:pt idx="13904">11250</cx:pt>
          <cx:pt idx="13905">5935.5</cx:pt>
          <cx:pt idx="13906">26316</cx:pt>
          <cx:pt idx="13907">21388.5</cx:pt>
          <cx:pt idx="13908">9000</cx:pt>
          <cx:pt idx="13909">24376.5</cx:pt>
          <cx:pt idx="13910">31630.5</cx:pt>
          <cx:pt idx="13911">42781.5</cx:pt>
          <cx:pt idx="13912">37800</cx:pt>
          <cx:pt idx="13913">16861.5</cx:pt>
          <cx:pt idx="13914">29875.5</cx:pt>
          <cx:pt idx="13915">16299</cx:pt>
          <cx:pt idx="13916">21478.5</cx:pt>
          <cx:pt idx="13917">13500</cx:pt>
          <cx:pt idx="13918">16546.5</cx:pt>
          <cx:pt idx="13919">27531</cx:pt>
          <cx:pt idx="13920">11250</cx:pt>
          <cx:pt idx="13921">13131</cx:pt>
          <cx:pt idx="13922">32553</cx:pt>
          <cx:pt idx="13923">36202.5</cx:pt>
          <cx:pt idx="13924">24907.5</cx:pt>
          <cx:pt idx="13925">48631.5</cx:pt>
          <cx:pt idx="13926">29047.5</cx:pt>
          <cx:pt idx="13927">22500</cx:pt>
          <cx:pt idx="13928">49630.5</cx:pt>
          <cx:pt idx="13929">21888</cx:pt>
          <cx:pt idx="13930">21523.5</cx:pt>
          <cx:pt idx="13931">36459</cx:pt>
          <cx:pt idx="13932">16047</cx:pt>
          <cx:pt idx="13933">33408</cx:pt>
          <cx:pt idx="13934">36211.5</cx:pt>
          <cx:pt idx="13935">51745.5</cx:pt>
          <cx:pt idx="13936">18693</cx:pt>
          <cx:pt idx="13937">7384.5</cx:pt>
          <cx:pt idx="13938">32998.5</cx:pt>
          <cx:pt idx="13939">48631.5</cx:pt>
          <cx:pt idx="13940">33394.5</cx:pt>
          <cx:pt idx="13941">47254.5</cx:pt>
          <cx:pt idx="13942">16618.5</cx:pt>
          <cx:pt idx="13943">24561</cx:pt>
          <cx:pt idx="13944">26446.5</cx:pt>
          <cx:pt idx="13945">38331</cx:pt>
          <cx:pt idx="13946">19822.5</cx:pt>
          <cx:pt idx="13947">19449</cx:pt>
          <cx:pt idx="13948">23773.5</cx:pt>
          <cx:pt idx="13949">36418.5</cx:pt>
          <cx:pt idx="13950">13446</cx:pt>
          <cx:pt idx="13951">42327</cx:pt>
          <cx:pt idx="13952">44302.5</cx:pt>
          <cx:pt idx="13953">18873</cx:pt>
          <cx:pt idx="13954">26284.5</cx:pt>
          <cx:pt idx="13955">10390.5</cx:pt>
          <cx:pt idx="13956">9661.5</cx:pt>
          <cx:pt idx="13957">15498</cx:pt>
          <cx:pt idx="13958">26208</cx:pt>
          <cx:pt idx="13959">15111</cx:pt>
          <cx:pt idx="13960">54972</cx:pt>
          <cx:pt idx="13961">32260.5</cx:pt>
          <cx:pt idx="13962">17802</cx:pt>
          <cx:pt idx="13963">26217</cx:pt>
          <cx:pt idx="13964">6043.5</cx:pt>
          <cx:pt idx="13965">43177.5</cx:pt>
          <cx:pt idx="13966">19669.5</cx:pt>
          <cx:pt idx="13967">39172.5</cx:pt>
          <cx:pt idx="13968">19867.5</cx:pt>
          <cx:pt idx="13969">23319</cx:pt>
          <cx:pt idx="13970">45445.5</cx:pt>
          <cx:pt idx="13971">35478</cx:pt>
          <cx:pt idx="13972">33025.5</cx:pt>
          <cx:pt idx="13973">19548</cx:pt>
          <cx:pt idx="13974">10021.5</cx:pt>
          <cx:pt idx="13975">39127.5</cx:pt>
          <cx:pt idx="13976">47313</cx:pt>
          <cx:pt idx="13977">31864.5</cx:pt>
          <cx:pt idx="13978">30834</cx:pt>
          <cx:pt idx="13979">28125</cx:pt>
          <cx:pt idx="13980">27301.5</cx:pt>
          <cx:pt idx="13981">11493</cx:pt>
          <cx:pt idx="13982">36333</cx:pt>
          <cx:pt idx="13983">8473.5</cx:pt>
          <cx:pt idx="13984">25492.5</cx:pt>
          <cx:pt idx="13985">11547</cx:pt>
          <cx:pt idx="13986">17815.5</cx:pt>
          <cx:pt idx="13987">35937</cx:pt>
          <cx:pt idx="13988">11565</cx:pt>
          <cx:pt idx="13989">32809.5</cx:pt>
          <cx:pt idx="13990">30613.5</cx:pt>
          <cx:pt idx="13991">21888</cx:pt>
          <cx:pt idx="13992">17383.5</cx:pt>
          <cx:pt idx="13993">14751</cx:pt>
          <cx:pt idx="13994">9000</cx:pt>
          <cx:pt idx="13995">22234.5</cx:pt>
          <cx:pt idx="13996">20407.5</cx:pt>
          <cx:pt idx="13997">21969</cx:pt>
          <cx:pt idx="13998">12532.5</cx:pt>
          <cx:pt idx="13999">42813</cx:pt>
          <cx:pt idx="14000">40914</cx:pt>
          <cx:pt idx="14001">20979</cx:pt>
          <cx:pt idx="14002">89865</cx:pt>
          <cx:pt idx="14003">25407</cx:pt>
          <cx:pt idx="14004">49972.5</cx:pt>
          <cx:pt idx="14005">14778</cx:pt>
          <cx:pt idx="14006">13684.5</cx:pt>
          <cx:pt idx="14007">16069.5</cx:pt>
          <cx:pt idx="14008">45333</cx:pt>
          <cx:pt idx="14009">15835.5</cx:pt>
          <cx:pt idx="14010">24462</cx:pt>
          <cx:pt idx="14011">42066</cx:pt>
          <cx:pt idx="14012">42790.5</cx:pt>
          <cx:pt idx="14013">33862.5</cx:pt>
          <cx:pt idx="14014">35694</cx:pt>
          <cx:pt idx="14015">53928</cx:pt>
          <cx:pt idx="14016">29947.5</cx:pt>
          <cx:pt idx="14017">11569.5</cx:pt>
          <cx:pt idx="14018">47817</cx:pt>
          <cx:pt idx="14019">38938.5</cx:pt>
          <cx:pt idx="14020">10935</cx:pt>
          <cx:pt idx="14021">27990</cx:pt>
          <cx:pt idx="14022">49216.5</cx:pt>
          <cx:pt idx="14023">20547</cx:pt>
          <cx:pt idx="14024">43825.5</cx:pt>
          <cx:pt idx="14025">13963.5</cx:pt>
          <cx:pt idx="14026">29223</cx:pt>
          <cx:pt idx="14027">17527.5</cx:pt>
          <cx:pt idx="14028">11839.5</cx:pt>
          <cx:pt idx="14029">18189</cx:pt>
          <cx:pt idx="14030">15786</cx:pt>
          <cx:pt idx="14031">23292</cx:pt>
          <cx:pt idx="14032">11250</cx:pt>
          <cx:pt idx="14033">22198.5</cx:pt>
          <cx:pt idx="14034">20250</cx:pt>
          <cx:pt idx="14035">13905</cx:pt>
          <cx:pt idx="14036">26901</cx:pt>
          <cx:pt idx="14037">9000</cx:pt>
          <cx:pt idx="14038">28507.5</cx:pt>
          <cx:pt idx="14039">24088.5</cx:pt>
          <cx:pt idx="14040">21600</cx:pt>
          <cx:pt idx="14041">19120.5</cx:pt>
          <cx:pt idx="14042">30195</cx:pt>
          <cx:pt idx="14043">21775.5</cx:pt>
          <cx:pt idx="14044">26217</cx:pt>
          <cx:pt idx="14045">34587</cx:pt>
          <cx:pt idx="14046">26316</cx:pt>
          <cx:pt idx="14047">40873.5</cx:pt>
          <cx:pt idx="14048">30325.5</cx:pt>
          <cx:pt idx="14049">49005</cx:pt>
          <cx:pt idx="14050">42340.5</cx:pt>
          <cx:pt idx="14051">14751</cx:pt>
          <cx:pt idx="14052">24412.5</cx:pt>
          <cx:pt idx="14053">39555</cx:pt>
          <cx:pt idx="14054">43456.5</cx:pt>
          <cx:pt idx="14055">21888</cx:pt>
          <cx:pt idx="14056">5823</cx:pt>
          <cx:pt idx="14057">26874</cx:pt>
          <cx:pt idx="14058">18481.5</cx:pt>
          <cx:pt idx="14059">24543</cx:pt>
          <cx:pt idx="14060">49500</cx:pt>
          <cx:pt idx="14061">36130.5</cx:pt>
          <cx:pt idx="14062">31522.5</cx:pt>
          <cx:pt idx="14063">14814</cx:pt>
          <cx:pt idx="14064">24799.5</cx:pt>
          <cx:pt idx="14065">26640</cx:pt>
          <cx:pt idx="14066">21109.5</cx:pt>
          <cx:pt idx="14067">17316</cx:pt>
          <cx:pt idx="14068">22131</cx:pt>
          <cx:pt idx="14069">26613</cx:pt>
          <cx:pt idx="14070">19867.5</cx:pt>
          <cx:pt idx="14071">29250</cx:pt>
          <cx:pt idx="14072">38781</cx:pt>
          <cx:pt idx="14073">41629.5</cx:pt>
          <cx:pt idx="14074">15133.5</cx:pt>
          <cx:pt idx="14075">62482.5</cx:pt>
          <cx:pt idx="14076">5877</cx:pt>
          <cx:pt idx="14077">10890</cx:pt>
          <cx:pt idx="14078">21775.5</cx:pt>
          <cx:pt idx="14079">26509.5</cx:pt>
          <cx:pt idx="14080">47304</cx:pt>
          <cx:pt idx="14081">16807.5</cx:pt>
          <cx:pt idx="14082">31522.5</cx:pt>
          <cx:pt idx="14083">46480.5</cx:pt>
          <cx:pt idx="14084">9000</cx:pt>
          <cx:pt idx="14085">22738.5</cx:pt>
          <cx:pt idx="14086">16155</cx:pt>
          <cx:pt idx="14087">8428.5</cx:pt>
          <cx:pt idx="14088">23782.5</cx:pt>
          <cx:pt idx="14089">28836</cx:pt>
          <cx:pt idx="14090">20529</cx:pt>
          <cx:pt idx="14091">29700</cx:pt>
          <cx:pt idx="14092">46426.5</cx:pt>
          <cx:pt idx="14093">23850</cx:pt>
          <cx:pt idx="14094">23296.5</cx:pt>
          <cx:pt idx="14095">13671</cx:pt>
          <cx:pt idx="14096">21388.5</cx:pt>
          <cx:pt idx="14097">28215</cx:pt>
          <cx:pt idx="14098">17869.5</cx:pt>
          <cx:pt idx="14099">25578</cx:pt>
          <cx:pt idx="14100">34749</cx:pt>
          <cx:pt idx="14101">37066.5</cx:pt>
          <cx:pt idx="14102">24939</cx:pt>
          <cx:pt idx="14103">9000</cx:pt>
          <cx:pt idx="14104">25191</cx:pt>
          <cx:pt idx="14105">36864</cx:pt>
          <cx:pt idx="14106">24385.5</cx:pt>
          <cx:pt idx="14107">40063.5</cx:pt>
          <cx:pt idx="14108">13117.5</cx:pt>
          <cx:pt idx="14109">8379</cx:pt>
          <cx:pt idx="14110">26086.5</cx:pt>
          <cx:pt idx="14111">36459</cx:pt>
          <cx:pt idx="14112">15124.5</cx:pt>
          <cx:pt idx="14113">28350</cx:pt>
          <cx:pt idx="14114">45954</cx:pt>
          <cx:pt idx="14115">29439</cx:pt>
          <cx:pt idx="14116">51543</cx:pt>
          <cx:pt idx="14117">61150.5</cx:pt>
          <cx:pt idx="14118">32521.5</cx:pt>
          <cx:pt idx="14119">31275</cx:pt>
          <cx:pt idx="14120">16573.5</cx:pt>
          <cx:pt idx="14121">29164.5</cx:pt>
          <cx:pt idx="14122">30006</cx:pt>
          <cx:pt idx="14123">16164</cx:pt>
          <cx:pt idx="14124">37669.5</cx:pt>
          <cx:pt idx="14125">35617.5</cx:pt>
          <cx:pt idx="14126">31099.5</cx:pt>
          <cx:pt idx="14127">10125</cx:pt>
          <cx:pt idx="14128">13315.5</cx:pt>
          <cx:pt idx="14129">24831</cx:pt>
          <cx:pt idx="14130">12375</cx:pt>
          <cx:pt idx="14131">40320</cx:pt>
          <cx:pt idx="14132">41674.5</cx:pt>
          <cx:pt idx="14133">27486</cx:pt>
          <cx:pt idx="14134">9000</cx:pt>
          <cx:pt idx="14135">16164</cx:pt>
          <cx:pt idx="14136">14611.5</cx:pt>
          <cx:pt idx="14137">16807.5</cx:pt>
          <cx:pt idx="14138">26217</cx:pt>
          <cx:pt idx="14139">18855</cx:pt>
          <cx:pt idx="14140">25978.5</cx:pt>
          <cx:pt idx="14141">22599</cx:pt>
          <cx:pt idx="14142">18261</cx:pt>
          <cx:pt idx="14143">29970</cx:pt>
          <cx:pt idx="14144">25321.5</cx:pt>
          <cx:pt idx="14145">22738.5</cx:pt>
          <cx:pt idx="14146">4288.5</cx:pt>
          <cx:pt idx="14147">9189</cx:pt>
          <cx:pt idx="14148">16164</cx:pt>
          <cx:pt idx="14149">35500.5</cx:pt>
          <cx:pt idx="14150">58063.5</cx:pt>
          <cx:pt idx="14151">45954</cx:pt>
          <cx:pt idx="14152">7780.5</cx:pt>
          <cx:pt idx="14153">39064.5</cx:pt>
          <cx:pt idx="14154">32764.5</cx:pt>
          <cx:pt idx="14155">41139</cx:pt>
          <cx:pt idx="14156">37327.5</cx:pt>
          <cx:pt idx="14157">21420</cx:pt>
          <cx:pt idx="14158">12676.5</cx:pt>
          <cx:pt idx="14159">44991</cx:pt>
          <cx:pt idx="14160">24435</cx:pt>
          <cx:pt idx="14161">3766.5</cx:pt>
          <cx:pt idx="14162">8082</cx:pt>
          <cx:pt idx="14163">22950</cx:pt>
          <cx:pt idx="14164">15768</cx:pt>
          <cx:pt idx="14165">21888</cx:pt>
          <cx:pt idx="14166">22540.5</cx:pt>
          <cx:pt idx="14167">55507.5</cx:pt>
          <cx:pt idx="14168">36265.5</cx:pt>
          <cx:pt idx="14169">30717</cx:pt>
          <cx:pt idx="14170">13500</cx:pt>
          <cx:pt idx="14171">30024</cx:pt>
          <cx:pt idx="14172">46084.5</cx:pt>
          <cx:pt idx="14173">20250</cx:pt>
          <cx:pt idx="14174">22671</cx:pt>
          <cx:pt idx="14175">17685</cx:pt>
          <cx:pt idx="14176">45729</cx:pt>
          <cx:pt idx="14177">25398</cx:pt>
          <cx:pt idx="14178">40675.5</cx:pt>
          <cx:pt idx="14179">36463.5</cx:pt>
          <cx:pt idx="14180">30492</cx:pt>
          <cx:pt idx="14181">29898</cx:pt>
          <cx:pt idx="14182">28188</cx:pt>
          <cx:pt idx="14183">40320</cx:pt>
          <cx:pt idx="14184">29628</cx:pt>
          <cx:pt idx="14185">22878</cx:pt>
          <cx:pt idx="14186">32521.5</cx:pt>
          <cx:pt idx="14187">38808</cx:pt>
          <cx:pt idx="14188">36459</cx:pt>
          <cx:pt idx="14189">17019</cx:pt>
          <cx:pt idx="14190">17527.5</cx:pt>
          <cx:pt idx="14191">52321.5</cx:pt>
          <cx:pt idx="14192">30204</cx:pt>
          <cx:pt idx="14193">37255.5</cx:pt>
          <cx:pt idx="14194">26320.5</cx:pt>
          <cx:pt idx="14195">20529</cx:pt>
          <cx:pt idx="14196">13500</cx:pt>
          <cx:pt idx="14197">32553</cx:pt>
          <cx:pt idx="14198">35577</cx:pt>
          <cx:pt idx="14199">40189.5</cx:pt>
          <cx:pt idx="14200">26091</cx:pt>
          <cx:pt idx="14201">24561</cx:pt>
          <cx:pt idx="14202">10489.5</cx:pt>
          <cx:pt idx="14203">13500</cx:pt>
          <cx:pt idx="14204">13342.5</cx:pt>
          <cx:pt idx="14205">22365</cx:pt>
          <cx:pt idx="14206">32274</cx:pt>
          <cx:pt idx="14207">18459</cx:pt>
          <cx:pt idx="14208">22977</cx:pt>
          <cx:pt idx="14209">27409.5</cx:pt>
          <cx:pt idx="14210">26388</cx:pt>
          <cx:pt idx="14211">52452</cx:pt>
          <cx:pt idx="14212">17662.5</cx:pt>
          <cx:pt idx="14213">18054</cx:pt>
          <cx:pt idx="14214">51687</cx:pt>
          <cx:pt idx="14215">3051</cx:pt>
          <cx:pt idx="14216">38871</cx:pt>
          <cx:pt idx="14217">13500</cx:pt>
          <cx:pt idx="14218">62311.5</cx:pt>
          <cx:pt idx="14219">25515</cx:pt>
          <cx:pt idx="14220">45306</cx:pt>
          <cx:pt idx="14221">13437</cx:pt>
          <cx:pt idx="14222">16452</cx:pt>
          <cx:pt idx="14223">13774.5</cx:pt>
          <cx:pt idx="14224">52015.5</cx:pt>
          <cx:pt idx="14225">22855.5</cx:pt>
          <cx:pt idx="14226">11430</cx:pt>
          <cx:pt idx="14227">11088</cx:pt>
          <cx:pt idx="14228">18040.5</cx:pt>
          <cx:pt idx="14229">26217</cx:pt>
          <cx:pt idx="14230">34911</cx:pt>
          <cx:pt idx="14231">50827.5</cx:pt>
          <cx:pt idx="14232">9076.5</cx:pt>
          <cx:pt idx="14233">14350.5</cx:pt>
          <cx:pt idx="14234">28408.5</cx:pt>
          <cx:pt idx="14235">13347</cx:pt>
          <cx:pt idx="14236">31059</cx:pt>
          <cx:pt idx="14237">28570.5</cx:pt>
          <cx:pt idx="14238">9000</cx:pt>
          <cx:pt idx="14239">80293.5</cx:pt>
          <cx:pt idx="14240">11250</cx:pt>
          <cx:pt idx="14241">19264.5</cx:pt>
          <cx:pt idx="14242">23008.5</cx:pt>
          <cx:pt idx="14243">30406.5</cx:pt>
          <cx:pt idx="14244">35986.5</cx:pt>
          <cx:pt idx="14245">24529.5</cx:pt>
          <cx:pt idx="14246">16452</cx:pt>
          <cx:pt idx="14247">25344</cx:pt>
          <cx:pt idx="14248">17095.5</cx:pt>
          <cx:pt idx="14249">21375</cx:pt>
          <cx:pt idx="14250">16011</cx:pt>
          <cx:pt idx="14251">10296</cx:pt>
          <cx:pt idx="14252">32629.5</cx:pt>
          <cx:pt idx="14253">28935</cx:pt>
          <cx:pt idx="14254">13185</cx:pt>
          <cx:pt idx="14255">24984</cx:pt>
          <cx:pt idx="14256">22387.5</cx:pt>
          <cx:pt idx="14257">62568</cx:pt>
          <cx:pt idx="14258">24853.5</cx:pt>
          <cx:pt idx="14259">24349.5</cx:pt>
          <cx:pt idx="14260">21906</cx:pt>
          <cx:pt idx="14261">18580.5</cx:pt>
          <cx:pt idx="14262">53253</cx:pt>
          <cx:pt idx="14263">19260</cx:pt>
          <cx:pt idx="14264">76234.5</cx:pt>
          <cx:pt idx="14265">47088</cx:pt>
          <cx:pt idx="14266">74470.5</cx:pt>
          <cx:pt idx="14267">17743.5</cx:pt>
          <cx:pt idx="14268">26217</cx:pt>
          <cx:pt idx="14269">31653</cx:pt>
          <cx:pt idx="14270">25537.5</cx:pt>
          <cx:pt idx="14271">20250</cx:pt>
          <cx:pt idx="14272">18909</cx:pt>
          <cx:pt idx="14273">24714</cx:pt>
          <cx:pt idx="14274">44775</cx:pt>
          <cx:pt idx="14275">27256.5</cx:pt>
          <cx:pt idx="14276">37093.5</cx:pt>
          <cx:pt idx="14277">20619</cx:pt>
          <cx:pt idx="14278">65758.5</cx:pt>
          <cx:pt idx="14279">23076</cx:pt>
          <cx:pt idx="14280">10125</cx:pt>
          <cx:pt idx="14281">13500</cx:pt>
          <cx:pt idx="14282">12204</cx:pt>
          <cx:pt idx="14283">67500</cx:pt>
          <cx:pt idx="14284">26446.5</cx:pt>
          <cx:pt idx="14285">42781.5</cx:pt>
          <cx:pt idx="14286">26955</cx:pt>
          <cx:pt idx="14287">12375</cx:pt>
          <cx:pt idx="14288">36927</cx:pt>
          <cx:pt idx="14289">49630.5</cx:pt>
          <cx:pt idx="14290">37197</cx:pt>
          <cx:pt idx="14291">9000</cx:pt>
          <cx:pt idx="14292">22599</cx:pt>
          <cx:pt idx="14293">29079</cx:pt>
          <cx:pt idx="14294">31486.5</cx:pt>
          <cx:pt idx="14295">40486.5</cx:pt>
          <cx:pt idx="14296">21937.5</cx:pt>
          <cx:pt idx="14297">18400.5</cx:pt>
          <cx:pt idx="14298">31653</cx:pt>
          <cx:pt idx="14299">14193</cx:pt>
          <cx:pt idx="14300">12069</cx:pt>
          <cx:pt idx="14301">27688.5</cx:pt>
          <cx:pt idx="14302">18985.5</cx:pt>
          <cx:pt idx="14303">26316</cx:pt>
          <cx:pt idx="14304">12204</cx:pt>
          <cx:pt idx="14305">38133</cx:pt>
          <cx:pt idx="14306">11250</cx:pt>
          <cx:pt idx="14307">9000</cx:pt>
          <cx:pt idx="14308">21888</cx:pt>
          <cx:pt idx="14309">51948</cx:pt>
          <cx:pt idx="14310">39451.5</cx:pt>
          <cx:pt idx="14311">17905.5</cx:pt>
          <cx:pt idx="14312">13500</cx:pt>
          <cx:pt idx="14313">16456.5</cx:pt>
          <cx:pt idx="14314">17419.5</cx:pt>
          <cx:pt idx="14315">22018.5</cx:pt>
          <cx:pt idx="14316">40320</cx:pt>
          <cx:pt idx="14317">41791.5</cx:pt>
          <cx:pt idx="14318">7879.5</cx:pt>
          <cx:pt idx="14319">57001.5</cx:pt>
          <cx:pt idx="14320">30073.5</cx:pt>
          <cx:pt idx="14321">15988.5</cx:pt>
          <cx:pt idx="14322">21109.5</cx:pt>
          <cx:pt idx="14323">34785</cx:pt>
          <cx:pt idx="14324">30703.5</cx:pt>
          <cx:pt idx="14325">20340</cx:pt>
          <cx:pt idx="14326">17338.5</cx:pt>
          <cx:pt idx="14327">73566</cx:pt>
          <cx:pt idx="14328">57685.5</cx:pt>
          <cx:pt idx="14329">26446.5</cx:pt>
          <cx:pt idx="14330">35523</cx:pt>
          <cx:pt idx="14331">14985</cx:pt>
          <cx:pt idx="14332">18531</cx:pt>
          <cx:pt idx="14333">26217</cx:pt>
          <cx:pt idx="14334">27382.5</cx:pt>
          <cx:pt idx="14335">25321.5</cx:pt>
          <cx:pt idx="14336">33543</cx:pt>
          <cx:pt idx="14337">21649.5</cx:pt>
          <cx:pt idx="14338">17149.5</cx:pt>
          <cx:pt idx="14339">37071</cx:pt>
          <cx:pt idx="14340">53716.5</cx:pt>
          <cx:pt idx="14341">37125</cx:pt>
          <cx:pt idx="14342">10125</cx:pt>
          <cx:pt idx="14343">34204.5</cx:pt>
          <cx:pt idx="14344">36459</cx:pt>
          <cx:pt idx="14345">20421</cx:pt>
          <cx:pt idx="14346">15268.5</cx:pt>
          <cx:pt idx="14347">15408</cx:pt>
          <cx:pt idx="14348">20250</cx:pt>
          <cx:pt idx="14349">49585.5</cx:pt>
          <cx:pt idx="14350">19309.5</cx:pt>
          <cx:pt idx="14351">38331</cx:pt>
          <cx:pt idx="14352">24592.5</cx:pt>
          <cx:pt idx="14353">41499</cx:pt>
          <cx:pt idx="14354">15111</cx:pt>
          <cx:pt idx="14355">26640</cx:pt>
          <cx:pt idx="14356">36000</cx:pt>
          <cx:pt idx="14357">34209</cx:pt>
          <cx:pt idx="14358">13500</cx:pt>
          <cx:pt idx="14359">33025.5</cx:pt>
          <cx:pt idx="14360">29164.5</cx:pt>
          <cx:pt idx="14361">23193</cx:pt>
          <cx:pt idx="14362">9000</cx:pt>
          <cx:pt idx="14363">42804</cx:pt>
          <cx:pt idx="14364">10053</cx:pt>
          <cx:pt idx="14365">40783.5</cx:pt>
          <cx:pt idx="14366">26086.5</cx:pt>
          <cx:pt idx="14367">15844.5</cx:pt>
          <cx:pt idx="14368">28237.5</cx:pt>
          <cx:pt idx="14369">35761.5</cx:pt>
          <cx:pt idx="14370">16146</cx:pt>
          <cx:pt idx="14371">45841.5</cx:pt>
          <cx:pt idx="14372">33025.5</cx:pt>
          <cx:pt idx="14373">29767.5</cx:pt>
          <cx:pt idx="14374">8428.5</cx:pt>
          <cx:pt idx="14375">11385</cx:pt>
          <cx:pt idx="14376">17716.5</cx:pt>
          <cx:pt idx="14377">15043.5</cx:pt>
          <cx:pt idx="14378">11767.5</cx:pt>
          <cx:pt idx="14379">29281.5</cx:pt>
          <cx:pt idx="14380">21694.5</cx:pt>
          <cx:pt idx="14381">51948</cx:pt>
          <cx:pt idx="14382">32656.5</cx:pt>
          <cx:pt idx="14383">16875</cx:pt>
          <cx:pt idx="14384">21442.5</cx:pt>
          <cx:pt idx="14385">26901</cx:pt>
          <cx:pt idx="14386">22972.5</cx:pt>
          <cx:pt idx="14387">49927.5</cx:pt>
          <cx:pt idx="14388">19534.5</cx:pt>
          <cx:pt idx="14389">39514.5</cx:pt>
          <cx:pt idx="14390">38578.5</cx:pt>
          <cx:pt idx="14391">22599</cx:pt>
          <cx:pt idx="14392">12699</cx:pt>
          <cx:pt idx="14393">5292</cx:pt>
          <cx:pt idx="14394">32602.5</cx:pt>
          <cx:pt idx="14395">20191.5</cx:pt>
          <cx:pt idx="14396">22018.5</cx:pt>
          <cx:pt idx="14397">35167.5</cx:pt>
          <cx:pt idx="14398">24939</cx:pt>
          <cx:pt idx="14399">49189.5</cx:pt>
          <cx:pt idx="14400">35284.5</cx:pt>
          <cx:pt idx="14401">26833.5</cx:pt>
          <cx:pt idx="14402">31855.5</cx:pt>
          <cx:pt idx="14403">65133</cx:pt>
          <cx:pt idx="14404">38263.5</cx:pt>
          <cx:pt idx="14405">16713</cx:pt>
          <cx:pt idx="14406">41130</cx:pt>
          <cx:pt idx="14407">98307</cx:pt>
          <cx:pt idx="14408">20979</cx:pt>
          <cx:pt idx="14409">9000</cx:pt>
          <cx:pt idx="14410">22261.5</cx:pt>
          <cx:pt idx="14411">27103.5</cx:pt>
          <cx:pt idx="14412">8019</cx:pt>
          <cx:pt idx="14413">26136</cx:pt>
          <cx:pt idx="14414">7875</cx:pt>
          <cx:pt idx="14415">15138</cx:pt>
          <cx:pt idx="14416">25816.5</cx:pt>
          <cx:pt idx="14417">7533</cx:pt>
          <cx:pt idx="14418">28440</cx:pt>
          <cx:pt idx="14419">13176</cx:pt>
          <cx:pt idx="14420">54724.5</cx:pt>
          <cx:pt idx="14421">27076.5</cx:pt>
          <cx:pt idx="14422">22936.5</cx:pt>
          <cx:pt idx="14423">61875</cx:pt>
          <cx:pt idx="14424">33025.5</cx:pt>
          <cx:pt idx="14425">40279.5</cx:pt>
          <cx:pt idx="14426">33484.5</cx:pt>
          <cx:pt idx="14427">22050</cx:pt>
          <cx:pt idx="14428">45333</cx:pt>
          <cx:pt idx="14429">13500</cx:pt>
          <cx:pt idx="14430">27387</cx:pt>
          <cx:pt idx="14431">15336</cx:pt>
          <cx:pt idx="14432">18103.5</cx:pt>
          <cx:pt idx="14433">37417.5</cx:pt>
          <cx:pt idx="14434">42781.5</cx:pt>
          <cx:pt idx="14435">18999</cx:pt>
          <cx:pt idx="14436">61600.5</cx:pt>
          <cx:pt idx="14437">26118</cx:pt>
          <cx:pt idx="14438">16542</cx:pt>
          <cx:pt idx="14439">25821</cx:pt>
          <cx:pt idx="14440">30055.5</cx:pt>
          <cx:pt idx="14441">40104</cx:pt>
          <cx:pt idx="14442">24750</cx:pt>
          <cx:pt idx="14443">8545.5</cx:pt>
          <cx:pt idx="14444">25348.5</cx:pt>
          <cx:pt idx="14445">16623</cx:pt>
          <cx:pt idx="14446">15628.5</cx:pt>
          <cx:pt idx="14447">28372.5</cx:pt>
          <cx:pt idx="14448">9531</cx:pt>
          <cx:pt idx="14449">14535</cx:pt>
          <cx:pt idx="14450">14593.5</cx:pt>
          <cx:pt idx="14451">40036.5</cx:pt>
          <cx:pt idx="14452">44748</cx:pt>
          <cx:pt idx="14453">29034</cx:pt>
          <cx:pt idx="14454">18792</cx:pt>
          <cx:pt idx="14455">36220.5</cx:pt>
          <cx:pt idx="14456">12078</cx:pt>
          <cx:pt idx="14457">9315</cx:pt>
          <cx:pt idx="14458">31639.5</cx:pt>
          <cx:pt idx="14459">19435.5</cx:pt>
          <cx:pt idx="14460">28111.5</cx:pt>
          <cx:pt idx="14461">16875</cx:pt>
          <cx:pt idx="14462">5215.5</cx:pt>
          <cx:pt idx="14463">28548</cx:pt>
          <cx:pt idx="14464">22882.5</cx:pt>
          <cx:pt idx="14465">21775.5</cx:pt>
          <cx:pt idx="14466">40090.5</cx:pt>
          <cx:pt idx="14467">22837.5</cx:pt>
          <cx:pt idx="14468">13500</cx:pt>
          <cx:pt idx="14469">44307</cx:pt>
          <cx:pt idx="14470">22018.5</cx:pt>
          <cx:pt idx="14471">11871</cx:pt>
          <cx:pt idx="14472">11250</cx:pt>
          <cx:pt idx="14473">13500</cx:pt>
          <cx:pt idx="14474">31500</cx:pt>
          <cx:pt idx="14475">32278.5</cx:pt>
          <cx:pt idx="14476">13158</cx:pt>
          <cx:pt idx="14477">6012</cx:pt>
          <cx:pt idx="14478">34209</cx:pt>
          <cx:pt idx="14479">31500</cx:pt>
          <cx:pt idx="14480">12906</cx:pt>
          <cx:pt idx="14481">12505.5</cx:pt>
          <cx:pt idx="14482">17770.5</cx:pt>
          <cx:pt idx="14483">42660</cx:pt>
          <cx:pt idx="14484">29605.5</cx:pt>
          <cx:pt idx="14485">62698.5</cx:pt>
          <cx:pt idx="14486">36459</cx:pt>
          <cx:pt idx="14487">18621</cx:pt>
          <cx:pt idx="14488">76234.5</cx:pt>
          <cx:pt idx="14489">67072.5</cx:pt>
          <cx:pt idx="14490">45234</cx:pt>
          <cx:pt idx="14491">30109.5</cx:pt>
          <cx:pt idx="14492">74655</cx:pt>
          <cx:pt idx="14493">22090.5</cx:pt>
          <cx:pt idx="14494">24894</cx:pt>
          <cx:pt idx="14495">33246</cx:pt>
          <cx:pt idx="14496">22500</cx:pt>
          <cx:pt idx="14497">26217</cx:pt>
          <cx:pt idx="14498">11250</cx:pt>
          <cx:pt idx="14499">35694</cx:pt>
          <cx:pt idx="14500">35698.5</cx:pt>
          <cx:pt idx="14501">29722.5</cx:pt>
          <cx:pt idx="14502">48501</cx:pt>
          <cx:pt idx="14503">14751</cx:pt>
          <cx:pt idx="14504">31041</cx:pt>
          <cx:pt idx="14505">61186.5</cx:pt>
          <cx:pt idx="14506">6579</cx:pt>
          <cx:pt idx="14507">28840.5</cx:pt>
          <cx:pt idx="14508">29407.5</cx:pt>
          <cx:pt idx="14509">29412</cx:pt>
          <cx:pt idx="14510">29970</cx:pt>
          <cx:pt idx="14511">37795.5</cx:pt>
          <cx:pt idx="14512">26284.5</cx:pt>
          <cx:pt idx="14513">19453.5</cx:pt>
          <cx:pt idx="14514">9000</cx:pt>
          <cx:pt idx="14515">32665.5</cx:pt>
          <cx:pt idx="14516">22500</cx:pt>
          <cx:pt idx="14517">19921.5</cx:pt>
          <cx:pt idx="14518">24750</cx:pt>
          <cx:pt idx="14519">20250</cx:pt>
          <cx:pt idx="14520">21024</cx:pt>
          <cx:pt idx="14521">23850</cx:pt>
          <cx:pt idx="14522">90409.5</cx:pt>
          <cx:pt idx="14523">30150</cx:pt>
          <cx:pt idx="14524">13500</cx:pt>
          <cx:pt idx="14525">42313.5</cx:pt>
          <cx:pt idx="14526">21906</cx:pt>
          <cx:pt idx="14527">63958.5</cx:pt>
          <cx:pt idx="14528">25803</cx:pt>
          <cx:pt idx="14529">10345.5</cx:pt>
          <cx:pt idx="14530">38403</cx:pt>
          <cx:pt idx="14531">55588.5</cx:pt>
          <cx:pt idx="14532">12492</cx:pt>
          <cx:pt idx="14533">27058.5</cx:pt>
          <cx:pt idx="14534">38551.5</cx:pt>
          <cx:pt idx="14535">33142.5</cx:pt>
          <cx:pt idx="14536">7713</cx:pt>
          <cx:pt idx="14537">43560</cx:pt>
          <cx:pt idx="14538">28777.5</cx:pt>
          <cx:pt idx="14539">28503</cx:pt>
          <cx:pt idx="14540">65137.5</cx:pt>
          <cx:pt idx="14541">8392.5</cx:pt>
          <cx:pt idx="14542">55962</cx:pt>
          <cx:pt idx="14543">43312.5</cx:pt>
          <cx:pt idx="14544">43474.5</cx:pt>
          <cx:pt idx="14545">38934</cx:pt>
          <cx:pt idx="14546">16510.5</cx:pt>
          <cx:pt idx="14547">10125</cx:pt>
          <cx:pt idx="14548">51997.5</cx:pt>
          <cx:pt idx="14549">53455.5</cx:pt>
          <cx:pt idx="14550">34587</cx:pt>
          <cx:pt idx="14551">47322</cx:pt>
          <cx:pt idx="14552">18265.5</cx:pt>
          <cx:pt idx="14553">21888</cx:pt>
          <cx:pt idx="14554">13500</cx:pt>
          <cx:pt idx="14555">49927.5</cx:pt>
          <cx:pt idx="14556">28503</cx:pt>
          <cx:pt idx="14557">14980.5</cx:pt>
          <cx:pt idx="14558">16951.5</cx:pt>
          <cx:pt idx="14559">10021.5</cx:pt>
          <cx:pt idx="14560">22995</cx:pt>
          <cx:pt idx="14561">25258.5</cx:pt>
          <cx:pt idx="14562">40806</cx:pt>
          <cx:pt idx="14563">7254</cx:pt>
          <cx:pt idx="14564">23773.5</cx:pt>
          <cx:pt idx="14565">53325</cx:pt>
          <cx:pt idx="14566">40243.5</cx:pt>
          <cx:pt idx="14567">36085.5</cx:pt>
          <cx:pt idx="14568">46903.5</cx:pt>
          <cx:pt idx="14569">48010.5</cx:pt>
          <cx:pt idx="14570">48631.5</cx:pt>
          <cx:pt idx="14571">13500</cx:pt>
          <cx:pt idx="14572">16753.5</cx:pt>
          <cx:pt idx="14573">12379.5</cx:pt>
          <cx:pt idx="14574">32526</cx:pt>
          <cx:pt idx="14575">25726.5</cx:pt>
          <cx:pt idx="14576">28935</cx:pt>
          <cx:pt idx="14577">31491</cx:pt>
          <cx:pt idx="14578">5301</cx:pt>
          <cx:pt idx="14579">26316</cx:pt>
          <cx:pt idx="14580">43006.5</cx:pt>
          <cx:pt idx="14581">27778.5</cx:pt>
          <cx:pt idx="14582">27009</cx:pt>
          <cx:pt idx="14583">17905.5</cx:pt>
          <cx:pt idx="14584">12298.5</cx:pt>
          <cx:pt idx="14585">48109.5</cx:pt>
          <cx:pt idx="14586">30073.5</cx:pt>
          <cx:pt idx="14587">16456.5</cx:pt>
          <cx:pt idx="14588">26068.5</cx:pt>
          <cx:pt idx="14589">11250</cx:pt>
          <cx:pt idx="14590">13482</cx:pt>
          <cx:pt idx="14591">23692.5</cx:pt>
          <cx:pt idx="14592">27000</cx:pt>
          <cx:pt idx="14593">10125</cx:pt>
          <cx:pt idx="14594">26248.5</cx:pt>
          <cx:pt idx="14595">45139.5</cx:pt>
          <cx:pt idx="14596">8343</cx:pt>
          <cx:pt idx="14597">9000</cx:pt>
          <cx:pt idx="14598">46768.5</cx:pt>
          <cx:pt idx="14599">56353.5</cx:pt>
          <cx:pt idx="14600">26145</cx:pt>
          <cx:pt idx="14601">21460.5</cx:pt>
          <cx:pt idx="14602">9616.5</cx:pt>
          <cx:pt idx="14603">13500</cx:pt>
          <cx:pt idx="14604">14175</cx:pt>
          <cx:pt idx="14605">17095.5</cx:pt>
          <cx:pt idx="14606">19413</cx:pt>
          <cx:pt idx="14607">8118</cx:pt>
          <cx:pt idx="14608">15399</cx:pt>
          <cx:pt idx="14609">35122.5</cx:pt>
          <cx:pt idx="14610">26833.5</cx:pt>
          <cx:pt idx="14611">17473.5</cx:pt>
          <cx:pt idx="14612">22378.5</cx:pt>
          <cx:pt idx="14613">25258.5</cx:pt>
          <cx:pt idx="14614">30285</cx:pt>
          <cx:pt idx="14615">22657.5</cx:pt>
          <cx:pt idx="14616">22468.5</cx:pt>
          <cx:pt idx="14617">20695.5</cx:pt>
          <cx:pt idx="14618">14751</cx:pt>
          <cx:pt idx="14619">32503.5</cx:pt>
          <cx:pt idx="14620">24259.5</cx:pt>
          <cx:pt idx="14621">39604.5</cx:pt>
          <cx:pt idx="14622">18643.5</cx:pt>
          <cx:pt idx="14623">21334.5</cx:pt>
          <cx:pt idx="14624">20124</cx:pt>
          <cx:pt idx="14625">42759</cx:pt>
          <cx:pt idx="14626">15331.5</cx:pt>
          <cx:pt idx="14627">34308</cx:pt>
          <cx:pt idx="14628">13500</cx:pt>
          <cx:pt idx="14629">31261.5</cx:pt>
          <cx:pt idx="14630">26163</cx:pt>
          <cx:pt idx="14631">28971</cx:pt>
          <cx:pt idx="14632">11056.5</cx:pt>
          <cx:pt idx="14633">44937</cx:pt>
          <cx:pt idx="14634">18729</cx:pt>
          <cx:pt idx="14635">15952.5</cx:pt>
          <cx:pt idx="14636">21739.5</cx:pt>
          <cx:pt idx="14637">28588.5</cx:pt>
          <cx:pt idx="14638">22279.5</cx:pt>
          <cx:pt idx="14639">22599</cx:pt>
          <cx:pt idx="14640">16164</cx:pt>
          <cx:pt idx="14641">48456</cx:pt>
          <cx:pt idx="14642">29781</cx:pt>
          <cx:pt idx="14643">197230.5</cx:pt>
          <cx:pt idx="14644">27616.5</cx:pt>
          <cx:pt idx="14645">9000</cx:pt>
          <cx:pt idx="14646">49585.5</cx:pt>
          <cx:pt idx="14647">68512.5</cx:pt>
          <cx:pt idx="14648">31419</cx:pt>
          <cx:pt idx="14649">21420</cx:pt>
          <cx:pt idx="14650">12357</cx:pt>
          <cx:pt idx="14651">23382</cx:pt>
          <cx:pt idx="14652">17095.5</cx:pt>
          <cx:pt idx="14653">15858</cx:pt>
          <cx:pt idx="14654">23931</cx:pt>
          <cx:pt idx="14655">25803</cx:pt>
          <cx:pt idx="14656">42813</cx:pt>
          <cx:pt idx="14657">15565.5</cx:pt>
          <cx:pt idx="14658">35617.5</cx:pt>
          <cx:pt idx="14659">8145</cx:pt>
          <cx:pt idx="14660">18868.5</cx:pt>
          <cx:pt idx="14661">37462.5</cx:pt>
          <cx:pt idx="14662">11871</cx:pt>
          <cx:pt idx="14663">16366.5</cx:pt>
          <cx:pt idx="14664">20308.5</cx:pt>
          <cx:pt idx="14665">44923.5</cx:pt>
          <cx:pt idx="14666">25830</cx:pt>
          <cx:pt idx="14667">36459</cx:pt>
          <cx:pt idx="14668">16020</cx:pt>
          <cx:pt idx="14669">25407</cx:pt>
          <cx:pt idx="14670">26739</cx:pt>
          <cx:pt idx="14671">18391.5</cx:pt>
          <cx:pt idx="14672">32818.5</cx:pt>
          <cx:pt idx="14673">36459</cx:pt>
          <cx:pt idx="14674">9090</cx:pt>
          <cx:pt idx="14675">6777</cx:pt>
          <cx:pt idx="14676">16807.5</cx:pt>
          <cx:pt idx="14677">32472</cx:pt>
          <cx:pt idx="14678">9000</cx:pt>
          <cx:pt idx="14679">26640</cx:pt>
          <cx:pt idx="14680">35815.5</cx:pt>
          <cx:pt idx="14681">9661.5</cx:pt>
          <cx:pt idx="14682">25024.5</cx:pt>
          <cx:pt idx="14683">15165</cx:pt>
          <cx:pt idx="14684">46827</cx:pt>
          <cx:pt idx="14685">11781</cx:pt>
          <cx:pt idx="14686">9387</cx:pt>
          <cx:pt idx="14687">10125</cx:pt>
          <cx:pt idx="14688">22437</cx:pt>
          <cx:pt idx="14689">21852</cx:pt>
          <cx:pt idx="14690">16222.5</cx:pt>
          <cx:pt idx="14691">29736</cx:pt>
          <cx:pt idx="14692">32337</cx:pt>
          <cx:pt idx="14693">34182</cx:pt>
          <cx:pt idx="14694">36423</cx:pt>
          <cx:pt idx="14695">29533.5</cx:pt>
          <cx:pt idx="14696">32760</cx:pt>
          <cx:pt idx="14697">26743.5</cx:pt>
          <cx:pt idx="14698">28917</cx:pt>
          <cx:pt idx="14699">13500</cx:pt>
          <cx:pt idx="14700">13437</cx:pt>
          <cx:pt idx="14701">13549.5</cx:pt>
          <cx:pt idx="14702">21906</cx:pt>
          <cx:pt idx="14703">28480.5</cx:pt>
          <cx:pt idx="14704">62820</cx:pt>
          <cx:pt idx="14705">17289</cx:pt>
          <cx:pt idx="14706">16456.5</cx:pt>
          <cx:pt idx="14707">38556</cx:pt>
          <cx:pt idx="14708">48492</cx:pt>
          <cx:pt idx="14709">19440</cx:pt>
          <cx:pt idx="14710">9000</cx:pt>
          <cx:pt idx="14711">25560</cx:pt>
          <cx:pt idx="14712">64147.5</cx:pt>
          <cx:pt idx="14713">15106.5</cx:pt>
          <cx:pt idx="14714">22338</cx:pt>
          <cx:pt idx="14715">37800</cx:pt>
          <cx:pt idx="14716">12217.5</cx:pt>
          <cx:pt idx="14717">49630.5</cx:pt>
          <cx:pt idx="14718">26145</cx:pt>
          <cx:pt idx="14719">26446.5</cx:pt>
          <cx:pt idx="14720">15552</cx:pt>
          <cx:pt idx="14721">32143.5</cx:pt>
          <cx:pt idx="14722">9000</cx:pt>
          <cx:pt idx="14723">6385.5</cx:pt>
          <cx:pt idx="14724">24561</cx:pt>
          <cx:pt idx="14725">26145</cx:pt>
          <cx:pt idx="14726">33025.5</cx:pt>
          <cx:pt idx="14727">29529</cx:pt>
          <cx:pt idx="14728">13500</cx:pt>
          <cx:pt idx="14729">15579</cx:pt>
          <cx:pt idx="14730">17910</cx:pt>
          <cx:pt idx="14731">41305.5</cx:pt>
          <cx:pt idx="14732">29979</cx:pt>
          <cx:pt idx="14733">24376.5</cx:pt>
          <cx:pt idx="14734">41004</cx:pt>
          <cx:pt idx="14735">18031.5</cx:pt>
          <cx:pt idx="14736">57685.5</cx:pt>
          <cx:pt idx="14737">44694</cx:pt>
          <cx:pt idx="14738">14751</cx:pt>
          <cx:pt idx="14739">35554.5</cx:pt>
          <cx:pt idx="14740">19008</cx:pt>
          <cx:pt idx="14741">8964</cx:pt>
          <cx:pt idx="14742">26145</cx:pt>
          <cx:pt idx="14743">28741.5</cx:pt>
          <cx:pt idx="14744">33615</cx:pt>
          <cx:pt idx="14745">36292.5</cx:pt>
          <cx:pt idx="14746">18067.5</cx:pt>
          <cx:pt idx="14747">17608.5</cx:pt>
          <cx:pt idx="14748">21006</cx:pt>
          <cx:pt idx="14749">22500</cx:pt>
          <cx:pt idx="14750">35734.5</cx:pt>
          <cx:pt idx="14751">18819</cx:pt>
          <cx:pt idx="14752">34114.5</cx:pt>
          <cx:pt idx="14753">23193</cx:pt>
          <cx:pt idx="14754">28386</cx:pt>
          <cx:pt idx="14755">7686</cx:pt>
          <cx:pt idx="14756">18436.5</cx:pt>
          <cx:pt idx="14757">55723.5</cx:pt>
          <cx:pt idx="14758">6750</cx:pt>
          <cx:pt idx="14759">12744</cx:pt>
          <cx:pt idx="14760">40468.5</cx:pt>
          <cx:pt idx="14761">11250</cx:pt>
          <cx:pt idx="14762">21865.5</cx:pt>
          <cx:pt idx="14763">16452</cx:pt>
          <cx:pt idx="14764">39177</cx:pt>
          <cx:pt idx="14765">26446.5</cx:pt>
          <cx:pt idx="14766">14787</cx:pt>
          <cx:pt idx="14767">28516.5</cx:pt>
          <cx:pt idx="14768">24178.5</cx:pt>
          <cx:pt idx="14769">25236</cx:pt>
          <cx:pt idx="14770">18040.5</cx:pt>
          <cx:pt idx="14771">74817</cx:pt>
          <cx:pt idx="14772">23931</cx:pt>
          <cx:pt idx="14773">46692</cx:pt>
          <cx:pt idx="14774">20785.5</cx:pt>
          <cx:pt idx="14775">9000</cx:pt>
          <cx:pt idx="14776">26838</cx:pt>
          <cx:pt idx="14777">42151.5</cx:pt>
          <cx:pt idx="14778">26712</cx:pt>
          <cx:pt idx="14779">44883</cx:pt>
          <cx:pt idx="14780">28597.5</cx:pt>
          <cx:pt idx="14781">10125</cx:pt>
          <cx:pt idx="14782">29178</cx:pt>
          <cx:pt idx="14783">26851.5</cx:pt>
          <cx:pt idx="14784">18760.5</cx:pt>
          <cx:pt idx="14785">28503</cx:pt>
          <cx:pt idx="14786">27549</cx:pt>
          <cx:pt idx="14787">17527.5</cx:pt>
          <cx:pt idx="14788">32305.5</cx:pt>
          <cx:pt idx="14789">23773.5</cx:pt>
          <cx:pt idx="14790">24376.5</cx:pt>
          <cx:pt idx="14791">9000</cx:pt>
          <cx:pt idx="14792">9000</cx:pt>
          <cx:pt idx="14793">22918.5</cx:pt>
          <cx:pt idx="14794">21109.5</cx:pt>
          <cx:pt idx="14795">34911</cx:pt>
          <cx:pt idx="14796">36733.5</cx:pt>
          <cx:pt idx="14797">32274</cx:pt>
          <cx:pt idx="14798">53716.5</cx:pt>
          <cx:pt idx="14799">20776.5</cx:pt>
          <cx:pt idx="14800">17779.5</cx:pt>
          <cx:pt idx="14801">26559</cx:pt>
          <cx:pt idx="14802">79065</cx:pt>
          <cx:pt idx="14803">11254.5</cx:pt>
          <cx:pt idx="14804">47794.5</cx:pt>
          <cx:pt idx="14805">23107.5</cx:pt>
          <cx:pt idx="14806">25407</cx:pt>
          <cx:pt idx="14807">21294</cx:pt>
          <cx:pt idx="14808">16893</cx:pt>
          <cx:pt idx="14809">41791.5</cx:pt>
          <cx:pt idx="14810">25213.5</cx:pt>
          <cx:pt idx="14811">22477.5</cx:pt>
          <cx:pt idx="14812">36733.5</cx:pt>
          <cx:pt idx="14813">17608.5</cx:pt>
          <cx:pt idx="14814">23800.5</cx:pt>
          <cx:pt idx="14815">29250</cx:pt>
          <cx:pt idx="14816">58333.5</cx:pt>
          <cx:pt idx="14817">19237.5</cx:pt>
          <cx:pt idx="14818">23692.5</cx:pt>
          <cx:pt idx="14819">31522.5</cx:pt>
          <cx:pt idx="14820">24151.5</cx:pt>
          <cx:pt idx="14821">30838.5</cx:pt>
          <cx:pt idx="14822">12001.5</cx:pt>
          <cx:pt idx="14823">40504.5</cx:pt>
          <cx:pt idx="14824">29763</cx:pt>
          <cx:pt idx="14825">12955.5</cx:pt>
          <cx:pt idx="14826">51840</cx:pt>
          <cx:pt idx="14827">26779.5</cx:pt>
          <cx:pt idx="14828">52024.5</cx:pt>
          <cx:pt idx="14829">19386</cx:pt>
          <cx:pt idx="14830">17586</cx:pt>
          <cx:pt idx="14831">76234.5</cx:pt>
          <cx:pt idx="14832">25330.5</cx:pt>
          <cx:pt idx="14833">16875</cx:pt>
          <cx:pt idx="14834">68440.5</cx:pt>
          <cx:pt idx="14835">25245</cx:pt>
          <cx:pt idx="14836">19867.5</cx:pt>
          <cx:pt idx="14837">19125</cx:pt>
          <cx:pt idx="14838">16047</cx:pt>
          <cx:pt idx="14839">26446.5</cx:pt>
          <cx:pt idx="14840">23773.5</cx:pt>
          <cx:pt idx="14841">21663</cx:pt>
          <cx:pt idx="14842">15124.5</cx:pt>
          <cx:pt idx="14843">9472.5</cx:pt>
          <cx:pt idx="14844">32742</cx:pt>
          <cx:pt idx="14845">11736</cx:pt>
          <cx:pt idx="14846">23778</cx:pt>
          <cx:pt idx="14847">8172</cx:pt>
          <cx:pt idx="14848">23494.5</cx:pt>
          <cx:pt idx="14849">71590.5</cx:pt>
          <cx:pt idx="14850">25321.5</cx:pt>
          <cx:pt idx="14851">43425</cx:pt>
          <cx:pt idx="14852">146002.5</cx:pt>
          <cx:pt idx="14853">30442.5</cx:pt>
          <cx:pt idx="14854">18234</cx:pt>
          <cx:pt idx="14855">10462.5</cx:pt>
          <cx:pt idx="14856">19431</cx:pt>
          <cx:pt idx="14857">19102.5</cx:pt>
          <cx:pt idx="14858">14886</cx:pt>
          <cx:pt idx="14859">19786.5</cx:pt>
          <cx:pt idx="14860">45000</cx:pt>
          <cx:pt idx="14861">20250</cx:pt>
          <cx:pt idx="14862">15241.5</cx:pt>
          <cx:pt idx="14863">19998</cx:pt>
          <cx:pt idx="14864">22347</cx:pt>
          <cx:pt idx="14865">26442</cx:pt>
          <cx:pt idx="14866">9000</cx:pt>
          <cx:pt idx="14867">10125</cx:pt>
          <cx:pt idx="14868">28804.5</cx:pt>
          <cx:pt idx="14869">35617.5</cx:pt>
          <cx:pt idx="14870">19035</cx:pt>
          <cx:pt idx="14871">19867.5</cx:pt>
          <cx:pt idx="14872">36459</cx:pt>
          <cx:pt idx="14873">55093.5</cx:pt>
          <cx:pt idx="14874">12919.5</cx:pt>
          <cx:pt idx="14875">13500</cx:pt>
          <cx:pt idx="14876">43929</cx:pt>
          <cx:pt idx="14877">25402.5</cx:pt>
          <cx:pt idx="14878">55377</cx:pt>
          <cx:pt idx="14879">7875</cx:pt>
          <cx:pt idx="14880">40878</cx:pt>
          <cx:pt idx="14881">50544</cx:pt>
          <cx:pt idx="14882">30397.5</cx:pt>
          <cx:pt idx="14883">22216.5</cx:pt>
          <cx:pt idx="14884">17149.5</cx:pt>
          <cx:pt idx="14885">38551.5</cx:pt>
          <cx:pt idx="14886">36117</cx:pt>
          <cx:pt idx="14887">26941.5</cx:pt>
          <cx:pt idx="14888">22212</cx:pt>
          <cx:pt idx="14889">39604.5</cx:pt>
          <cx:pt idx="14890">21613.5</cx:pt>
          <cx:pt idx="14891">16852.5</cx:pt>
          <cx:pt idx="14892">47196</cx:pt>
          <cx:pt idx="14893">16582.5</cx:pt>
          <cx:pt idx="14894">22698</cx:pt>
          <cx:pt idx="14895">42318</cx:pt>
          <cx:pt idx="14896">24583.5</cx:pt>
          <cx:pt idx="14897">48442.5</cx:pt>
          <cx:pt idx="14898">58720.5</cx:pt>
          <cx:pt idx="14899">17775</cx:pt>
          <cx:pt idx="14900">26509.5</cx:pt>
          <cx:pt idx="14901">9000</cx:pt>
          <cx:pt idx="14902">9000</cx:pt>
          <cx:pt idx="14903">12510</cx:pt>
          <cx:pt idx="14904">11943</cx:pt>
          <cx:pt idx="14905">40063.5</cx:pt>
          <cx:pt idx="14906">19309.5</cx:pt>
          <cx:pt idx="14907">32125.5</cx:pt>
          <cx:pt idx="14908">36459</cx:pt>
          <cx:pt idx="14909">9661.5</cx:pt>
          <cx:pt idx="14910">32746.5</cx:pt>
          <cx:pt idx="14911">9000</cx:pt>
          <cx:pt idx="14912">52420.5</cx:pt>
          <cx:pt idx="14913">21433.5</cx:pt>
          <cx:pt idx="14914">14661</cx:pt>
          <cx:pt idx="14915">25537.5</cx:pt>
          <cx:pt idx="14916">21375</cx:pt>
          <cx:pt idx="14917">40491</cx:pt>
          <cx:pt idx="14918">6750</cx:pt>
          <cx:pt idx="14919">46962</cx:pt>
          <cx:pt idx="14920">21109.5</cx:pt>
          <cx:pt idx="14921">15205.5</cx:pt>
          <cx:pt idx="14922">40851</cx:pt>
          <cx:pt idx="14923">22221</cx:pt>
          <cx:pt idx="14924">33750</cx:pt>
          <cx:pt idx="14925">18891</cx:pt>
          <cx:pt idx="14926">13212</cx:pt>
          <cx:pt idx="14927">31131</cx:pt>
          <cx:pt idx="14928">41427</cx:pt>
          <cx:pt idx="14929">15124.5</cx:pt>
          <cx:pt idx="14930">6705</cx:pt>
          <cx:pt idx="14931">16879.5</cx:pt>
          <cx:pt idx="14932">86580</cx:pt>
          <cx:pt idx="14933">22531.5</cx:pt>
          <cx:pt idx="14934">31653</cx:pt>
          <cx:pt idx="14935">12334.5</cx:pt>
          <cx:pt idx="14936">47794.5</cx:pt>
          <cx:pt idx="14937">13027.5</cx:pt>
          <cx:pt idx="14938">28107</cx:pt>
          <cx:pt idx="14939">23814</cx:pt>
          <cx:pt idx="14940">25578</cx:pt>
          <cx:pt idx="14941">11808</cx:pt>
          <cx:pt idx="14942">19386</cx:pt>
          <cx:pt idx="14943">10008</cx:pt>
          <cx:pt idx="14944">19089</cx:pt>
          <cx:pt idx="14945">76626</cx:pt>
          <cx:pt idx="14946">7843.5</cx:pt>
          <cx:pt idx="14947">27387</cx:pt>
          <cx:pt idx="14948">10125</cx:pt>
          <cx:pt idx="14949">55507.5</cx:pt>
          <cx:pt idx="14950">47520</cx:pt>
          <cx:pt idx="14951">10368</cx:pt>
          <cx:pt idx="14952">31770</cx:pt>
          <cx:pt idx="14953">46084.5</cx:pt>
          <cx:pt idx="14954">25321.5</cx:pt>
          <cx:pt idx="14955">37966.5</cx:pt>
          <cx:pt idx="14956">22500</cx:pt>
          <cx:pt idx="14957">16213.5</cx:pt>
          <cx:pt idx="14958">20979</cx:pt>
          <cx:pt idx="14959">12316.5</cx:pt>
          <cx:pt idx="14960">29250</cx:pt>
          <cx:pt idx="14961">29245.5</cx:pt>
          <cx:pt idx="14962">23062.5</cx:pt>
          <cx:pt idx="14963">27189</cx:pt>
          <cx:pt idx="14964">22986</cx:pt>
          <cx:pt idx="14965">25848</cx:pt>
          <cx:pt idx="14966">16839</cx:pt>
          <cx:pt idx="14967">28849.5</cx:pt>
          <cx:pt idx="14968">12127.5</cx:pt>
          <cx:pt idx="14969">35937</cx:pt>
          <cx:pt idx="14970">35824.5</cx:pt>
          <cx:pt idx="14971">10620</cx:pt>
          <cx:pt idx="14972">29407.5</cx:pt>
          <cx:pt idx="14973">19948.5</cx:pt>
          <cx:pt idx="14974">10125</cx:pt>
          <cx:pt idx="14975">10125</cx:pt>
          <cx:pt idx="14976">26928</cx:pt>
          <cx:pt idx="14977">36747</cx:pt>
          <cx:pt idx="14978">28737</cx:pt>
          <cx:pt idx="14979">23773.5</cx:pt>
          <cx:pt idx="14980">22212</cx:pt>
          <cx:pt idx="14981">40527</cx:pt>
          <cx:pt idx="14982">7686</cx:pt>
          <cx:pt idx="14983">21307.5</cx:pt>
          <cx:pt idx="14984">10903.5</cx:pt>
          <cx:pt idx="14985">35428.5</cx:pt>
          <cx:pt idx="14986">17037</cx:pt>
          <cx:pt idx="14987">24961.5</cx:pt>
          <cx:pt idx="14988">13500</cx:pt>
          <cx:pt idx="14989">39199.5</cx:pt>
          <cx:pt idx="14990">20340</cx:pt>
          <cx:pt idx="14991">7686</cx:pt>
          <cx:pt idx="14992">3568.5</cx:pt>
          <cx:pt idx="14993">20979</cx:pt>
          <cx:pt idx="14994">20214</cx:pt>
          <cx:pt idx="14995">48541.5</cx:pt>
          <cx:pt idx="14996">27324</cx:pt>
          <cx:pt idx="14997">6822</cx:pt>
          <cx:pt idx="14998">21690</cx:pt>
          <cx:pt idx="14999">23202</cx:pt>
          <cx:pt idx="15000">47569.5</cx:pt>
          <cx:pt idx="15001">45265.5</cx:pt>
          <cx:pt idx="15002">26037</cx:pt>
          <cx:pt idx="15003">32602.5</cx:pt>
          <cx:pt idx="15004">16344</cx:pt>
          <cx:pt idx="15005">39604.5</cx:pt>
          <cx:pt idx="15006">16155</cx:pt>
          <cx:pt idx="15007">17779.5</cx:pt>
          <cx:pt idx="15008">23053.5</cx:pt>
          <cx:pt idx="15009">36292.5</cx:pt>
          <cx:pt idx="15010">10125</cx:pt>
          <cx:pt idx="15011">10125</cx:pt>
          <cx:pt idx="15012">19138.5</cx:pt>
          <cx:pt idx="15013">30226.5</cx:pt>
          <cx:pt idx="15014">22032</cx:pt>
          <cx:pt idx="15015">15732</cx:pt>
          <cx:pt idx="15016">20700</cx:pt>
          <cx:pt idx="15017">19269</cx:pt>
          <cx:pt idx="15018">46084.5</cx:pt>
          <cx:pt idx="15019">21897</cx:pt>
          <cx:pt idx="15020">16033.5</cx:pt>
          <cx:pt idx="15021">13500</cx:pt>
          <cx:pt idx="15022">30051</cx:pt>
          <cx:pt idx="15023">32602.5</cx:pt>
          <cx:pt idx="15024">31261.5</cx:pt>
          <cx:pt idx="15025">43177.5</cx:pt>
          <cx:pt idx="15026">52753.5</cx:pt>
          <cx:pt idx="15027">13639.5</cx:pt>
          <cx:pt idx="15028">36630</cx:pt>
          <cx:pt idx="15029">26613</cx:pt>
          <cx:pt idx="15030">43177.5</cx:pt>
          <cx:pt idx="15031">24592.5</cx:pt>
          <cx:pt idx="15032">20979</cx:pt>
          <cx:pt idx="15033">27009</cx:pt>
          <cx:pt idx="15034">26217</cx:pt>
          <cx:pt idx="15035">13783.5</cx:pt>
          <cx:pt idx="15036">50544</cx:pt>
          <cx:pt idx="15037">37881</cx:pt>
          <cx:pt idx="15038">32602.5</cx:pt>
          <cx:pt idx="15039">20160</cx:pt>
          <cx:pt idx="15040">31419</cx:pt>
          <cx:pt idx="15041">56731.5</cx:pt>
          <cx:pt idx="15042">20124</cx:pt>
          <cx:pt idx="15043">9000</cx:pt>
          <cx:pt idx="15044">15165</cx:pt>
          <cx:pt idx="15045">46480.5</cx:pt>
          <cx:pt idx="15046">44860.5</cx:pt>
          <cx:pt idx="15047">29781</cx:pt>
          <cx:pt idx="15048">35829</cx:pt>
          <cx:pt idx="15049">45954</cx:pt>
          <cx:pt idx="15050">25348.5</cx:pt>
          <cx:pt idx="15051">12375</cx:pt>
          <cx:pt idx="15052">30078</cx:pt>
          <cx:pt idx="15053">53541</cx:pt>
          <cx:pt idx="15054">25321.5</cx:pt>
          <cx:pt idx="15055">20335.5</cx:pt>
          <cx:pt idx="15056">10125</cx:pt>
          <cx:pt idx="15057">38902.5</cx:pt>
          <cx:pt idx="15058">24984</cx:pt>
          <cx:pt idx="15059">25618.5</cx:pt>
          <cx:pt idx="15060">36459</cx:pt>
          <cx:pt idx="15061">81684</cx:pt>
          <cx:pt idx="15062">13437</cx:pt>
          <cx:pt idx="15063">36459</cx:pt>
          <cx:pt idx="15064">37512</cx:pt>
          <cx:pt idx="15065">9000</cx:pt>
          <cx:pt idx="15066">72607.5</cx:pt>
          <cx:pt idx="15067">45283.5</cx:pt>
          <cx:pt idx="15068">22383</cx:pt>
          <cx:pt idx="15069">28057.5</cx:pt>
          <cx:pt idx="15070">23278.5</cx:pt>
          <cx:pt idx="15071">22018.5</cx:pt>
          <cx:pt idx="15072">24255</cx:pt>
          <cx:pt idx="15073">67923</cx:pt>
          <cx:pt idx="15074">51745.5</cx:pt>
          <cx:pt idx="15075">31630.5</cx:pt>
          <cx:pt idx="15076">18306</cx:pt>
          <cx:pt idx="15077">30681</cx:pt>
          <cx:pt idx="15078">49428</cx:pt>
          <cx:pt idx="15079">35937</cx:pt>
          <cx:pt idx="15080">31410</cx:pt>
          <cx:pt idx="15081">59895</cx:pt>
          <cx:pt idx="15082">41274</cx:pt>
          <cx:pt idx="15083">24363</cx:pt>
          <cx:pt idx="15084">27297</cx:pt>
          <cx:pt idx="15085">53941.5</cx:pt>
          <cx:pt idx="15086">46570.5</cx:pt>
          <cx:pt idx="15087">19107</cx:pt>
          <cx:pt idx="15088">21100.5</cx:pt>
          <cx:pt idx="15089">40369.5</cx:pt>
          <cx:pt idx="15090">13554</cx:pt>
          <cx:pt idx="15091">24376.5</cx:pt>
          <cx:pt idx="15092">18976.5</cx:pt>
          <cx:pt idx="15093">13599</cx:pt>
          <cx:pt idx="15094">21375</cx:pt>
          <cx:pt idx="15095">25533</cx:pt>
          <cx:pt idx="15096">27778.5</cx:pt>
          <cx:pt idx="15097">10678.5</cx:pt>
          <cx:pt idx="15098">16573.5</cx:pt>
          <cx:pt idx="15099">35568</cx:pt>
          <cx:pt idx="15100">26577</cx:pt>
          <cx:pt idx="15101">35937</cx:pt>
          <cx:pt idx="15102">11875.5</cx:pt>
          <cx:pt idx="15103">16155</cx:pt>
          <cx:pt idx="15104">30204</cx:pt>
          <cx:pt idx="15105">34308</cx:pt>
          <cx:pt idx="15106">23773.5</cx:pt>
          <cx:pt idx="15107">36747</cx:pt>
          <cx:pt idx="15108">54612</cx:pt>
          <cx:pt idx="15109">44644.5</cx:pt>
          <cx:pt idx="15110">12915</cx:pt>
          <cx:pt idx="15111">16150.5</cx:pt>
          <cx:pt idx="15112">18094.5</cx:pt>
          <cx:pt idx="15113">7321.5</cx:pt>
          <cx:pt idx="15114">16209</cx:pt>
          <cx:pt idx="15115">29493</cx:pt>
          <cx:pt idx="15116">47322</cx:pt>
          <cx:pt idx="15117">52321.5</cx:pt>
          <cx:pt idx="15118">25830</cx:pt>
          <cx:pt idx="15119">22828.5</cx:pt>
          <cx:pt idx="15120">9661.5</cx:pt>
          <cx:pt idx="15121">70879.5</cx:pt>
          <cx:pt idx="15122">23026.5</cx:pt>
          <cx:pt idx="15123">15750</cx:pt>
          <cx:pt idx="15124">9000</cx:pt>
          <cx:pt idx="15125">33673.5</cx:pt>
          <cx:pt idx="15126">47938.5</cx:pt>
          <cx:pt idx="15127">26257.5</cx:pt>
          <cx:pt idx="15128">22306.5</cx:pt>
          <cx:pt idx="15129">9000</cx:pt>
          <cx:pt idx="15130">11250</cx:pt>
          <cx:pt idx="15131">9958.5</cx:pt>
          <cx:pt idx="15132">47614.5</cx:pt>
          <cx:pt idx="15133">19125</cx:pt>
          <cx:pt idx="15134">18040.5</cx:pt>
          <cx:pt idx="15135">18400.5</cx:pt>
          <cx:pt idx="15136">11250</cx:pt>
          <cx:pt idx="15137">27423</cx:pt>
          <cx:pt idx="15138">32125.5</cx:pt>
          <cx:pt idx="15139">43429.5</cx:pt>
          <cx:pt idx="15140">31500</cx:pt>
          <cx:pt idx="15141">28899</cx:pt>
          <cx:pt idx="15142">24718.5</cx:pt>
          <cx:pt idx="15143">41224.5</cx:pt>
          <cx:pt idx="15144">23800.5</cx:pt>
          <cx:pt idx="15145">29947.5</cx:pt>
          <cx:pt idx="15146">26055</cx:pt>
          <cx:pt idx="15147">21775.5</cx:pt>
          <cx:pt idx="15148">46548</cx:pt>
          <cx:pt idx="15149">13500</cx:pt>
          <cx:pt idx="15150">61906.5</cx:pt>
          <cx:pt idx="15151">23773.5</cx:pt>
          <cx:pt idx="15152">30717</cx:pt>
          <cx:pt idx="15153">12510</cx:pt>
          <cx:pt idx="15154">16965</cx:pt>
          <cx:pt idx="15155">33993</cx:pt>
          <cx:pt idx="15156">34587</cx:pt>
          <cx:pt idx="15157">34141.5</cx:pt>
          <cx:pt idx="15158">16177.5</cx:pt>
          <cx:pt idx="15159">12375</cx:pt>
          <cx:pt idx="15160">13500</cx:pt>
          <cx:pt idx="15161">23886</cx:pt>
          <cx:pt idx="15162">26910</cx:pt>
          <cx:pt idx="15163">26446.5</cx:pt>
          <cx:pt idx="15164">12132</cx:pt>
          <cx:pt idx="15165">17347.5</cx:pt>
          <cx:pt idx="15166">16875</cx:pt>
          <cx:pt idx="15167">33376.5</cx:pt>
          <cx:pt idx="15168">27963</cx:pt>
          <cx:pt idx="15169">21865.5</cx:pt>
          <cx:pt idx="15170">47295</cx:pt>
          <cx:pt idx="15171">23760</cx:pt>
          <cx:pt idx="15172">33246</cx:pt>
          <cx:pt idx="15173">31653</cx:pt>
          <cx:pt idx="15174">11619</cx:pt>
          <cx:pt idx="15175">15138</cx:pt>
          <cx:pt idx="15176">26217</cx:pt>
          <cx:pt idx="15177">35937</cx:pt>
          <cx:pt idx="15178">30204</cx:pt>
          <cx:pt idx="15179">31707</cx:pt>
          <cx:pt idx="15180">32895</cx:pt>
          <cx:pt idx="15181">90009</cx:pt>
          <cx:pt idx="15182">35392.5</cx:pt>
          <cx:pt idx="15183">30078</cx:pt>
          <cx:pt idx="15184">14670</cx:pt>
          <cx:pt idx="15185">21775.5</cx:pt>
          <cx:pt idx="15186">15552</cx:pt>
          <cx:pt idx="15187">27558</cx:pt>
          <cx:pt idx="15188">23683.5</cx:pt>
          <cx:pt idx="15189">32454</cx:pt>
          <cx:pt idx="15190">40320</cx:pt>
          <cx:pt idx="15191">44946</cx:pt>
          <cx:pt idx="15192">40104</cx:pt>
          <cx:pt idx="15193">12726</cx:pt>
          <cx:pt idx="15194">25578</cx:pt>
          <cx:pt idx="15195">57676.5</cx:pt>
          <cx:pt idx="15196">9000</cx:pt>
          <cx:pt idx="15197">33223.5</cx:pt>
          <cx:pt idx="15198">8662.5</cx:pt>
          <cx:pt idx="15199">35158.5</cx:pt>
          <cx:pt idx="15200">17694</cx:pt>
          <cx:pt idx="15201">13594.5</cx:pt>
          <cx:pt idx="15202">33376.5</cx:pt>
          <cx:pt idx="15203">11250</cx:pt>
          <cx:pt idx="15204">20236.5</cx:pt>
          <cx:pt idx="15205">31909.5</cx:pt>
          <cx:pt idx="15206">30879</cx:pt>
          <cx:pt idx="15207">24363</cx:pt>
          <cx:pt idx="15208">27769.5</cx:pt>
          <cx:pt idx="15209">34987.5</cx:pt>
          <cx:pt idx="15210">14620.5</cx:pt>
          <cx:pt idx="15211">21177</cx:pt>
          <cx:pt idx="15212">29304</cx:pt>
          <cx:pt idx="15213">13500</cx:pt>
          <cx:pt idx="15214">26559</cx:pt>
          <cx:pt idx="15215">13054.5</cx:pt>
          <cx:pt idx="15216">46899</cx:pt>
          <cx:pt idx="15217">23962.5</cx:pt>
          <cx:pt idx="15218">28516.5</cx:pt>
          <cx:pt idx="15219">14112</cx:pt>
          <cx:pt idx="15220">37800</cx:pt>
          <cx:pt idx="15221">13288.5</cx:pt>
          <cx:pt idx="15222">21060</cx:pt>
          <cx:pt idx="15223">46174.5</cx:pt>
          <cx:pt idx="15224">19426.5</cx:pt>
          <cx:pt idx="15225">19737</cx:pt>
          <cx:pt idx="15226">34195.5</cx:pt>
          <cx:pt idx="15227">6781.5</cx:pt>
          <cx:pt idx="15228">16875</cx:pt>
          <cx:pt idx="15229">51948</cx:pt>
          <cx:pt idx="15230">28786.5</cx:pt>
          <cx:pt idx="15231">32197.5</cx:pt>
          <cx:pt idx="15232">16011</cx:pt>
          <cx:pt idx="15233">11250</cx:pt>
          <cx:pt idx="15234">12456</cx:pt>
          <cx:pt idx="15235">15372</cx:pt>
          <cx:pt idx="15236">22959</cx:pt>
          <cx:pt idx="15237">14233.5</cx:pt>
          <cx:pt idx="15238">15457.5</cx:pt>
          <cx:pt idx="15239">38637</cx:pt>
          <cx:pt idx="15240">28273.5</cx:pt>
          <cx:pt idx="15241">14746.5</cx:pt>
          <cx:pt idx="15242">49464</cx:pt>
          <cx:pt idx="15243">34573.5</cx:pt>
          <cx:pt idx="15244">36391.5</cx:pt>
          <cx:pt idx="15245">27558</cx:pt>
          <cx:pt idx="15246">33750</cx:pt>
          <cx:pt idx="15247">38061</cx:pt>
          <cx:pt idx="15248">11353.5</cx:pt>
          <cx:pt idx="15249">49630.5</cx:pt>
          <cx:pt idx="15250">30928.5</cx:pt>
          <cx:pt idx="15251">6750</cx:pt>
          <cx:pt idx="15252">36459</cx:pt>
          <cx:pt idx="15253">22068</cx:pt>
          <cx:pt idx="15254">49117.5</cx:pt>
          <cx:pt idx="15255">19998</cx:pt>
          <cx:pt idx="15256">20911.5</cx:pt>
          <cx:pt idx="15257">32278.5</cx:pt>
          <cx:pt idx="15258">30762</cx:pt>
          <cx:pt idx="15259">23931</cx:pt>
          <cx:pt idx="15260">29268</cx:pt>
          <cx:pt idx="15261">26487</cx:pt>
          <cx:pt idx="15262">26419.5</cx:pt>
          <cx:pt idx="15263">37390.5</cx:pt>
          <cx:pt idx="15264">29655</cx:pt>
          <cx:pt idx="15265">22828.5</cx:pt>
          <cx:pt idx="15266">27000</cx:pt>
          <cx:pt idx="15267">13905</cx:pt>
          <cx:pt idx="15268">41548.5</cx:pt>
          <cx:pt idx="15269">39438</cx:pt>
          <cx:pt idx="15270">22468.5</cx:pt>
          <cx:pt idx="15271">18769.5</cx:pt>
          <cx:pt idx="15272">31059</cx:pt>
          <cx:pt idx="15273">16875</cx:pt>
          <cx:pt idx="15274">23773.5</cx:pt>
          <cx:pt idx="15275">76837.5</cx:pt>
          <cx:pt idx="15276">66015</cx:pt>
          <cx:pt idx="15277">17338.5</cx:pt>
          <cx:pt idx="15278">18171</cx:pt>
          <cx:pt idx="15279">20808</cx:pt>
          <cx:pt idx="15280">12204</cx:pt>
          <cx:pt idx="15281">33021</cx:pt>
          <cx:pt idx="15282">36927</cx:pt>
          <cx:pt idx="15283">30204</cx:pt>
          <cx:pt idx="15284">21262.5</cx:pt>
          <cx:pt idx="15285">25294.5</cx:pt>
          <cx:pt idx="15286">48631.5</cx:pt>
          <cx:pt idx="15287">18207</cx:pt>
          <cx:pt idx="15288">12406.5</cx:pt>
          <cx:pt idx="15289">24984</cx:pt>
          <cx:pt idx="15290">17338.5</cx:pt>
          <cx:pt idx="15291">32472</cx:pt>
          <cx:pt idx="15292">53595</cx:pt>
          <cx:pt idx="15293">62311.5</cx:pt>
          <cx:pt idx="15294">45990</cx:pt>
          <cx:pt idx="15295">17338.5</cx:pt>
          <cx:pt idx="15296">44622</cx:pt>
          <cx:pt idx="15297">50004</cx:pt>
          <cx:pt idx="15298">16830</cx:pt>
          <cx:pt idx="15299">16002</cx:pt>
          <cx:pt idx="15300">12654</cx:pt>
          <cx:pt idx="15301">36459</cx:pt>
          <cx:pt idx="15302">26010</cx:pt>
          <cx:pt idx="15303">9000</cx:pt>
          <cx:pt idx="15304">12375</cx:pt>
          <cx:pt idx="15305">22221</cx:pt>
          <cx:pt idx="15306">17253</cx:pt>
          <cx:pt idx="15307">6750</cx:pt>
          <cx:pt idx="15308">30478.5</cx:pt>
          <cx:pt idx="15309">25740</cx:pt>
          <cx:pt idx="15310">10125</cx:pt>
          <cx:pt idx="15311">36459</cx:pt>
          <cx:pt idx="15312">31207.5</cx:pt>
          <cx:pt idx="15313">29466</cx:pt>
          <cx:pt idx="15314">26743.5</cx:pt>
          <cx:pt idx="15315">7272</cx:pt>
          <cx:pt idx="15316">7875</cx:pt>
          <cx:pt idx="15317">11700</cx:pt>
          <cx:pt idx="15318">26230.5</cx:pt>
          <cx:pt idx="15319">31257</cx:pt>
          <cx:pt idx="15320">13500</cx:pt>
          <cx:pt idx="15321">14751</cx:pt>
          <cx:pt idx="15322">11650.5</cx:pt>
          <cx:pt idx="15323">40225.5</cx:pt>
          <cx:pt idx="15324">36747</cx:pt>
          <cx:pt idx="15325">31608</cx:pt>
          <cx:pt idx="15326">29961</cx:pt>
          <cx:pt idx="15327">16164</cx:pt>
          <cx:pt idx="15328">6615</cx:pt>
          <cx:pt idx="15329">10966.5</cx:pt>
          <cx:pt idx="15330">19611</cx:pt>
          <cx:pt idx="15331">14242.5</cx:pt>
          <cx:pt idx="15332">23773.5</cx:pt>
          <cx:pt idx="15333">9000</cx:pt>
          <cx:pt idx="15334">37669.5</cx:pt>
          <cx:pt idx="15335">21294</cx:pt>
          <cx:pt idx="15336">28593</cx:pt>
          <cx:pt idx="15337">15750</cx:pt>
          <cx:pt idx="15338">54693</cx:pt>
          <cx:pt idx="15339">24363</cx:pt>
          <cx:pt idx="15340">26217</cx:pt>
          <cx:pt idx="15341">22018.5</cx:pt>
          <cx:pt idx="15342">11542.5</cx:pt>
          <cx:pt idx="15343">21294</cx:pt>
          <cx:pt idx="15344">33025.5</cx:pt>
          <cx:pt idx="15345">29970</cx:pt>
          <cx:pt idx="15346">38250</cx:pt>
          <cx:pt idx="15347">26217</cx:pt>
          <cx:pt idx="15348">34465.5</cx:pt>
          <cx:pt idx="15349">30807</cx:pt>
          <cx:pt idx="15350">51948</cx:pt>
          <cx:pt idx="15351">27562.5</cx:pt>
          <cx:pt idx="15352">45000</cx:pt>
          <cx:pt idx="15353">18513</cx:pt>
          <cx:pt idx="15354">15790.5</cx:pt>
          <cx:pt idx="15355">7875</cx:pt>
          <cx:pt idx="15356">26640</cx:pt>
          <cx:pt idx="15357">11488.5</cx:pt>
          <cx:pt idx="15358">36562.5</cx:pt>
          <cx:pt idx="15359">21847.5</cx:pt>
          <cx:pt idx="15360">26712</cx:pt>
          <cx:pt idx="15361">16875</cx:pt>
          <cx:pt idx="15362">24705</cx:pt>
          <cx:pt idx="15363">8595</cx:pt>
          <cx:pt idx="15364">48262.5</cx:pt>
          <cx:pt idx="15365">38434.5</cx:pt>
          <cx:pt idx="15366">17149.5</cx:pt>
          <cx:pt idx="15367">29988</cx:pt>
          <cx:pt idx="15368">30451.5</cx:pt>
          <cx:pt idx="15369">26446.5</cx:pt>
          <cx:pt idx="15370">30262.5</cx:pt>
          <cx:pt idx="15371">23643</cx:pt>
          <cx:pt idx="15372">25785</cx:pt>
          <cx:pt idx="15373">35118</cx:pt>
          <cx:pt idx="15374">71590.5</cx:pt>
          <cx:pt idx="15375">33480</cx:pt>
          <cx:pt idx="15376">34956</cx:pt>
          <cx:pt idx="15377">44280</cx:pt>
          <cx:pt idx="15378">44923.5</cx:pt>
          <cx:pt idx="15379">17149.5</cx:pt>
          <cx:pt idx="15380">26325</cx:pt>
          <cx:pt idx="15381">14854.5</cx:pt>
          <cx:pt idx="15382">9459</cx:pt>
          <cx:pt idx="15383">35626.5</cx:pt>
          <cx:pt idx="15384">14175</cx:pt>
          <cx:pt idx="15385">31522.5</cx:pt>
          <cx:pt idx="15386">34159.5</cx:pt>
          <cx:pt idx="15387">22099.5</cx:pt>
          <cx:pt idx="15388">47911.5</cx:pt>
          <cx:pt idx="15389">25960.5</cx:pt>
          <cx:pt idx="15390">22621.5</cx:pt>
          <cx:pt idx="15391">25375.5</cx:pt>
          <cx:pt idx="15392">47664</cx:pt>
          <cx:pt idx="15393">22599</cx:pt>
          <cx:pt idx="15394">78903</cx:pt>
          <cx:pt idx="15395">9000</cx:pt>
          <cx:pt idx="15396">22995</cx:pt>
          <cx:pt idx="15397">26779.5</cx:pt>
          <cx:pt idx="15398">53586</cx:pt>
          <cx:pt idx="15399">20740.5</cx:pt>
          <cx:pt idx="15400">25726.5</cx:pt>
          <cx:pt idx="15401">9000</cx:pt>
          <cx:pt idx="15402">14769</cx:pt>
          <cx:pt idx="15403">54441</cx:pt>
          <cx:pt idx="15404">50121</cx:pt>
          <cx:pt idx="15405">34969.5</cx:pt>
          <cx:pt idx="15406">27013.5</cx:pt>
          <cx:pt idx="15407">15466.5</cx:pt>
          <cx:pt idx="15408">25515</cx:pt>
          <cx:pt idx="15409">37800</cx:pt>
          <cx:pt idx="15410">43546.5</cx:pt>
          <cx:pt idx="15411">11254.5</cx:pt>
          <cx:pt idx="15412">48474</cx:pt>
          <cx:pt idx="15413">33750</cx:pt>
          <cx:pt idx="15414">8631</cx:pt>
          <cx:pt idx="15415">21888</cx:pt>
          <cx:pt idx="15416">24124.5</cx:pt>
          <cx:pt idx="15417">9000</cx:pt>
          <cx:pt idx="15418">26230.5</cx:pt>
          <cx:pt idx="15419">6880.5</cx:pt>
          <cx:pt idx="15420">27000</cx:pt>
          <cx:pt idx="15421">15772.5</cx:pt>
          <cx:pt idx="15422">42601.5</cx:pt>
          <cx:pt idx="15423">52452</cx:pt>
          <cx:pt idx="15424">15786</cx:pt>
          <cx:pt idx="15425">23931</cx:pt>
          <cx:pt idx="15426">40540.5</cx:pt>
          <cx:pt idx="15427">18553.5</cx:pt>
          <cx:pt idx="15428">8640</cx:pt>
          <cx:pt idx="15429">51687</cx:pt>
          <cx:pt idx="15430">17037</cx:pt>
          <cx:pt idx="15431">34731</cx:pt>
          <cx:pt idx="15432">36459</cx:pt>
          <cx:pt idx="15433">26365.5</cx:pt>
          <cx:pt idx="15434">28638</cx:pt>
          <cx:pt idx="15435">40189.5</cx:pt>
          <cx:pt idx="15436">51021</cx:pt>
          <cx:pt idx="15437">41692.5</cx:pt>
          <cx:pt idx="15438">33345</cx:pt>
          <cx:pt idx="15439">32472</cx:pt>
          <cx:pt idx="15440">26217</cx:pt>
          <cx:pt idx="15441">42642</cx:pt>
          <cx:pt idx="15442">29506.5</cx:pt>
          <cx:pt idx="15443">22729.5</cx:pt>
          <cx:pt idx="15444">22383</cx:pt>
          <cx:pt idx="15445">28786.5</cx:pt>
          <cx:pt idx="15446">21460.5</cx:pt>
          <cx:pt idx="15447">9387</cx:pt>
          <cx:pt idx="15448">55399.5</cx:pt>
          <cx:pt idx="15449">24363</cx:pt>
          <cx:pt idx="15450">19737</cx:pt>
          <cx:pt idx="15451">19413</cx:pt>
          <cx:pt idx="15452">33394.5</cx:pt>
          <cx:pt idx="15453">16452</cx:pt>
          <cx:pt idx="15454">21780</cx:pt>
          <cx:pt idx="15455">41562</cx:pt>
          <cx:pt idx="15456">22752</cx:pt>
          <cx:pt idx="15457">21015</cx:pt>
          <cx:pt idx="15458">16456.5</cx:pt>
          <cx:pt idx="15459">46858.5</cx:pt>
          <cx:pt idx="15460">22972.5</cx:pt>
          <cx:pt idx="15461">6750</cx:pt>
          <cx:pt idx="15462">14778</cx:pt>
          <cx:pt idx="15463">6750</cx:pt>
          <cx:pt idx="15464">24885</cx:pt>
          <cx:pt idx="15465">29677.5</cx:pt>
          <cx:pt idx="15466">62568</cx:pt>
          <cx:pt idx="15467">18085.5</cx:pt>
          <cx:pt idx="15468">15201</cx:pt>
          <cx:pt idx="15469">36553.5</cx:pt>
          <cx:pt idx="15470">12375</cx:pt>
          <cx:pt idx="15471">16456.5</cx:pt>
          <cx:pt idx="15472">37768.5</cx:pt>
          <cx:pt idx="15473">42831</cx:pt>
          <cx:pt idx="15474">17221.5</cx:pt>
          <cx:pt idx="15475">42790.5</cx:pt>
          <cx:pt idx="15476">26640</cx:pt>
          <cx:pt idx="15477">22432.5</cx:pt>
          <cx:pt idx="15478">34587</cx:pt>
          <cx:pt idx="15479">45108</cx:pt>
          <cx:pt idx="15480">35338.5</cx:pt>
          <cx:pt idx="15481">41827.5</cx:pt>
          <cx:pt idx="15482">31338</cx:pt>
          <cx:pt idx="15483">6178.5</cx:pt>
          <cx:pt idx="15484">45270</cx:pt>
          <cx:pt idx="15485">20151</cx:pt>
          <cx:pt idx="15486">15318</cx:pt>
          <cx:pt idx="15487">20677.5</cx:pt>
          <cx:pt idx="15488">9000</cx:pt>
          <cx:pt idx="15489">21775.5</cx:pt>
          <cx:pt idx="15490">10053</cx:pt>
          <cx:pt idx="15491">20965.5</cx:pt>
          <cx:pt idx="15492">17100</cx:pt>
          <cx:pt idx="15493">25101</cx:pt>
          <cx:pt idx="15494">20794.5</cx:pt>
          <cx:pt idx="15495">23773.5</cx:pt>
          <cx:pt idx="15496">50809.5</cx:pt>
          <cx:pt idx="15497">27652.5</cx:pt>
          <cx:pt idx="15498">11074.5</cx:pt>
          <cx:pt idx="15499">13801.5</cx:pt>
          <cx:pt idx="15500">12199.5</cx:pt>
          <cx:pt idx="15501">225000</cx:pt>
          <cx:pt idx="15502">30078</cx:pt>
          <cx:pt idx="15503">22500</cx:pt>
          <cx:pt idx="15504">53455.5</cx:pt>
          <cx:pt idx="15505">19737</cx:pt>
          <cx:pt idx="15506">29506.5</cx:pt>
          <cx:pt idx="15507">24939</cx:pt>
          <cx:pt idx="15508">52848</cx:pt>
          <cx:pt idx="15509">24376.5</cx:pt>
          <cx:pt idx="15510">39132</cx:pt>
          <cx:pt idx="15511">36652.5</cx:pt>
          <cx:pt idx="15512">32598</cx:pt>
          <cx:pt idx="15513">30289.5</cx:pt>
          <cx:pt idx="15514">53190</cx:pt>
          <cx:pt idx="15515">12559.5</cx:pt>
          <cx:pt idx="15516">18283.5</cx:pt>
          <cx:pt idx="15517">17973</cx:pt>
          <cx:pt idx="15518">7551</cx:pt>
          <cx:pt idx="15519">45333</cx:pt>
          <cx:pt idx="15520">18238.5</cx:pt>
          <cx:pt idx="15521">25141.5</cx:pt>
          <cx:pt idx="15522">17136</cx:pt>
          <cx:pt idx="15523">28917</cx:pt>
          <cx:pt idx="15524">35419.5</cx:pt>
          <cx:pt idx="15525">37800</cx:pt>
          <cx:pt idx="15526">28210.5</cx:pt>
          <cx:pt idx="15527">41296.5</cx:pt>
          <cx:pt idx="15528">72274.5</cx:pt>
          <cx:pt idx="15529">14431.5</cx:pt>
          <cx:pt idx="15530">5890.5</cx:pt>
          <cx:pt idx="15531">28507.5</cx:pt>
          <cx:pt idx="15532">26316</cx:pt>
          <cx:pt idx="15533">14751</cx:pt>
          <cx:pt idx="15534">15579</cx:pt>
          <cx:pt idx="15535">46084.5</cx:pt>
          <cx:pt idx="15536">47322</cx:pt>
          <cx:pt idx="15537">6174</cx:pt>
          <cx:pt idx="15538">43366.5</cx:pt>
          <cx:pt idx="15539">40990.5</cx:pt>
          <cx:pt idx="15540">26316</cx:pt>
          <cx:pt idx="15541">23787</cx:pt>
          <cx:pt idx="15542">13288.5</cx:pt>
          <cx:pt idx="15543">32422.5</cx:pt>
          <cx:pt idx="15544">35577</cx:pt>
          <cx:pt idx="15545">38200.5</cx:pt>
          <cx:pt idx="15546">19480.5</cx:pt>
          <cx:pt idx="15547">33750</cx:pt>
          <cx:pt idx="15548">8770.5</cx:pt>
          <cx:pt idx="15549">17977.5</cx:pt>
          <cx:pt idx="15550">19602</cx:pt>
          <cx:pt idx="15551">56290.5</cx:pt>
          <cx:pt idx="15552">16753.5</cx:pt>
          <cx:pt idx="15553">34587</cx:pt>
          <cx:pt idx="15554">22018.5</cx:pt>
          <cx:pt idx="15555">16875</cx:pt>
          <cx:pt idx="15556">14490</cx:pt>
          <cx:pt idx="15557">30978</cx:pt>
          <cx:pt idx="15558">20605.5</cx:pt>
          <cx:pt idx="15559">19107</cx:pt>
          <cx:pt idx="15560">42552</cx:pt>
          <cx:pt idx="15561">14751</cx:pt>
          <cx:pt idx="15562">39924</cx:pt>
          <cx:pt idx="15563">16753.5</cx:pt>
          <cx:pt idx="15564">14751</cx:pt>
          <cx:pt idx="15565">31392</cx:pt>
          <cx:pt idx="15566">24003</cx:pt>
          <cx:pt idx="15567">40644</cx:pt>
          <cx:pt idx="15568">9900</cx:pt>
          <cx:pt idx="15569">51588</cx:pt>
          <cx:pt idx="15570">22671</cx:pt>
          <cx:pt idx="15571">16852.5</cx:pt>
          <cx:pt idx="15572">33259.5</cx:pt>
          <cx:pt idx="15573">15709.5</cx:pt>
          <cx:pt idx="15574">15687</cx:pt>
          <cx:pt idx="15575">18265.5</cx:pt>
          <cx:pt idx="15576">11619</cx:pt>
          <cx:pt idx="15577">55179</cx:pt>
          <cx:pt idx="15578">18418.5</cx:pt>
          <cx:pt idx="15579">28215</cx:pt>
          <cx:pt idx="15580">14751</cx:pt>
          <cx:pt idx="15581">33066</cx:pt>
          <cx:pt idx="15582">33129</cx:pt>
          <cx:pt idx="15583">54364.5</cx:pt>
          <cx:pt idx="15584">27000</cx:pt>
          <cx:pt idx="15585">39604.5</cx:pt>
          <cx:pt idx="15586">56092.5</cx:pt>
          <cx:pt idx="15587">27189</cx:pt>
          <cx:pt idx="15588">13500</cx:pt>
          <cx:pt idx="15589">21105</cx:pt>
          <cx:pt idx="15590">33295.5</cx:pt>
          <cx:pt idx="15591">40878</cx:pt>
          <cx:pt idx="15592">12375</cx:pt>
          <cx:pt idx="15593">13072.5</cx:pt>
          <cx:pt idx="15594">5499</cx:pt>
          <cx:pt idx="15595">26640</cx:pt>
          <cx:pt idx="15596">46251</cx:pt>
          <cx:pt idx="15597">29209.5</cx:pt>
          <cx:pt idx="15598">25348.5</cx:pt>
          <cx:pt idx="15599">45954</cx:pt>
          <cx:pt idx="15600">55507.5</cx:pt>
          <cx:pt idx="15601">25191</cx:pt>
          <cx:pt idx="15602">9000</cx:pt>
          <cx:pt idx="15603">19359</cx:pt>
          <cx:pt idx="15604">27369</cx:pt>
          <cx:pt idx="15605">30280.5</cx:pt>
          <cx:pt idx="15606">26262</cx:pt>
          <cx:pt idx="15607">30496.5</cx:pt>
          <cx:pt idx="15608">9769.5</cx:pt>
          <cx:pt idx="15609">22500</cx:pt>
          <cx:pt idx="15610">29520</cx:pt>
          <cx:pt idx="15611">26446.5</cx:pt>
          <cx:pt idx="15612">18216</cx:pt>
          <cx:pt idx="15613">31153.5</cx:pt>
          <cx:pt idx="15614">24435</cx:pt>
          <cx:pt idx="15615">48591</cx:pt>
          <cx:pt idx="15616">15916.5</cx:pt>
          <cx:pt idx="15617">50391</cx:pt>
          <cx:pt idx="15618">43735.5</cx:pt>
          <cx:pt idx="15619">31630.5</cx:pt>
          <cx:pt idx="15620">5166</cx:pt>
          <cx:pt idx="15621">48955.5</cx:pt>
          <cx:pt idx="15622">7042.5</cx:pt>
          <cx:pt idx="15623">37948.5</cx:pt>
          <cx:pt idx="15624">29079</cx:pt>
          <cx:pt idx="15625">65322</cx:pt>
          <cx:pt idx="15626">44991</cx:pt>
          <cx:pt idx="15627">36864</cx:pt>
          <cx:pt idx="15628">40369.5</cx:pt>
          <cx:pt idx="15629">36864</cx:pt>
          <cx:pt idx="15630">29664</cx:pt>
          <cx:pt idx="15631">55507.5</cx:pt>
          <cx:pt idx="15632">30528</cx:pt>
          <cx:pt idx="15633">68512.5</cx:pt>
          <cx:pt idx="15634">33615</cx:pt>
          <cx:pt idx="15635">14476.5</cx:pt>
          <cx:pt idx="15636">18391.5</cx:pt>
          <cx:pt idx="15637">19345.5</cx:pt>
          <cx:pt idx="15638">45202.5</cx:pt>
          <cx:pt idx="15639">39001.5</cx:pt>
          <cx:pt idx="15640">17100</cx:pt>
          <cx:pt idx="15641">33259.5</cx:pt>
          <cx:pt idx="15642">46084.5</cx:pt>
          <cx:pt idx="15643">16236</cx:pt>
          <cx:pt idx="15644">17811</cx:pt>
          <cx:pt idx="15645">17878.5</cx:pt>
          <cx:pt idx="15646">14049</cx:pt>
          <cx:pt idx="15647">25393.5</cx:pt>
          <cx:pt idx="15648">24750</cx:pt>
          <cx:pt idx="15649">40671</cx:pt>
          <cx:pt idx="15650">20920.5</cx:pt>
          <cx:pt idx="15651">27679.5</cx:pt>
          <cx:pt idx="15652">32760</cx:pt>
          <cx:pt idx="15653">47079</cx:pt>
          <cx:pt idx="15654">15511.5</cx:pt>
          <cx:pt idx="15655">35887.5</cx:pt>
          <cx:pt idx="15656">10125</cx:pt>
          <cx:pt idx="15657">16492.5</cx:pt>
          <cx:pt idx="15658">28408.5</cx:pt>
          <cx:pt idx="15659">38263.5</cx:pt>
          <cx:pt idx="15660">34587</cx:pt>
          <cx:pt idx="15661">37053</cx:pt>
          <cx:pt idx="15662">9000</cx:pt>
          <cx:pt idx="15663">19125</cx:pt>
          <cx:pt idx="15664">47218.5</cx:pt>
          <cx:pt idx="15665">32274</cx:pt>
          <cx:pt idx="15666">7875</cx:pt>
          <cx:pt idx="15667">65866.5</cx:pt>
          <cx:pt idx="15668">8860.5</cx:pt>
          <cx:pt idx="15669">17154</cx:pt>
          <cx:pt idx="15670">13387.5</cx:pt>
          <cx:pt idx="15671">13500</cx:pt>
          <cx:pt idx="15672">22216.5</cx:pt>
          <cx:pt idx="15673">13936.5</cx:pt>
          <cx:pt idx="15674">23850</cx:pt>
          <cx:pt idx="15675">20938.5</cx:pt>
          <cx:pt idx="15676">32197.5</cx:pt>
          <cx:pt idx="15677">26131.5</cx:pt>
          <cx:pt idx="15678">9000</cx:pt>
          <cx:pt idx="15679">17905.5</cx:pt>
          <cx:pt idx="15680">16366.5</cx:pt>
          <cx:pt idx="15681">26446.5</cx:pt>
          <cx:pt idx="15682">4459.5</cx:pt>
          <cx:pt idx="15683">12375</cx:pt>
          <cx:pt idx="15684">46003.5</cx:pt>
          <cx:pt idx="15685">20250</cx:pt>
          <cx:pt idx="15686">22018.5</cx:pt>
          <cx:pt idx="15687">14697</cx:pt>
          <cx:pt idx="15688">45630</cx:pt>
          <cx:pt idx="15689">19467</cx:pt>
          <cx:pt idx="15690">10849.5</cx:pt>
          <cx:pt idx="15691">31419</cx:pt>
          <cx:pt idx="15692">24907.5</cx:pt>
          <cx:pt idx="15693">25816.5</cx:pt>
          <cx:pt idx="15694">24750</cx:pt>
          <cx:pt idx="15695">18796.5</cx:pt>
          <cx:pt idx="15696">34992</cx:pt>
          <cx:pt idx="15697">32017.5</cx:pt>
          <cx:pt idx="15698">26640</cx:pt>
          <cx:pt idx="15699">13500</cx:pt>
          <cx:pt idx="15700">51151.5</cx:pt>
          <cx:pt idx="15701">10125</cx:pt>
          <cx:pt idx="15702">47781</cx:pt>
          <cx:pt idx="15703">26640</cx:pt>
          <cx:pt idx="15704">25537.5</cx:pt>
          <cx:pt idx="15705">21064.5</cx:pt>
          <cx:pt idx="15706">36459</cx:pt>
          <cx:pt idx="15707">17910</cx:pt>
          <cx:pt idx="15708">22500</cx:pt>
          <cx:pt idx="15709">25911</cx:pt>
          <cx:pt idx="15710">48501</cx:pt>
          <cx:pt idx="15711">7398</cx:pt>
          <cx:pt idx="15712">35554.5</cx:pt>
          <cx:pt idx="15713">49248</cx:pt>
          <cx:pt idx="15714">16294.5</cx:pt>
          <cx:pt idx="15715">36423</cx:pt>
          <cx:pt idx="15716">28737</cx:pt>
          <cx:pt idx="15717">25830</cx:pt>
          <cx:pt idx="15718">25537.5</cx:pt>
          <cx:pt idx="15719">31684.5</cx:pt>
          <cx:pt idx="15720">26086.5</cx:pt>
          <cx:pt idx="15721">33025.5</cx:pt>
          <cx:pt idx="15722">12091.5</cx:pt>
          <cx:pt idx="15723">22707</cx:pt>
          <cx:pt idx="15724">9450</cx:pt>
          <cx:pt idx="15725">22410</cx:pt>
          <cx:pt idx="15726">30064.5</cx:pt>
          <cx:pt idx="15727">15723</cx:pt>
          <cx:pt idx="15728">16875</cx:pt>
          <cx:pt idx="15729">9000</cx:pt>
          <cx:pt idx="15730">40216.5</cx:pt>
          <cx:pt idx="15731">69831</cx:pt>
          <cx:pt idx="15732">20520</cx:pt>
          <cx:pt idx="15733">13279.5</cx:pt>
          <cx:pt idx="15734">37872</cx:pt>
          <cx:pt idx="15735">40954.5</cx:pt>
          <cx:pt idx="15736">38452.5</cx:pt>
          <cx:pt idx="15737">17437.5</cx:pt>
          <cx:pt idx="15738">18904.5</cx:pt>
          <cx:pt idx="15739">16411.5</cx:pt>
          <cx:pt idx="15740">16794</cx:pt>
          <cx:pt idx="15741">21888</cx:pt>
          <cx:pt idx="15742">24196.5</cx:pt>
          <cx:pt idx="15743">19264.5</cx:pt>
          <cx:pt idx="15744">38331</cx:pt>
          <cx:pt idx="15745">9472.5</cx:pt>
          <cx:pt idx="15746">13086</cx:pt>
          <cx:pt idx="15747">31887</cx:pt>
          <cx:pt idx="15748">36117</cx:pt>
          <cx:pt idx="15749">28570.5</cx:pt>
          <cx:pt idx="15750">6318</cx:pt>
          <cx:pt idx="15751">22752</cx:pt>
          <cx:pt idx="15752">9837</cx:pt>
          <cx:pt idx="15753">16825.5</cx:pt>
          <cx:pt idx="15754">21982.5</cx:pt>
          <cx:pt idx="15755">13833</cx:pt>
          <cx:pt idx="15756">28980</cx:pt>
          <cx:pt idx="15757">49905</cx:pt>
          <cx:pt idx="15758">5818.5</cx:pt>
          <cx:pt idx="15759">33615</cx:pt>
          <cx:pt idx="15760">38263.5</cx:pt>
          <cx:pt idx="15761">34380</cx:pt>
          <cx:pt idx="15762">13500</cx:pt>
          <cx:pt idx="15763">34749</cx:pt>
          <cx:pt idx="15764">12375</cx:pt>
          <cx:pt idx="15765">17694</cx:pt>
          <cx:pt idx="15766">33750</cx:pt>
          <cx:pt idx="15767">20250</cx:pt>
          <cx:pt idx="15768">24588</cx:pt>
          <cx:pt idx="15769">11160</cx:pt>
          <cx:pt idx="15770">34245</cx:pt>
          <cx:pt idx="15771">45954</cx:pt>
          <cx:pt idx="15772">37201.5</cx:pt>
          <cx:pt idx="15773">13261.5</cx:pt>
          <cx:pt idx="15774">32472</cx:pt>
          <cx:pt idx="15775">23944.5</cx:pt>
          <cx:pt idx="15776">36553.5</cx:pt>
          <cx:pt idx="15777">37044</cx:pt>
          <cx:pt idx="15778">23625</cx:pt>
          <cx:pt idx="15779">20133</cx:pt>
          <cx:pt idx="15780">25969.5</cx:pt>
          <cx:pt idx="15781">44964</cx:pt>
          <cx:pt idx="15782">20151</cx:pt>
          <cx:pt idx="15783">20997</cx:pt>
          <cx:pt idx="15784">41733</cx:pt>
          <cx:pt idx="15785">36652.5</cx:pt>
          <cx:pt idx="15786">52596</cx:pt>
          <cx:pt idx="15787">38331</cx:pt>
          <cx:pt idx="15788">90715.5</cx:pt>
          <cx:pt idx="15789">13500</cx:pt>
          <cx:pt idx="15790">63220.5</cx:pt>
          <cx:pt idx="15791">24939</cx:pt>
          <cx:pt idx="15792">53460</cx:pt>
          <cx:pt idx="15793">34974</cx:pt>
          <cx:pt idx="15794">11664</cx:pt>
          <cx:pt idx="15795">26509.5</cx:pt>
          <cx:pt idx="15796">45922.5</cx:pt>
          <cx:pt idx="15797">44275.5</cx:pt>
          <cx:pt idx="15798">25195.5</cx:pt>
          <cx:pt idx="15799">34587</cx:pt>
          <cx:pt idx="15800">18810</cx:pt>
          <cx:pt idx="15801">16200</cx:pt>
          <cx:pt idx="15802">61906.5</cx:pt>
          <cx:pt idx="15803">22599</cx:pt>
          <cx:pt idx="15804">16812</cx:pt>
          <cx:pt idx="15805">45270</cx:pt>
          <cx:pt idx="15806">18261</cx:pt>
          <cx:pt idx="15807">31153.5</cx:pt>
          <cx:pt idx="15808">16443</cx:pt>
          <cx:pt idx="15809">29637</cx:pt>
          <cx:pt idx="15810">10534.5</cx:pt>
          <cx:pt idx="15811">22050</cx:pt>
          <cx:pt idx="15812">9571.5</cx:pt>
          <cx:pt idx="15813">21343.5</cx:pt>
          <cx:pt idx="15814">11493</cx:pt>
          <cx:pt idx="15815">8082</cx:pt>
          <cx:pt idx="15816">25348.5</cx:pt>
          <cx:pt idx="15817">65826</cx:pt>
          <cx:pt idx="15818">13617</cx:pt>
          <cx:pt idx="15819">47911.5</cx:pt>
          <cx:pt idx="15820">25029</cx:pt>
          <cx:pt idx="15821">26748</cx:pt>
          <cx:pt idx="15822">16564.5</cx:pt>
          <cx:pt idx="15823">29466</cx:pt>
          <cx:pt idx="15824">51745.5</cx:pt>
          <cx:pt idx="15825">12375</cx:pt>
          <cx:pt idx="15826">28606.5</cx:pt>
          <cx:pt idx="15827">25447.5</cx:pt>
          <cx:pt idx="15828">28773</cx:pt>
          <cx:pt idx="15829">18828</cx:pt>
          <cx:pt idx="15830">23692.5</cx:pt>
          <cx:pt idx="15831">13500</cx:pt>
          <cx:pt idx="15832">16200</cx:pt>
          <cx:pt idx="15833">29970</cx:pt>
          <cx:pt idx="15834">18508.5</cx:pt>
          <cx:pt idx="15835">51948</cx:pt>
          <cx:pt idx="15836">35523</cx:pt>
          <cx:pt idx="15837">62545.5</cx:pt>
          <cx:pt idx="15838">20295</cx:pt>
          <cx:pt idx="15839">20250</cx:pt>
          <cx:pt idx="15840">44883</cx:pt>
          <cx:pt idx="15841">19867.5</cx:pt>
          <cx:pt idx="15842">36216</cx:pt>
          <cx:pt idx="15843">45000</cx:pt>
          <cx:pt idx="15844">23107.5</cx:pt>
          <cx:pt idx="15845">10836</cx:pt>
          <cx:pt idx="15846">10935</cx:pt>
          <cx:pt idx="15847">17505</cx:pt>
          <cx:pt idx="15848">12375</cx:pt>
          <cx:pt idx="15849">37800</cx:pt>
          <cx:pt idx="15850">30865.5</cx:pt>
          <cx:pt idx="15851">43006.5</cx:pt>
          <cx:pt idx="15852">21339</cx:pt>
          <cx:pt idx="15853">22140</cx:pt>
          <cx:pt idx="15854">13500</cx:pt>
          <cx:pt idx="15855">15736.5</cx:pt>
          <cx:pt idx="15856">6750</cx:pt>
          <cx:pt idx="15857">21676.5</cx:pt>
          <cx:pt idx="15858">30478.5</cx:pt>
          <cx:pt idx="15859">20448</cx:pt>
          <cx:pt idx="15860">16672.5</cx:pt>
          <cx:pt idx="15861">18760.5</cx:pt>
          <cx:pt idx="15862">36184.5</cx:pt>
          <cx:pt idx="15863">43654.5</cx:pt>
          <cx:pt idx="15864">10894.5</cx:pt>
          <cx:pt idx="15865">31500</cx:pt>
          <cx:pt idx="15866">29061</cx:pt>
          <cx:pt idx="15867">22185</cx:pt>
          <cx:pt idx="15868">28462.5</cx:pt>
          <cx:pt idx="15869">46413</cx:pt>
          <cx:pt idx="15870">14625</cx:pt>
          <cx:pt idx="15871">16573.5</cx:pt>
          <cx:pt idx="15872">47191.5</cx:pt>
          <cx:pt idx="15873">24903</cx:pt>
          <cx:pt idx="15874">22018.5</cx:pt>
          <cx:pt idx="15875">37669.5</cx:pt>
          <cx:pt idx="15876">37516.5</cx:pt>
          <cx:pt idx="15877">27936</cx:pt>
          <cx:pt idx="15878">16155</cx:pt>
          <cx:pt idx="15879">33273</cx:pt>
          <cx:pt idx="15880">46606.5</cx:pt>
          <cx:pt idx="15881">28408.5</cx:pt>
          <cx:pt idx="15882">28111.5</cx:pt>
          <cx:pt idx="15883">23382</cx:pt>
          <cx:pt idx="15884">24907.5</cx:pt>
          <cx:pt idx="15885">13774.5</cx:pt>
          <cx:pt idx="15886">10849.5</cx:pt>
          <cx:pt idx="15887">40063.5</cx:pt>
          <cx:pt idx="15888">26388</cx:pt>
          <cx:pt idx="15889">29407.5</cx:pt>
          <cx:pt idx="15890">34029</cx:pt>
          <cx:pt idx="15891">32692.5</cx:pt>
          <cx:pt idx="15892">18886.5</cx:pt>
          <cx:pt idx="15893">36364.5</cx:pt>
          <cx:pt idx="15894">26316</cx:pt>
          <cx:pt idx="15895">20335.5</cx:pt>
          <cx:pt idx="15896">30528</cx:pt>
          <cx:pt idx="15897">27000</cx:pt>
          <cx:pt idx="15898">28651.5</cx:pt>
          <cx:pt idx="15899">90769.5</cx:pt>
          <cx:pt idx="15900">39933</cx:pt>
          <cx:pt idx="15901">22032</cx:pt>
          <cx:pt idx="15902">47191.5</cx:pt>
          <cx:pt idx="15903">13500</cx:pt>
          <cx:pt idx="15904">31878</cx:pt>
          <cx:pt idx="15905">24331.5</cx:pt>
          <cx:pt idx="15906">6102</cx:pt>
          <cx:pt idx="15907">21492</cx:pt>
          <cx:pt idx="15908">32368.5</cx:pt>
          <cx:pt idx="15909">45738</cx:pt>
          <cx:pt idx="15910">22527</cx:pt>
          <cx:pt idx="15911">7879.5</cx:pt>
          <cx:pt idx="15912">30384</cx:pt>
          <cx:pt idx="15913">7906.5</cx:pt>
          <cx:pt idx="15914">22747.5</cx:pt>
          <cx:pt idx="15915">25969.5</cx:pt>
          <cx:pt idx="15916">33025.5</cx:pt>
          <cx:pt idx="15917">15349.5</cx:pt>
          <cx:pt idx="15918">31446</cx:pt>
          <cx:pt idx="15919">7137</cx:pt>
          <cx:pt idx="15920">40320</cx:pt>
          <cx:pt idx="15921">38326.5</cx:pt>
          <cx:pt idx="15922">34465.5</cx:pt>
          <cx:pt idx="15923">31072.5</cx:pt>
          <cx:pt idx="15924">37417.5</cx:pt>
          <cx:pt idx="15925">6750</cx:pt>
          <cx:pt idx="15926">37692</cx:pt>
          <cx:pt idx="15927">10939.5</cx:pt>
          <cx:pt idx="15928">24592.5</cx:pt>
          <cx:pt idx="15929">16825.5</cx:pt>
          <cx:pt idx="15930">32755.5</cx:pt>
          <cx:pt idx="15931">50269.5</cx:pt>
          <cx:pt idx="15932">34969.5</cx:pt>
          <cx:pt idx="15933">26730</cx:pt>
          <cx:pt idx="15934">23814</cx:pt>
          <cx:pt idx="15935">29731.5</cx:pt>
          <cx:pt idx="15936">26086.5</cx:pt>
          <cx:pt idx="15937">52452</cx:pt>
          <cx:pt idx="15938">13585.5</cx:pt>
          <cx:pt idx="15939">19435.5</cx:pt>
          <cx:pt idx="15940">37669.5</cx:pt>
          <cx:pt idx="15941">46732.5</cx:pt>
          <cx:pt idx="15942">52393.5</cx:pt>
          <cx:pt idx="15943">21672</cx:pt>
          <cx:pt idx="15944">32895</cx:pt>
          <cx:pt idx="15945">13500</cx:pt>
          <cx:pt idx="15946">43506</cx:pt>
          <cx:pt idx="15947">9778.5</cx:pt>
          <cx:pt idx="15948">24354</cx:pt>
          <cx:pt idx="15949">23944.5</cx:pt>
          <cx:pt idx="15950">12852</cx:pt>
          <cx:pt idx="15951">15885</cx:pt>
          <cx:pt idx="15952">27153</cx:pt>
          <cx:pt idx="15953">13500</cx:pt>
          <cx:pt idx="15954">41499</cx:pt>
          <cx:pt idx="15955">29151</cx:pt>
          <cx:pt idx="15956">23949</cx:pt>
          <cx:pt idx="15957">25960.5</cx:pt>
          <cx:pt idx="15958">27193.5</cx:pt>
          <cx:pt idx="15959">23926.5</cx:pt>
          <cx:pt idx="15960">26217</cx:pt>
          <cx:pt idx="15961">12564</cx:pt>
          <cx:pt idx="15962">31077</cx:pt>
          <cx:pt idx="15963">24601.5</cx:pt>
          <cx:pt idx="15964">26640</cx:pt>
          <cx:pt idx="15965">51151.5</cx:pt>
          <cx:pt idx="15966">38025</cx:pt>
          <cx:pt idx="15967">11124</cx:pt>
          <cx:pt idx="15968">20128.5</cx:pt>
          <cx:pt idx="15969">30690</cx:pt>
          <cx:pt idx="15970">48631.5</cx:pt>
          <cx:pt idx="15971">16965</cx:pt>
          <cx:pt idx="15972">11425.5</cx:pt>
          <cx:pt idx="15973">21375</cx:pt>
          <cx:pt idx="15974">12901.5</cx:pt>
          <cx:pt idx="15975">24214.5</cx:pt>
          <cx:pt idx="15976">23692.5</cx:pt>
          <cx:pt idx="15977">9427.5</cx:pt>
          <cx:pt idx="15978">47794.5</cx:pt>
          <cx:pt idx="15979">25537.5</cx:pt>
          <cx:pt idx="15980">22018.5</cx:pt>
          <cx:pt idx="15981">74700</cx:pt>
          <cx:pt idx="15982">28152</cx:pt>
          <cx:pt idx="15983">40374</cx:pt>
          <cx:pt idx="15984">31486.5</cx:pt>
          <cx:pt idx="15985">22842</cx:pt>
          <cx:pt idx="15986">6750</cx:pt>
          <cx:pt idx="15987">23539.5</cx:pt>
          <cx:pt idx="15988">33394.5</cx:pt>
          <cx:pt idx="15989">40320</cx:pt>
          <cx:pt idx="15990">31500</cx:pt>
          <cx:pt idx="15991">9922.5</cx:pt>
          <cx:pt idx="15992">9000</cx:pt>
          <cx:pt idx="15993">10125</cx:pt>
          <cx:pt idx="15994">30528</cx:pt>
          <cx:pt idx="15995">9000</cx:pt>
          <cx:pt idx="15996">35194.5</cx:pt>
          <cx:pt idx="15997">14683.5</cx:pt>
          <cx:pt idx="15998">17095.5</cx:pt>
          <cx:pt idx="15999">26775</cx:pt>
          <cx:pt idx="16000">19791</cx:pt>
          <cx:pt idx="16001">27544.5</cx:pt>
          <cx:pt idx="16002">9702</cx:pt>
          <cx:pt idx="16003">16047</cx:pt>
          <cx:pt idx="16004">23395.5</cx:pt>
          <cx:pt idx="16005">16524</cx:pt>
          <cx:pt idx="16006">19431</cx:pt>
          <cx:pt idx="16007">34780.5</cx:pt>
          <cx:pt idx="16008">68359.5</cx:pt>
          <cx:pt idx="16009">14620.5</cx:pt>
          <cx:pt idx="16010">33678</cx:pt>
          <cx:pt idx="16011">22221</cx:pt>
          <cx:pt idx="16012">17563.5</cx:pt>
          <cx:pt idx="16013">43839</cx:pt>
          <cx:pt idx="16014">9000</cx:pt>
          <cx:pt idx="16015">13500</cx:pt>
          <cx:pt idx="16016">6750</cx:pt>
          <cx:pt idx="16017">57685.5</cx:pt>
          <cx:pt idx="16018">21055.5</cx:pt>
          <cx:pt idx="16019">14350.5</cx:pt>
          <cx:pt idx="16020">11556</cx:pt>
          <cx:pt idx="16021">12375</cx:pt>
          <cx:pt idx="16022">29209.5</cx:pt>
          <cx:pt idx="16023">47965.5</cx:pt>
          <cx:pt idx="16024">16150.5</cx:pt>
          <cx:pt idx="16025">7501.5</cx:pt>
          <cx:pt idx="16026">8752.5</cx:pt>
          <cx:pt idx="16027">20979</cx:pt>
          <cx:pt idx="16028">13923</cx:pt>
          <cx:pt idx="16029">13630.5</cx:pt>
          <cx:pt idx="16030">17455.5</cx:pt>
          <cx:pt idx="16031">13500</cx:pt>
          <cx:pt idx="16032">27864</cx:pt>
          <cx:pt idx="16033">29034</cx:pt>
          <cx:pt idx="16034">23053.5</cx:pt>
          <cx:pt idx="16035">20394</cx:pt>
          <cx:pt idx="16036">24561</cx:pt>
          <cx:pt idx="16037">7641</cx:pt>
          <cx:pt idx="16038">29862</cx:pt>
          <cx:pt idx="16039">7875</cx:pt>
          <cx:pt idx="16040">49630.5</cx:pt>
          <cx:pt idx="16041">56965.5</cx:pt>
          <cx:pt idx="16042">29209.5</cx:pt>
          <cx:pt idx="16043">31261.5</cx:pt>
          <cx:pt idx="16044">41800.5</cx:pt>
          <cx:pt idx="16045">13500</cx:pt>
          <cx:pt idx="16046">16096.5</cx:pt>
          <cx:pt idx="16047">64309.5</cx:pt>
          <cx:pt idx="16048">23773.5</cx:pt>
          <cx:pt idx="16049">24246</cx:pt>
          <cx:pt idx="16050">28516.5</cx:pt>
          <cx:pt idx="16051">22810.5</cx:pt>
          <cx:pt idx="16052">26743.5</cx:pt>
          <cx:pt idx="16053">12375</cx:pt>
          <cx:pt idx="16054">15219</cx:pt>
          <cx:pt idx="16055">57685.5</cx:pt>
          <cx:pt idx="16056">16713</cx:pt>
          <cx:pt idx="16057">21838.5</cx:pt>
          <cx:pt idx="16058">32602.5</cx:pt>
          <cx:pt idx="16059">48631.5</cx:pt>
          <cx:pt idx="16060">7110</cx:pt>
          <cx:pt idx="16061">29970</cx:pt>
          <cx:pt idx="16062">36459</cx:pt>
          <cx:pt idx="16063">30226.5</cx:pt>
          <cx:pt idx="16064">12217.5</cx:pt>
          <cx:pt idx="16065">37255.5</cx:pt>
          <cx:pt idx="16066">38083.5</cx:pt>
          <cx:pt idx="16067">26154</cx:pt>
          <cx:pt idx="16068">68220</cx:pt>
          <cx:pt idx="16069">45157.5</cx:pt>
          <cx:pt idx="16070">16150.5</cx:pt>
          <cx:pt idx="16071">21775.5</cx:pt>
          <cx:pt idx="16072">23643</cx:pt>
          <cx:pt idx="16073">9000</cx:pt>
          <cx:pt idx="16074">24412.5</cx:pt>
          <cx:pt idx="16075">25285.5</cx:pt>
          <cx:pt idx="16076">31653</cx:pt>
          <cx:pt idx="16077">15453</cx:pt>
          <cx:pt idx="16078">18081</cx:pt>
          <cx:pt idx="16079">28390.5</cx:pt>
          <cx:pt idx="16080">27499.5</cx:pt>
          <cx:pt idx="16081">49468.5</cx:pt>
          <cx:pt idx="16082">22527</cx:pt>
          <cx:pt idx="16083">23755.5</cx:pt>
          <cx:pt idx="16084">32125.5</cx:pt>
          <cx:pt idx="16085">30834</cx:pt>
          <cx:pt idx="16086">10462.5</cx:pt>
          <cx:pt idx="16087">18387</cx:pt>
          <cx:pt idx="16088">29875.5</cx:pt>
          <cx:pt idx="16089">54279</cx:pt>
          <cx:pt idx="16090">16132.5</cx:pt>
          <cx:pt idx="16091">27819</cx:pt>
          <cx:pt idx="16092">11214</cx:pt>
          <cx:pt idx="16093">48577.5</cx:pt>
          <cx:pt idx="16094">8923.5</cx:pt>
          <cx:pt idx="16095">24331.5</cx:pt>
          <cx:pt idx="16096">22702.5</cx:pt>
          <cx:pt idx="16097">21280.5</cx:pt>
          <cx:pt idx="16098">14490</cx:pt>
          <cx:pt idx="16099">37800</cx:pt>
          <cx:pt idx="16100">12564</cx:pt>
          <cx:pt idx="16101">41791.5</cx:pt>
          <cx:pt idx="16102">42876</cx:pt>
          <cx:pt idx="16103">33025.5</cx:pt>
          <cx:pt idx="16104">44644.5</cx:pt>
          <cx:pt idx="16105">18135</cx:pt>
          <cx:pt idx="16106">26770.5</cx:pt>
          <cx:pt idx="16107">16002</cx:pt>
          <cx:pt idx="16108">24561</cx:pt>
          <cx:pt idx="16109">39069</cx:pt>
          <cx:pt idx="16110">9657</cx:pt>
          <cx:pt idx="16111">13500</cx:pt>
          <cx:pt idx="16112">43762.5</cx:pt>
          <cx:pt idx="16113">27292.5</cx:pt>
          <cx:pt idx="16114">31653</cx:pt>
          <cx:pt idx="16115">60160.5</cx:pt>
          <cx:pt idx="16116">46174.5</cx:pt>
          <cx:pt idx="16117">12375</cx:pt>
          <cx:pt idx="16118">36459</cx:pt>
          <cx:pt idx="16119">25407</cx:pt>
          <cx:pt idx="16120">27652.5</cx:pt>
          <cx:pt idx="16121">47232</cx:pt>
          <cx:pt idx="16122">23494.5</cx:pt>
          <cx:pt idx="16123">16006.5</cx:pt>
          <cx:pt idx="16124">38686.5</cx:pt>
          <cx:pt idx="16125">28804.5</cx:pt>
          <cx:pt idx="16126">40347</cx:pt>
          <cx:pt idx="16127">25348.5</cx:pt>
          <cx:pt idx="16128">53329.5</cx:pt>
          <cx:pt idx="16129">36459</cx:pt>
          <cx:pt idx="16130">42642</cx:pt>
          <cx:pt idx="16131">12204</cx:pt>
          <cx:pt idx="16132">12915</cx:pt>
          <cx:pt idx="16133">48127.5</cx:pt>
          <cx:pt idx="16134">9076.5</cx:pt>
          <cx:pt idx="16135">10953</cx:pt>
          <cx:pt idx="16136">29925</cx:pt>
          <cx:pt idx="16137">31653</cx:pt>
          <cx:pt idx="16138">95782.5</cx:pt>
          <cx:pt idx="16139">23908.5</cx:pt>
          <cx:pt idx="16140">25371</cx:pt>
          <cx:pt idx="16141">12879</cx:pt>
          <cx:pt idx="16142">23800.5</cx:pt>
          <cx:pt idx="16143">19044</cx:pt>
          <cx:pt idx="16144">37728</cx:pt>
          <cx:pt idx="16145">28300.5</cx:pt>
          <cx:pt idx="16146">34929</cx:pt>
          <cx:pt idx="16147">40873.5</cx:pt>
          <cx:pt idx="16148">56092.5</cx:pt>
          <cx:pt idx="16149">18873</cx:pt>
          <cx:pt idx="16150">9616.5</cx:pt>
          <cx:pt idx="16151">22221</cx:pt>
          <cx:pt idx="16152">28188</cx:pt>
          <cx:pt idx="16153">51790.5</cx:pt>
          <cx:pt idx="16154">40671</cx:pt>
          <cx:pt idx="16155">17370</cx:pt>
          <cx:pt idx="16156">40320</cx:pt>
          <cx:pt idx="16157">31653</cx:pt>
          <cx:pt idx="16158">56565</cx:pt>
          <cx:pt idx="16159">24462</cx:pt>
          <cx:pt idx="16160">27162</cx:pt>
          <cx:pt idx="16161">39199.5</cx:pt>
          <cx:pt idx="16162">10944</cx:pt>
          <cx:pt idx="16163">28498.5</cx:pt>
          <cx:pt idx="16164">46030.5</cx:pt>
          <cx:pt idx="16165">13500</cx:pt>
          <cx:pt idx="16166">21658.5</cx:pt>
          <cx:pt idx="16167">34834.5</cx:pt>
          <cx:pt idx="16168">10723.5</cx:pt>
          <cx:pt idx="16169">55399.5</cx:pt>
          <cx:pt idx="16170">31522.5</cx:pt>
          <cx:pt idx="16171">35937</cx:pt>
          <cx:pt idx="16172">11196</cx:pt>
          <cx:pt idx="16173">20250</cx:pt>
          <cx:pt idx="16174">54247.5</cx:pt>
          <cx:pt idx="16175">28993.5</cx:pt>
          <cx:pt idx="16176">16875</cx:pt>
          <cx:pt idx="16177">22365</cx:pt>
          <cx:pt idx="16178">22324.5</cx:pt>
          <cx:pt idx="16179">12001.5</cx:pt>
          <cx:pt idx="16180">5472</cx:pt>
          <cx:pt idx="16181">20740.5</cx:pt>
          <cx:pt idx="16182">15426</cx:pt>
          <cx:pt idx="16183">38331</cx:pt>
          <cx:pt idx="16184">13500</cx:pt>
          <cx:pt idx="16185">16344</cx:pt>
          <cx:pt idx="16186">33349.5</cx:pt>
          <cx:pt idx="16187">21118.5</cx:pt>
          <cx:pt idx="16188">46926</cx:pt>
          <cx:pt idx="16189">18963</cx:pt>
          <cx:pt idx="16190">6750</cx:pt>
          <cx:pt idx="16191">17905.5</cx:pt>
          <cx:pt idx="16192">40176</cx:pt>
          <cx:pt idx="16193">31050</cx:pt>
          <cx:pt idx="16194">25537.5</cx:pt>
          <cx:pt idx="16195">13387.5</cx:pt>
          <cx:pt idx="16196">10719</cx:pt>
          <cx:pt idx="16197">31261.5</cx:pt>
          <cx:pt idx="16198">20529</cx:pt>
          <cx:pt idx="16199">5976</cx:pt>
          <cx:pt idx="16200">43942.5</cx:pt>
          <cx:pt idx="16201">9000</cx:pt>
          <cx:pt idx="16202">32760</cx:pt>
          <cx:pt idx="16203">10548</cx:pt>
          <cx:pt idx="16204">26262</cx:pt>
          <cx:pt idx="16205">28093.5</cx:pt>
          <cx:pt idx="16206">43101</cx:pt>
          <cx:pt idx="16207">24376.5</cx:pt>
          <cx:pt idx="16208">30280.5</cx:pt>
          <cx:pt idx="16209">13500</cx:pt>
          <cx:pt idx="16210">8982</cx:pt>
          <cx:pt idx="16211">9873</cx:pt>
          <cx:pt idx="16212">15138</cx:pt>
          <cx:pt idx="16213">27693</cx:pt>
          <cx:pt idx="16214">23395.5</cx:pt>
          <cx:pt idx="16215">11781</cx:pt>
          <cx:pt idx="16216">19705.5</cx:pt>
          <cx:pt idx="16217">19300.5</cx:pt>
          <cx:pt idx="16218">11308.5</cx:pt>
          <cx:pt idx="16219">9508.5</cx:pt>
          <cx:pt idx="16220">7960.5</cx:pt>
          <cx:pt idx="16221">9000</cx:pt>
          <cx:pt idx="16222">28480.5</cx:pt>
          <cx:pt idx="16223">12217.5</cx:pt>
          <cx:pt idx="16224">5778</cx:pt>
          <cx:pt idx="16225">17797.5</cx:pt>
          <cx:pt idx="16226">42142.5</cx:pt>
          <cx:pt idx="16227">21906</cx:pt>
          <cx:pt idx="16228">15466.5</cx:pt>
          <cx:pt idx="16229">45333</cx:pt>
          <cx:pt idx="16230">62568</cx:pt>
          <cx:pt idx="16231">30568.5</cx:pt>
          <cx:pt idx="16232">35019</cx:pt>
          <cx:pt idx="16233">11250</cx:pt>
          <cx:pt idx="16234">28215</cx:pt>
          <cx:pt idx="16235">32274</cx:pt>
          <cx:pt idx="16236">22716</cx:pt>
          <cx:pt idx="16237">31261.5</cx:pt>
          <cx:pt idx="16238">26955</cx:pt>
          <cx:pt idx="16239">49117.5</cx:pt>
          <cx:pt idx="16240">55719</cx:pt>
          <cx:pt idx="16241">14683.5</cx:pt>
          <cx:pt idx="16242">25803</cx:pt>
          <cx:pt idx="16243">31018.5</cx:pt>
          <cx:pt idx="16244">28741.5</cx:pt>
          <cx:pt idx="16245">17019</cx:pt>
          <cx:pt idx="16246">24691.5</cx:pt>
          <cx:pt idx="16247">23643</cx:pt>
          <cx:pt idx="16248">29736</cx:pt>
          <cx:pt idx="16249">41890.5</cx:pt>
          <cx:pt idx="16250">28300.5</cx:pt>
          <cx:pt idx="16251">9000</cx:pt>
          <cx:pt idx="16252">16042.5</cx:pt>
          <cx:pt idx="16253">34987.5</cx:pt>
          <cx:pt idx="16254">15574.5</cx:pt>
          <cx:pt idx="16255">19476</cx:pt>
          <cx:pt idx="16256">36445.5</cx:pt>
          <cx:pt idx="16257">15399</cx:pt>
          <cx:pt idx="16258">29034</cx:pt>
          <cx:pt idx="16259">26316</cx:pt>
          <cx:pt idx="16260">7875</cx:pt>
          <cx:pt idx="16261">26064</cx:pt>
          <cx:pt idx="16262">53316</cx:pt>
          <cx:pt idx="16263">30717</cx:pt>
          <cx:pt idx="16264">21906</cx:pt>
          <cx:pt idx="16265">21109.5</cx:pt>
          <cx:pt idx="16266">33687</cx:pt>
          <cx:pt idx="16267">20272.5</cx:pt>
          <cx:pt idx="16268">22482</cx:pt>
          <cx:pt idx="16269">47322</cx:pt>
          <cx:pt idx="16270">44113.5</cx:pt>
          <cx:pt idx="16271">48586.5</cx:pt>
          <cx:pt idx="16272">9000</cx:pt>
          <cx:pt idx="16273">44617.5</cx:pt>
          <cx:pt idx="16274">35631</cx:pt>
          <cx:pt idx="16275">18364.5</cx:pt>
          <cx:pt idx="16276">38947.5</cx:pt>
          <cx:pt idx="16277">18040.5</cx:pt>
          <cx:pt idx="16278">22599</cx:pt>
          <cx:pt idx="16279">23049</cx:pt>
          <cx:pt idx="16280">43006.5</cx:pt>
          <cx:pt idx="16281">22837.5</cx:pt>
          <cx:pt idx="16282">8829</cx:pt>
          <cx:pt idx="16283">35734.5</cx:pt>
          <cx:pt idx="16284">15606</cx:pt>
          <cx:pt idx="16285">31522.5</cx:pt>
          <cx:pt idx="16286">10399.5</cx:pt>
          <cx:pt idx="16287">6804</cx:pt>
          <cx:pt idx="16288">19741.5</cx:pt>
          <cx:pt idx="16289">16047</cx:pt>
          <cx:pt idx="16290">28179</cx:pt>
          <cx:pt idx="16291">27679.5</cx:pt>
          <cx:pt idx="16292">14679</cx:pt>
          <cx:pt idx="16293">20677.5</cx:pt>
          <cx:pt idx="16294">45202.5</cx:pt>
          <cx:pt idx="16295">13500</cx:pt>
          <cx:pt idx="16296">28278</cx:pt>
          <cx:pt idx="16297">12334.5</cx:pt>
          <cx:pt idx="16298">27490.5</cx:pt>
          <cx:pt idx="16299">16447.5</cx:pt>
          <cx:pt idx="16300">22216.5</cx:pt>
          <cx:pt idx="16301">24529.5</cx:pt>
          <cx:pt idx="16302">17244</cx:pt>
          <cx:pt idx="16303">9000</cx:pt>
          <cx:pt idx="16304">28048.5</cx:pt>
          <cx:pt idx="16305">38110.5</cx:pt>
          <cx:pt idx="16306">50256</cx:pt>
          <cx:pt idx="16307">21739.5</cx:pt>
          <cx:pt idx="16308">41548.5</cx:pt>
          <cx:pt idx="16309">19755</cx:pt>
          <cx:pt idx="16310">14103</cx:pt>
          <cx:pt idx="16311">91219.5</cx:pt>
          <cx:pt idx="16312">26838</cx:pt>
          <cx:pt idx="16313">33511.5</cx:pt>
          <cx:pt idx="16314">13482</cx:pt>
          <cx:pt idx="16315">34596</cx:pt>
          <cx:pt idx="16316">63774</cx:pt>
          <cx:pt idx="16317">32602.5</cx:pt>
          <cx:pt idx="16318">18499.5</cx:pt>
          <cx:pt idx="16319">11250</cx:pt>
          <cx:pt idx="16320">37800</cx:pt>
          <cx:pt idx="16321">20619</cx:pt>
          <cx:pt idx="16322">46602</cx:pt>
          <cx:pt idx="16323">23283</cx:pt>
          <cx:pt idx="16324">25461</cx:pt>
          <cx:pt idx="16325">44302.5</cx:pt>
          <cx:pt idx="16326">22374</cx:pt>
          <cx:pt idx="16327">21177</cx:pt>
          <cx:pt idx="16328">26743.5</cx:pt>
          <cx:pt idx="16329">26640</cx:pt>
          <cx:pt idx="16330">28404</cx:pt>
          <cx:pt idx="16331">8748</cx:pt>
          <cx:pt idx="16332">47857.5</cx:pt>
          <cx:pt idx="16333">23962.5</cx:pt>
          <cx:pt idx="16334">32472</cx:pt>
          <cx:pt idx="16335">23814</cx:pt>
          <cx:pt idx="16336">14350.5</cx:pt>
          <cx:pt idx="16337">19215</cx:pt>
          <cx:pt idx="16338">17919</cx:pt>
          <cx:pt idx="16339">26217</cx:pt>
          <cx:pt idx="16340">6750</cx:pt>
          <cx:pt idx="16341">23787</cx:pt>
          <cx:pt idx="16342">11767.5</cx:pt>
          <cx:pt idx="16343">19386</cx:pt>
          <cx:pt idx="16344">35554.5</cx:pt>
          <cx:pt idx="16345">31153.5</cx:pt>
          <cx:pt idx="16346">28984.5</cx:pt>
          <cx:pt idx="16347">10453.5</cx:pt>
          <cx:pt idx="16348">7875</cx:pt>
          <cx:pt idx="16349">9000</cx:pt>
          <cx:pt idx="16350">29551.5</cx:pt>
          <cx:pt idx="16351">23944.5</cx:pt>
          <cx:pt idx="16352">6430.5</cx:pt>
          <cx:pt idx="16353">28408.5</cx:pt>
          <cx:pt idx="16354">26086.5</cx:pt>
          <cx:pt idx="16355">23904</cx:pt>
          <cx:pt idx="16356">27270</cx:pt>
          <cx:pt idx="16357">36067.5</cx:pt>
          <cx:pt idx="16358">29880</cx:pt>
          <cx:pt idx="16359">9000</cx:pt>
          <cx:pt idx="16360">9526.5</cx:pt>
          <cx:pt idx="16361">10804.5</cx:pt>
          <cx:pt idx="16362">13527</cx:pt>
          <cx:pt idx="16363">34456.5</cx:pt>
          <cx:pt idx="16364">13527</cx:pt>
          <cx:pt idx="16365">46323</cx:pt>
          <cx:pt idx="16366">43443</cx:pt>
          <cx:pt idx="16367">30280.5</cx:pt>
          <cx:pt idx="16368">33025.5</cx:pt>
          <cx:pt idx="16369">52452</cx:pt>
          <cx:pt idx="16370">21064.5</cx:pt>
          <cx:pt idx="16371">25299</cx:pt>
          <cx:pt idx="16372">34596</cx:pt>
          <cx:pt idx="16373">22104</cx:pt>
          <cx:pt idx="16374">39595.5</cx:pt>
          <cx:pt idx="16375">5652</cx:pt>
          <cx:pt idx="16376">26302.5</cx:pt>
          <cx:pt idx="16377">21109.5</cx:pt>
          <cx:pt idx="16378">43177.5</cx:pt>
          <cx:pt idx="16379">47911.5</cx:pt>
          <cx:pt idx="16380">21969</cx:pt>
          <cx:pt idx="16381">16434</cx:pt>
          <cx:pt idx="16382">13500</cx:pt>
          <cx:pt idx="16383">28530</cx:pt>
          <cx:pt idx="16384">6174</cx:pt>
          <cx:pt idx="16385">25375.5</cx:pt>
          <cx:pt idx="16386">31653</cx:pt>
          <cx:pt idx="16387">26109</cx:pt>
          <cx:pt idx="16388">42790.5</cx:pt>
          <cx:pt idx="16389">27000</cx:pt>
          <cx:pt idx="16390">40059</cx:pt>
          <cx:pt idx="16391">23364</cx:pt>
          <cx:pt idx="16392">17811</cx:pt>
          <cx:pt idx="16393">4828.5</cx:pt>
          <cx:pt idx="16394">51426</cx:pt>
          <cx:pt idx="16395">55899</cx:pt>
          <cx:pt idx="16396">11367</cx:pt>
          <cx:pt idx="16397">18274.5</cx:pt>
          <cx:pt idx="16398">25411.5</cx:pt>
          <cx:pt idx="16399">27193.5</cx:pt>
          <cx:pt idx="16400">21690</cx:pt>
          <cx:pt idx="16401">36864</cx:pt>
          <cx:pt idx="16402">38322</cx:pt>
          <cx:pt idx="16403">19372.5</cx:pt>
          <cx:pt idx="16404">19705.5</cx:pt>
          <cx:pt idx="16405">26613</cx:pt>
          <cx:pt idx="16406">36517.5</cx:pt>
          <cx:pt idx="16407">15408</cx:pt>
          <cx:pt idx="16408">13500</cx:pt>
          <cx:pt idx="16409">23242.5</cx:pt>
          <cx:pt idx="16410">14377.5</cx:pt>
          <cx:pt idx="16411">4873.5</cx:pt>
          <cx:pt idx="16412">22018.5</cx:pt>
          <cx:pt idx="16413">22846.5</cx:pt>
          <cx:pt idx="16414">25443</cx:pt>
          <cx:pt idx="16415">10125</cx:pt>
          <cx:pt idx="16416">29889</cx:pt>
          <cx:pt idx="16417">38740.5</cx:pt>
          <cx:pt idx="16418">14737.5</cx:pt>
          <cx:pt idx="16419">35694</cx:pt>
          <cx:pt idx="16420">23305.5</cx:pt>
          <cx:pt idx="16421">23773.5</cx:pt>
          <cx:pt idx="16422">31495.5</cx:pt>
          <cx:pt idx="16423">32125.5</cx:pt>
          <cx:pt idx="16424">40504.5</cx:pt>
          <cx:pt idx="16425">9693</cx:pt>
          <cx:pt idx="16426">40063.5</cx:pt>
          <cx:pt idx="16427">32053.5</cx:pt>
          <cx:pt idx="16428">45954</cx:pt>
          <cx:pt idx="16429">44991</cx:pt>
          <cx:pt idx="16430">33205.5</cx:pt>
          <cx:pt idx="16431">21478.5</cx:pt>
          <cx:pt idx="16432">12510</cx:pt>
          <cx:pt idx="16433">7573.5</cx:pt>
          <cx:pt idx="16434">44617.5</cx:pt>
          <cx:pt idx="16435">31630.5</cx:pt>
          <cx:pt idx="16436">32274</cx:pt>
          <cx:pt idx="16437">29250</cx:pt>
          <cx:pt idx="16438">28516.5</cx:pt>
          <cx:pt idx="16439">26095.5</cx:pt>
          <cx:pt idx="16440">26428.5</cx:pt>
          <cx:pt idx="16441">28476</cx:pt>
          <cx:pt idx="16442">12316.5</cx:pt>
          <cx:pt idx="16443">47322</cx:pt>
          <cx:pt idx="16444">18589.5</cx:pt>
          <cx:pt idx="16445">96345</cx:pt>
          <cx:pt idx="16446">22279.5</cx:pt>
          <cx:pt idx="16447">29250</cx:pt>
          <cx:pt idx="16448">4450.5</cx:pt>
          <cx:pt idx="16449">18040.5</cx:pt>
          <cx:pt idx="16450">43839</cx:pt>
          <cx:pt idx="16451">23850</cx:pt>
          <cx:pt idx="16452">44509.5</cx:pt>
          <cx:pt idx="16453">37102.5</cx:pt>
          <cx:pt idx="16454">23917.5</cx:pt>
          <cx:pt idx="16455">19134</cx:pt>
          <cx:pt idx="16456">6448.5</cx:pt>
          <cx:pt idx="16457">28215</cx:pt>
          <cx:pt idx="16458">21906</cx:pt>
          <cx:pt idx="16459">32436</cx:pt>
          <cx:pt idx="16460">42372</cx:pt>
          <cx:pt idx="16461">25929</cx:pt>
          <cx:pt idx="16462">53712</cx:pt>
          <cx:pt idx="16463">10125</cx:pt>
          <cx:pt idx="16464">37044</cx:pt>
          <cx:pt idx="16465">8302.5</cx:pt>
          <cx:pt idx="16466">28372.5</cx:pt>
          <cx:pt idx="16467">34200</cx:pt>
          <cx:pt idx="16468">37800</cx:pt>
          <cx:pt idx="16469">38137.5</cx:pt>
          <cx:pt idx="16470">13500</cx:pt>
          <cx:pt idx="16471">18040.5</cx:pt>
          <cx:pt idx="16472">15498</cx:pt>
          <cx:pt idx="16473">13500</cx:pt>
          <cx:pt idx="16474">28597.5</cx:pt>
          <cx:pt idx="16475">71590.5</cx:pt>
          <cx:pt idx="16476">10201.5</cx:pt>
          <cx:pt idx="16477">26649</cx:pt>
          <cx:pt idx="16478">32895</cx:pt>
          <cx:pt idx="16479">42066</cx:pt>
          <cx:pt idx="16480">39604.5</cx:pt>
          <cx:pt idx="16481">26986.5</cx:pt>
          <cx:pt idx="16482">22104</cx:pt>
          <cx:pt idx="16483">15750</cx:pt>
          <cx:pt idx="16484">22252.5</cx:pt>
          <cx:pt idx="16485">52542</cx:pt>
          <cx:pt idx="16486">28273.5</cx:pt>
          <cx:pt idx="16487">21865.5</cx:pt>
          <cx:pt idx="16488">38250</cx:pt>
          <cx:pt idx="16489">76842</cx:pt>
          <cx:pt idx="16490">42790.5</cx:pt>
          <cx:pt idx="16491">13905</cx:pt>
          <cx:pt idx="16492">15579</cx:pt>
          <cx:pt idx="16493">7956</cx:pt>
          <cx:pt idx="16494">36013.5</cx:pt>
          <cx:pt idx="16495">27013.5</cx:pt>
          <cx:pt idx="16496">13500</cx:pt>
          <cx:pt idx="16497">28107</cx:pt>
          <cx:pt idx="16498">14233.5</cx:pt>
          <cx:pt idx="16499">15786</cx:pt>
          <cx:pt idx="16500">21006</cx:pt>
          <cx:pt idx="16501">11619</cx:pt>
          <cx:pt idx="16502">16132.5</cx:pt>
          <cx:pt idx="16503">16654.5</cx:pt>
          <cx:pt idx="16504">6561</cx:pt>
          <cx:pt idx="16505">14382</cx:pt>
          <cx:pt idx="16506">30262.5</cx:pt>
          <cx:pt idx="16507">15682.5</cx:pt>
          <cx:pt idx="16508">24151.5</cx:pt>
          <cx:pt idx="16509">22396.5</cx:pt>
          <cx:pt idx="16510">10125</cx:pt>
          <cx:pt idx="16511">20034</cx:pt>
          <cx:pt idx="16512">29376</cx:pt>
          <cx:pt idx="16513">49927.5</cx:pt>
          <cx:pt idx="16514">42660</cx:pt>
          <cx:pt idx="16515">11196</cx:pt>
          <cx:pt idx="16516">8595</cx:pt>
          <cx:pt idx="16517">20979</cx:pt>
          <cx:pt idx="16518">12510</cx:pt>
          <cx:pt idx="16519">31576.5</cx:pt>
          <cx:pt idx="16520">16092</cx:pt>
          <cx:pt idx="16521">38848.5</cx:pt>
          <cx:pt idx="16522">36162</cx:pt>
          <cx:pt idx="16523">32251.5</cx:pt>
          <cx:pt idx="16524">26946</cx:pt>
          <cx:pt idx="16525">13441.5</cx:pt>
          <cx:pt idx="16526">31653</cx:pt>
          <cx:pt idx="16527">25839</cx:pt>
          <cx:pt idx="16528">25969.5</cx:pt>
          <cx:pt idx="16529">23989.5</cx:pt>
          <cx:pt idx="16530">26878.5</cx:pt>
          <cx:pt idx="16531">32251.5</cx:pt>
          <cx:pt idx="16532">22261.5</cx:pt>
          <cx:pt idx="16533">35523</cx:pt>
          <cx:pt idx="16534">45792</cx:pt>
          <cx:pt idx="16535">11074.5</cx:pt>
          <cx:pt idx="16536">24043.5</cx:pt>
          <cx:pt idx="16537">16002</cx:pt>
          <cx:pt idx="16538">32472</cx:pt>
          <cx:pt idx="16539">13023</cx:pt>
          <cx:pt idx="16540">18040.5</cx:pt>
          <cx:pt idx="16541">25020</cx:pt>
          <cx:pt idx="16542">29308.5</cx:pt>
          <cx:pt idx="16543">34596</cx:pt>
          <cx:pt idx="16544">39987</cx:pt>
          <cx:pt idx="16545">29632.5</cx:pt>
          <cx:pt idx="16546">21015</cx:pt>
          <cx:pt idx="16547">11047.5</cx:pt>
          <cx:pt idx="16548">12411</cx:pt>
          <cx:pt idx="16549">31653</cx:pt>
          <cx:pt idx="16550">46890</cx:pt>
          <cx:pt idx="16551">31522.5</cx:pt>
          <cx:pt idx="16552">9000</cx:pt>
          <cx:pt idx="16553">67500</cx:pt>
          <cx:pt idx="16554">22041</cx:pt>
          <cx:pt idx="16555">17095.5</cx:pt>
          <cx:pt idx="16556">31261.5</cx:pt>
          <cx:pt idx="16557">7137</cx:pt>
          <cx:pt idx="16558">17136</cx:pt>
          <cx:pt idx="16559">43222.5</cx:pt>
          <cx:pt idx="16560">21775.5</cx:pt>
          <cx:pt idx="16561">17779.5</cx:pt>
          <cx:pt idx="16562">19111.5</cx:pt>
          <cx:pt idx="16563">25191</cx:pt>
          <cx:pt idx="16564">23337</cx:pt>
          <cx:pt idx="16565">40576.5</cx:pt>
          <cx:pt idx="16566">10440</cx:pt>
          <cx:pt idx="16567">13500</cx:pt>
          <cx:pt idx="16568">32274</cx:pt>
          <cx:pt idx="16569">24448.5</cx:pt>
          <cx:pt idx="16570">22018.5</cx:pt>
          <cx:pt idx="16571">35964</cx:pt>
          <cx:pt idx="16572">41809.5</cx:pt>
          <cx:pt idx="16573">36927</cx:pt>
          <cx:pt idx="16574">18679.5</cx:pt>
          <cx:pt idx="16575">45333</cx:pt>
          <cx:pt idx="16576">30366</cx:pt>
          <cx:pt idx="16577">26604</cx:pt>
          <cx:pt idx="16578">33750</cx:pt>
          <cx:pt idx="16579">16155</cx:pt>
          <cx:pt idx="16580">28593</cx:pt>
          <cx:pt idx="16581">18526.5</cx:pt>
          <cx:pt idx="16582">25321.5</cx:pt>
          <cx:pt idx="16583">18670.5</cx:pt>
          <cx:pt idx="16584">18409.5</cx:pt>
          <cx:pt idx="16585">54126</cx:pt>
          <cx:pt idx="16586">28368</cx:pt>
          <cx:pt idx="16587">16456.5</cx:pt>
          <cx:pt idx="16588">47322</cx:pt>
          <cx:pt idx="16589">41400</cx:pt>
          <cx:pt idx="16590">9000</cx:pt>
          <cx:pt idx="16591">57415.5</cx:pt>
          <cx:pt idx="16592">23850</cx:pt>
          <cx:pt idx="16593">36648</cx:pt>
          <cx:pt idx="16594">25470</cx:pt>
          <cx:pt idx="16595">14161.5</cx:pt>
          <cx:pt idx="16596">19993.5</cx:pt>
          <cx:pt idx="16597">11029.5</cx:pt>
          <cx:pt idx="16598">12375</cx:pt>
          <cx:pt idx="16599">24115.5</cx:pt>
          <cx:pt idx="16600">21775.5</cx:pt>
          <cx:pt idx="16601">27000</cx:pt>
          <cx:pt idx="16602">44617.5</cx:pt>
          <cx:pt idx="16603">25843.5</cx:pt>
          <cx:pt idx="16604">27864</cx:pt>
          <cx:pt idx="16605">9000</cx:pt>
          <cx:pt idx="16606">10125</cx:pt>
          <cx:pt idx="16607">35392.5</cx:pt>
          <cx:pt idx="16608">30082.5</cx:pt>
          <cx:pt idx="16609">35478</cx:pt>
          <cx:pt idx="16610">34128</cx:pt>
          <cx:pt idx="16611">23692.5</cx:pt>
          <cx:pt idx="16612">34465.5</cx:pt>
          <cx:pt idx="16613">43551</cx:pt>
          <cx:pt idx="16614">36409.5</cx:pt>
          <cx:pt idx="16615">61879.5</cx:pt>
          <cx:pt idx="16616">12510</cx:pt>
          <cx:pt idx="16617">29506.5</cx:pt>
          <cx:pt idx="16618">13500</cx:pt>
          <cx:pt idx="16619">21204</cx:pt>
          <cx:pt idx="16620">20628</cx:pt>
          <cx:pt idx="16621">23076</cx:pt>
          <cx:pt idx="16622">30280.5</cx:pt>
          <cx:pt idx="16623">17649</cx:pt>
          <cx:pt idx="16624">27891</cx:pt>
          <cx:pt idx="16625">36607.5</cx:pt>
          <cx:pt idx="16626">11934</cx:pt>
          <cx:pt idx="16627">8905.5</cx:pt>
          <cx:pt idx="16628">12816</cx:pt>
          <cx:pt idx="16629">29268</cx:pt>
          <cx:pt idx="16630">97177.5</cx:pt>
          <cx:pt idx="16631">32697</cx:pt>
          <cx:pt idx="16632">35617.5</cx:pt>
          <cx:pt idx="16633">22599</cx:pt>
          <cx:pt idx="16634">26217</cx:pt>
          <cx:pt idx="16635">38925</cx:pt>
          <cx:pt idx="16636">11034</cx:pt>
          <cx:pt idx="16637">31630.5</cx:pt>
          <cx:pt idx="16638">27000</cx:pt>
          <cx:pt idx="16639">37822.5</cx:pt>
          <cx:pt idx="16640">59094</cx:pt>
          <cx:pt idx="16641">15462</cx:pt>
          <cx:pt idx="16642">17149.5</cx:pt>
          <cx:pt idx="16643">13018.5</cx:pt>
          <cx:pt idx="16644">17244</cx:pt>
          <cx:pt idx="16645">9000</cx:pt>
          <cx:pt idx="16646">14350.5</cx:pt>
          <cx:pt idx="16647">39591</cx:pt>
          <cx:pt idx="16648">36418.5</cx:pt>
          <cx:pt idx="16649">16798.5</cx:pt>
          <cx:pt idx="16650">28746</cx:pt>
          <cx:pt idx="16651">29880</cx:pt>
          <cx:pt idx="16652">36643.5</cx:pt>
          <cx:pt idx="16653">26446.5</cx:pt>
          <cx:pt idx="16654">19125</cx:pt>
          <cx:pt idx="16655">36459</cx:pt>
          <cx:pt idx="16656">9000</cx:pt>
          <cx:pt idx="16657">23319</cx:pt>
          <cx:pt idx="16658">27193.5</cx:pt>
          <cx:pt idx="16659">14751</cx:pt>
          <cx:pt idx="16660">15727.5</cx:pt>
          <cx:pt idx="16661">33543</cx:pt>
          <cx:pt idx="16662">27324</cx:pt>
          <cx:pt idx="16663">23494.5</cx:pt>
          <cx:pt idx="16664">23161.5</cx:pt>
          <cx:pt idx="16665">89536.5</cx:pt>
          <cx:pt idx="16666">38286</cx:pt>
          <cx:pt idx="16667">26091</cx:pt>
          <cx:pt idx="16668">26329.5</cx:pt>
          <cx:pt idx="16669">10822.5</cx:pt>
          <cx:pt idx="16670">16875</cx:pt>
          <cx:pt idx="16671">26145</cx:pt>
          <cx:pt idx="16672">15151.5</cx:pt>
          <cx:pt idx="16673">23773.5</cx:pt>
          <cx:pt idx="16674">46732.5</cx:pt>
          <cx:pt idx="16675">16506</cx:pt>
          <cx:pt idx="16676">31522.5</cx:pt>
          <cx:pt idx="16677">12901.5</cx:pt>
          <cx:pt idx="16678">34780.5</cx:pt>
          <cx:pt idx="16679">13437</cx:pt>
          <cx:pt idx="16680">28480.5</cx:pt>
          <cx:pt idx="16681">74353.5</cx:pt>
          <cx:pt idx="16682">26640</cx:pt>
          <cx:pt idx="16683">5490</cx:pt>
          <cx:pt idx="16684">27517.5</cx:pt>
          <cx:pt idx="16685">30280.5</cx:pt>
          <cx:pt idx="16686">24714</cx:pt>
          <cx:pt idx="16687">36553.5</cx:pt>
          <cx:pt idx="16688">7875</cx:pt>
          <cx:pt idx="16689">26208</cx:pt>
          <cx:pt idx="16690">13482</cx:pt>
          <cx:pt idx="16691">11097</cx:pt>
          <cx:pt idx="16692">16875</cx:pt>
          <cx:pt idx="16693">20250</cx:pt>
          <cx:pt idx="16694">59949</cx:pt>
          <cx:pt idx="16695">76095</cx:pt>
          <cx:pt idx="16696">34038</cx:pt>
          <cx:pt idx="16697">25906.5</cx:pt>
          <cx:pt idx="16698">17905.5</cx:pt>
          <cx:pt idx="16699">15628.5</cx:pt>
          <cx:pt idx="16700">10125</cx:pt>
          <cx:pt idx="16701">47061</cx:pt>
          <cx:pt idx="16702">43456.5</cx:pt>
          <cx:pt idx="16703">20412</cx:pt>
          <cx:pt idx="16704">45000</cx:pt>
          <cx:pt idx="16705">25551</cx:pt>
          <cx:pt idx="16706">7506</cx:pt>
          <cx:pt idx="16707">23931</cx:pt>
          <cx:pt idx="16708">7875</cx:pt>
          <cx:pt idx="16709">12001.5</cx:pt>
          <cx:pt idx="16710">21888</cx:pt>
          <cx:pt idx="16711">31356</cx:pt>
          <cx:pt idx="16712">7123.5</cx:pt>
          <cx:pt idx="16713">42790.5</cx:pt>
          <cx:pt idx="16714">73732.5</cx:pt>
          <cx:pt idx="16715">14751</cx:pt>
          <cx:pt idx="16716">36333</cx:pt>
          <cx:pt idx="16717">17563.5</cx:pt>
          <cx:pt idx="16718">9000</cx:pt>
          <cx:pt idx="16719">23665.5</cx:pt>
          <cx:pt idx="16720">31887</cx:pt>
          <cx:pt idx="16721">9616.5</cx:pt>
          <cx:pt idx="16722">29839.5</cx:pt>
          <cx:pt idx="16723">39438</cx:pt>
          <cx:pt idx="16724">18873</cx:pt>
          <cx:pt idx="16725">13095</cx:pt>
          <cx:pt idx="16726">25375.5</cx:pt>
          <cx:pt idx="16727">45000</cx:pt>
          <cx:pt idx="16728">19795.5</cx:pt>
          <cx:pt idx="16729">27058.5</cx:pt>
          <cx:pt idx="16730">13864.5</cx:pt>
          <cx:pt idx="16731">11992.5</cx:pt>
          <cx:pt idx="16732">27027</cx:pt>
          <cx:pt idx="16733">6043.5</cx:pt>
          <cx:pt idx="16734">11299.5</cx:pt>
          <cx:pt idx="16735">23917.5</cx:pt>
          <cx:pt idx="16736">21906</cx:pt>
          <cx:pt idx="16737">33750</cx:pt>
          <cx:pt idx="16738">33025.5</cx:pt>
          <cx:pt idx="16739">44113.5</cx:pt>
          <cx:pt idx="16740">12645</cx:pt>
          <cx:pt idx="16741">14751</cx:pt>
          <cx:pt idx="16742">15997.5</cx:pt>
          <cx:pt idx="16743">18265.5</cx:pt>
          <cx:pt idx="16744">14620.5</cx:pt>
          <cx:pt idx="16745">10363.5</cx:pt>
          <cx:pt idx="16746">13500</cx:pt>
          <cx:pt idx="16747">10737</cx:pt>
          <cx:pt idx="16748">8253</cx:pt>
          <cx:pt idx="16749">25969.5</cx:pt>
          <cx:pt idx="16750">27558</cx:pt>
          <cx:pt idx="16751">18306</cx:pt>
          <cx:pt idx="16752">36229.5</cx:pt>
          <cx:pt idx="16753">47056.5</cx:pt>
          <cx:pt idx="16754">11911.5</cx:pt>
          <cx:pt idx="16755">22585.5</cx:pt>
          <cx:pt idx="16756">23643</cx:pt>
          <cx:pt idx="16757">51151.5</cx:pt>
          <cx:pt idx="16758">10098</cx:pt>
          <cx:pt idx="16759">26743.5</cx:pt>
          <cx:pt idx="16760">20232</cx:pt>
          <cx:pt idx="16761">46174.5</cx:pt>
          <cx:pt idx="16762">9297</cx:pt>
          <cx:pt idx="16763">38551.5</cx:pt>
          <cx:pt idx="16764">14220</cx:pt>
          <cx:pt idx="16765">25029</cx:pt>
          <cx:pt idx="16766">45400.5</cx:pt>
          <cx:pt idx="16767">11250</cx:pt>
          <cx:pt idx="16768">20295</cx:pt>
          <cx:pt idx="16769">24106.5</cx:pt>
          <cx:pt idx="16770">37984.5</cx:pt>
          <cx:pt idx="16771">30325.5</cx:pt>
          <cx:pt idx="16772">37800</cx:pt>
          <cx:pt idx="16773">21654</cx:pt>
          <cx:pt idx="16774">8905.5</cx:pt>
          <cx:pt idx="16775">71905.5</cx:pt>
          <cx:pt idx="16776">11767.5</cx:pt>
          <cx:pt idx="16777">17676</cx:pt>
          <cx:pt idx="16778">45333</cx:pt>
          <cx:pt idx="16779">12429</cx:pt>
          <cx:pt idx="16780">48001.5</cx:pt>
          <cx:pt idx="16781">30681</cx:pt>
          <cx:pt idx="16782">33813</cx:pt>
          <cx:pt idx="16783">16177.5</cx:pt>
          <cx:pt idx="16784">38155.5</cx:pt>
          <cx:pt idx="16785">16839</cx:pt>
          <cx:pt idx="16786">10575</cx:pt>
          <cx:pt idx="16787">26640</cx:pt>
          <cx:pt idx="16788">26563.5</cx:pt>
          <cx:pt idx="16789">43177.5</cx:pt>
          <cx:pt idx="16790">32274</cx:pt>
          <cx:pt idx="16791">26446.5</cx:pt>
          <cx:pt idx="16792">32274</cx:pt>
          <cx:pt idx="16793">14107.5</cx:pt>
          <cx:pt idx="16794">47911.5</cx:pt>
          <cx:pt idx="16795">18643.5</cx:pt>
          <cx:pt idx="16796">22540.5</cx:pt>
          <cx:pt idx="16797">12532.5</cx:pt>
          <cx:pt idx="16798">45846</cx:pt>
          <cx:pt idx="16799">33030</cx:pt>
          <cx:pt idx="16800">68512.5</cx:pt>
          <cx:pt idx="16801">11502</cx:pt>
          <cx:pt idx="16802">20250</cx:pt>
          <cx:pt idx="16803">15786</cx:pt>
          <cx:pt idx="16804">30253.5</cx:pt>
          <cx:pt idx="16805">11560.5</cx:pt>
          <cx:pt idx="16806">30528</cx:pt>
          <cx:pt idx="16807">16542</cx:pt>
          <cx:pt idx="16808">28188</cx:pt>
          <cx:pt idx="16809">35262</cx:pt>
          <cx:pt idx="16810">27333</cx:pt>
          <cx:pt idx="16811">21762</cx:pt>
          <cx:pt idx="16812">6579</cx:pt>
          <cx:pt idx="16813">31630.5</cx:pt>
          <cx:pt idx="16814">47668.5</cx:pt>
          <cx:pt idx="16815">51948</cx:pt>
          <cx:pt idx="16816">22383</cx:pt>
          <cx:pt idx="16817">50161.5</cx:pt>
          <cx:pt idx="16818">24511.5</cx:pt>
          <cx:pt idx="16819">19305</cx:pt>
          <cx:pt idx="16820">23206.5</cx:pt>
          <cx:pt idx="16821">29493</cx:pt>
          <cx:pt idx="16822">37125</cx:pt>
          <cx:pt idx="16823">19417.5</cx:pt>
          <cx:pt idx="16824">21064.5</cx:pt>
          <cx:pt idx="16825">37462.5</cx:pt>
          <cx:pt idx="16826">19791</cx:pt>
          <cx:pt idx="16827">25708.5</cx:pt>
          <cx:pt idx="16828">22545</cx:pt>
          <cx:pt idx="16829">51817.5</cx:pt>
          <cx:pt idx="16830">46161</cx:pt>
          <cx:pt idx="16831">29781</cx:pt>
          <cx:pt idx="16832">9000</cx:pt>
          <cx:pt idx="16833">12393</cx:pt>
          <cx:pt idx="16834">17982</cx:pt>
          <cx:pt idx="16835">18531</cx:pt>
          <cx:pt idx="16836">39172.5</cx:pt>
          <cx:pt idx="16837">15466.5</cx:pt>
          <cx:pt idx="16838">21690</cx:pt>
          <cx:pt idx="16839">15291</cx:pt>
          <cx:pt idx="16840">14233.5</cx:pt>
          <cx:pt idx="16841">31522.5</cx:pt>
          <cx:pt idx="16842">9661.5</cx:pt>
          <cx:pt idx="16843">93420</cx:pt>
          <cx:pt idx="16844">49432.5</cx:pt>
          <cx:pt idx="16845">28786.5</cx:pt>
          <cx:pt idx="16846">19480.5</cx:pt>
          <cx:pt idx="16847">17739</cx:pt>
          <cx:pt idx="16848">7726.5</cx:pt>
          <cx:pt idx="16849">24732</cx:pt>
          <cx:pt idx="16850">34596</cx:pt>
          <cx:pt idx="16851">40752</cx:pt>
          <cx:pt idx="16852">52735.5</cx:pt>
          <cx:pt idx="16853">30388.5</cx:pt>
          <cx:pt idx="16854">16911</cx:pt>
          <cx:pt idx="16855">16177.5</cx:pt>
          <cx:pt idx="16856">20889</cx:pt>
          <cx:pt idx="16857">24939</cx:pt>
          <cx:pt idx="16858">35617.5</cx:pt>
          <cx:pt idx="16859">25686</cx:pt>
          <cx:pt idx="16860">23805</cx:pt>
          <cx:pt idx="16861">41562</cx:pt>
          <cx:pt idx="16862">21289.5</cx:pt>
          <cx:pt idx="16863">31261.5</cx:pt>
          <cx:pt idx="16864">26208</cx:pt>
          <cx:pt idx="16865">27423</cx:pt>
          <cx:pt idx="16866">57685.5</cx:pt>
          <cx:pt idx="16867">36409.5</cx:pt>
          <cx:pt idx="16868">5944.5</cx:pt>
          <cx:pt idx="16869">14751</cx:pt>
          <cx:pt idx="16870">44302.5</cx:pt>
          <cx:pt idx="16871">14350.5</cx:pt>
          <cx:pt idx="16872">42822</cx:pt>
          <cx:pt idx="16873">21307.5</cx:pt>
          <cx:pt idx="16874">53460</cx:pt>
          <cx:pt idx="16875">25402.5</cx:pt>
          <cx:pt idx="16876">15219</cx:pt>
          <cx:pt idx="16877">16164</cx:pt>
          <cx:pt idx="16878">33619.5</cx:pt>
          <cx:pt idx="16879">23449.5</cx:pt>
          <cx:pt idx="16880">15624</cx:pt>
          <cx:pt idx="16881">55165.5</cx:pt>
          <cx:pt idx="16882">21865.5</cx:pt>
          <cx:pt idx="16883">35617.5</cx:pt>
          <cx:pt idx="16884">17694</cx:pt>
          <cx:pt idx="16885">34177.5</cx:pt>
          <cx:pt idx="16886">17874</cx:pt>
          <cx:pt idx="16887">26307</cx:pt>
          <cx:pt idx="16888">20569.5</cx:pt>
          <cx:pt idx="16889">8082</cx:pt>
          <cx:pt idx="16890">21181.5</cx:pt>
          <cx:pt idx="16891">31189.5</cx:pt>
          <cx:pt idx="16892">17397</cx:pt>
          <cx:pt idx="16893">25128</cx:pt>
          <cx:pt idx="16894">13500</cx:pt>
          <cx:pt idx="16895">55399.5</cx:pt>
          <cx:pt idx="16896">16312.5</cx:pt>
          <cx:pt idx="16897">22689</cx:pt>
          <cx:pt idx="16898">38938.5</cx:pt>
          <cx:pt idx="16899">20250</cx:pt>
          <cx:pt idx="16900">19062</cx:pt>
          <cx:pt idx="16901">23107.5</cx:pt>
          <cx:pt idx="16902">40063.5</cx:pt>
          <cx:pt idx="16903">25960.5</cx:pt>
          <cx:pt idx="16904">43299</cx:pt>
          <cx:pt idx="16905">52371</cx:pt>
          <cx:pt idx="16906">18337.5</cx:pt>
          <cx:pt idx="16907">23328</cx:pt>
          <cx:pt idx="16908">22797</cx:pt>
          <cx:pt idx="16909">10071</cx:pt>
          <cx:pt idx="16910">22761</cx:pt>
          <cx:pt idx="16911">23292</cx:pt>
          <cx:pt idx="16912">14944.5</cx:pt>
          <cx:pt idx="16913">44694</cx:pt>
          <cx:pt idx="16914">18378</cx:pt>
          <cx:pt idx="16915">35262</cx:pt>
          <cx:pt idx="16916">19120.5</cx:pt>
          <cx:pt idx="16917">52452</cx:pt>
          <cx:pt idx="16918">32458.5</cx:pt>
          <cx:pt idx="16919">27661.5</cx:pt>
          <cx:pt idx="16920">18238.5</cx:pt>
          <cx:pt idx="16921">36418.5</cx:pt>
          <cx:pt idx="16922">28935</cx:pt>
          <cx:pt idx="16923">29034</cx:pt>
          <cx:pt idx="16924">7875</cx:pt>
          <cx:pt idx="16925">14625</cx:pt>
          <cx:pt idx="16926">31059</cx:pt>
          <cx:pt idx="16927">12375</cx:pt>
          <cx:pt idx="16928">23773.5</cx:pt>
          <cx:pt idx="16929">6750</cx:pt>
          <cx:pt idx="16930">36000</cx:pt>
          <cx:pt idx="16931">30406.5</cx:pt>
          <cx:pt idx="16932">16236</cx:pt>
          <cx:pt idx="16933">27864</cx:pt>
          <cx:pt idx="16934">22630.5</cx:pt>
          <cx:pt idx="16935">26005.5</cx:pt>
          <cx:pt idx="16936">38578.5</cx:pt>
          <cx:pt idx="16937">21726</cx:pt>
          <cx:pt idx="16938">26572.5</cx:pt>
          <cx:pt idx="16939">28516.5</cx:pt>
          <cx:pt idx="16940">26446.5</cx:pt>
          <cx:pt idx="16941">12375</cx:pt>
          <cx:pt idx="16942">12001.5</cx:pt>
          <cx:pt idx="16943">71518.5</cx:pt>
          <cx:pt idx="16944">31653</cx:pt>
          <cx:pt idx="16945">27652.5</cx:pt>
          <cx:pt idx="16946">24543</cx:pt>
          <cx:pt idx="16947">26284.5</cx:pt>
          <cx:pt idx="16948">17104.5</cx:pt>
          <cx:pt idx="16949">29425.5</cx:pt>
          <cx:pt idx="16950">16051.5</cx:pt>
          <cx:pt idx="16951">8752.5</cx:pt>
          <cx:pt idx="16952">26127</cx:pt>
          <cx:pt idx="16953">23643</cx:pt>
          <cx:pt idx="16954">39474</cx:pt>
          <cx:pt idx="16955">45702</cx:pt>
          <cx:pt idx="16956">31864.5</cx:pt>
          <cx:pt idx="16957">14670</cx:pt>
          <cx:pt idx="16958">35613</cx:pt>
          <cx:pt idx="16959">13905</cx:pt>
          <cx:pt idx="16960">14148</cx:pt>
          <cx:pt idx="16961">25650</cx:pt>
          <cx:pt idx="16962">46120.5</cx:pt>
          <cx:pt idx="16963">49216.5</cx:pt>
          <cx:pt idx="16964">10125</cx:pt>
          <cx:pt idx="16965">66982.5</cx:pt>
          <cx:pt idx="16966">25078.5</cx:pt>
          <cx:pt idx="16967">15313.5</cx:pt>
          <cx:pt idx="16968">26748</cx:pt>
          <cx:pt idx="16969">29493</cx:pt>
          <cx:pt idx="16970">21096</cx:pt>
          <cx:pt idx="16971">26230.5</cx:pt>
          <cx:pt idx="16972">39177</cx:pt>
          <cx:pt idx="16973">50373</cx:pt>
          <cx:pt idx="16974">19125</cx:pt>
          <cx:pt idx="16975">20119.5</cx:pt>
          <cx:pt idx="16976">23535</cx:pt>
          <cx:pt idx="16977">24363</cx:pt>
          <cx:pt idx="16978">10125</cx:pt>
          <cx:pt idx="16979">55674</cx:pt>
          <cx:pt idx="16980">49005</cx:pt>
          <cx:pt idx="16981">25087.5</cx:pt>
          <cx:pt idx="16982">72607.5</cx:pt>
          <cx:pt idx="16983">42511.5</cx:pt>
          <cx:pt idx="16984">29961</cx:pt>
          <cx:pt idx="16985">8568</cx:pt>
          <cx:pt idx="16986">40968</cx:pt>
          <cx:pt idx="16987">2920.5</cx:pt>
          <cx:pt idx="16988">29349</cx:pt>
          <cx:pt idx="16989">8901</cx:pt>
          <cx:pt idx="16990">21775.5</cx:pt>
          <cx:pt idx="16991">32008.5</cx:pt>
          <cx:pt idx="16992">30861</cx:pt>
          <cx:pt idx="16993">31617</cx:pt>
          <cx:pt idx="16994">26712</cx:pt>
          <cx:pt idx="16995">17424</cx:pt>
          <cx:pt idx="16996">48442.5</cx:pt>
          <cx:pt idx="16997">23188.5</cx:pt>
          <cx:pt idx="16998">33750</cx:pt>
          <cx:pt idx="16999">51552</cx:pt>
          <cx:pt idx="17000">9000</cx:pt>
          <cx:pt idx="17001">45630</cx:pt>
          <cx:pt idx="17002">13500</cx:pt>
          <cx:pt idx="17003">13500</cx:pt>
          <cx:pt idx="17004">27058.5</cx:pt>
          <cx:pt idx="17005">27324</cx:pt>
          <cx:pt idx="17006">33012</cx:pt>
          <cx:pt idx="17007">21294</cx:pt>
          <cx:pt idx="17008">13500</cx:pt>
          <cx:pt idx="17009">19300.5</cx:pt>
          <cx:pt idx="17010">22657.5</cx:pt>
          <cx:pt idx="17011">41062.5</cx:pt>
          <cx:pt idx="17012">25384.5</cx:pt>
          <cx:pt idx="17013">33480</cx:pt>
          <cx:pt idx="17014">24750</cx:pt>
          <cx:pt idx="17015">44293.5</cx:pt>
          <cx:pt idx="17016">62613</cx:pt>
          <cx:pt idx="17017">39069</cx:pt>
          <cx:pt idx="17018">44644.5</cx:pt>
          <cx:pt idx="17019">38263.5</cx:pt>
          <cx:pt idx="17020">27558</cx:pt>
          <cx:pt idx="17021">25164</cx:pt>
          <cx:pt idx="17022">12375</cx:pt>
          <cx:pt idx="17023">24151.5</cx:pt>
          <cx:pt idx="17024">7312.5</cx:pt>
          <cx:pt idx="17025">9000</cx:pt>
          <cx:pt idx="17026">35523</cx:pt>
          <cx:pt idx="17027">49504.5</cx:pt>
          <cx:pt idx="17028">40914</cx:pt>
          <cx:pt idx="17029">24160.5</cx:pt>
          <cx:pt idx="17030">24358.5</cx:pt>
          <cx:pt idx="17031">13500</cx:pt>
          <cx:pt idx="17032">30015</cx:pt>
          <cx:pt idx="17033">26388</cx:pt>
          <cx:pt idx="17034">12276</cx:pt>
          <cx:pt idx="17035">31630.5</cx:pt>
          <cx:pt idx="17036">9000</cx:pt>
          <cx:pt idx="17037">10368</cx:pt>
          <cx:pt idx="17038">23872.5</cx:pt>
          <cx:pt idx="17039">43065</cx:pt>
          <cx:pt idx="17040">20380.5</cx:pt>
          <cx:pt idx="17041">83241</cx:pt>
          <cx:pt idx="17042">13905</cx:pt>
          <cx:pt idx="17043">21937.5</cx:pt>
          <cx:pt idx="17044">29970</cx:pt>
          <cx:pt idx="17045">50625</cx:pt>
          <cx:pt idx="17046">22585.5</cx:pt>
          <cx:pt idx="17047">10305</cx:pt>
          <cx:pt idx="17048">2052</cx:pt>
          <cx:pt idx="17049">20547</cx:pt>
          <cx:pt idx="17050">25969.5</cx:pt>
          <cx:pt idx="17051">8266.5</cx:pt>
          <cx:pt idx="17052">45400.5</cx:pt>
          <cx:pt idx="17053">37309.5</cx:pt>
          <cx:pt idx="17054">18256.5</cx:pt>
          <cx:pt idx="17055">66465</cx:pt>
          <cx:pt idx="17056">7875</cx:pt>
          <cx:pt idx="17057">39708</cx:pt>
          <cx:pt idx="17058">16411.5</cx:pt>
          <cx:pt idx="17059">56565</cx:pt>
          <cx:pt idx="17060">23625</cx:pt>
          <cx:pt idx="17061">35743.5</cx:pt>
          <cx:pt idx="17062">12024</cx:pt>
          <cx:pt idx="17063">40063.5</cx:pt>
          <cx:pt idx="17064">17253</cx:pt>
          <cx:pt idx="17065">9000</cx:pt>
          <cx:pt idx="17066">37390.5</cx:pt>
          <cx:pt idx="17067">19125</cx:pt>
          <cx:pt idx="17068">46858.5</cx:pt>
          <cx:pt idx="17069">12712.5</cx:pt>
          <cx:pt idx="17070">31909.5</cx:pt>
          <cx:pt idx="17071">24781.5</cx:pt>
          <cx:pt idx="17072">18760.5</cx:pt>
          <cx:pt idx="17073">24615</cx:pt>
          <cx:pt idx="17074">12757.5</cx:pt>
          <cx:pt idx="17075">12492</cx:pt>
          <cx:pt idx="17076">36864</cx:pt>
          <cx:pt idx="17077">26145</cx:pt>
          <cx:pt idx="17078">27324</cx:pt>
          <cx:pt idx="17079">27724.5</cx:pt>
          <cx:pt idx="17080">51619.5</cx:pt>
          <cx:pt idx="17081">23139</cx:pt>
          <cx:pt idx="17082">24718.5</cx:pt>
          <cx:pt idx="17083">47880</cx:pt>
          <cx:pt idx="17084">24246</cx:pt>
          <cx:pt idx="17085">28570.5</cx:pt>
          <cx:pt idx="17086">16843.5</cx:pt>
          <cx:pt idx="17087">25348.5</cx:pt>
          <cx:pt idx="17088">35523</cx:pt>
          <cx:pt idx="17089">29970</cx:pt>
          <cx:pt idx="17090">101250</cx:pt>
          <cx:pt idx="17091">10125</cx:pt>
          <cx:pt idx="17092">13500</cx:pt>
          <cx:pt idx="17093">8379</cx:pt>
          <cx:pt idx="17094">29700</cx:pt>
          <cx:pt idx="17095">21109.5</cx:pt>
          <cx:pt idx="17096">27715.5</cx:pt>
          <cx:pt idx="17097">12123</cx:pt>
          <cx:pt idx="17098">19246.5</cx:pt>
          <cx:pt idx="17099">22216.5</cx:pt>
          <cx:pt idx="17100">15331.5</cx:pt>
          <cx:pt idx="17101">10039.5</cx:pt>
          <cx:pt idx="17102">28300.5</cx:pt>
          <cx:pt idx="17103">51570</cx:pt>
          <cx:pt idx="17104">9153</cx:pt>
          <cx:pt idx="17105">8424</cx:pt>
          <cx:pt idx="17106">42417</cx:pt>
          <cx:pt idx="17107">32665.5</cx:pt>
          <cx:pt idx="17108">35694</cx:pt>
          <cx:pt idx="17109">29821.5</cx:pt>
          <cx:pt idx="17110">25447.5</cx:pt>
          <cx:pt idx="17111">46732.5</cx:pt>
          <cx:pt idx="17112">22018.5</cx:pt>
          <cx:pt idx="17113">50602.5</cx:pt>
          <cx:pt idx="17114">25321.5</cx:pt>
          <cx:pt idx="17115">34596</cx:pt>
          <cx:pt idx="17116">5472</cx:pt>
          <cx:pt idx="17117">36292.5</cx:pt>
          <cx:pt idx="17118">41827.5</cx:pt>
          <cx:pt idx="17119">13500</cx:pt>
          <cx:pt idx="17120">10125</cx:pt>
          <cx:pt idx="17121">23364</cx:pt>
          <cx:pt idx="17122">18913.5</cx:pt>
          <cx:pt idx="17123">9000</cx:pt>
          <cx:pt idx="17124">6750</cx:pt>
          <cx:pt idx="17125">30528</cx:pt>
          <cx:pt idx="17126">19867.5</cx:pt>
          <cx:pt idx="17127">13041</cx:pt>
          <cx:pt idx="17128">33835.5</cx:pt>
          <cx:pt idx="17129">26743.5</cx:pt>
          <cx:pt idx="17130">23107.5</cx:pt>
          <cx:pt idx="17131">7321.5</cx:pt>
          <cx:pt idx="17132">17253</cx:pt>
          <cx:pt idx="17133">67500</cx:pt>
          <cx:pt idx="17134">56029.5</cx:pt>
          <cx:pt idx="17135">22252.5</cx:pt>
          <cx:pt idx="17136">19867.5</cx:pt>
          <cx:pt idx="17137">37390.5</cx:pt>
          <cx:pt idx="17138">16393.5</cx:pt>
          <cx:pt idx="17139">30528</cx:pt>
          <cx:pt idx="17140">15790.5</cx:pt>
          <cx:pt idx="17141">33025.5</cx:pt>
          <cx:pt idx="17142">29250</cx:pt>
          <cx:pt idx="17143">7875</cx:pt>
          <cx:pt idx="17144">20250</cx:pt>
          <cx:pt idx="17145">20520</cx:pt>
          <cx:pt idx="17146">32895</cx:pt>
          <cx:pt idx="17147">11250</cx:pt>
          <cx:pt idx="17148">29304</cx:pt>
          <cx:pt idx="17149">15313.5</cx:pt>
          <cx:pt idx="17150">51651</cx:pt>
          <cx:pt idx="17151">26847</cx:pt>
          <cx:pt idx="17152">13549.5</cx:pt>
          <cx:pt idx="17153">11101.5</cx:pt>
          <cx:pt idx="17154">8172</cx:pt>
          <cx:pt idx="17155">62311.5</cx:pt>
          <cx:pt idx="17156">30024</cx:pt>
          <cx:pt idx="17157">22500</cx:pt>
          <cx:pt idx="17158">14670</cx:pt>
          <cx:pt idx="17159">53329.5</cx:pt>
          <cx:pt idx="17160">49927.5</cx:pt>
          <cx:pt idx="17161">33273</cx:pt>
          <cx:pt idx="17162">11250</cx:pt>
          <cx:pt idx="17163">31306.5</cx:pt>
          <cx:pt idx="17164">49900.5</cx:pt>
          <cx:pt idx="17165">32895</cx:pt>
          <cx:pt idx="17166">33120</cx:pt>
          <cx:pt idx="17167">28593</cx:pt>
          <cx:pt idx="17168">38308.5</cx:pt>
          <cx:pt idx="17169">30730.5</cx:pt>
          <cx:pt idx="17170">64998</cx:pt>
          <cx:pt idx="17171">21865.5</cx:pt>
          <cx:pt idx="17172">26446.5</cx:pt>
          <cx:pt idx="17173">8901</cx:pt>
          <cx:pt idx="17174">29250</cx:pt>
          <cx:pt idx="17175">40806</cx:pt>
          <cx:pt idx="17176">26743.5</cx:pt>
          <cx:pt idx="17177">9000</cx:pt>
          <cx:pt idx="17178">10894.5</cx:pt>
          <cx:pt idx="17179">49536</cx:pt>
          <cx:pt idx="17180">7272</cx:pt>
          <cx:pt idx="17181">19998</cx:pt>
          <cx:pt idx="17182">15606</cx:pt>
          <cx:pt idx="17183">9000</cx:pt>
          <cx:pt idx="17184">30438</cx:pt>
          <cx:pt idx="17185">27004.5</cx:pt>
          <cx:pt idx="17186">14607</cx:pt>
          <cx:pt idx="17187">50751</cx:pt>
          <cx:pt idx="17188">26509.5</cx:pt>
          <cx:pt idx="17189">51412.5</cx:pt>
          <cx:pt idx="17190">21496.5</cx:pt>
          <cx:pt idx="17191">20380.5</cx:pt>
          <cx:pt idx="17192">16213.5</cx:pt>
          <cx:pt idx="17193">34848</cx:pt>
          <cx:pt idx="17194">35158.5</cx:pt>
          <cx:pt idx="17195">26320.5</cx:pt>
          <cx:pt idx="17196">19125</cx:pt>
          <cx:pt idx="17197">26208</cx:pt>
          <cx:pt idx="17198">33876</cx:pt>
          <cx:pt idx="17199">17091</cx:pt>
          <cx:pt idx="17200">26316</cx:pt>
          <cx:pt idx="17201">5341.5</cx:pt>
          <cx:pt idx="17202">19705.5</cx:pt>
          <cx:pt idx="17203">16573.5</cx:pt>
          <cx:pt idx="17204">24246</cx:pt>
          <cx:pt idx="17205">14634</cx:pt>
          <cx:pt idx="17206">9000</cx:pt>
          <cx:pt idx="17207">16456.5</cx:pt>
          <cx:pt idx="17208">11632.5</cx:pt>
          <cx:pt idx="17209">18823.5</cx:pt>
          <cx:pt idx="17210">30870</cx:pt>
          <cx:pt idx="17211">5346</cx:pt>
          <cx:pt idx="17212">27891</cx:pt>
          <cx:pt idx="17213">21168</cx:pt>
          <cx:pt idx="17214">37377</cx:pt>
          <cx:pt idx="17215">17316</cx:pt>
          <cx:pt idx="17216">10881</cx:pt>
          <cx:pt idx="17217">18211.5</cx:pt>
          <cx:pt idx="17218">26743.5</cx:pt>
          <cx:pt idx="17219">31279.5</cx:pt>
          <cx:pt idx="17220">20052</cx:pt>
          <cx:pt idx="17221">25578</cx:pt>
          <cx:pt idx="17222">35158.5</cx:pt>
          <cx:pt idx="17223">27679.5</cx:pt>
          <cx:pt idx="17224">23449.5</cx:pt>
          <cx:pt idx="17225">25317</cx:pt>
          <cx:pt idx="17226">45045</cx:pt>
          <cx:pt idx="17227">43983</cx:pt>
          <cx:pt idx="17228">52024.5</cx:pt>
          <cx:pt idx="17229">17194.5</cx:pt>
          <cx:pt idx="17230">48190.5</cx:pt>
          <cx:pt idx="17231">26770.5</cx:pt>
          <cx:pt idx="17232">12460.5</cx:pt>
          <cx:pt idx="17233">9823.5</cx:pt>
          <cx:pt idx="17234">53770.5</cx:pt>
          <cx:pt idx="17235">45454.5</cx:pt>
          <cx:pt idx="17236">19674</cx:pt>
          <cx:pt idx="17237">13500</cx:pt>
          <cx:pt idx="17238">17496</cx:pt>
          <cx:pt idx="17239">17743.5</cx:pt>
          <cx:pt idx="17240">38133</cx:pt>
          <cx:pt idx="17241">35761.5</cx:pt>
          <cx:pt idx="17242">34596</cx:pt>
          <cx:pt idx="17243">12717</cx:pt>
          <cx:pt idx="17244">21375</cx:pt>
          <cx:pt idx="17245">40347</cx:pt>
          <cx:pt idx="17246">67203</cx:pt>
          <cx:pt idx="17247">26217</cx:pt>
          <cx:pt idx="17248">10827</cx:pt>
          <cx:pt idx="17249">24673.5</cx:pt>
          <cx:pt idx="17250">13923</cx:pt>
          <cx:pt idx="17251">62019</cx:pt>
          <cx:pt idx="17252">23773.5</cx:pt>
          <cx:pt idx="17253">21366</cx:pt>
          <cx:pt idx="17254">9000</cx:pt>
          <cx:pt idx="17255">17338.5</cx:pt>
          <cx:pt idx="17256">34438.5</cx:pt>
          <cx:pt idx="17257">40104</cx:pt>
          <cx:pt idx="17258">15376.5</cx:pt>
          <cx:pt idx="17259">10656</cx:pt>
          <cx:pt idx="17260">35446.5</cx:pt>
          <cx:pt idx="17261">18432</cx:pt>
          <cx:pt idx="17262">35523</cx:pt>
          <cx:pt idx="17263">88245</cx:pt>
          <cx:pt idx="17264">6750</cx:pt>
          <cx:pt idx="17265">24376.5</cx:pt>
          <cx:pt idx="17266">36328.5</cx:pt>
          <cx:pt idx="17267">51372</cx:pt>
          <cx:pt idx="17268">28021.5</cx:pt>
          <cx:pt idx="17269">26388</cx:pt>
          <cx:pt idx="17270">16587</cx:pt>
          <cx:pt idx="17271">33394.5</cx:pt>
          <cx:pt idx="17272">36292.5</cx:pt>
          <cx:pt idx="17273">20578.5</cx:pt>
          <cx:pt idx="17274">18090</cx:pt>
          <cx:pt idx="17275">21865.5</cx:pt>
          <cx:pt idx="17276">13500</cx:pt>
          <cx:pt idx="17277">53329.5</cx:pt>
          <cx:pt idx="17278">20376</cx:pt>
          <cx:pt idx="17279">10948.5</cx:pt>
          <cx:pt idx="17280">12042</cx:pt>
          <cx:pt idx="17281">18000</cx:pt>
          <cx:pt idx="17282">28215</cx:pt>
          <cx:pt idx="17283">56263.5</cx:pt>
          <cx:pt idx="17284">26298</cx:pt>
          <cx:pt idx="17285">46296</cx:pt>
          <cx:pt idx="17286">10125</cx:pt>
          <cx:pt idx="17287">37192.5</cx:pt>
          <cx:pt idx="17288">69583.5</cx:pt>
          <cx:pt idx="17289">26640</cx:pt>
          <cx:pt idx="17290">45333</cx:pt>
          <cx:pt idx="17291">27004.5</cx:pt>
          <cx:pt idx="17292">38403</cx:pt>
          <cx:pt idx="17293">15759</cx:pt>
          <cx:pt idx="17294">55719</cx:pt>
          <cx:pt idx="17295">25537.5</cx:pt>
          <cx:pt idx="17296">37458</cx:pt>
          <cx:pt idx="17297">27972</cx:pt>
          <cx:pt idx="17298">25051.5</cx:pt>
          <cx:pt idx="17299">13779</cx:pt>
          <cx:pt idx="17300">28926</cx:pt>
          <cx:pt idx="17301">13738.5</cx:pt>
          <cx:pt idx="17302">35995.5</cx:pt>
          <cx:pt idx="17303">48631.5</cx:pt>
          <cx:pt idx="17304">22095</cx:pt>
          <cx:pt idx="17305">4122</cx:pt>
          <cx:pt idx="17306">22549.5</cx:pt>
          <cx:pt idx="17307">43290</cx:pt>
          <cx:pt idx="17308">9459</cx:pt>
          <cx:pt idx="17309">12375</cx:pt>
          <cx:pt idx="17310">13500</cx:pt>
          <cx:pt idx="17311">10332</cx:pt>
          <cx:pt idx="17312">37759.5</cx:pt>
          <cx:pt idx="17313">15331.5</cx:pt>
          <cx:pt idx="17314">25965</cx:pt>
          <cx:pt idx="17315">61875</cx:pt>
          <cx:pt idx="17316">28363.5</cx:pt>
          <cx:pt idx="17317">35523</cx:pt>
          <cx:pt idx="17318">8046</cx:pt>
          <cx:pt idx="17319">25344</cx:pt>
          <cx:pt idx="17320">22072.5</cx:pt>
          <cx:pt idx="17321">12375</cx:pt>
          <cx:pt idx="17322">18508.5</cx:pt>
          <cx:pt idx="17323">40576.5</cx:pt>
          <cx:pt idx="17324">25537.5</cx:pt>
          <cx:pt idx="17325">43983</cx:pt>
          <cx:pt idx="17326">11043</cx:pt>
          <cx:pt idx="17327">39645</cx:pt>
          <cx:pt idx="17328">21046.5</cx:pt>
          <cx:pt idx="17329">34596</cx:pt>
          <cx:pt idx="17330">24930</cx:pt>
          <cx:pt idx="17331">16506</cx:pt>
          <cx:pt idx="17332">44703</cx:pt>
          <cx:pt idx="17333">13468.5</cx:pt>
          <cx:pt idx="17334">13909.5</cx:pt>
          <cx:pt idx="17335">40914</cx:pt>
          <cx:pt idx="17336">35743.5</cx:pt>
          <cx:pt idx="17337">4977</cx:pt>
          <cx:pt idx="17338">40500</cx:pt>
          <cx:pt idx="17339">12694.5</cx:pt>
          <cx:pt idx="17340">17779.5</cx:pt>
          <cx:pt idx="17341">10953</cx:pt>
          <cx:pt idx="17342">34074</cx:pt>
          <cx:pt idx="17343">42624</cx:pt>
          <cx:pt idx="17344">30217.5</cx:pt>
          <cx:pt idx="17345">23143.5</cx:pt>
          <cx:pt idx="17346">6750</cx:pt>
          <cx:pt idx="17347">7735.5</cx:pt>
          <cx:pt idx="17348">27288</cx:pt>
          <cx:pt idx="17349">19822.5</cx:pt>
          <cx:pt idx="17350">23773.5</cx:pt>
          <cx:pt idx="17351">31738.5</cx:pt>
          <cx:pt idx="17352">36733.5</cx:pt>
          <cx:pt idx="17353">16758</cx:pt>
          <cx:pt idx="17354">20785.5</cx:pt>
          <cx:pt idx="17355">24475.5</cx:pt>
          <cx:pt idx="17356">62833.5</cx:pt>
          <cx:pt idx="17357">15750</cx:pt>
          <cx:pt idx="17358">28507.5</cx:pt>
          <cx:pt idx="17359">44671.5</cx:pt>
          <cx:pt idx="17360">25375.5</cx:pt>
          <cx:pt idx="17361">6142.5</cx:pt>
          <cx:pt idx="17362">26217</cx:pt>
          <cx:pt idx="17363">13761</cx:pt>
          <cx:pt idx="17364">33750</cx:pt>
          <cx:pt idx="17365">36333</cx:pt>
          <cx:pt idx="17366">25965</cx:pt>
          <cx:pt idx="17367">20637</cx:pt>
          <cx:pt idx="17368">24318</cx:pt>
          <cx:pt idx="17369">30352.5</cx:pt>
          <cx:pt idx="17370">45234</cx:pt>
          <cx:pt idx="17371">38790</cx:pt>
          <cx:pt idx="17372">29110.5</cx:pt>
          <cx:pt idx="17373">31630.5</cx:pt>
          <cx:pt idx="17374">37822.5</cx:pt>
          <cx:pt idx="17375">68643</cx:pt>
          <cx:pt idx="17376">14017.5</cx:pt>
          <cx:pt idx="17377">16393.5</cx:pt>
          <cx:pt idx="17378">13500</cx:pt>
          <cx:pt idx="17379">39226.5</cx:pt>
          <cx:pt idx="17380">57001.5</cx:pt>
          <cx:pt idx="17381">44748</cx:pt>
          <cx:pt idx="17382">16573.5</cx:pt>
          <cx:pt idx="17383">38340</cx:pt>
          <cx:pt idx="17384">36733.5</cx:pt>
          <cx:pt idx="17385">25285.5</cx:pt>
          <cx:pt idx="17386">20493</cx:pt>
          <cx:pt idx="17387">24543</cx:pt>
          <cx:pt idx="17388">67203</cx:pt>
          <cx:pt idx="17389">30433.5</cx:pt>
          <cx:pt idx="17390">44545.5</cx:pt>
          <cx:pt idx="17391">29250</cx:pt>
          <cx:pt idx="17392">38686.5</cx:pt>
          <cx:pt idx="17393">24075</cx:pt>
          <cx:pt idx="17394">25402.5</cx:pt>
          <cx:pt idx="17395">42408</cx:pt>
          <cx:pt idx="17396">31630.5</cx:pt>
          <cx:pt idx="17397">16456.5</cx:pt>
          <cx:pt idx="17398">33925.5</cx:pt>
          <cx:pt idx="17399">43312.5</cx:pt>
          <cx:pt idx="17400">37269</cx:pt>
          <cx:pt idx="17401">17446.5</cx:pt>
          <cx:pt idx="17402">4725</cx:pt>
          <cx:pt idx="17403">42493.5</cx:pt>
          <cx:pt idx="17404">12190.5</cx:pt>
          <cx:pt idx="17405">30055.5</cx:pt>
          <cx:pt idx="17406">9486</cx:pt>
          <cx:pt idx="17407">14202</cx:pt>
          <cx:pt idx="17408">17221.5</cx:pt>
          <cx:pt idx="17409">60147</cx:pt>
          <cx:pt idx="17410">25537.5</cx:pt>
          <cx:pt idx="17411">94680</cx:pt>
          <cx:pt idx="17412">37948.5</cx:pt>
          <cx:pt idx="17413">10309.5</cx:pt>
          <cx:pt idx="17414">40216.5</cx:pt>
          <cx:pt idx="17415">13842</cx:pt>
          <cx:pt idx="17416">17266.5</cx:pt>
          <cx:pt idx="17417">48586.5</cx:pt>
          <cx:pt idx="17418">14242.5</cx:pt>
          <cx:pt idx="17419">26446.5</cx:pt>
          <cx:pt idx="17420">66757.5</cx:pt>
          <cx:pt idx="17421">54040.5</cx:pt>
          <cx:pt idx="17422">32584.5</cx:pt>
          <cx:pt idx="17423">5220</cx:pt>
          <cx:pt idx="17424">16416</cx:pt>
          <cx:pt idx="17425">33259.5</cx:pt>
          <cx:pt idx="17426">8541</cx:pt>
          <cx:pt idx="17427">21096</cx:pt>
          <cx:pt idx="17428">41890.5</cx:pt>
          <cx:pt idx="17429">37201.5</cx:pt>
          <cx:pt idx="17430">16308</cx:pt>
          <cx:pt idx="17431">31261.5</cx:pt>
          <cx:pt idx="17432">37287</cx:pt>
          <cx:pt idx="17433">29781</cx:pt>
          <cx:pt idx="17434">31572</cx:pt>
          <cx:pt idx="17435">16875</cx:pt>
          <cx:pt idx="17436">26217</cx:pt>
          <cx:pt idx="17437">13500</cx:pt>
          <cx:pt idx="17438">14751</cx:pt>
          <cx:pt idx="17439">20677.5</cx:pt>
          <cx:pt idx="17440">38119.5</cx:pt>
          <cx:pt idx="17441">18247.5</cx:pt>
          <cx:pt idx="17442">12420</cx:pt>
          <cx:pt idx="17443">32202</cx:pt>
          <cx:pt idx="17444">19912.5</cx:pt>
          <cx:pt idx="17445">45432</cx:pt>
          <cx:pt idx="17446">11371.5</cx:pt>
          <cx:pt idx="17447">17352</cx:pt>
          <cx:pt idx="17448">23917.5</cx:pt>
          <cx:pt idx="17449">24808.5</cx:pt>
          <cx:pt idx="17450">13833</cx:pt>
          <cx:pt idx="17451">13500</cx:pt>
          <cx:pt idx="17452">24462</cx:pt>
          <cx:pt idx="17453">39438</cx:pt>
          <cx:pt idx="17454">23926.5</cx:pt>
          <cx:pt idx="17455">17127</cx:pt>
          <cx:pt idx="17456">34731</cx:pt>
          <cx:pt idx="17457">14539.5</cx:pt>
          <cx:pt idx="17458">15034.5</cx:pt>
          <cx:pt idx="17459">11488.5</cx:pt>
          <cx:pt idx="17460">10341</cx:pt>
          <cx:pt idx="17461">18166.5</cx:pt>
          <cx:pt idx="17462">16011</cx:pt>
          <cx:pt idx="17463">11250</cx:pt>
          <cx:pt idx="17464">21483</cx:pt>
          <cx:pt idx="17465">28845</cx:pt>
          <cx:pt idx="17466">27652.5</cx:pt>
          <cx:pt idx="17467">35559</cx:pt>
          <cx:pt idx="17468">10656</cx:pt>
          <cx:pt idx="17469">40545</cx:pt>
          <cx:pt idx="17470">16407</cx:pt>
          <cx:pt idx="17471">12744</cx:pt>
          <cx:pt idx="17472">40005</cx:pt>
          <cx:pt idx="17473">54252</cx:pt>
          <cx:pt idx="17474">9616.5</cx:pt>
          <cx:pt idx="17475">45000</cx:pt>
          <cx:pt idx="17476">16456.5</cx:pt>
          <cx:pt idx="17477">59035.5</cx:pt>
          <cx:pt idx="17478">6682.5</cx:pt>
          <cx:pt idx="17479">27189</cx:pt>
          <cx:pt idx="17480">17235</cx:pt>
          <cx:pt idx="17481">33480</cx:pt>
          <cx:pt idx="17482">32472</cx:pt>
          <cx:pt idx="17483">20250</cx:pt>
          <cx:pt idx="17484">15358.5</cx:pt>
          <cx:pt idx="17485">7789.5</cx:pt>
          <cx:pt idx="17486">18904.5</cx:pt>
          <cx:pt idx="17487">23791.5</cx:pt>
          <cx:pt idx="17488">65866.5</cx:pt>
          <cx:pt idx="17489">10125</cx:pt>
          <cx:pt idx="17490">13500</cx:pt>
          <cx:pt idx="17491">27571.5</cx:pt>
          <cx:pt idx="17492">23494.5</cx:pt>
          <cx:pt idx="17493">19849.5</cx:pt>
          <cx:pt idx="17494">36864</cx:pt>
          <cx:pt idx="17495">13041</cx:pt>
          <cx:pt idx="17496">29970</cx:pt>
          <cx:pt idx="17497">28701</cx:pt>
          <cx:pt idx="17498">20695.5</cx:pt>
          <cx:pt idx="17499">35226</cx:pt>
          <cx:pt idx="17500">9000</cx:pt>
          <cx:pt idx="17501">13500</cx:pt>
          <cx:pt idx="17502">58342.5</cx:pt>
          <cx:pt idx="17503">36000</cx:pt>
          <cx:pt idx="17504">5737.5</cx:pt>
          <cx:pt idx="17505">12375</cx:pt>
          <cx:pt idx="17506">13500</cx:pt>
          <cx:pt idx="17507">30105</cx:pt>
          <cx:pt idx="17508">18630</cx:pt>
          <cx:pt idx="17509">33147</cx:pt>
          <cx:pt idx="17510">26316</cx:pt>
          <cx:pt idx="17511">36531</cx:pt>
          <cx:pt idx="17512">21010.5</cx:pt>
          <cx:pt idx="17513">40320</cx:pt>
          <cx:pt idx="17514">24988.5</cx:pt>
          <cx:pt idx="17515">48501</cx:pt>
          <cx:pt idx="17516">29623.5</cx:pt>
          <cx:pt idx="17517">16155</cx:pt>
          <cx:pt idx="17518">33835.5</cx:pt>
          <cx:pt idx="17519">29848.5</cx:pt>
          <cx:pt idx="17520">55507.5</cx:pt>
          <cx:pt idx="17521">19939.5</cx:pt>
          <cx:pt idx="17522">9000</cx:pt>
          <cx:pt idx="17523">11124</cx:pt>
          <cx:pt idx="17524">23967</cx:pt>
          <cx:pt idx="17525">26572.5</cx:pt>
          <cx:pt idx="17526">31909.5</cx:pt>
          <cx:pt idx="17527">51876</cx:pt>
          <cx:pt idx="17528">60466.5</cx:pt>
          <cx:pt idx="17529">40320</cx:pt>
          <cx:pt idx="17530">24786</cx:pt>
          <cx:pt idx="17531">51372</cx:pt>
          <cx:pt idx="17532">11637</cx:pt>
          <cx:pt idx="17533">35982</cx:pt>
          <cx:pt idx="17534">7267.5</cx:pt>
          <cx:pt idx="17535">22437</cx:pt>
          <cx:pt idx="17536">6750</cx:pt>
          <cx:pt idx="17537">12960</cx:pt>
          <cx:pt idx="17538">6750</cx:pt>
          <cx:pt idx="17539">23638.5</cx:pt>
          <cx:pt idx="17540">47322</cx:pt>
          <cx:pt idx="17541">19660.5</cx:pt>
          <cx:pt idx="17542">22585.5</cx:pt>
          <cx:pt idx="17543">16875</cx:pt>
          <cx:pt idx="17544">25407</cx:pt>
          <cx:pt idx="17545">18585</cx:pt>
          <cx:pt idx="17546">26316</cx:pt>
          <cx:pt idx="17547">21492</cx:pt>
          <cx:pt idx="17548">39514.5</cx:pt>
          <cx:pt idx="17549">14503.5</cx:pt>
          <cx:pt idx="17550">20043</cx:pt>
          <cx:pt idx="17551">16155</cx:pt>
          <cx:pt idx="17552">17325</cx:pt>
          <cx:pt idx="17553">38524.5</cx:pt>
          <cx:pt idx="17554">6750</cx:pt>
          <cx:pt idx="17555">24030</cx:pt>
          <cx:pt idx="17556">20452.5</cx:pt>
          <cx:pt idx="17557">37746</cx:pt>
          <cx:pt idx="17558">27423</cx:pt>
          <cx:pt idx="17559">48874.5</cx:pt>
          <cx:pt idx="17560">14508</cx:pt>
          <cx:pt idx="17561">12559.5</cx:pt>
          <cx:pt idx="17562">46368</cx:pt>
          <cx:pt idx="17563">39604.5</cx:pt>
          <cx:pt idx="17564">37908</cx:pt>
          <cx:pt idx="17565">52875</cx:pt>
          <cx:pt idx="17566">42970.5</cx:pt>
          <cx:pt idx="17567">26644.5</cx:pt>
          <cx:pt idx="17568">23107.5</cx:pt>
          <cx:pt idx="17569">29970</cx:pt>
          <cx:pt idx="17570">23035.5</cx:pt>
          <cx:pt idx="17571">44617.5</cx:pt>
          <cx:pt idx="17572">26770.5</cx:pt>
          <cx:pt idx="17573">46683</cx:pt>
          <cx:pt idx="17574">14377.5</cx:pt>
          <cx:pt idx="17575">43785</cx:pt>
          <cx:pt idx="17576">29245.5</cx:pt>
          <cx:pt idx="17577">32125.5</cx:pt>
          <cx:pt idx="17578">21775.5</cx:pt>
          <cx:pt idx="17579">10341</cx:pt>
          <cx:pt idx="17580">66532.5</cx:pt>
          <cx:pt idx="17581">23836.5</cx:pt>
          <cx:pt idx="17582">16573.5</cx:pt>
          <cx:pt idx="17583">34875</cx:pt>
          <cx:pt idx="17584">26703</cx:pt>
          <cx:pt idx="17585">59175</cx:pt>
          <cx:pt idx="17586">45454.5</cx:pt>
          <cx:pt idx="17587">22018.5</cx:pt>
          <cx:pt idx="17588">12960</cx:pt>
          <cx:pt idx="17589">25726.5</cx:pt>
          <cx:pt idx="17590">27076.5</cx:pt>
          <cx:pt idx="17591">27004.5</cx:pt>
          <cx:pt idx="17592">46152</cx:pt>
          <cx:pt idx="17593">7965</cx:pt>
          <cx:pt idx="17594">8185.5</cx:pt>
          <cx:pt idx="17595">53901</cx:pt>
          <cx:pt idx="17596">12798</cx:pt>
          <cx:pt idx="17597">28566</cx:pt>
          <cx:pt idx="17598">49428</cx:pt>
          <cx:pt idx="17599">74416.5</cx:pt>
          <cx:pt idx="17600">32832</cx:pt>
          <cx:pt idx="17601">25816.5</cx:pt>
          <cx:pt idx="17602">30568.5</cx:pt>
          <cx:pt idx="17603">26577</cx:pt>
          <cx:pt idx="17604">26833.5</cx:pt>
          <cx:pt idx="17605">6259.5</cx:pt>
          <cx:pt idx="17606">25542</cx:pt>
          <cx:pt idx="17607">23944.5</cx:pt>
          <cx:pt idx="17608">15642</cx:pt>
          <cx:pt idx="17609">21618</cx:pt>
          <cx:pt idx="17610">13500</cx:pt>
          <cx:pt idx="17611">46521</cx:pt>
          <cx:pt idx="17612">25240.5</cx:pt>
          <cx:pt idx="17613">22261.5</cx:pt>
          <cx:pt idx="17614">10125</cx:pt>
          <cx:pt idx="17615">13914</cx:pt>
          <cx:pt idx="17616">32895</cx:pt>
          <cx:pt idx="17617">43969.5</cx:pt>
          <cx:pt idx="17618">24484.5</cx:pt>
          <cx:pt idx="17619">15084</cx:pt>
          <cx:pt idx="17620">17694</cx:pt>
          <cx:pt idx="17621">2893.5</cx:pt>
          <cx:pt idx="17622">11542.5</cx:pt>
          <cx:pt idx="17623">29884.5</cx:pt>
          <cx:pt idx="17624">18373.5</cx:pt>
          <cx:pt idx="17625">6574.5</cx:pt>
          <cx:pt idx="17626">22477.5</cx:pt>
          <cx:pt idx="17627">41418</cx:pt>
          <cx:pt idx="17628">22018.5</cx:pt>
          <cx:pt idx="17629">18252</cx:pt>
          <cx:pt idx="17630">40963.5</cx:pt>
          <cx:pt idx="17631">27819</cx:pt>
          <cx:pt idx="17632">40954.5</cx:pt>
          <cx:pt idx="17633">30717</cx:pt>
          <cx:pt idx="17634">29151</cx:pt>
          <cx:pt idx="17635">13086</cx:pt>
          <cx:pt idx="17636">41062.5</cx:pt>
          <cx:pt idx="17637">46219.5</cx:pt>
          <cx:pt idx="17638">25537.5</cx:pt>
          <cx:pt idx="17639">14611.5</cx:pt>
          <cx:pt idx="17640">28804.5</cx:pt>
          <cx:pt idx="17641">21663</cx:pt>
          <cx:pt idx="17642">30069</cx:pt>
          <cx:pt idx="17643">39285</cx:pt>
          <cx:pt idx="17644">19134</cx:pt>
          <cx:pt idx="17645">17019</cx:pt>
          <cx:pt idx="17646">13500</cx:pt>
          <cx:pt idx="17647">12717</cx:pt>
          <cx:pt idx="17648">20250</cx:pt>
          <cx:pt idx="17649">9162</cx:pt>
          <cx:pt idx="17650">27499.5</cx:pt>
          <cx:pt idx="17651">20061</cx:pt>
          <cx:pt idx="17652">15052.5</cx:pt>
          <cx:pt idx="17653">11871</cx:pt>
          <cx:pt idx="17654">27000</cx:pt>
          <cx:pt idx="17655">23382</cx:pt>
          <cx:pt idx="17656">34209</cx:pt>
          <cx:pt idx="17657">69007.5</cx:pt>
          <cx:pt idx="17658">23931</cx:pt>
          <cx:pt idx="17659">38142</cx:pt>
          <cx:pt idx="17660">61906.5</cx:pt>
          <cx:pt idx="17661">24286.5</cx:pt>
          <cx:pt idx="17662">48888</cx:pt>
          <cx:pt idx="17663">13500</cx:pt>
          <cx:pt idx="17664">18364.5</cx:pt>
          <cx:pt idx="17665">37057.5</cx:pt>
          <cx:pt idx="17666">10125</cx:pt>
          <cx:pt idx="17667">24228</cx:pt>
          <cx:pt idx="17668">10125</cx:pt>
          <cx:pt idx="17669">31653</cx:pt>
          <cx:pt idx="17670">25483.5</cx:pt>
          <cx:pt idx="17671">21955.5</cx:pt>
          <cx:pt idx="17672">51543</cx:pt>
          <cx:pt idx="17673">15808.5</cx:pt>
          <cx:pt idx="17674">37669.5</cx:pt>
          <cx:pt idx="17675">20394</cx:pt>
          <cx:pt idx="17676">13500</cx:pt>
          <cx:pt idx="17677">31018.5</cx:pt>
          <cx:pt idx="17678">35568</cx:pt>
          <cx:pt idx="17679">19791</cx:pt>
          <cx:pt idx="17680">27531</cx:pt>
          <cx:pt idx="17681">59431.5</cx:pt>
          <cx:pt idx="17682">19003.5</cx:pt>
          <cx:pt idx="17683">8536.5</cx:pt>
          <cx:pt idx="17684">23773.5</cx:pt>
          <cx:pt idx="17685">39604.5</cx:pt>
          <cx:pt idx="17686">23494.5</cx:pt>
          <cx:pt idx="17687">28530</cx:pt>
          <cx:pt idx="17688">29938.5</cx:pt>
          <cx:pt idx="17689">36459</cx:pt>
          <cx:pt idx="17690">20524.5</cx:pt>
          <cx:pt idx="17691">34420.5</cx:pt>
          <cx:pt idx="17692">33480</cx:pt>
          <cx:pt idx="17693">8361</cx:pt>
          <cx:pt idx="17694">36229.5</cx:pt>
          <cx:pt idx="17695">6750</cx:pt>
          <cx:pt idx="17696">14305.5</cx:pt>
          <cx:pt idx="17697">19062</cx:pt>
          <cx:pt idx="17698">62019</cx:pt>
          <cx:pt idx="17699">33943.5</cx:pt>
          <cx:pt idx="17700">8901</cx:pt>
          <cx:pt idx="17701">24939</cx:pt>
          <cx:pt idx="17702">36328.5</cx:pt>
          <cx:pt idx="17703">26167.5</cx:pt>
          <cx:pt idx="17704">12717</cx:pt>
          <cx:pt idx="17705">40486.5</cx:pt>
          <cx:pt idx="17706">20430</cx:pt>
          <cx:pt idx="17707">25974</cx:pt>
          <cx:pt idx="17708">10620</cx:pt>
          <cx:pt idx="17709">19345.5</cx:pt>
          <cx:pt idx="17710">41296.5</cx:pt>
          <cx:pt idx="17711">30528</cx:pt>
          <cx:pt idx="17712">40563</cx:pt>
          <cx:pt idx="17713">13500</cx:pt>
          <cx:pt idx="17714">30078</cx:pt>
          <cx:pt idx="17715">19840.5</cx:pt>
          <cx:pt idx="17716">22437</cx:pt>
          <cx:pt idx="17717">21375</cx:pt>
          <cx:pt idx="17718">18369</cx:pt>
          <cx:pt idx="17719">56533.5</cx:pt>
          <cx:pt idx="17720">31419</cx:pt>
          <cx:pt idx="17721">36423</cx:pt>
          <cx:pt idx="17722">45954</cx:pt>
          <cx:pt idx="17723">22522.5</cx:pt>
          <cx:pt idx="17724">16564.5</cx:pt>
          <cx:pt idx="17725">34542</cx:pt>
          <cx:pt idx="17726">24246</cx:pt>
          <cx:pt idx="17727">30078</cx:pt>
          <cx:pt idx="17728">9000</cx:pt>
          <cx:pt idx="17729">39469.5</cx:pt>
          <cx:pt idx="17730">41692.5</cx:pt>
          <cx:pt idx="17731">13500</cx:pt>
          <cx:pt idx="17732">17869.5</cx:pt>
          <cx:pt idx="17733">28593</cx:pt>
          <cx:pt idx="17734">19417.5</cx:pt>
          <cx:pt idx="17735">22225.5</cx:pt>
          <cx:pt idx="17736">30528</cx:pt>
          <cx:pt idx="17737">10125</cx:pt>
          <cx:pt idx="17738">37242</cx:pt>
          <cx:pt idx="17739">10332</cx:pt>
          <cx:pt idx="17740">43618.5</cx:pt>
          <cx:pt idx="17741">36648</cx:pt>
          <cx:pt idx="17742">39933</cx:pt>
          <cx:pt idx="17743">37534.5</cx:pt>
          <cx:pt idx="17744">22018.5</cx:pt>
          <cx:pt idx="17745">25960.5</cx:pt>
          <cx:pt idx="17746">22500</cx:pt>
          <cx:pt idx="17747">31630.5</cx:pt>
          <cx:pt idx="17748">31405.5</cx:pt>
          <cx:pt idx="17749">29250</cx:pt>
          <cx:pt idx="17750">29529</cx:pt>
          <cx:pt idx="17751">20340</cx:pt>
          <cx:pt idx="17752">15543</cx:pt>
          <cx:pt idx="17753">13891.5</cx:pt>
          <cx:pt idx="17754">20250</cx:pt>
          <cx:pt idx="17755">31626</cx:pt>
          <cx:pt idx="17756">34681.5</cx:pt>
          <cx:pt idx="17757">4855.5</cx:pt>
          <cx:pt idx="17758">39298.5</cx:pt>
          <cx:pt idx="17759">7879.5</cx:pt>
          <cx:pt idx="17760">23076</cx:pt>
          <cx:pt idx="17761">31779</cx:pt>
          <cx:pt idx="17762">9000</cx:pt>
          <cx:pt idx="17763">27760.5</cx:pt>
          <cx:pt idx="17764">43659</cx:pt>
          <cx:pt idx="17765">17905.5</cx:pt>
          <cx:pt idx="17766">4540.5</cx:pt>
          <cx:pt idx="17767">25830</cx:pt>
          <cx:pt idx="17768">29934</cx:pt>
          <cx:pt idx="17769">23625</cx:pt>
          <cx:pt idx="17770">16087.5</cx:pt>
          <cx:pt idx="17771">28305</cx:pt>
          <cx:pt idx="17772">47794.5</cx:pt>
          <cx:pt idx="17773">38331</cx:pt>
          <cx:pt idx="17774">31770</cx:pt>
          <cx:pt idx="17775">31738.5</cx:pt>
          <cx:pt idx="17776">44748</cx:pt>
          <cx:pt idx="17777">14778</cx:pt>
          <cx:pt idx="17778">24412.5</cx:pt>
          <cx:pt idx="17779">14886</cx:pt>
          <cx:pt idx="17780">10917</cx:pt>
          <cx:pt idx="17781">25362</cx:pt>
          <cx:pt idx="17782">25537.5</cx:pt>
          <cx:pt idx="17783">37669.5</cx:pt>
          <cx:pt idx="17784">16047</cx:pt>
          <cx:pt idx="17785">15241.5</cx:pt>
          <cx:pt idx="17786">12820.5</cx:pt>
          <cx:pt idx="17787">30150</cx:pt>
          <cx:pt idx="17788">22356</cx:pt>
          <cx:pt idx="17789">46611</cx:pt>
          <cx:pt idx="17790">18310.5</cx:pt>
          <cx:pt idx="17791">31522.5</cx:pt>
          <cx:pt idx="17792">47794.5</cx:pt>
          <cx:pt idx="17793">20119.5</cx:pt>
          <cx:pt idx="17794">14791.5</cx:pt>
          <cx:pt idx="17795">36063</cx:pt>
          <cx:pt idx="17796">23706</cx:pt>
          <cx:pt idx="17797">39627</cx:pt>
          <cx:pt idx="17798">38466</cx:pt>
          <cx:pt idx="17799">38322</cx:pt>
          <cx:pt idx="17800">18585</cx:pt>
          <cx:pt idx="17801">7897.5</cx:pt>
          <cx:pt idx="17802">39591</cx:pt>
          <cx:pt idx="17803">55723.5</cx:pt>
          <cx:pt idx="17804">16294.5</cx:pt>
          <cx:pt idx="17805">21951</cx:pt>
          <cx:pt idx="17806">39514.5</cx:pt>
          <cx:pt idx="17807">16443</cx:pt>
          <cx:pt idx="17808">25006.5</cx:pt>
          <cx:pt idx="17809">13702.5</cx:pt>
          <cx:pt idx="17810">19791</cx:pt>
          <cx:pt idx="17811">46732.5</cx:pt>
          <cx:pt idx="17812">20227.5</cx:pt>
          <cx:pt idx="17813">47664</cx:pt>
          <cx:pt idx="17814">27787.5</cx:pt>
          <cx:pt idx="17815">16141.5</cx:pt>
          <cx:pt idx="17816">52029</cx:pt>
          <cx:pt idx="17817">7245</cx:pt>
          <cx:pt idx="17818">38686.5</cx:pt>
          <cx:pt idx="17819">21906</cx:pt>
          <cx:pt idx="17820">26509.5</cx:pt>
          <cx:pt idx="17821">46084.5</cx:pt>
          <cx:pt idx="17822">55723.5</cx:pt>
          <cx:pt idx="17823">19471.5</cx:pt>
          <cx:pt idx="17824">19287</cx:pt>
          <cx:pt idx="17825">54769.5</cx:pt>
          <cx:pt idx="17826">31522.5</cx:pt>
          <cx:pt idx="17827">30294</cx:pt>
          <cx:pt idx="17828">22887</cx:pt>
          <cx:pt idx="17829">47092.5</cx:pt>
          <cx:pt idx="17830">48406.5</cx:pt>
          <cx:pt idx="17831">22383</cx:pt>
          <cx:pt idx="17832">25897.5</cx:pt>
          <cx:pt idx="17833">25339.5</cx:pt>
          <cx:pt idx="17834">25407</cx:pt>
          <cx:pt idx="17835">6363</cx:pt>
          <cx:pt idx="17836">24858</cx:pt>
          <cx:pt idx="17837">46183.5</cx:pt>
          <cx:pt idx="17838">21775.5</cx:pt>
          <cx:pt idx="17839">37800</cx:pt>
          <cx:pt idx="17840">18774</cx:pt>
          <cx:pt idx="17841">46174.5</cx:pt>
          <cx:pt idx="17842">35248.5</cx:pt>
          <cx:pt idx="17843">23931</cx:pt>
          <cx:pt idx="17844">21906</cx:pt>
          <cx:pt idx="17845">6750</cx:pt>
          <cx:pt idx="17846">15813</cx:pt>
          <cx:pt idx="17847">27000</cx:pt>
          <cx:pt idx="17848">35262</cx:pt>
          <cx:pt idx="17849">13500</cx:pt>
          <cx:pt idx="17850">33876</cx:pt>
          <cx:pt idx="17851">37800</cx:pt>
          <cx:pt idx="17852">50242.5</cx:pt>
          <cx:pt idx="17853">40410</cx:pt>
          <cx:pt idx="17854">16294.5</cx:pt>
          <cx:pt idx="17855">20979</cx:pt>
          <cx:pt idx="17856">30289.5</cx:pt>
          <cx:pt idx="17857">13765.5</cx:pt>
          <cx:pt idx="17858">20272.5</cx:pt>
          <cx:pt idx="17859">46426.5</cx:pt>
          <cx:pt idx="17860">13815</cx:pt>
          <cx:pt idx="17861">30078</cx:pt>
          <cx:pt idx="17862">31675.5</cx:pt>
          <cx:pt idx="17863">23998.5</cx:pt>
          <cx:pt idx="17864">24880.5</cx:pt>
          <cx:pt idx="17865">24624</cx:pt>
          <cx:pt idx="17866">20250</cx:pt>
          <cx:pt idx="17867">10444.5</cx:pt>
          <cx:pt idx="17868">61978.5</cx:pt>
          <cx:pt idx="17869">19629</cx:pt>
          <cx:pt idx="17870">14778</cx:pt>
          <cx:pt idx="17871">35505</cx:pt>
          <cx:pt idx="17872">31261.5</cx:pt>
          <cx:pt idx="17873">29389.5</cx:pt>
          <cx:pt idx="17874">35824.5</cx:pt>
          <cx:pt idx="17875">53536.5</cx:pt>
          <cx:pt idx="17876">17914.5</cx:pt>
          <cx:pt idx="17877">38686.5</cx:pt>
          <cx:pt idx="17878">57330</cx:pt>
          <cx:pt idx="17879">28971</cx:pt>
          <cx:pt idx="17880">15268.5</cx:pt>
          <cx:pt idx="17881">12960</cx:pt>
          <cx:pt idx="17882">21996</cx:pt>
          <cx:pt idx="17883">15034.5</cx:pt>
          <cx:pt idx="17884">17550</cx:pt>
          <cx:pt idx="17885">18364.5</cx:pt>
          <cx:pt idx="17886">39451.5</cx:pt>
          <cx:pt idx="17887">12825</cx:pt>
          <cx:pt idx="17888">34578</cx:pt>
          <cx:pt idx="17889">32103</cx:pt>
          <cx:pt idx="17890">35122.5</cx:pt>
          <cx:pt idx="17891">15165</cx:pt>
          <cx:pt idx="17892">14782.5</cx:pt>
          <cx:pt idx="17893">52452</cx:pt>
          <cx:pt idx="17894">62698.5</cx:pt>
          <cx:pt idx="17895">13351.5</cx:pt>
          <cx:pt idx="17896">18265.5</cx:pt>
          <cx:pt idx="17897">44068.5</cx:pt>
          <cx:pt idx="17898">33363</cx:pt>
          <cx:pt idx="17899">32616</cx:pt>
          <cx:pt idx="17900">21109.5</cx:pt>
          <cx:pt idx="17901">25542</cx:pt>
          <cx:pt idx="17902">28773</cx:pt>
          <cx:pt idx="17903">26217</cx:pt>
          <cx:pt idx="17904">40572</cx:pt>
          <cx:pt idx="17905">19125</cx:pt>
          <cx:pt idx="17906">13522.5</cx:pt>
          <cx:pt idx="17907">22495.5</cx:pt>
          <cx:pt idx="17908">33835.5</cx:pt>
          <cx:pt idx="17909">32764.5</cx:pt>
          <cx:pt idx="17910">10251</cx:pt>
          <cx:pt idx="17911">12375</cx:pt>
          <cx:pt idx="17912">17235</cx:pt>
          <cx:pt idx="17913">30838.5</cx:pt>
          <cx:pt idx="17914">41256</cx:pt>
          <cx:pt idx="17915">10125</cx:pt>
          <cx:pt idx="17916">32125.5</cx:pt>
          <cx:pt idx="17917">36139.5</cx:pt>
          <cx:pt idx="17918">54436.5</cx:pt>
          <cx:pt idx="17919">28611</cx:pt>
          <cx:pt idx="17920">22050</cx:pt>
          <cx:pt idx="17921">28692</cx:pt>
          <cx:pt idx="17922">23931</cx:pt>
          <cx:pt idx="17923">51754.5</cx:pt>
          <cx:pt idx="17924">52623</cx:pt>
          <cx:pt idx="17925">51412.5</cx:pt>
          <cx:pt idx="17926">15736.5</cx:pt>
          <cx:pt idx="17927">21226.5</cx:pt>
          <cx:pt idx="17928">14184</cx:pt>
          <cx:pt idx="17929">30573</cx:pt>
          <cx:pt idx="17930">41661</cx:pt>
          <cx:pt idx="17931">20488.5</cx:pt>
          <cx:pt idx="17932">64264.5</cx:pt>
          <cx:pt idx="17933">30109.5</cx:pt>
          <cx:pt idx="17934">49117.5</cx:pt>
          <cx:pt idx="17935">23008.5</cx:pt>
          <cx:pt idx="17936">24718.5</cx:pt>
          <cx:pt idx="17937">7375.5</cx:pt>
          <cx:pt idx="17938">9000</cx:pt>
          <cx:pt idx="17939">28242</cx:pt>
          <cx:pt idx="17940">21906</cx:pt>
          <cx:pt idx="17941">27459</cx:pt>
          <cx:pt idx="17942">30438</cx:pt>
          <cx:pt idx="17943">20443.5</cx:pt>
          <cx:pt idx="17944">53289</cx:pt>
          <cx:pt idx="17945">30739.5</cx:pt>
          <cx:pt idx="17946">20047.5</cx:pt>
          <cx:pt idx="17947">35518.5</cx:pt>
          <cx:pt idx="17948">258025.5</cx:pt>
          <cx:pt idx="17949">39955.5</cx:pt>
          <cx:pt idx="17950">11250</cx:pt>
          <cx:pt idx="17951">11394</cx:pt>
          <cx:pt idx="17952">28957.5</cx:pt>
          <cx:pt idx="17953">36117</cx:pt>
          <cx:pt idx="17954">43227</cx:pt>
          <cx:pt idx="17955">23584.5</cx:pt>
          <cx:pt idx="17956">22500</cx:pt>
          <cx:pt idx="17957">53248.5</cx:pt>
          <cx:pt idx="17958">27522</cx:pt>
          <cx:pt idx="17959">62964</cx:pt>
          <cx:pt idx="17960">14350.5</cx:pt>
          <cx:pt idx="17961">16587</cx:pt>
          <cx:pt idx="17962">69165</cx:pt>
          <cx:pt idx="17963">38263.5</cx:pt>
          <cx:pt idx="17964">55723.5</cx:pt>
          <cx:pt idx="17965">36922.5</cx:pt>
          <cx:pt idx="17966">30393</cx:pt>
          <cx:pt idx="17967">11074.5</cx:pt>
          <cx:pt idx="17968">16024.5</cx:pt>
          <cx:pt idx="17969">26928</cx:pt>
          <cx:pt idx="17970">10836</cx:pt>
          <cx:pt idx="17971">33394.5</cx:pt>
          <cx:pt idx="17972">12658.5</cx:pt>
          <cx:pt idx="17973">36099</cx:pt>
          <cx:pt idx="17974">31041</cx:pt>
          <cx:pt idx="17975">15642</cx:pt>
          <cx:pt idx="17976">12532.5</cx:pt>
          <cx:pt idx="17977">24592.5</cx:pt>
          <cx:pt idx="17978">22846.5</cx:pt>
          <cx:pt idx="17979">5832</cx:pt>
          <cx:pt idx="17980">40320</cx:pt>
          <cx:pt idx="17981">47965.5</cx:pt>
          <cx:pt idx="17982">11637</cx:pt>
          <cx:pt idx="17983">22018.5</cx:pt>
          <cx:pt idx="17984">40365</cx:pt>
          <cx:pt idx="17985">31464</cx:pt>
          <cx:pt idx="17986">50544</cx:pt>
          <cx:pt idx="17987">51925.5</cx:pt>
          <cx:pt idx="17988">33921</cx:pt>
          <cx:pt idx="17989">27090</cx:pt>
          <cx:pt idx="17990">17181</cx:pt>
          <cx:pt idx="17991">26946</cx:pt>
          <cx:pt idx="17992">116505</cx:pt>
          <cx:pt idx="17993">31153.5</cx:pt>
          <cx:pt idx="17994">32206.5</cx:pt>
          <cx:pt idx="17995">33025.5</cx:pt>
          <cx:pt idx="17996">13963.5</cx:pt>
          <cx:pt idx="17997">34254</cx:pt>
          <cx:pt idx="17998">34308</cx:pt>
          <cx:pt idx="17999">41107.5</cx:pt>
          <cx:pt idx="18000">29065.5</cx:pt>
          <cx:pt idx="18001">20223</cx:pt>
          <cx:pt idx="18002">21109.5</cx:pt>
          <cx:pt idx="18003">19606.5</cx:pt>
          <cx:pt idx="18004">32053.5</cx:pt>
          <cx:pt idx="18005">21010.5</cx:pt>
          <cx:pt idx="18006">9000</cx:pt>
          <cx:pt idx="18007">24682.5</cx:pt>
          <cx:pt idx="18008">32148</cx:pt>
          <cx:pt idx="18009">19228.5</cx:pt>
          <cx:pt idx="18010">31833</cx:pt>
          <cx:pt idx="18011">23404.5</cx:pt>
          <cx:pt idx="18012">18031.5</cx:pt>
          <cx:pt idx="18013">38524.5</cx:pt>
          <cx:pt idx="18014">12159</cx:pt>
          <cx:pt idx="18015">26109</cx:pt>
          <cx:pt idx="18016">36180</cx:pt>
          <cx:pt idx="18017">47322</cx:pt>
          <cx:pt idx="18018">13063.5</cx:pt>
          <cx:pt idx="18019">21780</cx:pt>
          <cx:pt idx="18020">69889.5</cx:pt>
          <cx:pt idx="18021">23643</cx:pt>
          <cx:pt idx="18022">20142</cx:pt>
          <cx:pt idx="18023">25965</cx:pt>
          <cx:pt idx="18024">17136</cx:pt>
          <cx:pt idx="18025">27193.5</cx:pt>
          <cx:pt idx="18026">7267.5</cx:pt>
          <cx:pt idx="18027">18472.5</cx:pt>
          <cx:pt idx="18028">20466</cx:pt>
          <cx:pt idx="18029">23625</cx:pt>
          <cx:pt idx="18030">31027.5</cx:pt>
          <cx:pt idx="18031">42340.5</cx:pt>
          <cx:pt idx="18032">9000</cx:pt>
          <cx:pt idx="18033">20281.5</cx:pt>
          <cx:pt idx="18034">9000</cx:pt>
          <cx:pt idx="18035">23341.5</cx:pt>
          <cx:pt idx="18036">13500</cx:pt>
          <cx:pt idx="18037">21906</cx:pt>
          <cx:pt idx="18038">44946</cx:pt>
          <cx:pt idx="18039">13581</cx:pt>
          <cx:pt idx="18040">37800</cx:pt>
          <cx:pt idx="18041">19291.5</cx:pt>
          <cx:pt idx="18042">48672</cx:pt>
          <cx:pt idx="18043">11011.5</cx:pt>
          <cx:pt idx="18044">11911.5</cx:pt>
          <cx:pt idx="18045">22860</cx:pt>
          <cx:pt idx="18046">17685</cx:pt>
          <cx:pt idx="18047">28188</cx:pt>
          <cx:pt idx="18048">6750</cx:pt>
          <cx:pt idx="18049">12717</cx:pt>
          <cx:pt idx="18050">29911.5</cx:pt>
          <cx:pt idx="18051">53253</cx:pt>
          <cx:pt idx="18052">10503</cx:pt>
          <cx:pt idx="18053">18427.5</cx:pt>
          <cx:pt idx="18054">14611.5</cx:pt>
          <cx:pt idx="18055">38133</cx:pt>
          <cx:pt idx="18056">55323</cx:pt>
          <cx:pt idx="18057">23305.5</cx:pt>
          <cx:pt idx="18058">27562.5</cx:pt>
          <cx:pt idx="18059">9000</cx:pt>
          <cx:pt idx="18060">59355</cx:pt>
          <cx:pt idx="18061">9000</cx:pt>
          <cx:pt idx="18062">14220</cx:pt>
          <cx:pt idx="18063">14350.5</cx:pt>
          <cx:pt idx="18064">42142.5</cx:pt>
          <cx:pt idx="18065">29250</cx:pt>
          <cx:pt idx="18066">21460.5</cx:pt>
          <cx:pt idx="18067">31653</cx:pt>
          <cx:pt idx="18068">20295</cx:pt>
          <cx:pt idx="18069">13230</cx:pt>
          <cx:pt idx="18070">24714</cx:pt>
          <cx:pt idx="18071">28615.5</cx:pt>
          <cx:pt idx="18072">45886.5</cx:pt>
          <cx:pt idx="18073">39298.5</cx:pt>
          <cx:pt idx="18074">29407.5</cx:pt>
          <cx:pt idx="18075">33025.5</cx:pt>
          <cx:pt idx="18076">20767.5</cx:pt>
          <cx:pt idx="18077">30928.5</cx:pt>
          <cx:pt idx="18078">44491.5</cx:pt>
          <cx:pt idx="18079">26901</cx:pt>
          <cx:pt idx="18080">37800</cx:pt>
          <cx:pt idx="18081">26703</cx:pt>
          <cx:pt idx="18082">38263.5</cx:pt>
          <cx:pt idx="18083">15345</cx:pt>
          <cx:pt idx="18084">9000</cx:pt>
          <cx:pt idx="18085">72477</cx:pt>
          <cx:pt idx="18086">35617.5</cx:pt>
          <cx:pt idx="18087">15790.5</cx:pt>
          <cx:pt idx="18088">33426</cx:pt>
          <cx:pt idx="18089">20335.5</cx:pt>
          <cx:pt idx="18090">11650.5</cx:pt>
          <cx:pt idx="18091">24462</cx:pt>
          <cx:pt idx="18092">31261.5</cx:pt>
          <cx:pt idx="18093">9157.5</cx:pt>
          <cx:pt idx="18094">24592.5</cx:pt>
          <cx:pt idx="18095">12757.5</cx:pt>
          <cx:pt idx="18096">11250</cx:pt>
          <cx:pt idx="18097">14751</cx:pt>
          <cx:pt idx="18098">32602.5</cx:pt>
          <cx:pt idx="18099">8118</cx:pt>
          <cx:pt idx="18100">25195.5</cx:pt>
          <cx:pt idx="18101">15430.5</cx:pt>
          <cx:pt idx="18102">29970</cx:pt>
          <cx:pt idx="18103">23184</cx:pt>
          <cx:pt idx="18104">35253</cx:pt>
          <cx:pt idx="18105">13500</cx:pt>
          <cx:pt idx="18106">12375</cx:pt>
          <cx:pt idx="18107">22689</cx:pt>
          <cx:pt idx="18108">16645.5</cx:pt>
          <cx:pt idx="18109">46728</cx:pt>
          <cx:pt idx="18110">47412</cx:pt>
          <cx:pt idx="18111">17527.5</cx:pt>
          <cx:pt idx="18112">10206</cx:pt>
          <cx:pt idx="18113">24543</cx:pt>
          <cx:pt idx="18114">13306.5</cx:pt>
          <cx:pt idx="18115">29250</cx:pt>
          <cx:pt idx="18116">31261.5</cx:pt>
          <cx:pt idx="18117">14854.5</cx:pt>
          <cx:pt idx="18118">32760</cx:pt>
          <cx:pt idx="18119">28597.5</cx:pt>
          <cx:pt idx="18120">34911</cx:pt>
          <cx:pt idx="18121">48919.5</cx:pt>
          <cx:pt idx="18122">28440</cx:pt>
          <cx:pt idx="18123">28111.5</cx:pt>
          <cx:pt idx="18124">24246</cx:pt>
          <cx:pt idx="18125">29700</cx:pt>
          <cx:pt idx="18126">16875</cx:pt>
          <cx:pt idx="18127">35392.5</cx:pt>
          <cx:pt idx="18128">7951.5</cx:pt>
          <cx:pt idx="18129">17802</cx:pt>
          <cx:pt idx="18130">31554</cx:pt>
          <cx:pt idx="18131">10125</cx:pt>
          <cx:pt idx="18132">43047</cx:pt>
          <cx:pt idx="18133">32823</cx:pt>
          <cx:pt idx="18134">30726</cx:pt>
          <cx:pt idx="18135">5890.5</cx:pt>
          <cx:pt idx="18136">9000</cx:pt>
          <cx:pt idx="18137">19188</cx:pt>
          <cx:pt idx="18138">16321.5</cx:pt>
          <cx:pt idx="18139">17545.5</cx:pt>
          <cx:pt idx="18140">17113.5</cx:pt>
          <cx:pt idx="18141">32755.5</cx:pt>
          <cx:pt idx="18142">13288.5</cx:pt>
          <cx:pt idx="18143">31351.5</cx:pt>
          <cx:pt idx="18144">41184</cx:pt>
          <cx:pt idx="18145">14301</cx:pt>
          <cx:pt idx="18146">26640</cx:pt>
          <cx:pt idx="18147">30262.5</cx:pt>
          <cx:pt idx="18148">26086.5</cx:pt>
          <cx:pt idx="18149">10125</cx:pt>
          <cx:pt idx="18150">35937</cx:pt>
          <cx:pt idx="18151">20160</cx:pt>
          <cx:pt idx="18152">21906</cx:pt>
          <cx:pt idx="18153">40320</cx:pt>
          <cx:pt idx="18154">40063.5</cx:pt>
          <cx:pt idx="18155">22738.5</cx:pt>
          <cx:pt idx="18156">33259.5</cx:pt>
          <cx:pt idx="18157">24750</cx:pt>
          <cx:pt idx="18158">17325</cx:pt>
          <cx:pt idx="18159">8950.5</cx:pt>
          <cx:pt idx="18160">23773.5</cx:pt>
          <cx:pt idx="18161">17968.5</cx:pt>
          <cx:pt idx="18162">18679.5</cx:pt>
          <cx:pt idx="18163">41526</cx:pt>
          <cx:pt idx="18164">69624</cx:pt>
          <cx:pt idx="18165">31356</cx:pt>
          <cx:pt idx="18166">25969.5</cx:pt>
          <cx:pt idx="18167">24835.5</cx:pt>
          <cx:pt idx="18168">13306.5</cx:pt>
          <cx:pt idx="18169">30280.5</cx:pt>
          <cx:pt idx="18170">31653</cx:pt>
          <cx:pt idx="18171">31131</cx:pt>
          <cx:pt idx="18172">13500</cx:pt>
          <cx:pt idx="18173">53248.5</cx:pt>
          <cx:pt idx="18174">30528</cx:pt>
          <cx:pt idx="18175">22698</cx:pt>
          <cx:pt idx="18176">32485.5</cx:pt>
          <cx:pt idx="18177">16582.5</cx:pt>
          <cx:pt idx="18178">32337</cx:pt>
          <cx:pt idx="18179">38884.5</cx:pt>
          <cx:pt idx="18180">32107.5</cx:pt>
          <cx:pt idx="18181">17149.5</cx:pt>
          <cx:pt idx="18182">29493</cx:pt>
          <cx:pt idx="18183">58698</cx:pt>
          <cx:pt idx="18184">19867.5</cx:pt>
          <cx:pt idx="18185">29065.5</cx:pt>
          <cx:pt idx="18186">19179</cx:pt>
          <cx:pt idx="18187">41499</cx:pt>
          <cx:pt idx="18188">14751</cx:pt>
          <cx:pt idx="18189">25348.5</cx:pt>
          <cx:pt idx="18190">27351</cx:pt>
          <cx:pt idx="18191">23773.5</cx:pt>
          <cx:pt idx="18192">13662</cx:pt>
          <cx:pt idx="18193">19516.5</cx:pt>
          <cx:pt idx="18194">10125</cx:pt>
          <cx:pt idx="18195">21343.5</cx:pt>
          <cx:pt idx="18196">9000</cx:pt>
          <cx:pt idx="18197">6750</cx:pt>
          <cx:pt idx="18198">60070.5</cx:pt>
          <cx:pt idx="18199">17491.5</cx:pt>
          <cx:pt idx="18200">32539.5</cx:pt>
          <cx:pt idx="18201">27027</cx:pt>
          <cx:pt idx="18202">39604.5</cx:pt>
          <cx:pt idx="18203">10125</cx:pt>
          <cx:pt idx="18204">40320</cx:pt>
          <cx:pt idx="18205">13095</cx:pt>
          <cx:pt idx="18206">25447.5</cx:pt>
          <cx:pt idx="18207">24588</cx:pt>
          <cx:pt idx="18208">20677.5</cx:pt>
          <cx:pt idx="18209">19125</cx:pt>
          <cx:pt idx="18210">13882.5</cx:pt>
          <cx:pt idx="18211">13342.5</cx:pt>
          <cx:pt idx="18212">23643</cx:pt>
          <cx:pt idx="18213">27324</cx:pt>
          <cx:pt idx="18214">26316</cx:pt>
          <cx:pt idx="18215">26640</cx:pt>
          <cx:pt idx="18216">29677.5</cx:pt>
          <cx:pt idx="18217">19998</cx:pt>
          <cx:pt idx="18218">16749</cx:pt>
          <cx:pt idx="18219">46566</cx:pt>
          <cx:pt idx="18220">27229.5</cx:pt>
          <cx:pt idx="18221">26284.5</cx:pt>
          <cx:pt idx="18222">29529</cx:pt>
          <cx:pt idx="18223">13594.5</cx:pt>
          <cx:pt idx="18224">46084.5</cx:pt>
          <cx:pt idx="18225">24601.5</cx:pt>
          <cx:pt idx="18226">19300.5</cx:pt>
          <cx:pt idx="18227">19674</cx:pt>
          <cx:pt idx="18228">25830</cx:pt>
          <cx:pt idx="18229">34582.5</cx:pt>
          <cx:pt idx="18230">23895</cx:pt>
          <cx:pt idx="18231">32391</cx:pt>
          <cx:pt idx="18232">54436.5</cx:pt>
          <cx:pt idx="18233">28678.5</cx:pt>
          <cx:pt idx="18234">9000</cx:pt>
          <cx:pt idx="18235">30690</cx:pt>
          <cx:pt idx="18236">28417.5</cx:pt>
          <cx:pt idx="18237">37800</cx:pt>
          <cx:pt idx="18238">16767</cx:pt>
          <cx:pt idx="18239">10053</cx:pt>
          <cx:pt idx="18240">9900</cx:pt>
          <cx:pt idx="18241">28503</cx:pt>
          <cx:pt idx="18242">21906</cx:pt>
          <cx:pt idx="18243">18643.5</cx:pt>
          <cx:pt idx="18244">67500</cx:pt>
          <cx:pt idx="18245">42142.5</cx:pt>
          <cx:pt idx="18246">9000</cx:pt>
          <cx:pt idx="18247">95463</cx:pt>
          <cx:pt idx="18248">23130</cx:pt>
          <cx:pt idx="18249">42943.5</cx:pt>
          <cx:pt idx="18250">21582</cx:pt>
          <cx:pt idx="18251">18144</cx:pt>
          <cx:pt idx="18252">21460.5</cx:pt>
          <cx:pt idx="18253">14377.5</cx:pt>
          <cx:pt idx="18254">8311.5</cx:pt>
          <cx:pt idx="18255">32436</cx:pt>
          <cx:pt idx="18256">23773.5</cx:pt>
          <cx:pt idx="18257">30636</cx:pt>
          <cx:pt idx="18258">10125</cx:pt>
          <cx:pt idx="18259">20142</cx:pt>
          <cx:pt idx="18260">25209</cx:pt>
          <cx:pt idx="18261">23773.5</cx:pt>
          <cx:pt idx="18262">12024</cx:pt>
          <cx:pt idx="18263">30717</cx:pt>
          <cx:pt idx="18264">22887</cx:pt>
          <cx:pt idx="18265">17527.5</cx:pt>
          <cx:pt idx="18266">66595.5</cx:pt>
          <cx:pt idx="18267">32602.5</cx:pt>
          <cx:pt idx="18268">37296</cx:pt>
          <cx:pt idx="18269">48456</cx:pt>
          <cx:pt idx="18270">33484.5</cx:pt>
          <cx:pt idx="18271">24939</cx:pt>
          <cx:pt idx="18272">42790.5</cx:pt>
          <cx:pt idx="18273">30753</cx:pt>
          <cx:pt idx="18274">23076</cx:pt>
          <cx:pt idx="18275">21055.5</cx:pt>
          <cx:pt idx="18276">29025</cx:pt>
          <cx:pt idx="18277">16164</cx:pt>
          <cx:pt idx="18278">24588</cx:pt>
          <cx:pt idx="18279">46683</cx:pt>
          <cx:pt idx="18280">12334.5</cx:pt>
          <cx:pt idx="18281">26833.5</cx:pt>
          <cx:pt idx="18282">22846.5</cx:pt>
          <cx:pt idx="18283">35824.5</cx:pt>
          <cx:pt idx="18284">19125</cx:pt>
          <cx:pt idx="18285">45949.5</cx:pt>
          <cx:pt idx="18286">17437.5</cx:pt>
          <cx:pt idx="18287">37849.5</cx:pt>
          <cx:pt idx="18288">26208</cx:pt>
          <cx:pt idx="18289">37800</cx:pt>
          <cx:pt idx="18290">28215</cx:pt>
          <cx:pt idx="18291">25141.5</cx:pt>
          <cx:pt idx="18292">22387.5</cx:pt>
          <cx:pt idx="18293">27148.5</cx:pt>
          <cx:pt idx="18294">26194.5</cx:pt>
          <cx:pt idx="18295">23395.5</cx:pt>
          <cx:pt idx="18296">16587</cx:pt>
          <cx:pt idx="18297">18846</cx:pt>
          <cx:pt idx="18298">21865.5</cx:pt>
          <cx:pt idx="18299">11934</cx:pt>
          <cx:pt idx="18300">31653</cx:pt>
          <cx:pt idx="18301">31450.5</cx:pt>
          <cx:pt idx="18302">40500</cx:pt>
          <cx:pt idx="18303">8595</cx:pt>
          <cx:pt idx="18304">31225.5</cx:pt>
          <cx:pt idx="18305">20997</cx:pt>
          <cx:pt idx="18306">21888</cx:pt>
          <cx:pt idx="18307">15466.5</cx:pt>
          <cx:pt idx="18308">30384</cx:pt>
          <cx:pt idx="18309">23179.5</cx:pt>
          <cx:pt idx="18310">10903.5</cx:pt>
          <cx:pt idx="18311">52168.5</cx:pt>
          <cx:pt idx="18312">17095.5</cx:pt>
          <cx:pt idx="18313">32976</cx:pt>
          <cx:pt idx="18314">19296</cx:pt>
          <cx:pt idx="18315">21496.5</cx:pt>
          <cx:pt idx="18316">20362.5</cx:pt>
          <cx:pt idx="18317">28894.5</cx:pt>
          <cx:pt idx="18318">61906.5</cx:pt>
          <cx:pt idx="18319">22437</cx:pt>
          <cx:pt idx="18320">23989.5</cx:pt>
          <cx:pt idx="18321">16866</cx:pt>
          <cx:pt idx="18322">11533.5</cx:pt>
          <cx:pt idx="18323">53464.5</cx:pt>
          <cx:pt idx="18324">6750</cx:pt>
          <cx:pt idx="18325">26316</cx:pt>
          <cx:pt idx="18326">29034</cx:pt>
          <cx:pt idx="18327">26901</cx:pt>
          <cx:pt idx="18328">21289.5</cx:pt>
          <cx:pt idx="18329">28084.5</cx:pt>
          <cx:pt idx="18330">19525.5</cx:pt>
          <cx:pt idx="18331">66757.5</cx:pt>
          <cx:pt idx="18332">22351.5</cx:pt>
          <cx:pt idx="18333">9000</cx:pt>
          <cx:pt idx="18334">16965</cx:pt>
          <cx:pt idx="18335">12375</cx:pt>
          <cx:pt idx="18336">46507.5</cx:pt>
          <cx:pt idx="18337">5976</cx:pt>
          <cx:pt idx="18338">13500</cx:pt>
          <cx:pt idx="18339">17550</cx:pt>
          <cx:pt idx="18340">24201</cx:pt>
          <cx:pt idx="18341">66627</cx:pt>
          <cx:pt idx="18342">13117.5</cx:pt>
          <cx:pt idx="18343">16659</cx:pt>
          <cx:pt idx="18344">17563.5</cx:pt>
          <cx:pt idx="18345">20358</cx:pt>
          <cx:pt idx="18346">17167.5</cx:pt>
          <cx:pt idx="18347">46516.5</cx:pt>
          <cx:pt idx="18348">4873.5</cx:pt>
          <cx:pt idx="18349">11385</cx:pt>
          <cx:pt idx="18350">19791</cx:pt>
          <cx:pt idx="18351">67086</cx:pt>
          <cx:pt idx="18352">56331</cx:pt>
          <cx:pt idx="18353">26527.5</cx:pt>
          <cx:pt idx="18354">17055</cx:pt>
          <cx:pt idx="18355">21834</cx:pt>
          <cx:pt idx="18356">13180.5</cx:pt>
          <cx:pt idx="18357">22500</cx:pt>
          <cx:pt idx="18358">19300.5</cx:pt>
          <cx:pt idx="18359">39474</cx:pt>
          <cx:pt idx="18360">8023.5</cx:pt>
          <cx:pt idx="18361">21717</cx:pt>
          <cx:pt idx="18362">18765</cx:pt>
          <cx:pt idx="18363">16011</cx:pt>
          <cx:pt idx="18364">47254.5</cx:pt>
          <cx:pt idx="18365">16875</cx:pt>
          <cx:pt idx="18366">53581.5</cx:pt>
          <cx:pt idx="18367">46926</cx:pt>
          <cx:pt idx="18368">19039.5</cx:pt>
          <cx:pt idx="18369">36976.5</cx:pt>
          <cx:pt idx="18370">14382</cx:pt>
          <cx:pt idx="18371">23755.5</cx:pt>
          <cx:pt idx="18372">13500</cx:pt>
          <cx:pt idx="18373">27072</cx:pt>
          <cx:pt idx="18374">16776</cx:pt>
          <cx:pt idx="18375">31464</cx:pt>
          <cx:pt idx="18376">22500</cx:pt>
          <cx:pt idx="18377">6750</cx:pt>
          <cx:pt idx="18378">31419</cx:pt>
          <cx:pt idx="18379">21141</cx:pt>
          <cx:pt idx="18380">29416.5</cx:pt>
          <cx:pt idx="18381">24583.5</cx:pt>
          <cx:pt idx="18382">2754</cx:pt>
          <cx:pt idx="18383">13734</cx:pt>
          <cx:pt idx="18384">15786</cx:pt>
          <cx:pt idx="18385">29970</cx:pt>
          <cx:pt idx="18386">34911</cx:pt>
          <cx:pt idx="18387">25191</cx:pt>
          <cx:pt idx="18388">38137.5</cx:pt>
          <cx:pt idx="18389">6750</cx:pt>
          <cx:pt idx="18390">20605.5</cx:pt>
          <cx:pt idx="18391">28107</cx:pt>
          <cx:pt idx="18392">7344</cx:pt>
          <cx:pt idx="18393">33025.5</cx:pt>
          <cx:pt idx="18394">35653.5</cx:pt>
          <cx:pt idx="18395">29736</cx:pt>
          <cx:pt idx="18396">34641</cx:pt>
          <cx:pt idx="18397">13045.5</cx:pt>
          <cx:pt idx="18398">28048.5</cx:pt>
          <cx:pt idx="18399">17725.5</cx:pt>
          <cx:pt idx="18400">17595</cx:pt>
          <cx:pt idx="18401">29839.5</cx:pt>
          <cx:pt idx="18402">18571.5</cx:pt>
          <cx:pt idx="18403">33165</cx:pt>
          <cx:pt idx="18404">22045.5</cx:pt>
          <cx:pt idx="18405">35653.5</cx:pt>
          <cx:pt idx="18406">10125</cx:pt>
          <cx:pt idx="18407">23755.5</cx:pt>
          <cx:pt idx="18408">27040.5</cx:pt>
          <cx:pt idx="18409">12375</cx:pt>
          <cx:pt idx="18410">49797</cx:pt>
          <cx:pt idx="18411">44946</cx:pt>
          <cx:pt idx="18412">16645.5</cx:pt>
          <cx:pt idx="18413">16875</cx:pt>
          <cx:pt idx="18414">22356</cx:pt>
          <cx:pt idx="18415">25060.5</cx:pt>
          <cx:pt idx="18416">24930</cx:pt>
          <cx:pt idx="18417">16839</cx:pt>
          <cx:pt idx="18418">27967.5</cx:pt>
          <cx:pt idx="18419">34245</cx:pt>
          <cx:pt idx="18420">17964</cx:pt>
          <cx:pt idx="18421">19264.5</cx:pt>
          <cx:pt idx="18422">33831</cx:pt>
          <cx:pt idx="18423">19161</cx:pt>
          <cx:pt idx="18424">38331</cx:pt>
          <cx:pt idx="18425">17496</cx:pt>
          <cx:pt idx="18426">37449</cx:pt>
          <cx:pt idx="18427">15412.5</cx:pt>
          <cx:pt idx="18428">25321.5</cx:pt>
          <cx:pt idx="18429">50107.5</cx:pt>
          <cx:pt idx="18430">25537.5</cx:pt>
          <cx:pt idx="18431">34767</cx:pt>
          <cx:pt idx="18432">21582</cx:pt>
          <cx:pt idx="18433">46939.5</cx:pt>
          <cx:pt idx="18434">24403.5</cx:pt>
          <cx:pt idx="18435">43150.5</cx:pt>
          <cx:pt idx="18436">36391.5</cx:pt>
          <cx:pt idx="18437">26901</cx:pt>
          <cx:pt idx="18438">51322.5</cx:pt>
          <cx:pt idx="18439">35109</cx:pt>
          <cx:pt idx="18440">8734.5</cx:pt>
          <cx:pt idx="18441">39307.5</cx:pt>
          <cx:pt idx="18442">39136.5</cx:pt>
          <cx:pt idx="18443">18054</cx:pt>
          <cx:pt idx="18444">38403</cx:pt>
          <cx:pt idx="18445">40815</cx:pt>
          <cx:pt idx="18446">36400.5</cx:pt>
          <cx:pt idx="18447">12204</cx:pt>
          <cx:pt idx="18448">7776</cx:pt>
          <cx:pt idx="18449">22837.5</cx:pt>
          <cx:pt idx="18450">25312.5</cx:pt>
          <cx:pt idx="18451">26635.5</cx:pt>
          <cx:pt idx="18452">15003</cx:pt>
          <cx:pt idx="18453">39856.5</cx:pt>
          <cx:pt idx="18454">11250</cx:pt>
          <cx:pt idx="18455">41562</cx:pt>
          <cx:pt idx="18456">14751</cx:pt>
          <cx:pt idx="18457">9000</cx:pt>
          <cx:pt idx="18458">42142.5</cx:pt>
          <cx:pt idx="18459">25078.5</cx:pt>
          <cx:pt idx="18460">18256.5</cx:pt>
          <cx:pt idx="18461">18216</cx:pt>
          <cx:pt idx="18462">28867.5</cx:pt>
          <cx:pt idx="18463">20898</cx:pt>
          <cx:pt idx="18464">36054</cx:pt>
          <cx:pt idx="18465">20547</cx:pt>
          <cx:pt idx="18466">10125</cx:pt>
          <cx:pt idx="18467">27810</cx:pt>
          <cx:pt idx="18468">13482</cx:pt>
          <cx:pt idx="18469">31500</cx:pt>
          <cx:pt idx="18470">42781.5</cx:pt>
          <cx:pt idx="18471">37800</cx:pt>
          <cx:pt idx="18472">24399</cx:pt>
          <cx:pt idx="18473">13419</cx:pt>
          <cx:pt idx="18474">14832</cx:pt>
          <cx:pt idx="18475">53455.5</cx:pt>
          <cx:pt idx="18476">30838.5</cx:pt>
          <cx:pt idx="18477">20979</cx:pt>
          <cx:pt idx="18478">39609</cx:pt>
          <cx:pt idx="18479">3834</cx:pt>
          <cx:pt idx="18480">27058.5</cx:pt>
          <cx:pt idx="18481">29299.5</cx:pt>
          <cx:pt idx="18482">27531</cx:pt>
          <cx:pt idx="18483">27423</cx:pt>
          <cx:pt idx="18484">31261.5</cx:pt>
          <cx:pt idx="18485">31653</cx:pt>
          <cx:pt idx="18486">40320</cx:pt>
          <cx:pt idx="18487">24853.5</cx:pt>
          <cx:pt idx="18488">16398</cx:pt>
          <cx:pt idx="18489">44748</cx:pt>
          <cx:pt idx="18490">29970</cx:pt>
          <cx:pt idx="18491">20605.5</cx:pt>
          <cx:pt idx="18492">39604.5</cx:pt>
          <cx:pt idx="18493">31653</cx:pt>
          <cx:pt idx="18494">27994.5</cx:pt>
          <cx:pt idx="18495">33025.5</cx:pt>
          <cx:pt idx="18496">15750</cx:pt>
          <cx:pt idx="18497">16713</cx:pt>
          <cx:pt idx="18498">29754</cx:pt>
          <cx:pt idx="18499">7632</cx:pt>
          <cx:pt idx="18500">39627</cx:pt>
          <cx:pt idx="18501">28575</cx:pt>
          <cx:pt idx="18502">54099</cx:pt>
          <cx:pt idx="18503">35775</cx:pt>
          <cx:pt idx="18504">31743</cx:pt>
          <cx:pt idx="18505">19395</cx:pt>
          <cx:pt idx="18506">30280.5</cx:pt>
          <cx:pt idx="18507">15750</cx:pt>
          <cx:pt idx="18508">51241.5</cx:pt>
          <cx:pt idx="18509">42547.5</cx:pt>
          <cx:pt idx="18510">15075</cx:pt>
          <cx:pt idx="18511">22423.5</cx:pt>
          <cx:pt idx="18512">15997.5</cx:pt>
          <cx:pt idx="18513">33025.5</cx:pt>
          <cx:pt idx="18514">27990</cx:pt>
          <cx:pt idx="18515">19768.5</cx:pt>
          <cx:pt idx="18516">13500</cx:pt>
          <cx:pt idx="18517">14350.5</cx:pt>
          <cx:pt idx="18518">9616.5</cx:pt>
          <cx:pt idx="18519">40801.5</cx:pt>
          <cx:pt idx="18520">36000</cx:pt>
          <cx:pt idx="18521">36459</cx:pt>
          <cx:pt idx="18522">38263.5</cx:pt>
          <cx:pt idx="18523">67927.5</cx:pt>
          <cx:pt idx="18524">31180.5</cx:pt>
          <cx:pt idx="18525">12721.5</cx:pt>
          <cx:pt idx="18526">8356.5</cx:pt>
          <cx:pt idx="18527">30393</cx:pt>
          <cx:pt idx="18528">17509.5</cx:pt>
          <cx:pt idx="18529">18378</cx:pt>
          <cx:pt idx="18530">19039.5</cx:pt>
          <cx:pt idx="18531">16312.5</cx:pt>
          <cx:pt idx="18532">51687</cx:pt>
          <cx:pt idx="18533">10003.5</cx:pt>
          <cx:pt idx="18534">13401</cx:pt>
          <cx:pt idx="18535">20421</cx:pt>
          <cx:pt idx="18536">23053.5</cx:pt>
          <cx:pt idx="18537">20119.5</cx:pt>
          <cx:pt idx="18538">18103.5</cx:pt>
          <cx:pt idx="18539">21375</cx:pt>
          <cx:pt idx="18540">19300.5</cx:pt>
          <cx:pt idx="18541">13482</cx:pt>
          <cx:pt idx="18542">17847</cx:pt>
          <cx:pt idx="18543">32940</cx:pt>
          <cx:pt idx="18544">29970</cx:pt>
          <cx:pt idx="18545">39037.5</cx:pt>
          <cx:pt idx="18546">29826</cx:pt>
          <cx:pt idx="18547">27171</cx:pt>
          <cx:pt idx="18548">19309.5</cx:pt>
          <cx:pt idx="18549">32863.5</cx:pt>
          <cx:pt idx="18550">27679.5</cx:pt>
          <cx:pt idx="18551">35860.5</cx:pt>
          <cx:pt idx="18552">20016</cx:pt>
          <cx:pt idx="18553">23643</cx:pt>
          <cx:pt idx="18554">49216.5</cx:pt>
          <cx:pt idx="18555">28408.5</cx:pt>
          <cx:pt idx="18556">20173.5</cx:pt>
          <cx:pt idx="18557">40320</cx:pt>
          <cx:pt idx="18558">40374</cx:pt>
          <cx:pt idx="18559">11250</cx:pt>
          <cx:pt idx="18560">29817</cx:pt>
          <cx:pt idx="18561">30442.5</cx:pt>
          <cx:pt idx="18562">24376.5</cx:pt>
          <cx:pt idx="18563">7875</cx:pt>
          <cx:pt idx="18564">9000</cx:pt>
          <cx:pt idx="18565">20664</cx:pt>
          <cx:pt idx="18566">21406.5</cx:pt>
          <cx:pt idx="18567">16294.5</cx:pt>
          <cx:pt idx="18568">16839</cx:pt>
          <cx:pt idx="18569">20596.5</cx:pt>
          <cx:pt idx="18570">32598</cx:pt>
          <cx:pt idx="18571">30280.5</cx:pt>
          <cx:pt idx="18572">41197.5</cx:pt>
          <cx:pt idx="18573">65430</cx:pt>
          <cx:pt idx="18574">8887.5</cx:pt>
          <cx:pt idx="18575">71770.5</cx:pt>
          <cx:pt idx="18576">31050</cx:pt>
          <cx:pt idx="18577">13734</cx:pt>
          <cx:pt idx="18578">13963.5</cx:pt>
          <cx:pt idx="18579">9000</cx:pt>
          <cx:pt idx="18580">106947</cx:pt>
          <cx:pt idx="18581">9000</cx:pt>
          <cx:pt idx="18582">24192</cx:pt>
          <cx:pt idx="18583">57685.5</cx:pt>
          <cx:pt idx="18584">40801.5</cx:pt>
          <cx:pt idx="18585">14751</cx:pt>
          <cx:pt idx="18586">10048.5</cx:pt>
          <cx:pt idx="18587">6750</cx:pt>
          <cx:pt idx="18588">13500</cx:pt>
          <cx:pt idx="18589">26091</cx:pt>
          <cx:pt idx="18590">33696</cx:pt>
          <cx:pt idx="18591">48573</cx:pt>
          <cx:pt idx="18592">53536.5</cx:pt>
          <cx:pt idx="18593">10953</cx:pt>
          <cx:pt idx="18594">22050</cx:pt>
          <cx:pt idx="18595">23562</cx:pt>
          <cx:pt idx="18596">22365</cx:pt>
          <cx:pt idx="18597">35923.5</cx:pt>
          <cx:pt idx="18598">37800</cx:pt>
          <cx:pt idx="18599">37345.5</cx:pt>
          <cx:pt idx="18600">11362.5</cx:pt>
          <cx:pt idx="18601">16006.5</cx:pt>
          <cx:pt idx="18602">13500</cx:pt>
          <cx:pt idx="18603">11533.5</cx:pt>
          <cx:pt idx="18604">26365.5</cx:pt>
          <cx:pt idx="18605">13522.5</cx:pt>
          <cx:pt idx="18606">15331.5</cx:pt>
          <cx:pt idx="18607">17527.5</cx:pt>
          <cx:pt idx="18608">20083.5</cx:pt>
          <cx:pt idx="18609">7384.5</cx:pt>
          <cx:pt idx="18610">67500</cx:pt>
          <cx:pt idx="18611">73723.5</cx:pt>
          <cx:pt idx="18612">37246.5</cx:pt>
          <cx:pt idx="18613">5935.5</cx:pt>
          <cx:pt idx="18614">6750</cx:pt>
          <cx:pt idx="18615">39717</cx:pt>
          <cx:pt idx="18616">42102</cx:pt>
          <cx:pt idx="18617">22090.5</cx:pt>
          <cx:pt idx="18618">66892.5</cx:pt>
          <cx:pt idx="18619">20979</cx:pt>
          <cx:pt idx="18620">35262</cx:pt>
          <cx:pt idx="18621">29992.5</cx:pt>
          <cx:pt idx="18622">54103.5</cx:pt>
          <cx:pt idx="18623">28597.5</cx:pt>
          <cx:pt idx="18624">26145</cx:pt>
          <cx:pt idx="18625">10206</cx:pt>
          <cx:pt idx="18626">24939</cx:pt>
          <cx:pt idx="18627">19134</cx:pt>
          <cx:pt idx="18628">34335</cx:pt>
          <cx:pt idx="18629">22198.5</cx:pt>
          <cx:pt idx="18630">33061.5</cx:pt>
          <cx:pt idx="18631">44766</cx:pt>
          <cx:pt idx="18632">29763</cx:pt>
          <cx:pt idx="18633">47110.5</cx:pt>
          <cx:pt idx="18634">30964.5</cx:pt>
          <cx:pt idx="18635">31410</cx:pt>
          <cx:pt idx="18636">25830</cx:pt>
          <cx:pt idx="18637">29430</cx:pt>
          <cx:pt idx="18638">6066</cx:pt>
          <cx:pt idx="18639">30280.5</cx:pt>
          <cx:pt idx="18640">16650</cx:pt>
          <cx:pt idx="18641">9000</cx:pt>
          <cx:pt idx="18642">12307.5</cx:pt>
          <cx:pt idx="18643">19197</cx:pt>
          <cx:pt idx="18644">39604.5</cx:pt>
          <cx:pt idx="18645">26739</cx:pt>
          <cx:pt idx="18646">12915</cx:pt>
          <cx:pt idx="18647">26640</cx:pt>
          <cx:pt idx="18648">25537.5</cx:pt>
          <cx:pt idx="18649">41404.5</cx:pt>
          <cx:pt idx="18650">32274</cx:pt>
          <cx:pt idx="18651">8923.5</cx:pt>
          <cx:pt idx="18652">32602.5</cx:pt>
          <cx:pt idx="18653">36459</cx:pt>
          <cx:pt idx="18654">15291</cx:pt>
          <cx:pt idx="18655">23872.5</cx:pt>
          <cx:pt idx="18656">7249.5</cx:pt>
          <cx:pt idx="18657">25537.5</cx:pt>
          <cx:pt idx="18658">21541.5</cx:pt>
          <cx:pt idx="18659">16326</cx:pt>
          <cx:pt idx="18660">24543</cx:pt>
          <cx:pt idx="18661">34650</cx:pt>
          <cx:pt idx="18662">11587.5</cx:pt>
          <cx:pt idx="18663">16875</cx:pt>
          <cx:pt idx="18664">51025.5</cx:pt>
          <cx:pt idx="18665">19476</cx:pt>
          <cx:pt idx="18666">13500</cx:pt>
          <cx:pt idx="18667">30685.5</cx:pt>
          <cx:pt idx="18668">25695</cx:pt>
          <cx:pt idx="18669">31018.5</cx:pt>
          <cx:pt idx="18670">27499.5</cx:pt>
          <cx:pt idx="18671">40194</cx:pt>
          <cx:pt idx="18672">11812.5</cx:pt>
          <cx:pt idx="18673">31563</cx:pt>
          <cx:pt idx="18674">46084.5</cx:pt>
          <cx:pt idx="18675">11821.5</cx:pt>
          <cx:pt idx="18676">32692.5</cx:pt>
          <cx:pt idx="18677">29101.5</cx:pt>
          <cx:pt idx="18678">40216.5</cx:pt>
          <cx:pt idx="18679">35937</cx:pt>
          <cx:pt idx="18680">21775.5</cx:pt>
          <cx:pt idx="18681">6903</cx:pt>
          <cx:pt idx="18682">27085.5</cx:pt>
          <cx:pt idx="18683">11250</cx:pt>
          <cx:pt idx="18684">36351</cx:pt>
          <cx:pt idx="18685">38902.5</cx:pt>
          <cx:pt idx="18686">31153.5</cx:pt>
          <cx:pt idx="18687">11250</cx:pt>
          <cx:pt idx="18688">22500</cx:pt>
          <cx:pt idx="18689">11250</cx:pt>
          <cx:pt idx="18690">10125</cx:pt>
          <cx:pt idx="18691">26487</cx:pt>
          <cx:pt idx="18692">50544</cx:pt>
          <cx:pt idx="18693">20250</cx:pt>
          <cx:pt idx="18694">25542</cx:pt>
          <cx:pt idx="18695">17752.5</cx:pt>
          <cx:pt idx="18696">23089.5</cx:pt>
          <cx:pt idx="18697">16875</cx:pt>
          <cx:pt idx="18698">11254.5</cx:pt>
          <cx:pt idx="18699">59881.5</cx:pt>
          <cx:pt idx="18700">26640</cx:pt>
          <cx:pt idx="18701">25803</cx:pt>
          <cx:pt idx="18702">21352.5</cx:pt>
          <cx:pt idx="18703">20250</cx:pt>
          <cx:pt idx="18704">13500</cx:pt>
          <cx:pt idx="18705">22072.5</cx:pt>
          <cx:pt idx="18706">7699.5</cx:pt>
          <cx:pt idx="18707">12582</cx:pt>
          <cx:pt idx="18708">32521.5</cx:pt>
          <cx:pt idx="18709">17815.5</cx:pt>
          <cx:pt idx="18710">10966.5</cx:pt>
          <cx:pt idx="18711">8064</cx:pt>
          <cx:pt idx="18712">43785</cx:pt>
          <cx:pt idx="18713">94828.5</cx:pt>
          <cx:pt idx="18714">12577.5</cx:pt>
          <cx:pt idx="18715">19903.5</cx:pt>
          <cx:pt idx="18716">24808.5</cx:pt>
          <cx:pt idx="18717">6750</cx:pt>
          <cx:pt idx="18718">37273.5</cx:pt>
          <cx:pt idx="18719">21627</cx:pt>
          <cx:pt idx="18720">62568</cx:pt>
          <cx:pt idx="18721">26770.5</cx:pt>
          <cx:pt idx="18722">52452</cx:pt>
          <cx:pt idx="18723">17370</cx:pt>
          <cx:pt idx="18724">14233.5</cx:pt>
          <cx:pt idx="18725">24813</cx:pt>
          <cx:pt idx="18726">21361.5</cx:pt>
          <cx:pt idx="18727">14148</cx:pt>
          <cx:pt idx="18728">9000</cx:pt>
          <cx:pt idx="18729">27103.5</cx:pt>
          <cx:pt idx="18730">19822.5</cx:pt>
          <cx:pt idx="18731">36292.5</cx:pt>
          <cx:pt idx="18732">21541.5</cx:pt>
          <cx:pt idx="18733">27724.5</cx:pt>
          <cx:pt idx="18734">22500</cx:pt>
          <cx:pt idx="18735">15466.5</cx:pt>
          <cx:pt idx="18736">35554.5</cx:pt>
          <cx:pt idx="18737">16668</cx:pt>
          <cx:pt idx="18738">25272</cx:pt>
          <cx:pt idx="18739">17914.5</cx:pt>
          <cx:pt idx="18740">27639</cx:pt>
          <cx:pt idx="18741">18508.5</cx:pt>
          <cx:pt idx="18742">23791.5</cx:pt>
          <cx:pt idx="18743">20250</cx:pt>
          <cx:pt idx="18744">23850</cx:pt>
          <cx:pt idx="18745">21955.5</cx:pt>
          <cx:pt idx="18746">8010</cx:pt>
          <cx:pt idx="18747">8851.5</cx:pt>
          <cx:pt idx="18748">14112</cx:pt>
          <cx:pt idx="18749">29970</cx:pt>
          <cx:pt idx="18750">35824.5</cx:pt>
          <cx:pt idx="18751">40644</cx:pt>
          <cx:pt idx="18752">44563.5</cx:pt>
          <cx:pt idx="18753">13923</cx:pt>
          <cx:pt idx="18754">8491.5</cx:pt>
          <cx:pt idx="18755">16830</cx:pt>
          <cx:pt idx="18756">9000</cx:pt>
          <cx:pt idx="18757">18904.5</cx:pt>
          <cx:pt idx="18758">16452</cx:pt>
          <cx:pt idx="18759">26770.5</cx:pt>
          <cx:pt idx="18760">22050</cx:pt>
          <cx:pt idx="18761">35937</cx:pt>
          <cx:pt idx="18762">18598.5</cx:pt>
          <cx:pt idx="18763">10309.5</cx:pt>
          <cx:pt idx="18764">32895</cx:pt>
          <cx:pt idx="18765">11196</cx:pt>
          <cx:pt idx="18766">35262</cx:pt>
          <cx:pt idx="18767">11911.5</cx:pt>
          <cx:pt idx="18768">17802</cx:pt>
          <cx:pt idx="18769">8811</cx:pt>
          <cx:pt idx="18770">36459</cx:pt>
          <cx:pt idx="18771">35833.5</cx:pt>
          <cx:pt idx="18772">15772.5</cx:pt>
          <cx:pt idx="18773">35023.5</cx:pt>
          <cx:pt idx="18774">62568</cx:pt>
          <cx:pt idx="18775">47794.5</cx:pt>
          <cx:pt idx="18776">23404.5</cx:pt>
          <cx:pt idx="18777">23719.5</cx:pt>
          <cx:pt idx="18778">16182</cx:pt>
          <cx:pt idx="18779">26086.5</cx:pt>
          <cx:pt idx="18780">20155.5</cx:pt>
          <cx:pt idx="18781">56920.5</cx:pt>
          <cx:pt idx="18782">19287</cx:pt>
          <cx:pt idx="18783">28444.5</cx:pt>
          <cx:pt idx="18784">54279</cx:pt>
          <cx:pt idx="18785">33808.5</cx:pt>
          <cx:pt idx="18786">41661</cx:pt>
          <cx:pt idx="18787">14548.5</cx:pt>
          <cx:pt idx="18788">42624</cx:pt>
          <cx:pt idx="18789">45333</cx:pt>
          <cx:pt idx="18790">30528</cx:pt>
          <cx:pt idx="18791">21964.5</cx:pt>
          <cx:pt idx="18792">21775.5</cx:pt>
          <cx:pt idx="18793">12510</cx:pt>
          <cx:pt idx="18794">20164.5</cx:pt>
          <cx:pt idx="18795">18580.5</cx:pt>
          <cx:pt idx="18796">14089.5</cx:pt>
          <cx:pt idx="18797">22797</cx:pt>
          <cx:pt idx="18798">35568</cx:pt>
          <cx:pt idx="18799">29844</cx:pt>
          <cx:pt idx="18800">24462</cx:pt>
          <cx:pt idx="18801">19575</cx:pt>
          <cx:pt idx="18802">21312</cx:pt>
          <cx:pt idx="18803">34573.5</cx:pt>
          <cx:pt idx="18804">25407</cx:pt>
          <cx:pt idx="18805">42097.5</cx:pt>
          <cx:pt idx="18806">31495.5</cx:pt>
          <cx:pt idx="18807">26253</cx:pt>
          <cx:pt idx="18808">8464.5</cx:pt>
          <cx:pt idx="18809">41692.5</cx:pt>
          <cx:pt idx="18810">53712</cx:pt>
          <cx:pt idx="18811">11488.5</cx:pt>
          <cx:pt idx="18812">49288.5</cx:pt>
          <cx:pt idx="18813">26640</cx:pt>
          <cx:pt idx="18814">20322</cx:pt>
          <cx:pt idx="18815">15111</cx:pt>
          <cx:pt idx="18816">33876</cx:pt>
          <cx:pt idx="18817">18211.5</cx:pt>
          <cx:pt idx="18818">29970</cx:pt>
          <cx:pt idx="18819">21906</cx:pt>
          <cx:pt idx="18820">31018.5</cx:pt>
          <cx:pt idx="18821">46791</cx:pt>
          <cx:pt idx="18822">18031.5</cx:pt>
          <cx:pt idx="18823">27387</cx:pt>
          <cx:pt idx="18824">16258.5</cx:pt>
          <cx:pt idx="18825">38745</cx:pt>
          <cx:pt idx="18826">15966</cx:pt>
          <cx:pt idx="18827">44172</cx:pt>
          <cx:pt idx="18828">19039.5</cx:pt>
          <cx:pt idx="18829">29061</cx:pt>
          <cx:pt idx="18830">29956.5</cx:pt>
          <cx:pt idx="18831">25537.5</cx:pt>
          <cx:pt idx="18832">43524</cx:pt>
          <cx:pt idx="18833">27121.5</cx:pt>
          <cx:pt idx="18834">24057</cx:pt>
          <cx:pt idx="18835">32328</cx:pt>
          <cx:pt idx="18836">45000</cx:pt>
          <cx:pt idx="18837">62950.5</cx:pt>
          <cx:pt idx="18838">20655</cx:pt>
          <cx:pt idx="18839">38200.5</cx:pt>
          <cx:pt idx="18840">28795.5</cx:pt>
          <cx:pt idx="18841">9000</cx:pt>
          <cx:pt idx="18842">62568</cx:pt>
          <cx:pt idx="18843">41139</cx:pt>
          <cx:pt idx="18844">36459</cx:pt>
          <cx:pt idx="18845">12397.5</cx:pt>
          <cx:pt idx="18846">34731</cx:pt>
          <cx:pt idx="18847">23962.5</cx:pt>
          <cx:pt idx="18848">19777.5</cx:pt>
          <cx:pt idx="18849">78979.5</cx:pt>
          <cx:pt idx="18850">18234</cx:pt>
          <cx:pt idx="18851">13891.5</cx:pt>
          <cx:pt idx="18852">22045.5</cx:pt>
          <cx:pt idx="18853">11101.5</cx:pt>
          <cx:pt idx="18854">26874</cx:pt>
          <cx:pt idx="18855">13914</cx:pt>
          <cx:pt idx="18856">23697</cx:pt>
          <cx:pt idx="18857">34848</cx:pt>
          <cx:pt idx="18858">36261</cx:pt>
          <cx:pt idx="18859">44793</cx:pt>
          <cx:pt idx="18860">32521.5</cx:pt>
          <cx:pt idx="18861">66757.5</cx:pt>
          <cx:pt idx="18862">10845</cx:pt>
          <cx:pt idx="18863">22500</cx:pt>
          <cx:pt idx="18864">13500</cx:pt>
          <cx:pt idx="18865">18684</cx:pt>
          <cx:pt idx="18866">17316</cx:pt>
          <cx:pt idx="18867">38250</cx:pt>
          <cx:pt idx="18868">20547</cx:pt>
          <cx:pt idx="18869">23791.5</cx:pt>
          <cx:pt idx="18870">36841.5</cx:pt>
          <cx:pt idx="18871">61875</cx:pt>
          <cx:pt idx="18872">26316</cx:pt>
          <cx:pt idx="18873">16006.5</cx:pt>
          <cx:pt idx="18874">48082.5</cx:pt>
          <cx:pt idx="18875">21753</cx:pt>
          <cx:pt idx="18876">27288</cx:pt>
          <cx:pt idx="18877">28570.5</cx:pt>
          <cx:pt idx="18878">23859</cx:pt>
          <cx:pt idx="18879">15538.5</cx:pt>
          <cx:pt idx="18880">24939</cx:pt>
          <cx:pt idx="18881">29281.5</cx:pt>
          <cx:pt idx="18882">37071</cx:pt>
          <cx:pt idx="18883">18126</cx:pt>
          <cx:pt idx="18884">31077</cx:pt>
          <cx:pt idx="18885">23832</cx:pt>
          <cx:pt idx="18886">8428.5</cx:pt>
          <cx:pt idx="18887">13500</cx:pt>
          <cx:pt idx="18888">20223</cx:pt>
          <cx:pt idx="18889">10125</cx:pt>
          <cx:pt idx="18890">25132.5</cx:pt>
          <cx:pt idx="18891">24840</cx:pt>
          <cx:pt idx="18892">20560.5</cx:pt>
          <cx:pt idx="18893">47614.5</cx:pt>
          <cx:pt idx="18894">30717</cx:pt>
          <cx:pt idx="18895">31275</cx:pt>
          <cx:pt idx="18896">14242.5</cx:pt>
          <cx:pt idx="18897">16875</cx:pt>
          <cx:pt idx="18898">17919</cx:pt>
          <cx:pt idx="18899">17136</cx:pt>
          <cx:pt idx="18900">31653</cx:pt>
          <cx:pt idx="18901">16456.5</cx:pt>
          <cx:pt idx="18902">12910.5</cx:pt>
          <cx:pt idx="18903">24970.5</cx:pt>
          <cx:pt idx="18904">21865.5</cx:pt>
          <cx:pt idx="18905">13963.5</cx:pt>
          <cx:pt idx="18906">24984</cx:pt>
          <cx:pt idx="18907">48082.5</cx:pt>
          <cx:pt idx="18908">23692.5</cx:pt>
          <cx:pt idx="18909">10125</cx:pt>
          <cx:pt idx="18910">8568</cx:pt>
          <cx:pt idx="18911">32877</cx:pt>
          <cx:pt idx="18912">23814</cx:pt>
          <cx:pt idx="18913">36697.5</cx:pt>
          <cx:pt idx="18914">8923.5</cx:pt>
          <cx:pt idx="18915">24241.5</cx:pt>
          <cx:pt idx="18916">51543</cx:pt>
          <cx:pt idx="18917">38200.5</cx:pt>
          <cx:pt idx="18918">11074.5</cx:pt>
          <cx:pt idx="18919">52857</cx:pt>
          <cx:pt idx="18920">30451.5</cx:pt>
          <cx:pt idx="18921">19894.5</cx:pt>
          <cx:pt idx="18922">11488.5</cx:pt>
          <cx:pt idx="18923">22531.5</cx:pt>
          <cx:pt idx="18924">31153.5</cx:pt>
          <cx:pt idx="18925">15016.5</cx:pt>
          <cx:pt idx="18926">20502</cx:pt>
          <cx:pt idx="18927">14805</cx:pt>
          <cx:pt idx="18928">7254</cx:pt>
          <cx:pt idx="18929">17262</cx:pt>
          <cx:pt idx="18930">10453.5</cx:pt>
          <cx:pt idx="18931">47794.5</cx:pt>
          <cx:pt idx="18932">36013.5</cx:pt>
          <cx:pt idx="18933">29538</cx:pt>
          <cx:pt idx="18934">24894</cx:pt>
          <cx:pt idx="18935">9000</cx:pt>
          <cx:pt idx="18936">27414</cx:pt>
          <cx:pt idx="18937">15417</cx:pt>
          <cx:pt idx="18938">23719.5</cx:pt>
          <cx:pt idx="18939">21955.5</cx:pt>
          <cx:pt idx="18940">17244</cx:pt>
          <cx:pt idx="18941">47295</cx:pt>
          <cx:pt idx="18942">47241</cx:pt>
          <cx:pt idx="18943">37255.5</cx:pt>
          <cx:pt idx="18944">42966</cx:pt>
          <cx:pt idx="18945">30564</cx:pt>
          <cx:pt idx="18946">23760</cx:pt>
          <cx:pt idx="18947">9000</cx:pt>
          <cx:pt idx="18948">27000</cx:pt>
          <cx:pt idx="18949">50463</cx:pt>
          <cx:pt idx="18950">13842</cx:pt>
          <cx:pt idx="18951">30528</cx:pt>
          <cx:pt idx="18952">28147.5</cx:pt>
          <cx:pt idx="18953">37368</cx:pt>
          <cx:pt idx="18954">34375.5</cx:pt>
          <cx:pt idx="18955">13500</cx:pt>
          <cx:pt idx="18956">37669.5</cx:pt>
          <cx:pt idx="18957">14364</cx:pt>
          <cx:pt idx="18958">13500</cx:pt>
          <cx:pt idx="18959">36864</cx:pt>
          <cx:pt idx="18960">16164</cx:pt>
          <cx:pt idx="18961">17959.5</cx:pt>
          <cx:pt idx="18962">30465</cx:pt>
          <cx:pt idx="18963">19318.5</cx:pt>
          <cx:pt idx="18964">13500</cx:pt>
          <cx:pt idx="18965">31522.5</cx:pt>
          <cx:pt idx="18966">23580</cx:pt>
          <cx:pt idx="18967">9000</cx:pt>
          <cx:pt idx="18968">29808</cx:pt>
          <cx:pt idx="18969">23773.5</cx:pt>
          <cx:pt idx="18970">15507</cx:pt>
          <cx:pt idx="18971">26550</cx:pt>
          <cx:pt idx="18972">33894</cx:pt>
          <cx:pt idx="18973">14697</cx:pt>
          <cx:pt idx="18974">23539.5</cx:pt>
          <cx:pt idx="18975">35338.5</cx:pt>
          <cx:pt idx="18976">40243.5</cx:pt>
          <cx:pt idx="18977">42124.5</cx:pt>
          <cx:pt idx="18978">15133.5</cx:pt>
          <cx:pt idx="18979">31216.5</cx:pt>
          <cx:pt idx="18980">44298</cx:pt>
          <cx:pt idx="18981">18909</cx:pt>
          <cx:pt idx="18982">14625</cx:pt>
          <cx:pt idx="18983">16965</cx:pt>
          <cx:pt idx="18984">31333.5</cx:pt>
          <cx:pt idx="18985">14854.5</cx:pt>
          <cx:pt idx="18986">5697</cx:pt>
          <cx:pt idx="18987">45238.5</cx:pt>
          <cx:pt idx="18988">12798</cx:pt>
          <cx:pt idx="18989">25317</cx:pt>
          <cx:pt idx="18990">34344</cx:pt>
          <cx:pt idx="18991">11479.5</cx:pt>
          <cx:pt idx="18992">27004.5</cx:pt>
          <cx:pt idx="18993">30424.5</cx:pt>
          <cx:pt idx="18994">16654.5</cx:pt>
          <cx:pt idx="18995">16096.5</cx:pt>
          <cx:pt idx="18996">33286.5</cx:pt>
          <cx:pt idx="18997">32337</cx:pt>
          <cx:pt idx="18998">13963.5</cx:pt>
          <cx:pt idx="18999">16164</cx:pt>
          <cx:pt idx="19000">3757.5</cx:pt>
          <cx:pt idx="19001">15372</cx:pt>
          <cx:pt idx="19002">14751</cx:pt>
          <cx:pt idx="19003">27679.5</cx:pt>
          <cx:pt idx="19004">48321</cx:pt>
          <cx:pt idx="19005">17703</cx:pt>
          <cx:pt idx="19006">15786</cx:pt>
          <cx:pt idx="19007">26640</cx:pt>
          <cx:pt idx="19008">14418</cx:pt>
          <cx:pt idx="19009">13500</cx:pt>
          <cx:pt idx="19010">9000</cx:pt>
          <cx:pt idx="19011">41692.5</cx:pt>
          <cx:pt idx="19012">21897</cx:pt>
          <cx:pt idx="19013">98338.5</cx:pt>
          <cx:pt idx="19014">36864</cx:pt>
          <cx:pt idx="19015">16132.5</cx:pt>
          <cx:pt idx="19016">16164</cx:pt>
          <cx:pt idx="19017">26316</cx:pt>
          <cx:pt idx="19018">31410</cx:pt>
          <cx:pt idx="19019">28071</cx:pt>
          <cx:pt idx="19020">39424.5</cx:pt>
          <cx:pt idx="19021">51543</cx:pt>
          <cx:pt idx="19022">56992.5</cx:pt>
          <cx:pt idx="19023">24403.5</cx:pt>
          <cx:pt idx="19024">17626.5</cx:pt>
          <cx:pt idx="19025">31495.5</cx:pt>
          <cx:pt idx="19026">19530</cx:pt>
          <cx:pt idx="19027">26838</cx:pt>
          <cx:pt idx="19028">19926</cx:pt>
          <cx:pt idx="19029">15201</cx:pt>
          <cx:pt idx="19030">26541</cx:pt>
          <cx:pt idx="19031">21906</cx:pt>
          <cx:pt idx="19032">39591</cx:pt>
          <cx:pt idx="19033">56205</cx:pt>
          <cx:pt idx="19034">13936.5</cx:pt>
          <cx:pt idx="19035">23089.5</cx:pt>
          <cx:pt idx="19036">27864</cx:pt>
          <cx:pt idx="19037">14004</cx:pt>
          <cx:pt idx="19038">31653</cx:pt>
          <cx:pt idx="19039">18216</cx:pt>
          <cx:pt idx="19040">23305.5</cx:pt>
          <cx:pt idx="19041">57127.5</cx:pt>
          <cx:pt idx="19042">6750</cx:pt>
          <cx:pt idx="19043">27189</cx:pt>
          <cx:pt idx="19044">38817</cx:pt>
          <cx:pt idx="19045">15165</cx:pt>
          <cx:pt idx="19046">28444.5</cx:pt>
          <cx:pt idx="19047">11250</cx:pt>
          <cx:pt idx="19048">22878</cx:pt>
          <cx:pt idx="19049">6804</cx:pt>
          <cx:pt idx="19050">10125</cx:pt>
          <cx:pt idx="19051">34488</cx:pt>
          <cx:pt idx="19052">16011</cx:pt>
          <cx:pt idx="19053">12411</cx:pt>
          <cx:pt idx="19054">40104</cx:pt>
          <cx:pt idx="19055">51129</cx:pt>
          <cx:pt idx="19056">26374.5</cx:pt>
          <cx:pt idx="19057">57676.5</cx:pt>
          <cx:pt idx="19058">28273.5</cx:pt>
          <cx:pt idx="19059">8298</cx:pt>
          <cx:pt idx="19060">8734.5</cx:pt>
          <cx:pt idx="19061">38403</cx:pt>
          <cx:pt idx="19062">21793.5</cx:pt>
          <cx:pt idx="19063">85428</cx:pt>
          <cx:pt idx="19064">35374.5</cx:pt>
          <cx:pt idx="19065">27189</cx:pt>
          <cx:pt idx="19066">10827</cx:pt>
          <cx:pt idx="19067">22527</cx:pt>
          <cx:pt idx="19068">26230.5</cx:pt>
          <cx:pt idx="19069">23719.5</cx:pt>
          <cx:pt idx="19070">20560.5</cx:pt>
          <cx:pt idx="19071">28273.5</cx:pt>
          <cx:pt idx="19072">32746.5</cx:pt>
          <cx:pt idx="19073">16645.5</cx:pt>
          <cx:pt idx="19074">13936.5</cx:pt>
          <cx:pt idx="19075">25537.5</cx:pt>
          <cx:pt idx="19076">27153</cx:pt>
          <cx:pt idx="19077">13500</cx:pt>
          <cx:pt idx="19078">17244</cx:pt>
          <cx:pt idx="19079">31261.5</cx:pt>
          <cx:pt idx="19080">26739</cx:pt>
          <cx:pt idx="19081">37980</cx:pt>
          <cx:pt idx="19082">23125.5</cx:pt>
          <cx:pt idx="19083">16875</cx:pt>
          <cx:pt idx="19084">20232</cx:pt>
          <cx:pt idx="19085">15840</cx:pt>
          <cx:pt idx="19086">9000</cx:pt>
          <cx:pt idx="19087">30838.5</cx:pt>
          <cx:pt idx="19088">14175</cx:pt>
          <cx:pt idx="19089">27423</cx:pt>
          <cx:pt idx="19090">27760.5</cx:pt>
          <cx:pt idx="19091">24561</cx:pt>
          <cx:pt idx="19092">29290.5</cx:pt>
          <cx:pt idx="19093">16132.5</cx:pt>
          <cx:pt idx="19094">6750</cx:pt>
          <cx:pt idx="19095">31887</cx:pt>
          <cx:pt idx="19096">34177.5</cx:pt>
          <cx:pt idx="19097">60147</cx:pt>
          <cx:pt idx="19098">16839</cx:pt>
          <cx:pt idx="19099">23787</cx:pt>
          <cx:pt idx="19100">38754</cx:pt>
          <cx:pt idx="19101">15750</cx:pt>
          <cx:pt idx="19102">27000</cx:pt>
          <cx:pt idx="19103">15016.5</cx:pt>
          <cx:pt idx="19104">18000</cx:pt>
          <cx:pt idx="19105">22428</cx:pt>
          <cx:pt idx="19106">23220</cx:pt>
          <cx:pt idx="19107">29970</cx:pt>
          <cx:pt idx="19108">13500</cx:pt>
          <cx:pt idx="19109">27423</cx:pt>
          <cx:pt idx="19110">46701</cx:pt>
          <cx:pt idx="19111">15750</cx:pt>
          <cx:pt idx="19112">31653</cx:pt>
          <cx:pt idx="19113">27679.5</cx:pt>
          <cx:pt idx="19114">19431</cx:pt>
          <cx:pt idx="19115">13500</cx:pt>
          <cx:pt idx="19116">27517.5</cx:pt>
          <cx:pt idx="19117">16294.5</cx:pt>
          <cx:pt idx="19118">16812</cx:pt>
          <cx:pt idx="19119">14049</cx:pt>
          <cx:pt idx="19120">25078.5</cx:pt>
          <cx:pt idx="19121">55345.5</cx:pt>
          <cx:pt idx="19122">26014.5</cx:pt>
          <cx:pt idx="19123">40500</cx:pt>
          <cx:pt idx="19124">25969.5</cx:pt>
          <cx:pt idx="19125">16429.5</cx:pt>
          <cx:pt idx="19126">15678</cx:pt>
          <cx:pt idx="19127">26770.5</cx:pt>
          <cx:pt idx="19128">39604.5</cx:pt>
          <cx:pt idx="19129">33750</cx:pt>
          <cx:pt idx="19130">8766</cx:pt>
          <cx:pt idx="19131">16807.5</cx:pt>
          <cx:pt idx="19132">10534.5</cx:pt>
          <cx:pt idx="19133">30676.5</cx:pt>
          <cx:pt idx="19134">21208.5</cx:pt>
          <cx:pt idx="19135">10192.5</cx:pt>
          <cx:pt idx="19136">16668</cx:pt>
          <cx:pt idx="19137">16875</cx:pt>
          <cx:pt idx="19138">24331.5</cx:pt>
          <cx:pt idx="19139">9211.5</cx:pt>
          <cx:pt idx="19140">38146.5</cx:pt>
          <cx:pt idx="19141">32602.5</cx:pt>
          <cx:pt idx="19142">39438</cx:pt>
          <cx:pt idx="19143">24111</cx:pt>
          <cx:pt idx="19144">16897.5</cx:pt>
          <cx:pt idx="19145">22050</cx:pt>
          <cx:pt idx="19146">49248</cx:pt>
          <cx:pt idx="19147">31500</cx:pt>
          <cx:pt idx="19148">34951.5</cx:pt>
          <cx:pt idx="19149">11880</cx:pt>
          <cx:pt idx="19150">10944</cx:pt>
          <cx:pt idx="19151">32616</cx:pt>
          <cx:pt idx="19152">29223</cx:pt>
          <cx:pt idx="19153">40320</cx:pt>
          <cx:pt idx="19154">17757</cx:pt>
          <cx:pt idx="19155">25627.5</cx:pt>
          <cx:pt idx="19156">30456</cx:pt>
          <cx:pt idx="19157">13041</cx:pt>
          <cx:pt idx="19158">9000</cx:pt>
          <cx:pt idx="19159">15133.5</cx:pt>
          <cx:pt idx="19160">26793</cx:pt>
          <cx:pt idx="19161">50463</cx:pt>
          <cx:pt idx="19162">31630.5</cx:pt>
          <cx:pt idx="19163">16366.5</cx:pt>
          <cx:pt idx="19164">41922</cx:pt>
          <cx:pt idx="19165">26316</cx:pt>
          <cx:pt idx="19166">27292.5</cx:pt>
          <cx:pt idx="19167">16672.5</cx:pt>
          <cx:pt idx="19168">27427.5</cx:pt>
          <cx:pt idx="19169">20250</cx:pt>
          <cx:pt idx="19170">6750</cx:pt>
          <cx:pt idx="19171">39438</cx:pt>
          <cx:pt idx="19172">38853</cx:pt>
          <cx:pt idx="19173">18868.5</cx:pt>
          <cx:pt idx="19174">16132.5</cx:pt>
          <cx:pt idx="19175">10903.5</cx:pt>
          <cx:pt idx="19176">13500</cx:pt>
          <cx:pt idx="19177">29506.5</cx:pt>
          <cx:pt idx="19178">9000</cx:pt>
          <cx:pt idx="19179">11169</cx:pt>
          <cx:pt idx="19180">38133</cx:pt>
          <cx:pt idx="19181">15565.5</cx:pt>
          <cx:pt idx="19182">40104</cx:pt>
          <cx:pt idx="19183">25677</cx:pt>
          <cx:pt idx="19184">40072.5</cx:pt>
          <cx:pt idx="19185">22365</cx:pt>
          <cx:pt idx="19186">16186.5</cx:pt>
          <cx:pt idx="19187">29385</cx:pt>
          <cx:pt idx="19188">7645.5</cx:pt>
          <cx:pt idx="19189">49297.5</cx:pt>
          <cx:pt idx="19190">16164</cx:pt>
          <cx:pt idx="19191">37255.5</cx:pt>
          <cx:pt idx="19192">24259.5</cx:pt>
          <cx:pt idx="19193">17253</cx:pt>
          <cx:pt idx="19194">53248.5</cx:pt>
          <cx:pt idx="19195">10539</cx:pt>
          <cx:pt idx="19196">38475</cx:pt>
          <cx:pt idx="19197">66249</cx:pt>
          <cx:pt idx="19198">22212</cx:pt>
          <cx:pt idx="19199">33723</cx:pt>
          <cx:pt idx="19200">9324</cx:pt>
          <cx:pt idx="19201">40320</cx:pt>
          <cx:pt idx="19202">6750</cx:pt>
          <cx:pt idx="19203">18468</cx:pt>
          <cx:pt idx="19204">49585.5</cx:pt>
          <cx:pt idx="19205">31909.5</cx:pt>
          <cx:pt idx="19206">27679.5</cx:pt>
          <cx:pt idx="19207">10620</cx:pt>
          <cx:pt idx="19208">20889</cx:pt>
          <cx:pt idx="19209">22878</cx:pt>
          <cx:pt idx="19210">18261</cx:pt>
          <cx:pt idx="19211">9018</cx:pt>
          <cx:pt idx="19212">25578</cx:pt>
          <cx:pt idx="19213">53329.5</cx:pt>
          <cx:pt idx="19214">25587</cx:pt>
          <cx:pt idx="19215">34582.5</cx:pt>
          <cx:pt idx="19216">19044</cx:pt>
          <cx:pt idx="19217">30222</cx:pt>
          <cx:pt idx="19218">16996.5</cx:pt>
          <cx:pt idx="19219">47011.5</cx:pt>
          <cx:pt idx="19220">4005</cx:pt>
          <cx:pt idx="19221">9693</cx:pt>
          <cx:pt idx="19222">24592.5</cx:pt>
          <cx:pt idx="19223">13500</cx:pt>
          <cx:pt idx="19224">27054</cx:pt>
          <cx:pt idx="19225">9000</cx:pt>
          <cx:pt idx="19226">13500</cx:pt>
          <cx:pt idx="19227">20119.5</cx:pt>
          <cx:pt idx="19228">26743.5</cx:pt>
          <cx:pt idx="19229">10125</cx:pt>
          <cx:pt idx="19230">28408.5</cx:pt>
          <cx:pt idx="19231">21609</cx:pt>
          <cx:pt idx="19232">8293.5</cx:pt>
          <cx:pt idx="19233">38493</cx:pt>
          <cx:pt idx="19234">38808</cx:pt>
          <cx:pt idx="19235">20979</cx:pt>
          <cx:pt idx="19236">34614</cx:pt>
          <cx:pt idx="19237">25096.5</cx:pt>
          <cx:pt idx="19238">10125</cx:pt>
          <cx:pt idx="19239">26145</cx:pt>
          <cx:pt idx="19240">14661</cx:pt>
          <cx:pt idx="19241">27324</cx:pt>
          <cx:pt idx="19242">56880</cx:pt>
          <cx:pt idx="19243">42696</cx:pt>
          <cx:pt idx="19244">38250</cx:pt>
          <cx:pt idx="19245">13441.5</cx:pt>
          <cx:pt idx="19246">13500</cx:pt>
          <cx:pt idx="19247">7438.5</cx:pt>
          <cx:pt idx="19248">25407</cx:pt>
          <cx:pt idx="19249">47695.5</cx:pt>
          <cx:pt idx="19250">16155</cx:pt>
          <cx:pt idx="19251">35937</cx:pt>
          <cx:pt idx="19252">50260.5</cx:pt>
          <cx:pt idx="19253">28278</cx:pt>
          <cx:pt idx="19254">24435</cx:pt>
          <cx:pt idx="19255">16852.5</cx:pt>
          <cx:pt idx="19256">30204</cx:pt>
          <cx:pt idx="19257">20389.5</cx:pt>
          <cx:pt idx="19258">26379</cx:pt>
          <cx:pt idx="19259">34596</cx:pt>
          <cx:pt idx="19260">47911.5</cx:pt>
          <cx:pt idx="19261">18274.5</cx:pt>
          <cx:pt idx="19262">34668</cx:pt>
          <cx:pt idx="19263">38902.5</cx:pt>
          <cx:pt idx="19264">38250</cx:pt>
          <cx:pt idx="19265">15750</cx:pt>
          <cx:pt idx="19266">14922</cx:pt>
          <cx:pt idx="19267">7699.5</cx:pt>
          <cx:pt idx="19268">37008</cx:pt>
          <cx:pt idx="19269">10953</cx:pt>
          <cx:pt idx="19270">14373</cx:pt>
          <cx:pt idx="19271">46971</cx:pt>
          <cx:pt idx="19272">12433.5</cx:pt>
          <cx:pt idx="19273">27000</cx:pt>
          <cx:pt idx="19274">16132.5</cx:pt>
          <cx:pt idx="19275">45481.5</cx:pt>
          <cx:pt idx="19276">48627</cx:pt>
          <cx:pt idx="19277">23121</cx:pt>
          <cx:pt idx="19278">16663.5</cx:pt>
          <cx:pt idx="19279">31288.5</cx:pt>
          <cx:pt idx="19280">24363</cx:pt>
          <cx:pt idx="19281">20250</cx:pt>
          <cx:pt idx="19282">10116</cx:pt>
          <cx:pt idx="19283">23319</cx:pt>
          <cx:pt idx="19284">26982</cx:pt>
          <cx:pt idx="19285">19125</cx:pt>
          <cx:pt idx="19286">29704.5</cx:pt>
          <cx:pt idx="19287">10125</cx:pt>
          <cx:pt idx="19288">17716.5</cx:pt>
          <cx:pt idx="19289">65097</cx:pt>
          <cx:pt idx="19290">16614</cx:pt>
          <cx:pt idx="19291">46431</cx:pt>
          <cx:pt idx="19292">13500</cx:pt>
          <cx:pt idx="19293">30897</cx:pt>
          <cx:pt idx="19294">40486.5</cx:pt>
          <cx:pt idx="19295">6615</cx:pt>
          <cx:pt idx="19296">29970</cx:pt>
          <cx:pt idx="19297">26005.5</cx:pt>
          <cx:pt idx="19298">41692.5</cx:pt>
          <cx:pt idx="19299">7848</cx:pt>
          <cx:pt idx="19300">22099.5</cx:pt>
          <cx:pt idx="19301">17500.5</cx:pt>
          <cx:pt idx="19302">62613</cx:pt>
          <cx:pt idx="19303">31225.5</cx:pt>
          <cx:pt idx="19304">22221</cx:pt>
          <cx:pt idx="19305">7204.5</cx:pt>
          <cx:pt idx="19306">30996</cx:pt>
          <cx:pt idx="19307">19660.5</cx:pt>
          <cx:pt idx="19308">33484.5</cx:pt>
          <cx:pt idx="19309">52578</cx:pt>
          <cx:pt idx="19310">51948</cx:pt>
          <cx:pt idx="19311">9000</cx:pt>
          <cx:pt idx="19312">23364</cx:pt>
          <cx:pt idx="19313">16807.5</cx:pt>
          <cx:pt idx="19314">36292.5</cx:pt>
          <cx:pt idx="19315">17221.5</cx:pt>
          <cx:pt idx="19316">16087.5</cx:pt>
          <cx:pt idx="19317">11893.5</cx:pt>
          <cx:pt idx="19318">36459</cx:pt>
          <cx:pt idx="19319">27153</cx:pt>
          <cx:pt idx="19320">6750</cx:pt>
          <cx:pt idx="19321">15664.5</cx:pt>
          <cx:pt idx="19322">32895</cx:pt>
          <cx:pt idx="19323">32134.5</cx:pt>
          <cx:pt idx="19324">26217</cx:pt>
          <cx:pt idx="19325">42660</cx:pt>
          <cx:pt idx="19326">16681.5</cx:pt>
          <cx:pt idx="19327">26176.5</cx:pt>
          <cx:pt idx="19328">47182.5</cx:pt>
          <cx:pt idx="19329">36202.5</cx:pt>
          <cx:pt idx="19330">12181.5</cx:pt>
          <cx:pt idx="19331">25321.5</cx:pt>
          <cx:pt idx="19332">13387.5</cx:pt>
          <cx:pt idx="19333">13810.5</cx:pt>
          <cx:pt idx="19334">21375</cx:pt>
          <cx:pt idx="19335">16564.5</cx:pt>
          <cx:pt idx="19336">28827</cx:pt>
          <cx:pt idx="19337">39757.5</cx:pt>
          <cx:pt idx="19338">28728</cx:pt>
          <cx:pt idx="19339">32125.5</cx:pt>
          <cx:pt idx="19340">16168.5</cx:pt>
          <cx:pt idx="19341">19602</cx:pt>
          <cx:pt idx="19342">4765.5</cx:pt>
          <cx:pt idx="19343">24939</cx:pt>
          <cx:pt idx="19344">6480</cx:pt>
          <cx:pt idx="19345">30339</cx:pt>
          <cx:pt idx="19346">24511.5</cx:pt>
          <cx:pt idx="19347">57685.5</cx:pt>
          <cx:pt idx="19348">10903.5</cx:pt>
          <cx:pt idx="19349">38439</cx:pt>
          <cx:pt idx="19350">17095.5</cx:pt>
          <cx:pt idx="19351">30838.5</cx:pt>
          <cx:pt idx="19352">36963</cx:pt>
          <cx:pt idx="19353">29731.5</cx:pt>
          <cx:pt idx="19354">16713</cx:pt>
          <cx:pt idx="19355">12348</cx:pt>
          <cx:pt idx="19356">26262</cx:pt>
          <cx:pt idx="19357">45630</cx:pt>
          <cx:pt idx="19358">22018.5</cx:pt>
          <cx:pt idx="19359">24543</cx:pt>
          <cx:pt idx="19360">16875</cx:pt>
          <cx:pt idx="19361">26154</cx:pt>
          <cx:pt idx="19362">40819.5</cx:pt>
          <cx:pt idx="19363">42642</cx:pt>
          <cx:pt idx="19364">43506</cx:pt>
          <cx:pt idx="19365">19044</cx:pt>
          <cx:pt idx="19366">51556.5</cx:pt>
          <cx:pt idx="19367">20250</cx:pt>
          <cx:pt idx="19368">45729</cx:pt>
          <cx:pt idx="19369">27612</cx:pt>
          <cx:pt idx="19370">31810.5</cx:pt>
          <cx:pt idx="19371">41796</cx:pt>
          <cx:pt idx="19372">21577.5</cx:pt>
          <cx:pt idx="19373">22324.5</cx:pt>
          <cx:pt idx="19374">15372</cx:pt>
          <cx:pt idx="19375">40896</cx:pt>
          <cx:pt idx="19376">12703.5</cx:pt>
          <cx:pt idx="19377">26451</cx:pt>
          <cx:pt idx="19378">30226.5</cx:pt>
          <cx:pt idx="19379">44923.5</cx:pt>
          <cx:pt idx="19380">17167.5</cx:pt>
          <cx:pt idx="19381">30870</cx:pt>
          <cx:pt idx="19382">28062</cx:pt>
          <cx:pt idx="19383">33295.5</cx:pt>
          <cx:pt idx="19384">25537.5</cx:pt>
          <cx:pt idx="19385">28408.5</cx:pt>
          <cx:pt idx="19386">37669.5</cx:pt>
          <cx:pt idx="19387">26640</cx:pt>
          <cx:pt idx="19388">44748</cx:pt>
          <cx:pt idx="19389">10309.5</cx:pt>
          <cx:pt idx="19390">12231</cx:pt>
          <cx:pt idx="19391">25969.5</cx:pt>
          <cx:pt idx="19392">19237.5</cx:pt>
          <cx:pt idx="19393">6750</cx:pt>
          <cx:pt idx="19394">26446.5</cx:pt>
          <cx:pt idx="19395">13257</cx:pt>
          <cx:pt idx="19396">20151</cx:pt>
          <cx:pt idx="19397">41805</cx:pt>
          <cx:pt idx="19398">62311.5</cx:pt>
          <cx:pt idx="19399">7258.5</cx:pt>
          <cx:pt idx="19400">42223.5</cx:pt>
          <cx:pt idx="19401">24201</cx:pt>
          <cx:pt idx="19402">23494.5</cx:pt>
          <cx:pt idx="19403">31131</cx:pt>
          <cx:pt idx="19404">22527</cx:pt>
          <cx:pt idx="19405">38191.5</cx:pt>
          <cx:pt idx="19406">29209.5</cx:pt>
          <cx:pt idx="19407">36459</cx:pt>
          <cx:pt idx="19408">19210.5</cx:pt>
          <cx:pt idx="19409">68494.5</cx:pt>
          <cx:pt idx="19410">21037.5</cx:pt>
          <cx:pt idx="19411">19953</cx:pt>
          <cx:pt idx="19412">6183</cx:pt>
          <cx:pt idx="19413">23107.5</cx:pt>
          <cx:pt idx="19414">24592.5</cx:pt>
          <cx:pt idx="19415">24448.5</cx:pt>
          <cx:pt idx="19416">20668.5</cx:pt>
          <cx:pt idx="19417">68089.5</cx:pt>
          <cx:pt idx="19418">11092.5</cx:pt>
          <cx:pt idx="19419">13833</cx:pt>
          <cx:pt idx="19420">47965.5</cx:pt>
          <cx:pt idx="19421">18909</cx:pt>
          <cx:pt idx="19422">20025</cx:pt>
          <cx:pt idx="19423">20560.5</cx:pt>
          <cx:pt idx="19424">47965.5</cx:pt>
          <cx:pt idx="19425">9702</cx:pt>
          <cx:pt idx="19426">30078</cx:pt>
          <cx:pt idx="19427">27076.5</cx:pt>
          <cx:pt idx="19428">10125</cx:pt>
          <cx:pt idx="19429">14674.5</cx:pt>
          <cx:pt idx="19430">13419</cx:pt>
          <cx:pt idx="19431">17946</cx:pt>
          <cx:pt idx="19432">28462.5</cx:pt>
          <cx:pt idx="19433">51948</cx:pt>
          <cx:pt idx="19434">26316</cx:pt>
          <cx:pt idx="19435">17338.5</cx:pt>
          <cx:pt idx="19436">54351</cx:pt>
          <cx:pt idx="19437">45333</cx:pt>
          <cx:pt idx="19438">30042</cx:pt>
          <cx:pt idx="19439">51745.5</cx:pt>
          <cx:pt idx="19440">22531.5</cx:pt>
          <cx:pt idx="19441">23697</cx:pt>
          <cx:pt idx="19442">68562</cx:pt>
          <cx:pt idx="19443">48006</cx:pt>
          <cx:pt idx="19444">19926</cx:pt>
          <cx:pt idx="19445">33025.5</cx:pt>
          <cx:pt idx="19446">19966.5</cx:pt>
          <cx:pt idx="19447">16713</cx:pt>
          <cx:pt idx="19448">6862.5</cx:pt>
          <cx:pt idx="19449">40702.5</cx:pt>
          <cx:pt idx="19450">16875</cx:pt>
          <cx:pt idx="19451">26640</cx:pt>
          <cx:pt idx="19452">11250</cx:pt>
          <cx:pt idx="19453">27193.5</cx:pt>
          <cx:pt idx="19454">21231</cx:pt>
          <cx:pt idx="19455">30109.5</cx:pt>
          <cx:pt idx="19456">27000</cx:pt>
          <cx:pt idx="19457">29970</cx:pt>
          <cx:pt idx="19458">32274</cx:pt>
          <cx:pt idx="19459">22477.5</cx:pt>
          <cx:pt idx="19460">28273.5</cx:pt>
          <cx:pt idx="19461">29839.5</cx:pt>
          <cx:pt idx="19462">17037</cx:pt>
          <cx:pt idx="19463">9000</cx:pt>
          <cx:pt idx="19464">19476</cx:pt>
          <cx:pt idx="19465">32724</cx:pt>
          <cx:pt idx="19466">13059</cx:pt>
          <cx:pt idx="19467">40918.5</cx:pt>
          <cx:pt idx="19468">68458.5</cx:pt>
          <cx:pt idx="19469">25506</cx:pt>
          <cx:pt idx="19470">12024</cx:pt>
          <cx:pt idx="19471">12375</cx:pt>
          <cx:pt idx="19472">46926</cx:pt>
          <cx:pt idx="19473">29920.5</cx:pt>
          <cx:pt idx="19474">23494.5</cx:pt>
          <cx:pt idx="19475">32031</cx:pt>
          <cx:pt idx="19476">27076.5</cx:pt>
          <cx:pt idx="19477">26680.5</cx:pt>
          <cx:pt idx="19478">18153</cx:pt>
          <cx:pt idx="19479">13311</cx:pt>
          <cx:pt idx="19480">15241.5</cx:pt>
          <cx:pt idx="19481">19125</cx:pt>
          <cx:pt idx="19482">19003.5</cx:pt>
          <cx:pt idx="19483">42547.5</cx:pt>
          <cx:pt idx="19484">34641</cx:pt>
          <cx:pt idx="19485">13419</cx:pt>
          <cx:pt idx="19486">23494.5</cx:pt>
          <cx:pt idx="19487">26284.5</cx:pt>
          <cx:pt idx="19488">31261.5</cx:pt>
          <cx:pt idx="19489">24475.5</cx:pt>
          <cx:pt idx="19490">56592</cx:pt>
          <cx:pt idx="19491">37800</cx:pt>
          <cx:pt idx="19492">45333</cx:pt>
          <cx:pt idx="19493">11092.5</cx:pt>
          <cx:pt idx="19494">24750</cx:pt>
          <cx:pt idx="19495">23904</cx:pt>
          <cx:pt idx="19496">19782</cx:pt>
          <cx:pt idx="19497">35410.5</cx:pt>
          <cx:pt idx="19498">50328</cx:pt>
          <cx:pt idx="19499">13500</cx:pt>
          <cx:pt idx="19500">23242.5</cx:pt>
          <cx:pt idx="19501">8172</cx:pt>
          <cx:pt idx="19502">17077.5</cx:pt>
          <cx:pt idx="19503">13500</cx:pt>
          <cx:pt idx="19504">7893</cx:pt>
          <cx:pt idx="19505">33489</cx:pt>
          <cx:pt idx="19506">33376.5</cx:pt>
          <cx:pt idx="19507">35689.5</cx:pt>
          <cx:pt idx="19508">19998</cx:pt>
          <cx:pt idx="19509">46237.5</cx:pt>
          <cx:pt idx="19510">21712.5</cx:pt>
          <cx:pt idx="19511">40059</cx:pt>
          <cx:pt idx="19512">56290.5</cx:pt>
          <cx:pt idx="19513">40374</cx:pt>
          <cx:pt idx="19514">21703.5</cx:pt>
          <cx:pt idx="19515">24808.5</cx:pt>
          <cx:pt idx="19516">24228</cx:pt>
          <cx:pt idx="19517">7240.5</cx:pt>
          <cx:pt idx="19518">24129</cx:pt>
          <cx:pt idx="19519">27864</cx:pt>
          <cx:pt idx="19520">28408.5</cx:pt>
          <cx:pt idx="19521">13500</cx:pt>
          <cx:pt idx="19522">10125</cx:pt>
          <cx:pt idx="19523">17617.5</cx:pt>
          <cx:pt idx="19524">73917</cx:pt>
          <cx:pt idx="19525">24840</cx:pt>
          <cx:pt idx="19526">13500</cx:pt>
          <cx:pt idx="19527">35842.5</cx:pt>
          <cx:pt idx="19528">7956</cx:pt>
          <cx:pt idx="19529">37557</cx:pt>
          <cx:pt idx="19530">50625</cx:pt>
          <cx:pt idx="19531">40810.5</cx:pt>
          <cx:pt idx="19532">21604.5</cx:pt>
          <cx:pt idx="19533">20740.5</cx:pt>
          <cx:pt idx="19534">22500</cx:pt>
          <cx:pt idx="19535">13090.5</cx:pt>
          <cx:pt idx="19536">38146.5</cx:pt>
          <cx:pt idx="19537">39190.5</cx:pt>
          <cx:pt idx="19538">32260.5</cx:pt>
          <cx:pt idx="19539">20898</cx:pt>
          <cx:pt idx="19540">21865.5</cx:pt>
          <cx:pt idx="19541">30528</cx:pt>
          <cx:pt idx="19542">23247</cx:pt>
          <cx:pt idx="19543">11988</cx:pt>
          <cx:pt idx="19544">41692.5</cx:pt>
          <cx:pt idx="19545">16128</cx:pt>
          <cx:pt idx="19546">37714.5</cx:pt>
          <cx:pt idx="19547">28404</cx:pt>
          <cx:pt idx="19548">15003</cx:pt>
          <cx:pt idx="19549">41629.5</cx:pt>
          <cx:pt idx="19550">10633.5</cx:pt>
          <cx:pt idx="19551">34587</cx:pt>
          <cx:pt idx="19552">15790.5</cx:pt>
          <cx:pt idx="19553">22500</cx:pt>
          <cx:pt idx="19554">27679.5</cx:pt>
          <cx:pt idx="19555">8923.5</cx:pt>
          <cx:pt idx="19556">23872.5</cx:pt>
          <cx:pt idx="19557">56029.5</cx:pt>
          <cx:pt idx="19558">16537.5</cx:pt>
          <cx:pt idx="19559">59940</cx:pt>
          <cx:pt idx="19560">23962.5</cx:pt>
          <cx:pt idx="19561">38331</cx:pt>
          <cx:pt idx="19562">12375</cx:pt>
          <cx:pt idx="19563">60880.5</cx:pt>
          <cx:pt idx="19564">10341</cx:pt>
          <cx:pt idx="19565">21888</cx:pt>
          <cx:pt idx="19566">46368</cx:pt>
          <cx:pt idx="19567">11101.5</cx:pt>
          <cx:pt idx="19568">32206.5</cx:pt>
          <cx:pt idx="19569">17266.5</cx:pt>
          <cx:pt idx="19570">13441.5</cx:pt>
          <cx:pt idx="19571">6322.5</cx:pt>
          <cx:pt idx="19572">25537.5</cx:pt>
          <cx:pt idx="19573">15651</cx:pt>
          <cx:pt idx="19574">21438</cx:pt>
          <cx:pt idx="19575">25677</cx:pt>
          <cx:pt idx="19576">17235</cx:pt>
          <cx:pt idx="19577">14004</cx:pt>
          <cx:pt idx="19578">24750</cx:pt>
          <cx:pt idx="19579">36747</cx:pt>
          <cx:pt idx="19580">9000</cx:pt>
          <cx:pt idx="19581">43659</cx:pt>
          <cx:pt idx="19582">20250</cx:pt>
          <cx:pt idx="19583">25560</cx:pt>
          <cx:pt idx="19584">31981.5</cx:pt>
          <cx:pt idx="19585">11250</cx:pt>
          <cx:pt idx="19586">15165</cx:pt>
          <cx:pt idx="19587">32274</cx:pt>
          <cx:pt idx="19588">14175</cx:pt>
          <cx:pt idx="19589">46611</cx:pt>
          <cx:pt idx="19590">10615.5</cx:pt>
          <cx:pt idx="19591">28372.5</cx:pt>
          <cx:pt idx="19592">16852.5</cx:pt>
          <cx:pt idx="19593">41791.5</cx:pt>
          <cx:pt idx="19594">43866</cx:pt>
          <cx:pt idx="19595">14359.5</cx:pt>
          <cx:pt idx="19596">37800</cx:pt>
          <cx:pt idx="19597">61069.5</cx:pt>
          <cx:pt idx="19598">38137.5</cx:pt>
          <cx:pt idx="19599">46728</cx:pt>
          <cx:pt idx="19600">8806.5</cx:pt>
          <cx:pt idx="19601">9000</cx:pt>
          <cx:pt idx="19602">41134.5</cx:pt>
          <cx:pt idx="19603">40702.5</cx:pt>
          <cx:pt idx="19604">24750</cx:pt>
          <cx:pt idx="19605">36135</cx:pt>
          <cx:pt idx="19606">25843.5</cx:pt>
          <cx:pt idx="19607">46098</cx:pt>
          <cx:pt idx="19608">14962.5</cx:pt>
          <cx:pt idx="19609">45202.5</cx:pt>
          <cx:pt idx="19610">36459</cx:pt>
          <cx:pt idx="19611">32341.5</cx:pt>
          <cx:pt idx="19612">35743.5</cx:pt>
          <cx:pt idx="19613">14638.5</cx:pt>
          <cx:pt idx="19614">18400.5</cx:pt>
          <cx:pt idx="19615">61875</cx:pt>
          <cx:pt idx="19616">13072.5</cx:pt>
          <cx:pt idx="19617">23800.5</cx:pt>
          <cx:pt idx="19618">23643</cx:pt>
          <cx:pt idx="19619">20250</cx:pt>
          <cx:pt idx="19620">28377</cx:pt>
          <cx:pt idx="19621">12001.5</cx:pt>
          <cx:pt idx="19622">10917</cx:pt>
          <cx:pt idx="19623">23931</cx:pt>
          <cx:pt idx="19624">10125</cx:pt>
          <cx:pt idx="19625">13725</cx:pt>
          <cx:pt idx="19626">33259.5</cx:pt>
          <cx:pt idx="19627">16524</cx:pt>
          <cx:pt idx="19628">10120.5</cx:pt>
          <cx:pt idx="19629">15291</cx:pt>
          <cx:pt idx="19630">20992.5</cx:pt>
          <cx:pt idx="19631">47965.5</cx:pt>
          <cx:pt idx="19632">51192</cx:pt>
          <cx:pt idx="19633">30280.5</cx:pt>
          <cx:pt idx="19634">13189.5</cx:pt>
          <cx:pt idx="19635">57676.5</cx:pt>
          <cx:pt idx="19636">41670</cx:pt>
          <cx:pt idx="19637">47664</cx:pt>
          <cx:pt idx="19638">19386</cx:pt>
          <cx:pt idx="19639">27423</cx:pt>
          <cx:pt idx="19640">17167.5</cx:pt>
          <cx:pt idx="19641">24714</cx:pt>
          <cx:pt idx="19642">21564</cx:pt>
          <cx:pt idx="19643">13482</cx:pt>
          <cx:pt idx="19644">13774.5</cx:pt>
          <cx:pt idx="19645">26743.5</cx:pt>
          <cx:pt idx="19646">7344</cx:pt>
          <cx:pt idx="19647">32274</cx:pt>
          <cx:pt idx="19648">37800</cx:pt>
          <cx:pt idx="19649">36927</cx:pt>
          <cx:pt idx="19650">37705.5</cx:pt>
          <cx:pt idx="19651">26217</cx:pt>
          <cx:pt idx="19652">16312.5</cx:pt>
          <cx:pt idx="19653">14769</cx:pt>
          <cx:pt idx="19654">29277</cx:pt>
          <cx:pt idx="19655">15466.5</cx:pt>
          <cx:pt idx="19656">31653</cx:pt>
          <cx:pt idx="19657">30289.5</cx:pt>
          <cx:pt idx="19658">36292.5</cx:pt>
          <cx:pt idx="19659">41629.5</cx:pt>
          <cx:pt idx="19660">59094</cx:pt>
          <cx:pt idx="19661">26176.5</cx:pt>
          <cx:pt idx="19662">50256</cx:pt>
          <cx:pt idx="19663">49248</cx:pt>
          <cx:pt idx="19664">25402.5</cx:pt>
          <cx:pt idx="19665">65866.5</cx:pt>
          <cx:pt idx="19666">11074.5</cx:pt>
          <cx:pt idx="19667">31743</cx:pt>
          <cx:pt idx="19668">63549</cx:pt>
          <cx:pt idx="19669">27207</cx:pt>
          <cx:pt idx="19670">25407</cx:pt>
          <cx:pt idx="19671">21051</cx:pt>
          <cx:pt idx="19672">16366.5</cx:pt>
          <cx:pt idx="19673">13284</cx:pt>
          <cx:pt idx="19674">11547</cx:pt>
          <cx:pt idx="19675">36220.5</cx:pt>
          <cx:pt idx="19676">36459</cx:pt>
          <cx:pt idx="19677">27652.5</cx:pt>
          <cx:pt idx="19678">28867.5</cx:pt>
          <cx:pt idx="19679">13059</cx:pt>
          <cx:pt idx="19680">30753</cx:pt>
          <cx:pt idx="19681">35554.5</cx:pt>
          <cx:pt idx="19682">30204</cx:pt>
          <cx:pt idx="19683">36049.5</cx:pt>
          <cx:pt idx="19684">8338.5</cx:pt>
          <cx:pt idx="19685">62464.5</cx:pt>
          <cx:pt idx="19686">26712</cx:pt>
          <cx:pt idx="19687">39717</cx:pt>
          <cx:pt idx="19688">22198.5</cx:pt>
          <cx:pt idx="19689">29268</cx:pt>
          <cx:pt idx="19690">36117</cx:pt>
          <cx:pt idx="19691">27576</cx:pt>
          <cx:pt idx="19692">51741</cx:pt>
          <cx:pt idx="19693">18040.5</cx:pt>
          <cx:pt idx="19694">20227.5</cx:pt>
          <cx:pt idx="19695">24543</cx:pt>
          <cx:pt idx="19696">25645.5</cx:pt>
          <cx:pt idx="19697">25348.5</cx:pt>
          <cx:pt idx="19698">7906.5</cx:pt>
          <cx:pt idx="19699">37179</cx:pt>
          <cx:pt idx="19700">12825</cx:pt>
          <cx:pt idx="19701">14233.5</cx:pt>
          <cx:pt idx="19702">39199.5</cx:pt>
          <cx:pt idx="19703">18954</cx:pt>
          <cx:pt idx="19704">36328.5</cx:pt>
          <cx:pt idx="19705">31446</cx:pt>
          <cx:pt idx="19706">64278</cx:pt>
          <cx:pt idx="19707">27292.5</cx:pt>
          <cx:pt idx="19708">24259.5</cx:pt>
          <cx:pt idx="19709">24984</cx:pt>
          <cx:pt idx="19710">7218</cx:pt>
          <cx:pt idx="19711">57001.5</cx:pt>
          <cx:pt idx="19712">16875</cx:pt>
          <cx:pt idx="19713">30735</cx:pt>
          <cx:pt idx="19714">24255</cx:pt>
          <cx:pt idx="19715">7330.5</cx:pt>
          <cx:pt idx="19716">26910</cx:pt>
          <cx:pt idx="19717">28899</cx:pt>
          <cx:pt idx="19718">43200</cx:pt>
          <cx:pt idx="19719">36693</cx:pt>
          <cx:pt idx="19720">11385</cx:pt>
          <cx:pt idx="19721">51948</cx:pt>
          <cx:pt idx="19722">12955.5</cx:pt>
          <cx:pt idx="19723">16807.5</cx:pt>
          <cx:pt idx="19724">19530</cx:pt>
          <cx:pt idx="19725">26640</cx:pt>
          <cx:pt idx="19726">32274</cx:pt>
          <cx:pt idx="19727">34600.5</cx:pt>
          <cx:pt idx="19728">23409</cx:pt>
          <cx:pt idx="19729">34668</cx:pt>
          <cx:pt idx="19730">27391.5</cx:pt>
          <cx:pt idx="19731">29947.5</cx:pt>
          <cx:pt idx="19732">22500</cx:pt>
          <cx:pt idx="19733">13500</cx:pt>
          <cx:pt idx="19734">11250</cx:pt>
          <cx:pt idx="19735">26194.5</cx:pt>
          <cx:pt idx="19736">29695.5</cx:pt>
          <cx:pt idx="19737">30717</cx:pt>
          <cx:pt idx="19738">30357</cx:pt>
          <cx:pt idx="19739">19309.5</cx:pt>
          <cx:pt idx="19740">10620</cx:pt>
          <cx:pt idx="19741">21919.5</cx:pt>
          <cx:pt idx="19742">51948</cx:pt>
          <cx:pt idx="19743">9472.5</cx:pt>
          <cx:pt idx="19744">14220</cx:pt>
          <cx:pt idx="19745">21888</cx:pt>
          <cx:pt idx="19746">18238.5</cx:pt>
          <cx:pt idx="19747">20970</cx:pt>
          <cx:pt idx="19748">14562</cx:pt>
          <cx:pt idx="19749">4873.5</cx:pt>
          <cx:pt idx="19750">24696</cx:pt>
          <cx:pt idx="19751">26145</cx:pt>
          <cx:pt idx="19752">10039.5</cx:pt>
          <cx:pt idx="19753">58500</cx:pt>
          <cx:pt idx="19754">26991</cx:pt>
          <cx:pt idx="19755">36459</cx:pt>
          <cx:pt idx="19756">9000</cx:pt>
          <cx:pt idx="19757">19125</cx:pt>
          <cx:pt idx="19758">26689.5</cx:pt>
          <cx:pt idx="19759">9472.5</cx:pt>
          <cx:pt idx="19760">27544.5</cx:pt>
          <cx:pt idx="19761">26298</cx:pt>
          <cx:pt idx="19762">35469</cx:pt>
          <cx:pt idx="19763">10849.5</cx:pt>
          <cx:pt idx="19764">44563.5</cx:pt>
          <cx:pt idx="19765">24259.5</cx:pt>
          <cx:pt idx="19766">16434</cx:pt>
          <cx:pt idx="19767">18234</cx:pt>
          <cx:pt idx="19768">8356.5</cx:pt>
          <cx:pt idx="19769">41359.5</cx:pt>
          <cx:pt idx="19770">24970.5</cx:pt>
          <cx:pt idx="19771">20884.5</cx:pt>
          <cx:pt idx="19772">22761</cx:pt>
          <cx:pt idx="19773">25128</cx:pt>
          <cx:pt idx="19774">9000</cx:pt>
          <cx:pt idx="19775">24115.5</cx:pt>
          <cx:pt idx="19776">15372</cx:pt>
          <cx:pt idx="19777">13500</cx:pt>
          <cx:pt idx="19778">43060.5</cx:pt>
          <cx:pt idx="19779">25042.5</cx:pt>
          <cx:pt idx="19780">19395</cx:pt>
          <cx:pt idx="19781">85869</cx:pt>
          <cx:pt idx="19782">8901</cx:pt>
          <cx:pt idx="19783">39307.5</cx:pt>
          <cx:pt idx="19784">35811</cx:pt>
          <cx:pt idx="19785">26509.5</cx:pt>
          <cx:pt idx="19786">11812.5</cx:pt>
          <cx:pt idx="19787">13500</cx:pt>
          <cx:pt idx="19788">33475.5</cx:pt>
          <cx:pt idx="19789">28215</cx:pt>
          <cx:pt idx="19790">32976</cx:pt>
          <cx:pt idx="19791">7875</cx:pt>
          <cx:pt idx="19792">23773.5</cx:pt>
          <cx:pt idx="19793">53581.5</cx:pt>
          <cx:pt idx="19794">53892</cx:pt>
          <cx:pt idx="19795">46399.5</cx:pt>
          <cx:pt idx="19796">31261.5</cx:pt>
          <cx:pt idx="19797">7537.5</cx:pt>
          <cx:pt idx="19798">8532</cx:pt>
          <cx:pt idx="19799">31176</cx:pt>
          <cx:pt idx="19800">24232.5</cx:pt>
          <cx:pt idx="19801">31378.5</cx:pt>
          <cx:pt idx="19802">12532.5</cx:pt>
          <cx:pt idx="19803">40320</cx:pt>
          <cx:pt idx="19804">32760</cx:pt>
          <cx:pt idx="19805">12375</cx:pt>
          <cx:pt idx="19806">47304</cx:pt>
          <cx:pt idx="19807">33376.5</cx:pt>
          <cx:pt idx="19808">10498.5</cx:pt>
          <cx:pt idx="19809">9000</cx:pt>
          <cx:pt idx="19810">37818</cx:pt>
          <cx:pt idx="19811">10575</cx:pt>
          <cx:pt idx="19812">29677.5</cx:pt>
          <cx:pt idx="19813">23931</cx:pt>
          <cx:pt idx="19814">13500</cx:pt>
          <cx:pt idx="19815">45000</cx:pt>
          <cx:pt idx="19816">24840</cx:pt>
          <cx:pt idx="19817">8032.5</cx:pt>
          <cx:pt idx="19818">8770.5</cx:pt>
          <cx:pt idx="19819">16164</cx:pt>
          <cx:pt idx="19820">9000</cx:pt>
          <cx:pt idx="19821">43191</cx:pt>
          <cx:pt idx="19822">11871</cx:pt>
          <cx:pt idx="19823">49900.5</cx:pt>
          <cx:pt idx="19824">52596</cx:pt>
          <cx:pt idx="19825">37044</cx:pt>
          <cx:pt idx="19826">24957</cx:pt>
          <cx:pt idx="19827">17595</cx:pt>
          <cx:pt idx="19828">24543</cx:pt>
          <cx:pt idx="19829">29970</cx:pt>
          <cx:pt idx="19830">37881</cx:pt>
          <cx:pt idx="19831">28480.5</cx:pt>
          <cx:pt idx="19832">23859</cx:pt>
          <cx:pt idx="19833">30109.5</cx:pt>
          <cx:pt idx="19834">12217.5</cx:pt>
          <cx:pt idx="19835">24403.5</cx:pt>
          <cx:pt idx="19836">27000</cx:pt>
          <cx:pt idx="19837">24597</cx:pt>
          <cx:pt idx="19838">22324.5</cx:pt>
          <cx:pt idx="19839">55723.5</cx:pt>
          <cx:pt idx="19840">30384</cx:pt>
          <cx:pt idx="19841">30397.5</cx:pt>
          <cx:pt idx="19842">31180.5</cx:pt>
          <cx:pt idx="19843">16456.5</cx:pt>
          <cx:pt idx="19844">29299.5</cx:pt>
          <cx:pt idx="19845">49117.5</cx:pt>
          <cx:pt idx="19846">21109.5</cx:pt>
          <cx:pt idx="19847">43236</cx:pt>
          <cx:pt idx="19848">10620</cx:pt>
          <cx:pt idx="19849">39199.5</cx:pt>
          <cx:pt idx="19850">31027.5</cx:pt>
          <cx:pt idx="19851">38902.5</cx:pt>
          <cx:pt idx="19852">16564.5</cx:pt>
          <cx:pt idx="19853">6750</cx:pt>
          <cx:pt idx="19854">19125</cx:pt>
          <cx:pt idx="19855">52897.5</cx:pt>
          <cx:pt idx="19856">24718.5</cx:pt>
          <cx:pt idx="19857">25506</cx:pt>
          <cx:pt idx="19858">24435</cx:pt>
          <cx:pt idx="19859">9409.5</cx:pt>
          <cx:pt idx="19860">26869.5</cx:pt>
          <cx:pt idx="19861">26901</cx:pt>
          <cx:pt idx="19862">25537.5</cx:pt>
          <cx:pt idx="19863">15241.5</cx:pt>
          <cx:pt idx="19864">15498</cx:pt>
          <cx:pt idx="19865">24115.5</cx:pt>
          <cx:pt idx="19866">11034</cx:pt>
          <cx:pt idx="19867">13095</cx:pt>
          <cx:pt idx="19868">24331.5</cx:pt>
          <cx:pt idx="19869">23773.5</cx:pt>
          <cx:pt idx="19870">10350</cx:pt>
          <cx:pt idx="19871">23643</cx:pt>
          <cx:pt idx="19872">9256.5</cx:pt>
          <cx:pt idx="19873">25537.5</cx:pt>
          <cx:pt idx="19874">23157</cx:pt>
          <cx:pt idx="19875">6237</cx:pt>
          <cx:pt idx="19876">5607</cx:pt>
          <cx:pt idx="19877">26514</cx:pt>
          <cx:pt idx="19878">21591</cx:pt>
          <cx:pt idx="19879">9000</cx:pt>
          <cx:pt idx="19880">29529</cx:pt>
          <cx:pt idx="19881">14350.5</cx:pt>
          <cx:pt idx="19882">20893.5</cx:pt>
          <cx:pt idx="19883">7330.5</cx:pt>
          <cx:pt idx="19884">25672.5</cx:pt>
          <cx:pt idx="19885">10462.5</cx:pt>
          <cx:pt idx="19886">25537.5</cx:pt>
          <cx:pt idx="19887">53595</cx:pt>
          <cx:pt idx="19888">24732</cx:pt>
          <cx:pt idx="19889">9000</cx:pt>
          <cx:pt idx="19890">29601</cx:pt>
          <cx:pt idx="19891">68643</cx:pt>
          <cx:pt idx="19892">26316</cx:pt>
          <cx:pt idx="19893">11326.5</cx:pt>
          <cx:pt idx="19894">56394</cx:pt>
          <cx:pt idx="19895">40770</cx:pt>
          <cx:pt idx="19896">18090</cx:pt>
          <cx:pt idx="19897">53001</cx:pt>
          <cx:pt idx="19898">37026</cx:pt>
          <cx:pt idx="19899">30226.5</cx:pt>
          <cx:pt idx="19900">15943.5</cx:pt>
          <cx:pt idx="19901">20695.5</cx:pt>
          <cx:pt idx="19902">13833</cx:pt>
          <cx:pt idx="19903">45954</cx:pt>
          <cx:pt idx="19904">25785</cx:pt>
          <cx:pt idx="19905">16042.5</cx:pt>
          <cx:pt idx="19906">27819</cx:pt>
          <cx:pt idx="19907">62482.5</cx:pt>
          <cx:pt idx="19908">9000</cx:pt>
          <cx:pt idx="19909">56029.5</cx:pt>
          <cx:pt idx="19910">31261.5</cx:pt>
          <cx:pt idx="19911">16200</cx:pt>
          <cx:pt idx="19912">8545.5</cx:pt>
          <cx:pt idx="19913">24354</cx:pt>
          <cx:pt idx="19914">18261</cx:pt>
          <cx:pt idx="19915">9000</cx:pt>
          <cx:pt idx="19916">14818.5</cx:pt>
          <cx:pt idx="19917">42075</cx:pt>
          <cx:pt idx="19918">44928</cx:pt>
          <cx:pt idx="19919">21172.5</cx:pt>
          <cx:pt idx="19920">33025.5</cx:pt>
          <cx:pt idx="19921">9000</cx:pt>
          <cx:pt idx="19922">37129.5</cx:pt>
          <cx:pt idx="19923">32485.5</cx:pt>
          <cx:pt idx="19924">20119.5</cx:pt>
          <cx:pt idx="19925">11533.5</cx:pt>
          <cx:pt idx="19926">13095</cx:pt>
          <cx:pt idx="19927">43501.5</cx:pt>
          <cx:pt idx="19928">13500</cx:pt>
          <cx:pt idx="19929">25393.5</cx:pt>
          <cx:pt idx="19930">24750</cx:pt>
          <cx:pt idx="19931">34587</cx:pt>
          <cx:pt idx="19932">32877</cx:pt>
          <cx:pt idx="19933">8424</cx:pt>
          <cx:pt idx="19934">26703</cx:pt>
          <cx:pt idx="19935">27517.5</cx:pt>
          <cx:pt idx="19936">76531.5</cx:pt>
          <cx:pt idx="19937">13500</cx:pt>
          <cx:pt idx="19938">14778</cx:pt>
          <cx:pt idx="19939">29178</cx:pt>
          <cx:pt idx="19940">10125</cx:pt>
          <cx:pt idx="19941">17982</cx:pt>
          <cx:pt idx="19942">44302.5</cx:pt>
          <cx:pt idx="19943">35748</cx:pt>
          <cx:pt idx="19944">22018.5</cx:pt>
          <cx:pt idx="19945">26145</cx:pt>
          <cx:pt idx="19946">35113.5</cx:pt>
          <cx:pt idx="19947">11925</cx:pt>
          <cx:pt idx="19948">33979.5</cx:pt>
          <cx:pt idx="19949">36184.5</cx:pt>
          <cx:pt idx="19950">26770.5</cx:pt>
          <cx:pt idx="19951">13045.5</cx:pt>
          <cx:pt idx="19952">20250</cx:pt>
          <cx:pt idx="19953">28570.5</cx:pt>
          <cx:pt idx="19954">53293.5</cx:pt>
          <cx:pt idx="19955">16506</cx:pt>
          <cx:pt idx="19956">23076</cx:pt>
          <cx:pt idx="19957">32665.5</cx:pt>
          <cx:pt idx="19958">16317</cx:pt>
          <cx:pt idx="19959">20970</cx:pt>
          <cx:pt idx="19960">59485.5</cx:pt>
          <cx:pt idx="19961">24363</cx:pt>
          <cx:pt idx="19962">25578</cx:pt>
          <cx:pt idx="19963">42858</cx:pt>
          <cx:pt idx="19964">31801.5</cx:pt>
          <cx:pt idx="19965">26392.5</cx:pt>
          <cx:pt idx="19966">22383</cx:pt>
          <cx:pt idx="19967">50400</cx:pt>
          <cx:pt idx="19968">28386</cx:pt>
          <cx:pt idx="19969">5251.5</cx:pt>
          <cx:pt idx="19970">18711</cx:pt>
          <cx:pt idx="19971">18265.5</cx:pt>
          <cx:pt idx="19972">26509.5</cx:pt>
          <cx:pt idx="19973">10620</cx:pt>
          <cx:pt idx="19974">24592.5</cx:pt>
          <cx:pt idx="19975">27472.5</cx:pt>
          <cx:pt idx="19976">12402</cx:pt>
          <cx:pt idx="19977">16564.5</cx:pt>
          <cx:pt idx="19978">14809.5</cx:pt>
          <cx:pt idx="19979">18508.5</cx:pt>
          <cx:pt idx="19980">15916.5</cx:pt>
          <cx:pt idx="19981">29601</cx:pt>
          <cx:pt idx="19982">15745.5</cx:pt>
          <cx:pt idx="19983">43312.5</cx:pt>
          <cx:pt idx="19984">31653</cx:pt>
          <cx:pt idx="19985">26743.5</cx:pt>
          <cx:pt idx="19986">33750</cx:pt>
          <cx:pt idx="19987">32125.5</cx:pt>
          <cx:pt idx="19988">24246</cx:pt>
          <cx:pt idx="19989">109597.5</cx:pt>
          <cx:pt idx="19990">37683</cx:pt>
          <cx:pt idx="19991">46701</cx:pt>
          <cx:pt idx="19992">12087</cx:pt>
          <cx:pt idx="19993">30816</cx:pt>
          <cx:pt idx="19994">20034</cx:pt>
          <cx:pt idx="19995">17509.5</cx:pt>
          <cx:pt idx="19996">47803.5</cx:pt>
          <cx:pt idx="19997">21109.5</cx:pt>
          <cx:pt idx="19998">50625</cx:pt>
          <cx:pt idx="19999">55507.5</cx:pt>
          <cx:pt idx="20000">18256.5</cx:pt>
          <cx:pt idx="20001">33655.5</cx:pt>
          <cx:pt idx="20002">37759.5</cx:pt>
          <cx:pt idx="20003">51543</cx:pt>
          <cx:pt idx="20004">29263.5</cx:pt>
          <cx:pt idx="20005">49072.5</cx:pt>
          <cx:pt idx="20006">30528</cx:pt>
          <cx:pt idx="20007">34641</cx:pt>
          <cx:pt idx="20008">25195.5</cx:pt>
          <cx:pt idx="20009">22527</cx:pt>
          <cx:pt idx="20010">24025.5</cx:pt>
          <cx:pt idx="20011">30739.5</cx:pt>
          <cx:pt idx="20012">24007.5</cx:pt>
          <cx:pt idx="20013">24246</cx:pt>
          <cx:pt idx="20014">48955.5</cx:pt>
          <cx:pt idx="20015">19998</cx:pt>
          <cx:pt idx="20016">14350.5</cx:pt>
          <cx:pt idx="20017">21438</cx:pt>
          <cx:pt idx="20018">21460.5</cx:pt>
          <cx:pt idx="20019">52128</cx:pt>
          <cx:pt idx="20020">9000</cx:pt>
          <cx:pt idx="20021">18216</cx:pt>
          <cx:pt idx="20022">16875</cx:pt>
          <cx:pt idx="20023">53712</cx:pt>
          <cx:pt idx="20024">42853.5</cx:pt>
          <cx:pt idx="20025">47056.5</cx:pt>
          <cx:pt idx="20026">9000</cx:pt>
          <cx:pt idx="20027">25978.5</cx:pt>
          <cx:pt idx="20028">21888</cx:pt>
          <cx:pt idx="20029">13500</cx:pt>
          <cx:pt idx="20030">37669.5</cx:pt>
          <cx:pt idx="20031">19075.5</cx:pt>
          <cx:pt idx="20032">30703.5</cx:pt>
          <cx:pt idx="20033">21559.5</cx:pt>
          <cx:pt idx="20034">40941</cx:pt>
          <cx:pt idx="20035">7875</cx:pt>
          <cx:pt idx="20036">42205.5</cx:pt>
          <cx:pt idx="20037">11547</cx:pt>
          <cx:pt idx="20038">10125</cx:pt>
          <cx:pt idx="20039">17239.5</cx:pt>
          <cx:pt idx="20040">16308</cx:pt>
          <cx:pt idx="20041">32634</cx:pt>
          <cx:pt idx="20042">22500</cx:pt>
          <cx:pt idx="20043">19215</cx:pt>
          <cx:pt idx="20044">51916.5</cx:pt>
          <cx:pt idx="20045">61956</cx:pt>
          <cx:pt idx="20046">12505.5</cx:pt>
          <cx:pt idx="20047">22257</cx:pt>
          <cx:pt idx="20048">44748</cx:pt>
          <cx:pt idx="20049">35743.5</cx:pt>
          <cx:pt idx="20050">57199.5</cx:pt>
          <cx:pt idx="20051">20259</cx:pt>
          <cx:pt idx="20052">20299.5</cx:pt>
          <cx:pt idx="20053">31464</cx:pt>
          <cx:pt idx="20054">29677.5</cx:pt>
          <cx:pt idx="20055">9000</cx:pt>
          <cx:pt idx="20056">49500</cx:pt>
          <cx:pt idx="20057">20979</cx:pt>
          <cx:pt idx="20058">19449</cx:pt>
          <cx:pt idx="20059">13833</cx:pt>
          <cx:pt idx="20060">23850</cx:pt>
          <cx:pt idx="20061">23944.5</cx:pt>
          <cx:pt idx="20062">19512</cx:pt>
          <cx:pt idx="20063">28300.5</cx:pt>
          <cx:pt idx="20064">59589</cx:pt>
          <cx:pt idx="20065">15133.5</cx:pt>
          <cx:pt idx="20066">30690</cx:pt>
          <cx:pt idx="20067">9000</cx:pt>
          <cx:pt idx="20068">26509.5</cx:pt>
          <cx:pt idx="20069">16299</cx:pt>
          <cx:pt idx="20070">18414</cx:pt>
          <cx:pt idx="20071">45918</cx:pt>
          <cx:pt idx="20072">42790.5</cx:pt>
          <cx:pt idx="20073">31653</cx:pt>
          <cx:pt idx="20074">35761.5</cx:pt>
          <cx:pt idx="20075">21109.5</cx:pt>
          <cx:pt idx="20076">21906</cx:pt>
          <cx:pt idx="20077">30015</cx:pt>
          <cx:pt idx="20078">32337</cx:pt>
          <cx:pt idx="20079">19777.5</cx:pt>
          <cx:pt idx="20080">17361</cx:pt>
          <cx:pt idx="20081">20358</cx:pt>
          <cx:pt idx="20082">14454</cx:pt>
          <cx:pt idx="20083">21775.5</cx:pt>
          <cx:pt idx="20084">13500</cx:pt>
          <cx:pt idx="20085">6750</cx:pt>
          <cx:pt idx="20086">18670.5</cx:pt>
          <cx:pt idx="20087">16011</cx:pt>
          <cx:pt idx="20088">38214</cx:pt>
          <cx:pt idx="20089">22018.5</cx:pt>
          <cx:pt idx="20090">27936</cx:pt>
          <cx:pt idx="20091">25537.5</cx:pt>
          <cx:pt idx="20092">12852</cx:pt>
          <cx:pt idx="20093">6304.5</cx:pt>
          <cx:pt idx="20094">22527</cx:pt>
          <cx:pt idx="20095">32665.5</cx:pt>
          <cx:pt idx="20096">19737</cx:pt>
          <cx:pt idx="20097">33021</cx:pt>
          <cx:pt idx="20098">11430</cx:pt>
          <cx:pt idx="20099">22977</cx:pt>
          <cx:pt idx="20100">51867</cx:pt>
          <cx:pt idx="20101">56299.5</cx:pt>
          <cx:pt idx="20102">9000</cx:pt>
          <cx:pt idx="20103">62451</cx:pt>
          <cx:pt idx="20104">8532</cx:pt>
          <cx:pt idx="20105">17694</cx:pt>
          <cx:pt idx="20106">33025.5</cx:pt>
          <cx:pt idx="20107">24543</cx:pt>
          <cx:pt idx="20108">40491</cx:pt>
          <cx:pt idx="20109">34042.5</cx:pt>
          <cx:pt idx="20110">50004</cx:pt>
          <cx:pt idx="20111">29250</cx:pt>
          <cx:pt idx="20112">11250</cx:pt>
          <cx:pt idx="20113">14751</cx:pt>
          <cx:pt idx="20114">12001.5</cx:pt>
          <cx:pt idx="20115">37800</cx:pt>
          <cx:pt idx="20116">30303</cx:pt>
          <cx:pt idx="20117">21114</cx:pt>
          <cx:pt idx="20118">27760.5</cx:pt>
          <cx:pt idx="20119">225000</cx:pt>
          <cx:pt idx="20120">34587</cx:pt>
          <cx:pt idx="20121">12123</cx:pt>
          <cx:pt idx="20122">7875</cx:pt>
          <cx:pt idx="20123">30717</cx:pt>
          <cx:pt idx="20124">31986</cx:pt>
          <cx:pt idx="20125">14512.5</cx:pt>
          <cx:pt idx="20126">18364.5</cx:pt>
          <cx:pt idx="20127">13702.5</cx:pt>
          <cx:pt idx="20128">9000</cx:pt>
          <cx:pt idx="20129">37291.5</cx:pt>
          <cx:pt idx="20130">29677.5</cx:pt>
          <cx:pt idx="20131">21109.5</cx:pt>
          <cx:pt idx="20132">65065.5</cx:pt>
          <cx:pt idx="20133">34339.5</cx:pt>
          <cx:pt idx="20134">33534</cx:pt>
          <cx:pt idx="20135">58014</cx:pt>
          <cx:pt idx="20136">52713</cx:pt>
          <cx:pt idx="20137">44563.5</cx:pt>
          <cx:pt idx="20138">47254.5</cx:pt>
          <cx:pt idx="20139">48015</cx:pt>
          <cx:pt idx="20140">7119</cx:pt>
          <cx:pt idx="20141">21888</cx:pt>
          <cx:pt idx="20142">66915</cx:pt>
          <cx:pt idx="20143">12460.5</cx:pt>
          <cx:pt idx="20144">17424</cx:pt>
          <cx:pt idx="20145">16285.5</cx:pt>
          <cx:pt idx="20146">25402.5</cx:pt>
          <cx:pt idx="20147">22414.5</cx:pt>
          <cx:pt idx="20148">28188</cx:pt>
          <cx:pt idx="20149">17208</cx:pt>
          <cx:pt idx="20150">23778</cx:pt>
          <cx:pt idx="20151">57388.5</cx:pt>
          <cx:pt idx="20152">34650</cx:pt>
          <cx:pt idx="20153">61501.5</cx:pt>
          <cx:pt idx="20154">25537.5</cx:pt>
          <cx:pt idx="20155">22090.5</cx:pt>
          <cx:pt idx="20156">53541</cx:pt>
          <cx:pt idx="20157">38299.5</cx:pt>
          <cx:pt idx="20158">11511</cx:pt>
          <cx:pt idx="20159">23836.5</cx:pt>
          <cx:pt idx="20160">26145</cx:pt>
          <cx:pt idx="20161">24601.5</cx:pt>
          <cx:pt idx="20162">42619.5</cx:pt>
          <cx:pt idx="20163">31360.5</cx:pt>
          <cx:pt idx="20164">40063.5</cx:pt>
          <cx:pt idx="20165">22050</cx:pt>
          <cx:pt idx="20166">17154</cx:pt>
          <cx:pt idx="20167">14067</cx:pt>
          <cx:pt idx="20168">43596</cx:pt>
          <cx:pt idx="20169">37800</cx:pt>
          <cx:pt idx="20170">25866</cx:pt>
          <cx:pt idx="20171">12213</cx:pt>
          <cx:pt idx="20172">31653</cx:pt>
          <cx:pt idx="20173">16006.5</cx:pt>
          <cx:pt idx="20174">13761</cx:pt>
          <cx:pt idx="20175">8212.5</cx:pt>
          <cx:pt idx="20176">33025.5</cx:pt>
          <cx:pt idx="20177">43443</cx:pt>
          <cx:pt idx="20178">15651</cx:pt>
          <cx:pt idx="20179">47623.5</cx:pt>
          <cx:pt idx="20180">32800.5</cx:pt>
          <cx:pt idx="20181">39438</cx:pt>
          <cx:pt idx="20182">13963.5</cx:pt>
          <cx:pt idx="20183">18436.5</cx:pt>
          <cx:pt idx="20184">15016.5</cx:pt>
          <cx:pt idx="20185">37426.5</cx:pt>
          <cx:pt idx="20186">10125</cx:pt>
          <cx:pt idx="20187">31653</cx:pt>
          <cx:pt idx="20188">12415.5</cx:pt>
          <cx:pt idx="20189">8469</cx:pt>
          <cx:pt idx="20190">40374</cx:pt>
          <cx:pt idx="20191">40216.5</cx:pt>
          <cx:pt idx="20192">35824.5</cx:pt>
          <cx:pt idx="20193">20961</cx:pt>
          <cx:pt idx="20194">38331</cx:pt>
          <cx:pt idx="20195">25056</cx:pt>
          <cx:pt idx="20196">23305.5</cx:pt>
          <cx:pt idx="20197">35541</cx:pt>
          <cx:pt idx="20198">21289.5</cx:pt>
          <cx:pt idx="20199">16456.5</cx:pt>
          <cx:pt idx="20200">61227</cx:pt>
          <cx:pt idx="20201">26995.5</cx:pt>
          <cx:pt idx="20202">31261.5</cx:pt>
          <cx:pt idx="20203">45630</cx:pt>
          <cx:pt idx="20204">29074.5</cx:pt>
          <cx:pt idx="20205">6750</cx:pt>
          <cx:pt idx="20206">14148</cx:pt>
          <cx:pt idx="20207">15952.5</cx:pt>
          <cx:pt idx="20208">23850</cx:pt>
          <cx:pt idx="20209">10849.5</cx:pt>
          <cx:pt idx="20210">27135</cx:pt>
          <cx:pt idx="20211">29947.5</cx:pt>
          <cx:pt idx="20212">24997.5</cx:pt>
          <cx:pt idx="20213">13387.5</cx:pt>
          <cx:pt idx="20214">23107.5</cx:pt>
          <cx:pt idx="20215">30384</cx:pt>
          <cx:pt idx="20216">117369</cx:pt>
          <cx:pt idx="20217">10012.5</cx:pt>
          <cx:pt idx="20218">22599</cx:pt>
          <cx:pt idx="20219">6750</cx:pt>
          <cx:pt idx="20220">10125</cx:pt>
          <cx:pt idx="20221">32521.5</cx:pt>
          <cx:pt idx="20222">13707</cx:pt>
          <cx:pt idx="20223">36328.5</cx:pt>
          <cx:pt idx="20224">13095</cx:pt>
          <cx:pt idx="20225">40671</cx:pt>
          <cx:pt idx="20226">19080</cx:pt>
          <cx:pt idx="20227">31189.5</cx:pt>
          <cx:pt idx="20228">24520.5</cx:pt>
          <cx:pt idx="20229">28782</cx:pt>
          <cx:pt idx="20230">14944.5</cx:pt>
          <cx:pt idx="20231">15246</cx:pt>
          <cx:pt idx="20232">39298.5</cx:pt>
          <cx:pt idx="20233">21361.5</cx:pt>
          <cx:pt idx="20234">14683.5</cx:pt>
          <cx:pt idx="20235">26217</cx:pt>
          <cx:pt idx="20236">26032.5</cx:pt>
          <cx:pt idx="20237">31315.5</cx:pt>
          <cx:pt idx="20238">7875</cx:pt>
          <cx:pt idx="20239">32602.5</cx:pt>
          <cx:pt idx="20240">31500</cx:pt>
          <cx:pt idx="20241">31770</cx:pt>
          <cx:pt idx="20242">25560</cx:pt>
          <cx:pt idx="20243">11101.5</cx:pt>
          <cx:pt idx="20244">40500</cx:pt>
          <cx:pt idx="20245">24561</cx:pt>
          <cx:pt idx="20246">16416</cx:pt>
          <cx:pt idx="20247">25078.5</cx:pt>
          <cx:pt idx="20248">19660.5</cx:pt>
          <cx:pt idx="20249">23346</cx:pt>
          <cx:pt idx="20250">12375</cx:pt>
          <cx:pt idx="20251">20596.5</cx:pt>
          <cx:pt idx="20252">47664</cx:pt>
          <cx:pt idx="20253">16353</cx:pt>
          <cx:pt idx="20254">26946</cx:pt>
          <cx:pt idx="20255">25321.5</cx:pt>
          <cx:pt idx="20256">9000</cx:pt>
          <cx:pt idx="20257">11245.5</cx:pt>
          <cx:pt idx="20258">19975.5</cx:pt>
          <cx:pt idx="20259">19003.5</cx:pt>
          <cx:pt idx="20260">68980.5</cx:pt>
          <cx:pt idx="20261">24592.5</cx:pt>
          <cx:pt idx="20262">17365.5</cx:pt>
          <cx:pt idx="20263">16155</cx:pt>
          <cx:pt idx="20264">20263.5</cx:pt>
          <cx:pt idx="20265">21541.5</cx:pt>
          <cx:pt idx="20266">34209</cx:pt>
          <cx:pt idx="20267">62964</cx:pt>
          <cx:pt idx="20268">26262</cx:pt>
          <cx:pt idx="20269">30348</cx:pt>
          <cx:pt idx="20270">31531.5</cx:pt>
          <cx:pt idx="20271">9000</cx:pt>
          <cx:pt idx="20272">27441</cx:pt>
          <cx:pt idx="20273">29691</cx:pt>
          <cx:pt idx="20274">17541</cx:pt>
          <cx:pt idx="20275">31333.5</cx:pt>
          <cx:pt idx="20276">19822.5</cx:pt>
          <cx:pt idx="20277">36891</cx:pt>
          <cx:pt idx="20278">33025.5</cx:pt>
          <cx:pt idx="20279">37197</cx:pt>
          <cx:pt idx="20280">32989.5</cx:pt>
          <cx:pt idx="20281">24907.5</cx:pt>
          <cx:pt idx="20282">24696</cx:pt>
          <cx:pt idx="20283">23071.5</cx:pt>
          <cx:pt idx="20284">25398</cx:pt>
          <cx:pt idx="20285">23616</cx:pt>
          <cx:pt idx="20286">19813.5</cx:pt>
          <cx:pt idx="20287">14350.5</cx:pt>
          <cx:pt idx="20288">60277.5</cx:pt>
          <cx:pt idx="20289">33579</cx:pt>
          <cx:pt idx="20290">13905</cx:pt>
          <cx:pt idx="20291">31324.5</cx:pt>
          <cx:pt idx="20292">45234</cx:pt>
          <cx:pt idx="20293">37800</cx:pt>
          <cx:pt idx="20294">32472</cx:pt>
          <cx:pt idx="20295">31527</cx:pt>
          <cx:pt idx="20296">44302.5</cx:pt>
          <cx:pt idx="20297">13095</cx:pt>
          <cx:pt idx="20298">38263.5</cx:pt>
          <cx:pt idx="20299">21109.5</cx:pt>
          <cx:pt idx="20300">30424.5</cx:pt>
          <cx:pt idx="20301">16875</cx:pt>
          <cx:pt idx="20302">17842.5</cx:pt>
          <cx:pt idx="20303">23787</cx:pt>
          <cx:pt idx="20304">57676.5</cx:pt>
          <cx:pt idx="20305">16249.5</cx:pt>
          <cx:pt idx="20306">13500</cx:pt>
          <cx:pt idx="20307">15750</cx:pt>
          <cx:pt idx="20308">30474</cx:pt>
          <cx:pt idx="20309">13500</cx:pt>
          <cx:pt idx="20310">21433.5</cx:pt>
          <cx:pt idx="20311">19413</cx:pt>
          <cx:pt idx="20312">23404.5</cx:pt>
          <cx:pt idx="20313">11826</cx:pt>
          <cx:pt idx="20314">9000</cx:pt>
          <cx:pt idx="20315">33840</cx:pt>
          <cx:pt idx="20316">21825</cx:pt>
          <cx:pt idx="20317">13396.5</cx:pt>
          <cx:pt idx="20318">36976.5</cx:pt>
          <cx:pt idx="20319">13437</cx:pt>
          <cx:pt idx="20320">38322</cx:pt>
          <cx:pt idx="20321">19476</cx:pt>
          <cx:pt idx="20322">42682.5</cx:pt>
          <cx:pt idx="20323">28179</cx:pt>
          <cx:pt idx="20324">16564.5</cx:pt>
          <cx:pt idx="20325">9202.5</cx:pt>
          <cx:pt idx="20326">21496.5</cx:pt>
          <cx:pt idx="20327">25578</cx:pt>
          <cx:pt idx="20328">16344</cx:pt>
          <cx:pt idx="20329">27679.5</cx:pt>
          <cx:pt idx="20330">26316</cx:pt>
          <cx:pt idx="20331">35703</cx:pt>
          <cx:pt idx="20332">27229.5</cx:pt>
          <cx:pt idx="20333">12694.5</cx:pt>
          <cx:pt idx="20334">10125</cx:pt>
          <cx:pt idx="20335">19125</cx:pt>
          <cx:pt idx="20336">30078</cx:pt>
          <cx:pt idx="20337">20596.5</cx:pt>
          <cx:pt idx="20338">213291</cx:pt>
          <cx:pt idx="20339">6750</cx:pt>
          <cx:pt idx="20340">12001.5</cx:pt>
          <cx:pt idx="20341">33025.5</cx:pt>
          <cx:pt idx="20342">10125</cx:pt>
          <cx:pt idx="20343">18621</cx:pt>
          <cx:pt idx="20344">22518</cx:pt>
          <cx:pt idx="20345">54517.5</cx:pt>
          <cx:pt idx="20346">16456.5</cx:pt>
          <cx:pt idx="20347">13194</cx:pt>
          <cx:pt idx="20348">25330.5</cx:pt>
          <cx:pt idx="20349">45549</cx:pt>
          <cx:pt idx="20350">36423</cx:pt>
          <cx:pt idx="20351">6750</cx:pt>
          <cx:pt idx="20352">16011</cx:pt>
          <cx:pt idx="20353">31189.5</cx:pt>
          <cx:pt idx="20354">26217</cx:pt>
          <cx:pt idx="20355">25506</cx:pt>
          <cx:pt idx="20356">36459</cx:pt>
          <cx:pt idx="20357">47277</cx:pt>
          <cx:pt idx="20358">29862</cx:pt>
          <cx:pt idx="20359">49774.5</cx:pt>
          <cx:pt idx="20360">18472.5</cx:pt>
          <cx:pt idx="20361">43353</cx:pt>
          <cx:pt idx="20362">49914</cx:pt>
          <cx:pt idx="20363">28233</cx:pt>
          <cx:pt idx="20364">28102.5</cx:pt>
          <cx:pt idx="20365">22500</cx:pt>
          <cx:pt idx="20366">7875</cx:pt>
          <cx:pt idx="20367">42259.5</cx:pt>
          <cx:pt idx="20368">20151</cx:pt>
          <cx:pt idx="20369">30289.5</cx:pt>
          <cx:pt idx="20370">41926.5</cx:pt>
          <cx:pt idx="20371">10071</cx:pt>
          <cx:pt idx="20372">31261.5</cx:pt>
          <cx:pt idx="20373">26716.5</cx:pt>
          <cx:pt idx="20374">15489</cx:pt>
          <cx:pt idx="20375">31333.5</cx:pt>
          <cx:pt idx="20376">38133</cx:pt>
          <cx:pt idx="20377">24412.5</cx:pt>
          <cx:pt idx="20378">24543</cx:pt>
          <cx:pt idx="20379">21645</cx:pt>
          <cx:pt idx="20380">12766.5</cx:pt>
          <cx:pt idx="20381">28570.5</cx:pt>
          <cx:pt idx="20382">30073.5</cx:pt>
          <cx:pt idx="20383">36459</cx:pt>
          <cx:pt idx="20384">32602.5</cx:pt>
          <cx:pt idx="20385">25618.5</cx:pt>
          <cx:pt idx="20386">24309</cx:pt>
          <cx:pt idx="20387">34582.5</cx:pt>
          <cx:pt idx="20388">20520</cx:pt>
          <cx:pt idx="20389">7933.5</cx:pt>
          <cx:pt idx="20390">16141.5</cx:pt>
          <cx:pt idx="20391">16875</cx:pt>
          <cx:pt idx="20392">49428</cx:pt>
          <cx:pt idx="20393">20655</cx:pt>
          <cx:pt idx="20394">26640</cx:pt>
          <cx:pt idx="20395">6750</cx:pt>
          <cx:pt idx="20396">38947.5</cx:pt>
          <cx:pt idx="20397">30946.5</cx:pt>
          <cx:pt idx="20398">48753</cx:pt>
          <cx:pt idx="20399">46557</cx:pt>
          <cx:pt idx="20400">47794.5</cx:pt>
          <cx:pt idx="20401">19953</cx:pt>
          <cx:pt idx="20402">26770.5</cx:pt>
          <cx:pt idx="20403">28575</cx:pt>
          <cx:pt idx="20404">23724</cx:pt>
          <cx:pt idx="20405">13783.5</cx:pt>
          <cx:pt idx="20406">32895</cx:pt>
          <cx:pt idx="20407">23773.5</cx:pt>
          <cx:pt idx="20408">29808</cx:pt>
          <cx:pt idx="20409">29988</cx:pt>
          <cx:pt idx="20410">37786.5</cx:pt>
          <cx:pt idx="20411">58167</cx:pt>
          <cx:pt idx="20412">11623.5</cx:pt>
          <cx:pt idx="20413">24831</cx:pt>
          <cx:pt idx="20414">39136.5</cx:pt>
          <cx:pt idx="20415">13500</cx:pt>
          <cx:pt idx="20416">56223</cx:pt>
          <cx:pt idx="20417">30699</cx:pt>
          <cx:pt idx="20418">18270</cx:pt>
          <cx:pt idx="20419">26284.5</cx:pt>
          <cx:pt idx="20420">18643.5</cx:pt>
          <cx:pt idx="20421">11043</cx:pt>
          <cx:pt idx="20422">26082</cx:pt>
          <cx:pt idx="20423">21888</cx:pt>
          <cx:pt idx="20424">8460</cx:pt>
          <cx:pt idx="20425">22680</cx:pt>
          <cx:pt idx="20426">21010.5</cx:pt>
          <cx:pt idx="20427">9000</cx:pt>
          <cx:pt idx="20428">33493.5</cx:pt>
          <cx:pt idx="20429">35271</cx:pt>
          <cx:pt idx="20430">14634</cx:pt>
          <cx:pt idx="20431">15345</cx:pt>
          <cx:pt idx="20432">21888</cx:pt>
          <cx:pt idx="20433">54081</cx:pt>
          <cx:pt idx="20434">20394</cx:pt>
          <cx:pt idx="20435">9787.5</cx:pt>
          <cx:pt idx="20436">23850</cx:pt>
          <cx:pt idx="20437">24610.5</cx:pt>
          <cx:pt idx="20438">13500</cx:pt>
          <cx:pt idx="20439">16312.5</cx:pt>
          <cx:pt idx="20440">27544.5</cx:pt>
          <cx:pt idx="20441">23571</cx:pt>
          <cx:pt idx="20442">12919.5</cx:pt>
          <cx:pt idx="20443">9000</cx:pt>
          <cx:pt idx="20444">44140.5</cx:pt>
          <cx:pt idx="20445">22500</cx:pt>
          <cx:pt idx="20446">23598</cx:pt>
          <cx:pt idx="20447">22585.5</cx:pt>
          <cx:pt idx="20448">37669.5</cx:pt>
          <cx:pt idx="20449">13387.5</cx:pt>
          <cx:pt idx="20450">35824.5</cx:pt>
          <cx:pt idx="20451">41791.5</cx:pt>
          <cx:pt idx="20452">45414</cx:pt>
          <cx:pt idx="20453">42228</cx:pt>
          <cx:pt idx="20454">24259.5</cx:pt>
          <cx:pt idx="20455">25960.5</cx:pt>
          <cx:pt idx="20456">45954</cx:pt>
          <cx:pt idx="20457">27679.5</cx:pt>
          <cx:pt idx="20458">17775</cx:pt>
          <cx:pt idx="20459">10125</cx:pt>
          <cx:pt idx="20460">21343.5</cx:pt>
          <cx:pt idx="20461">38686.5</cx:pt>
          <cx:pt idx="20462">36202.5</cx:pt>
          <cx:pt idx="20463">37570.5</cx:pt>
          <cx:pt idx="20464">41791.5</cx:pt>
          <cx:pt idx="20465">13153.5</cx:pt>
          <cx:pt idx="20466">30204</cx:pt>
          <cx:pt idx="20467">49905</cx:pt>
          <cx:pt idx="20468">94527</cx:pt>
          <cx:pt idx="20469">24543</cx:pt>
          <cx:pt idx="20470">16056</cx:pt>
          <cx:pt idx="20471">13437</cx:pt>
          <cx:pt idx="20472">21775.5</cx:pt>
          <cx:pt idx="20473">11511</cx:pt>
          <cx:pt idx="20474">34870.5</cx:pt>
          <cx:pt idx="20475">28786.5</cx:pt>
          <cx:pt idx="20476">44275.5</cx:pt>
          <cx:pt idx="20477">13896</cx:pt>
          <cx:pt idx="20478">36000</cx:pt>
          <cx:pt idx="20479">27792</cx:pt>
          <cx:pt idx="20480">32895</cx:pt>
          <cx:pt idx="20481">16407</cx:pt>
          <cx:pt idx="20482">22437</cx:pt>
          <cx:pt idx="20483">30393</cx:pt>
          <cx:pt idx="20484">24750</cx:pt>
          <cx:pt idx="20485">21375</cx:pt>
          <cx:pt idx="20486">34587</cx:pt>
          <cx:pt idx="20487">10039.5</cx:pt>
          <cx:pt idx="20488">43789.5</cx:pt>
          <cx:pt idx="20489">23800.5</cx:pt>
          <cx:pt idx="20490">17514</cx:pt>
          <cx:pt idx="20491">24786</cx:pt>
          <cx:pt idx="20492">22923</cx:pt>
          <cx:pt idx="20493">19093.5</cx:pt>
          <cx:pt idx="20494">27153</cx:pt>
          <cx:pt idx="20495">17779.5</cx:pt>
          <cx:pt idx="20496">40500</cx:pt>
          <cx:pt idx="20497">32895</cx:pt>
          <cx:pt idx="20498">44289</cx:pt>
          <cx:pt idx="20499">40963.5</cx:pt>
          <cx:pt idx="20500">10552.5</cx:pt>
          <cx:pt idx="20501">11250</cx:pt>
          <cx:pt idx="20502">41692.5</cx:pt>
          <cx:pt idx="20503">14377.5</cx:pt>
          <cx:pt idx="20504">31923</cx:pt>
          <cx:pt idx="20505">43312.5</cx:pt>
          <cx:pt idx="20506">22171.5</cx:pt>
          <cx:pt idx="20507">11632.5</cx:pt>
          <cx:pt idx="20508">24907.5</cx:pt>
          <cx:pt idx="20509">21528</cx:pt>
          <cx:pt idx="20510">37701</cx:pt>
          <cx:pt idx="20511">32764.5</cx:pt>
          <cx:pt idx="20512">37800</cx:pt>
          <cx:pt idx="20513">71235</cx:pt>
          <cx:pt idx="20514">26145</cx:pt>
          <cx:pt idx="20515">14332.5</cx:pt>
          <cx:pt idx="20516">22189.5</cx:pt>
          <cx:pt idx="20517">27486</cx:pt>
          <cx:pt idx="20518">26226</cx:pt>
          <cx:pt idx="20519">22068</cx:pt>
          <cx:pt idx="20520">5589</cx:pt>
          <cx:pt idx="20521">9000</cx:pt>
          <cx:pt idx="20522">20979</cx:pt>
          <cx:pt idx="20523">25303.5</cx:pt>
          <cx:pt idx="20524">39474</cx:pt>
          <cx:pt idx="20525">32472</cx:pt>
          <cx:pt idx="20526">39933</cx:pt>
          <cx:pt idx="20527">29250</cx:pt>
          <cx:pt idx="20528">37800</cx:pt>
          <cx:pt idx="20529">24192</cx:pt>
          <cx:pt idx="20530">15268.5</cx:pt>
          <cx:pt idx="20531">9711</cx:pt>
          <cx:pt idx="20532">12307.5</cx:pt>
          <cx:pt idx="20533">11488.5</cx:pt>
          <cx:pt idx="20534">12586.5</cx:pt>
          <cx:pt idx="20535">27423</cx:pt>
          <cx:pt idx="20536">24691.5</cx:pt>
          <cx:pt idx="20537">62568</cx:pt>
          <cx:pt idx="20538">34110</cx:pt>
          <cx:pt idx="20539">36292.5</cx:pt>
          <cx:pt idx="20540">33277.5</cx:pt>
          <cx:pt idx="20541">29677.5</cx:pt>
          <cx:pt idx="20542">20250</cx:pt>
          <cx:pt idx="20543">5535</cx:pt>
          <cx:pt idx="20544">14274</cx:pt>
          <cx:pt idx="20545">16875</cx:pt>
          <cx:pt idx="20546">48631.5</cx:pt>
          <cx:pt idx="20547">12433.5</cx:pt>
          <cx:pt idx="20548">30730.5</cx:pt>
          <cx:pt idx="20549">20961</cx:pt>
          <cx:pt idx="20550">25816.5</cx:pt>
          <cx:pt idx="20551">40504.5</cx:pt>
          <cx:pt idx="20552">19642.5</cx:pt>
          <cx:pt idx="20553">32017.5</cx:pt>
          <cx:pt idx="20554">19359</cx:pt>
          <cx:pt idx="20555">23773.5</cx:pt>
          <cx:pt idx="20556">35028</cx:pt>
          <cx:pt idx="20557">41562</cx:pt>
          <cx:pt idx="20558">35617.5</cx:pt>
          <cx:pt idx="20559">28552.5</cx:pt>
          <cx:pt idx="20560">42079.5</cx:pt>
          <cx:pt idx="20561">9747</cx:pt>
          <cx:pt idx="20562">27306</cx:pt>
          <cx:pt idx="20563">30717</cx:pt>
          <cx:pt idx="20564">14899.5</cx:pt>
          <cx:pt idx="20565">13684.5</cx:pt>
          <cx:pt idx="20566">68643</cx:pt>
          <cx:pt idx="20567">31374</cx:pt>
          <cx:pt idx="20568">9000</cx:pt>
          <cx:pt idx="20569">25573.5</cx:pt>
          <cx:pt idx="20570">24003</cx:pt>
          <cx:pt idx="20571">9616.5</cx:pt>
          <cx:pt idx="20572">19197</cx:pt>
          <cx:pt idx="20573">9000</cx:pt>
          <cx:pt idx="20574">43839</cx:pt>
          <cx:pt idx="20575">15777</cx:pt>
          <cx:pt idx="20576">10125</cx:pt>
          <cx:pt idx="20577">45333</cx:pt>
          <cx:pt idx="20578">34587</cx:pt>
          <cx:pt idx="20579">22018.5</cx:pt>
          <cx:pt idx="20580">30397.5</cx:pt>
          <cx:pt idx="20581">33534</cx:pt>
          <cx:pt idx="20582">20011.5</cx:pt>
          <cx:pt idx="20583">32895</cx:pt>
          <cx:pt idx="20584">26640</cx:pt>
          <cx:pt idx="20585">13203</cx:pt>
          <cx:pt idx="20586">38322</cx:pt>
          <cx:pt idx="20587">51412.5</cx:pt>
          <cx:pt idx="20588">25114.5</cx:pt>
          <cx:pt idx="20589">14620.5</cx:pt>
          <cx:pt idx="20590">23773.5</cx:pt>
          <cx:pt idx="20591">14607</cx:pt>
          <cx:pt idx="20592">17338.5</cx:pt>
          <cx:pt idx="20593">15880.5</cx:pt>
          <cx:pt idx="20594">17563.5</cx:pt>
          <cx:pt idx="20595">9000</cx:pt>
          <cx:pt idx="20596">60916.5</cx:pt>
          <cx:pt idx="20597">35158.5</cx:pt>
          <cx:pt idx="20598">14148</cx:pt>
          <cx:pt idx="20599">9000</cx:pt>
          <cx:pt idx="20600">5049</cx:pt>
          <cx:pt idx="20601">31653</cx:pt>
          <cx:pt idx="20602">9000</cx:pt>
          <cx:pt idx="20603">16713</cx:pt>
          <cx:pt idx="20604">7632</cx:pt>
          <cx:pt idx="20605">52753.5</cx:pt>
          <cx:pt idx="20606">20133</cx:pt>
          <cx:pt idx="20607">26068.5</cx:pt>
          <cx:pt idx="20608">12037.5</cx:pt>
          <cx:pt idx="20609">25209</cx:pt>
          <cx:pt idx="20610">52452</cx:pt>
          <cx:pt idx="20611">19791</cx:pt>
          <cx:pt idx="20612">36553.5</cx:pt>
          <cx:pt idx="20613">21933</cx:pt>
          <cx:pt idx="20614">13500</cx:pt>
          <cx:pt idx="20615">6043.5</cx:pt>
          <cx:pt idx="20616">45414</cx:pt>
          <cx:pt idx="20617">8235</cx:pt>
          <cx:pt idx="20618">24214.5</cx:pt>
          <cx:pt idx="20619">37417.5</cx:pt>
          <cx:pt idx="20620">30951</cx:pt>
          <cx:pt idx="20621">17667</cx:pt>
          <cx:pt idx="20622">32998.5</cx:pt>
          <cx:pt idx="20623">21937.5</cx:pt>
          <cx:pt idx="20624">21906</cx:pt>
          <cx:pt idx="20625">10341</cx:pt>
          <cx:pt idx="20626">28129.5</cx:pt>
          <cx:pt idx="20627">50269.5</cx:pt>
          <cx:pt idx="20628">36292.5</cx:pt>
          <cx:pt idx="20629">23800.5</cx:pt>
          <cx:pt idx="20630">23490</cx:pt>
          <cx:pt idx="20631">50895</cx:pt>
          <cx:pt idx="20632">36162</cx:pt>
          <cx:pt idx="20633">61384.5</cx:pt>
          <cx:pt idx="20634">42372</cx:pt>
          <cx:pt idx="20635">27315</cx:pt>
          <cx:pt idx="20636">19476</cx:pt>
          <cx:pt idx="20637">11884.5</cx:pt>
          <cx:pt idx="20638">42790.5</cx:pt>
          <cx:pt idx="20639">36841.5</cx:pt>
          <cx:pt idx="20640">40167</cx:pt>
          <cx:pt idx="20641">17752.5</cx:pt>
          <cx:pt idx="20642">9000</cx:pt>
          <cx:pt idx="20643">48631.5</cx:pt>
          <cx:pt idx="20644">8181</cx:pt>
          <cx:pt idx="20645">39528</cx:pt>
          <cx:pt idx="20646">70263</cx:pt>
          <cx:pt idx="20647">45679.5</cx:pt>
          <cx:pt idx="20648">28503</cx:pt>
          <cx:pt idx="20649">55507.5</cx:pt>
          <cx:pt idx="20650">21982.5</cx:pt>
          <cx:pt idx="20651">23643</cx:pt>
          <cx:pt idx="20652">9000</cx:pt>
          <cx:pt idx="20653">30136.5</cx:pt>
          <cx:pt idx="20654">38938.5</cx:pt>
          <cx:pt idx="20655">40189.5</cx:pt>
          <cx:pt idx="20656">17694</cx:pt>
          <cx:pt idx="20657">25375.5</cx:pt>
          <cx:pt idx="20658">19606.5</cx:pt>
          <cx:pt idx="20659">15790.5</cx:pt>
          <cx:pt idx="20660">14863.5</cx:pt>
          <cx:pt idx="20661">16893</cx:pt>
          <cx:pt idx="20662">13158</cx:pt>
          <cx:pt idx="20663">10053</cx:pt>
          <cx:pt idx="20664">35523</cx:pt>
          <cx:pt idx="20665">19867.5</cx:pt>
          <cx:pt idx="20666">30573</cx:pt>
          <cx:pt idx="20667">57649.5</cx:pt>
          <cx:pt idx="20668">29731.5</cx:pt>
          <cx:pt idx="20669">21906</cx:pt>
          <cx:pt idx="20670">54094.5</cx:pt>
          <cx:pt idx="20671">29700</cx:pt>
          <cx:pt idx="20672">23031</cx:pt>
          <cx:pt idx="20673">37629</cx:pt>
          <cx:pt idx="20674">41692.5</cx:pt>
          <cx:pt idx="20675">19768.5</cx:pt>
          <cx:pt idx="20676">42205.5</cx:pt>
          <cx:pt idx="20677">19039.5</cx:pt>
          <cx:pt idx="20678">54364.5</cx:pt>
          <cx:pt idx="20679">19530</cx:pt>
          <cx:pt idx="20680">54472.5</cx:pt>
          <cx:pt idx="20681">33709.5</cx:pt>
          <cx:pt idx="20682">13045.5</cx:pt>
          <cx:pt idx="20683">27544.5</cx:pt>
          <cx:pt idx="20684">10125</cx:pt>
          <cx:pt idx="20685">37588.5</cx:pt>
          <cx:pt idx="20686">25537.5</cx:pt>
          <cx:pt idx="20687">37948.5</cx:pt>
          <cx:pt idx="20688">10363.5</cx:pt>
          <cx:pt idx="20689">34362</cx:pt>
          <cx:pt idx="20690">10692</cx:pt>
          <cx:pt idx="20691">16150.5</cx:pt>
          <cx:pt idx="20692">40090.5</cx:pt>
          <cx:pt idx="20693">35617.5</cx:pt>
          <cx:pt idx="20694">31752</cx:pt>
          <cx:pt idx="20695">29943</cx:pt>
          <cx:pt idx="20696">38304</cx:pt>
          <cx:pt idx="20697">43546.5</cx:pt>
          <cx:pt idx="20698">26316</cx:pt>
          <cx:pt idx="20699">26032.5</cx:pt>
          <cx:pt idx="20700">22500</cx:pt>
          <cx:pt idx="20701">10489.5</cx:pt>
          <cx:pt idx="20702">28786.5</cx:pt>
          <cx:pt idx="20703">27166.5</cx:pt>
          <cx:pt idx="20704">31747.5</cx:pt>
          <cx:pt idx="20705">39933</cx:pt>
          <cx:pt idx="20706">9000</cx:pt>
          <cx:pt idx="20707">26928</cx:pt>
          <cx:pt idx="20708">20997</cx:pt>
          <cx:pt idx="20709">24592.5</cx:pt>
          <cx:pt idx="20710">13500</cx:pt>
          <cx:pt idx="20711">36090</cx:pt>
          <cx:pt idx="20712">39307.5</cx:pt>
          <cx:pt idx="20713">23719.5</cx:pt>
          <cx:pt idx="20714">27324</cx:pt>
          <cx:pt idx="20715">6921</cx:pt>
          <cx:pt idx="20716">29506.5</cx:pt>
          <cx:pt idx="20717">84937.5</cx:pt>
          <cx:pt idx="20718">37053</cx:pt>
          <cx:pt idx="20719">39604.5</cx:pt>
          <cx:pt idx="20720">22500</cx:pt>
          <cx:pt idx="20721">12375</cx:pt>
          <cx:pt idx="20722">27153</cx:pt>
          <cx:pt idx="20723">19260</cx:pt>
          <cx:pt idx="20724">29034</cx:pt>
          <cx:pt idx="20725">24246</cx:pt>
          <cx:pt idx="20726">20250</cx:pt>
          <cx:pt idx="20727">48118.5</cx:pt>
          <cx:pt idx="20728">20250</cx:pt>
          <cx:pt idx="20729">43978.5</cx:pt>
          <cx:pt idx="20730">30528</cx:pt>
          <cx:pt idx="20731">38938.5</cx:pt>
          <cx:pt idx="20732">13387.5</cx:pt>
          <cx:pt idx="20733">8545.5</cx:pt>
          <cx:pt idx="20734">24232.5</cx:pt>
          <cx:pt idx="20735">56137.5</cx:pt>
          <cx:pt idx="20736">29245.5</cx:pt>
          <cx:pt idx="20737">17149.5</cx:pt>
          <cx:pt idx="20738">17775</cx:pt>
          <cx:pt idx="20739">31486.5</cx:pt>
          <cx:pt idx="20740">10030.5</cx:pt>
          <cx:pt idx="20741">29659.5</cx:pt>
          <cx:pt idx="20742">30528</cx:pt>
          <cx:pt idx="20743">28975.5</cx:pt>
          <cx:pt idx="20744">45000</cx:pt>
          <cx:pt idx="20745">61438.5</cx:pt>
          <cx:pt idx="20746">53406</cx:pt>
          <cx:pt idx="20747">28498.5</cx:pt>
          <cx:pt idx="20748">21109.5</cx:pt>
          <cx:pt idx="20749">30762</cx:pt>
          <cx:pt idx="20750">14184</cx:pt>
          <cx:pt idx="20751">11893.5</cx:pt>
          <cx:pt idx="20752">13500</cx:pt>
          <cx:pt idx="20753">12780</cx:pt>
          <cx:pt idx="20754">40702.5</cx:pt>
          <cx:pt idx="20755">13936.5</cx:pt>
          <cx:pt idx="20756">9922.5</cx:pt>
          <cx:pt idx="20757">32521.5</cx:pt>
          <cx:pt idx="20758">41598</cx:pt>
          <cx:pt idx="20759">20574</cx:pt>
          <cx:pt idx="20760">26271</cx:pt>
          <cx:pt idx="20761">28759.5</cx:pt>
          <cx:pt idx="20762">14305.5</cx:pt>
          <cx:pt idx="20763">40063.5</cx:pt>
          <cx:pt idx="20764">9013.5</cx:pt>
          <cx:pt idx="20765">16573.5</cx:pt>
          <cx:pt idx="20766">17383.5</cx:pt>
          <cx:pt idx="20767">26311.5</cx:pt>
          <cx:pt idx="20768">27661.5</cx:pt>
          <cx:pt idx="20769">56205</cx:pt>
          <cx:pt idx="20770">51543</cx:pt>
          <cx:pt idx="20771">35104.5</cx:pt>
          <cx:pt idx="20772">38263.5</cx:pt>
          <cx:pt idx="20773">9760.5</cx:pt>
          <cx:pt idx="20774">23139</cx:pt>
          <cx:pt idx="20775">25204.5</cx:pt>
          <cx:pt idx="20776">41499</cx:pt>
          <cx:pt idx="20777">8851.5</cx:pt>
          <cx:pt idx="20778">31653</cx:pt>
          <cx:pt idx="20779">23260.5</cx:pt>
          <cx:pt idx="20780">34173</cx:pt>
          <cx:pt idx="20781">26640</cx:pt>
          <cx:pt idx="20782">35469</cx:pt>
          <cx:pt idx="20783">19525.5</cx:pt>
          <cx:pt idx="20784">32017.5</cx:pt>
          <cx:pt idx="20785">30393</cx:pt>
          <cx:pt idx="20786">3523.5</cx:pt>
          <cx:pt idx="20787">45049.5</cx:pt>
          <cx:pt idx="20788">14350.5</cx:pt>
          <cx:pt idx="20789">10404</cx:pt>
          <cx:pt idx="20790">13347</cx:pt>
          <cx:pt idx="20791">4446</cx:pt>
          <cx:pt idx="20792">15250.5</cx:pt>
          <cx:pt idx="20793">53122.5</cx:pt>
          <cx:pt idx="20794">23580</cx:pt>
          <cx:pt idx="20795">23107.5</cx:pt>
          <cx:pt idx="20796">26901</cx:pt>
          <cx:pt idx="20797">21888</cx:pt>
          <cx:pt idx="20798">19237.5</cx:pt>
          <cx:pt idx="20799">32017.5</cx:pt>
          <cx:pt idx="20800">19984.5</cx:pt>
          <cx:pt idx="20801">36931.5</cx:pt>
          <cx:pt idx="20802">20272.5</cx:pt>
          <cx:pt idx="20803">31653</cx:pt>
          <cx:pt idx="20804">28737</cx:pt>
          <cx:pt idx="20805">21906</cx:pt>
          <cx:pt idx="20806">32602.5</cx:pt>
          <cx:pt idx="20807">10125</cx:pt>
          <cx:pt idx="20808">13689</cx:pt>
          <cx:pt idx="20809">23026.5</cx:pt>
          <cx:pt idx="20810">16096.5</cx:pt>
          <cx:pt idx="20811">11250</cx:pt>
          <cx:pt idx="20812">26316</cx:pt>
          <cx:pt idx="20813">73467</cx:pt>
          <cx:pt idx="20814">19255.5</cx:pt>
          <cx:pt idx="20815">49117.5</cx:pt>
          <cx:pt idx="20816">33588</cx:pt>
          <cx:pt idx="20817">42934.5</cx:pt>
          <cx:pt idx="20818">29547</cx:pt>
          <cx:pt idx="20819">22500</cx:pt>
          <cx:pt idx="20820">24961.5</cx:pt>
          <cx:pt idx="20821">10678.5</cx:pt>
          <cx:pt idx="20822">29205</cx:pt>
          <cx:pt idx="20823">23238</cx:pt>
          <cx:pt idx="20824">29083.5</cx:pt>
          <cx:pt idx="20825">28552.5</cx:pt>
          <cx:pt idx="20826">40063.5</cx:pt>
          <cx:pt idx="20827">18022.5</cx:pt>
          <cx:pt idx="20828">18985.5</cx:pt>
          <cx:pt idx="20829">38754</cx:pt>
          <cx:pt idx="20830">40239</cx:pt>
          <cx:pt idx="20831">10125</cx:pt>
          <cx:pt idx="20832">9000</cx:pt>
          <cx:pt idx="20833">12726</cx:pt>
          <cx:pt idx="20834">48631.5</cx:pt>
          <cx:pt idx="20835">19867.5</cx:pt>
          <cx:pt idx="20836">23665.5</cx:pt>
          <cx:pt idx="20837">34555.5</cx:pt>
          <cx:pt idx="20838">12564</cx:pt>
          <cx:pt idx="20839">8046</cx:pt>
          <cx:pt idx="20840">23035.5</cx:pt>
          <cx:pt idx="20841">35568</cx:pt>
          <cx:pt idx="20842">13500</cx:pt>
          <cx:pt idx="20843">19039.5</cx:pt>
          <cx:pt idx="20844">25924.5</cx:pt>
          <cx:pt idx="20845">14350.5</cx:pt>
          <cx:pt idx="20846">42331.5</cx:pt>
          <cx:pt idx="20847">68944.5</cx:pt>
          <cx:pt idx="20848">9198</cx:pt>
          <cx:pt idx="20849">18760.5</cx:pt>
          <cx:pt idx="20850">44568</cx:pt>
          <cx:pt idx="20851">27787.5</cx:pt>
          <cx:pt idx="20852">26446.5</cx:pt>
          <cx:pt idx="20853">18868.5</cx:pt>
          <cx:pt idx="20854">19291.5</cx:pt>
          <cx:pt idx="20855">21897</cx:pt>
          <cx:pt idx="20856">30838.5</cx:pt>
          <cx:pt idx="20857">39307.5</cx:pt>
          <cx:pt idx="20858">17694</cx:pt>
          <cx:pt idx="20859">37759.5</cx:pt>
          <cx:pt idx="20860">12564</cx:pt>
          <cx:pt idx="20861">24705</cx:pt>
          <cx:pt idx="20862">24201</cx:pt>
          <cx:pt idx="20863">22383</cx:pt>
          <cx:pt idx="20864">21775.5</cx:pt>
          <cx:pt idx="20865">21141</cx:pt>
          <cx:pt idx="20866">9814.5</cx:pt>
          <cx:pt idx="20867">31261.5</cx:pt>
          <cx:pt idx="20868">23926.5</cx:pt>
          <cx:pt idx="20869">20002.5</cx:pt>
          <cx:pt idx="20870">40216.5</cx:pt>
          <cx:pt idx="20871">26086.5</cx:pt>
          <cx:pt idx="20872">24799.5</cx:pt>
          <cx:pt idx="20873">47322</cx:pt>
          <cx:pt idx="20874">43785</cx:pt>
          <cx:pt idx="20875">25470</cx:pt>
          <cx:pt idx="20876">20011.5</cx:pt>
          <cx:pt idx="20877">36459</cx:pt>
          <cx:pt idx="20878">6750</cx:pt>
          <cx:pt idx="20879">5391</cx:pt>
          <cx:pt idx="20880">13774.5</cx:pt>
          <cx:pt idx="20881">30078</cx:pt>
          <cx:pt idx="20882">22747.5</cx:pt>
          <cx:pt idx="20883">27256.5</cx:pt>
          <cx:pt idx="20884">15705</cx:pt>
          <cx:pt idx="20885">13473</cx:pt>
          <cx:pt idx="20886">37098</cx:pt>
          <cx:pt idx="20887">40320</cx:pt>
          <cx:pt idx="20888">23242.5</cx:pt>
          <cx:pt idx="20889">14170.5</cx:pt>
          <cx:pt idx="20890">27621</cx:pt>
          <cx:pt idx="20891">27022.5</cx:pt>
          <cx:pt idx="20892">40216.5</cx:pt>
          <cx:pt idx="20893">12024</cx:pt>
          <cx:pt idx="20894">24592.5</cx:pt>
          <cx:pt idx="20895">38452.5</cx:pt>
          <cx:pt idx="20896">74754</cx:pt>
          <cx:pt idx="20897">44635.5</cx:pt>
          <cx:pt idx="20898">7906.5</cx:pt>
          <cx:pt idx="20899">19372.5</cx:pt>
          <cx:pt idx="20900">32521.5</cx:pt>
          <cx:pt idx="20901">20250</cx:pt>
          <cx:pt idx="20902">50422.5</cx:pt>
          <cx:pt idx="20903">11290.5</cx:pt>
          <cx:pt idx="20904">17874</cx:pt>
          <cx:pt idx="20905">43443</cx:pt>
          <cx:pt idx="20906">22090.5</cx:pt>
          <cx:pt idx="20907">41427</cx:pt>
          <cx:pt idx="20908">29209.5</cx:pt>
          <cx:pt idx="20909">38331</cx:pt>
          <cx:pt idx="20910">20250</cx:pt>
          <cx:pt idx="20911">37296</cx:pt>
          <cx:pt idx="20912">46084.5</cx:pt>
          <cx:pt idx="20913">35937</cx:pt>
          <cx:pt idx="20914">19039.5</cx:pt>
          <cx:pt idx="20915">20430</cx:pt>
          <cx:pt idx="20916">26217</cx:pt>
          <cx:pt idx="20917">39924</cx:pt>
          <cx:pt idx="20918">26824.5</cx:pt>
          <cx:pt idx="20919">13306.5</cx:pt>
          <cx:pt idx="20920">44694</cx:pt>
          <cx:pt idx="20921">30442.5</cx:pt>
          <cx:pt idx="20922">13500</cx:pt>
          <cx:pt idx="20923">38137.5</cx:pt>
          <cx:pt idx="20924">40887</cx:pt>
          <cx:pt idx="20925">26685</cx:pt>
          <cx:pt idx="20926">26316</cx:pt>
          <cx:pt idx="20927">21645</cx:pt>
          <cx:pt idx="20928">16087.5</cx:pt>
          <cx:pt idx="20929">7533</cx:pt>
          <cx:pt idx="20930">25614</cx:pt>
          <cx:pt idx="20931">28930.5</cx:pt>
          <cx:pt idx="20932">36567</cx:pt>
          <cx:pt idx="20933">5283</cx:pt>
          <cx:pt idx="20934">9202.5</cx:pt>
          <cx:pt idx="20935">47079</cx:pt>
          <cx:pt idx="20936">20119.5</cx:pt>
          <cx:pt idx="20937">24835.5</cx:pt>
          <cx:pt idx="20938">38686.5</cx:pt>
          <cx:pt idx="20939">15966</cx:pt>
          <cx:pt idx="20940">35554.5</cx:pt>
          <cx:pt idx="20941">15750</cx:pt>
          <cx:pt idx="20942">6750</cx:pt>
          <cx:pt idx="20943">6750</cx:pt>
          <cx:pt idx="20944">88839</cx:pt>
          <cx:pt idx="20945">68643</cx:pt>
          <cx:pt idx="20946">26217</cx:pt>
          <cx:pt idx="20947">13963.5</cx:pt>
          <cx:pt idx="20948">19093.5</cx:pt>
          <cx:pt idx="20949">37008</cx:pt>
          <cx:pt idx="20950">20776.5</cx:pt>
          <cx:pt idx="20951">44275.5</cx:pt>
          <cx:pt idx="20952">36328.5</cx:pt>
          <cx:pt idx="20953">40320</cx:pt>
          <cx:pt idx="20954">17590.5</cx:pt>
          <cx:pt idx="20955">32553</cx:pt>
          <cx:pt idx="20956">42822</cx:pt>
          <cx:pt idx="20957">59589</cx:pt>
          <cx:pt idx="20958">30843</cx:pt>
          <cx:pt idx="20959">44694</cx:pt>
          <cx:pt idx="20960">33750</cx:pt>
          <cx:pt idx="20961">11362.5</cx:pt>
          <cx:pt idx="20962">22905</cx:pt>
          <cx:pt idx="20963">19183.5</cx:pt>
          <cx:pt idx="20964">15880.5</cx:pt>
          <cx:pt idx="20965">64552.5</cx:pt>
          <cx:pt idx="20966">15300</cx:pt>
          <cx:pt idx="20967">37669.5</cx:pt>
          <cx:pt idx="20968">45463.5</cx:pt>
          <cx:pt idx="20969">27805.5</cx:pt>
          <cx:pt idx="20970">35554.5</cx:pt>
          <cx:pt idx="20971">11745</cx:pt>
          <cx:pt idx="20972">38025</cx:pt>
          <cx:pt idx="20973">22018.5</cx:pt>
          <cx:pt idx="20974">11956.5</cx:pt>
          <cx:pt idx="20975">21919.5</cx:pt>
          <cx:pt idx="20976">11835</cx:pt>
          <cx:pt idx="20977">21420</cx:pt>
          <cx:pt idx="20978">56092.5</cx:pt>
          <cx:pt idx="20979">24718.5</cx:pt>
          <cx:pt idx="20980">43191</cx:pt>
          <cx:pt idx="20981">8226</cx:pt>
          <cx:pt idx="20982">11029.5</cx:pt>
          <cx:pt idx="20983">8788.5</cx:pt>
          <cx:pt idx="20984">18103.5</cx:pt>
          <cx:pt idx="20985">23107.5</cx:pt>
          <cx:pt idx="20986">30717</cx:pt>
          <cx:pt idx="20987">6939</cx:pt>
          <cx:pt idx="20988">9000</cx:pt>
          <cx:pt idx="20989">21672</cx:pt>
          <cx:pt idx="20990">11853</cx:pt>
          <cx:pt idx="20991">24808.5</cx:pt>
          <cx:pt idx="20992">31653</cx:pt>
          <cx:pt idx="20993">45153</cx:pt>
          <cx:pt idx="20994">47191.5</cx:pt>
          <cx:pt idx="20995">43425</cx:pt>
          <cx:pt idx="20996">29650.5</cx:pt>
          <cx:pt idx="20997">26905.5</cx:pt>
          <cx:pt idx="20998">23773.5</cx:pt>
          <cx:pt idx="20999">11250</cx:pt>
          <cx:pt idx="21000">13500</cx:pt>
          <cx:pt idx="21001">10894.5</cx:pt>
          <cx:pt idx="21002">9000</cx:pt>
          <cx:pt idx="21003">9486</cx:pt>
          <cx:pt idx="21004">21109.5</cx:pt>
          <cx:pt idx="21005">31059</cx:pt>
          <cx:pt idx="21006">14535</cx:pt>
          <cx:pt idx="21007">25186.5</cx:pt>
          <cx:pt idx="21008">25816.5</cx:pt>
          <cx:pt idx="21009">13500</cx:pt>
          <cx:pt idx="21010">16654.5</cx:pt>
          <cx:pt idx="21011">52168.5</cx:pt>
          <cx:pt idx="21012">77494.5</cx:pt>
          <cx:pt idx="21013">21438</cx:pt>
          <cx:pt idx="21014">23121</cx:pt>
          <cx:pt idx="21015">31518</cx:pt>
          <cx:pt idx="21016">25078.5</cx:pt>
          <cx:pt idx="21017">25537.5</cx:pt>
          <cx:pt idx="21018">33489</cx:pt>
          <cx:pt idx="21019">41404.5</cx:pt>
          <cx:pt idx="21020">20205</cx:pt>
          <cx:pt idx="21021">46701</cx:pt>
          <cx:pt idx="21022">22977</cx:pt>
          <cx:pt idx="21023">21195</cx:pt>
          <cx:pt idx="21024">12001.5</cx:pt>
          <cx:pt idx="21025">39298.5</cx:pt>
          <cx:pt idx="21026">16195.5</cx:pt>
          <cx:pt idx="21027">32553</cx:pt>
          <cx:pt idx="21028">9000</cx:pt>
          <cx:pt idx="21029">37669.5</cx:pt>
          <cx:pt idx="21030">13432.5</cx:pt>
          <cx:pt idx="21031">24088.5</cx:pt>
          <cx:pt idx="21032">14751</cx:pt>
          <cx:pt idx="21033">61906.5</cx:pt>
          <cx:pt idx="21034">30240</cx:pt>
          <cx:pt idx="21035">78052.5</cx:pt>
          <cx:pt idx="21036">42547.5</cx:pt>
          <cx:pt idx="21037">13095</cx:pt>
          <cx:pt idx="21038">35761.5</cx:pt>
          <cx:pt idx="21039">20479.5</cx:pt>
          <cx:pt idx="21040">39474</cx:pt>
          <cx:pt idx="21041">33750</cx:pt>
          <cx:pt idx="21042">36292.5</cx:pt>
          <cx:pt idx="21043">16969.5</cx:pt>
          <cx:pt idx="21044">21109.5</cx:pt>
          <cx:pt idx="21045">15241.5</cx:pt>
          <cx:pt idx="21046">35487</cx:pt>
          <cx:pt idx="21047">10579.5</cx:pt>
          <cx:pt idx="21048">24340.5</cx:pt>
          <cx:pt idx="21049">26284.5</cx:pt>
          <cx:pt idx="21050">22437</cx:pt>
          <cx:pt idx="21051">20970</cx:pt>
          <cx:pt idx="21052">15750</cx:pt>
          <cx:pt idx="21053">38146.5</cx:pt>
          <cx:pt idx="21054">7065</cx:pt>
          <cx:pt idx="21055">19975.5</cx:pt>
          <cx:pt idx="21056">5935.5</cx:pt>
          <cx:pt idx="21057">8136</cx:pt>
          <cx:pt idx="21058">34587</cx:pt>
          <cx:pt idx="21059">48586.5</cx:pt>
          <cx:pt idx="21060">11250</cx:pt>
          <cx:pt idx="21061">26833.5</cx:pt>
          <cx:pt idx="21062">28597.5</cx:pt>
          <cx:pt idx="21063">23440.5</cx:pt>
          <cx:pt idx="21064">20299.5</cx:pt>
          <cx:pt idx="21065">22090.5</cx:pt>
          <cx:pt idx="21066">13351.5</cx:pt>
          <cx:pt idx="21067">23089.5</cx:pt>
          <cx:pt idx="21068">26316</cx:pt>
          <cx:pt idx="21069">29178</cx:pt>
          <cx:pt idx="21070">16069.5</cx:pt>
          <cx:pt idx="21071">45922.5</cx:pt>
          <cx:pt idx="21072">43218</cx:pt>
          <cx:pt idx="21073">9000</cx:pt>
          <cx:pt idx="21074">25366.5</cx:pt>
          <cx:pt idx="21075">23836.5</cx:pt>
          <cx:pt idx="21076">12960</cx:pt>
          <cx:pt idx="21077">6786</cx:pt>
          <cx:pt idx="21078">14949</cx:pt>
          <cx:pt idx="21079">13783.5</cx:pt>
          <cx:pt idx="21080">16128</cx:pt>
          <cx:pt idx="21081">20776.5</cx:pt>
          <cx:pt idx="21082">44604</cx:pt>
          <cx:pt idx="21083">12307.5</cx:pt>
          <cx:pt idx="21084">24939</cx:pt>
          <cx:pt idx="21085">29196</cx:pt>
          <cx:pt idx="21086">31077</cx:pt>
          <cx:pt idx="21087">38331</cx:pt>
          <cx:pt idx="21088">18558</cx:pt>
          <cx:pt idx="21089">9000</cx:pt>
          <cx:pt idx="21090">11650.5</cx:pt>
          <cx:pt idx="21091">31432.5</cx:pt>
          <cx:pt idx="21092">44694</cx:pt>
          <cx:pt idx="21093">11988</cx:pt>
          <cx:pt idx="21094">25321.5</cx:pt>
          <cx:pt idx="21095">12114</cx:pt>
          <cx:pt idx="21096">23931</cx:pt>
          <cx:pt idx="21097">36616.5</cx:pt>
          <cx:pt idx="21098">19197</cx:pt>
          <cx:pt idx="21099">7632</cx:pt>
          <cx:pt idx="21100">13500</cx:pt>
          <cx:pt idx="21101">25447.5</cx:pt>
          <cx:pt idx="21102">23494.5</cx:pt>
          <cx:pt idx="21103">46786.5</cx:pt>
          <cx:pt idx="21104">35343</cx:pt>
          <cx:pt idx="21105">71460</cx:pt>
          <cx:pt idx="21106">36459</cx:pt>
          <cx:pt idx="21107">20979</cx:pt>
          <cx:pt idx="21108">24939</cx:pt>
          <cx:pt idx="21109">46480.5</cx:pt>
          <cx:pt idx="21110">43150.5</cx:pt>
          <cx:pt idx="21111">17149.5</cx:pt>
          <cx:pt idx="21112">37521</cx:pt>
          <cx:pt idx="21113">50773.5</cx:pt>
          <cx:pt idx="21114">9000</cx:pt>
          <cx:pt idx="21115">53712</cx:pt>
          <cx:pt idx="21116">5485.5</cx:pt>
          <cx:pt idx="21117">68643</cx:pt>
          <cx:pt idx="21118">31050</cx:pt>
          <cx:pt idx="21119">7906.5</cx:pt>
          <cx:pt idx="21120">11029.5</cx:pt>
          <cx:pt idx="21121">14044.5</cx:pt>
          <cx:pt idx="21122">22500</cx:pt>
          <cx:pt idx="21123">18535.5</cx:pt>
          <cx:pt idx="21124">38812.5</cx:pt>
          <cx:pt idx="21125">46989</cx:pt>
          <cx:pt idx="21126">23557.5</cx:pt>
          <cx:pt idx="21127">9000</cx:pt>
          <cx:pt idx="21128">16582.5</cx:pt>
          <cx:pt idx="21129">59589</cx:pt>
          <cx:pt idx="21130">10566</cx:pt>
          <cx:pt idx="21131">19300.5</cx:pt>
          <cx:pt idx="21132">38263.5</cx:pt>
          <cx:pt idx="21133">21096</cx:pt>
          <cx:pt idx="21134">39199.5</cx:pt>
          <cx:pt idx="21135">43659</cx:pt>
          <cx:pt idx="21136">24592.5</cx:pt>
          <cx:pt idx="21137">23494.5</cx:pt>
          <cx:pt idx="21138">16209</cx:pt>
          <cx:pt idx="21139">8779.5</cx:pt>
          <cx:pt idx="21140">32278.5</cx:pt>
          <cx:pt idx="21141">9895.5</cx:pt>
          <cx:pt idx="21142">12564</cx:pt>
          <cx:pt idx="21143">12334.5</cx:pt>
          <cx:pt idx="21144">57703.5</cx:pt>
          <cx:pt idx="21145">22099.5</cx:pt>
          <cx:pt idx="21146">49500</cx:pt>
          <cx:pt idx="21147">16083</cx:pt>
          <cx:pt idx="21148">21906</cx:pt>
          <cx:pt idx="21149">12204</cx:pt>
          <cx:pt idx="21150">38637</cx:pt>
          <cx:pt idx="21151">4936.5</cx:pt>
          <cx:pt idx="21152">32602.5</cx:pt>
          <cx:pt idx="21153">25857</cx:pt>
          <cx:pt idx="21154">25537.5</cx:pt>
          <cx:pt idx="21155">17509.5</cx:pt>
          <cx:pt idx="21156">14143.5</cx:pt>
          <cx:pt idx="21157">8707.5</cx:pt>
          <cx:pt idx="21158">13500</cx:pt>
          <cx:pt idx="21159">11250</cx:pt>
          <cx:pt idx="21160">10098</cx:pt>
          <cx:pt idx="21161">19260</cx:pt>
          <cx:pt idx="21162">21096</cx:pt>
          <cx:pt idx="21163">14899.5</cx:pt>
          <cx:pt idx="21164">57676.5</cx:pt>
          <cx:pt idx="21165">42309</cx:pt>
          <cx:pt idx="21166">11250</cx:pt>
          <cx:pt idx="21167">37822.5</cx:pt>
          <cx:pt idx="21168">12375</cx:pt>
          <cx:pt idx="21169">23134.5</cx:pt>
          <cx:pt idx="21170">37363.5</cx:pt>
          <cx:pt idx="21171">16371</cx:pt>
          <cx:pt idx="21172">37255.5</cx:pt>
          <cx:pt idx="21173">7875</cx:pt>
          <cx:pt idx="21174">45954</cx:pt>
          <cx:pt idx="21175">40360.5</cx:pt>
          <cx:pt idx="21176">37800</cx:pt>
          <cx:pt idx="21177">17716.5</cx:pt>
          <cx:pt idx="21178">12375</cx:pt>
          <cx:pt idx="21179">27193.5</cx:pt>
          <cx:pt idx="21180">30078</cx:pt>
          <cx:pt idx="21181">57001.5</cx:pt>
          <cx:pt idx="21182">16839</cx:pt>
          <cx:pt idx="21183">42790.5</cx:pt>
          <cx:pt idx="21184">13500</cx:pt>
          <cx:pt idx="21185">9000</cx:pt>
          <cx:pt idx="21186">21888</cx:pt>
          <cx:pt idx="21187">30865.5</cx:pt>
          <cx:pt idx="21188">17149.5</cx:pt>
          <cx:pt idx="21189">52857</cx:pt>
          <cx:pt idx="21190">27423</cx:pt>
          <cx:pt idx="21191">31261.5</cx:pt>
          <cx:pt idx="21192">9000</cx:pt>
          <cx:pt idx="21193">13500</cx:pt>
          <cx:pt idx="21194">34668</cx:pt>
          <cx:pt idx="21195">38551.5</cx:pt>
          <cx:pt idx="21196">41692.5</cx:pt>
          <cx:pt idx="21197">26217</cx:pt>
          <cx:pt idx="21198">11250</cx:pt>
          <cx:pt idx="21199">17716.5</cx:pt>
          <cx:pt idx="21200">33502.5</cx:pt>
          <cx:pt idx="21201">27423</cx:pt>
          <cx:pt idx="21202">32472</cx:pt>
          <cx:pt idx="21203">10404</cx:pt>
          <cx:pt idx="21204">7875</cx:pt>
          <cx:pt idx="21205">22378.5</cx:pt>
          <cx:pt idx="21206">28030.5</cx:pt>
          <cx:pt idx="21207">21123</cx:pt>
          <cx:pt idx="21208">33750</cx:pt>
          <cx:pt idx="21209">13500</cx:pt>
          <cx:pt idx="21210">15448.5</cx:pt>
          <cx:pt idx="21211">39856.5</cx:pt>
          <cx:pt idx="21212">27193.5</cx:pt>
          <cx:pt idx="21213">24592.5</cx:pt>
          <cx:pt idx="21214">20992.5</cx:pt>
          <cx:pt idx="21215">16852.5</cx:pt>
          <cx:pt idx="21216">12960</cx:pt>
          <cx:pt idx="21217">42795</cx:pt>
          <cx:pt idx="21218">13500</cx:pt>
          <cx:pt idx="21219">22500</cx:pt>
          <cx:pt idx="21220">10125</cx:pt>
          <cx:pt idx="21221">10125</cx:pt>
          <cx:pt idx="21222">36841.5</cx:pt>
          <cx:pt idx="21223">17383.5</cx:pt>
          <cx:pt idx="21224">13158</cx:pt>
          <cx:pt idx="21225">17910</cx:pt>
          <cx:pt idx="21226">12640.5</cx:pt>
          <cx:pt idx="21227">7956</cx:pt>
          <cx:pt idx="21228">42826.5</cx:pt>
          <cx:pt idx="21229">19147.5</cx:pt>
          <cx:pt idx="21230">17298</cx:pt>
          <cx:pt idx="21231">62527.5</cx:pt>
          <cx:pt idx="21232">34033.5</cx:pt>
          <cx:pt idx="21233">22437</cx:pt>
          <cx:pt idx="21234">26284.5</cx:pt>
          <cx:pt idx="21235">25969.5</cx:pt>
          <cx:pt idx="21236">28503</cx:pt>
          <cx:pt idx="21237">26316</cx:pt>
          <cx:pt idx="21238">8343</cx:pt>
          <cx:pt idx="21239">36459</cx:pt>
          <cx:pt idx="21240">33354</cx:pt>
          <cx:pt idx="21241">24246</cx:pt>
          <cx:pt idx="21242">21172.5</cx:pt>
          <cx:pt idx="21243">18684</cx:pt>
          <cx:pt idx="21244">38569.5</cx:pt>
          <cx:pt idx="21245">25578</cx:pt>
          <cx:pt idx="21246">18130.5</cx:pt>
          <cx:pt idx="21247">16533</cx:pt>
          <cx:pt idx="21248">10125</cx:pt>
          <cx:pt idx="21249">26797.5</cx:pt>
          <cx:pt idx="21250">19179</cx:pt>
          <cx:pt idx="21251">18000</cx:pt>
          <cx:pt idx="21252">20250</cx:pt>
          <cx:pt idx="21253">12694.5</cx:pt>
          <cx:pt idx="21254">28710</cx:pt>
          <cx:pt idx="21255">88969.5</cx:pt>
          <cx:pt idx="21256">17019</cx:pt>
          <cx:pt idx="21257">13500</cx:pt>
          <cx:pt idx="21258">23526</cx:pt>
          <cx:pt idx="21259">26109</cx:pt>
          <cx:pt idx="21260">31936.5</cx:pt>
          <cx:pt idx="21261">36751.5</cx:pt>
          <cx:pt idx="21262">13963.5</cx:pt>
          <cx:pt idx="21263">22716</cx:pt>
          <cx:pt idx="21264">22977</cx:pt>
          <cx:pt idx="21265">17559</cx:pt>
          <cx:pt idx="21266">6750</cx:pt>
          <cx:pt idx="21267">24412.5</cx:pt>
          <cx:pt idx="21268">24939</cx:pt>
          <cx:pt idx="21269">31518</cx:pt>
          <cx:pt idx="21270">19660.5</cx:pt>
          <cx:pt idx="21271">18418.5</cx:pt>
          <cx:pt idx="21272">35500.5</cx:pt>
          <cx:pt idx="21273">18922.5</cx:pt>
          <cx:pt idx="21274">14112</cx:pt>
          <cx:pt idx="21275">9616.5</cx:pt>
          <cx:pt idx="21276">16164</cx:pt>
          <cx:pt idx="21277">23926.5</cx:pt>
          <cx:pt idx="21278">32274</cx:pt>
          <cx:pt idx="21279">20367</cx:pt>
          <cx:pt idx="21280">26838</cx:pt>
          <cx:pt idx="21281">29308.5</cx:pt>
          <cx:pt idx="21282">13500</cx:pt>
          <cx:pt idx="21283">12186</cx:pt>
          <cx:pt idx="21284">14463</cx:pt>
          <cx:pt idx="21285">26509.5</cx:pt>
          <cx:pt idx="21286">42619.5</cx:pt>
          <cx:pt idx="21287">20250</cx:pt>
          <cx:pt idx="21288">5539.5</cx:pt>
          <cx:pt idx="21289">28728</cx:pt>
          <cx:pt idx="21290">19647</cx:pt>
          <cx:pt idx="21291">6750</cx:pt>
          <cx:pt idx="21292">40369.5</cx:pt>
          <cx:pt idx="21293">47322</cx:pt>
          <cx:pt idx="21294">31896</cx:pt>
          <cx:pt idx="21295">31747.5</cx:pt>
          <cx:pt idx="21296">25537.5</cx:pt>
          <cx:pt idx="21297">6871.5</cx:pt>
          <cx:pt idx="21298">9000</cx:pt>
          <cx:pt idx="21299">50269.5</cx:pt>
          <cx:pt idx="21300">11250</cx:pt>
          <cx:pt idx="21301">47160</cx:pt>
          <cx:pt idx="21302">32602.5</cx:pt>
          <cx:pt idx="21303">40995</cx:pt>
          <cx:pt idx="21304">13500</cx:pt>
          <cx:pt idx="21305">15750</cx:pt>
          <cx:pt idx="21306">9000</cx:pt>
          <cx:pt idx="21307">17577</cx:pt>
          <cx:pt idx="21308">6750</cx:pt>
          <cx:pt idx="21309">12375</cx:pt>
          <cx:pt idx="21310">14350.5</cx:pt>
          <cx:pt idx="21311">26577</cx:pt>
          <cx:pt idx="21312">20979</cx:pt>
          <cx:pt idx="21313">22068</cx:pt>
          <cx:pt idx="21314">32274</cx:pt>
          <cx:pt idx="21315">41994</cx:pt>
          <cx:pt idx="21316">47925</cx:pt>
          <cx:pt idx="21317">13500</cx:pt>
          <cx:pt idx="21318">36459</cx:pt>
          <cx:pt idx="21319">6516</cx:pt>
          <cx:pt idx="21320">32746.5</cx:pt>
          <cx:pt idx="21321">26334</cx:pt>
          <cx:pt idx="21322">21109.5</cx:pt>
          <cx:pt idx="21323">31275</cx:pt>
          <cx:pt idx="21324">13518</cx:pt>
          <cx:pt idx="21325">39474</cx:pt>
          <cx:pt idx="21326">21919.5</cx:pt>
          <cx:pt idx="21327">12204</cx:pt>
          <cx:pt idx="21328">34402.5</cx:pt>
          <cx:pt idx="21329">20997</cx:pt>
          <cx:pt idx="21330">16978.5</cx:pt>
          <cx:pt idx="21331">24853.5</cx:pt>
          <cx:pt idx="21332">24088.5</cx:pt>
          <cx:pt idx="21333">23931</cx:pt>
          <cx:pt idx="21334">13500</cx:pt>
          <cx:pt idx="21335">19197</cx:pt>
          <cx:pt idx="21336">35815.5</cx:pt>
          <cx:pt idx="21337">40320</cx:pt>
          <cx:pt idx="21338">33750</cx:pt>
          <cx:pt idx="21339">9270</cx:pt>
          <cx:pt idx="21340">21096</cx:pt>
          <cx:pt idx="21341">25537.5</cx:pt>
          <cx:pt idx="21342">34033.5</cx:pt>
          <cx:pt idx="21343">16843.5</cx:pt>
          <cx:pt idx="21344">26316</cx:pt>
          <cx:pt idx="21345">13500</cx:pt>
          <cx:pt idx="21346">28287</cx:pt>
          <cx:pt idx="21347">10008</cx:pt>
          <cx:pt idx="21348">32602.5</cx:pt>
          <cx:pt idx="21349">21406.5</cx:pt>
          <cx:pt idx="21350">48955.5</cx:pt>
          <cx:pt idx="21351">13500</cx:pt>
          <cx:pt idx="21352">18261</cx:pt>
          <cx:pt idx="21353">21672</cx:pt>
          <cx:pt idx="21354">26640</cx:pt>
          <cx:pt idx="21355">22801.5</cx:pt>
          <cx:pt idx="21356">20020.5</cx:pt>
          <cx:pt idx="21357">15016.5</cx:pt>
          <cx:pt idx="21358">19782</cx:pt>
          <cx:pt idx="21359">34956</cx:pt>
          <cx:pt idx="21360">31653</cx:pt>
          <cx:pt idx="21361">11475</cx:pt>
          <cx:pt idx="21362">16875</cx:pt>
          <cx:pt idx="21363">9000</cx:pt>
          <cx:pt idx="21364">51151.5</cx:pt>
          <cx:pt idx="21365">40320</cx:pt>
          <cx:pt idx="21366">22896</cx:pt>
          <cx:pt idx="21367">36459</cx:pt>
          <cx:pt idx="21368">13833</cx:pt>
          <cx:pt idx="21369">13500</cx:pt>
          <cx:pt idx="21370">49900.5</cx:pt>
          <cx:pt idx="21371">28408.5</cx:pt>
          <cx:pt idx="21372">35541</cx:pt>
          <cx:pt idx="21373">50868</cx:pt>
          <cx:pt idx="21374">23836.5</cx:pt>
          <cx:pt idx="21375">15808.5</cx:pt>
          <cx:pt idx="21376">11250</cx:pt>
          <cx:pt idx="21377">9000</cx:pt>
          <cx:pt idx="21378">25560</cx:pt>
          <cx:pt idx="21379">36054</cx:pt>
          <cx:pt idx="21380">17527.5</cx:pt>
          <cx:pt idx="21381">24408</cx:pt>
          <cx:pt idx="21382">9828</cx:pt>
          <cx:pt idx="21383">9058.5</cx:pt>
          <cx:pt idx="21384">26640</cx:pt>
          <cx:pt idx="21385">15165</cx:pt>
          <cx:pt idx="21386">34447.5</cx:pt>
          <cx:pt idx="21387">57685.5</cx:pt>
          <cx:pt idx="21388">36328.5</cx:pt>
          <cx:pt idx="21389">32553</cx:pt>
          <cx:pt idx="21390">8923.5</cx:pt>
          <cx:pt idx="21391">17433</cx:pt>
          <cx:pt idx="21392">39532.5</cx:pt>
          <cx:pt idx="21393">26725.5</cx:pt>
          <cx:pt idx="21394">11853</cx:pt>
          <cx:pt idx="21395">20763</cx:pt>
          <cx:pt idx="21396">25272</cx:pt>
          <cx:pt idx="21397">22680</cx:pt>
          <cx:pt idx="21398">48456</cx:pt>
          <cx:pt idx="21399">13729.5</cx:pt>
          <cx:pt idx="21400">9000</cx:pt>
          <cx:pt idx="21401">35869.5</cx:pt>
          <cx:pt idx="21402">25321.5</cx:pt>
          <cx:pt idx="21403">40054.5</cx:pt>
          <cx:pt idx="21404">30204</cx:pt>
          <cx:pt idx="21405">39069</cx:pt>
          <cx:pt idx="21406">34956</cx:pt>
          <cx:pt idx="21407">24003</cx:pt>
          <cx:pt idx="21408">12114</cx:pt>
          <cx:pt idx="21409">21793.5</cx:pt>
          <cx:pt idx="21410">24412.5</cx:pt>
          <cx:pt idx="21411">54252</cx:pt>
          <cx:pt idx="21412">28692</cx:pt>
          <cx:pt idx="21413">43429.5</cx:pt>
          <cx:pt idx="21414">43722</cx:pt>
          <cx:pt idx="21415">14737.5</cx:pt>
          <cx:pt idx="21416">37800</cx:pt>
          <cx:pt idx="21417">26217</cx:pt>
          <cx:pt idx="21418">26077.5</cx:pt>
          <cx:pt idx="21419">32755.5</cx:pt>
          <cx:pt idx="21420">36459</cx:pt>
          <cx:pt idx="21421">12919.5</cx:pt>
          <cx:pt idx="21422">30384</cx:pt>
          <cx:pt idx="21423">42511.5</cx:pt>
          <cx:pt idx="21424">27324</cx:pt>
          <cx:pt idx="21425">27324</cx:pt>
          <cx:pt idx="21426">49117.5</cx:pt>
          <cx:pt idx="21427">27517.5</cx:pt>
          <cx:pt idx="21428">25114.5</cx:pt>
          <cx:pt idx="21429">30411</cx:pt>
          <cx:pt idx="21430">25969.5</cx:pt>
          <cx:pt idx="21431">42385.5</cx:pt>
          <cx:pt idx="21432">32742</cx:pt>
          <cx:pt idx="21433">11871</cx:pt>
          <cx:pt idx="21434">16137</cx:pt>
          <cx:pt idx="21435">37669.5</cx:pt>
          <cx:pt idx="21436">26086.5</cx:pt>
          <cx:pt idx="21437">19647</cx:pt>
          <cx:pt idx="21438">25969.5</cx:pt>
          <cx:pt idx="21439">13500</cx:pt>
          <cx:pt idx="21440">53253</cx:pt>
          <cx:pt idx="21441">126355.5</cx:pt>
          <cx:pt idx="21442">21253.5</cx:pt>
          <cx:pt idx="21443">63418.5</cx:pt>
          <cx:pt idx="21444">21627</cx:pt>
          <cx:pt idx="21445">13500</cx:pt>
          <cx:pt idx="21446">39208.5</cx:pt>
          <cx:pt idx="21447">31464</cx:pt>
          <cx:pt idx="21448">24246</cx:pt>
          <cx:pt idx="21449">12375</cx:pt>
          <cx:pt idx="21450">20538</cx:pt>
          <cx:pt idx="21451">39645</cx:pt>
          <cx:pt idx="21452">43443</cx:pt>
          <cx:pt idx="21453">39339</cx:pt>
          <cx:pt idx="21454">42547.5</cx:pt>
          <cx:pt idx="21455">46480.5</cx:pt>
          <cx:pt idx="21456">13500</cx:pt>
          <cx:pt idx="21457">15133.5</cx:pt>
          <cx:pt idx="21458">23584.5</cx:pt>
          <cx:pt idx="21459">20119.5</cx:pt>
          <cx:pt idx="21460">19737</cx:pt>
          <cx:pt idx="21461">15889.5</cx:pt>
          <cx:pt idx="21462">49401</cx:pt>
          <cx:pt idx="21463">40320</cx:pt>
          <cx:pt idx="21464">39663</cx:pt>
          <cx:pt idx="21465">33025.5</cx:pt>
          <cx:pt idx="21466">27256.5</cx:pt>
          <cx:pt idx="21467">20700</cx:pt>
          <cx:pt idx="21468">50652</cx:pt>
          <cx:pt idx="21469">47272.5</cx:pt>
          <cx:pt idx="21470">24543</cx:pt>
          <cx:pt idx="21471">28786.5</cx:pt>
          <cx:pt idx="21472">38938.5</cx:pt>
          <cx:pt idx="21473">34780.5</cx:pt>
          <cx:pt idx="21474">20637</cx:pt>
          <cx:pt idx="21475">33646.5</cx:pt>
          <cx:pt idx="21476">51543</cx:pt>
          <cx:pt idx="21477">21888</cx:pt>
          <cx:pt idx="21478">24435</cx:pt>
          <cx:pt idx="21479">11502</cx:pt>
          <cx:pt idx="21480">25821</cx:pt>
          <cx:pt idx="21481">13963.5</cx:pt>
          <cx:pt idx="21482">19386</cx:pt>
          <cx:pt idx="21483">26640</cx:pt>
          <cx:pt idx="21484">28683</cx:pt>
          <cx:pt idx="21485">35937</cx:pt>
          <cx:pt idx="21486">27324</cx:pt>
          <cx:pt idx="21487">35820</cx:pt>
          <cx:pt idx="21488">12478.5</cx:pt>
          <cx:pt idx="21489">27324</cx:pt>
          <cx:pt idx="21490">13963.5</cx:pt>
          <cx:pt idx="21491">32485.5</cx:pt>
          <cx:pt idx="21492">26208</cx:pt>
          <cx:pt idx="21493">13500</cx:pt>
          <cx:pt idx="21494">25942.5</cx:pt>
          <cx:pt idx="21495">32661</cx:pt>
          <cx:pt idx="21496">16573.5</cx:pt>
          <cx:pt idx="21497">36864</cx:pt>
          <cx:pt idx="21498">9000</cx:pt>
          <cx:pt idx="21499">33025.5</cx:pt>
          <cx:pt idx="21500">13500</cx:pt>
          <cx:pt idx="21501">27076.5</cx:pt>
          <cx:pt idx="21502">20988</cx:pt>
          <cx:pt idx="21503">39474</cx:pt>
          <cx:pt idx="21504">12987</cx:pt>
          <cx:pt idx="21505">25407</cx:pt>
          <cx:pt idx="21506">37669.5</cx:pt>
          <cx:pt idx="21507">18508.5</cx:pt>
          <cx:pt idx="21508">18922.5</cx:pt>
          <cx:pt idx="21509">24543</cx:pt>
          <cx:pt idx="21510">17694</cx:pt>
          <cx:pt idx="21511">31261.5</cx:pt>
          <cx:pt idx="21512">13293</cx:pt>
          <cx:pt idx="21513">35109</cx:pt>
          <cx:pt idx="21514">110047.5</cx:pt>
          <cx:pt idx="21515">24052.5</cx:pt>
          <cx:pt idx="21516">22257</cx:pt>
          <cx:pt idx="21517">40540.5</cx:pt>
          <cx:pt idx="21518">19260</cx:pt>
          <cx:pt idx="21519">54387</cx:pt>
          <cx:pt idx="21520">20844</cx:pt>
          <cx:pt idx="21521">32895</cx:pt>
          <cx:pt idx="21522">31131</cx:pt>
          <cx:pt idx="21523">10822.5</cx:pt>
          <cx:pt idx="21524">24894</cx:pt>
          <cx:pt idx="21525">21798</cx:pt>
          <cx:pt idx="21526">13500</cx:pt>
          <cx:pt idx="21527">50625</cx:pt>
          <cx:pt idx="21528">43312.5</cx:pt>
          <cx:pt idx="21529">26446.5</cx:pt>
          <cx:pt idx="21530">24043.5</cx:pt>
          <cx:pt idx="21531">27189</cx:pt>
          <cx:pt idx="21532">15138</cx:pt>
          <cx:pt idx="21533">39438</cx:pt>
          <cx:pt idx="21534">51925.5</cx:pt>
          <cx:pt idx="21535">62698.5</cx:pt>
          <cx:pt idx="21536">50499</cx:pt>
          <cx:pt idx="21537">22455</cx:pt>
          <cx:pt idx="21538">41049</cx:pt>
          <cx:pt idx="21539">7875</cx:pt>
          <cx:pt idx="21540">39339</cx:pt>
          <cx:pt idx="21541">22149</cx:pt>
          <cx:pt idx="21542">21415.5</cx:pt>
          <cx:pt idx="21543">9198</cx:pt>
          <cx:pt idx="21544">29407.5</cx:pt>
          <cx:pt idx="21545">24160.5</cx:pt>
          <cx:pt idx="21546">6750</cx:pt>
          <cx:pt idx="21547">5976</cx:pt>
          <cx:pt idx="21548">41679</cx:pt>
          <cx:pt idx="21549">29061</cx:pt>
          <cx:pt idx="21550">21541.5</cx:pt>
          <cx:pt idx="21551">36090</cx:pt>
          <cx:pt idx="21552">16875</cx:pt>
          <cx:pt idx="21553">25011</cx:pt>
          <cx:pt idx="21554">31275</cx:pt>
          <cx:pt idx="21555">39973.5</cx:pt>
          <cx:pt idx="21556">6174</cx:pt>
          <cx:pt idx="21557">11250</cx:pt>
          <cx:pt idx="21558">22500</cx:pt>
          <cx:pt idx="21559">35833.5</cx:pt>
          <cx:pt idx="21560">36198</cx:pt>
          <cx:pt idx="21561">30357</cx:pt>
          <cx:pt idx="21562">21010.5</cx:pt>
          <cx:pt idx="21563">30573</cx:pt>
          <cx:pt idx="21564">14350.5</cx:pt>
          <cx:pt idx="21565">33511.5</cx:pt>
          <cx:pt idx="21566">11533.5</cx:pt>
          <cx:pt idx="21567">23103</cx:pt>
          <cx:pt idx="21568">15565.5</cx:pt>
          <cx:pt idx="21569">28503</cx:pt>
          <cx:pt idx="21570">28215</cx:pt>
          <cx:pt idx="21571">30528</cx:pt>
          <cx:pt idx="21572">53455.5</cx:pt>
          <cx:pt idx="21573">16285.5</cx:pt>
          <cx:pt idx="21574">17784</cx:pt>
          <cx:pt idx="21575">37800</cx:pt>
          <cx:pt idx="21576">13306.5</cx:pt>
          <cx:pt idx="21577">15268.5</cx:pt>
          <cx:pt idx="21578">7380</cx:pt>
          <cx:pt idx="21579">10125</cx:pt>
          <cx:pt idx="21580">22018.5</cx:pt>
          <cx:pt idx="21581">12919.5</cx:pt>
          <cx:pt idx="21582">21073.5</cx:pt>
          <cx:pt idx="21583">23701.5</cx:pt>
          <cx:pt idx="21584">13500</cx:pt>
          <cx:pt idx="21585">29601</cx:pt>
          <cx:pt idx="21586">47794.5</cx:pt>
          <cx:pt idx="21587">29947.5</cx:pt>
          <cx:pt idx="21588">15268.5</cx:pt>
          <cx:pt idx="21589">23931</cx:pt>
          <cx:pt idx="21590">26640</cx:pt>
          <cx:pt idx="21591">9000</cx:pt>
          <cx:pt idx="21592">22054.5</cx:pt>
          <cx:pt idx="21593">29862</cx:pt>
          <cx:pt idx="21594">45612</cx:pt>
          <cx:pt idx="21595">34587</cx:pt>
          <cx:pt idx="21596">6750</cx:pt>
          <cx:pt idx="21597">23773.5</cx:pt>
          <cx:pt idx="21598">15471</cx:pt>
          <cx:pt idx="21599">37363.5</cx:pt>
          <cx:pt idx="21600">13594.5</cx:pt>
          <cx:pt idx="21601">27400.5</cx:pt>
          <cx:pt idx="21602">26874</cx:pt>
          <cx:pt idx="21603">20596.5</cx:pt>
          <cx:pt idx="21604">51948</cx:pt>
          <cx:pt idx="21605">10125</cx:pt>
          <cx:pt idx="21606">27841.5</cx:pt>
          <cx:pt idx="21607">13522.5</cx:pt>
          <cx:pt idx="21608">20380.5</cx:pt>
          <cx:pt idx="21609">39757.5</cx:pt>
          <cx:pt idx="21610">27724.5</cx:pt>
          <cx:pt idx="21611">31450.5</cx:pt>
          <cx:pt idx="21612">45000</cx:pt>
          <cx:pt idx="21613">36292.5</cx:pt>
          <cx:pt idx="21614">38286</cx:pt>
          <cx:pt idx="21615">18418.5</cx:pt>
          <cx:pt idx="21616">24561</cx:pt>
          <cx:pt idx="21617">13500</cx:pt>
          <cx:pt idx="21618">29529</cx:pt>
          <cx:pt idx="21619">26613</cx:pt>
          <cx:pt idx="21620">18909</cx:pt>
          <cx:pt idx="21621">62568</cx:pt>
          <cx:pt idx="21622">20358</cx:pt>
          <cx:pt idx="21623">18409.5</cx:pt>
          <cx:pt idx="21624">17370</cx:pt>
          <cx:pt idx="21625">13500</cx:pt>
          <cx:pt idx="21626">27153</cx:pt>
          <cx:pt idx="21627">32328</cx:pt>
          <cx:pt idx="21628">33021</cx:pt>
          <cx:pt idx="21629">9000</cx:pt>
          <cx:pt idx="21630">16794</cx:pt>
          <cx:pt idx="21631">31522.5</cx:pt>
          <cx:pt idx="21632">62019</cx:pt>
          <cx:pt idx="21633">36864</cx:pt>
          <cx:pt idx="21634">20250</cx:pt>
          <cx:pt idx="21635">10453.5</cx:pt>
          <cx:pt idx="21636">26640</cx:pt>
          <cx:pt idx="21637">16078.5</cx:pt>
          <cx:pt idx="21638">16416</cx:pt>
          <cx:pt idx="21639">35761.5</cx:pt>
          <cx:pt idx="21640">31630.5</cx:pt>
          <cx:pt idx="21641">62698.5</cx:pt>
          <cx:pt idx="21642">30073.5</cx:pt>
          <cx:pt idx="21643">37629</cx:pt>
          <cx:pt idx="21644">21672</cx:pt>
          <cx:pt idx="21645">13500</cx:pt>
          <cx:pt idx="21646">53433</cx:pt>
          <cx:pt idx="21647">48082.5</cx:pt>
          <cx:pt idx="21648">19125</cx:pt>
          <cx:pt idx="21649">15664.5</cx:pt>
          <cx:pt idx="21650">9189</cx:pt>
          <cx:pt idx="21651">42750</cx:pt>
          <cx:pt idx="21652">45000</cx:pt>
          <cx:pt idx="21653">17086.5</cx:pt>
          <cx:pt idx="21654">30073.5</cx:pt>
          <cx:pt idx="21655">22050</cx:pt>
          <cx:pt idx="21656">47070</cx:pt>
          <cx:pt idx="21657">7942.5</cx:pt>
          <cx:pt idx="21658">87678</cx:pt>
          <cx:pt idx="21659">32602.5</cx:pt>
          <cx:pt idx="21660">33025.5</cx:pt>
          <cx:pt idx="21661">39649.5</cx:pt>
          <cx:pt idx="21662">42642</cx:pt>
          <cx:pt idx="21663">18000</cx:pt>
          <cx:pt idx="21664">16578</cx:pt>
          <cx:pt idx="21665">39298.5</cx:pt>
          <cx:pt idx="21666">25537.5</cx:pt>
          <cx:pt idx="21667">17208</cx:pt>
          <cx:pt idx="21668">28467</cx:pt>
          <cx:pt idx="21669">17266.5</cx:pt>
          <cx:pt idx="21670">65758.5</cx:pt>
          <cx:pt idx="21671">37417.5</cx:pt>
          <cx:pt idx="21672">33381</cx:pt>
          <cx:pt idx="21673">30838.5</cx:pt>
          <cx:pt idx="21674">20979</cx:pt>
          <cx:pt idx="21675">16875</cx:pt>
          <cx:pt idx="21676">47254.5</cx:pt>
          <cx:pt idx="21677">15970.5</cx:pt>
          <cx:pt idx="21678">20655</cx:pt>
          <cx:pt idx="21679">24903</cx:pt>
          <cx:pt idx="21680">33921</cx:pt>
          <cx:pt idx="21681">62311.5</cx:pt>
          <cx:pt idx="21682">20961</cx:pt>
          <cx:pt idx="21683">48586.5</cx:pt>
          <cx:pt idx="21684">22995</cx:pt>
          <cx:pt idx="21685">21105</cx:pt>
          <cx:pt idx="21686">29839.5</cx:pt>
          <cx:pt idx="21687">15813</cx:pt>
          <cx:pt idx="21688">23962.5</cx:pt>
          <cx:pt idx="21689">10971</cx:pt>
          <cx:pt idx="21690">23796</cx:pt>
          <cx:pt idx="21691">12699</cx:pt>
          <cx:pt idx="21692">6439.5</cx:pt>
          <cx:pt idx="21693">42336</cx:pt>
          <cx:pt idx="21694">14350.5</cx:pt>
          <cx:pt idx="21695">6021</cx:pt>
          <cx:pt idx="21696">16213.5</cx:pt>
          <cx:pt idx="21697">21289.5</cx:pt>
          <cx:pt idx="21698">16339.5</cx:pt>
          <cx:pt idx="21699">25794</cx:pt>
          <cx:pt idx="21700">37809</cx:pt>
          <cx:pt idx="21701">21901.5</cx:pt>
          <cx:pt idx="21702">41679</cx:pt>
          <cx:pt idx="21703">6507</cx:pt>
          <cx:pt idx="21704">19084.5</cx:pt>
          <cx:pt idx="21705">33579</cx:pt>
          <cx:pt idx="21706">39442.5</cx:pt>
          <cx:pt idx="21707">4450.5</cx:pt>
          <cx:pt idx="21708">21294</cx:pt>
          <cx:pt idx="21709">42547.5</cx:pt>
          <cx:pt idx="21710">16627.5</cx:pt>
          <cx:pt idx="21711">29079</cx:pt>
          <cx:pt idx="21712">17095.5</cx:pt>
          <cx:pt idx="21713">4882.5</cx:pt>
          <cx:pt idx="21714">16767</cx:pt>
          <cx:pt idx="21715">51543</cx:pt>
          <cx:pt idx="21716">23494.5</cx:pt>
          <cx:pt idx="21717">30528</cx:pt>
          <cx:pt idx="21718">6750</cx:pt>
          <cx:pt idx="21719">33907.5</cx:pt>
          <cx:pt idx="21720">32521.5</cx:pt>
          <cx:pt idx="21721">19125</cx:pt>
          <cx:pt idx="21722">29839.5</cx:pt>
          <cx:pt idx="21723">27153</cx:pt>
          <cx:pt idx="21724">24399</cx:pt>
          <cx:pt idx="21725">17167.5</cx:pt>
          <cx:pt idx="21726">34596</cx:pt>
          <cx:pt idx="21727">9823.5</cx:pt>
          <cx:pt idx="21728">17977.5</cx:pt>
          <cx:pt idx="21729">18643.5</cx:pt>
          <cx:pt idx="21730">36927</cx:pt>
          <cx:pt idx="21731">17694</cx:pt>
          <cx:pt idx="21732">47664</cx:pt>
          <cx:pt idx="21733">59431.5</cx:pt>
          <cx:pt idx="21734">16875</cx:pt>
          <cx:pt idx="21735">18981</cx:pt>
          <cx:pt idx="21736">38331</cx:pt>
          <cx:pt idx="21737">33934.5</cx:pt>
          <cx:pt idx="21738">15633</cx:pt>
          <cx:pt idx="21739">28570.5</cx:pt>
          <cx:pt idx="21740">23814</cx:pt>
          <cx:pt idx="21741">27585</cx:pt>
          <cx:pt idx="21742">13662</cx:pt>
          <cx:pt idx="21743">21181.5</cx:pt>
          <cx:pt idx="21744">10125</cx:pt>
          <cx:pt idx="21745">45486</cx:pt>
          <cx:pt idx="21746">38686.5</cx:pt>
          <cx:pt idx="21747">32827.5</cx:pt>
          <cx:pt idx="21748">59904</cx:pt>
          <cx:pt idx="21749">47056.5</cx:pt>
          <cx:pt idx="21750">23643</cx:pt>
          <cx:pt idx="21751">47340</cx:pt>
          <cx:pt idx="21752">24363</cx:pt>
          <cx:pt idx="21753">19647</cx:pt>
          <cx:pt idx="21754">10710</cx:pt>
          <cx:pt idx="21755">37800</cx:pt>
          <cx:pt idx="21756">38110.5</cx:pt>
          <cx:pt idx="21757">12375</cx:pt>
          <cx:pt idx="21758">37669.5</cx:pt>
          <cx:pt idx="21759">10125</cx:pt>
          <cx:pt idx="21760">40468.5</cx:pt>
          <cx:pt idx="21761">25542</cx:pt>
          <cx:pt idx="21762">28057.5</cx:pt>
          <cx:pt idx="21763">11245.5</cx:pt>
          <cx:pt idx="21764">23773.5</cx:pt>
          <cx:pt idx="21765">61875</cx:pt>
          <cx:pt idx="21766">25537.5</cx:pt>
          <cx:pt idx="21767">53433</cx:pt>
          <cx:pt idx="21768">6493.5</cx:pt>
          <cx:pt idx="21769">8662.5</cx:pt>
          <cx:pt idx="21770">8572.5</cx:pt>
          <cx:pt idx="21771">30753</cx:pt>
          <cx:pt idx="21772">9000</cx:pt>
          <cx:pt idx="21773">52168.5</cx:pt>
          <cx:pt idx="21774">26640</cx:pt>
          <cx:pt idx="21775">38335.5</cx:pt>
          <cx:pt idx="21776">16366.5</cx:pt>
          <cx:pt idx="21777">25348.5</cx:pt>
          <cx:pt idx="21778">12375</cx:pt>
          <cx:pt idx="21779">16875</cx:pt>
          <cx:pt idx="21780">16092</cx:pt>
          <cx:pt idx="21781">20128.5</cx:pt>
          <cx:pt idx="21782">38439</cx:pt>
          <cx:pt idx="21783">26770.5</cx:pt>
          <cx:pt idx="21784">38398.5</cx:pt>
          <cx:pt idx="21785">56713.5</cx:pt>
          <cx:pt idx="21786">13131</cx:pt>
          <cx:pt idx="21787">11988</cx:pt>
          <cx:pt idx="21788">9598.5</cx:pt>
          <cx:pt idx="21789">15349.5</cx:pt>
          <cx:pt idx="21790">23773.5</cx:pt>
          <cx:pt idx="21791">24592.5</cx:pt>
          <cx:pt idx="21792">24736.5</cx:pt>
          <cx:pt idx="21793">15268.5</cx:pt>
          <cx:pt idx="21794">26316</cx:pt>
          <cx:pt idx="21795">19345.5</cx:pt>
          <cx:pt idx="21796">34911</cx:pt>
          <cx:pt idx="21797">40320</cx:pt>
          <cx:pt idx="21798">25785</cx:pt>
          <cx:pt idx="21799">10134</cx:pt>
          <cx:pt idx="21800">10795.5</cx:pt>
          <cx:pt idx="21801">51817.5</cx:pt>
          <cx:pt idx="21802">16150.5</cx:pt>
          <cx:pt idx="21803">21627</cx:pt>
          <cx:pt idx="21804">41791.5</cx:pt>
          <cx:pt idx="21805">8235</cx:pt>
          <cx:pt idx="21806">41629.5</cx:pt>
          <cx:pt idx="21807">50463</cx:pt>
          <cx:pt idx="21808">13639.5</cx:pt>
          <cx:pt idx="21809">27198</cx:pt>
          <cx:pt idx="21810">25560</cx:pt>
          <cx:pt idx="21811">28408.5</cx:pt>
          <cx:pt idx="21812">16425</cx:pt>
          <cx:pt idx="21813">35010</cx:pt>
          <cx:pt idx="21814">11110.5</cx:pt>
          <cx:pt idx="21815">10125</cx:pt>
          <cx:pt idx="21816">8784</cx:pt>
          <cx:pt idx="21817">45625.5</cx:pt>
          <cx:pt idx="21818">6750</cx:pt>
          <cx:pt idx="21819">9324</cx:pt>
          <cx:pt idx="21820">8784</cx:pt>
          <cx:pt idx="21821">14148</cx:pt>
          <cx:pt idx="21822">26743.5</cx:pt>
          <cx:pt idx="21823">14125.5</cx:pt>
          <cx:pt idx="21824">31995</cx:pt>
          <cx:pt idx="21825">29065.5</cx:pt>
          <cx:pt idx="21826">17887.5</cx:pt>
          <cx:pt idx="21827">13068</cx:pt>
          <cx:pt idx="21828">19111.5</cx:pt>
          <cx:pt idx="21829">12420</cx:pt>
          <cx:pt idx="21830">10332</cx:pt>
          <cx:pt idx="21831">68098.5</cx:pt>
          <cx:pt idx="21832">40095</cx:pt>
          <cx:pt idx="21833">36562.5</cx:pt>
          <cx:pt idx="21834">17554.5</cx:pt>
          <cx:pt idx="21835">9000</cx:pt>
          <cx:pt idx="21836">8622</cx:pt>
          <cx:pt idx="21837">49248</cx:pt>
          <cx:pt idx="21838">16447.5</cx:pt>
          <cx:pt idx="21839">39465</cx:pt>
          <cx:pt idx="21840">20466</cx:pt>
          <cx:pt idx="21841">62658</cx:pt>
          <cx:pt idx="21842">19660.5</cx:pt>
          <cx:pt idx="21843">45423</cx:pt>
          <cx:pt idx="21844">16587</cx:pt>
          <cx:pt idx="21845">9711</cx:pt>
          <cx:pt idx="21846">27724.5</cx:pt>
          <cx:pt idx="21847">45819</cx:pt>
          <cx:pt idx="21848">19777.5</cx:pt>
          <cx:pt idx="21849">31653</cx:pt>
          <cx:pt idx="21850">19867.5</cx:pt>
          <cx:pt idx="21851">38331</cx:pt>
          <cx:pt idx="21852">32602.5</cx:pt>
          <cx:pt idx="21853">61875</cx:pt>
          <cx:pt idx="21854">11250</cx:pt>
          <cx:pt idx="21855">14791.5</cx:pt>
          <cx:pt idx="21856">16047</cx:pt>
          <cx:pt idx="21857">37377</cx:pt>
          <cx:pt idx="21858">22383</cx:pt>
          <cx:pt idx="21859">55507.5</cx:pt>
          <cx:pt idx="21860">30078</cx:pt>
          <cx:pt idx="21861">45301.5</cx:pt>
          <cx:pt idx="21862">30838.5</cx:pt>
          <cx:pt idx="21863">43416</cx:pt>
          <cx:pt idx="21864">14769</cx:pt>
          <cx:pt idx="21865">51817.5</cx:pt>
          <cx:pt idx="21866">37044</cx:pt>
          <cx:pt idx="21867">42660</cx:pt>
          <cx:pt idx="21868">9630</cx:pt>
          <cx:pt idx="21869">6066</cx:pt>
          <cx:pt idx="21870">6750</cx:pt>
          <cx:pt idx="21871">33484.5</cx:pt>
          <cx:pt idx="21872">27423</cx:pt>
          <cx:pt idx="21873">25204.5</cx:pt>
          <cx:pt idx="21874">29038.5</cx:pt>
          <cx:pt idx="21875">28408.5</cx:pt>
          <cx:pt idx="21876">17527.5</cx:pt>
          <cx:pt idx="21877">9859.5</cx:pt>
          <cx:pt idx="21878">16155</cx:pt>
          <cx:pt idx="21879">10678.5</cx:pt>
          <cx:pt idx="21880">130180.5</cx:pt>
          <cx:pt idx="21881">24331.5</cx:pt>
          <cx:pt idx="21882">51543</cx:pt>
          <cx:pt idx="21883">46809</cx:pt>
          <cx:pt idx="21884">23593.5</cx:pt>
          <cx:pt idx="21885">27297</cx:pt>
          <cx:pt idx="21886">25200</cx:pt>
          <cx:pt idx="21887">13500</cx:pt>
          <cx:pt idx="21888">12352.5</cx:pt>
          <cx:pt idx="21889">17883</cx:pt>
          <cx:pt idx="21890">18747</cx:pt>
          <cx:pt idx="21891">23836.5</cx:pt>
          <cx:pt idx="21892">25537.5</cx:pt>
          <cx:pt idx="21893">9985.5</cx:pt>
          <cx:pt idx="21894">38133</cx:pt>
          <cx:pt idx="21895">9000</cx:pt>
          <cx:pt idx="21896">17167.5</cx:pt>
          <cx:pt idx="21897">33876</cx:pt>
          <cx:pt idx="21898">12856.5</cx:pt>
          <cx:pt idx="21899">19777.5</cx:pt>
          <cx:pt idx="21900">22401</cx:pt>
          <cx:pt idx="21901">11416.5</cx:pt>
          <cx:pt idx="21902">18850.5</cx:pt>
          <cx:pt idx="21903">20457</cx:pt>
          <cx:pt idx="21904">16096.5</cx:pt>
          <cx:pt idx="21905">19777.5</cx:pt>
          <cx:pt idx="21906">22599</cx:pt>
          <cx:pt idx="21907">25897.5</cx:pt>
          <cx:pt idx="21908">31815</cx:pt>
          <cx:pt idx="21909">9184.5</cx:pt>
          <cx:pt idx="21910">15894</cx:pt>
          <cx:pt idx="21911">53995.5</cx:pt>
          <cx:pt idx="21912">23742</cx:pt>
          <cx:pt idx="21913">21906</cx:pt>
          <cx:pt idx="21914">17739</cx:pt>
          <cx:pt idx="21915">19161</cx:pt>
          <cx:pt idx="21916">20596.5</cx:pt>
          <cx:pt idx="21917">17608.5</cx:pt>
          <cx:pt idx="21918">25650</cx:pt>
          <cx:pt idx="21919">22968</cx:pt>
          <cx:pt idx="21920">18270</cx:pt>
          <cx:pt idx="21921">36976.5</cx:pt>
          <cx:pt idx="21922">11250</cx:pt>
          <cx:pt idx="21923">23773.5</cx:pt>
          <cx:pt idx="21924">27000</cx:pt>
          <cx:pt idx="21925">10426.5</cx:pt>
          <cx:pt idx="21926">51102</cx:pt>
          <cx:pt idx="21927">11074.5</cx:pt>
          <cx:pt idx="21928">33376.5</cx:pt>
          <cx:pt idx="21929">9000</cx:pt>
          <cx:pt idx="21930">12933</cx:pt>
          <cx:pt idx="21931">76234.5</cx:pt>
          <cx:pt idx="21932">32818.5</cx:pt>
          <cx:pt idx="21933">27652.5</cx:pt>
          <cx:pt idx="21934">35554.5</cx:pt>
          <cx:pt idx="21935">14625</cx:pt>
          <cx:pt idx="21936">25182</cx:pt>
          <cx:pt idx="21937">17775</cx:pt>
          <cx:pt idx="21938">25569</cx:pt>
          <cx:pt idx="21939">16263</cx:pt>
          <cx:pt idx="21940">30370.5</cx:pt>
          <cx:pt idx="21941">5742</cx:pt>
          <cx:pt idx="21942">25078.5</cx:pt>
          <cx:pt idx="21943">15768</cx:pt>
          <cx:pt idx="21944">24475.5</cx:pt>
          <cx:pt idx="21945">12735</cx:pt>
          <cx:pt idx="21946">32112</cx:pt>
          <cx:pt idx="21947">10984.5</cx:pt>
          <cx:pt idx="21948">32017.5</cx:pt>
          <cx:pt idx="21949">19633.5</cx:pt>
          <cx:pt idx="21950">32337</cx:pt>
          <cx:pt idx="21951">14350.5</cx:pt>
          <cx:pt idx="21952">25551</cx:pt>
          <cx:pt idx="21953">6304.5</cx:pt>
          <cx:pt idx="21954">55539</cx:pt>
          <cx:pt idx="21955">52155</cx:pt>
          <cx:pt idx="21956">22149</cx:pt>
          <cx:pt idx="21957">6538.5</cx:pt>
          <cx:pt idx="21958">17968.5</cx:pt>
          <cx:pt idx="21959">47407.5</cx:pt>
          <cx:pt idx="21960">36459</cx:pt>
          <cx:pt idx="21961">49117.5</cx:pt>
          <cx:pt idx="21962">30163.5</cx:pt>
          <cx:pt idx="21963">43474.5</cx:pt>
          <cx:pt idx="21964">9688.5</cx:pt>
          <cx:pt idx="21965">26217</cx:pt>
          <cx:pt idx="21966">22261.5</cx:pt>
          <cx:pt idx="21967">26446.5</cx:pt>
          <cx:pt idx="21968">62613</cx:pt>
          <cx:pt idx="21969">21780</cx:pt>
          <cx:pt idx="21970">16609.5</cx:pt>
          <cx:pt idx="21971">31095</cx:pt>
          <cx:pt idx="21972">11637</cx:pt>
          <cx:pt idx="21973">50215.5</cx:pt>
          <cx:pt idx="21974">16830</cx:pt>
          <cx:pt idx="21975">67500</cx:pt>
          <cx:pt idx="21976">13288.5</cx:pt>
          <cx:pt idx="21977">52074</cx:pt>
          <cx:pt idx="21978">11749.5</cx:pt>
          <cx:pt idx="21979">21919.5</cx:pt>
          <cx:pt idx="21980">17757</cx:pt>
          <cx:pt idx="21981">32764.5</cx:pt>
          <cx:pt idx="21982">54855</cx:pt>
          <cx:pt idx="21983">35388</cx:pt>
          <cx:pt idx="21984">17869.5</cx:pt>
          <cx:pt idx="21985">14980.5</cx:pt>
          <cx:pt idx="21986">13702.5</cx:pt>
          <cx:pt idx="21987">69007.5</cx:pt>
          <cx:pt idx="21988">12703.5</cx:pt>
          <cx:pt idx="21989">24349.5</cx:pt>
          <cx:pt idx="21990">17478</cx:pt>
          <cx:pt idx="21991">25128</cx:pt>
          <cx:pt idx="21992">31014</cx:pt>
          <cx:pt idx="21993">37062</cx:pt>
          <cx:pt idx="21994">20619</cx:pt>
          <cx:pt idx="21995">39604.5</cx:pt>
          <cx:pt idx="21996">11223</cx:pt>
          <cx:pt idx="21997">28462.5</cx:pt>
          <cx:pt idx="21998">11155.5</cx:pt>
          <cx:pt idx="21999">39933</cx:pt>
          <cx:pt idx="22000">21739.5</cx:pt>
          <cx:pt idx="22001">34969.5</cx:pt>
          <cx:pt idx="22002">12919.5</cx:pt>
          <cx:pt idx="22003">31522.5</cx:pt>
          <cx:pt idx="22004">20250</cx:pt>
          <cx:pt idx="22005">48082.5</cx:pt>
          <cx:pt idx="22006">29677.5</cx:pt>
          <cx:pt idx="22007">17937</cx:pt>
          <cx:pt idx="22008">15250.5</cx:pt>
          <cx:pt idx="22009">17905.5</cx:pt>
          <cx:pt idx="22010">16573.5</cx:pt>
          <cx:pt idx="22011">29601</cx:pt>
          <cx:pt idx="22012">26145</cx:pt>
          <cx:pt idx="22013">46480.5</cx:pt>
          <cx:pt idx="22014">42457.5</cx:pt>
          <cx:pt idx="22015">26604</cx:pt>
          <cx:pt idx="22016">39073.5</cx:pt>
          <cx:pt idx="22017">30442.5</cx:pt>
          <cx:pt idx="22018">46084.5</cx:pt>
          <cx:pt idx="22019">74416.5</cx:pt>
          <cx:pt idx="22020">11250</cx:pt>
          <cx:pt idx="22021">26262</cx:pt>
          <cx:pt idx="22022">21969</cx:pt>
          <cx:pt idx="22023">21955.5</cx:pt>
          <cx:pt idx="22024">27504</cx:pt>
          <cx:pt idx="22025">9531</cx:pt>
          <cx:pt idx="22026">9000</cx:pt>
          <cx:pt idx="22027">12478.5</cx:pt>
          <cx:pt idx="22028">24903</cx:pt>
          <cx:pt idx="22029">15858</cx:pt>
          <cx:pt idx="22030">62568</cx:pt>
          <cx:pt idx="22031">31275</cx:pt>
          <cx:pt idx="22032">17167.5</cx:pt>
          <cx:pt idx="22033">30708</cx:pt>
          <cx:pt idx="22034">13495.5</cx:pt>
          <cx:pt idx="22035">48681</cx:pt>
          <cx:pt idx="22036">9337.5</cx:pt>
          <cx:pt idx="22037">69007.5</cx:pt>
          <cx:pt idx="22038">37687.5</cx:pt>
          <cx:pt idx="22039">42781.5</cx:pt>
          <cx:pt idx="22040">21996</cx:pt>
          <cx:pt idx="22041">31261.5</cx:pt>
          <cx:pt idx="22042">17550</cx:pt>
          <cx:pt idx="22043">63675</cx:pt>
          <cx:pt idx="22044">16852.5</cx:pt>
          <cx:pt idx="22045">53455.5</cx:pt>
          <cx:pt idx="22046">24376.5</cx:pt>
          <cx:pt idx="22047">15795</cx:pt>
          <cx:pt idx="22048">33750</cx:pt>
          <cx:pt idx="22049">37345.5</cx:pt>
          <cx:pt idx="22050">45954</cx:pt>
          <cx:pt idx="22051">12046.5</cx:pt>
          <cx:pt idx="22052">27517.5</cx:pt>
          <cx:pt idx="22053">25303.5</cx:pt>
          <cx:pt idx="22054">37458</cx:pt>
          <cx:pt idx="22055">16236</cx:pt>
          <cx:pt idx="22056">38308.5</cx:pt>
          <cx:pt idx="22057">24943.5</cx:pt>
          <cx:pt idx="22058">31023</cx:pt>
          <cx:pt idx="22059">23584.5</cx:pt>
          <cx:pt idx="22060">26446.5</cx:pt>
          <cx:pt idx="22061">9202.5</cx:pt>
          <cx:pt idx="22062">21739.5</cx:pt>
          <cx:pt idx="22063">11038.5</cx:pt>
          <cx:pt idx="22064">14575.5</cx:pt>
          <cx:pt idx="22065">42642</cx:pt>
          <cx:pt idx="22066">27126</cx:pt>
          <cx:pt idx="22067">20227.5</cx:pt>
          <cx:pt idx="22068">19998</cx:pt>
          <cx:pt idx="22069">47583</cx:pt>
          <cx:pt idx="22070">40063.5</cx:pt>
          <cx:pt idx="22071">40657.5</cx:pt>
          <cx:pt idx="22072">32301</cx:pt>
          <cx:pt idx="22073">37800</cx:pt>
          <cx:pt idx="22074">48501</cx:pt>
          <cx:pt idx="22075">28156.5</cx:pt>
          <cx:pt idx="22076">31909.5</cx:pt>
          <cx:pt idx="22077">35028</cx:pt>
          <cx:pt idx="22078">18562.5</cx:pt>
          <cx:pt idx="22079">18306</cx:pt>
          <cx:pt idx="22080">9135</cx:pt>
          <cx:pt idx="22081">23494.5</cx:pt>
          <cx:pt idx="22082">10921.5</cx:pt>
          <cx:pt idx="22083">41562</cx:pt>
          <cx:pt idx="22084">31770</cx:pt>
          <cx:pt idx="22085">32832</cx:pt>
          <cx:pt idx="22086">33543</cx:pt>
          <cx:pt idx="22087">38137.5</cx:pt>
          <cx:pt idx="22088">10125</cx:pt>
          <cx:pt idx="22089">24907.5</cx:pt>
          <cx:pt idx="22090">30528</cx:pt>
          <cx:pt idx="22091">51948</cx:pt>
          <cx:pt idx="22092">36220.5</cx:pt>
          <cx:pt idx="22093">9000</cx:pt>
          <cx:pt idx="22094">29340</cx:pt>
          <cx:pt idx="22095">20250</cx:pt>
          <cx:pt idx="22096">30465</cx:pt>
          <cx:pt idx="22097">13563</cx:pt>
          <cx:pt idx="22098">42511.5</cx:pt>
          <cx:pt idx="22099">8563.5</cx:pt>
          <cx:pt idx="22100">26442</cx:pt>
          <cx:pt idx="22101">26640</cx:pt>
          <cx:pt idx="22102">20979</cx:pt>
          <cx:pt idx="22103">26032.5</cx:pt>
          <cx:pt idx="22104">34128</cx:pt>
          <cx:pt idx="22105">35176.5</cx:pt>
          <cx:pt idx="22106">24939</cx:pt>
          <cx:pt idx="22107">46030.5</cx:pt>
          <cx:pt idx="22108">22630.5</cx:pt>
          <cx:pt idx="22109">9000</cx:pt>
          <cx:pt idx="22110">10503</cx:pt>
          <cx:pt idx="22111">15016.5</cx:pt>
          <cx:pt idx="22112">21906</cx:pt>
          <cx:pt idx="22113">24084</cx:pt>
          <cx:pt idx="22114">6750</cx:pt>
          <cx:pt idx="22115">40446</cx:pt>
          <cx:pt idx="22116">36846</cx:pt>
          <cx:pt idx="22117">37669.5</cx:pt>
          <cx:pt idx="22118">47898</cx:pt>
          <cx:pt idx="22119">39631.5</cx:pt>
          <cx:pt idx="22120">17761.5</cx:pt>
          <cx:pt idx="22121">34051.5</cx:pt>
          <cx:pt idx="22122">30136.5</cx:pt>
          <cx:pt idx="22123">15750</cx:pt>
          <cx:pt idx="22124">20821.5</cx:pt>
          <cx:pt idx="22125">50940</cx:pt>
          <cx:pt idx="22126">21055.5</cx:pt>
          <cx:pt idx="22127">37255.5</cx:pt>
          <cx:pt idx="22128">11092.5</cx:pt>
          <cx:pt idx="22129">6750</cx:pt>
          <cx:pt idx="22130">26217</cx:pt>
          <cx:pt idx="22131">47614.5</cx:pt>
          <cx:pt idx="22132">34456.5</cx:pt>
          <cx:pt idx="22133">20061</cx:pt>
          <cx:pt idx="22134">12532.5</cx:pt>
          <cx:pt idx="22135">12838.5</cx:pt>
          <cx:pt idx="22136">33201</cx:pt>
          <cx:pt idx="22137">34573.5</cx:pt>
          <cx:pt idx="22138">49711.5</cx:pt>
          <cx:pt idx="22139">48406.5</cx:pt>
          <cx:pt idx="22140">24516</cx:pt>
          <cx:pt idx="22141">9000</cx:pt>
          <cx:pt idx="22142">43681.5</cx:pt>
          <cx:pt idx="22143">13068</cx:pt>
          <cx:pt idx="22144">21919.5</cx:pt>
          <cx:pt idx="22145">10125</cx:pt>
          <cx:pt idx="22146">28467</cx:pt>
          <cx:pt idx="22147">12726</cx:pt>
          <cx:pt idx="22148">27108</cx:pt>
          <cx:pt idx="22149">17095.5</cx:pt>
          <cx:pt idx="22150">33354</cx:pt>
          <cx:pt idx="22151">30136.5</cx:pt>
          <cx:pt idx="22152">42790.5</cx:pt>
          <cx:pt idx="22153">17739</cx:pt>
          <cx:pt idx="22154">53325</cx:pt>
          <cx:pt idx="22155">31779</cx:pt>
          <cx:pt idx="22156">27724.5</cx:pt>
          <cx:pt idx="22157">24345</cx:pt>
          <cx:pt idx="22158">11034</cx:pt>
          <cx:pt idx="22159">20979</cx:pt>
          <cx:pt idx="22160">27535.5</cx:pt>
          <cx:pt idx="22161">27544.5</cx:pt>
          <cx:pt idx="22162">32125.5</cx:pt>
          <cx:pt idx="22163">26316</cx:pt>
          <cx:pt idx="22164">28273.5</cx:pt>
          <cx:pt idx="22165">14350.5</cx:pt>
          <cx:pt idx="22166">16555.5</cx:pt>
          <cx:pt idx="22167">24930</cx:pt>
          <cx:pt idx="22168">25668</cx:pt>
          <cx:pt idx="22169">29857.5</cx:pt>
          <cx:pt idx="22170">32296.5</cx:pt>
          <cx:pt idx="22171">49837.5</cx:pt>
          <cx:pt idx="22172">16294.5</cx:pt>
          <cx:pt idx="22173">19998</cx:pt>
          <cx:pt idx="22174">42660</cx:pt>
          <cx:pt idx="22175">42642</cx:pt>
          <cx:pt idx="22176">24997.5</cx:pt>
          <cx:pt idx="22177">51484.5</cx:pt>
          <cx:pt idx="22178">42354</cx:pt>
          <cx:pt idx="22179">10125</cx:pt>
          <cx:pt idx="22180">61762.5</cx:pt>
          <cx:pt idx="22181">32602.5</cx:pt>
          <cx:pt idx="22182">20695.5</cx:pt>
          <cx:pt idx="22183">23202</cx:pt>
          <cx:pt idx="22184">62005.5</cx:pt>
          <cx:pt idx="22185">42390</cx:pt>
          <cx:pt idx="22186">31630.5</cx:pt>
          <cx:pt idx="22187">19449</cx:pt>
          <cx:pt idx="22188">42142.5</cx:pt>
          <cx:pt idx="22189">24228</cx:pt>
          <cx:pt idx="22190">19705.5</cx:pt>
          <cx:pt idx="22191">16137</cx:pt>
          <cx:pt idx="22192">10953</cx:pt>
          <cx:pt idx="22193">21375</cx:pt>
          <cx:pt idx="22194">14593.5</cx:pt>
          <cx:pt idx="22195">9742.5</cx:pt>
          <cx:pt idx="22196">9895.5</cx:pt>
          <cx:pt idx="22197">23962.5</cx:pt>
          <cx:pt idx="22198">19125</cx:pt>
          <cx:pt idx="22199">20164.5</cx:pt>
          <cx:pt idx="22200">16024.5</cx:pt>
          <cx:pt idx="22201">11160</cx:pt>
          <cx:pt idx="22202">25717.5</cx:pt>
          <cx:pt idx="22203">33723</cx:pt>
          <cx:pt idx="22204">34861.5</cx:pt>
          <cx:pt idx="22205">21955.5</cx:pt>
          <cx:pt idx="22206">38830.5</cx:pt>
          <cx:pt idx="22207">14854.5</cx:pt>
          <cx:pt idx="22208">52321.5</cx:pt>
          <cx:pt idx="22209">28179</cx:pt>
          <cx:pt idx="22210">48568.5</cx:pt>
          <cx:pt idx="22211">31653</cx:pt>
          <cx:pt idx="22212">10125</cx:pt>
          <cx:pt idx="22213">13063.5</cx:pt>
          <cx:pt idx="22214">24781.5</cx:pt>
          <cx:pt idx="22215">42057</cx:pt>
          <cx:pt idx="22216">35536.5</cx:pt>
          <cx:pt idx="22217">20542.5</cx:pt>
          <cx:pt idx="22218">20524.5</cx:pt>
          <cx:pt idx="22219">23773.5</cx:pt>
          <cx:pt idx="22220">23769</cx:pt>
          <cx:pt idx="22221">21109.5</cx:pt>
          <cx:pt idx="22222">9000</cx:pt>
          <cx:pt idx="22223">21699</cx:pt>
          <cx:pt idx="22224">21852</cx:pt>
          <cx:pt idx="22225">24232.5</cx:pt>
          <cx:pt idx="22226">30888</cx:pt>
          <cx:pt idx="22227">53712</cx:pt>
          <cx:pt idx="22228">26217</cx:pt>
          <cx:pt idx="22229">26262</cx:pt>
          <cx:pt idx="22230">47425.5</cx:pt>
          <cx:pt idx="22231">23364</cx:pt>
          <cx:pt idx="22232">32211</cx:pt>
          <cx:pt idx="22233">41301</cx:pt>
          <cx:pt idx="22234">31770</cx:pt>
          <cx:pt idx="22235">37800</cx:pt>
          <cx:pt idx="22236">40063.5</cx:pt>
          <cx:pt idx="22237">21658.5</cx:pt>
          <cx:pt idx="22238">25272</cx:pt>
          <cx:pt idx="22239">39969</cx:pt>
          <cx:pt idx="22240">36616.5</cx:pt>
          <cx:pt idx="22241">32602.5</cx:pt>
          <cx:pt idx="22242">42385.5</cx:pt>
          <cx:pt idx="22243">22383</cx:pt>
          <cx:pt idx="22244">13500</cx:pt>
          <cx:pt idx="22245">16807.5</cx:pt>
          <cx:pt idx="22246">57559.5</cx:pt>
          <cx:pt idx="22247">12375</cx:pt>
          <cx:pt idx="22248">29655</cx:pt>
          <cx:pt idx="22249">48861</cx:pt>
          <cx:pt idx="22250">29947.5</cx:pt>
          <cx:pt idx="22251">21609</cx:pt>
          <cx:pt idx="22252">41670</cx:pt>
          <cx:pt idx="22253">22423.5</cx:pt>
          <cx:pt idx="22254">22698</cx:pt>
          <cx:pt idx="22255">30078</cx:pt>
          <cx:pt idx="22256">26946</cx:pt>
          <cx:pt idx="22257">48694.5</cx:pt>
          <cx:pt idx="22258">16006.5</cx:pt>
          <cx:pt idx="22259">11731.5</cx:pt>
          <cx:pt idx="22260">30298.5</cx:pt>
          <cx:pt idx="22261">22500</cx:pt>
          <cx:pt idx="22262">13410</cx:pt>
          <cx:pt idx="22263">31653</cx:pt>
          <cx:pt idx="22264">21739.5</cx:pt>
          <cx:pt idx="22265">16371</cx:pt>
          <cx:pt idx="22266">19228.5</cx:pt>
          <cx:pt idx="22267">26086.5</cx:pt>
          <cx:pt idx="22268">40063.5</cx:pt>
          <cx:pt idx="22269">41692.5</cx:pt>
          <cx:pt idx="22270">13090.5</cx:pt>
          <cx:pt idx="22271">45153</cx:pt>
          <cx:pt idx="22272">35653.5</cx:pt>
          <cx:pt idx="22273">9000</cx:pt>
          <cx:pt idx="22274">8482.5</cx:pt>
          <cx:pt idx="22275">12375</cx:pt>
          <cx:pt idx="22276">17365.5</cx:pt>
          <cx:pt idx="22277">36459</cx:pt>
          <cx:pt idx="22278">47614.5</cx:pt>
          <cx:pt idx="22279">30838.5</cx:pt>
          <cx:pt idx="22280">12375</cx:pt>
          <cx:pt idx="22281">20250</cx:pt>
          <cx:pt idx="22282">20070</cx:pt>
          <cx:pt idx="22283">15174</cx:pt>
          <cx:pt idx="22284">9000</cx:pt>
          <cx:pt idx="22285">23773.5</cx:pt>
          <cx:pt idx="22286">24376.5</cx:pt>
          <cx:pt idx="22287">21888</cx:pt>
          <cx:pt idx="22288">83830.5</cx:pt>
          <cx:pt idx="22289">10125</cx:pt>
          <cx:pt idx="22290">14382</cx:pt>
          <cx:pt idx="22291">16443</cx:pt>
          <cx:pt idx="22292">29884.5</cx:pt>
          <cx:pt idx="22293">34497</cx:pt>
          <cx:pt idx="22294">31653</cx:pt>
          <cx:pt idx="22295">115803</cx:pt>
          <cx:pt idx="22296">63121.5</cx:pt>
          <cx:pt idx="22297">31477.5</cx:pt>
          <cx:pt idx="22298">10921.5</cx:pt>
          <cx:pt idx="22299">49630.5</cx:pt>
          <cx:pt idx="22300">19836</cx:pt>
          <cx:pt idx="22301">67500</cx:pt>
          <cx:pt idx="22302">53568</cx:pt>
          <cx:pt idx="22303">4828.5</cx:pt>
          <cx:pt idx="22304">39856.5</cx:pt>
          <cx:pt idx="22305">16519.5</cx:pt>
          <cx:pt idx="22306">8140.5</cx:pt>
          <cx:pt idx="22307">35698.5</cx:pt>
          <cx:pt idx="22308">10903.5</cx:pt>
          <cx:pt idx="22309">17338.5</cx:pt>
          <cx:pt idx="22310">26833.5</cx:pt>
          <cx:pt idx="22311">24889.5</cx:pt>
          <cx:pt idx="22312">51786</cx:pt>
          <cx:pt idx="22313">33048</cx:pt>
          <cx:pt idx="22314">33025.5</cx:pt>
          <cx:pt idx="22315">18702</cx:pt>
          <cx:pt idx="22316">46480.5</cx:pt>
          <cx:pt idx="22317">38133</cx:pt>
          <cx:pt idx="22318">29920.5</cx:pt>
          <cx:pt idx="22319">11403</cx:pt>
          <cx:pt idx="22320">27193.5</cx:pt>
          <cx:pt idx="22321">71235</cx:pt>
          <cx:pt idx="22322">23364</cx:pt>
          <cx:pt idx="22323">17055</cx:pt>
          <cx:pt idx="22324">19345.5</cx:pt>
          <cx:pt idx="22325">15750</cx:pt>
          <cx:pt idx="22326">23895</cx:pt>
          <cx:pt idx="22327">35554.5</cx:pt>
          <cx:pt idx="22328">29884.5</cx:pt>
          <cx:pt idx="22329">19926</cx:pt>
          <cx:pt idx="22330">13504.5</cx:pt>
          <cx:pt idx="22331">40657.5</cx:pt>
          <cx:pt idx="22332">7834.5</cx:pt>
          <cx:pt idx="22333">11250</cx:pt>
          <cx:pt idx="22334">21991.5</cx:pt>
          <cx:pt idx="22335">47322</cx:pt>
          <cx:pt idx="22336">67500</cx:pt>
          <cx:pt idx="22337">26118</cx:pt>
          <cx:pt idx="22338">31995</cx:pt>
          <cx:pt idx="22339">8212.5</cx:pt>
          <cx:pt idx="22340">26775</cx:pt>
          <cx:pt idx="22341">24462</cx:pt>
          <cx:pt idx="22342">16767</cx:pt>
          <cx:pt idx="22343">15606</cx:pt>
          <cx:pt idx="22344">23305.5</cx:pt>
          <cx:pt idx="22345">25803</cx:pt>
          <cx:pt idx="22346">29376</cx:pt>
          <cx:pt idx="22347">31738.5</cx:pt>
          <cx:pt idx="22348">36328.5</cx:pt>
          <cx:pt idx="22349">13500</cx:pt>
          <cx:pt idx="22350">27076.5</cx:pt>
          <cx:pt idx="22351">68125.5</cx:pt>
          <cx:pt idx="22352">40918.5</cx:pt>
          <cx:pt idx="22353">21973.5</cx:pt>
          <cx:pt idx="22354">32076</cx:pt>
          <cx:pt idx="22355">42961.5</cx:pt>
          <cx:pt idx="22356">27193.5</cx:pt>
          <cx:pt idx="22357">16011</cx:pt>
          <cx:pt idx="22358">22500</cx:pt>
          <cx:pt idx="22359">12001.5</cx:pt>
          <cx:pt idx="22360">49473</cx:pt>
          <cx:pt idx="22361">27724.5</cx:pt>
          <cx:pt idx="22362">9657</cx:pt>
          <cx:pt idx="22363">14382</cx:pt>
          <cx:pt idx="22364">27679.5</cx:pt>
          <cx:pt idx="22365">13113</cx:pt>
          <cx:pt idx="22366">21951</cx:pt>
          <cx:pt idx="22367">47794.5</cx:pt>
          <cx:pt idx="22368">29695.5</cx:pt>
          <cx:pt idx="22369">21109.5</cx:pt>
          <cx:pt idx="22370">9000</cx:pt>
          <cx:pt idx="22371">32760</cx:pt>
          <cx:pt idx="22372">18531</cx:pt>
          <cx:pt idx="22373">42898.5</cx:pt>
          <cx:pt idx="22374">31018.5</cx:pt>
          <cx:pt idx="22375">44752.5</cx:pt>
          <cx:pt idx="22376">37638</cx:pt>
          <cx:pt idx="22377">54634.5</cx:pt>
          <cx:pt idx="22378">16443</cx:pt>
          <cx:pt idx="22379">17730</cx:pt>
          <cx:pt idx="22380">9000</cx:pt>
          <cx:pt idx="22381">9261</cx:pt>
          <cx:pt idx="22382">45234</cx:pt>
          <cx:pt idx="22383">33394.5</cx:pt>
          <cx:pt idx="22384">47434.5</cx:pt>
          <cx:pt idx="22385">35617.5</cx:pt>
          <cx:pt idx="22386">106533</cx:pt>
          <cx:pt idx="22387">59485.5</cx:pt>
          <cx:pt idx="22388">27324</cx:pt>
          <cx:pt idx="22389">34236</cx:pt>
          <cx:pt idx="22390">21888</cx:pt>
          <cx:pt idx="22391">22405.5</cx:pt>
          <cx:pt idx="22392">30442.5</cx:pt>
          <cx:pt idx="22393">11250</cx:pt>
          <cx:pt idx="22394">39298.5</cx:pt>
          <cx:pt idx="22395">8887.5</cx:pt>
          <cx:pt idx="22396">27387</cx:pt>
          <cx:pt idx="22397">48631.5</cx:pt>
          <cx:pt idx="22398">15250.5</cx:pt>
          <cx:pt idx="22399">11020.5</cx:pt>
          <cx:pt idx="22400">10566</cx:pt>
          <cx:pt idx="22401">14647.5</cx:pt>
          <cx:pt idx="22402">26424</cx:pt>
          <cx:pt idx="22403">10462.5</cx:pt>
          <cx:pt idx="22404">24088.5</cx:pt>
          <cx:pt idx="22405">26086.5</cx:pt>
          <cx:pt idx="22406">13189.5</cx:pt>
          <cx:pt idx="22407">28768.5</cx:pt>
          <cx:pt idx="22408">11290.5</cx:pt>
          <cx:pt idx="22409">22725</cx:pt>
          <cx:pt idx="22410">23773.5</cx:pt>
          <cx:pt idx="22411">46084.5</cx:pt>
          <cx:pt idx="22412">22500</cx:pt>
          <cx:pt idx="22413">22662</cx:pt>
          <cx:pt idx="22414">6327</cx:pt>
          <cx:pt idx="22415">25537.5</cx:pt>
          <cx:pt idx="22416">18369</cx:pt>
          <cx:pt idx="22417">34960.5</cx:pt>
          <cx:pt idx="22418">13788</cx:pt>
          <cx:pt idx="22419">12397.5</cx:pt>
          <cx:pt idx="22420">23539.5</cx:pt>
          <cx:pt idx="22421">11101.5</cx:pt>
          <cx:pt idx="22422">20083.5</cx:pt>
          <cx:pt idx="22423">29709</cx:pt>
          <cx:pt idx="22424">31702.5</cx:pt>
          <cx:pt idx="22425">13045.5</cx:pt>
          <cx:pt idx="22426">37692</cx:pt>
          <cx:pt idx="22427">9000</cx:pt>
          <cx:pt idx="22428">26316</cx:pt>
          <cx:pt idx="22429">27859.5</cx:pt>
          <cx:pt idx="22430">21177</cx:pt>
          <cx:pt idx="22431">23931</cx:pt>
          <cx:pt idx="22432">26181</cx:pt>
          <cx:pt idx="22433">13783.5</cx:pt>
          <cx:pt idx="22434">23593.5</cx:pt>
          <cx:pt idx="22435">32818.5</cx:pt>
          <cx:pt idx="22436">15007.5</cx:pt>
          <cx:pt idx="22437">16366.5</cx:pt>
          <cx:pt idx="22438">63549</cx:pt>
          <cx:pt idx="22439">23773.5</cx:pt>
          <cx:pt idx="22440">36261</cx:pt>
          <cx:pt idx="22441">9000</cx:pt>
          <cx:pt idx="22442">34785</cx:pt>
          <cx:pt idx="22443">38200.5</cx:pt>
          <cx:pt idx="22444">11871</cx:pt>
          <cx:pt idx="22445">9837</cx:pt>
          <cx:pt idx="22446">36459</cx:pt>
          <cx:pt idx="22447">35325</cx:pt>
          <cx:pt idx="22448">38686.5</cx:pt>
          <cx:pt idx="22449">26046</cx:pt>
          <cx:pt idx="22450">109597.5</cx:pt>
          <cx:pt idx="22451">20119.5</cx:pt>
          <cx:pt idx="22452">23107.5</cx:pt>
          <cx:pt idx="22453">29038.5</cx:pt>
          <cx:pt idx="22454">6750</cx:pt>
          <cx:pt idx="22455">53122.5</cx:pt>
          <cx:pt idx="22456">15745.5</cx:pt>
          <cx:pt idx="22457">23814</cx:pt>
          <cx:pt idx="22458">17374.5</cx:pt>
          <cx:pt idx="22459">30384</cx:pt>
          <cx:pt idx="22460">48861</cx:pt>
          <cx:pt idx="22461">60277.5</cx:pt>
          <cx:pt idx="22462">62613</cx:pt>
          <cx:pt idx="22463">32665.5</cx:pt>
          <cx:pt idx="22464">24232.5</cx:pt>
          <cx:pt idx="22465">31464</cx:pt>
          <cx:pt idx="22466">53712</cx:pt>
          <cx:pt idx="22467">28570.5</cx:pt>
          <cx:pt idx="22468">23962.5</cx:pt>
          <cx:pt idx="22469">11983.5</cx:pt>
          <cx:pt idx="22470">36553.5</cx:pt>
          <cx:pt idx="22471">20979</cx:pt>
          <cx:pt idx="22472">30001.5</cx:pt>
          <cx:pt idx="22473">21244.5</cx:pt>
          <cx:pt idx="22474">16456.5</cx:pt>
          <cx:pt idx="22475">33475.5</cx:pt>
          <cx:pt idx="22476">28260</cx:pt>
          <cx:pt idx="22477">37800</cx:pt>
          <cx:pt idx="22478">45265.5</cx:pt>
          <cx:pt idx="22479">49630.5</cx:pt>
          <cx:pt idx="22480">30469.5</cx:pt>
          <cx:pt idx="22481">50386.5</cx:pt>
          <cx:pt idx="22482">13869</cx:pt>
          <cx:pt idx="22483">16132.5</cx:pt>
          <cx:pt idx="22484">25488</cx:pt>
          <cx:pt idx="22485">21906</cx:pt>
          <cx:pt idx="22486">16875</cx:pt>
          <cx:pt idx="22487">21627</cx:pt>
          <cx:pt idx="22488">9000</cx:pt>
          <cx:pt idx="22489">20677.5</cx:pt>
          <cx:pt idx="22490">13392</cx:pt>
          <cx:pt idx="22491">39924</cx:pt>
          <cx:pt idx="22492">15718.5</cx:pt>
          <cx:pt idx="22493">22018.5</cx:pt>
          <cx:pt idx="22494">23800.5</cx:pt>
          <cx:pt idx="22495">25348.5</cx:pt>
          <cx:pt idx="22496">46080</cx:pt>
          <cx:pt idx="22497">28521</cx:pt>
          <cx:pt idx="22498">23944.5</cx:pt>
          <cx:pt idx="22499">36643.5</cx:pt>
          <cx:pt idx="22500">29736</cx:pt>
          <cx:pt idx="22501">26797.5</cx:pt>
          <cx:pt idx="22502">34285.5</cx:pt>
          <cx:pt idx="22503">52420.5</cx:pt>
          <cx:pt idx="22504">27805.5</cx:pt>
          <cx:pt idx="22505">20295</cx:pt>
          <cx:pt idx="22506">28408.5</cx:pt>
          <cx:pt idx="22507">22684.5</cx:pt>
          <cx:pt idx="22508">10125</cx:pt>
          <cx:pt idx="22509">25389</cx:pt>
          <cx:pt idx="22510">33201</cx:pt>
          <cx:pt idx="22511">20979</cx:pt>
          <cx:pt idx="22512">18679.5</cx:pt>
          <cx:pt idx="22513">38421</cx:pt>
          <cx:pt idx="22514">69223.5</cx:pt>
          <cx:pt idx="22515">33025.5</cx:pt>
          <cx:pt idx="22516">21510</cx:pt>
          <cx:pt idx="22517">41287.5</cx:pt>
          <cx:pt idx="22518">29839.5</cx:pt>
          <cx:pt idx="22519">24435</cx:pt>
          <cx:pt idx="22520">3726</cx:pt>
          <cx:pt idx="22521">30037.5</cx:pt>
          <cx:pt idx="22522">28372.5</cx:pt>
          <cx:pt idx="22523">29340</cx:pt>
          <cx:pt idx="22524">46557</cx:pt>
          <cx:pt idx="22525">41787</cx:pt>
          <cx:pt idx="22526">11430</cx:pt>
          <cx:pt idx="22527">27940.5</cx:pt>
          <cx:pt idx="22528">30838.5</cx:pt>
          <cx:pt idx="22529">9000</cx:pt>
          <cx:pt idx="22530">15534</cx:pt>
          <cx:pt idx="22531">19867.5</cx:pt>
          <cx:pt idx="22532">47965.5</cx:pt>
          <cx:pt idx="22533">9000</cx:pt>
          <cx:pt idx="22534">18216</cx:pt>
          <cx:pt idx="22535">12928.5</cx:pt>
          <cx:pt idx="22536">49873.5</cx:pt>
          <cx:pt idx="22537">21739.5</cx:pt>
          <cx:pt idx="22538">19125</cx:pt>
          <cx:pt idx="22539">15219</cx:pt>
          <cx:pt idx="22540">31207.5</cx:pt>
          <cx:pt idx="22541">10759.5</cx:pt>
          <cx:pt idx="22542">19705.5</cx:pt>
          <cx:pt idx="22543">15988.5</cx:pt>
          <cx:pt idx="22544">30676.5</cx:pt>
          <cx:pt idx="22545">10039.5</cx:pt>
          <cx:pt idx="22546">47664</cx:pt>
          <cx:pt idx="22547">40707</cx:pt>
          <cx:pt idx="22548">16695</cx:pt>
          <cx:pt idx="22549">12622.5</cx:pt>
          <cx:pt idx="22550">40063.5</cx:pt>
          <cx:pt idx="22551">12402</cx:pt>
          <cx:pt idx="22552">16582.5</cx:pt>
          <cx:pt idx="22553">9000</cx:pt>
          <cx:pt idx="22554">17307</cx:pt>
          <cx:pt idx="22555">7875</cx:pt>
          <cx:pt idx="22556">11632.5</cx:pt>
          <cx:pt idx="22557">23931</cx:pt>
          <cx:pt idx="22558">51628.5</cx:pt>
          <cx:pt idx="22559">26509.5</cx:pt>
          <cx:pt idx="22560">14701.5</cx:pt>
          <cx:pt idx="22561">19386</cx:pt>
          <cx:pt idx="22562">23643</cx:pt>
          <cx:pt idx="22563">26388</cx:pt>
          <cx:pt idx="22564">38263.5</cx:pt>
          <cx:pt idx="22565">22855.5</cx:pt>
          <cx:pt idx="22566">27423</cx:pt>
          <cx:pt idx="22567">4918.5</cx:pt>
          <cx:pt idx="22568">70618.5</cx:pt>
          <cx:pt idx="22569">12996</cx:pt>
          <cx:pt idx="22570">22801.5</cx:pt>
          <cx:pt idx="22571">9000</cx:pt>
          <cx:pt idx="22572">18751.5</cx:pt>
          <cx:pt idx="22573">24543</cx:pt>
          <cx:pt idx="22574">16875</cx:pt>
          <cx:pt idx="22575">13689</cx:pt>
          <cx:pt idx="22576">14620.5</cx:pt>
          <cx:pt idx="22577">14751</cx:pt>
          <cx:pt idx="22578">32764.5</cx:pt>
          <cx:pt idx="22579">7798.5</cx:pt>
          <cx:pt idx="22580">24286.5</cx:pt>
          <cx:pt idx="22581">23773.5</cx:pt>
          <cx:pt idx="22582">28782</cx:pt>
          <cx:pt idx="22583">6750</cx:pt>
          <cx:pt idx="22584">16024.5</cx:pt>
          <cx:pt idx="22585">16069.5</cx:pt>
          <cx:pt idx="22586">31234.5</cx:pt>
          <cx:pt idx="22587">42826.5</cx:pt>
          <cx:pt idx="22588">9000</cx:pt>
          <cx:pt idx="22589">32913</cx:pt>
          <cx:pt idx="22590">30703.5</cx:pt>
          <cx:pt idx="22591">10125</cx:pt>
          <cx:pt idx="22592">16195.5</cx:pt>
          <cx:pt idx="22593">40261.5</cx:pt>
          <cx:pt idx="22594">45135</cx:pt>
          <cx:pt idx="22595">37084.5</cx:pt>
          <cx:pt idx="22596">13500</cx:pt>
          <cx:pt idx="22597">12456</cx:pt>
          <cx:pt idx="22598">49500</cx:pt>
          <cx:pt idx="22599">34033.5</cx:pt>
          <cx:pt idx="22600">31086</cx:pt>
          <cx:pt idx="22601">42142.5</cx:pt>
          <cx:pt idx="22602">13896</cx:pt>
          <cx:pt idx="22603">25839</cx:pt>
          <cx:pt idx="22604">18684</cx:pt>
          <cx:pt idx="22605">16546.5</cx:pt>
          <cx:pt idx="22606">23800.5</cx:pt>
          <cx:pt idx="22607">13500</cx:pt>
          <cx:pt idx="22608">45549</cx:pt>
          <cx:pt idx="22609">24592.5</cx:pt>
          <cx:pt idx="22610">15345</cx:pt>
          <cx:pt idx="22611">31653</cx:pt>
          <cx:pt idx="22612">20295</cx:pt>
          <cx:pt idx="22613">29947.5</cx:pt>
          <cx:pt idx="22614">41098.5</cx:pt>
          <cx:pt idx="22615">19062</cx:pt>
          <cx:pt idx="22616">9805.5</cx:pt>
          <cx:pt idx="22617">32602.5</cx:pt>
          <cx:pt idx="22618">40320</cx:pt>
          <cx:pt idx="22619">12375</cx:pt>
          <cx:pt idx="22620">20650.5</cx:pt>
          <cx:pt idx="22621">14157</cx:pt>
          <cx:pt idx="22622">17050.5</cx:pt>
          <cx:pt idx="22623">16011</cx:pt>
          <cx:pt idx="22624">35392.5</cx:pt>
          <cx:pt idx="22625">27562.5</cx:pt>
          <cx:pt idx="22626">11502</cx:pt>
          <cx:pt idx="22627">37242</cx:pt>
          <cx:pt idx="22628">17757</cx:pt>
          <cx:pt idx="22629">33084</cx:pt>
          <cx:pt idx="22630">31630.5</cx:pt>
          <cx:pt idx="22631">54994.5</cx:pt>
          <cx:pt idx="22632">35392.5</cx:pt>
          <cx:pt idx="22633">74416.5</cx:pt>
          <cx:pt idx="22634">10795.5</cx:pt>
          <cx:pt idx="22635">12375</cx:pt>
          <cx:pt idx="22636">8356.5</cx:pt>
          <cx:pt idx="22637">23076</cx:pt>
          <cx:pt idx="22638">36328.5</cx:pt>
          <cx:pt idx="22639">38331</cx:pt>
          <cx:pt idx="22640">29880</cx:pt>
          <cx:pt idx="22641">39154.5</cx:pt>
          <cx:pt idx="22642">20322</cx:pt>
          <cx:pt idx="22643">13500</cx:pt>
          <cx:pt idx="22644">32323.5</cx:pt>
          <cx:pt idx="22645">11650.5</cx:pt>
          <cx:pt idx="22646">6205.5</cx:pt>
          <cx:pt idx="22647">13500</cx:pt>
          <cx:pt idx="22648">17446.5</cx:pt>
          <cx:pt idx="22649">27324</cx:pt>
          <cx:pt idx="22650">43083</cx:pt>
          <cx:pt idx="22651">27229.5</cx:pt>
          <cx:pt idx="22652">69223.5</cx:pt>
          <cx:pt idx="22653">32125.5</cx:pt>
          <cx:pt idx="22654">6750</cx:pt>
          <cx:pt idx="22655">16096.5</cx:pt>
          <cx:pt idx="22656">19953</cx:pt>
          <cx:pt idx="22657">27607.5</cx:pt>
          <cx:pt idx="22658">38331</cx:pt>
          <cx:pt idx="22659">24097.5</cx:pt>
          <cx:pt idx="22660">6313.5</cx:pt>
          <cx:pt idx="22661">5674.5</cx:pt>
          <cx:pt idx="22662">17149.5</cx:pt>
          <cx:pt idx="22663">21721.5</cx:pt>
          <cx:pt idx="22664">36864</cx:pt>
          <cx:pt idx="22665">27679.5</cx:pt>
          <cx:pt idx="22666">24246</cx:pt>
          <cx:pt idx="22667">10476</cx:pt>
          <cx:pt idx="22668">9000</cx:pt>
          <cx:pt idx="22669">22414.5</cx:pt>
          <cx:pt idx="22670">8235</cx:pt>
          <cx:pt idx="22671">26640</cx:pt>
          <cx:pt idx="22672">58333.5</cx:pt>
          <cx:pt idx="22673">24835.5</cx:pt>
          <cx:pt idx="22674">17775</cx:pt>
          <cx:pt idx="22675">31522.5</cx:pt>
          <cx:pt idx="22676">22630.5</cx:pt>
          <cx:pt idx="22677">32895</cx:pt>
          <cx:pt idx="22678">38286</cx:pt>
          <cx:pt idx="22679">11250</cx:pt>
          <cx:pt idx="22680">34821</cx:pt>
          <cx:pt idx="22681">56871</cx:pt>
          <cx:pt idx="22682">25483.5</cx:pt>
          <cx:pt idx="22683">22306.5</cx:pt>
          <cx:pt idx="22684">19867.5</cx:pt>
          <cx:pt idx="22685">29214</cx:pt>
          <cx:pt idx="22686">24592.5</cx:pt>
          <cx:pt idx="22687">19300.5</cx:pt>
          <cx:pt idx="22688">17149.5</cx:pt>
          <cx:pt idx="22689">53329.5</cx:pt>
          <cx:pt idx="22690">43528.5</cx:pt>
          <cx:pt idx="22691">32125.5</cx:pt>
          <cx:pt idx="22692">50418</cx:pt>
          <cx:pt idx="22693">8464.5</cx:pt>
          <cx:pt idx="22694">25348.5</cx:pt>
          <cx:pt idx="22695">10075.5</cx:pt>
          <cx:pt idx="22696">23971.5</cx:pt>
          <cx:pt idx="22697">26770.5</cx:pt>
          <cx:pt idx="22698">20250</cx:pt>
          <cx:pt idx="22699">10125</cx:pt>
          <cx:pt idx="22700">21582</cx:pt>
          <cx:pt idx="22701">33156</cx:pt>
          <cx:pt idx="22702">10606.5</cx:pt>
          <cx:pt idx="22703">54517.5</cx:pt>
          <cx:pt idx="22704">54234</cx:pt>
          <cx:pt idx="22705">37165.5</cx:pt>
          <cx:pt idx="22706">35730</cx:pt>
          <cx:pt idx="22707">30384</cx:pt>
          <cx:pt idx="22708">40500</cx:pt>
          <cx:pt idx="22709">66595.5</cx:pt>
          <cx:pt idx="22710">15790.5</cx:pt>
          <cx:pt idx="22711">45625.5</cx:pt>
          <cx:pt idx="22712">46044</cx:pt>
          <cx:pt idx="22713">26743.5</cx:pt>
          <cx:pt idx="22714">36090</cx:pt>
          <cx:pt idx="22715">6304.5</cx:pt>
          <cx:pt idx="22716">10656</cx:pt>
          <cx:pt idx="22717">23800.5</cx:pt>
          <cx:pt idx="22718">24448.5</cx:pt>
          <cx:pt idx="22719">24309</cx:pt>
          <cx:pt idx="22720">35770.5</cx:pt>
          <cx:pt idx="22721">22752</cx:pt>
          <cx:pt idx="22722">20979</cx:pt>
          <cx:pt idx="22723">9000</cx:pt>
          <cx:pt idx="22724">23755.5</cx:pt>
          <cx:pt idx="22725">18000</cx:pt>
          <cx:pt idx="22726">31153.5</cx:pt>
          <cx:pt idx="22727">32976</cx:pt>
          <cx:pt idx="22728">33876</cx:pt>
          <cx:pt idx="22729">45333</cx:pt>
          <cx:pt idx="22730">14350.5</cx:pt>
          <cx:pt idx="22731">55399.5</cx:pt>
          <cx:pt idx="22732">22500</cx:pt>
          <cx:pt idx="22733">19165.5</cx:pt>
          <cx:pt idx="22734">51403.5</cx:pt>
          <cx:pt idx="22735">32895</cx:pt>
          <cx:pt idx="22736">9000</cx:pt>
          <cx:pt idx="22737">29862</cx:pt>
          <cx:pt idx="22738">27324</cx:pt>
          <cx:pt idx="22739">21775.5</cx:pt>
          <cx:pt idx="22740">30339</cx:pt>
          <cx:pt idx="22741">19107</cx:pt>
          <cx:pt idx="22742">31153.5</cx:pt>
          <cx:pt idx="22743">17775</cx:pt>
          <cx:pt idx="22744">29277</cx:pt>
          <cx:pt idx="22745">40320</cx:pt>
          <cx:pt idx="22746">9000</cx:pt>
          <cx:pt idx="22747">23314.5</cx:pt>
          <cx:pt idx="22748">25663.5</cx:pt>
          <cx:pt idx="22749">31995</cx:pt>
          <cx:pt idx="22750">23764.5</cx:pt>
          <cx:pt idx="22751">33399</cx:pt>
          <cx:pt idx="22752">8901</cx:pt>
          <cx:pt idx="22753">9022.5</cx:pt>
          <cx:pt idx="22754">26509.5</cx:pt>
          <cx:pt idx="22755">31261.5</cx:pt>
          <cx:pt idx="22756">23989.5</cx:pt>
          <cx:pt idx="22757">29709</cx:pt>
          <cx:pt idx="22758">42547.5</cx:pt>
          <cx:pt idx="22759">24363</cx:pt>
          <cx:pt idx="22760">37255.5</cx:pt>
          <cx:pt idx="22761">44896.5</cx:pt>
          <cx:pt idx="22762">57685.5</cx:pt>
          <cx:pt idx="22763">28170</cx:pt>
          <cx:pt idx="22764">34249.5</cx:pt>
          <cx:pt idx="22765">36553.5</cx:pt>
          <cx:pt idx="22766">23161.5</cx:pt>
          <cx:pt idx="22767">23836.5</cx:pt>
          <cx:pt idx="22768">39438</cx:pt>
          <cx:pt idx="22769">52605</cx:pt>
          <cx:pt idx="22770">17775</cx:pt>
          <cx:pt idx="22771">10125</cx:pt>
          <cx:pt idx="22772">15750</cx:pt>
          <cx:pt idx="22773">40369.5</cx:pt>
          <cx:pt idx="22774">23773.5</cx:pt>
          <cx:pt idx="22775">16875</cx:pt>
          <cx:pt idx="22776">15543</cx:pt>
          <cx:pt idx="22777">38331</cx:pt>
          <cx:pt idx="22778">23364</cx:pt>
          <cx:pt idx="22779">13185</cx:pt>
          <cx:pt idx="22780">68643</cx:pt>
          <cx:pt idx="22781">15399</cx:pt>
          <cx:pt idx="22782">21231</cx:pt>
          <cx:pt idx="22783">26284.5</cx:pt>
          <cx:pt idx="22784">37800</cx:pt>
          <cx:pt idx="22785">30082.5</cx:pt>
          <cx:pt idx="22786">14355</cx:pt>
          <cx:pt idx="22787">45333</cx:pt>
          <cx:pt idx="22788">17955</cx:pt>
          <cx:pt idx="22789">18661.5</cx:pt>
          <cx:pt idx="22790">26505</cx:pt>
          <cx:pt idx="22791">36180</cx:pt>
          <cx:pt idx="22792">20250</cx:pt>
          <cx:pt idx="22793">55161</cx:pt>
          <cx:pt idx="22794">66892.5</cx:pt>
          <cx:pt idx="22795">46701</cx:pt>
          <cx:pt idx="22796">15268.5</cx:pt>
          <cx:pt idx="22797">18040.5</cx:pt>
          <cx:pt idx="22798">14818.5</cx:pt>
          <cx:pt idx="22799">33403.5</cx:pt>
          <cx:pt idx="22800">52515</cx:pt>
          <cx:pt idx="22801">10125</cx:pt>
          <cx:pt idx="22802">42642</cx:pt>
          <cx:pt idx="22803">16839</cx:pt>
          <cx:pt idx="22804">12091.5</cx:pt>
          <cx:pt idx="22805">17253</cx:pt>
          <cx:pt idx="22806">27841.5</cx:pt>
          <cx:pt idx="22807">30528</cx:pt>
          <cx:pt idx="22808">14661</cx:pt>
          <cx:pt idx="22809">23989.5</cx:pt>
          <cx:pt idx="22810">10381.5</cx:pt>
          <cx:pt idx="22811">33070.5</cx:pt>
          <cx:pt idx="22812">20803.5</cx:pt>
          <cx:pt idx="22813">28215</cx:pt>
          <cx:pt idx="22814">9000</cx:pt>
          <cx:pt idx="22815">51948</cx:pt>
          <cx:pt idx="22816">26217</cx:pt>
          <cx:pt idx="22817">39987</cx:pt>
          <cx:pt idx="22818">10125</cx:pt>
          <cx:pt idx="22819">31261.5</cx:pt>
          <cx:pt idx="22820">26703</cx:pt>
          <cx:pt idx="22821">10863</cx:pt>
          <cx:pt idx="22822">23089.5</cx:pt>
          <cx:pt idx="22823">24192</cx:pt>
          <cx:pt idx="22824">37665</cx:pt>
          <cx:pt idx="22825">17541</cx:pt>
          <cx:pt idx="22826">16371</cx:pt>
          <cx:pt idx="22827">13500</cx:pt>
          <cx:pt idx="22828">94752</cx:pt>
          <cx:pt idx="22829">46350</cx:pt>
          <cx:pt idx="22830">29862</cx:pt>
          <cx:pt idx="22831">24696</cx:pt>
          <cx:pt idx="22832">93204</cx:pt>
          <cx:pt idx="22833">43789.5</cx:pt>
          <cx:pt idx="22834">19948.5</cx:pt>
          <cx:pt idx="22835">24543</cx:pt>
          <cx:pt idx="22836">51025.5</cx:pt>
          <cx:pt idx="22837">21217.5</cx:pt>
          <cx:pt idx="22838">24970.5</cx:pt>
          <cx:pt idx="22839">12919.5</cx:pt>
          <cx:pt idx="22840">45000</cx:pt>
          <cx:pt idx="22841">45000</cx:pt>
          <cx:pt idx="22842">13500</cx:pt>
          <cx:pt idx="22843">33921</cx:pt>
          <cx:pt idx="22844">34335</cx:pt>
          <cx:pt idx="22845">35554.5</cx:pt>
          <cx:pt idx="22846">38704.5</cx:pt>
          <cx:pt idx="22847">13419</cx:pt>
          <cx:pt idx="22848">35365.5</cx:pt>
          <cx:pt idx="22849">10849.5</cx:pt>
          <cx:pt idx="22850">10606.5</cx:pt>
          <cx:pt idx="22851">26154</cx:pt>
          <cx:pt idx="22852">12523.5</cx:pt>
          <cx:pt idx="22853">21982.5</cx:pt>
          <cx:pt idx="22854">20029.5</cx:pt>
          <cx:pt idx="22855">32602.5</cx:pt>
          <cx:pt idx="22856">44487</cx:pt>
          <cx:pt idx="22857">23773.5</cx:pt>
          <cx:pt idx="22858">38200.5</cx:pt>
          <cx:pt idx="22859">14872.5</cx:pt>
          <cx:pt idx="22860">26316</cx:pt>
          <cx:pt idx="22861">44158.5</cx:pt>
          <cx:pt idx="22862">18598.5</cx:pt>
          <cx:pt idx="22863">33403.5</cx:pt>
          <cx:pt idx="22864">6750</cx:pt>
          <cx:pt idx="22865">21460.5</cx:pt>
          <cx:pt idx="22866">38686.5</cx:pt>
          <cx:pt idx="22867">9000</cx:pt>
          <cx:pt idx="22868">6750</cx:pt>
          <cx:pt idx="22869">24003</cx:pt>
          <cx:pt idx="22870">20038.5</cx:pt>
          <cx:pt idx="22871">13446</cx:pt>
          <cx:pt idx="22872">42790.5</cx:pt>
          <cx:pt idx="22873">12510</cx:pt>
          <cx:pt idx="22874">16438.5</cx:pt>
          <cx:pt idx="22875">20124</cx:pt>
          <cx:pt idx="22876">22018.5</cx:pt>
          <cx:pt idx="22877">23976</cx:pt>
          <cx:pt idx="22878">17910</cx:pt>
          <cx:pt idx="22879">22018.5</cx:pt>
          <cx:pt idx="22880">22500</cx:pt>
          <cx:pt idx="22881">48456</cx:pt>
          <cx:pt idx="22882">25407</cx:pt>
          <cx:pt idx="22883">40032</cx:pt>
          <cx:pt idx="22884">12402</cx:pt>
          <cx:pt idx="22885">5089.5</cx:pt>
          <cx:pt idx="22886">13387.5</cx:pt>
          <cx:pt idx="22887">32877</cx:pt>
          <cx:pt idx="22888">74092.5</cx:pt>
          <cx:pt idx="22889">18981</cx:pt>
          <cx:pt idx="22890">23931</cx:pt>
          <cx:pt idx="22891">15808.5</cx:pt>
          <cx:pt idx="22892">28215</cx:pt>
          <cx:pt idx="22893">33291</cx:pt>
          <cx:pt idx="22894">21609</cx:pt>
          <cx:pt idx="22895">27864</cx:pt>
          <cx:pt idx="22896">23193</cx:pt>
          <cx:pt idx="22897">53253</cx:pt>
          <cx:pt idx="22898">25690.5</cx:pt>
          <cx:pt idx="22899">52830</cx:pt>
          <cx:pt idx="22900">28849.5</cx:pt>
          <cx:pt idx="22901">23773.5</cx:pt>
          <cx:pt idx="22902">29601</cx:pt>
          <cx:pt idx="22903">36427.5</cx:pt>
          <cx:pt idx="22904">23494.5</cx:pt>
          <cx:pt idx="22905">18306</cx:pt>
          <cx:pt idx="22906">29250</cx:pt>
          <cx:pt idx="22907">45072</cx:pt>
          <cx:pt idx="22908">13977</cx:pt>
          <cx:pt idx="22909">21415.5</cx:pt>
          <cx:pt idx="22910">4576.5</cx:pt>
          <cx:pt idx="22911">31410</cx:pt>
          <cx:pt idx="22912">23098.5</cx:pt>
          <cx:pt idx="22913">31464</cx:pt>
          <cx:pt idx="22914">20983.5</cx:pt>
          <cx:pt idx="22915">34749</cx:pt>
          <cx:pt idx="22916">59823</cx:pt>
          <cx:pt idx="22917">30645</cx:pt>
          <cx:pt idx="22918">26131.5</cx:pt>
          <cx:pt idx="22919">24997.5</cx:pt>
          <cx:pt idx="22920">17352</cx:pt>
          <cx:pt idx="22921">40374</cx:pt>
          <cx:pt idx="22922">10665</cx:pt>
          <cx:pt idx="22923">47299.5</cx:pt>
          <cx:pt idx="22924">56200.5</cx:pt>
          <cx:pt idx="22925">32733</cx:pt>
          <cx:pt idx="22926">13437</cx:pt>
          <cx:pt idx="22927">33075</cx:pt>
          <cx:pt idx="22928">20866.5</cx:pt>
          <cx:pt idx="22929">16483.5</cx:pt>
          <cx:pt idx="22930">40329</cx:pt>
          <cx:pt idx="22931">9000</cx:pt>
          <cx:pt idx="22932">17950.5</cx:pt>
          <cx:pt idx="22933">10498.5</cx:pt>
          <cx:pt idx="22934">21888</cx:pt>
          <cx:pt idx="22935">61906.5</cx:pt>
          <cx:pt idx="22936">24916.5</cx:pt>
          <cx:pt idx="22937">25348.5</cx:pt>
          <cx:pt idx="22938">31207.5</cx:pt>
          <cx:pt idx="22939">10953</cx:pt>
          <cx:pt idx="22940">27103.5</cx:pt>
          <cx:pt idx="22941">30793.5</cx:pt>
          <cx:pt idx="22942">53716.5</cx:pt>
          <cx:pt idx="22943">27778.5</cx:pt>
          <cx:pt idx="22944">30510</cx:pt>
          <cx:pt idx="22945">20466</cx:pt>
          <cx:pt idx="22946">29718</cx:pt>
          <cx:pt idx="22947">13189.5</cx:pt>
          <cx:pt idx="22948">34465.5</cx:pt>
          <cx:pt idx="22949">29034</cx:pt>
          <cx:pt idx="22950">30838.5</cx:pt>
          <cx:pt idx="22951">23850</cx:pt>
          <cx:pt idx="22952">30078</cx:pt>
          <cx:pt idx="22953">25056</cx:pt>
          <cx:pt idx="22954">17887.5</cx:pt>
          <cx:pt idx="22955">28215</cx:pt>
          <cx:pt idx="22956">39627</cx:pt>
          <cx:pt idx="22957">29884.5</cx:pt>
          <cx:pt idx="22958">35041.5</cx:pt>
          <cx:pt idx="22959">28701</cx:pt>
          <cx:pt idx="22960">45954</cx:pt>
          <cx:pt idx="22961">9000</cx:pt>
          <cx:pt idx="22962">38263.5</cx:pt>
          <cx:pt idx="22963">26145</cx:pt>
          <cx:pt idx="22964">18778.5</cx:pt>
          <cx:pt idx="22965">19332</cx:pt>
          <cx:pt idx="22966">27085.5</cx:pt>
          <cx:pt idx="22967">23949</cx:pt>
          <cx:pt idx="22968">30078</cx:pt>
          <cx:pt idx="22969">22500</cx:pt>
          <cx:pt idx="22970">51151.5</cx:pt>
          <cx:pt idx="22971">57006</cx:pt>
          <cx:pt idx="22972">7875</cx:pt>
          <cx:pt idx="22973">18819</cx:pt>
          <cx:pt idx="22974">8694</cx:pt>
          <cx:pt idx="22975">10125</cx:pt>
          <cx:pt idx="22976">20691</cx:pt>
          <cx:pt idx="22977">20596.5</cx:pt>
          <cx:pt idx="22978">41706</cx:pt>
          <cx:pt idx="22979">50467.5</cx:pt>
          <cx:pt idx="22980">8131.5</cx:pt>
          <cx:pt idx="22981">17631</cx:pt>
          <cx:pt idx="22982">24592.5</cx:pt>
          <cx:pt idx="22983">23121</cx:pt>
          <cx:pt idx="22984">36553.5</cx:pt>
          <cx:pt idx="22985">11196</cx:pt>
          <cx:pt idx="22986">29250</cx:pt>
          <cx:pt idx="22987">12375</cx:pt>
          <cx:pt idx="22988">13261.5</cx:pt>
          <cx:pt idx="22989">9000</cx:pt>
          <cx:pt idx="22990">6088.5</cx:pt>
          <cx:pt idx="22991">27558</cx:pt>
          <cx:pt idx="22992">26014.5</cx:pt>
          <cx:pt idx="22993">47614.5</cx:pt>
          <cx:pt idx="22994">12730.5</cx:pt>
          <cx:pt idx="22995">22896</cx:pt>
          <cx:pt idx="22996">32125.5</cx:pt>
          <cx:pt idx="22997">15916.5</cx:pt>
          <cx:pt idx="22998">38331</cx:pt>
          <cx:pt idx="22999">23107.5</cx:pt>
          <cx:pt idx="23000">28728</cx:pt>
          <cx:pt idx="23001">34938</cx:pt>
          <cx:pt idx="23002">25195.5</cx:pt>
          <cx:pt idx="23003">40806</cx:pt>
          <cx:pt idx="23004">54004.5</cx:pt>
          <cx:pt idx="23005">20475</cx:pt>
          <cx:pt idx="23006">24259.5</cx:pt>
          <cx:pt idx="23007">30087</cx:pt>
          <cx:pt idx="23008">48586.5</cx:pt>
          <cx:pt idx="23009">42642</cx:pt>
          <cx:pt idx="23010">22977</cx:pt>
          <cx:pt idx="23011">33957</cx:pt>
          <cx:pt idx="23012">30334.5</cx:pt>
          <cx:pt idx="23013">21577.5</cx:pt>
          <cx:pt idx="23014">41260.5</cx:pt>
          <cx:pt idx="23015">53541</cx:pt>
          <cx:pt idx="23016">43654.5</cx:pt>
          <cx:pt idx="23017">43150.5</cx:pt>
          <cx:pt idx="23018">18976.5</cx:pt>
          <cx:pt idx="23019">18855</cx:pt>
          <cx:pt idx="23020">16155</cx:pt>
          <cx:pt idx="23021">11718</cx:pt>
          <cx:pt idx="23022">12730.5</cx:pt>
          <cx:pt idx="23023">13500</cx:pt>
          <cx:pt idx="23024">23535</cx:pt>
          <cx:pt idx="23025">32895</cx:pt>
          <cx:pt idx="23026">14791.5</cx:pt>
          <cx:pt idx="23027">6750</cx:pt>
          <cx:pt idx="23028">8613</cx:pt>
          <cx:pt idx="23029">21618</cx:pt>
          <cx:pt idx="23030">59787</cx:pt>
          <cx:pt idx="23031">114201</cx:pt>
          <cx:pt idx="23032">19881</cx:pt>
          <cx:pt idx="23033">12780</cx:pt>
          <cx:pt idx="23034">36184.5</cx:pt>
          <cx:pt idx="23035">31356</cx:pt>
          <cx:pt idx="23036">25888.5</cx:pt>
          <cx:pt idx="23037">23049</cx:pt>
          <cx:pt idx="23038">59589</cx:pt>
          <cx:pt idx="23039">25060.5</cx:pt>
          <cx:pt idx="23040">12375</cx:pt>
          <cx:pt idx="23041">26370</cx:pt>
          <cx:pt idx="23042">22662</cx:pt>
          <cx:pt idx="23043">14220</cx:pt>
          <cx:pt idx="23044">17167.5</cx:pt>
          <cx:pt idx="23045">13963.5</cx:pt>
          <cx:pt idx="23046">9072</cx:pt>
          <cx:pt idx="23047">40635</cx:pt>
          <cx:pt idx="23048">21366</cx:pt>
          <cx:pt idx="23049">22585.5</cx:pt>
          <cx:pt idx="23050">34033.5</cx:pt>
          <cx:pt idx="23051">32148</cx:pt>
          <cx:pt idx="23052">10125</cx:pt>
          <cx:pt idx="23053">53023.5</cx:pt>
          <cx:pt idx="23054">74992.5</cx:pt>
          <cx:pt idx="23055">28287</cx:pt>
          <cx:pt idx="23056">11245.5</cx:pt>
          <cx:pt idx="23057">23121</cx:pt>
          <cx:pt idx="23058">29389.5</cx:pt>
          <cx:pt idx="23059">26217</cx:pt>
          <cx:pt idx="23060">31005</cx:pt>
          <cx:pt idx="23061">32337</cx:pt>
          <cx:pt idx="23062">13509</cx:pt>
          <cx:pt idx="23063">24700.5</cx:pt>
          <cx:pt idx="23064">21613.5</cx:pt>
          <cx:pt idx="23065">29677.5</cx:pt>
          <cx:pt idx="23066">26446.5</cx:pt>
          <cx:pt idx="23067">26500.5</cx:pt>
          <cx:pt idx="23068">17694</cx:pt>
          <cx:pt idx="23069">18387</cx:pt>
          <cx:pt idx="23070">12915</cx:pt>
          <cx:pt idx="23071">10489.5</cx:pt>
          <cx:pt idx="23072">18949.5</cx:pt>
          <cx:pt idx="23073">14148</cx:pt>
          <cx:pt idx="23074">26262</cx:pt>
          <cx:pt idx="23075">98379</cx:pt>
          <cx:pt idx="23076">34204.5</cx:pt>
          <cx:pt idx="23077">47056.5</cx:pt>
          <cx:pt idx="23078">46926</cx:pt>
          <cx:pt idx="23079">29340</cx:pt>
          <cx:pt idx="23080">13500</cx:pt>
          <cx:pt idx="23081">52920</cx:pt>
          <cx:pt idx="23082">15885</cx:pt>
          <cx:pt idx="23083">27544.5</cx:pt>
          <cx:pt idx="23084">19435.5</cx:pt>
          <cx:pt idx="23085">7137</cx:pt>
          <cx:pt idx="23086">46084.5</cx:pt>
          <cx:pt idx="23087">29353.5</cx:pt>
          <cx:pt idx="23088">37741.5</cx:pt>
          <cx:pt idx="23089">32274</cx:pt>
          <cx:pt idx="23090">9000</cx:pt>
          <cx:pt idx="23091">31261.5</cx:pt>
          <cx:pt idx="23092">25461</cx:pt>
          <cx:pt idx="23093">22090.5</cx:pt>
          <cx:pt idx="23094">47938.5</cx:pt>
          <cx:pt idx="23095">6750</cx:pt>
          <cx:pt idx="23096">20965.5</cx:pt>
          <cx:pt idx="23097">30951</cx:pt>
          <cx:pt idx="23098">34254</cx:pt>
          <cx:pt idx="23099">38164.5</cx:pt>
          <cx:pt idx="23100">24246</cx:pt>
          <cx:pt idx="23101">10341</cx:pt>
          <cx:pt idx="23102">8518.5</cx:pt>
          <cx:pt idx="23103">31198.5</cx:pt>
          <cx:pt idx="23104">21672</cx:pt>
          <cx:pt idx="23105">48420</cx:pt>
          <cx:pt idx="23106">31261.5</cx:pt>
          <cx:pt idx="23107">45234</cx:pt>
          <cx:pt idx="23108">3402</cx:pt>
          <cx:pt idx="23109">12456</cx:pt>
          <cx:pt idx="23110">46827</cx:pt>
          <cx:pt idx="23111">13419</cx:pt>
          <cx:pt idx="23112">25065</cx:pt>
          <cx:pt idx="23113">3411</cx:pt>
          <cx:pt idx="23114">12798</cx:pt>
          <cx:pt idx="23115">31536</cx:pt>
          <cx:pt idx="23116">37948.5</cx:pt>
          <cx:pt idx="23117">13500</cx:pt>
          <cx:pt idx="23118">21438</cx:pt>
          <cx:pt idx="23119">36459</cx:pt>
          <cx:pt idx="23120">14571</cx:pt>
          <cx:pt idx="23121">34281</cx:pt>
          <cx:pt idx="23122">36333</cx:pt>
          <cx:pt idx="23123">67500</cx:pt>
          <cx:pt idx="23124">31653</cx:pt>
          <cx:pt idx="23125">31018.5</cx:pt>
          <cx:pt idx="23126">48586.5</cx:pt>
          <cx:pt idx="23127">22068</cx:pt>
          <cx:pt idx="23128">67500</cx:pt>
          <cx:pt idx="23129">21672</cx:pt>
          <cx:pt idx="23130">31059</cx:pt>
          <cx:pt idx="23131">45000</cx:pt>
          <cx:pt idx="23132">13500</cx:pt>
          <cx:pt idx="23133">47965.5</cx:pt>
          <cx:pt idx="23134">48586.5</cx:pt>
          <cx:pt idx="23135">38853</cx:pt>
          <cx:pt idx="23136">13500</cx:pt>
          <cx:pt idx="23137">15750</cx:pt>
          <cx:pt idx="23138">46084.5</cx:pt>
          <cx:pt idx="23139">37800</cx:pt>
          <cx:pt idx="23140">21852</cx:pt>
          <cx:pt idx="23141">16875</cx:pt>
          <cx:pt idx="23142">37629</cx:pt>
          <cx:pt idx="23143">26217</cx:pt>
          <cx:pt idx="23144">34573.5</cx:pt>
          <cx:pt idx="23145">30091.5</cx:pt>
          <cx:pt idx="23146">37476</cx:pt>
          <cx:pt idx="23147">44487</cx:pt>
          <cx:pt idx="23148">13500</cx:pt>
          <cx:pt idx="23149">51745.5</cx:pt>
          <cx:pt idx="23150">22072.5</cx:pt>
          <cx:pt idx="23151">6813</cx:pt>
          <cx:pt idx="23152">22270.5</cx:pt>
          <cx:pt idx="23153">29340</cx:pt>
          <cx:pt idx="23154">35082</cx:pt>
          <cx:pt idx="23155">12739.5</cx:pt>
          <cx:pt idx="23156">37800</cx:pt>
          <cx:pt idx="23157">19134</cx:pt>
          <cx:pt idx="23158">25330.5</cx:pt>
          <cx:pt idx="23159">17374.5</cx:pt>
          <cx:pt idx="23160">36702</cx:pt>
          <cx:pt idx="23161">48631.5</cx:pt>
          <cx:pt idx="23162">27000</cx:pt>
          <cx:pt idx="23163">15223.5</cx:pt>
          <cx:pt idx="23164">23089.5</cx:pt>
          <cx:pt idx="23165">33394.5</cx:pt>
          <cx:pt idx="23166">51948</cx:pt>
          <cx:pt idx="23167">39514.5</cx:pt>
          <cx:pt idx="23168">7965</cx:pt>
          <cx:pt idx="23169">19255.5</cx:pt>
          <cx:pt idx="23170">22599</cx:pt>
          <cx:pt idx="23171">35338.5</cx:pt>
          <cx:pt idx="23172">47443.5</cx:pt>
          <cx:pt idx="23173">22855.5</cx:pt>
          <cx:pt idx="23174">18495</cx:pt>
          <cx:pt idx="23175">18171</cx:pt>
          <cx:pt idx="23176">51876</cx:pt>
          <cx:pt idx="23177">4441.5</cx:pt>
          <cx:pt idx="23178">47457</cx:pt>
          <cx:pt idx="23179">27558</cx:pt>
          <cx:pt idx="23180">26230.5</cx:pt>
          <cx:pt idx="23181">42750</cx:pt>
          <cx:pt idx="23182">5314.5</cx:pt>
          <cx:pt idx="23183">21775.5</cx:pt>
          <cx:pt idx="23184">17694</cx:pt>
          <cx:pt idx="23185">10125</cx:pt>
          <cx:pt idx="23186">54436.5</cx:pt>
          <cx:pt idx="23187">21906</cx:pt>
          <cx:pt idx="23188">32602.5</cx:pt>
          <cx:pt idx="23189">31131</cx:pt>
          <cx:pt idx="23190">21015</cx:pt>
          <cx:pt idx="23191">13500</cx:pt>
          <cx:pt idx="23192">35392.5</cx:pt>
          <cx:pt idx="23193">35824.5</cx:pt>
          <cx:pt idx="23194">15651</cx:pt>
          <cx:pt idx="23195">35554.5</cx:pt>
          <cx:pt idx="23196">27085.5</cx:pt>
          <cx:pt idx="23197">23089.5</cx:pt>
          <cx:pt idx="23198">32976</cx:pt>
          <cx:pt idx="23199">43060.5</cx:pt>
          <cx:pt idx="23200">52605</cx:pt>
          <cx:pt idx="23201">31999.5</cx:pt>
          <cx:pt idx="23202">11007</cx:pt>
          <cx:pt idx="23203">31144.5</cx:pt>
          <cx:pt idx="23204">15133.5</cx:pt>
          <cx:pt idx="23205">32256</cx:pt>
          <cx:pt idx="23206">30330</cx:pt>
          <cx:pt idx="23207">17671.5</cx:pt>
          <cx:pt idx="23208">39528</cx:pt>
          <cx:pt idx="23209">42520.5</cx:pt>
          <cx:pt idx="23210">15862.5</cx:pt>
          <cx:pt idx="23211">12015</cx:pt>
          <cx:pt idx="23212">16542</cx:pt>
          <cx:pt idx="23213">31158</cx:pt>
          <cx:pt idx="23214">29970</cx:pt>
          <cx:pt idx="23215">22599</cx:pt>
          <cx:pt idx="23216">60592.5</cx:pt>
          <cx:pt idx="23217">10903.5</cx:pt>
          <cx:pt idx="23218">17640</cx:pt>
          <cx:pt idx="23219">24957</cx:pt>
          <cx:pt idx="23220">28408.5</cx:pt>
          <cx:pt idx="23221">49320</cx:pt>
          <cx:pt idx="23222">32895</cx:pt>
          <cx:pt idx="23223">34596</cx:pt>
          <cx:pt idx="23224">13590</cx:pt>
          <cx:pt idx="23225">22261.5</cx:pt>
          <cx:pt idx="23226">21955.5</cx:pt>
          <cx:pt idx="23227">49248</cx:pt>
          <cx:pt idx="23228">9954</cx:pt>
          <cx:pt idx="23229">33376.5</cx:pt>
          <cx:pt idx="23230">20943</cx:pt>
          <cx:pt idx="23231">25960.5</cx:pt>
          <cx:pt idx="23232">17694</cx:pt>
          <cx:pt idx="23233">16672.5</cx:pt>
          <cx:pt idx="23234">35158.5</cx:pt>
          <cx:pt idx="23235">20133</cx:pt>
          <cx:pt idx="23236">20250</cx:pt>
          <cx:pt idx="23237">10399.5</cx:pt>
          <cx:pt idx="23238">27778.5</cx:pt>
          <cx:pt idx="23239">9000</cx:pt>
          <cx:pt idx="23240">7011</cx:pt>
          <cx:pt idx="23241">11529</cx:pt>
          <cx:pt idx="23242">18490.5</cx:pt>
          <cx:pt idx="23243">25969.5</cx:pt>
          <cx:pt idx="23244">42075</cx:pt>
          <cx:pt idx="23245">22500</cx:pt>
          <cx:pt idx="23246">29272.5</cx:pt>
          <cx:pt idx="23247">9162</cx:pt>
          <cx:pt idx="23248">29704.5</cx:pt>
          <cx:pt idx="23249">66532.5</cx:pt>
          <cx:pt idx="23250">6750</cx:pt>
          <cx:pt idx="23251">10953</cx:pt>
          <cx:pt idx="23252">9000</cx:pt>
          <cx:pt idx="23253">15781.5</cx:pt>
          <cx:pt idx="23254">10453.5</cx:pt>
          <cx:pt idx="23255">12204</cx:pt>
          <cx:pt idx="23256">11875.5</cx:pt>
          <cx:pt idx="23257">40320</cx:pt>
          <cx:pt idx="23258">15313.5</cx:pt>
          <cx:pt idx="23259">12757.5</cx:pt>
          <cx:pt idx="23260">22702.5</cx:pt>
          <cx:pt idx="23261">35095.5</cx:pt>
          <cx:pt idx="23262">27000</cx:pt>
          <cx:pt idx="23263">22918.5</cx:pt>
          <cx:pt idx="23264">13077</cx:pt>
          <cx:pt idx="23265">43659</cx:pt>
          <cx:pt idx="23266">12217.5</cx:pt>
          <cx:pt idx="23267">5391</cx:pt>
          <cx:pt idx="23268">25101</cx:pt>
          <cx:pt idx="23269">22423.5</cx:pt>
          <cx:pt idx="23270">47794.5</cx:pt>
          <cx:pt idx="23271">10125</cx:pt>
          <cx:pt idx="23272">25632</cx:pt>
          <cx:pt idx="23273">5616</cx:pt>
          <cx:pt idx="23274">21109.5</cx:pt>
          <cx:pt idx="23275">25272</cx:pt>
          <cx:pt idx="23276">31630.5</cx:pt>
          <cx:pt idx="23277">35937</cx:pt>
          <cx:pt idx="23278">26388</cx:pt>
          <cx:pt idx="23279">26217</cx:pt>
          <cx:pt idx="23280">58041</cx:pt>
          <cx:pt idx="23281">29506.5</cx:pt>
          <cx:pt idx="23282">21973.5</cx:pt>
          <cx:pt idx="23283">13387.5</cx:pt>
          <cx:pt idx="23284">11835</cx:pt>
          <cx:pt idx="23285">18855</cx:pt>
          <cx:pt idx="23286">37165.5</cx:pt>
          <cx:pt idx="23287">14647.5</cx:pt>
          <cx:pt idx="23288">16398</cx:pt>
          <cx:pt idx="23289">13873.5</cx:pt>
          <cx:pt idx="23290">28408.5</cx:pt>
          <cx:pt idx="23291">14350.5</cx:pt>
          <cx:pt idx="23292">40063.5</cx:pt>
          <cx:pt idx="23293">10849.5</cx:pt>
          <cx:pt idx="23294">25537.5</cx:pt>
          <cx:pt idx="23295">25821</cx:pt>
          <cx:pt idx="23296">21663</cx:pt>
          <cx:pt idx="23297">22131</cx:pt>
          <cx:pt idx="23298">7186.5</cx:pt>
          <cx:pt idx="23299">15520.5</cx:pt>
          <cx:pt idx="23300">30078</cx:pt>
          <cx:pt idx="23301">40216.5</cx:pt>
          <cx:pt idx="23302">61911</cx:pt>
          <cx:pt idx="23303">26217</cx:pt>
          <cx:pt idx="23304">27882</cx:pt>
          <cx:pt idx="23305">29034</cx:pt>
          <cx:pt idx="23306">38155.5</cx:pt>
          <cx:pt idx="23307">36553.5</cx:pt>
          <cx:pt idx="23308">26901</cx:pt>
          <cx:pt idx="23309">88969.5</cx:pt>
          <cx:pt idx="23310">13059</cx:pt>
          <cx:pt idx="23311">26284.5</cx:pt>
          <cx:pt idx="23312">32521.5</cx:pt>
          <cx:pt idx="23313">22288.5</cx:pt>
          <cx:pt idx="23314">26446.5</cx:pt>
          <cx:pt idx="23315">41854.5</cx:pt>
          <cx:pt idx="23316">13675.5</cx:pt>
          <cx:pt idx="23317">20223</cx:pt>
          <cx:pt idx="23318">10714.5</cx:pt>
          <cx:pt idx="23319">11875.5</cx:pt>
          <cx:pt idx="23320">20695.5</cx:pt>
          <cx:pt idx="23321">40063.5</cx:pt>
          <cx:pt idx="23322">23773.5</cx:pt>
          <cx:pt idx="23323">51948</cx:pt>
          <cx:pt idx="23324">19386</cx:pt>
          <cx:pt idx="23325">30690</cx:pt>
          <cx:pt idx="23326">62698.5</cx:pt>
          <cx:pt idx="23327">36459</cx:pt>
          <cx:pt idx="23328">34114.5</cx:pt>
          <cx:pt idx="23329">33403.5</cx:pt>
          <cx:pt idx="23330">46282.5</cx:pt>
          <cx:pt idx="23331">12375</cx:pt>
          <cx:pt idx="23332">22050</cx:pt>
          <cx:pt idx="23333">30573</cx:pt>
          <cx:pt idx="23334">30465</cx:pt>
          <cx:pt idx="23335">31041</cx:pt>
          <cx:pt idx="23336">18621</cx:pt>
          <cx:pt idx="23337">16047</cx:pt>
          <cx:pt idx="23338">28471.5</cx:pt>
          <cx:pt idx="23339">25407</cx:pt>
          <cx:pt idx="23340">26086.5</cx:pt>
          <cx:pt idx="23341">26217</cx:pt>
          <cx:pt idx="23342">13500</cx:pt>
          <cx:pt idx="23343">23274</cx:pt>
          <cx:pt idx="23344">26230.5</cx:pt>
          <cx:pt idx="23345">16839</cx:pt>
          <cx:pt idx="23346">19125</cx:pt>
          <cx:pt idx="23347">27324</cx:pt>
          <cx:pt idx="23348">18387</cx:pt>
          <cx:pt idx="23349">41818.5</cx:pt>
          <cx:pt idx="23350">16317</cx:pt>
          <cx:pt idx="23351">27193.5</cx:pt>
          <cx:pt idx="23352">15408</cx:pt>
          <cx:pt idx="23353">26154</cx:pt>
          <cx:pt idx="23354">13891.5</cx:pt>
          <cx:pt idx="23355">22630.5</cx:pt>
          <cx:pt idx="23356">13500</cx:pt>
          <cx:pt idx="23357">16213.5</cx:pt>
          <cx:pt idx="23358">31635</cx:pt>
          <cx:pt idx="23359">9000</cx:pt>
          <cx:pt idx="23360">31576.5</cx:pt>
          <cx:pt idx="23361">11826</cx:pt>
          <cx:pt idx="23362">31522.5</cx:pt>
          <cx:pt idx="23363">41598</cx:pt>
          <cx:pt idx="23364">27387</cx:pt>
          <cx:pt idx="23365">31522.5</cx:pt>
          <cx:pt idx="23366">11704.5</cx:pt>
          <cx:pt idx="23367">11020.5</cx:pt>
          <cx:pt idx="23368">26640</cx:pt>
          <cx:pt idx="23369">35392.5</cx:pt>
          <cx:pt idx="23370">32125.5</cx:pt>
          <cx:pt idx="23371">13518</cx:pt>
          <cx:pt idx="23372">9913.5</cx:pt>
          <cx:pt idx="23373">30717</cx:pt>
          <cx:pt idx="23374">10125</cx:pt>
          <cx:pt idx="23375">30078</cx:pt>
          <cx:pt idx="23376">34834.5</cx:pt>
          <cx:pt idx="23377">15786</cx:pt>
          <cx:pt idx="23378">20650.5</cx:pt>
          <cx:pt idx="23379">18265.5</cx:pt>
          <cx:pt idx="23380">10296</cx:pt>
          <cx:pt idx="23381">26284.5</cx:pt>
          <cx:pt idx="23382">18567</cx:pt>
          <cx:pt idx="23383">27423</cx:pt>
          <cx:pt idx="23384">44748</cx:pt>
          <cx:pt idx="23385">22828.5</cx:pt>
          <cx:pt idx="23386">36895.5</cx:pt>
          <cx:pt idx="23387">18841.5</cx:pt>
          <cx:pt idx="23388">16875</cx:pt>
          <cx:pt idx="23389">9000</cx:pt>
          <cx:pt idx="23390">32274</cx:pt>
          <cx:pt idx="23391">27679.5</cx:pt>
          <cx:pt idx="23392">16164</cx:pt>
          <cx:pt idx="23393">20547</cx:pt>
          <cx:pt idx="23394">38308.5</cx:pt>
          <cx:pt idx="23395">19867.5</cx:pt>
          <cx:pt idx="23396">31630.5</cx:pt>
          <cx:pt idx="23397">25101</cx:pt>
          <cx:pt idx="23398">39771</cx:pt>
          <cx:pt idx="23399">8307</cx:pt>
          <cx:pt idx="23400">27112.5</cx:pt>
          <cx:pt idx="23401">14350.5</cx:pt>
          <cx:pt idx="23402">33264</cx:pt>
          <cx:pt idx="23403">10584</cx:pt>
          <cx:pt idx="23404">42736.5</cx:pt>
          <cx:pt idx="23405">14539.5</cx:pt>
          <cx:pt idx="23406">24246</cx:pt>
          <cx:pt idx="23407">15277.5</cx:pt>
          <cx:pt idx="23408">46084.5</cx:pt>
          <cx:pt idx="23409">18738</cx:pt>
          <cx:pt idx="23410">31500</cx:pt>
          <cx:pt idx="23411">35752.5</cx:pt>
          <cx:pt idx="23412">45805.5</cx:pt>
          <cx:pt idx="23413">10426.5</cx:pt>
          <cx:pt idx="23414">31563</cx:pt>
          <cx:pt idx="23415">9940.5</cx:pt>
          <cx:pt idx="23416">48631.5</cx:pt>
          <cx:pt idx="23417">26743.5</cx:pt>
          <cx:pt idx="23418">21541.5</cx:pt>
          <cx:pt idx="23419">19777.5</cx:pt>
          <cx:pt idx="23420">7875</cx:pt>
          <cx:pt idx="23421">40320</cx:pt>
          <cx:pt idx="23422">16123.5</cx:pt>
          <cx:pt idx="23423">11619</cx:pt>
          <cx:pt idx="23424">17887.5</cx:pt>
          <cx:pt idx="23425">25407</cx:pt>
          <cx:pt idx="23426">23364</cx:pt>
          <cx:pt idx="23427">33025.5</cx:pt>
          <cx:pt idx="23428">40104</cx:pt>
          <cx:pt idx="23429">8775</cx:pt>
          <cx:pt idx="23430">11488.5</cx:pt>
          <cx:pt idx="23431">31792.5</cx:pt>
          <cx:pt idx="23432">24016.5</cx:pt>
          <cx:pt idx="23433">23692.5</cx:pt>
          <cx:pt idx="23434">16456.5</cx:pt>
          <cx:pt idx="23435">19705.5</cx:pt>
          <cx:pt idx="23436">37800</cx:pt>
          <cx:pt idx="23437">28296</cx:pt>
          <cx:pt idx="23438">52578</cx:pt>
          <cx:pt idx="23439">7848</cx:pt>
          <cx:pt idx="23440">6750</cx:pt>
          <cx:pt idx="23441">65866.5</cx:pt>
          <cx:pt idx="23442">21694.5</cx:pt>
          <cx:pt idx="23443">13090.5</cx:pt>
          <cx:pt idx="23444">17811</cx:pt>
          <cx:pt idx="23445">37800</cx:pt>
          <cx:pt idx="23446">36459</cx:pt>
          <cx:pt idx="23447">41629.5</cx:pt>
          <cx:pt idx="23448">34960.5</cx:pt>
          <cx:pt idx="23449">54634.5</cx:pt>
          <cx:pt idx="23450">13500</cx:pt>
          <cx:pt idx="23451">13261.5</cx:pt>
          <cx:pt idx="23452">53118</cx:pt>
          <cx:pt idx="23453">14818.5</cx:pt>
          <cx:pt idx="23454">25537.5</cx:pt>
          <cx:pt idx="23455">18562.5</cx:pt>
          <cx:pt idx="23456">12375</cx:pt>
          <cx:pt idx="23457">26446.5</cx:pt>
          <cx:pt idx="23458">25726.5</cx:pt>
          <cx:pt idx="23459">21568.5</cx:pt>
          <cx:pt idx="23460">14521.5</cx:pt>
          <cx:pt idx="23461">61875</cx:pt>
          <cx:pt idx="23462">13842</cx:pt>
          <cx:pt idx="23463">13500</cx:pt>
          <cx:pt idx="23464">10827</cx:pt>
          <cx:pt idx="23465">33025.5</cx:pt>
          <cx:pt idx="23466">27189</cx:pt>
          <cx:pt idx="23467">20119.5</cx:pt>
          <cx:pt idx="23468">11835</cx:pt>
          <cx:pt idx="23469">13500</cx:pt>
          <cx:pt idx="23470">31464</cx:pt>
          <cx:pt idx="23471">11938.5</cx:pt>
          <cx:pt idx="23472">10363.5</cx:pt>
          <cx:pt idx="23473">26509.5</cx:pt>
          <cx:pt idx="23474">24214.5</cx:pt>
          <cx:pt idx="23475">71028</cx:pt>
          <cx:pt idx="23476">6723</cx:pt>
          <cx:pt idx="23477">9616.5</cx:pt>
          <cx:pt idx="23478">5823</cx:pt>
          <cx:pt idx="23479">31653</cx:pt>
          <cx:pt idx="23480">18886.5</cx:pt>
          <cx:pt idx="23481">32895</cx:pt>
          <cx:pt idx="23482">21888</cx:pt>
          <cx:pt idx="23483">57910.5</cx:pt>
          <cx:pt idx="23484">43429.5</cx:pt>
          <cx:pt idx="23485">36355.5</cx:pt>
          <cx:pt idx="23486">15903</cx:pt>
          <cx:pt idx="23487">9355.5</cx:pt>
          <cx:pt idx="23488">21100.5</cx:pt>
          <cx:pt idx="23489">9000</cx:pt>
          <cx:pt idx="23490">28107</cx:pt>
          <cx:pt idx="23491">11250</cx:pt>
          <cx:pt idx="23492">58329</cx:pt>
          <cx:pt idx="23493">23814</cx:pt>
          <cx:pt idx="23494">37125</cx:pt>
          <cx:pt idx="23495">38686.5</cx:pt>
          <cx:pt idx="23496">8901</cx:pt>
          <cx:pt idx="23497">25969.5</cx:pt>
          <cx:pt idx="23498">15750</cx:pt>
          <cx:pt idx="23499">31653</cx:pt>
          <cx:pt idx="23500">34182</cx:pt>
          <cx:pt idx="23501">14661</cx:pt>
          <cx:pt idx="23502">20034</cx:pt>
          <cx:pt idx="23503">21339</cx:pt>
          <cx:pt idx="23504">32472</cx:pt>
          <cx:pt idx="23505">30528</cx:pt>
          <cx:pt idx="23506">9837</cx:pt>
          <cx:pt idx="23507">26770.5</cx:pt>
          <cx:pt idx="23508">24543</cx:pt>
          <cx:pt idx="23509">14575.5</cx:pt>
          <cx:pt idx="23510">33273</cx:pt>
          <cx:pt idx="23511">26770.5</cx:pt>
          <cx:pt idx="23512">17415</cx:pt>
          <cx:pt idx="23513">38524.5</cx:pt>
          <cx:pt idx="23514">19660.5</cx:pt>
          <cx:pt idx="23515">40662</cx:pt>
          <cx:pt idx="23516">10309.5</cx:pt>
          <cx:pt idx="23517">9000</cx:pt>
          <cx:pt idx="23518">31666.5</cx:pt>
          <cx:pt idx="23519">45954</cx:pt>
          <cx:pt idx="23520">31815</cx:pt>
          <cx:pt idx="23521">22018.5</cx:pt>
          <cx:pt idx="23522">27873</cx:pt>
          <cx:pt idx="23523">21861</cx:pt>
          <cx:pt idx="23524">26919</cx:pt>
          <cx:pt idx="23525">22500</cx:pt>
          <cx:pt idx="23526">75667.5</cx:pt>
          <cx:pt idx="23527">14085</cx:pt>
          <cx:pt idx="23528">31770</cx:pt>
          <cx:pt idx="23529">26752.5</cx:pt>
          <cx:pt idx="23530">46242</cx:pt>
          <cx:pt idx="23531">42889.5</cx:pt>
          <cx:pt idx="23532">58441.5</cx:pt>
          <cx:pt idx="23533">18918</cx:pt>
          <cx:pt idx="23534">17095.5</cx:pt>
          <cx:pt idx="23535">67540.5</cx:pt>
          <cx:pt idx="23536">31009.5</cx:pt>
          <cx:pt idx="23537">14305.5</cx:pt>
          <cx:pt idx="23538">8172</cx:pt>
          <cx:pt idx="23539">25330.5</cx:pt>
          <cx:pt idx="23540">25078.5</cx:pt>
          <cx:pt idx="23541">23184</cx:pt>
          <cx:pt idx="23542">17005.5</cx:pt>
          <cx:pt idx="23543">25339.5</cx:pt>
          <cx:pt idx="23544">10827</cx:pt>
          <cx:pt idx="23545">40680</cx:pt>
          <cx:pt idx="23546">68512.5</cx:pt>
          <cx:pt idx="23547">10084.5</cx:pt>
          <cx:pt idx="23548">43672.5</cx:pt>
          <cx:pt idx="23549">23773.5</cx:pt>
          <cx:pt idx="23550">25789.5</cx:pt>
          <cx:pt idx="23551">12375</cx:pt>
          <cx:pt idx="23552">23773.5</cx:pt>
          <cx:pt idx="23553">24201</cx:pt>
          <cx:pt idx="23554">24561</cx:pt>
          <cx:pt idx="23555">49401</cx:pt>
          <cx:pt idx="23556">171040.5</cx:pt>
          <cx:pt idx="23557">52857</cx:pt>
          <cx:pt idx="23558">16020</cx:pt>
          <cx:pt idx="23559">23773.5</cx:pt>
          <cx:pt idx="23560">23836.5</cx:pt>
          <cx:pt idx="23561">43191</cx:pt>
          <cx:pt idx="23562">62302.5</cx:pt>
          <cx:pt idx="23563">17140.5</cx:pt>
          <cx:pt idx="23564">10309.5</cx:pt>
          <cx:pt idx="23565">30717</cx:pt>
          <cx:pt idx="23566">26527.5</cx:pt>
          <cx:pt idx="23567">22500</cx:pt>
          <cx:pt idx="23568">6750</cx:pt>
          <cx:pt idx="23569">20547</cx:pt>
          <cx:pt idx="23570">34425</cx:pt>
          <cx:pt idx="23571">5931</cx:pt>
          <cx:pt idx="23572">19147.5</cx:pt>
          <cx:pt idx="23573">32472</cx:pt>
          <cx:pt idx="23574">34209</cx:pt>
          <cx:pt idx="23575">18040.5</cx:pt>
          <cx:pt idx="23576">9000</cx:pt>
          <cx:pt idx="23577">6750</cx:pt>
          <cx:pt idx="23578">29997</cx:pt>
          <cx:pt idx="23579">14350.5</cx:pt>
          <cx:pt idx="23580">30379.5</cx:pt>
          <cx:pt idx="23581">49117.5</cx:pt>
          <cx:pt idx="23582">225000</cx:pt>
          <cx:pt idx="23583">14242.5</cx:pt>
          <cx:pt idx="23584">40657.5</cx:pt>
          <cx:pt idx="23585">62010</cx:pt>
          <cx:pt idx="23586">33259.5</cx:pt>
          <cx:pt idx="23587">14197.5</cx:pt>
          <cx:pt idx="23588">22396.5</cx:pt>
          <cx:pt idx="23589">50220</cx:pt>
          <cx:pt idx="23590">15498</cx:pt>
          <cx:pt idx="23591">19305</cx:pt>
          <cx:pt idx="23592">25389</cx:pt>
          <cx:pt idx="23593">29322</cx:pt>
          <cx:pt idx="23594">37480.5</cx:pt>
          <cx:pt idx="23595">46962</cx:pt>
          <cx:pt idx="23596">16011</cx:pt>
          <cx:pt idx="23597">6750</cx:pt>
          <cx:pt idx="23598">12478.5</cx:pt>
          <cx:pt idx="23599">17194.5</cx:pt>
          <cx:pt idx="23600">14751</cx:pt>
          <cx:pt idx="23601">21492</cx:pt>
          <cx:pt idx="23602">22779</cx:pt>
          <cx:pt idx="23603">15858</cx:pt>
          <cx:pt idx="23604">14697</cx:pt>
          <cx:pt idx="23605">32337</cx:pt>
          <cx:pt idx="23606">23125.5</cx:pt>
          <cx:pt idx="23607">30078</cx:pt>
          <cx:pt idx="23608">31905</cx:pt>
          <cx:pt idx="23609">46084.5</cx:pt>
          <cx:pt idx="23610">16456.5</cx:pt>
          <cx:pt idx="23611">31261.5</cx:pt>
          <cx:pt idx="23612">5823</cx:pt>
          <cx:pt idx="23613">8145</cx:pt>
          <cx:pt idx="23614">22018.5</cx:pt>
          <cx:pt idx="23615">31077</cx:pt>
          <cx:pt idx="23616">10008</cx:pt>
          <cx:pt idx="23617">12501</cx:pt>
          <cx:pt idx="23618">12177</cx:pt>
          <cx:pt idx="23619">16164</cx:pt>
          <cx:pt idx="23620">39933</cx:pt>
          <cx:pt idx="23621">21406.5</cx:pt>
          <cx:pt idx="23622">21852</cx:pt>
          <cx:pt idx="23623">9000</cx:pt>
          <cx:pt idx="23624">14706</cx:pt>
          <cx:pt idx="23625">39474</cx:pt>
          <cx:pt idx="23626">22018.5</cx:pt>
          <cx:pt idx="23627">31261.5</cx:pt>
          <cx:pt idx="23628">17338.5</cx:pt>
          <cx:pt idx="23629">20596.5</cx:pt>
          <cx:pt idx="23630">12510</cx:pt>
          <cx:pt idx="23631">47664</cx:pt>
          <cx:pt idx="23632">28408.5</cx:pt>
          <cx:pt idx="23633">60070.5</cx:pt>
          <cx:pt idx="23634">15259.5</cx:pt>
          <cx:pt idx="23635">26343</cx:pt>
          <cx:pt idx="23636">28768.5</cx:pt>
          <cx:pt idx="23637">22495.5</cx:pt>
          <cx:pt idx="23638">21775.5</cx:pt>
          <cx:pt idx="23639">16690.5</cx:pt>
          <cx:pt idx="23640">43452</cx:pt>
          <cx:pt idx="23641">44563.5</cx:pt>
          <cx:pt idx="23642">11812.5</cx:pt>
          <cx:pt idx="23643">56664</cx:pt>
          <cx:pt idx="23644">27000</cx:pt>
          <cx:pt idx="23645">36441</cx:pt>
          <cx:pt idx="23646">24925.5</cx:pt>
          <cx:pt idx="23647">18027</cx:pt>
          <cx:pt idx="23648">24822</cx:pt>
          <cx:pt idx="23649">20893.5</cx:pt>
          <cx:pt idx="23650">36018</cx:pt>
          <cx:pt idx="23651">17496</cx:pt>
          <cx:pt idx="23652">14625</cx:pt>
          <cx:pt idx="23653">30357</cx:pt>
          <cx:pt idx="23654">27418.5</cx:pt>
          <cx:pt idx="23655">37800</cx:pt>
          <cx:pt idx="23656">20466</cx:pt>
          <cx:pt idx="23657">31999.5</cx:pt>
          <cx:pt idx="23658">23719.5</cx:pt>
          <cx:pt idx="23659">16456.5</cx:pt>
          <cx:pt idx="23660">29745</cx:pt>
          <cx:pt idx="23661">26446.5</cx:pt>
          <cx:pt idx="23662">19948.5</cx:pt>
          <cx:pt idx="23663">24111</cx:pt>
          <cx:pt idx="23664">13500</cx:pt>
          <cx:pt idx="23665">41692.5</cx:pt>
          <cx:pt idx="23666">8469</cx:pt>
          <cx:pt idx="23667">14058</cx:pt>
          <cx:pt idx="23668">25146</cx:pt>
          <cx:pt idx="23669">14350.5</cx:pt>
          <cx:pt idx="23670">15219</cx:pt>
          <cx:pt idx="23671">18432</cx:pt>
          <cx:pt idx="23672">49117.5</cx:pt>
          <cx:pt idx="23673">14620.5</cx:pt>
          <cx:pt idx="23674">24160.5</cx:pt>
          <cx:pt idx="23675">23638.5</cx:pt>
          <cx:pt idx="23676">19449</cx:pt>
          <cx:pt idx="23677">6669</cx:pt>
          <cx:pt idx="23678">78367.5</cx:pt>
          <cx:pt idx="23679">35239.5</cx:pt>
          <cx:pt idx="23680">31639.5</cx:pt>
          <cx:pt idx="23681">20722.5</cx:pt>
          <cx:pt idx="23682">29250</cx:pt>
          <cx:pt idx="23683">17914.5</cx:pt>
          <cx:pt idx="23684">31320</cx:pt>
          <cx:pt idx="23685">14220</cx:pt>
          <cx:pt idx="23686">23319</cx:pt>
          <cx:pt idx="23687">43659</cx:pt>
          <cx:pt idx="23688">9000</cx:pt>
          <cx:pt idx="23689">25537.5</cx:pt>
          <cx:pt idx="23690">19800</cx:pt>
          <cx:pt idx="23691">36571.5</cx:pt>
          <cx:pt idx="23692">30654</cx:pt>
          <cx:pt idx="23693">31324.5</cx:pt>
          <cx:pt idx="23694">19953</cx:pt>
          <cx:pt idx="23695">25645.5</cx:pt>
          <cx:pt idx="23696">41080.5</cx:pt>
          <cx:pt idx="23697">41107.5</cx:pt>
          <cx:pt idx="23698">33025.5</cx:pt>
          <cx:pt idx="23699">57001.5</cx:pt>
          <cx:pt idx="23700">26208</cx:pt>
          <cx:pt idx="23701">21244.5</cx:pt>
          <cx:pt idx="23702">44671.5</cx:pt>
          <cx:pt idx="23703">28408.5</cx:pt>
          <cx:pt idx="23704">12577.5</cx:pt>
          <cx:pt idx="23705">32553</cx:pt>
          <cx:pt idx="23706">12217.5</cx:pt>
          <cx:pt idx="23707">45333</cx:pt>
          <cx:pt idx="23708">27499.5</cx:pt>
          <cx:pt idx="23709">24961.5</cx:pt>
          <cx:pt idx="23710">32521.5</cx:pt>
          <cx:pt idx="23711">28179</cx:pt>
          <cx:pt idx="23712">13500</cx:pt>
          <cx:pt idx="23713">29470.5</cx:pt>
          <cx:pt idx="23714">8154</cx:pt>
          <cx:pt idx="23715">26743.5</cx:pt>
          <cx:pt idx="23716">48469.5</cx:pt>
          <cx:pt idx="23717">41679</cx:pt>
          <cx:pt idx="23718">45504</cx:pt>
          <cx:pt idx="23719">29061</cx:pt>
          <cx:pt idx="23720">20902.5</cx:pt>
          <cx:pt idx="23721">41922</cx:pt>
          <cx:pt idx="23722">16024.5</cx:pt>
          <cx:pt idx="23723">20250</cx:pt>
          <cx:pt idx="23724">17694</cx:pt>
          <cx:pt idx="23725">60102</cx:pt>
          <cx:pt idx="23726">46692</cx:pt>
          <cx:pt idx="23727">6750</cx:pt>
          <cx:pt idx="23728">15228</cx:pt>
          <cx:pt idx="23729">26154</cx:pt>
          <cx:pt idx="23730">40063.5</cx:pt>
          <cx:pt idx="23731">11826</cx:pt>
          <cx:pt idx="23732">35523</cx:pt>
          <cx:pt idx="23733">31653</cx:pt>
          <cx:pt idx="23734">27000</cx:pt>
          <cx:pt idx="23735">26640</cx:pt>
          <cx:pt idx="23736">15750</cx:pt>
          <cx:pt idx="23737">12996</cx:pt>
          <cx:pt idx="23738">20695.5</cx:pt>
          <cx:pt idx="23739">52452</cx:pt>
          <cx:pt idx="23740">18211.5</cx:pt>
          <cx:pt idx="23741">25821</cx:pt>
          <cx:pt idx="23742">26230.5</cx:pt>
          <cx:pt idx="23743">34587</cx:pt>
          <cx:pt idx="23744">43681.5</cx:pt>
          <cx:pt idx="23745">45814.5</cx:pt>
          <cx:pt idx="23746">9846</cx:pt>
          <cx:pt idx="23747">56250</cx:pt>
          <cx:pt idx="23748">28728</cx:pt>
          <cx:pt idx="23749">39928.5</cx:pt>
          <cx:pt idx="23750">52744.5</cx:pt>
          <cx:pt idx="23751">22351.5</cx:pt>
          <cx:pt idx="23752">23566.5</cx:pt>
          <cx:pt idx="23753">17662.5</cx:pt>
          <cx:pt idx="23754">11250</cx:pt>
          <cx:pt idx="23755">11875.5</cx:pt>
          <cx:pt idx="23756">51151.5</cx:pt>
          <cx:pt idx="23757">36139.5</cx:pt>
          <cx:pt idx="23758">17019</cx:pt>
          <cx:pt idx="23759">42799.5</cx:pt>
          <cx:pt idx="23760">6259.5</cx:pt>
          <cx:pt idx="23761">9765</cx:pt>
          <cx:pt idx="23762">54364.5</cx:pt>
          <cx:pt idx="23763">32076</cx:pt>
          <cx:pt idx="23764">27000</cx:pt>
          <cx:pt idx="23765">88969.5</cx:pt>
          <cx:pt idx="23766">6741</cx:pt>
          <cx:pt idx="23767">14350.5</cx:pt>
          <cx:pt idx="23768">17131.5</cx:pt>
          <cx:pt idx="23769">30415.5</cx:pt>
          <cx:pt idx="23770">40320</cx:pt>
          <cx:pt idx="23771">42790.5</cx:pt>
          <cx:pt idx="23772">21010.5</cx:pt>
          <cx:pt idx="23773">21906</cx:pt>
          <cx:pt idx="23774">21888</cx:pt>
          <cx:pt idx="23775">13252.5</cx:pt>
          <cx:pt idx="23776">20466</cx:pt>
          <cx:pt idx="23777">19602</cx:pt>
          <cx:pt idx="23778">17631</cx:pt>
          <cx:pt idx="23779">12919.5</cx:pt>
          <cx:pt idx="23780">12937.5</cx:pt>
          <cx:pt idx="23781">31522.5</cx:pt>
          <cx:pt idx="23782">31477.5</cx:pt>
          <cx:pt idx="23783">26640</cx:pt>
          <cx:pt idx="23784">9247.5</cx:pt>
          <cx:pt idx="23785">18040.5</cx:pt>
          <cx:pt idx="23786">27733.5</cx:pt>
          <cx:pt idx="23787">6750</cx:pt>
          <cx:pt idx="23788">40675.5</cx:pt>
          <cx:pt idx="23789">21321</cx:pt>
          <cx:pt idx="23790">29970</cx:pt>
          <cx:pt idx="23791">41917.5</cx:pt>
          <cx:pt idx="23792">31387.5</cx:pt>
          <cx:pt idx="23793">20524.5</cx:pt>
          <cx:pt idx="23794">23107.5</cx:pt>
          <cx:pt idx="23795">25128</cx:pt>
          <cx:pt idx="23796">29353.5</cx:pt>
          <cx:pt idx="23797">31027.5</cx:pt>
          <cx:pt idx="23798">15241.5</cx:pt>
          <cx:pt idx="23799">25101</cx:pt>
          <cx:pt idx="23800">11137.5</cx:pt>
          <cx:pt idx="23801">55404</cx:pt>
          <cx:pt idx="23802">24196.5</cx:pt>
          <cx:pt idx="23803">27153</cx:pt>
          <cx:pt idx="23804">19386</cx:pt>
          <cx:pt idx="23805">11250</cx:pt>
          <cx:pt idx="23806">54121.5</cx:pt>
          <cx:pt idx="23807">26086.5</cx:pt>
          <cx:pt idx="23808">26640</cx:pt>
          <cx:pt idx="23809">16155</cx:pt>
          <cx:pt idx="23810">4725</cx:pt>
          <cx:pt idx="23811">26217</cx:pt>
          <cx:pt idx="23812">22738.5</cx:pt>
          <cx:pt idx="23813">7875</cx:pt>
          <cx:pt idx="23814">25321.5</cx:pt>
          <cx:pt idx="23815">23157</cx:pt>
          <cx:pt idx="23816">26316</cx:pt>
          <cx:pt idx="23817">38686.5</cx:pt>
          <cx:pt idx="23818">23949</cx:pt>
          <cx:pt idx="23819">24903</cx:pt>
          <cx:pt idx="23820">26014.5</cx:pt>
          <cx:pt idx="23821">61087.5</cx:pt>
          <cx:pt idx="23822">7137</cx:pt>
          <cx:pt idx="23823">18000</cx:pt>
          <cx:pt idx="23824">18702</cx:pt>
          <cx:pt idx="23825">12375</cx:pt>
          <cx:pt idx="23826">36333</cx:pt>
          <cx:pt idx="23827">26217</cx:pt>
          <cx:pt idx="23828">25717.5</cx:pt>
          <cx:pt idx="23829">21865.5</cx:pt>
          <cx:pt idx="23830">29862</cx:pt>
          <cx:pt idx="23831">10125</cx:pt>
          <cx:pt idx="23832">24628.5</cx:pt>
          <cx:pt idx="23833">13725</cx:pt>
          <cx:pt idx="23834">22306.5</cx:pt>
          <cx:pt idx="23835">13833</cx:pt>
          <cx:pt idx="23836">24997.5</cx:pt>
          <cx:pt idx="23837">36643.5</cx:pt>
          <cx:pt idx="23838">26109</cx:pt>
          <cx:pt idx="23839">48762</cx:pt>
          <cx:pt idx="23840">17167.5</cx:pt>
          <cx:pt idx="23841">26500.5</cx:pt>
          <cx:pt idx="23842">27679.5</cx:pt>
          <cx:pt idx="23843">29164.5</cx:pt>
          <cx:pt idx="23844">35653.5</cx:pt>
          <cx:pt idx="23845">17208</cx:pt>
          <cx:pt idx="23846">38214</cx:pt>
          <cx:pt idx="23847">8788.5</cx:pt>
          <cx:pt idx="23848">15003</cx:pt>
          <cx:pt idx="23849">31261.5</cx:pt>
          <cx:pt idx="23850">16317</cx:pt>
          <cx:pt idx="23851">25528.5</cx:pt>
          <cx:pt idx="23852">15201</cx:pt>
          <cx:pt idx="23853">20515.5</cx:pt>
          <cx:pt idx="23854">22437</cx:pt>
          <cx:pt idx="23855">9067.5</cx:pt>
          <cx:pt idx="23856">14422.5</cx:pt>
          <cx:pt idx="23857">13288.5</cx:pt>
          <cx:pt idx="23858">6696</cx:pt>
          <cx:pt idx="23859">68719.5</cx:pt>
          <cx:pt idx="23860">43429.5</cx:pt>
          <cx:pt idx="23861">14674.5</cx:pt>
          <cx:pt idx="23862">13963.5</cx:pt>
          <cx:pt idx="23863">29448</cx:pt>
          <cx:pt idx="23864">26316</cx:pt>
          <cx:pt idx="23865">50598</cx:pt>
          <cx:pt idx="23866">21339</cx:pt>
          <cx:pt idx="23867">10368</cx:pt>
          <cx:pt idx="23868">48645</cx:pt>
          <cx:pt idx="23869">10017</cx:pt>
          <cx:pt idx="23870">38155.5</cx:pt>
          <cx:pt idx="23871">15970.5</cx:pt>
          <cx:pt idx="23872">27819</cx:pt>
          <cx:pt idx="23873">6174</cx:pt>
          <cx:pt idx="23874">27153</cx:pt>
          <cx:pt idx="23875">42790.5</cx:pt>
          <cx:pt idx="23876">21375</cx:pt>
          <cx:pt idx="23877">13500</cx:pt>
          <cx:pt idx="23878">13500</cx:pt>
          <cx:pt idx="23879">33394.5</cx:pt>
          <cx:pt idx="23880">10453.5</cx:pt>
          <cx:pt idx="23881">31131</cx:pt>
          <cx:pt idx="23882">22410</cx:pt>
          <cx:pt idx="23883">14305.5</cx:pt>
          <cx:pt idx="23884">24925.5</cx:pt>
          <cx:pt idx="23885">30438</cx:pt>
          <cx:pt idx="23886">21694.5</cx:pt>
          <cx:pt idx="23887">54252</cx:pt>
          <cx:pt idx="23888">19921.5</cx:pt>
          <cx:pt idx="23889">29250</cx:pt>
          <cx:pt idx="23890">30420</cx:pt>
          <cx:pt idx="23891">10867.5</cx:pt>
          <cx:pt idx="23892">19701</cx:pt>
          <cx:pt idx="23893">37210.5</cx:pt>
          <cx:pt idx="23894">34875</cx:pt>
          <cx:pt idx="23895">25200</cx:pt>
          <cx:pt idx="23896">17685</cx:pt>
          <cx:pt idx="23897">31770</cx:pt>
          <cx:pt idx="23898">13090.5</cx:pt>
          <cx:pt idx="23899">17775</cx:pt>
          <cx:pt idx="23900">28188</cx:pt>
          <cx:pt idx="23901">24259.5</cx:pt>
          <cx:pt idx="23902">30078</cx:pt>
          <cx:pt idx="23903">51948</cx:pt>
          <cx:pt idx="23904">22842</cx:pt>
          <cx:pt idx="23905">12276</cx:pt>
          <cx:pt idx="23906">45333</cx:pt>
          <cx:pt idx="23907">25542</cx:pt>
          <cx:pt idx="23908">11250</cx:pt>
          <cx:pt idx="23909">24930</cx:pt>
          <cx:pt idx="23910">35694</cx:pt>
          <cx:pt idx="23911">17338.5</cx:pt>
          <cx:pt idx="23912">41485.5</cx:pt>
          <cx:pt idx="23913">28318.5</cx:pt>
          <cx:pt idx="23914">22050</cx:pt>
          <cx:pt idx="23915">39892.5</cx:pt>
          <cx:pt idx="23916">30564</cx:pt>
          <cx:pt idx="23917">27454.5</cx:pt>
          <cx:pt idx="23918">23962.5</cx:pt>
          <cx:pt idx="23919">26154</cx:pt>
          <cx:pt idx="23920">16875</cx:pt>
          <cx:pt idx="23921">9000</cx:pt>
          <cx:pt idx="23922">24750</cx:pt>
          <cx:pt idx="23923">41152.5</cx:pt>
          <cx:pt idx="23924">26343</cx:pt>
          <cx:pt idx="23925">25978.5</cx:pt>
          <cx:pt idx="23926">30703.5</cx:pt>
          <cx:pt idx="23927">51651</cx:pt>
          <cx:pt idx="23928">19737</cx:pt>
          <cx:pt idx="23929">7726.5</cx:pt>
          <cx:pt idx="23930">14323.5</cx:pt>
          <cx:pt idx="23931">25843.5</cx:pt>
          <cx:pt idx="23932">16456.5</cx:pt>
          <cx:pt idx="23933">37669.5</cx:pt>
          <cx:pt idx="23934">6750</cx:pt>
          <cx:pt idx="23935">80194.5</cx:pt>
          <cx:pt idx="23936">27324</cx:pt>
          <cx:pt idx="23937">37017</cx:pt>
          <cx:pt idx="23938">13702.5</cx:pt>
          <cx:pt idx="23939">25506</cx:pt>
          <cx:pt idx="23940">24471</cx:pt>
          <cx:pt idx="23941">34353</cx:pt>
          <cx:pt idx="23942">14751</cx:pt>
          <cx:pt idx="23943">35937</cx:pt>
          <cx:pt idx="23944">12375</cx:pt>
          <cx:pt idx="23945">26320.5</cx:pt>
          <cx:pt idx="23946">32895</cx:pt>
          <cx:pt idx="23947">56592</cx:pt>
          <cx:pt idx="23948">4873.5</cx:pt>
          <cx:pt idx="23949">74254.5</cx:pt>
          <cx:pt idx="23950">36432</cx:pt>
          <cx:pt idx="23951">34924.5</cx:pt>
          <cx:pt idx="23952">40320</cx:pt>
          <cx:pt idx="23953">28588.5</cx:pt>
          <cx:pt idx="23954">31653</cx:pt>
          <cx:pt idx="23955">66402</cx:pt>
          <cx:pt idx="23956">17820</cx:pt>
          <cx:pt idx="23957">51543</cx:pt>
          <cx:pt idx="23958">49639.5</cx:pt>
          <cx:pt idx="23959">42228</cx:pt>
          <cx:pt idx="23960">8707.5</cx:pt>
          <cx:pt idx="23961">12019.5</cx:pt>
          <cx:pt idx="23962">10930.5</cx:pt>
          <cx:pt idx="23963">19998</cx:pt>
          <cx:pt idx="23964">8185.5</cx:pt>
          <cx:pt idx="23965">40063.5</cx:pt>
          <cx:pt idx="23966">59971.5</cx:pt>
          <cx:pt idx="23967">21807</cx:pt>
          <cx:pt idx="23968">9000</cx:pt>
          <cx:pt idx="23969">36391.5</cx:pt>
          <cx:pt idx="23970">11034</cx:pt>
          <cx:pt idx="23971">21109.5</cx:pt>
          <cx:pt idx="23972">10179</cx:pt>
          <cx:pt idx="23973">18499.5</cx:pt>
          <cx:pt idx="23974">52015.5</cx:pt>
          <cx:pt idx="23975">67500</cx:pt>
          <cx:pt idx="23976">12375</cx:pt>
          <cx:pt idx="23977">19719</cx:pt>
          <cx:pt idx="23978">10111.5</cx:pt>
          <cx:pt idx="23979">9000</cx:pt>
          <cx:pt idx="23980">17469</cx:pt>
          <cx:pt idx="23981">26086.5</cx:pt>
          <cx:pt idx="23982">25101</cx:pt>
          <cx:pt idx="23983">30838.5</cx:pt>
          <cx:pt idx="23984">32760</cx:pt>
          <cx:pt idx="23985">37669.5</cx:pt>
          <cx:pt idx="23986">38110.5</cx:pt>
          <cx:pt idx="23987">16564.5</cx:pt>
          <cx:pt idx="23988">17761.5</cx:pt>
          <cx:pt idx="23989">41692.5</cx:pt>
          <cx:pt idx="23990">26217</cx:pt>
          <cx:pt idx="23991">14958</cx:pt>
          <cx:pt idx="23992">47871</cx:pt>
          <cx:pt idx="23993">26086.5</cx:pt>
          <cx:pt idx="23994">22572</cx:pt>
          <cx:pt idx="23995">12573</cx:pt>
          <cx:pt idx="23996">16843.5</cx:pt>
          <cx:pt idx="23997">29061</cx:pt>
          <cx:pt idx="23998">17077.5</cx:pt>
          <cx:pt idx="23999">52857</cx:pt>
          <cx:pt idx="24000">42142.5</cx:pt>
          <cx:pt idx="24001">20214</cx:pt>
          <cx:pt idx="24002">26640</cx:pt>
          <cx:pt idx="24003">45738</cx:pt>
          <cx:pt idx="24004">19300.5</cx:pt>
          <cx:pt idx="24005">29988</cx:pt>
          <cx:pt idx="24006">27058.5</cx:pt>
          <cx:pt idx="24007">32274</cx:pt>
          <cx:pt idx="24008">39708</cx:pt>
          <cx:pt idx="24009">47646</cx:pt>
          <cx:pt idx="24010">49500</cx:pt>
          <cx:pt idx="24011">9000</cx:pt>
          <cx:pt idx="24012">14922</cx:pt>
          <cx:pt idx="24013">6750</cx:pt>
          <cx:pt idx="24014">38920.5</cx:pt>
          <cx:pt idx="24015">47794.5</cx:pt>
          <cx:pt idx="24016">40203</cx:pt>
          <cx:pt idx="24017">12577.5</cx:pt>
          <cx:pt idx="24018">25537.5</cx:pt>
          <cx:pt idx="24019">12915</cx:pt>
          <cx:pt idx="24020">13500</cx:pt>
          <cx:pt idx="24021">19993.5</cx:pt>
          <cx:pt idx="24022">24480</cx:pt>
          <cx:pt idx="24023">9000</cx:pt>
          <cx:pt idx="24024">45333</cx:pt>
          <cx:pt idx="24025">9000</cx:pt>
          <cx:pt idx="24026">12532.5</cx:pt>
          <cx:pt idx="24027">20997</cx:pt>
          <cx:pt idx="24028">26217</cx:pt>
          <cx:pt idx="24029">42840</cx:pt>
          <cx:pt idx="24030">52726.5</cx:pt>
          <cx:pt idx="24031">10053</cx:pt>
          <cx:pt idx="24032">29475</cx:pt>
          <cx:pt idx="24033">8302.5</cx:pt>
          <cx:pt idx="24034">23053.5</cx:pt>
          <cx:pt idx="24035">16101</cx:pt>
          <cx:pt idx="24036">20250</cx:pt>
          <cx:pt idx="24037">24948</cx:pt>
          <cx:pt idx="24038">59940</cx:pt>
          <cx:pt idx="24039">26446.5</cx:pt>
          <cx:pt idx="24040">19827</cx:pt>
          <cx:pt idx="24041">35824.5</cx:pt>
          <cx:pt idx="24042">25897.5</cx:pt>
          <cx:pt idx="24043">16875</cx:pt>
          <cx:pt idx="24044">42547.5</cx:pt>
          <cx:pt idx="24045">30195</cx:pt>
          <cx:pt idx="24046">13500</cx:pt>
          <cx:pt idx="24047">32337</cx:pt>
          <cx:pt idx="24048">27148.5</cx:pt>
          <cx:pt idx="24049">19210.5</cx:pt>
          <cx:pt idx="24050">31617</cx:pt>
          <cx:pt idx="24051">16875</cx:pt>
          <cx:pt idx="24052">27427.5</cx:pt>
          <cx:pt idx="24053">62316</cx:pt>
          <cx:pt idx="24054">21226.5</cx:pt>
          <cx:pt idx="24055">13819.5</cx:pt>
          <cx:pt idx="24056">32805</cx:pt>
          <cx:pt idx="24057">21564</cx:pt>
          <cx:pt idx="24058">36423</cx:pt>
          <cx:pt idx="24059">18909</cx:pt>
          <cx:pt idx="24060">66244.5</cx:pt>
          <cx:pt idx="24061">11848.5</cx:pt>
          <cx:pt idx="24062">16807.5</cx:pt>
          <cx:pt idx="24063">9031.5</cx:pt>
          <cx:pt idx="24064">36990</cx:pt>
          <cx:pt idx="24065">16200</cx:pt>
          <cx:pt idx="24066">9000</cx:pt>
          <cx:pt idx="24067">32170.5</cx:pt>
          <cx:pt idx="24068">9085.5</cx:pt>
          <cx:pt idx="24069">39910.5</cx:pt>
          <cx:pt idx="24070">13086</cx:pt>
          <cx:pt idx="24071">22810.5</cx:pt>
          <cx:pt idx="24072">35617.5</cx:pt>
          <cx:pt idx="24073">34375.5</cx:pt>
          <cx:pt idx="24074">26770.5</cx:pt>
          <cx:pt idx="24075">44172</cx:pt>
          <cx:pt idx="24076">26217</cx:pt>
          <cx:pt idx="24077">19980</cx:pt>
          <cx:pt idx="24078">56250</cx:pt>
          <cx:pt idx="24079">18531</cx:pt>
          <cx:pt idx="24080">18288</cx:pt>
          <cx:pt idx="24081">17563.5</cx:pt>
          <cx:pt idx="24082">29601</cx:pt>
          <cx:pt idx="24083">15466.5</cx:pt>
          <cx:pt idx="24084">36328.5</cx:pt>
          <cx:pt idx="24085">37129.5</cx:pt>
          <cx:pt idx="24086">6579</cx:pt>
          <cx:pt idx="24087">25969.5</cx:pt>
          <cx:pt idx="24088">48631.5</cx:pt>
          <cx:pt idx="24089">28606.5</cx:pt>
          <cx:pt idx="24090">10125</cx:pt>
          <cx:pt idx="24091">24331.5</cx:pt>
          <cx:pt idx="24092">16200</cx:pt>
          <cx:pt idx="24093">28683</cx:pt>
          <cx:pt idx="24094">24052.5</cx:pt>
          <cx:pt idx="24095">47074.5</cx:pt>
          <cx:pt idx="24096">34911</cx:pt>
          <cx:pt idx="24097">26703</cx:pt>
          <cx:pt idx="24098">33277.5</cx:pt>
          <cx:pt idx="24099">24939</cx:pt>
          <cx:pt idx="24100">30006</cx:pt>
          <cx:pt idx="24101">13378.5</cx:pt>
          <cx:pt idx="24102">24259.5</cx:pt>
          <cx:pt idx="24103">52015.5</cx:pt>
          <cx:pt idx="24104">27301.5</cx:pt>
          <cx:pt idx="24105">40320</cx:pt>
          <cx:pt idx="24106">29547</cx:pt>
          <cx:pt idx="24107">18387</cx:pt>
          <cx:pt idx="24108">39933</cx:pt>
          <cx:pt idx="24109">26509.5</cx:pt>
          <cx:pt idx="24110">21609</cx:pt>
          <cx:pt idx="24111">16456.5</cx:pt>
          <cx:pt idx="24112">39109.5</cx:pt>
          <cx:pt idx="24113">27324</cx:pt>
          <cx:pt idx="24114">15255</cx:pt>
          <cx:pt idx="24115">41922</cx:pt>
          <cx:pt idx="24116">16681.5</cx:pt>
          <cx:pt idx="24117">10620</cx:pt>
          <cx:pt idx="24118">22977</cx:pt>
          <cx:pt idx="24119">25015.5</cx:pt>
          <cx:pt idx="24120">9117</cx:pt>
          <cx:pt idx="24121">13500</cx:pt>
          <cx:pt idx="24122">13077</cx:pt>
          <cx:pt idx="24123">14508</cx:pt>
          <cx:pt idx="24124">17874</cx:pt>
          <cx:pt idx="24125">41395.5</cx:pt>
          <cx:pt idx="24126">26901</cx:pt>
          <cx:pt idx="24127">108481.5</cx:pt>
          <cx:pt idx="24128">13500</cx:pt>
          <cx:pt idx="24129">47484</cx:pt>
          <cx:pt idx="24130">16713</cx:pt>
          <cx:pt idx="24131">41922</cx:pt>
          <cx:pt idx="24132">9000</cx:pt>
          <cx:pt idx="24133">24885</cx:pt>
          <cx:pt idx="24134">17469</cx:pt>
          <cx:pt idx="24135">20596.5</cx:pt>
          <cx:pt idx="24136">20250</cx:pt>
          <cx:pt idx="24137">23359.5</cx:pt>
          <cx:pt idx="24138">31644</cx:pt>
          <cx:pt idx="24139">23305.5</cx:pt>
          <cx:pt idx="24140">69781.5</cx:pt>
          <cx:pt idx="24141">35523</cx:pt>
          <cx:pt idx="24142">16465.5</cx:pt>
          <cx:pt idx="24143">45333</cx:pt>
          <cx:pt idx="24144">9000</cx:pt>
          <cx:pt idx="24145">21339</cx:pt>
          <cx:pt idx="24146">44082</cx:pt>
          <cx:pt idx="24147">27063</cx:pt>
          <cx:pt idx="24148">21564</cx:pt>
          <cx:pt idx="24149">49900.5</cx:pt>
          <cx:pt idx="24150">50130</cx:pt>
          <cx:pt idx="24151">9220.5</cx:pt>
          <cx:pt idx="24152">32427</cx:pt>
          <cx:pt idx="24153">20727</cx:pt>
          <cx:pt idx="24154">33025.5</cx:pt>
          <cx:pt idx="24155">16371</cx:pt>
          <cx:pt idx="24156">19386</cx:pt>
          <cx:pt idx="24157">15570</cx:pt>
          <cx:pt idx="24158">8775</cx:pt>
          <cx:pt idx="24159">26640</cx:pt>
          <cx:pt idx="24160">27000</cx:pt>
          <cx:pt idx="24161">18081</cx:pt>
          <cx:pt idx="24162">26217</cx:pt>
          <cx:pt idx="24163">37255.5</cx:pt>
          <cx:pt idx="24164">58333.5</cx:pt>
          <cx:pt idx="24165">49360.5</cx:pt>
          <cx:pt idx="24166">28408.5</cx:pt>
          <cx:pt idx="24167">39222</cx:pt>
          <cx:pt idx="24168">15799.5</cx:pt>
          <cx:pt idx="24169">22252.5</cx:pt>
          <cx:pt idx="24170">12028.5</cx:pt>
          <cx:pt idx="24171">29407.5</cx:pt>
          <cx:pt idx="24172">11650.5</cx:pt>
          <cx:pt idx="24173">71959.5</cx:pt>
          <cx:pt idx="24174">22455</cx:pt>
          <cx:pt idx="24175">24088.5</cx:pt>
          <cx:pt idx="24176">45670.5</cx:pt>
          <cx:pt idx="24177">11988</cx:pt>
          <cx:pt idx="24178">24718.5</cx:pt>
          <cx:pt idx="24179">26320.5</cx:pt>
          <cx:pt idx="24180">28845</cx:pt>
          <cx:pt idx="24181">44860.5</cx:pt>
          <cx:pt idx="24182">50580</cx:pt>
          <cx:pt idx="24183">16965</cx:pt>
          <cx:pt idx="24184">38682</cx:pt>
          <cx:pt idx="24185">34582.5</cx:pt>
          <cx:pt idx="24186">13045.5</cx:pt>
          <cx:pt idx="24187">13302</cx:pt>
          <cx:pt idx="24188">20322</cx:pt>
          <cx:pt idx="24189">18801</cx:pt>
          <cx:pt idx="24190">39784.5</cx:pt>
          <cx:pt idx="24191">29992.5</cx:pt>
          <cx:pt idx="24192">27396</cx:pt>
          <cx:pt idx="24193">70173</cx:pt>
          <cx:pt idx="24194">34110</cx:pt>
          <cx:pt idx="24195">34587</cx:pt>
          <cx:pt idx="24196">13500</cx:pt>
          <cx:pt idx="24197">37795.5</cx:pt>
          <cx:pt idx="24198">41692.5</cx:pt>
          <cx:pt idx="24199">21906</cx:pt>
          <cx:pt idx="24200">13500</cx:pt>
          <cx:pt idx="24201">11871</cx:pt>
          <cx:pt idx="24202">10926</cx:pt>
          <cx:pt idx="24203">15358.5</cx:pt>
          <cx:pt idx="24204">30717</cx:pt>
          <cx:pt idx="24205">26640</cx:pt>
          <cx:pt idx="24206">24412.5</cx:pt>
          <cx:pt idx="24207">19111.5</cx:pt>
          <cx:pt idx="24208">31153.5</cx:pt>
          <cx:pt idx="24209">35518.5</cx:pt>
          <cx:pt idx="24210">42642</cx:pt>
          <cx:pt idx="24211">18936</cx:pt>
          <cx:pt idx="24212">19417.5</cx:pt>
          <cx:pt idx="24213">35770.5</cx:pt>
          <cx:pt idx="24214">10953</cx:pt>
          <cx:pt idx="24215">9000</cx:pt>
          <cx:pt idx="24216">10381.5</cx:pt>
          <cx:pt idx="24217">39474</cx:pt>
          <cx:pt idx="24218">30429</cx:pt>
          <cx:pt idx="24219">64147.5</cx:pt>
          <cx:pt idx="24220">35613</cx:pt>
          <cx:pt idx="24221">27000</cx:pt>
          <cx:pt idx="24222">33984</cx:pt>
          <cx:pt idx="24223">17095.5</cx:pt>
          <cx:pt idx="24224">7245</cx:pt>
          <cx:pt idx="24225">23755.5</cx:pt>
          <cx:pt idx="24226">27189</cx:pt>
          <cx:pt idx="24227">36459</cx:pt>
          <cx:pt idx="24228">24246</cx:pt>
          <cx:pt idx="24229">17761.5</cx:pt>
          <cx:pt idx="24230">21775.5</cx:pt>
          <cx:pt idx="24231">43789.5</cx:pt>
          <cx:pt idx="24232">25195.5</cx:pt>
          <cx:pt idx="24233">15165</cx:pt>
          <cx:pt idx="24234">4801.5</cx:pt>
          <cx:pt idx="24235">21640.5</cx:pt>
          <cx:pt idx="24236">12798</cx:pt>
          <cx:pt idx="24237">19476</cx:pt>
          <cx:pt idx="24238">37800</cx:pt>
          <cx:pt idx="24239">29281.5</cx:pt>
          <cx:pt idx="24240">29025</cx:pt>
          <cx:pt idx="24241">22500</cx:pt>
          <cx:pt idx="24242">27000</cx:pt>
          <cx:pt idx="24243">24331.5</cx:pt>
          <cx:pt idx="24244">16960.5</cx:pt>
          <cx:pt idx="24245">35613</cx:pt>
          <cx:pt idx="24246">36553.5</cx:pt>
          <cx:pt idx="24247">23035.5</cx:pt>
          <cx:pt idx="24248">45333</cx:pt>
          <cx:pt idx="24249">58203</cx:pt>
          <cx:pt idx="24250">24822</cx:pt>
          <cx:pt idx="24251">37345.5</cx:pt>
          <cx:pt idx="24252">28260</cx:pt>
          <cx:pt idx="24253">38902.5</cx:pt>
          <cx:pt idx="24254">32224.5</cx:pt>
          <cx:pt idx="24255">23638.5</cx:pt>
          <cx:pt idx="24256">37800</cx:pt>
          <cx:pt idx="24257">22783.5</cx:pt>
          <cx:pt idx="24258">36652.5</cx:pt>
          <cx:pt idx="24259">28890</cx:pt>
          <cx:pt idx="24260">25425</cx:pt>
          <cx:pt idx="24261">24930</cx:pt>
          <cx:pt idx="24262">11871</cx:pt>
          <cx:pt idx="24263">15682.5</cx:pt>
          <cx:pt idx="24264">21375</cx:pt>
          <cx:pt idx="24265">10332</cx:pt>
          <cx:pt idx="24266">14580</cx:pt>
          <cx:pt idx="24267">23931</cx:pt>
          <cx:pt idx="24268">32602.5</cx:pt>
          <cx:pt idx="24269">9000</cx:pt>
          <cx:pt idx="24270">22972.5</cx:pt>
          <cx:pt idx="24271">47794.5</cx:pt>
          <cx:pt idx="24272">31207.5</cx:pt>
          <cx:pt idx="24273">42696</cx:pt>
          <cx:pt idx="24274">26284.5</cx:pt>
          <cx:pt idx="24275">55723.5</cx:pt>
          <cx:pt idx="24276">18004.5</cx:pt>
          <cx:pt idx="24277">24750</cx:pt>
          <cx:pt idx="24278">13801.5</cx:pt>
          <cx:pt idx="24279">70879.5</cx:pt>
          <cx:pt idx="24280">16047</cx:pt>
          <cx:pt idx="24281">12375</cx:pt>
          <cx:pt idx="24282">23409</cx:pt>
          <cx:pt idx="24283">10125</cx:pt>
          <cx:pt idx="24284">6210</cx:pt>
          <cx:pt idx="24285">13896</cx:pt>
          <cx:pt idx="24286">46084.5</cx:pt>
          <cx:pt idx="24287">6750</cx:pt>
          <cx:pt idx="24288">46084.5</cx:pt>
          <cx:pt idx="24289">14751</cx:pt>
          <cx:pt idx="24290">10606.5</cx:pt>
          <cx:pt idx="24291">23926.5</cx:pt>
          <cx:pt idx="24292">37971</cx:pt>
          <cx:pt idx="24293">24403.5</cx:pt>
          <cx:pt idx="24294">10611</cx:pt>
          <cx:pt idx="24295">22599</cx:pt>
          <cx:pt idx="24296">37669.5</cx:pt>
          <cx:pt idx="24297">10287</cx:pt>
          <cx:pt idx="24298">8163</cx:pt>
          <cx:pt idx="24299">14220</cx:pt>
          <cx:pt idx="24300">23049</cx:pt>
          <cx:pt idx="24301">14526</cx:pt>
          <cx:pt idx="24302">26316</cx:pt>
          <cx:pt idx="24303">61281</cx:pt>
          <cx:pt idx="24304">27153</cx:pt>
          <cx:pt idx="24305">18576</cx:pt>
          <cx:pt idx="24306">9000</cx:pt>
          <cx:pt idx="24307">30280.5</cx:pt>
          <cx:pt idx="24308">25578</cx:pt>
          <cx:pt idx="24309">31675.5</cx:pt>
          <cx:pt idx="24310">36301.5</cx:pt>
          <cx:pt idx="24311">21375</cx:pt>
          <cx:pt idx="24312">49729.5</cx:pt>
          <cx:pt idx="24313">26154</cx:pt>
          <cx:pt idx="24314">20002.5</cx:pt>
          <cx:pt idx="24315">15966</cx:pt>
          <cx:pt idx="24316">22410</cx:pt>
          <cx:pt idx="24317">32328</cx:pt>
          <cx:pt idx="24318">22599</cx:pt>
          <cx:pt idx="24319">17716.5</cx:pt>
          <cx:pt idx="24320">16366.5</cx:pt>
          <cx:pt idx="24321">33246</cx:pt>
          <cx:pt idx="24322">32337</cx:pt>
          <cx:pt idx="24323">10125</cx:pt>
          <cx:pt idx="24324">27445.5</cx:pt>
          <cx:pt idx="24325">30834</cx:pt>
          <cx:pt idx="24326">14809.5</cx:pt>
          <cx:pt idx="24327">12114</cx:pt>
          <cx:pt idx="24328">33543</cx:pt>
          <cx:pt idx="24329">60637.5</cx:pt>
          <cx:pt idx="24330">9000</cx:pt>
          <cx:pt idx="24331">31500</cx:pt>
          <cx:pt idx="24332">62950.5</cx:pt>
          <cx:pt idx="24333">35955</cx:pt>
          <cx:pt idx="24334">31653</cx:pt>
          <cx:pt idx="24335">20020.5</cx:pt>
          <cx:pt idx="24336">14364</cx:pt>
          <cx:pt idx="24337">36864</cx:pt>
          <cx:pt idx="24338">6120</cx:pt>
          <cx:pt idx="24339">20745</cx:pt>
          <cx:pt idx="24340">21888</cx:pt>
          <cx:pt idx="24341">18414</cx:pt>
          <cx:pt idx="24342">26532</cx:pt>
          <cx:pt idx="24343">19669.5</cx:pt>
          <cx:pt idx="24344">62181</cx:pt>
          <cx:pt idx="24345">8635.5</cx:pt>
          <cx:pt idx="24346">18643.5</cx:pt>
          <cx:pt idx="24347">23787</cx:pt>
          <cx:pt idx="24348">29862</cx:pt>
          <cx:pt idx="24349">22063.5</cx:pt>
          <cx:pt idx="24350">12726</cx:pt>
          <cx:pt idx="24351">18283.5</cx:pt>
          <cx:pt idx="24352">26118</cx:pt>
          <cx:pt idx="24353">39298.5</cx:pt>
          <cx:pt idx="24354">27657</cx:pt>
          <cx:pt idx="24355">19998</cx:pt>
          <cx:pt idx="24356">43191</cx:pt>
          <cx:pt idx="24357">22738.5</cx:pt>
          <cx:pt idx="24358">33889.5</cx:pt>
          <cx:pt idx="24359">13149</cx:pt>
          <cx:pt idx="24360">20335.5</cx:pt>
          <cx:pt idx="24361">19215</cx:pt>
          <cx:pt idx="24362">31261.5</cx:pt>
          <cx:pt idx="24363">38331</cx:pt>
          <cx:pt idx="24364">24543</cx:pt>
          <cx:pt idx="24365">22698</cx:pt>
          <cx:pt idx="24366">14625</cx:pt>
          <cx:pt idx="24367">9000</cx:pt>
          <cx:pt idx="24368">37669.5</cx:pt>
          <cx:pt idx="24369">9000</cx:pt>
          <cx:pt idx="24370">22680</cx:pt>
          <cx:pt idx="24371">35523</cx:pt>
          <cx:pt idx="24372">17910</cx:pt>
          <cx:pt idx="24373">13698</cx:pt>
          <cx:pt idx="24374">17905.5</cx:pt>
          <cx:pt idx="24375">29655</cx:pt>
          <cx:pt idx="24376">41836.5</cx:pt>
          <cx:pt idx="24377">44329.5</cx:pt>
          <cx:pt idx="24378">21321</cx:pt>
          <cx:pt idx="24379">46809</cx:pt>
          <cx:pt idx="24380">36459</cx:pt>
          <cx:pt idx="24381">12042</cx:pt>
          <cx:pt idx="24382">30411</cx:pt>
          <cx:pt idx="24383">48172.5</cx:pt>
          <cx:pt idx="24384">31522.5</cx:pt>
          <cx:pt idx="24385">42642</cx:pt>
          <cx:pt idx="24386">10161</cx:pt>
          <cx:pt idx="24387">14350.5</cx:pt>
          <cx:pt idx="24388">21109.5</cx:pt>
          <cx:pt idx="24389">20407.5</cx:pt>
          <cx:pt idx="24390">6579</cx:pt>
          <cx:pt idx="24391">9000</cx:pt>
          <cx:pt idx="24392">55062</cx:pt>
          <cx:pt idx="24393">9301.5</cx:pt>
          <cx:pt idx="24394">30888</cx:pt>
          <cx:pt idx="24395">25159.5</cx:pt>
          <cx:pt idx="24396">31360.5</cx:pt>
          <cx:pt idx="24397">26509.5</cx:pt>
          <cx:pt idx="24398">69165</cx:pt>
          <cx:pt idx="24399">52240.5</cx:pt>
          <cx:pt idx="24400">17095.5</cx:pt>
          <cx:pt idx="24401">17424</cx:pt>
          <cx:pt idx="24402">21775.5</cx:pt>
          <cx:pt idx="24403">13279.5</cx:pt>
          <cx:pt idx="24404">21690</cx:pt>
          <cx:pt idx="24405">50332.5</cx:pt>
          <cx:pt idx="24406">62613</cx:pt>
          <cx:pt idx="24407">37710</cx:pt>
          <cx:pt idx="24408">25951.5</cx:pt>
          <cx:pt idx="24409">22500</cx:pt>
          <cx:pt idx="24410">32602.5</cx:pt>
          <cx:pt idx="24411">26640</cx:pt>
          <cx:pt idx="24412">15750</cx:pt>
          <cx:pt idx="24413">39604.5</cx:pt>
          <cx:pt idx="24414">27972</cx:pt>
          <cx:pt idx="24415">22527</cx:pt>
          <cx:pt idx="24416">22018.5</cx:pt>
          <cx:pt idx="24417">29884.5</cx:pt>
          <cx:pt idx="24418">10233</cx:pt>
          <cx:pt idx="24419">19129.5</cx:pt>
          <cx:pt idx="24420">31630.5</cx:pt>
          <cx:pt idx="24421">15826.5</cx:pt>
          <cx:pt idx="24422">13500</cx:pt>
          <cx:pt idx="24423">27684</cx:pt>
          <cx:pt idx="24424">10876.5</cx:pt>
          <cx:pt idx="24425">6750</cx:pt>
          <cx:pt idx="24426">44748</cx:pt>
          <cx:pt idx="24427">46111.5</cx:pt>
          <cx:pt idx="24428">173704.5</cx:pt>
          <cx:pt idx="24429">39609</cx:pt>
          <cx:pt idx="24430">18000</cx:pt>
          <cx:pt idx="24431">12699</cx:pt>
          <cx:pt idx="24432">18387</cx:pt>
          <cx:pt idx="24433">16033.5</cx:pt>
          <cx:pt idx="24434">33192</cx:pt>
          <cx:pt idx="24435">10453.5</cx:pt>
          <cx:pt idx="24436">15318</cx:pt>
          <cx:pt idx="24437">29250</cx:pt>
          <cx:pt idx="24438">12375</cx:pt>
          <cx:pt idx="24439">20677.5</cx:pt>
          <cx:pt idx="24440">10125</cx:pt>
          <cx:pt idx="24441">33394.5</cx:pt>
          <cx:pt idx="24442">8946</cx:pt>
          <cx:pt idx="24443">36292.5</cx:pt>
          <cx:pt idx="24444">22468.5</cx:pt>
          <cx:pt idx="24445">29862</cx:pt>
          <cx:pt idx="24446">40189.5</cx:pt>
          <cx:pt idx="24447">28354.5</cx:pt>
          <cx:pt idx="24448">15952.5</cx:pt>
          <cx:pt idx="24449">6480</cx:pt>
          <cx:pt idx="24450">21748.5</cx:pt>
          <cx:pt idx="24451">23031</cx:pt>
          <cx:pt idx="24452">16456.5</cx:pt>
          <cx:pt idx="24453">13500</cx:pt>
          <cx:pt idx="24454">15201</cx:pt>
          <cx:pt idx="24455">19737</cx:pt>
          <cx:pt idx="24456">20281.5</cx:pt>
          <cx:pt idx="24457">26005.5</cx:pt>
          <cx:pt idx="24458">13500</cx:pt>
          <cx:pt idx="24459">34596</cx:pt>
          <cx:pt idx="24460">48631.5</cx:pt>
          <cx:pt idx="24461">37800</cx:pt>
          <cx:pt idx="24462">72085.5</cx:pt>
          <cx:pt idx="24463">8752.5</cx:pt>
          <cx:pt idx="24464">25447.5</cx:pt>
          <cx:pt idx="24465">46480.5</cx:pt>
          <cx:pt idx="24466">27270</cx:pt>
          <cx:pt idx="24467">25078.5</cx:pt>
          <cx:pt idx="24468">33394.5</cx:pt>
          <cx:pt idx="24469">7294.5</cx:pt>
          <cx:pt idx="24470">19345.5</cx:pt>
          <cx:pt idx="24471">29884.5</cx:pt>
          <cx:pt idx="24472">43866</cx:pt>
          <cx:pt idx="24473">7555.5</cx:pt>
          <cx:pt idx="24474">17676</cx:pt>
          <cx:pt idx="24475">41949</cx:pt>
          <cx:pt idx="24476">13914</cx:pt>
          <cx:pt idx="24477">38979</cx:pt>
          <cx:pt idx="24478">37669.5</cx:pt>
          <cx:pt idx="24479">35824.5</cx:pt>
          <cx:pt idx="24480">23593.5</cx:pt>
          <cx:pt idx="24481">40500</cx:pt>
          <cx:pt idx="24482">20277</cx:pt>
          <cx:pt idx="24483">13279.5</cx:pt>
          <cx:pt idx="24484">30762</cx:pt>
          <cx:pt idx="24485">34785</cx:pt>
          <cx:pt idx="24486">27684</cx:pt>
          <cx:pt idx="24487">24412.5</cx:pt>
          <cx:pt idx="24488">29970</cx:pt>
          <cx:pt idx="24489">22383</cx:pt>
          <cx:pt idx="24490">8190</cx:pt>
          <cx:pt idx="24491">9000</cx:pt>
          <cx:pt idx="24492">9000</cx:pt>
          <cx:pt idx="24493">13437</cx:pt>
          <cx:pt idx="24494">18031.5</cx:pt>
          <cx:pt idx="24495">26946</cx:pt>
          <cx:pt idx="24496">22864.5</cx:pt>
          <cx:pt idx="24497">14130</cx:pt>
          <cx:pt idx="24498">58603.5</cx:pt>
          <cx:pt idx="24499">12915</cx:pt>
          <cx:pt idx="24500">22072.5</cx:pt>
          <cx:pt idx="24501">13500</cx:pt>
          <cx:pt idx="24502">24394.5</cx:pt>
          <cx:pt idx="24503">109917</cx:pt>
          <cx:pt idx="24504">10773</cx:pt>
          <cx:pt idx="24505">11871</cx:pt>
          <cx:pt idx="24506">14350.5</cx:pt>
          <cx:pt idx="24507">26703</cx:pt>
          <cx:pt idx="24508">50269.5</cx:pt>
          <cx:pt idx="24509">9000</cx:pt>
          <cx:pt idx="24510">25627.5</cx:pt>
          <cx:pt idx="24511">7906.5</cx:pt>
          <cx:pt idx="24512">13500</cx:pt>
          <cx:pt idx="24513">22527</cx:pt>
          <cx:pt idx="24514">57001.5</cx:pt>
          <cx:pt idx="24515">15790.5</cx:pt>
          <cx:pt idx="24516">53455.5</cx:pt>
          <cx:pt idx="24517">47254.5</cx:pt>
          <cx:pt idx="24518">8887.5</cx:pt>
          <cx:pt idx="24519">8185.5</cx:pt>
          <cx:pt idx="24520">47911.5</cx:pt>
          <cx:pt idx="24521">42633</cx:pt>
          <cx:pt idx="24522">34911</cx:pt>
          <cx:pt idx="24523">41044.5</cx:pt>
          <cx:pt idx="24524">14854.5</cx:pt>
          <cx:pt idx="24525">32472</cx:pt>
          <cx:pt idx="24526">19399.5</cx:pt>
          <cx:pt idx="24527">9000</cx:pt>
          <cx:pt idx="24528">25164</cx:pt>
          <cx:pt idx="24529">16416</cx:pt>
          <cx:pt idx="24530">40320</cx:pt>
          <cx:pt idx="24531">29250</cx:pt>
          <cx:pt idx="24532">10953</cx:pt>
          <cx:pt idx="24533">26446.5</cx:pt>
          <cx:pt idx="24534">42696</cx:pt>
          <cx:pt idx="24535">60102</cx:pt>
          <cx:pt idx="24536">44991</cx:pt>
          <cx:pt idx="24537">19737</cx:pt>
          <cx:pt idx="24538">44275.5</cx:pt>
          <cx:pt idx="24539">7749</cx:pt>
          <cx:pt idx="24540">4311</cx:pt>
          <cx:pt idx="24541">16011</cx:pt>
          <cx:pt idx="24542">36697.5</cx:pt>
          <cx:pt idx="24543">26509.5</cx:pt>
          <cx:pt idx="24544">16821</cx:pt>
          <cx:pt idx="24545">27715.5</cx:pt>
          <cx:pt idx="24546">13500</cx:pt>
          <cx:pt idx="24547">24574.5</cx:pt>
          <cx:pt idx="24548">23008.5</cx:pt>
          <cx:pt idx="24549">16875</cx:pt>
          <cx:pt idx="24550">39199.5</cx:pt>
          <cx:pt idx="24551">45112.5</cx:pt>
          <cx:pt idx="24552">12478.5</cx:pt>
          <cx:pt idx="24553">24592.5</cx:pt>
          <cx:pt idx="24554">22977</cx:pt>
          <cx:pt idx="24555">57685.5</cx:pt>
          <cx:pt idx="24556">16362</cx:pt>
          <cx:pt idx="24557">59589</cx:pt>
          <cx:pt idx="24558">15129</cx:pt>
          <cx:pt idx="24559">24376.5</cx:pt>
          <cx:pt idx="24560">7011</cx:pt>
          <cx:pt idx="24561">35932.5</cx:pt>
          <cx:pt idx="24562">34429.5</cx:pt>
          <cx:pt idx="24563">56533.5</cx:pt>
          <cx:pt idx="24564">21105</cx:pt>
          <cx:pt idx="24565">33565.5</cx:pt>
          <cx:pt idx="24566">16132.5</cx:pt>
          <cx:pt idx="24567">11034</cx:pt>
          <cx:pt idx="24568">22576.5</cx:pt>
          <cx:pt idx="24569">37714.5</cx:pt>
          <cx:pt idx="24570">38250</cx:pt>
          <cx:pt idx="24571">26833.5</cx:pt>
          <cx:pt idx="24572">17100</cx:pt>
          <cx:pt idx="24573">37642.5</cx:pt>
          <cx:pt idx="24574">56250</cx:pt>
          <cx:pt idx="24575">43920</cx:pt>
          <cx:pt idx="24576">17149.5</cx:pt>
          <cx:pt idx="24577">46692</cx:pt>
          <cx:pt idx="24578">6174</cx:pt>
          <cx:pt idx="24579">35964</cx:pt>
          <cx:pt idx="24580">13963.5</cx:pt>
          <cx:pt idx="24581">29839.5</cx:pt>
          <cx:pt idx="24582">9549</cx:pt>
          <cx:pt idx="24583">27387</cx:pt>
          <cx:pt idx="24584">23494.5</cx:pt>
          <cx:pt idx="24585">31153.5</cx:pt>
          <cx:pt idx="24586">37336.5</cx:pt>
          <cx:pt idx="24587">22801.5</cx:pt>
          <cx:pt idx="24588">43312.5</cx:pt>
          <cx:pt idx="24589">15934.5</cx:pt>
          <cx:pt idx="24590">33025.5</cx:pt>
          <cx:pt idx="24591">23364</cx:pt>
          <cx:pt idx="24592">21177</cx:pt>
          <cx:pt idx="24593">46053</cx:pt>
          <cx:pt idx="24594">8428.5</cx:pt>
          <cx:pt idx="24595">12910.5</cx:pt>
          <cx:pt idx="24596">23328</cx:pt>
          <cx:pt idx="24597">49873.5</cx:pt>
          <cx:pt idx="24598">45333</cx:pt>
          <cx:pt idx="24599">28260</cx:pt>
          <cx:pt idx="24600">4509</cx:pt>
          <cx:pt idx="24601">23593.5</cx:pt>
          <cx:pt idx="24602">19260</cx:pt>
          <cx:pt idx="24603">48631.5</cx:pt>
          <cx:pt idx="24604">17532</cx:pt>
          <cx:pt idx="24605">25542</cx:pt>
          <cx:pt idx="24606">10071</cx:pt>
          <cx:pt idx="24607">28215</cx:pt>
          <cx:pt idx="24608">26433</cx:pt>
          <cx:pt idx="24609">6889.5</cx:pt>
          <cx:pt idx="24610">25987.5</cx:pt>
          <cx:pt idx="24611">18400.5</cx:pt>
          <cx:pt idx="24612">39307.5</cx:pt>
          <cx:pt idx="24613">20106</cx:pt>
          <cx:pt idx="24614">38133</cx:pt>
          <cx:pt idx="24615">21177</cx:pt>
          <cx:pt idx="24616">6750</cx:pt>
          <cx:pt idx="24617">32602.5</cx:pt>
          <cx:pt idx="24618">34303.5</cx:pt>
          <cx:pt idx="24619">15763.5</cx:pt>
          <cx:pt idx="24620">32274</cx:pt>
          <cx:pt idx="24621">17874</cx:pt>
          <cx:pt idx="24622">31207.5</cx:pt>
          <cx:pt idx="24623">20151</cx:pt>
          <cx:pt idx="24624">9639</cx:pt>
          <cx:pt idx="24625">17127</cx:pt>
          <cx:pt idx="24626">27477</cx:pt>
          <cx:pt idx="24627">29839.5</cx:pt>
          <cx:pt idx="24628">9000</cx:pt>
          <cx:pt idx="24629">6750</cx:pt>
          <cx:pt idx="24630">23314.5</cx:pt>
          <cx:pt idx="24631">19741.5</cx:pt>
          <cx:pt idx="24632">24363</cx:pt>
          <cx:pt idx="24633">37800</cx:pt>
          <cx:pt idx="24634">19530</cx:pt>
          <cx:pt idx="24635">56092.5</cx:pt>
          <cx:pt idx="24636">32274</cx:pt>
          <cx:pt idx="24637">15880.5</cx:pt>
          <cx:pt idx="24638">22878</cx:pt>
          <cx:pt idx="24639">32602.5</cx:pt>
          <cx:pt idx="24640">37800</cx:pt>
          <cx:pt idx="24641">39001.5</cx:pt>
          <cx:pt idx="24642">38704.5</cx:pt>
          <cx:pt idx="24643">9265.5</cx:pt>
          <cx:pt idx="24644">26901</cx:pt>
          <cx:pt idx="24645">37800</cx:pt>
          <cx:pt idx="24646">10323</cx:pt>
          <cx:pt idx="24647">15399</cx:pt>
          <cx:pt idx="24648">60934.5</cx:pt>
          <cx:pt idx="24649">26770.5</cx:pt>
          <cx:pt idx="24650">8172</cx:pt>
          <cx:pt idx="24651">73053</cx:pt>
          <cx:pt idx="24652">12123</cx:pt>
          <cx:pt idx="24653">85558.5</cx:pt>
          <cx:pt idx="24654">12514.5</cx:pt>
          <cx:pt idx="24655">40320</cx:pt>
          <cx:pt idx="24656">23931</cx:pt>
          <cx:pt idx="24657">47511</cx:pt>
          <cx:pt idx="24658">13860</cx:pt>
          <cx:pt idx="24659">17041.5</cx:pt>
          <cx:pt idx="24660">56911.5</cx:pt>
          <cx:pt idx="24661">37125</cx:pt>
          <cx:pt idx="24662">21330</cx:pt>
          <cx:pt idx="24663">17667</cx:pt>
          <cx:pt idx="24664">5530.5</cx:pt>
          <cx:pt idx="24665">33025.5</cx:pt>
          <cx:pt idx="24666">44581.5</cx:pt>
          <cx:pt idx="24667">10125</cx:pt>
          <cx:pt idx="24668">51948</cx:pt>
          <cx:pt idx="24669">48631.5</cx:pt>
          <cx:pt idx="24670">20574</cx:pt>
          <cx:pt idx="24671">16056</cx:pt>
          <cx:pt idx="24672">37948.5</cx:pt>
          <cx:pt idx="24673">36094.5</cx:pt>
          <cx:pt idx="24674">13761</cx:pt>
          <cx:pt idx="24675">38331</cx:pt>
          <cx:pt idx="24676">24696</cx:pt>
          <cx:pt idx="24677">9000</cx:pt>
          <cx:pt idx="24678">29493</cx:pt>
          <cx:pt idx="24679">38839.5</cx:pt>
          <cx:pt idx="24680">39127.5</cx:pt>
          <cx:pt idx="24681">14769</cx:pt>
          <cx:pt idx="24682">8235</cx:pt>
          <cx:pt idx="24683">24817.5</cx:pt>
          <cx:pt idx="24684">47070</cx:pt>
          <cx:pt idx="24685">18891</cx:pt>
          <cx:pt idx="24686">22018.5</cx:pt>
          <cx:pt idx="24687">36616.5</cx:pt>
          <cx:pt idx="24688">29569.5</cx:pt>
          <cx:pt idx="24689">18648</cx:pt>
          <cx:pt idx="24690">36864</cx:pt>
          <cx:pt idx="24691">7965</cx:pt>
          <cx:pt idx="24692">39744</cx:pt>
          <cx:pt idx="24693">29898</cx:pt>
          <cx:pt idx="24694">7641</cx:pt>
          <cx:pt idx="24695">33070.5</cx:pt>
          <cx:pt idx="24696">49428</cx:pt>
          <cx:pt idx="24697">33588</cx:pt>
          <cx:pt idx="24698">28683</cx:pt>
          <cx:pt idx="24699">19134</cx:pt>
          <cx:pt idx="24700">34794</cx:pt>
          <cx:pt idx="24701">29808</cx:pt>
          <cx:pt idx="24702">22806</cx:pt>
          <cx:pt idx="24703">17374.5</cx:pt>
          <cx:pt idx="24704">30879</cx:pt>
          <cx:pt idx="24705">14625</cx:pt>
          <cx:pt idx="24706">17113.5</cx:pt>
          <cx:pt idx="24707">29889</cx:pt>
          <cx:pt idx="24708">20880</cx:pt>
          <cx:pt idx="24709">31653</cx:pt>
          <cx:pt idx="24710">31423.5</cx:pt>
          <cx:pt idx="24711">22018.5</cx:pt>
          <cx:pt idx="24712">16389</cx:pt>
          <cx:pt idx="24713">10125</cx:pt>
          <cx:pt idx="24714">10125</cx:pt>
          <cx:pt idx="24715">29250</cx:pt>
          <cx:pt idx="24716">18684</cx:pt>
          <cx:pt idx="24717">26212.5</cx:pt>
          <cx:pt idx="24718">21753</cx:pt>
          <cx:pt idx="24719">39964.5</cx:pt>
          <cx:pt idx="24720">48546</cx:pt>
          <cx:pt idx="24721">43353</cx:pt>
          <cx:pt idx="24722">35338.5</cx:pt>
          <cx:pt idx="24723">15498</cx:pt>
          <cx:pt idx="24724">29520</cx:pt>
          <cx:pt idx="24725">33696</cx:pt>
          <cx:pt idx="24726">33376.5</cx:pt>
          <cx:pt idx="24727">26316</cx:pt>
          <cx:pt idx="24728">22023</cx:pt>
          <cx:pt idx="24729">34596</cx:pt>
          <cx:pt idx="24730">41661</cx:pt>
          <cx:pt idx="24731">28273.5</cx:pt>
          <cx:pt idx="24732">77922</cx:pt>
          <cx:pt idx="24733">22252.5</cx:pt>
          <cx:pt idx="24734">9252</cx:pt>
          <cx:pt idx="24735">14521.5</cx:pt>
          <cx:pt idx="24736">23494.5</cx:pt>
          <cx:pt idx="24737">27274.5</cx:pt>
          <cx:pt idx="24738">24543</cx:pt>
          <cx:pt idx="24739">28525.5</cx:pt>
          <cx:pt idx="24740">42961.5</cx:pt>
          <cx:pt idx="24741">58477.5</cx:pt>
          <cx:pt idx="24742">10489.5</cx:pt>
          <cx:pt idx="24743">6480</cx:pt>
          <cx:pt idx="24744">10125</cx:pt>
          <cx:pt idx="24745">9000</cx:pt>
          <cx:pt idx="24746">24129</cx:pt>
          <cx:pt idx="24747">33345</cx:pt>
          <cx:pt idx="24748">30159</cx:pt>
          <cx:pt idx="24749">11250</cx:pt>
          <cx:pt idx="24750">25141.5</cx:pt>
          <cx:pt idx="24751">17649</cx:pt>
          <cx:pt idx="24752">26955</cx:pt>
          <cx:pt idx="24753">26316</cx:pt>
          <cx:pt idx="24754">9828</cx:pt>
          <cx:pt idx="24755">20979</cx:pt>
          <cx:pt idx="24756">23404.5</cx:pt>
          <cx:pt idx="24757">32148</cx:pt>
          <cx:pt idx="24758">22486.5</cx:pt>
          <cx:pt idx="24759">36265.5</cx:pt>
          <cx:pt idx="24760">7798.5</cx:pt>
          <cx:pt idx="24761">13693.5</cx:pt>
          <cx:pt idx="24762">11250</cx:pt>
          <cx:pt idx="24763">34060.5</cx:pt>
          <cx:pt idx="24764">48681</cx:pt>
          <cx:pt idx="24765">44550</cx:pt>
          <cx:pt idx="24766">62950.5</cx:pt>
          <cx:pt idx="24767">47565</cx:pt>
          <cx:pt idx="24768">9000</cx:pt>
          <cx:pt idx="24769">24475.5</cx:pt>
          <cx:pt idx="24770">28957.5</cx:pt>
          <cx:pt idx="24771">30073.5</cx:pt>
          <cx:pt idx="24772">28773</cx:pt>
          <cx:pt idx="24773">25965</cx:pt>
          <cx:pt idx="24774">21627</cx:pt>
          <cx:pt idx="24775">7875</cx:pt>
          <cx:pt idx="24776">39987</cx:pt>
          <cx:pt idx="24777">44977.5</cx:pt>
          <cx:pt idx="24778">31968</cx:pt>
          <cx:pt idx="24779">22455</cx:pt>
          <cx:pt idx="24780">59256</cx:pt>
          <cx:pt idx="24781">21496.5</cx:pt>
          <cx:pt idx="24782">56029.5</cx:pt>
          <cx:pt idx="24783">16209</cx:pt>
          <cx:pt idx="24784">19449</cx:pt>
          <cx:pt idx="24785">9000</cx:pt>
          <cx:pt idx="24786">50512.5</cx:pt>
          <cx:pt idx="24787">19476</cx:pt>
          <cx:pt idx="24788">8478</cx:pt>
          <cx:pt idx="24789">58342.5</cx:pt>
          <cx:pt idx="24790">4018.5</cx:pt>
          <cx:pt idx="24791">27544.5</cx:pt>
          <cx:pt idx="24792">13500</cx:pt>
          <cx:pt idx="24793">24687</cx:pt>
          <cx:pt idx="24794">18355.5</cx:pt>
          <cx:pt idx="24795">56713.5</cx:pt>
          <cx:pt idx="24796">40846.5</cx:pt>
          <cx:pt idx="24797">33750</cx:pt>
          <cx:pt idx="24798">9000</cx:pt>
          <cx:pt idx="24799">34641</cx:pt>
          <cx:pt idx="24800">15858</cx:pt>
          <cx:pt idx="24801">18810</cx:pt>
          <cx:pt idx="24802">44563.5</cx:pt>
          <cx:pt idx="24803">30739.5</cx:pt>
          <cx:pt idx="24804">37516.5</cx:pt>
          <cx:pt idx="24805">8923.5</cx:pt>
          <cx:pt idx="24806">26217</cx:pt>
          <cx:pt idx="24807">12312</cx:pt>
          <cx:pt idx="24808">16713</cx:pt>
          <cx:pt idx="24809">28215</cx:pt>
          <cx:pt idx="24810">49972.5</cx:pt>
          <cx:pt idx="24811">23773.5</cx:pt>
          <cx:pt idx="24812">6750</cx:pt>
          <cx:pt idx="24813">22527</cx:pt>
          <cx:pt idx="24814">13500</cx:pt>
          <cx:pt idx="24815">38083.5</cx:pt>
          <cx:pt idx="24816">22500</cx:pt>
          <cx:pt idx="24817">7677</cx:pt>
          <cx:pt idx="24818">9000</cx:pt>
          <cx:pt idx="24819">40320</cx:pt>
          <cx:pt idx="24820">27634.5</cx:pt>
          <cx:pt idx="24821">32746.5</cx:pt>
          <cx:pt idx="24822">37669.5</cx:pt>
          <cx:pt idx="24823">18081</cx:pt>
          <cx:pt idx="24824">31855.5</cx:pt>
          <cx:pt idx="24825">17262</cx:pt>
          <cx:pt idx="24826">25578</cx:pt>
          <cx:pt idx="24827">34785</cx:pt>
          <cx:pt idx="24828">19795.5</cx:pt>
          <cx:pt idx="24829">26446.5</cx:pt>
          <cx:pt idx="24830">39514.5</cx:pt>
          <cx:pt idx="24831">17136</cx:pt>
          <cx:pt idx="24832">17514</cx:pt>
          <cx:pt idx="24833">17167.5</cx:pt>
          <cx:pt idx="24834">21771</cx:pt>
          <cx:pt idx="24835">23620.5</cx:pt>
          <cx:pt idx="24836">31819.5</cx:pt>
          <cx:pt idx="24837">24030</cx:pt>
          <cx:pt idx="24838">34258.5</cx:pt>
          <cx:pt idx="24839">22306.5</cx:pt>
          <cx:pt idx="24840">25767</cx:pt>
          <cx:pt idx="24841">96003</cx:pt>
          <cx:pt idx="24842">17365.5</cx:pt>
          <cx:pt idx="24843">68643</cx:pt>
          <cx:pt idx="24844">23850</cx:pt>
          <cx:pt idx="24845">15511.5</cx:pt>
          <cx:pt idx="24846">9513</cx:pt>
          <cx:pt idx="24847">38331</cx:pt>
          <cx:pt idx="24848">20128.5</cx:pt>
          <cx:pt idx="24849">56920.5</cx:pt>
          <cx:pt idx="24850">24075</cx:pt>
          <cx:pt idx="24851">15255</cx:pt>
          <cx:pt idx="24852">29353.5</cx:pt>
          <cx:pt idx="24853">25254</cx:pt>
          <cx:pt idx="24854">40801.5</cx:pt>
          <cx:pt idx="24855">9000</cx:pt>
          <cx:pt idx="24856">14170.5</cx:pt>
          <cx:pt idx="24857">22387.5</cx:pt>
          <cx:pt idx="24858">45202.5</cx:pt>
          <cx:pt idx="24859">19867.5</cx:pt>
          <cx:pt idx="24860">29511</cx:pt>
          <cx:pt idx="24861">18666</cx:pt>
          <cx:pt idx="24862">15016.5</cx:pt>
          <cx:pt idx="24863">24916.5</cx:pt>
          <cx:pt idx="24864">25537.5</cx:pt>
          <cx:pt idx="24865">21024</cx:pt>
          <cx:pt idx="24866">74092.5</cx:pt>
          <cx:pt idx="24867">27000</cx:pt>
          <cx:pt idx="24868">5044.5</cx:pt>
          <cx:pt idx="24869">11250</cx:pt>
          <cx:pt idx="24870">55723.5</cx:pt>
          <cx:pt idx="24871">28903.5</cx:pt>
          <cx:pt idx="24872">22018.5</cx:pt>
          <cx:pt idx="24873">19908</cx:pt>
          <cx:pt idx="24874">23008.5</cx:pt>
          <cx:pt idx="24875">19894.5</cx:pt>
          <cx:pt idx="24876">32125.5</cx:pt>
          <cx:pt idx="24877">4882.5</cx:pt>
          <cx:pt idx="24878">11250</cx:pt>
          <cx:pt idx="24879">46629</cx:pt>
          <cx:pt idx="24880">58203</cx:pt>
          <cx:pt idx="24881">53460</cx:pt>
          <cx:pt idx="24882">67500</cx:pt>
          <cx:pt idx="24883">30474</cx:pt>
          <cx:pt idx="24884">7965</cx:pt>
          <cx:pt idx="24885">59094</cx:pt>
          <cx:pt idx="24886">18823.5</cx:pt>
          <cx:pt idx="24887">23773.5</cx:pt>
          <cx:pt idx="24888">38155.5</cx:pt>
          <cx:pt idx="24889">9000</cx:pt>
          <cx:pt idx="24890">36459</cx:pt>
          <cx:pt idx="24891">48402</cx:pt>
          <cx:pt idx="24892">21775.5</cx:pt>
          <cx:pt idx="24893">37800</cx:pt>
          <cx:pt idx="24894">13500</cx:pt>
          <cx:pt idx="24895">40671</cx:pt>
          <cx:pt idx="24896">12375</cx:pt>
          <cx:pt idx="24897">10206</cx:pt>
          <cx:pt idx="24898">13500</cx:pt>
          <cx:pt idx="24899">23895</cx:pt>
          <cx:pt idx="24900">8104.5</cx:pt>
          <cx:pt idx="24901">35685</cx:pt>
          <cx:pt idx="24902">14998.5</cx:pt>
          <cx:pt idx="24903">23274</cx:pt>
          <cx:pt idx="24904">29929.5</cx:pt>
          <cx:pt idx="24905">30937.5</cx:pt>
          <cx:pt idx="24906">28570.5</cx:pt>
          <cx:pt idx="24907">23998.5</cx:pt>
          <cx:pt idx="24908">6750</cx:pt>
          <cx:pt idx="24909">16011</cx:pt>
          <cx:pt idx="24910">14301</cx:pt>
          <cx:pt idx="24911">28957.5</cx:pt>
          <cx:pt idx="24912">23494.5</cx:pt>
          <cx:pt idx="24913">48591</cx:pt>
          <cx:pt idx="24914">42286.5</cx:pt>
          <cx:pt idx="24915">22306.5</cx:pt>
          <cx:pt idx="24916">24997.5</cx:pt>
          <cx:pt idx="24917">37084.5</cx:pt>
          <cx:pt idx="24918">20866.5</cx:pt>
          <cx:pt idx="24919">30528</cx:pt>
          <cx:pt idx="24920">32125.5</cx:pt>
          <cx:pt idx="24921">23998.5</cx:pt>
          <cx:pt idx="24922">28570.5</cx:pt>
          <cx:pt idx="24923">17797.5</cx:pt>
          <cx:pt idx="24924">25375.5</cx:pt>
          <cx:pt idx="24925">11983.5</cx:pt>
          <cx:pt idx="24926">9000</cx:pt>
          <cx:pt idx="24927">71077.5</cx:pt>
          <cx:pt idx="24928">39807</cx:pt>
          <cx:pt idx="24929">49050</cx:pt>
          <cx:pt idx="24930">9000</cx:pt>
          <cx:pt idx="24931">36459</cx:pt>
          <cx:pt idx="24932">14427</cx:pt>
          <cx:pt idx="24933">12024</cx:pt>
          <cx:pt idx="24934">32746.5</cx:pt>
          <cx:pt idx="24935">37800</cx:pt>
          <cx:pt idx="24936">17298</cx:pt>
          <cx:pt idx="24937">16128</cx:pt>
          <cx:pt idx="24938">28480.5</cx:pt>
          <cx:pt idx="24939">37800</cx:pt>
          <cx:pt idx="24940">29250</cx:pt>
          <cx:pt idx="24941">11812.5</cx:pt>
          <cx:pt idx="24942">26604</cx:pt>
          <cx:pt idx="24943">50463</cx:pt>
          <cx:pt idx="24944">9000</cx:pt>
          <cx:pt idx="24945">13500</cx:pt>
          <cx:pt idx="24946">20695.5</cx:pt>
          <cx:pt idx="24947">27594</cx:pt>
          <cx:pt idx="24948">52870.5</cx:pt>
          <cx:pt idx="24949">26145</cx:pt>
          <cx:pt idx="24950">78075</cx:pt>
          <cx:pt idx="24951">18081</cx:pt>
          <cx:pt idx="24952">34465.5</cx:pt>
          <cx:pt idx="24953">18000</cx:pt>
          <cx:pt idx="24954">29475</cx:pt>
          <cx:pt idx="24955">27292.5</cx:pt>
          <cx:pt idx="24956">21109.5</cx:pt>
          <cx:pt idx="24957">16371</cx:pt>
          <cx:pt idx="24958">20214</cx:pt>
          <cx:pt idx="24959">19926</cx:pt>
          <cx:pt idx="24960">35379</cx:pt>
          <cx:pt idx="24961">50598</cx:pt>
          <cx:pt idx="24962">7956</cx:pt>
          <cx:pt idx="24963">22608</cx:pt>
          <cx:pt idx="24964">31707</cx:pt>
          <cx:pt idx="24965">9000</cx:pt>
          <cx:pt idx="24966">22918.5</cx:pt>
          <cx:pt idx="24967">45000</cx:pt>
          <cx:pt idx="24968">32274</cx:pt>
          <cx:pt idx="24969">31653</cx:pt>
          <cx:pt idx="24970">26446.5</cx:pt>
          <cx:pt idx="24971">17694</cx:pt>
          <cx:pt idx="24972">32395.5</cx:pt>
          <cx:pt idx="24973">50004</cx:pt>
          <cx:pt idx="24974">28998</cx:pt>
          <cx:pt idx="24975">23643</cx:pt>
          <cx:pt idx="24976">41562</cx:pt>
          <cx:pt idx="24977">15948</cx:pt>
          <cx:pt idx="24978">29947.5</cx:pt>
          <cx:pt idx="24979">25407</cx:pt>
          <cx:pt idx="24980">26883</cx:pt>
          <cx:pt idx="24981">34596</cx:pt>
          <cx:pt idx="24982">39604.5</cx:pt>
          <cx:pt idx="24983">8707.5</cx:pt>
          <cx:pt idx="24984">9729</cx:pt>
          <cx:pt idx="24985">37800</cx:pt>
          <cx:pt idx="24986">44275.5</cx:pt>
          <cx:pt idx="24987">30078</cx:pt>
          <cx:pt idx="24988">33286.5</cx:pt>
          <cx:pt idx="24989">32197.5</cx:pt>
          <cx:pt idx="24990">72085.5</cx:pt>
          <cx:pt idx="24991">26167.5</cx:pt>
          <cx:pt idx="24992">23850</cx:pt>
          <cx:pt idx="24993">23404.5</cx:pt>
          <cx:pt idx="24994">15241.5</cx:pt>
          <cx:pt idx="24995">24412.5</cx:pt>
          <cx:pt idx="24996">11115</cx:pt>
          <cx:pt idx="24997">24750</cx:pt>
          <cx:pt idx="24998">28525.5</cx:pt>
          <cx:pt idx="24999">21969</cx:pt>
          <cx:pt idx="25000">6174</cx:pt>
          <cx:pt idx="25001">16398</cx:pt>
          <cx:pt idx="25002">21906</cx:pt>
          <cx:pt idx="25003">45333</cx:pt>
          <cx:pt idx="25004">17149.5</cx:pt>
          <cx:pt idx="25005">21658.5</cx:pt>
          <cx:pt idx="25006">19125</cx:pt>
          <cx:pt idx="25007">32391</cx:pt>
          <cx:pt idx="25008">18387</cx:pt>
          <cx:pt idx="25009">10062</cx:pt>
          <cx:pt idx="25010">33543</cx:pt>
          <cx:pt idx="25011">34609.5</cx:pt>
          <cx:pt idx="25012">42642</cx:pt>
          <cx:pt idx="25013">43456.5</cx:pt>
          <cx:pt idx="25014">24412.5</cx:pt>
          <cx:pt idx="25015">70614</cx:pt>
          <cx:pt idx="25016">29988</cx:pt>
          <cx:pt idx="25017">37489.5</cx:pt>
          <cx:pt idx="25018">33696</cx:pt>
          <cx:pt idx="25019">16402.5</cx:pt>
          <cx:pt idx="25020">62698.5</cx:pt>
          <cx:pt idx="25021">38331</cx:pt>
          <cx:pt idx="25022">35653.5</cx:pt>
          <cx:pt idx="25023">57312</cx:pt>
          <cx:pt idx="25024">22500</cx:pt>
          <cx:pt idx="25025">36459</cx:pt>
          <cx:pt idx="25026">23742</cx:pt>
          <cx:pt idx="25027">16321.5</cx:pt>
          <cx:pt idx="25028">23049</cx:pt>
          <cx:pt idx="25029">37255.5</cx:pt>
          <cx:pt idx="25030">27936</cx:pt>
          <cx:pt idx="25031">35604</cx:pt>
          <cx:pt idx="25032">16708.5</cx:pt>
          <cx:pt idx="25033">26388</cx:pt>
          <cx:pt idx="25034">48519</cx:pt>
          <cx:pt idx="25035">23719.5</cx:pt>
          <cx:pt idx="25036">11488.5</cx:pt>
          <cx:pt idx="25037">17095.5</cx:pt>
          <cx:pt idx="25038">49878</cx:pt>
          <cx:pt idx="25039">33552</cx:pt>
          <cx:pt idx="25040">38155.5</cx:pt>
          <cx:pt idx="25041">22018.5</cx:pt>
          <cx:pt idx="25042">29385</cx:pt>
          <cx:pt idx="25043">36747</cx:pt>
          <cx:pt idx="25044">9000</cx:pt>
          <cx:pt idx="25045">23643</cx:pt>
          <cx:pt idx="25046">55399.5</cx:pt>
          <cx:pt idx="25047">29529</cx:pt>
          <cx:pt idx="25048">13500</cx:pt>
          <cx:pt idx="25049">10620</cx:pt>
          <cx:pt idx="25050">31077</cx:pt>
          <cx:pt idx="25051">31864.5</cx:pt>
          <cx:pt idx="25052">16033.5</cx:pt>
          <cx:pt idx="25053">22500</cx:pt>
          <cx:pt idx="25054">72040.5</cx:pt>
          <cx:pt idx="25055">37800</cx:pt>
          <cx:pt idx="25056">51111</cx:pt>
          <cx:pt idx="25057">25821</cx:pt>
          <cx:pt idx="25058">15372</cx:pt>
          <cx:pt idx="25059">25411.5</cx:pt>
          <cx:pt idx="25060">32611.5</cx:pt>
          <cx:pt idx="25061">10741.5</cx:pt>
          <cx:pt idx="25062">16875</cx:pt>
          <cx:pt idx="25063">58707</cx:pt>
          <cx:pt idx="25064">21888</cx:pt>
          <cx:pt idx="25065">17914.5</cx:pt>
          <cx:pt idx="25066">19998</cx:pt>
          <cx:pt idx="25067">12505.5</cx:pt>
          <cx:pt idx="25068">22459.5</cx:pt>
          <cx:pt idx="25069">4846.5</cx:pt>
          <cx:pt idx="25070">9000</cx:pt>
          <cx:pt idx="25071">28341</cx:pt>
          <cx:pt idx="25072">42633</cx:pt>
          <cx:pt idx="25073">45724.5</cx:pt>
          <cx:pt idx="25074">18891</cx:pt>
          <cx:pt idx="25075">49500</cx:pt>
          <cx:pt idx="25076">22216.5</cx:pt>
          <cx:pt idx="25077">46084.5</cx:pt>
          <cx:pt idx="25078">15736.5</cx:pt>
          <cx:pt idx="25079">21906</cx:pt>
          <cx:pt idx="25080">29002.5</cx:pt>
          <cx:pt idx="25081">9121.5</cx:pt>
          <cx:pt idx="25082">9486</cx:pt>
          <cx:pt idx="25083">21559.5</cx:pt>
          <cx:pt idx="25084">15318</cx:pt>
          <cx:pt idx="25085">26509.5</cx:pt>
          <cx:pt idx="25086">13077</cx:pt>
          <cx:pt idx="25087">26316</cx:pt>
          <cx:pt idx="25088">11137.5</cx:pt>
          <cx:pt idx="25089">19867.5</cx:pt>
          <cx:pt idx="25090">12595.5</cx:pt>
          <cx:pt idx="25091">8905.5</cx:pt>
          <cx:pt idx="25092">18702</cx:pt>
          <cx:pt idx="25093">37800</cx:pt>
          <cx:pt idx="25094">25227</cx:pt>
          <cx:pt idx="25095">9000</cx:pt>
          <cx:pt idx="25096">23773.5</cx:pt>
          <cx:pt idx="25097">43659</cx:pt>
          <cx:pt idx="25098">38101.5</cx:pt>
          <cx:pt idx="25099">13500</cx:pt>
          <cx:pt idx="25100">48096</cx:pt>
          <cx:pt idx="25101">29250</cx:pt>
          <cx:pt idx="25102">10813.5</cx:pt>
          <cx:pt idx="25103">26640</cx:pt>
          <cx:pt idx="25104">30109.5</cx:pt>
          <cx:pt idx="25105">43020</cx:pt>
          <cx:pt idx="25106">31261.5</cx:pt>
          <cx:pt idx="25107">18414</cx:pt>
          <cx:pt idx="25108">11245.5</cx:pt>
          <cx:pt idx="25109">23526</cx:pt>
          <cx:pt idx="25110">38686.5</cx:pt>
          <cx:pt idx="25111">23107.5</cx:pt>
          <cx:pt idx="25112">18819</cx:pt>
          <cx:pt idx="25113">26145</cx:pt>
          <cx:pt idx="25114">22500</cx:pt>
          <cx:pt idx="25115">13419</cx:pt>
          <cx:pt idx="25116">10125</cx:pt>
          <cx:pt idx="25117">45522</cx:pt>
          <cx:pt idx="25118">17136</cx:pt>
          <cx:pt idx="25119">31909.5</cx:pt>
          <cx:pt idx="25120">21609</cx:pt>
          <cx:pt idx="25121">29331</cx:pt>
          <cx:pt idx="25122">18378</cx:pt>
          <cx:pt idx="25123">53248.5</cx:pt>
          <cx:pt idx="25124">13257</cx:pt>
          <cx:pt idx="25125">18972</cx:pt>
          <cx:pt idx="25126">34740</cx:pt>
          <cx:pt idx="25127">23035.5</cx:pt>
          <cx:pt idx="25128">53581.5</cx:pt>
          <cx:pt idx="25129">35937</cx:pt>
          <cx:pt idx="25130">13500</cx:pt>
          <cx:pt idx="25131">36571.5</cx:pt>
          <cx:pt idx="25132">22711.5</cx:pt>
          <cx:pt idx="25133">56560.5</cx:pt>
          <cx:pt idx="25134">15628.5</cx:pt>
          <cx:pt idx="25135">7875</cx:pt>
          <cx:pt idx="25136">29470.5</cx:pt>
          <cx:pt idx="25137">47794.5</cx:pt>
          <cx:pt idx="25138">14233.5</cx:pt>
          <cx:pt idx="25139">11898</cx:pt>
          <cx:pt idx="25140">9157.5</cx:pt>
          <cx:pt idx="25141">17982</cx:pt>
          <cx:pt idx="25142">31653</cx:pt>
          <cx:pt idx="25143">50116.5</cx:pt>
          <cx:pt idx="25144">34587</cx:pt>
          <cx:pt idx="25145">38263.5</cx:pt>
          <cx:pt idx="25146">9666</cx:pt>
          <cx:pt idx="25147">9000</cx:pt>
          <cx:pt idx="25148">9000</cx:pt>
          <cx:pt idx="25149">21411</cx:pt>
          <cx:pt idx="25150">17536.5</cx:pt>
          <cx:pt idx="25151">22752</cx:pt>
          <cx:pt idx="25152">8923.5</cx:pt>
          <cx:pt idx="25153">30744</cx:pt>
          <cx:pt idx="25154">49216.5</cx:pt>
          <cx:pt idx="25155">36292.5</cx:pt>
          <cx:pt idx="25156">35698.5</cx:pt>
          <cx:pt idx="25157">43465.5</cx:pt>
          <cx:pt idx="25158">21199.5</cx:pt>
          <cx:pt idx="25159">23260.5</cx:pt>
          <cx:pt idx="25160">22216.5</cx:pt>
          <cx:pt idx="25161">8244</cx:pt>
          <cx:pt idx="25162">38839.5</cx:pt>
          <cx:pt idx="25163">28183.5</cx:pt>
          <cx:pt idx="25164">19476</cx:pt>
          <cx:pt idx="25165">27423</cx:pt>
          <cx:pt idx="25166">39649.5</cx:pt>
          <cx:pt idx="25167">27679.5</cx:pt>
          <cx:pt idx="25168">14296.5</cx:pt>
          <cx:pt idx="25169">20358</cx:pt>
          <cx:pt idx="25170">33030</cx:pt>
          <cx:pt idx="25171">9000</cx:pt>
          <cx:pt idx="25172">17914.5</cx:pt>
          <cx:pt idx="25173">23188.5</cx:pt>
          <cx:pt idx="25174">22086</cx:pt>
          <cx:pt idx="25175">15750</cx:pt>
          <cx:pt idx="25176">35847</cx:pt>
          <cx:pt idx="25177">12874.5</cx:pt>
          <cx:pt idx="25178">9355.5</cx:pt>
          <cx:pt idx="25179">21888</cx:pt>
          <cx:pt idx="25180">33354</cx:pt>
          <cx:pt idx="25181">53811</cx:pt>
          <cx:pt idx="25182">9486</cx:pt>
          <cx:pt idx="25183">30312</cx:pt>
          <cx:pt idx="25184">15021</cx:pt>
          <cx:pt idx="25185">42520.5</cx:pt>
          <cx:pt idx="25186">29650.5</cx:pt>
          <cx:pt idx="25187">26460</cx:pt>
          <cx:pt idx="25188">15016.5</cx:pt>
          <cx:pt idx="25189">53460</cx:pt>
          <cx:pt idx="25190">28759.5</cx:pt>
          <cx:pt idx="25191">36459</cx:pt>
          <cx:pt idx="25192">27126</cx:pt>
          <cx:pt idx="25193">57555</cx:pt>
          <cx:pt idx="25194">17253</cx:pt>
          <cx:pt idx="25195">17550</cx:pt>
          <cx:pt idx="25196">9000</cx:pt>
          <cx:pt idx="25197">23719.5</cx:pt>
          <cx:pt idx="25198">28305</cx:pt>
          <cx:pt idx="25199">5737.5</cx:pt>
          <cx:pt idx="25200">39199.5</cx:pt>
          <cx:pt idx="25201">16875</cx:pt>
          <cx:pt idx="25202">16231.5</cx:pt>
          <cx:pt idx="25203">24835.5</cx:pt>
          <cx:pt idx="25204">25560</cx:pt>
          <cx:pt idx="25205">11623.5</cx:pt>
          <cx:pt idx="25206">37516.5</cx:pt>
          <cx:pt idx="25207">30852</cx:pt>
          <cx:pt idx="25208">7875</cx:pt>
          <cx:pt idx="25209">22437</cx:pt>
          <cx:pt idx="25210">30276</cx:pt>
          <cx:pt idx="25211">16524</cx:pt>
          <cx:pt idx="25212">28440</cx:pt>
          <cx:pt idx="25213">15034.5</cx:pt>
          <cx:pt idx="25214">27153</cx:pt>
          <cx:pt idx="25215">24732</cx:pt>
          <cx:pt idx="25216">26446.5</cx:pt>
          <cx:pt idx="25217">25060.5</cx:pt>
          <cx:pt idx="25218">51295.5</cx:pt>
          <cx:pt idx="25219">5485.5</cx:pt>
          <cx:pt idx="25220">30078</cx:pt>
          <cx:pt idx="25221">31171.5</cx:pt>
          <cx:pt idx="25222">22968</cx:pt>
          <cx:pt idx="25223">31270.5</cx:pt>
          <cx:pt idx="25224">43191</cx:pt>
          <cx:pt idx="25225">12433.5</cx:pt>
          <cx:pt idx="25226">18121.5</cx:pt>
          <cx:pt idx="25227">11043</cx:pt>
          <cx:pt idx="25228">25524</cx:pt>
          <cx:pt idx="25229">4576.5</cx:pt>
          <cx:pt idx="25230">29164.5</cx:pt>
          <cx:pt idx="25231">13500</cx:pt>
          <cx:pt idx="25232">29920.5</cx:pt>
          <cx:pt idx="25233">47056.5</cx:pt>
          <cx:pt idx="25234">14004</cx:pt>
          <cx:pt idx="25235">37948.5</cx:pt>
          <cx:pt idx="25236">23089.5</cx:pt>
          <cx:pt idx="25237">39933</cx:pt>
          <cx:pt idx="25238">13500</cx:pt>
          <cx:pt idx="25239">17905.5</cx:pt>
          <cx:pt idx="25240">24088.5</cx:pt>
          <cx:pt idx="25241">26127</cx:pt>
          <cx:pt idx="25242">21442.5</cx:pt>
          <cx:pt idx="25243">12375</cx:pt>
          <cx:pt idx="25244">54405</cx:pt>
          <cx:pt idx="25245">52857</cx:pt>
          <cx:pt idx="25246">14418</cx:pt>
          <cx:pt idx="25247">38286</cx:pt>
          <cx:pt idx="25248">25141.5</cx:pt>
          <cx:pt idx="25249">19039.5</cx:pt>
          <cx:pt idx="25250">21375</cx:pt>
          <cx:pt idx="25251">30573</cx:pt>
          <cx:pt idx="25252">36463.5</cx:pt>
          <cx:pt idx="25253">38628</cx:pt>
          <cx:pt idx="25254">30393</cx:pt>
          <cx:pt idx="25255">26181</cx:pt>
          <cx:pt idx="25256">10521</cx:pt>
          <cx:pt idx="25257">45333</cx:pt>
          <cx:pt idx="25258">25015.5</cx:pt>
          <cx:pt idx="25259">27189</cx:pt>
          <cx:pt idx="25260">26838</cx:pt>
          <cx:pt idx="25261">27112.5</cx:pt>
          <cx:pt idx="25262">71905.5</cx:pt>
          <cx:pt idx="25263">33511.5</cx:pt>
          <cx:pt idx="25264">23251.5</cx:pt>
          <cx:pt idx="25265">14769</cx:pt>
          <cx:pt idx="25266">47668.5</cx:pt>
          <cx:pt idx="25267">31531.5</cx:pt>
          <cx:pt idx="25268">50364</cx:pt>
          <cx:pt idx="25269">45814.5</cx:pt>
          <cx:pt idx="25270">14575.5</cx:pt>
          <cx:pt idx="25271">31770</cx:pt>
          <cx:pt idx="25272">19431</cx:pt>
          <cx:pt idx="25273">37800</cx:pt>
          <cx:pt idx="25274">20808</cx:pt>
          <cx:pt idx="25275">20295</cx:pt>
          <cx:pt idx="25276">22738.5</cx:pt>
          <cx:pt idx="25277">23692.5</cx:pt>
          <cx:pt idx="25278">28597.5</cx:pt>
          <cx:pt idx="25279">54895.5</cx:pt>
          <cx:pt idx="25280">21618</cx:pt>
          <cx:pt idx="25281">17370</cx:pt>
          <cx:pt idx="25282">41724</cx:pt>
          <cx:pt idx="25283">38263.5</cx:pt>
          <cx:pt idx="25284">72454.5</cx:pt>
          <cx:pt idx="25285">31630.5</cx:pt>
          <cx:pt idx="25286">8118</cx:pt>
          <cx:pt idx="25287">30204</cx:pt>
          <cx:pt idx="25288">29817</cx:pt>
          <cx:pt idx="25289">23535</cx:pt>
          <cx:pt idx="25290">57676.5</cx:pt>
          <cx:pt idx="25291">15552</cx:pt>
          <cx:pt idx="25292">23773.5</cx:pt>
          <cx:pt idx="25293">22500</cx:pt>
          <cx:pt idx="25294">26446.5</cx:pt>
          <cx:pt idx="25295">14593.5</cx:pt>
          <cx:pt idx="25296">49405.5</cx:pt>
          <cx:pt idx="25297">43353</cx:pt>
          <cx:pt idx="25298">34825.5</cx:pt>
          <cx:pt idx="25299">12375</cx:pt>
          <cx:pt idx="25300">55170</cx:pt>
          <cx:pt idx="25301">30474</cx:pt>
          <cx:pt idx="25302">24718.5</cx:pt>
          <cx:pt idx="25303">27499.5</cx:pt>
          <cx:pt idx="25304">19737</cx:pt>
          <cx:pt idx="25305">57924</cx:pt>
          <cx:pt idx="25306">42228</cx:pt>
          <cx:pt idx="25307">28390.5</cx:pt>
          <cx:pt idx="25308">37800</cx:pt>
          <cx:pt idx="25309">35730</cx:pt>
          <cx:pt idx="25310">40054.5</cx:pt>
          <cx:pt idx="25311">9472.5</cx:pt>
          <cx:pt idx="25312">12694.5</cx:pt>
          <cx:pt idx="25313">32913</cx:pt>
          <cx:pt idx="25314">33493.5</cx:pt>
          <cx:pt idx="25315">27000</cx:pt>
          <cx:pt idx="25316">47965.5</cx:pt>
          <cx:pt idx="25317">61875</cx:pt>
          <cx:pt idx="25318">59094</cx:pt>
          <cx:pt idx="25319">50139</cx:pt>
          <cx:pt idx="25320">37309.5</cx:pt>
          <cx:pt idx="25321">11250</cx:pt>
          <cx:pt idx="25322">18306</cx:pt>
          <cx:pt idx="25323">19867.5</cx:pt>
          <cx:pt idx="25324">34668</cx:pt>
          <cx:pt idx="25325">9000</cx:pt>
          <cx:pt idx="25326">32197.5</cx:pt>
          <cx:pt idx="25327">31077</cx:pt>
          <cx:pt idx="25328">30528</cx:pt>
          <cx:pt idx="25329">22738.5</cx:pt>
          <cx:pt idx="25330">56263.5</cx:pt>
          <cx:pt idx="25331">13095</cx:pt>
          <cx:pt idx="25332">29065.5</cx:pt>
          <cx:pt idx="25333">31018.5</cx:pt>
          <cx:pt idx="25334">16456.5</cx:pt>
          <cx:pt idx="25335">46174.5</cx:pt>
          <cx:pt idx="25336">19372.5</cx:pt>
          <cx:pt idx="25337">57001.5</cx:pt>
          <cx:pt idx="25338">34317</cx:pt>
          <cx:pt idx="25339">51543</cx:pt>
          <cx:pt idx="25340">15367.5</cx:pt>
          <cx:pt idx="25341">22648.5</cx:pt>
          <cx:pt idx="25342">31500</cx:pt>
          <cx:pt idx="25343">21460.5</cx:pt>
          <cx:pt idx="25344">22738.5</cx:pt>
          <cx:pt idx="25345">41692.5</cx:pt>
          <cx:pt idx="25346">34911</cx:pt>
          <cx:pt idx="25347">26815.5</cx:pt>
          <cx:pt idx="25348">23188.5</cx:pt>
          <cx:pt idx="25349">26154</cx:pt>
          <cx:pt idx="25350">15165</cx:pt>
          <cx:pt idx="25351">24259.5</cx:pt>
          <cx:pt idx="25352">24561</cx:pt>
          <cx:pt idx="25353">23773.5</cx:pt>
          <cx:pt idx="25354">14350.5</cx:pt>
          <cx:pt idx="25355">21942</cx:pt>
          <cx:pt idx="25356">37800</cx:pt>
          <cx:pt idx="25357">31738.5</cx:pt>
          <cx:pt idx="25358">17167.5</cx:pt>
          <cx:pt idx="25359">42642</cx:pt>
          <cx:pt idx="25360">13500</cx:pt>
          <cx:pt idx="25361">16681.5</cx:pt>
          <cx:pt idx="25362">36747</cx:pt>
          <cx:pt idx="25363">24471</cx:pt>
          <cx:pt idx="25364">36733.5</cx:pt>
          <cx:pt idx="25365">22500</cx:pt>
          <cx:pt idx="25366">6750</cx:pt>
          <cx:pt idx="25367">6907.5</cx:pt>
          <cx:pt idx="25368">8910</cx:pt>
          <cx:pt idx="25369">15966</cx:pt>
          <cx:pt idx="25370">37800</cx:pt>
          <cx:pt idx="25371">33741</cx:pt>
          <cx:pt idx="25372">13500</cx:pt>
          <cx:pt idx="25373">15561</cx:pt>
          <cx:pt idx="25374">14233.5</cx:pt>
          <cx:pt idx="25375">26217</cx:pt>
          <cx:pt idx="25376">9823.5</cx:pt>
          <cx:pt idx="25377">20011.5</cx:pt>
          <cx:pt idx="25378">35554.5</cx:pt>
          <cx:pt idx="25379">10125</cx:pt>
          <cx:pt idx="25380">15129</cx:pt>
          <cx:pt idx="25381">19260</cx:pt>
          <cx:pt idx="25382">19998</cx:pt>
          <cx:pt idx="25383">31653</cx:pt>
          <cx:pt idx="25384">10125</cx:pt>
          <cx:pt idx="25385">13644</cx:pt>
          <cx:pt idx="25386">18396</cx:pt>
          <cx:pt idx="25387">16582.5</cx:pt>
          <cx:pt idx="25388">18040.5</cx:pt>
          <cx:pt idx="25389">51030</cx:pt>
          <cx:pt idx="25390">12415.5</cx:pt>
          <cx:pt idx="25391">13500</cx:pt>
          <cx:pt idx="25392">26833.5</cx:pt>
          <cx:pt idx="25393">50391</cx:pt>
          <cx:pt idx="25394">8316</cx:pt>
          <cx:pt idx="25395">33025.5</cx:pt>
          <cx:pt idx="25396">26320.5</cx:pt>
          <cx:pt idx="25397">32746.5</cx:pt>
          <cx:pt idx="25398">19192.5</cx:pt>
          <cx:pt idx="25399">32818.5</cx:pt>
          <cx:pt idx="25400">19197</cx:pt>
          <cx:pt idx="25401">21649.5</cx:pt>
          <cx:pt idx="25402">25348.5</cx:pt>
          <cx:pt idx="25403">39199.5</cx:pt>
          <cx:pt idx="25404">14044.5</cx:pt>
          <cx:pt idx="25405">14778</cx:pt>
          <cx:pt idx="25406">24088.5</cx:pt>
          <cx:pt idx="25407">29947.5</cx:pt>
          <cx:pt idx="25408">43443</cx:pt>
          <cx:pt idx="25409">12334.5</cx:pt>
          <cx:pt idx="25410">60034.5</cx:pt>
          <cx:pt idx="25411">25546.5</cx:pt>
          <cx:pt idx="25412">50773.5</cx:pt>
          <cx:pt idx="25413">7875</cx:pt>
          <cx:pt idx="25414">34258.5</cx:pt>
          <cx:pt idx="25415">5670</cx:pt>
          <cx:pt idx="25416">28062</cx:pt>
          <cx:pt idx="25417">26086.5</cx:pt>
          <cx:pt idx="25418">13923</cx:pt>
          <cx:pt idx="25419">13500</cx:pt>
          <cx:pt idx="25420">15331.5</cx:pt>
          <cx:pt idx="25421">45000</cx:pt>
          <cx:pt idx="25422">23409</cx:pt>
          <cx:pt idx="25423">32404.5</cx:pt>
          <cx:pt idx="25424">33642</cx:pt>
          <cx:pt idx="25425">35383.5</cx:pt>
          <cx:pt idx="25426">37188</cx:pt>
          <cx:pt idx="25427">30717</cx:pt>
          <cx:pt idx="25428">30483</cx:pt>
          <cx:pt idx="25429">7875</cx:pt>
          <cx:pt idx="25430">24255</cx:pt>
          <cx:pt idx="25431">16875</cx:pt>
          <cx:pt idx="25432">40320</cx:pt>
          <cx:pt idx="25433">46701</cx:pt>
          <cx:pt idx="25434">53770.5</cx:pt>
          <cx:pt idx="25435">48406.5</cx:pt>
          <cx:pt idx="25436">35743.5</cx:pt>
          <cx:pt idx="25437">10773</cx:pt>
          <cx:pt idx="25438">22500</cx:pt>
          <cx:pt idx="25439">35739</cx:pt>
          <cx:pt idx="25440">22878</cx:pt>
          <cx:pt idx="25441">8595</cx:pt>
          <cx:pt idx="25442">11250</cx:pt>
          <cx:pt idx="25443">50971.5</cx:pt>
          <cx:pt idx="25444">15084</cx:pt>
          <cx:pt idx="25445">21775.5</cx:pt>
          <cx:pt idx="25446">32553</cx:pt>
          <cx:pt idx="25447">68062.5</cx:pt>
          <cx:pt idx="25448">32760</cx:pt>
          <cx:pt idx="25449">18306</cx:pt>
          <cx:pt idx="25450">16047</cx:pt>
          <cx:pt idx="25451">43789.5</cx:pt>
          <cx:pt idx="25452">14031</cx:pt>
          <cx:pt idx="25453">44406</cx:pt>
          <cx:pt idx="25454">38263.5</cx:pt>
          <cx:pt idx="25455">26446.5</cx:pt>
          <cx:pt idx="25456">28507.5</cx:pt>
          <cx:pt idx="25457">29043</cx:pt>
          <cx:pt idx="25458">32472</cx:pt>
          <cx:pt idx="25459">25218</cx:pt>
          <cx:pt idx="25460">13963.5</cx:pt>
          <cx:pt idx="25461">20250</cx:pt>
          <cx:pt idx="25462">34596</cx:pt>
          <cx:pt idx="25463">22198.5</cx:pt>
          <cx:pt idx="25464">25321.5</cx:pt>
          <cx:pt idx="25465">26901</cx:pt>
          <cx:pt idx="25466">39186</cx:pt>
          <cx:pt idx="25467">29947.5</cx:pt>
          <cx:pt idx="25468">23130</cx:pt>
          <cx:pt idx="25469">38146.5</cx:pt>
          <cx:pt idx="25470">38938.5</cx:pt>
          <cx:pt idx="25471">23526</cx:pt>
          <cx:pt idx="25472">37669.5</cx:pt>
          <cx:pt idx="25473">35847</cx:pt>
          <cx:pt idx="25474">21037.5</cx:pt>
          <cx:pt idx="25475">9724.5</cx:pt>
          <cx:pt idx="25476">21523.5</cx:pt>
          <cx:pt idx="25477">27058.5</cx:pt>
          <cx:pt idx="25478">19867.5</cx:pt>
          <cx:pt idx="25479">12037.5</cx:pt>
          <cx:pt idx="25480">22500</cx:pt>
          <cx:pt idx="25481">11619</cx:pt>
          <cx:pt idx="25482">31909.5</cx:pt>
          <cx:pt idx="25483">11250</cx:pt>
          <cx:pt idx="25484">23319</cx:pt>
          <cx:pt idx="25485">11196</cx:pt>
          <cx:pt idx="25486">13594.5</cx:pt>
          <cx:pt idx="25487">29160</cx:pt>
          <cx:pt idx="25488">19998</cx:pt>
          <cx:pt idx="25489">38551.5</cx:pt>
          <cx:pt idx="25490">34335</cx:pt>
          <cx:pt idx="25491">38133</cx:pt>
          <cx:pt idx="25492">18648</cx:pt>
          <cx:pt idx="25493">13833</cx:pt>
          <cx:pt idx="25494">24016.5</cx:pt>
          <cx:pt idx="25495">37899</cx:pt>
          <cx:pt idx="25496">24948</cx:pt>
          <cx:pt idx="25497">51948</cx:pt>
          <cx:pt idx="25498">26154</cx:pt>
          <cx:pt idx="25499">13711.5</cx:pt>
          <cx:pt idx="25500">23683.5</cx:pt>
          <cx:pt idx="25501">48631.5</cx:pt>
          <cx:pt idx="25502">20943</cx:pt>
          <cx:pt idx="25503">58275</cx:pt>
          <cx:pt idx="25504">47965.5</cx:pt>
          <cx:pt idx="25505">21865.5</cx:pt>
          <cx:pt idx="25506">21667.5</cx:pt>
          <cx:pt idx="25507">33894</cx:pt>
          <cx:pt idx="25508">21402</cx:pt>
          <cx:pt idx="25509">17748</cx:pt>
          <cx:pt idx="25510">17694</cx:pt>
          <cx:pt idx="25511">37800</cx:pt>
          <cx:pt idx="25512">19125</cx:pt>
          <cx:pt idx="25513">16573.5</cx:pt>
          <cx:pt idx="25514">31261.5</cx:pt>
          <cx:pt idx="25515">33025.5</cx:pt>
          <cx:pt idx="25516">14962.5</cx:pt>
          <cx:pt idx="25517">26631</cx:pt>
          <cx:pt idx="25518">15016.5</cx:pt>
          <cx:pt idx="25519">28971</cx:pt>
          <cx:pt idx="25520">25911</cx:pt>
          <cx:pt idx="25521">21973.5</cx:pt>
          <cx:pt idx="25522">36423</cx:pt>
          <cx:pt idx="25523">26280</cx:pt>
          <cx:pt idx="25524">31041</cx:pt>
          <cx:pt idx="25525">28530</cx:pt>
          <cx:pt idx="25526">17059.5</cx:pt>
          <cx:pt idx="25527">22464</cx:pt>
          <cx:pt idx="25528">26743.5</cx:pt>
          <cx:pt idx="25529">28107</cx:pt>
          <cx:pt idx="25530">38250</cx:pt>
          <cx:pt idx="25531">11277</cx:pt>
          <cx:pt idx="25532">26640</cx:pt>
          <cx:pt idx="25533">19386</cx:pt>
          <cx:pt idx="25534">27702</cx:pt>
          <cx:pt idx="25535">34582.5</cx:pt>
          <cx:pt idx="25536">10827</cx:pt>
          <cx:pt idx="25537">29925</cx:pt>
          <cx:pt idx="25538">39856.5</cx:pt>
          <cx:pt idx="25539">14485.5</cx:pt>
          <cx:pt idx="25540">18040.5</cx:pt>
          <cx:pt idx="25541">45202.5</cx:pt>
          <cx:pt idx="25542">50553</cx:pt>
          <cx:pt idx="25543">49279.5</cx:pt>
          <cx:pt idx="25544">7137</cx:pt>
          <cx:pt idx="25545">32760</cx:pt>
          <cx:pt idx="25546">31261.5</cx:pt>
          <cx:pt idx="25547">9000</cx:pt>
          <cx:pt idx="25548">26901</cx:pt>
          <cx:pt idx="25549">41629.5</cx:pt>
          <cx:pt idx="25550">22500</cx:pt>
          <cx:pt idx="25551">11250</cx:pt>
          <cx:pt idx="25552">43191</cx:pt>
          <cx:pt idx="25553">16119</cx:pt>
          <cx:pt idx="25554">39717</cx:pt>
          <cx:pt idx="25555">43789.5</cx:pt>
          <cx:pt idx="25556">31630.5</cx:pt>
          <cx:pt idx="25557">13608</cx:pt>
          <cx:pt idx="25558">26064</cx:pt>
          <cx:pt idx="25559">34510.5</cx:pt>
          <cx:pt idx="25560">22671</cx:pt>
          <cx:pt idx="25561">44640</cx:pt>
          <cx:pt idx="25562">16047</cx:pt>
          <cx:pt idx="25563">34443</cx:pt>
          <cx:pt idx="25564">19431</cx:pt>
          <cx:pt idx="25565">32535</cx:pt>
          <cx:pt idx="25566">30168</cx:pt>
          <cx:pt idx="25567">26388</cx:pt>
          <cx:pt idx="25568">15822</cx:pt>
          <cx:pt idx="25569">21888</cx:pt>
          <cx:pt idx="25570">19867.5</cx:pt>
          <cx:pt idx="25571">41994</cx:pt>
          <cx:pt idx="25572">25762.5</cx:pt>
          <cx:pt idx="25573">33687</cx:pt>
          <cx:pt idx="25574">56092.5</cx:pt>
          <cx:pt idx="25575">31333.5</cx:pt>
          <cx:pt idx="25576">33750</cx:pt>
          <cx:pt idx="25577">32665.5</cx:pt>
          <cx:pt idx="25578">46732.5</cx:pt>
          <cx:pt idx="25579">42547.5</cx:pt>
          <cx:pt idx="25580">17775</cx:pt>
          <cx:pt idx="25581">26446.5</cx:pt>
          <cx:pt idx="25582">72576</cx:pt>
          <cx:pt idx="25583">10125</cx:pt>
          <cx:pt idx="25584">24624</cx:pt>
          <cx:pt idx="25585">5337</cx:pt>
          <cx:pt idx="25586">14962.5</cx:pt>
          <cx:pt idx="25587">23890.5</cx:pt>
          <cx:pt idx="25588">25321.5</cx:pt>
          <cx:pt idx="25589">42826.5</cx:pt>
          <cx:pt idx="25590">31707</cx:pt>
          <cx:pt idx="25591">19260</cx:pt>
          <cx:pt idx="25592">36616.5</cx:pt>
          <cx:pt idx="25593">14148</cx:pt>
          <cx:pt idx="25594">47484</cx:pt>
          <cx:pt idx="25595">33480</cx:pt>
          <cx:pt idx="25596">36000</cx:pt>
          <cx:pt idx="25597">24246</cx:pt>
          <cx:pt idx="25598">33025.5</cx:pt>
          <cx:pt idx="25599">37309.5</cx:pt>
          <cx:pt idx="25600">52452</cx:pt>
          <cx:pt idx="25601">25537.5</cx:pt>
          <cx:pt idx="25602">28728</cx:pt>
          <cx:pt idx="25603">21919.5</cx:pt>
          <cx:pt idx="25604">22500</cx:pt>
          <cx:pt idx="25605">32971.5</cx:pt>
          <cx:pt idx="25606">15219</cx:pt>
          <cx:pt idx="25607">24282</cx:pt>
          <cx:pt idx="25608">19449</cx:pt>
          <cx:pt idx="25609">29970</cx:pt>
          <cx:pt idx="25610">18688.5</cx:pt>
          <cx:pt idx="25611">48586.5</cx:pt>
          <cx:pt idx="25612">6673.5</cx:pt>
          <cx:pt idx="25613">17563.5</cx:pt>
          <cx:pt idx="25614">16654.5</cx:pt>
          <cx:pt idx="25615">10899</cx:pt>
          <cx:pt idx="25616">27454.5</cx:pt>
          <cx:pt idx="25617">29376</cx:pt>
          <cx:pt idx="25618">34245</cx:pt>
          <cx:pt idx="25619">16456.5</cx:pt>
          <cx:pt idx="25620">28530</cx:pt>
          <cx:pt idx="25621">14620.5</cx:pt>
          <cx:pt idx="25622">38155.5</cx:pt>
          <cx:pt idx="25623">48631.5</cx:pt>
          <cx:pt idx="25624">13500</cx:pt>
          <cx:pt idx="25625">35568</cx:pt>
          <cx:pt idx="25626">33750</cx:pt>
          <cx:pt idx="25627">3829.5</cx:pt>
          <cx:pt idx="25628">17559</cx:pt>
          <cx:pt idx="25629">62698.5</cx:pt>
          <cx:pt idx="25630">49005</cx:pt>
          <cx:pt idx="25631">10125</cx:pt>
          <cx:pt idx="25632">21888</cx:pt>
          <cx:pt idx="25633">32584.5</cx:pt>
          <cx:pt idx="25634">19233</cx:pt>
          <cx:pt idx="25635">16285.5</cx:pt>
          <cx:pt idx="25636">8167.5</cx:pt>
          <cx:pt idx="25637">33394.5</cx:pt>
          <cx:pt idx="25638">12231</cx:pt>
          <cx:pt idx="25639">18441</cx:pt>
          <cx:pt idx="25640">23868</cx:pt>
          <cx:pt idx="25641">39163.5</cx:pt>
          <cx:pt idx="25642">49428</cx:pt>
          <cx:pt idx="25643">29209.5</cx:pt>
          <cx:pt idx="25644">16969.5</cx:pt>
          <cx:pt idx="25645">21996</cx:pt>
          <cx:pt idx="25646">25128</cx:pt>
          <cx:pt idx="25647">21888</cx:pt>
          <cx:pt idx="25648">52321.5</cx:pt>
          <cx:pt idx="25649">13923</cx:pt>
          <cx:pt idx="25650">19741.5</cx:pt>
          <cx:pt idx="25651">26145</cx:pt>
          <cx:pt idx="25652">17779.5</cx:pt>
          <cx:pt idx="25653">21420</cx:pt>
          <cx:pt idx="25654">23364</cx:pt>
          <cx:pt idx="25655">21888</cx:pt>
          <cx:pt idx="25656">39127.5</cx:pt>
          <cx:pt idx="25657">57685.5</cx:pt>
          <cx:pt idx="25658">10314</cx:pt>
          <cx:pt idx="25659">54364.5</cx:pt>
          <cx:pt idx="25660">25101</cx:pt>
          <cx:pt idx="25661">26401.5</cx:pt>
          <cx:pt idx="25662">29061</cx:pt>
          <cx:pt idx="25663">35869.5</cx:pt>
          <cx:pt idx="25664">25578</cx:pt>
          <cx:pt idx="25665">34074</cx:pt>
          <cx:pt idx="25666">17167.5</cx:pt>
          <cx:pt idx="25667">30699</cx:pt>
          <cx:pt idx="25668">24349.5</cx:pt>
          <cx:pt idx="25669">26316</cx:pt>
          <cx:pt idx="25670">46323</cx:pt>
          <cx:pt idx="25671">32053.5</cx:pt>
          <cx:pt idx="25672">50836.5</cx:pt>
          <cx:pt idx="25673">30127.5</cx:pt>
          <cx:pt idx="25674">37053</cx:pt>
          <cx:pt idx="25675">34573.5</cx:pt>
          <cx:pt idx="25676">8212.5</cx:pt>
          <cx:pt idx="25677">16276.5</cx:pt>
          <cx:pt idx="25678">48127.5</cx:pt>
          <cx:pt idx="25679">31909.5</cx:pt>
          <cx:pt idx="25680">6750</cx:pt>
          <cx:pt idx="25681">37800</cx:pt>
          <cx:pt idx="25682">25542</cx:pt>
          <cx:pt idx="25683">15034.5</cx:pt>
          <cx:pt idx="25684">45949.5</cx:pt>
          <cx:pt idx="25685">23026.5</cx:pt>
          <cx:pt idx="25686">45954</cx:pt>
          <cx:pt idx="25687">6867</cx:pt>
          <cx:pt idx="25688">32877</cx:pt>
          <cx:pt idx="25689">23643</cx:pt>
          <cx:pt idx="25690">34618.5</cx:pt>
          <cx:pt idx="25691">35392.5</cx:pt>
          <cx:pt idx="25692">39604.5</cx:pt>
          <cx:pt idx="25693">30816</cx:pt>
          <cx:pt idx="25694">23800.5</cx:pt>
          <cx:pt idx="25695">16011</cx:pt>
          <cx:pt idx="25696">43654.5</cx:pt>
          <cx:pt idx="25697">18643.5</cx:pt>
          <cx:pt idx="25698">32175</cx:pt>
          <cx:pt idx="25699">10944</cx:pt>
          <cx:pt idx="25700">37800</cx:pt>
          <cx:pt idx="25701">19998</cx:pt>
          <cx:pt idx="25702">21051</cx:pt>
          <cx:pt idx="25703">28273.5</cx:pt>
          <cx:pt idx="25704">21312</cx:pt>
          <cx:pt idx="25705">57933</cx:pt>
          <cx:pt idx="25706">21375</cx:pt>
          <cx:pt idx="25707">5130</cx:pt>
          <cx:pt idx="25708">19264.5</cx:pt>
          <cx:pt idx="25709">53455.5</cx:pt>
          <cx:pt idx="25710">9256.5</cx:pt>
          <cx:pt idx="25711">19998</cx:pt>
          <cx:pt idx="25712">9000</cx:pt>
          <cx:pt idx="25713">44649</cx:pt>
          <cx:pt idx="25714">15385.5</cx:pt>
          <cx:pt idx="25715">43020</cx:pt>
          <cx:pt idx="25716">48586.5</cx:pt>
          <cx:pt idx="25717">14593.5</cx:pt>
          <cx:pt idx="25718">10125</cx:pt>
          <cx:pt idx="25719">37255.5</cx:pt>
          <cx:pt idx="25720">17856</cx:pt>
          <cx:pt idx="25721">38628</cx:pt>
          <cx:pt idx="25722">22500</cx:pt>
          <cx:pt idx="25723">16452</cx:pt>
          <cx:pt idx="25724">45148.5</cx:pt>
          <cx:pt idx="25725">13500</cx:pt>
          <cx:pt idx="25726">32017.5</cx:pt>
          <cx:pt idx="25727">15399</cx:pt>
          <cx:pt idx="25728">23773.5</cx:pt>
          <cx:pt idx="25729">19125</cx:pt>
          <cx:pt idx="25730">10039.5</cx:pt>
          <cx:pt idx="25731">31630.5</cx:pt>
          <cx:pt idx="25732">15453</cx:pt>
          <cx:pt idx="25733">18396</cx:pt>
          <cx:pt idx="25734">13522.5</cx:pt>
          <cx:pt idx="25735">17694</cx:pt>
          <cx:pt idx="25736">41076</cx:pt>
          <cx:pt idx="25737">36535.5</cx:pt>
          <cx:pt idx="25738">35680.5</cx:pt>
          <cx:pt idx="25739">18324</cx:pt>
          <cx:pt idx="25740">37822.5</cx:pt>
          <cx:pt idx="25741">50544</cx:pt>
          <cx:pt idx="25742">11488.5</cx:pt>
          <cx:pt idx="25743">35694</cx:pt>
          <cx:pt idx="25744">30528</cx:pt>
          <cx:pt idx="25745">13500</cx:pt>
          <cx:pt idx="25746">11250</cx:pt>
          <cx:pt idx="25747">12505.5</cx:pt>
          <cx:pt idx="25748">34465.5</cx:pt>
          <cx:pt idx="25749">36747</cx:pt>
          <cx:pt idx="25750">24448.5</cx:pt>
          <cx:pt idx="25751">54904.5</cx:pt>
          <cx:pt idx="25752">6745.5</cx:pt>
          <cx:pt idx="25753">26041.5</cx:pt>
          <cx:pt idx="25754">23593.5</cx:pt>
          <cx:pt idx="25755">22018.5</cx:pt>
          <cx:pt idx="25756">28399.5</cx:pt>
          <cx:pt idx="25757">22104</cx:pt>
          <cx:pt idx="25758">12415.5</cx:pt>
          <cx:pt idx="25759">22806</cx:pt>
          <cx:pt idx="25760">42448.5</cx:pt>
          <cx:pt idx="25761">13500</cx:pt>
          <cx:pt idx="25762">15264</cx:pt>
          <cx:pt idx="25763">56965.5</cx:pt>
          <cx:pt idx="25764">40167</cx:pt>
          <cx:pt idx="25765">12420</cx:pt>
          <cx:pt idx="25766">21357</cx:pt>
          <cx:pt idx="25767">24412.5</cx:pt>
          <cx:pt idx="25768">34465.5</cx:pt>
          <cx:pt idx="25769">12375</cx:pt>
          <cx:pt idx="25770">15948</cx:pt>
          <cx:pt idx="25771">24246</cx:pt>
          <cx:pt idx="25772">18756</cx:pt>
          <cx:pt idx="25773">44514</cx:pt>
          <cx:pt idx="25774">26640</cx:pt>
          <cx:pt idx="25775">14647.5</cx:pt>
          <cx:pt idx="25776">66226.5</cx:pt>
          <cx:pt idx="25777">35374.5</cx:pt>
          <cx:pt idx="25778">24682.5</cx:pt>
          <cx:pt idx="25779">35383.5</cx:pt>
          <cx:pt idx="25780">101250</cx:pt>
          <cx:pt idx="25781">20295</cx:pt>
          <cx:pt idx="25782">7875</cx:pt>
          <cx:pt idx="25783">17244</cx:pt>
          <cx:pt idx="25784">10003.5</cx:pt>
          <cx:pt idx="25785">20965.5</cx:pt>
          <cx:pt idx="25786">6345</cx:pt>
          <cx:pt idx="25787">26446.5</cx:pt>
          <cx:pt idx="25788">37800</cx:pt>
          <cx:pt idx="25789">51948</cx:pt>
          <cx:pt idx="25790">19255.5</cx:pt>
          <cx:pt idx="25791">16155</cx:pt>
          <cx:pt idx="25792">30528</cx:pt>
          <cx:pt idx="25793">30717</cx:pt>
          <cx:pt idx="25794">10071</cx:pt>
          <cx:pt idx="25795">53460</cx:pt>
          <cx:pt idx="25796">18522</cx:pt>
          <cx:pt idx="25797">13833</cx:pt>
          <cx:pt idx="25798">16636.5</cx:pt>
          <cx:pt idx="25799">26640</cx:pt>
          <cx:pt idx="25800">40320</cx:pt>
          <cx:pt idx="25801">34182</cx:pt>
          <cx:pt idx="25802">52452</cx:pt>
          <cx:pt idx="25803">12721.5</cx:pt>
          <cx:pt idx="25804">26640</cx:pt>
          <cx:pt idx="25805">14845.5</cx:pt>
          <cx:pt idx="25806">39604.5</cx:pt>
          <cx:pt idx="25807">17235</cx:pt>
          <cx:pt idx="25808">22513.5</cx:pt>
          <cx:pt idx="25809">10084.5</cx:pt>
          <cx:pt idx="25810">28197</cx:pt>
          <cx:pt idx="25811">13149</cx:pt>
          <cx:pt idx="25812">20295</cx:pt>
          <cx:pt idx="25813">14211</cx:pt>
          <cx:pt idx="25814">35653.5</cx:pt>
          <cx:pt idx="25815">30438</cx:pt>
          <cx:pt idx="25816">24705</cx:pt>
          <cx:pt idx="25817">23562</cx:pt>
          <cx:pt idx="25818">22995</cx:pt>
          <cx:pt idx="25819">39604.5</cx:pt>
          <cx:pt idx="25820">16006.5</cx:pt>
          <cx:pt idx="25821">26271</cx:pt>
          <cx:pt idx="25822">14566.5</cx:pt>
          <cx:pt idx="25823">38133</cx:pt>
          <cx:pt idx="25824">17077.5</cx:pt>
          <cx:pt idx="25825">27225</cx:pt>
          <cx:pt idx="25826">30073.5</cx:pt>
          <cx:pt idx="25827">25407</cx:pt>
          <cx:pt idx="25828">44725.5</cx:pt>
          <cx:pt idx="25829">38920.5</cx:pt>
          <cx:pt idx="25830">15705</cx:pt>
          <cx:pt idx="25831">37579.5</cx:pt>
          <cx:pt idx="25832">40459.5</cx:pt>
          <cx:pt idx="25833">20758.5</cx:pt>
          <cx:pt idx="25834">7258.5</cx:pt>
          <cx:pt idx="25835">37071</cx:pt>
          <cx:pt idx="25836">16713</cx:pt>
          <cx:pt idx="25837">26793</cx:pt>
          <cx:pt idx="25838">21289.5</cx:pt>
          <cx:pt idx="25839">32791.5</cx:pt>
          <cx:pt idx="25840">15750</cx:pt>
          <cx:pt idx="25841">57006</cx:pt>
          <cx:pt idx="25842">16573.5</cx:pt>
          <cx:pt idx="25843">20979</cx:pt>
          <cx:pt idx="25844">42385.5</cx:pt>
          <cx:pt idx="25845">27031.5</cx:pt>
          <cx:pt idx="25846">23440.5</cx:pt>
          <cx:pt idx="25847">16875</cx:pt>
          <cx:pt idx="25848">63738</cx:pt>
          <cx:pt idx="25849">32328</cx:pt>
          <cx:pt idx="25850">27544.5</cx:pt>
          <cx:pt idx="25851">7420.5</cx:pt>
          <cx:pt idx="25852">30204</cx:pt>
          <cx:pt idx="25853">18216</cx:pt>
          <cx:pt idx="25854">35613</cx:pt>
          <cx:pt idx="25855">49900.5</cx:pt>
          <cx:pt idx="25856">24543</cx:pt>
          <cx:pt idx="25857">29061</cx:pt>
          <cx:pt idx="25858">22972.5</cx:pt>
          <cx:pt idx="25859">37800</cx:pt>
          <cx:pt idx="25860">9000</cx:pt>
          <cx:pt idx="25861">57001.5</cx:pt>
          <cx:pt idx="25862">13500</cx:pt>
          <cx:pt idx="25863">17838</cx:pt>
          <cx:pt idx="25864">23463</cx:pt>
          <cx:pt idx="25865">12375</cx:pt>
          <cx:pt idx="25866">37800</cx:pt>
          <cx:pt idx="25867">16722</cx:pt>
          <cx:pt idx="25868">32274</cx:pt>
          <cx:pt idx="25869">97762.5</cx:pt>
          <cx:pt idx="25870">30897</cx:pt>
          <cx:pt idx="25871">29601</cx:pt>
          <cx:pt idx="25872">12091.5</cx:pt>
          <cx:pt idx="25873">11250</cx:pt>
          <cx:pt idx="25874">51651</cx:pt>
          <cx:pt idx="25875">44244</cx:pt>
          <cx:pt idx="25876">40054.5</cx:pt>
          <cx:pt idx="25877">10606.5</cx:pt>
          <cx:pt idx="25878">19039.5</cx:pt>
          <cx:pt idx="25879">27715.5</cx:pt>
          <cx:pt idx="25880">31968</cx:pt>
          <cx:pt idx="25881">26946</cx:pt>
          <cx:pt idx="25882">42642</cx:pt>
          <cx:pt idx="25883">15138</cx:pt>
          <cx:pt idx="25884">17149.5</cx:pt>
          <cx:pt idx="25885">10125</cx:pt>
          <cx:pt idx="25886">20173.5</cx:pt>
          <cx:pt idx="25887">11542.5</cx:pt>
          <cx:pt idx="25888">38331</cx:pt>
          <cx:pt idx="25889">9000</cx:pt>
          <cx:pt idx="25890">6750</cx:pt>
          <cx:pt idx="25891">35518.5</cx:pt>
          <cx:pt idx="25892">24246</cx:pt>
          <cx:pt idx="25893">32602.5</cx:pt>
          <cx:pt idx="25894">55161</cx:pt>
          <cx:pt idx="25895">13500</cx:pt>
          <cx:pt idx="25896">9000</cx:pt>
          <cx:pt idx="25897">62698.5</cx:pt>
          <cx:pt idx="25898">17329.5</cx:pt>
          <cx:pt idx="25899">18265.5</cx:pt>
          <cx:pt idx="25900">11250</cx:pt>
          <cx:pt idx="25901">30897</cx:pt>
          <cx:pt idx="25902">41800.5</cx:pt>
          <cx:pt idx="25903">54283.5</cx:pt>
          <cx:pt idx="25904">38938.5</cx:pt>
          <cx:pt idx="25905">23494.5</cx:pt>
          <cx:pt idx="25906">14724</cx:pt>
          <cx:pt idx="25907">23773.5</cx:pt>
          <cx:pt idx="25908">36000</cx:pt>
          <cx:pt idx="25909">14197.5</cx:pt>
          <cx:pt idx="25910">13500</cx:pt>
          <cx:pt idx="25911">54126</cx:pt>
          <cx:pt idx="25912">36000</cx:pt>
          <cx:pt idx="25913">26145</cx:pt>
          <cx:pt idx="25914">33129</cx:pt>
          <cx:pt idx="25915">23944.5</cx:pt>
          <cx:pt idx="25916">56092.5</cx:pt>
          <cx:pt idx="25917">13500</cx:pt>
          <cx:pt idx="25918">16155</cx:pt>
          <cx:pt idx="25919">9000</cx:pt>
          <cx:pt idx="25920">47623.5</cx:pt>
          <cx:pt idx="25921">31261.5</cx:pt>
          <cx:pt idx="25922">48465</cx:pt>
          <cx:pt idx="25923">7195.5</cx:pt>
          <cx:pt idx="25924">25578</cx:pt>
          <cx:pt idx="25925">35523</cx:pt>
          <cx:pt idx="25926">26217</cx:pt>
          <cx:pt idx="25927">26640</cx:pt>
          <cx:pt idx="25928">43501.5</cx:pt>
          <cx:pt idx="25929">36864</cx:pt>
          <cx:pt idx="25930">40684.5</cx:pt>
          <cx:pt idx="25931">14233.5</cx:pt>
          <cx:pt idx="25932">44662.5</cx:pt>
          <cx:pt idx="25933">44644.5</cx:pt>
          <cx:pt idx="25934">47614.5</cx:pt>
          <cx:pt idx="25935">9495</cx:pt>
          <cx:pt idx="25936">26437.5</cx:pt>
          <cx:pt idx="25937">21343.5</cx:pt>
          <cx:pt idx="25938">30478.5</cx:pt>
          <cx:pt idx="25939">37309.5</cx:pt>
          <cx:pt idx="25940">25537.5</cx:pt>
          <cx:pt idx="25941">13500</cx:pt>
          <cx:pt idx="25942">16875</cx:pt>
          <cx:pt idx="25943">22018.5</cx:pt>
          <cx:pt idx="25944">32602.5</cx:pt>
          <cx:pt idx="25945">31261.5</cx:pt>
          <cx:pt idx="25946">32598</cx:pt>
          <cx:pt idx="25947">7132.5</cx:pt>
          <cx:pt idx="25948">39438</cx:pt>
          <cx:pt idx="25949">29529</cx:pt>
          <cx:pt idx="25950">25578</cx:pt>
          <cx:pt idx="25951">20043</cx:pt>
          <cx:pt idx="25952">18040.5</cx:pt>
          <cx:pt idx="25953">10399.5</cx:pt>
          <cx:pt idx="25954">57555</cx:pt>
          <cx:pt idx="25955">58963.5</cx:pt>
          <cx:pt idx="25956">19341</cx:pt>
          <cx:pt idx="25957">17752.5</cx:pt>
          <cx:pt idx="25958">19530</cx:pt>
          <cx:pt idx="25959">26662.5</cx:pt>
          <cx:pt idx="25960">26316</cx:pt>
          <cx:pt idx="25961">80995.5</cx:pt>
          <cx:pt idx="25962">25321.5</cx:pt>
          <cx:pt idx="25963">23593.5</cx:pt>
          <cx:pt idx="25964">69538.5</cx:pt>
          <cx:pt idx="25965">31077</cx:pt>
          <cx:pt idx="25966">24246</cx:pt>
          <cx:pt idx="25967">26446.5</cx:pt>
          <cx:pt idx="25968">31653</cx:pt>
          <cx:pt idx="25969">9000</cx:pt>
          <cx:pt idx="25970">31356</cx:pt>
          <cx:pt idx="25971">35617.5</cx:pt>
          <cx:pt idx="25972">29970</cx:pt>
          <cx:pt idx="25973">24948</cx:pt>
          <cx:pt idx="25974">54490.5</cx:pt>
          <cx:pt idx="25975">20668.5</cx:pt>
          <cx:pt idx="25976">18184.5</cx:pt>
          <cx:pt idx="25977">37125</cx:pt>
          <cx:pt idx="25978">17095.5</cx:pt>
          <cx:pt idx="25979">32521.5</cx:pt>
          <cx:pt idx="25980">28602</cx:pt>
          <cx:pt idx="25981">9000</cx:pt>
          <cx:pt idx="25982">25569</cx:pt>
          <cx:pt idx="25983">21294</cx:pt>
          <cx:pt idx="25984">34042.5</cx:pt>
          <cx:pt idx="25985">21906</cx:pt>
          <cx:pt idx="25986">62613</cx:pt>
          <cx:pt idx="25987">32431.5</cx:pt>
          <cx:pt idx="25988">25078.5</cx:pt>
          <cx:pt idx="25989">29223</cx:pt>
          <cx:pt idx="25990">20250</cx:pt>
          <cx:pt idx="25991">21028.5</cx:pt>
          <cx:pt idx="25992">22878</cx:pt>
          <cx:pt idx="25993">30676.5</cx:pt>
          <cx:pt idx="25994">26154</cx:pt>
          <cx:pt idx="25995">41260.5</cx:pt>
          <cx:pt idx="25996">16294.5</cx:pt>
          <cx:pt idx="25997">9000</cx:pt>
          <cx:pt idx="25998">47794.5</cx:pt>
          <cx:pt idx="25999">31905</cx:pt>
          <cx:pt idx="26000">13045.5</cx:pt>
          <cx:pt idx="26001">33736.5</cx:pt>
          <cx:pt idx="26002">40320</cx:pt>
          <cx:pt idx="26003">29448</cx:pt>
          <cx:pt idx="26004">9616.5</cx:pt>
          <cx:pt idx="26005">26014.5</cx:pt>
          <cx:pt idx="26006">30609</cx:pt>
          <cx:pt idx="26007">10125</cx:pt>
          <cx:pt idx="26008">16483.5</cx:pt>
          <cx:pt idx="26009">34960.5</cx:pt>
          <cx:pt idx="26010">65052</cx:pt>
          <cx:pt idx="26011">27189</cx:pt>
          <cx:pt idx="26012">12789</cx:pt>
          <cx:pt idx="26013">13396.5</cx:pt>
          <cx:pt idx="26014">13783.5</cx:pt>
          <cx:pt idx="26015">52452</cx:pt>
          <cx:pt idx="26016">11250</cx:pt>
          <cx:pt idx="26017">17253</cx:pt>
          <cx:pt idx="26018">29380.5</cx:pt>
          <cx:pt idx="26019">20250</cx:pt>
          <cx:pt idx="26020">68512.5</cx:pt>
          <cx:pt idx="26021">47938.5</cx:pt>
          <cx:pt idx="26022">36760.5</cx:pt>
          <cx:pt idx="26023">48870</cx:pt>
          <cx:pt idx="26024">17757</cx:pt>
          <cx:pt idx="26025">18261</cx:pt>
          <cx:pt idx="26026">32593.5</cx:pt>
          <cx:pt idx="26027">23305.5</cx:pt>
          <cx:pt idx="26028">67248</cx:pt>
          <cx:pt idx="26029">6750</cx:pt>
          <cx:pt idx="26030">47542.5</cx:pt>
          <cx:pt idx="26031">12375</cx:pt>
          <cx:pt idx="26032">12375</cx:pt>
          <cx:pt idx="26033">24772.5</cx:pt>
          <cx:pt idx="26034">8883</cx:pt>
          <cx:pt idx="26035">23814</cx:pt>
          <cx:pt idx="26036">24102</cx:pt>
          <cx:pt idx="26037">20358</cx:pt>
          <cx:pt idx="26038">7186.5</cx:pt>
          <cx:pt idx="26039">26928</cx:pt>
          <cx:pt idx="26040">20250</cx:pt>
          <cx:pt idx="26041">28917</cx:pt>
          <cx:pt idx="26042">17694</cx:pt>
          <cx:pt idx="26043">31041</cx:pt>
          <cx:pt idx="26044">54724.5</cx:pt>
          <cx:pt idx="26045">28440</cx:pt>
          <cx:pt idx="26046">52920</cx:pt>
          <cx:pt idx="26047">22500</cx:pt>
          <cx:pt idx="26048">20250</cx:pt>
          <cx:pt idx="26049">21888</cx:pt>
          <cx:pt idx="26050">21253.5</cx:pt>
          <cx:pt idx="26051">23719.5</cx:pt>
          <cx:pt idx="26052">21145.5</cx:pt>
          <cx:pt idx="26053">17149.5</cx:pt>
          <cx:pt idx="26054">40063.5</cx:pt>
          <cx:pt idx="26055">6970.5</cx:pt>
          <cx:pt idx="26056">37066.5</cx:pt>
          <cx:pt idx="26057">25407</cx:pt>
          <cx:pt idx="26058">21001.5</cx:pt>
          <cx:pt idx="26059">13419</cx:pt>
          <cx:pt idx="26060">28215</cx:pt>
          <cx:pt idx="26061">10930.5</cx:pt>
          <cx:pt idx="26062">41944.5</cx:pt>
          <cx:pt idx="26063">25951.5</cx:pt>
          <cx:pt idx="26064">22050</cx:pt>
          <cx:pt idx="26065">5737.5</cx:pt>
          <cx:pt idx="26066">39771</cx:pt>
          <cx:pt idx="26067">21816</cx:pt>
          <cx:pt idx="26068">31653</cx:pt>
          <cx:pt idx="26069">11826</cx:pt>
          <cx:pt idx="26070">26770.5</cx:pt>
          <cx:pt idx="26071">9000</cx:pt>
          <cx:pt idx="26072">38137.5</cx:pt>
          <cx:pt idx="26073">87808.5</cx:pt>
          <cx:pt idx="26074">56263.5</cx:pt>
          <cx:pt idx="26075">26527.5</cx:pt>
          <cx:pt idx="26076">24687</cx:pt>
          <cx:pt idx="26077">25834.5</cx:pt>
          <cx:pt idx="26078">25483.5</cx:pt>
          <cx:pt idx="26079">24246</cx:pt>
          <cx:pt idx="26080">27769.5</cx:pt>
          <cx:pt idx="26081">32328</cx:pt>
          <cx:pt idx="26082">15313.5</cx:pt>
          <cx:pt idx="26083">10242</cx:pt>
          <cx:pt idx="26084">35685</cx:pt>
          <cx:pt idx="26085">33376.5</cx:pt>
          <cx:pt idx="26086">25537.5</cx:pt>
          <cx:pt idx="26087">16155</cx:pt>
          <cx:pt idx="26088">18589.5</cx:pt>
          <cx:pt idx="26089">27684</cx:pt>
          <cx:pt idx="26090">6610.5</cx:pt>
          <cx:pt idx="26091">27517.5</cx:pt>
          <cx:pt idx="26092">36643.5</cx:pt>
          <cx:pt idx="26093">39307.5</cx:pt>
          <cx:pt idx="26094">26865</cx:pt>
          <cx:pt idx="26095">24259.5</cx:pt>
          <cx:pt idx="26096">13500</cx:pt>
          <cx:pt idx="26097">36045</cx:pt>
          <cx:pt idx="26098">34924.5</cx:pt>
          <cx:pt idx="26099">35550</cx:pt>
          <cx:pt idx="26100">42196.5</cx:pt>
          <cx:pt idx="26101">29286</cx:pt>
          <cx:pt idx="26102">24556.5</cx:pt>
          <cx:pt idx="26103">37377</cx:pt>
          <cx:pt idx="26104">24498</cx:pt>
          <cx:pt idx="26105">34596</cx:pt>
          <cx:pt idx="26106">6750</cx:pt>
          <cx:pt idx="26107">34267.5</cx:pt>
          <cx:pt idx="26108">30073.5</cx:pt>
          <cx:pt idx="26109">13500</cx:pt>
          <cx:pt idx="26110">6750</cx:pt>
          <cx:pt idx="26111">22018.5</cx:pt>
          <cx:pt idx="26112">8995.5</cx:pt>
          <cx:pt idx="26113">18909</cx:pt>
          <cx:pt idx="26114">40738.5</cx:pt>
          <cx:pt idx="26115">21181.5</cx:pt>
          <cx:pt idx="26116">13662</cx:pt>
          <cx:pt idx="26117">36229.5</cx:pt>
          <cx:pt idx="26118">24214.5</cx:pt>
          <cx:pt idx="26119">42160.5</cx:pt>
          <cx:pt idx="26120">30271.5</cx:pt>
          <cx:pt idx="26121">38308.5</cx:pt>
          <cx:pt idx="26122">25537.5</cx:pt>
          <cx:pt idx="26123">9922.5</cx:pt>
          <cx:pt idx="26124">17599.5</cx:pt>
          <cx:pt idx="26125">41692.5</cx:pt>
          <cx:pt idx="26126">22500</cx:pt>
          <cx:pt idx="26127">25578</cx:pt>
          <cx:pt idx="26128">12298.5</cx:pt>
          <cx:pt idx="26129">67203</cx:pt>
          <cx:pt idx="26130">6750</cx:pt>
          <cx:pt idx="26131">24592.5</cx:pt>
          <cx:pt idx="26132">34375.5</cx:pt>
          <cx:pt idx="26133">37800</cx:pt>
          <cx:pt idx="26134">31077</cx:pt>
          <cx:pt idx="26135">24961.5</cx:pt>
          <cx:pt idx="26136">24214.5</cx:pt>
          <cx:pt idx="26137">9000</cx:pt>
          <cx:pt idx="26138">23053.5</cx:pt>
          <cx:pt idx="26139">6966</cx:pt>
          <cx:pt idx="26140">78052.5</cx:pt>
          <cx:pt idx="26141">40657.5</cx:pt>
          <cx:pt idx="26142">21906</cx:pt>
          <cx:pt idx="26143">34096.5</cx:pt>
          <cx:pt idx="26144">92326.5</cx:pt>
          <cx:pt idx="26145">13500</cx:pt>
          <cx:pt idx="26146">30078</cx:pt>
          <cx:pt idx="26147">29038.5</cx:pt>
          <cx:pt idx="26148">45909</cx:pt>
          <cx:pt idx="26149">7920</cx:pt>
          <cx:pt idx="26150">31500</cx:pt>
          <cx:pt idx="26151">31464</cx:pt>
          <cx:pt idx="26152">22810.5</cx:pt>
          <cx:pt idx="26153">14382</cx:pt>
          <cx:pt idx="26154">18022.5</cx:pt>
          <cx:pt idx="26155">21550.5</cx:pt>
          <cx:pt idx="26156">54283.5</cx:pt>
          <cx:pt idx="26157">9000</cx:pt>
          <cx:pt idx="26158">8064</cx:pt>
          <cx:pt idx="26159">32472</cx:pt>
          <cx:pt idx="26160">60646.5</cx:pt>
          <cx:pt idx="26161">29839.5</cx:pt>
          <cx:pt idx="26162">41661</cx:pt>
          <cx:pt idx="26163">32274</cx:pt>
          <cx:pt idx="26164">25744.5</cx:pt>
          <cx:pt idx="26165">32602.5</cx:pt>
          <cx:pt idx="26166">22779</cx:pt>
          <cx:pt idx="26167">16155</cx:pt>
          <cx:pt idx="26168">34155</cx:pt>
          <cx:pt idx="26169">18040.5</cx:pt>
          <cx:pt idx="26170">20205</cx:pt>
          <cx:pt idx="26171">13639.5</cx:pt>
          <cx:pt idx="26172">17946</cx:pt>
          <cx:pt idx="26173">26316</cx:pt>
          <cx:pt idx="26174">19516.5</cx:pt>
          <cx:pt idx="26175">29997</cx:pt>
          <cx:pt idx="26176">36130.5</cx:pt>
          <cx:pt idx="26177">35050.5</cx:pt>
          <cx:pt idx="26178">21780</cx:pt>
          <cx:pt idx="26179">32895</cx:pt>
          <cx:pt idx="26180">14148</cx:pt>
          <cx:pt idx="26181">12955.5</cx:pt>
          <cx:pt idx="26182">22050</cx:pt>
          <cx:pt idx="26183">26140.5</cx:pt>
          <cx:pt idx="26184">6750</cx:pt>
          <cx:pt idx="26185">21775.5</cx:pt>
          <cx:pt idx="26186">7065</cx:pt>
          <cx:pt idx="26187">6840</cx:pt>
          <cx:pt idx="26188">24403.5</cx:pt>
          <cx:pt idx="26189">24246</cx:pt>
          <cx:pt idx="26190">31257</cx:pt>
          <cx:pt idx="26191">13500</cx:pt>
          <cx:pt idx="26192">13500</cx:pt>
          <cx:pt idx="26193">12204</cx:pt>
          <cx:pt idx="26194">20997</cx:pt>
          <cx:pt idx="26195">41692.5</cx:pt>
          <cx:pt idx="26196">19048.5</cx:pt>
          <cx:pt idx="26197">27400.5</cx:pt>
          <cx:pt idx="26198">18387</cx:pt>
          <cx:pt idx="26199">38263.5</cx:pt>
          <cx:pt idx="26200">21415.5</cx:pt>
          <cx:pt idx="26201">16456.5</cx:pt>
          <cx:pt idx="26202">17374.5</cx:pt>
          <cx:pt idx="26203">22842</cx:pt>
          <cx:pt idx="26204">24462</cx:pt>
          <cx:pt idx="26205">13441.5</cx:pt>
          <cx:pt idx="26206">25348.5</cx:pt>
          <cx:pt idx="26207">13500</cx:pt>
          <cx:pt idx="26208">15498</cx:pt>
          <cx:pt idx="26209">11250</cx:pt>
          <cx:pt idx="26210">24151.5</cx:pt>
          <cx:pt idx="26211">22342.5</cx:pt>
          <cx:pt idx="26212">25857</cx:pt>
          <cx:pt idx="26213">56781</cx:pt>
          <cx:pt idx="26214">31063.5</cx:pt>
          <cx:pt idx="26215">21519</cx:pt>
          <cx:pt idx="26216">11151</cx:pt>
          <cx:pt idx="26217">26829</cx:pt>
          <cx:pt idx="26218">14575.5</cx:pt>
          <cx:pt idx="26219">26509.5</cx:pt>
          <cx:pt idx="26220">12375</cx:pt>
          <cx:pt idx="26221">10489.5</cx:pt>
          <cx:pt idx="26222">24246</cx:pt>
          <cx:pt idx="26223">22491</cx:pt>
          <cx:pt idx="26224">10125</cx:pt>
          <cx:pt idx="26225">30136.5</cx:pt>
          <cx:pt idx="26226">40540.5</cx:pt>
          <cx:pt idx="26227">48082.5</cx:pt>
          <cx:pt idx="26228">14625</cx:pt>
          <cx:pt idx="26229">11862</cx:pt>
          <cx:pt idx="26230">41629.5</cx:pt>
          <cx:pt idx="26231">22221</cx:pt>
          <cx:pt idx="26232">18688.5</cx:pt>
          <cx:pt idx="26233">18531</cx:pt>
          <cx:pt idx="26234">37098</cx:pt>
          <cx:pt idx="26235">24772.5</cx:pt>
          <cx:pt idx="26236">18022.5</cx:pt>
          <cx:pt idx="26237">9000</cx:pt>
          <cx:pt idx="26238">23053.5</cx:pt>
          <cx:pt idx="26239">17716.5</cx:pt>
          <cx:pt idx="26240">62860.5</cx:pt>
          <cx:pt idx="26241">23121</cx:pt>
          <cx:pt idx="26242">61357.5</cx:pt>
          <cx:pt idx="26243">25537.5</cx:pt>
          <cx:pt idx="26244">25483.5</cx:pt>
          <cx:pt idx="26245">72607.5</cx:pt>
          <cx:pt idx="26246">43060.5</cx:pt>
          <cx:pt idx="26247">51696</cx:pt>
          <cx:pt idx="26248">19107</cx:pt>
          <cx:pt idx="26249">39924</cx:pt>
          <cx:pt idx="26250">36130.5</cx:pt>
          <cx:pt idx="26251">40500</cx:pt>
          <cx:pt idx="26252">31653</cx:pt>
          <cx:pt idx="26253">51151.5</cx:pt>
          <cx:pt idx="26254">43299</cx:pt>
          <cx:pt idx="26255">14679</cx:pt>
          <cx:pt idx="26256">55165.5</cx:pt>
          <cx:pt idx="26257">42201</cx:pt>
          <cx:pt idx="26258">36220.5</cx:pt>
          <cx:pt idx="26259">12006</cx:pt>
          <cx:pt idx="26260">33192</cx:pt>
          <cx:pt idx="26261">21001.5</cx:pt>
          <cx:pt idx="26262">32017.5</cx:pt>
          <cx:pt idx="26263">68314.5</cx:pt>
          <cx:pt idx="26264">67500</cx:pt>
          <cx:pt idx="26265">48537</cx:pt>
          <cx:pt idx="26266">11893.5</cx:pt>
          <cx:pt idx="26267">39177</cx:pt>
          <cx:pt idx="26268">9778.5</cx:pt>
          <cx:pt idx="26269">26446.5</cx:pt>
          <cx:pt idx="26270">15241.5</cx:pt>
          <cx:pt idx="26271">18153</cx:pt>
          <cx:pt idx="26272">37516.5</cx:pt>
          <cx:pt idx="26273">43465.5</cx:pt>
          <cx:pt idx="26274">6750</cx:pt>
          <cx:pt idx="26275">17077.5</cx:pt>
          <cx:pt idx="26276">56092.5</cx:pt>
          <cx:pt idx="26277">14112</cx:pt>
          <cx:pt idx="26278">21015</cx:pt>
          <cx:pt idx="26279">12375</cx:pt>
          <cx:pt idx="26280">20605.5</cx:pt>
          <cx:pt idx="26281">22527</cx:pt>
          <cx:pt idx="26282">25726.5</cx:pt>
          <cx:pt idx="26283">40054.5</cx:pt>
          <cx:pt idx="26284">12564</cx:pt>
          <cx:pt idx="26285">15327</cx:pt>
          <cx:pt idx="26286">33210</cx:pt>
          <cx:pt idx="26287">20893.5</cx:pt>
          <cx:pt idx="26288">36504</cx:pt>
          <cx:pt idx="26289">13500</cx:pt>
          <cx:pt idx="26290">20376</cx:pt>
          <cx:pt idx="26291">31707</cx:pt>
          <cx:pt idx="26292">32067</cx:pt>
          <cx:pt idx="26293">26874</cx:pt>
          <cx:pt idx="26294">21460.5</cx:pt>
          <cx:pt idx="26295">26262</cx:pt>
          <cx:pt idx="26296">13500</cx:pt>
          <cx:pt idx="26297">18094.5</cx:pt>
          <cx:pt idx="26298">22752</cx:pt>
          <cx:pt idx="26299">30078</cx:pt>
          <cx:pt idx="26300">32602.5</cx:pt>
          <cx:pt idx="26301">29340</cx:pt>
          <cx:pt idx="26302">37800</cx:pt>
          <cx:pt idx="26303">29947.5</cx:pt>
          <cx:pt idx="26304">20524.5</cx:pt>
          <cx:pt idx="26305">12694.5</cx:pt>
          <cx:pt idx="26306">41260.5</cx:pt>
          <cx:pt idx="26307">38268</cx:pt>
          <cx:pt idx="26308">23494.5</cx:pt>
          <cx:pt idx="26309">13158</cx:pt>
          <cx:pt idx="26310">13500</cx:pt>
          <cx:pt idx="26311">34465.5</cx:pt>
          <cx:pt idx="26312">35028</cx:pt>
          <cx:pt idx="26313">13500</cx:pt>
          <cx:pt idx="26314">37692</cx:pt>
          <cx:pt idx="26315">25447.5</cx:pt>
          <cx:pt idx="26316">36837</cx:pt>
          <cx:pt idx="26317">27085.5</cx:pt>
          <cx:pt idx="26318">31653</cx:pt>
          <cx:pt idx="26319">17077.5</cx:pt>
          <cx:pt idx="26320">16020</cx:pt>
          <cx:pt idx="26321">17235</cx:pt>
          <cx:pt idx="26322">18981</cx:pt>
          <cx:pt idx="26323">26145</cx:pt>
          <cx:pt idx="26324">20452.5</cx:pt>
          <cx:pt idx="26325">32472</cx:pt>
          <cx:pt idx="26326">28107</cx:pt>
          <cx:pt idx="26327">33025.5</cx:pt>
          <cx:pt idx="26328">31837.5</cx:pt>
          <cx:pt idx="26329">16443</cx:pt>
          <cx:pt idx="26330">27589.5</cx:pt>
          <cx:pt idx="26331">35824.5</cx:pt>
          <cx:pt idx="26332">24259.5</cx:pt>
          <cx:pt idx="26333">10602</cx:pt>
          <cx:pt idx="26334">42205.5</cx:pt>
          <cx:pt idx="26335">67203</cx:pt>
          <cx:pt idx="26336">32355</cx:pt>
          <cx:pt idx="26337">40932</cx:pt>
          <cx:pt idx="26338">23305.5</cx:pt>
          <cx:pt idx="26339">37800</cx:pt>
          <cx:pt idx="26340">18040.5</cx:pt>
          <cx:pt idx="26341">18270</cx:pt>
          <cx:pt idx="26342">17401.5</cx:pt>
          <cx:pt idx="26343">28818</cx:pt>
          <cx:pt idx="26344">7659</cx:pt>
          <cx:pt idx="26345">14233.5</cx:pt>
          <cx:pt idx="26346">52920</cx:pt>
          <cx:pt idx="26347">41598</cx:pt>
          <cx:pt idx="26348">43312.5</cx:pt>
          <cx:pt idx="26349">35991</cx:pt>
          <cx:pt idx="26350">34596</cx:pt>
          <cx:pt idx="26351">6750</cx:pt>
          <cx:pt idx="26352">13500</cx:pt>
          <cx:pt idx="26353">33192</cx:pt>
          <cx:pt idx="26354">13500</cx:pt>
          <cx:pt idx="26355">66325.5</cx:pt>
          <cx:pt idx="26356">3222</cx:pt>
          <cx:pt idx="26357">32206.5</cx:pt>
          <cx:pt idx="26358">18175.5</cx:pt>
          <cx:pt idx="26359">39298.5</cx:pt>
          <cx:pt idx="26360">13500</cx:pt>
          <cx:pt idx="26361">29196</cx:pt>
          <cx:pt idx="26362">20407.5</cx:pt>
          <cx:pt idx="26363">22131</cx:pt>
          <cx:pt idx="26364">49927.5</cx:pt>
          <cx:pt idx="26365">58252.5</cx:pt>
          <cx:pt idx="26366">42142.5</cx:pt>
          <cx:pt idx="26367">9000</cx:pt>
          <cx:pt idx="26368">32472</cx:pt>
          <cx:pt idx="26369">16011</cx:pt>
          <cx:pt idx="26370">46084.5</cx:pt>
          <cx:pt idx="26371">24399</cx:pt>
          <cx:pt idx="26372">37606.5</cx:pt>
          <cx:pt idx="26373">13500</cx:pt>
          <cx:pt idx="26374">9657</cx:pt>
          <cx:pt idx="26375">9000</cx:pt>
          <cx:pt idx="26376">47322</cx:pt>
          <cx:pt idx="26377">16407</cx:pt>
          <cx:pt idx="26378">34204.5</cx:pt>
          <cx:pt idx="26379">28593</cx:pt>
          <cx:pt idx="26380">15952.5</cx:pt>
          <cx:pt idx="26381">22500</cx:pt>
          <cx:pt idx="26382">27153</cx:pt>
          <cx:pt idx="26383">18612</cx:pt>
          <cx:pt idx="26384">20677.5</cx:pt>
          <cx:pt idx="26385">30397.5</cx:pt>
          <cx:pt idx="26386">16875</cx:pt>
          <cx:pt idx="26387">68643</cx:pt>
          <cx:pt idx="26388">28215</cx:pt>
          <cx:pt idx="26389">25960.5</cx:pt>
          <cx:pt idx="26390">130018.5</cx:pt>
          <cx:pt idx="26391">23800.5</cx:pt>
          <cx:pt idx="26392">45954</cx:pt>
          <cx:pt idx="26393">28372.5</cx:pt>
          <cx:pt idx="26394">20281.5</cx:pt>
          <cx:pt idx="26395">16011</cx:pt>
          <cx:pt idx="26396">19188</cx:pt>
          <cx:pt idx="26397">29862</cx:pt>
          <cx:pt idx="26398">24750</cx:pt>
          <cx:pt idx="26399">41845.5</cx:pt>
          <cx:pt idx="26400">17527.5</cx:pt>
          <cx:pt idx="26401">34290</cx:pt>
          <cx:pt idx="26402">19750.5</cx:pt>
          <cx:pt idx="26403">14188.5</cx:pt>
          <cx:pt idx="26404">41854.5</cx:pt>
          <cx:pt idx="26405">15241.5</cx:pt>
          <cx:pt idx="26406">33750</cx:pt>
          <cx:pt idx="26407">20538</cx:pt>
          <cx:pt idx="26408">26640</cx:pt>
          <cx:pt idx="26409">28602</cx:pt>
          <cx:pt idx="26410">54234</cx:pt>
          <cx:pt idx="26411">17725.5</cx:pt>
          <cx:pt idx="26412">12037.5</cx:pt>
          <cx:pt idx="26413">42205.5</cx:pt>
          <cx:pt idx="26414">24475.5</cx:pt>
          <cx:pt idx="26415">5427</cx:pt>
          <cx:pt idx="26416">26509.5</cx:pt>
          <cx:pt idx="26417">29061</cx:pt>
          <cx:pt idx="26418">17743.5</cx:pt>
          <cx:pt idx="26419">21690</cx:pt>
          <cx:pt idx="26420">36094.5</cx:pt>
          <cx:pt idx="26421">27076.5</cx:pt>
          <cx:pt idx="26422">28386</cx:pt>
          <cx:pt idx="26423">27751.5</cx:pt>
          <cx:pt idx="26424">26833.5</cx:pt>
          <cx:pt idx="26425">36459</cx:pt>
          <cx:pt idx="26426">38331</cx:pt>
          <cx:pt idx="26427">32773.5</cx:pt>
          <cx:pt idx="26428">12811.5</cx:pt>
          <cx:pt idx="26429">24718.5</cx:pt>
          <cx:pt idx="26430">31653</cx:pt>
          <cx:pt idx="26431">19876.5</cx:pt>
          <cx:pt idx="26432">35383.5</cx:pt>
          <cx:pt idx="26433">14350.5</cx:pt>
          <cx:pt idx="26434">24975</cx:pt>
          <cx:pt idx="26435">20740.5</cx:pt>
          <cx:pt idx="26436">24939</cx:pt>
          <cx:pt idx="26437">18283.5</cx:pt>
          <cx:pt idx="26438">13936.5</cx:pt>
          <cx:pt idx="26439">5161.5</cx:pt>
          <cx:pt idx="26440">28737</cx:pt>
          <cx:pt idx="26441">56029.5</cx:pt>
          <cx:pt idx="26442">34911</cx:pt>
          <cx:pt idx="26443">23643</cx:pt>
          <cx:pt idx="26444">68643</cx:pt>
          <cx:pt idx="26445">26446.5</cx:pt>
          <cx:pt idx="26446">48757.5</cx:pt>
          <cx:pt idx="26447">80149.5</cx:pt>
          <cx:pt idx="26448">21406.5</cx:pt>
          <cx:pt idx="26449">19705.5</cx:pt>
          <cx:pt idx="26450">38110.5</cx:pt>
          <cx:pt idx="26451">26428.5</cx:pt>
          <cx:pt idx="26452">5089.5</cx:pt>
          <cx:pt idx="26453">21973.5</cx:pt>
          <cx:pt idx="26454">10125</cx:pt>
          <cx:pt idx="26455">19125</cx:pt>
          <cx:pt idx="26456">20209.5</cx:pt>
          <cx:pt idx="26457">18630</cx:pt>
          <cx:pt idx="26458">28548</cx:pt>
          <cx:pt idx="26459">43326</cx:pt>
          <cx:pt idx="26460">36229.5</cx:pt>
          <cx:pt idx="26461">21559.5</cx:pt>
          <cx:pt idx="26462">32125.5</cx:pt>
          <cx:pt idx="26463">19768.5</cx:pt>
          <cx:pt idx="26464">20083.5</cx:pt>
          <cx:pt idx="26465">75123</cx:pt>
          <cx:pt idx="26466">34992</cx:pt>
          <cx:pt idx="26467">13288.5</cx:pt>
          <cx:pt idx="26468">17653.5</cx:pt>
          <cx:pt idx="26469">17851.5</cx:pt>
          <cx:pt idx="26470">25767</cx:pt>
          <cx:pt idx="26471">28710</cx:pt>
          <cx:pt idx="26472">36225</cx:pt>
          <cx:pt idx="26473">23931</cx:pt>
          <cx:pt idx="26474">23418</cx:pt>
          <cx:pt idx="26475">20668.5</cx:pt>
          <cx:pt idx="26476">16681.5</cx:pt>
          <cx:pt idx="26477">26284.5</cx:pt>
          <cx:pt idx="26478">26716.5</cx:pt>
          <cx:pt idx="26479">40518</cx:pt>
          <cx:pt idx="26480">27423</cx:pt>
          <cx:pt idx="26481">19080</cx:pt>
          <cx:pt idx="26482">42547.5</cx:pt>
          <cx:pt idx="26483">28215</cx:pt>
          <cx:pt idx="26484">47614.5</cx:pt>
          <cx:pt idx="26485">34506</cx:pt>
          <cx:pt idx="26486">7614</cx:pt>
          <cx:pt idx="26487">45333</cx:pt>
          <cx:pt idx="26488">38754</cx:pt>
          <cx:pt idx="26489">19602</cx:pt>
          <cx:pt idx="26490">20250</cx:pt>
          <cx:pt idx="26491">40320</cx:pt>
          <cx:pt idx="26492">48127.5</cx:pt>
          <cx:pt idx="26493">35419.5</cx:pt>
          <cx:pt idx="26494">19993.5</cx:pt>
          <cx:pt idx="26495">10831.5</cx:pt>
          <cx:pt idx="26496">43312.5</cx:pt>
          <cx:pt idx="26497">6066</cx:pt>
          <cx:pt idx="26498">24345</cx:pt>
          <cx:pt idx="26499">16690.5</cx:pt>
          <cx:pt idx="26500">29299.5</cx:pt>
          <cx:pt idx="26501">22698</cx:pt>
          <cx:pt idx="26502">23931</cx:pt>
          <cx:pt idx="26503">29677.5</cx:pt>
          <cx:pt idx="26504">7137</cx:pt>
          <cx:pt idx="26505">59094</cx:pt>
          <cx:pt idx="26506">18391.5</cx:pt>
          <cx:pt idx="26507">35734.5</cx:pt>
          <cx:pt idx="26508">19030.5</cx:pt>
          <cx:pt idx="26509">33367.5</cx:pt>
          <cx:pt idx="26510">10944</cx:pt>
          <cx:pt idx="26511">22828.5</cx:pt>
          <cx:pt idx="26512">12915</cx:pt>
          <cx:pt idx="26513">44617.5</cx:pt>
          <cx:pt idx="26514">38686.5</cx:pt>
          <cx:pt idx="26515">39717</cx:pt>
          <cx:pt idx="26516">22527</cx:pt>
          <cx:pt idx="26517">7065</cx:pt>
          <cx:pt idx="26518">53536.5</cx:pt>
          <cx:pt idx="26519">32436</cx:pt>
          <cx:pt idx="26520">59890.5</cx:pt>
          <cx:pt idx="26521">43789.5</cx:pt>
          <cx:pt idx="26522">11911.5</cx:pt>
          <cx:pt idx="26523">19867.5</cx:pt>
          <cx:pt idx="26524">15183</cx:pt>
          <cx:pt idx="26525">45706.5</cx:pt>
          <cx:pt idx="26526">32202</cx:pt>
          <cx:pt idx="26527">17694</cx:pt>
          <cx:pt idx="26528">11020.5</cx:pt>
          <cx:pt idx="26529">23049</cx:pt>
          <cx:pt idx="26530">29839.5</cx:pt>
          <cx:pt idx="26531">13437</cx:pt>
          <cx:pt idx="26532">51313.5</cx:pt>
          <cx:pt idx="26533">19705.5</cx:pt>
          <cx:pt idx="26534">21775.5</cx:pt>
          <cx:pt idx="26535">33547.5</cx:pt>
          <cx:pt idx="26536">18819</cx:pt>
          <cx:pt idx="26537">41652</cx:pt>
          <cx:pt idx="26538">12595.5</cx:pt>
          <cx:pt idx="26539">36297</cx:pt>
          <cx:pt idx="26540">12375</cx:pt>
          <cx:pt idx="26541">34245</cx:pt>
          <cx:pt idx="26542">22288.5</cx:pt>
          <cx:pt idx="26543">17244</cx:pt>
          <cx:pt idx="26544">17788.5</cx:pt>
          <cx:pt idx="26545">31500</cx:pt>
          <cx:pt idx="26546">21195</cx:pt>
          <cx:pt idx="26547">25492.5</cx:pt>
          <cx:pt idx="26548">25299</cx:pt>
          <cx:pt idx="26549">37800</cx:pt>
          <cx:pt idx="26550">32274</cx:pt>
          <cx:pt idx="26551">16839</cx:pt>
          <cx:pt idx="26552">19705.5</cx:pt>
          <cx:pt idx="26553">57649.5</cx:pt>
          <cx:pt idx="26554">14364</cx:pt>
          <cx:pt idx="26555">19120.5</cx:pt>
          <cx:pt idx="26556">37669.5</cx:pt>
          <cx:pt idx="26557">31630.5</cx:pt>
          <cx:pt idx="26558">9661.5</cx:pt>
          <cx:pt idx="26559">28012.5</cx:pt>
          <cx:pt idx="26560">9000</cx:pt>
          <cx:pt idx="26561">11097</cx:pt>
          <cx:pt idx="26562">18171</cx:pt>
          <cx:pt idx="26563">21118.5</cx:pt>
          <cx:pt idx="26564">21375</cx:pt>
          <cx:pt idx="26565">22527</cx:pt>
          <cx:pt idx="26566">51543</cx:pt>
          <cx:pt idx="26567">37845</cx:pt>
          <cx:pt idx="26568">40675.5</cx:pt>
          <cx:pt idx="26569">11101.5</cx:pt>
          <cx:pt idx="26570">30573</cx:pt>
          <cx:pt idx="26571">9850.5</cx:pt>
          <cx:pt idx="26572">38619</cx:pt>
          <cx:pt idx="26573">47614.5</cx:pt>
          <cx:pt idx="26574">31077</cx:pt>
          <cx:pt idx="26575">26982</cx:pt>
          <cx:pt idx="26576">21253.5</cx:pt>
          <cx:pt idx="26577">26217</cx:pt>
          <cx:pt idx="26578">6750</cx:pt>
          <cx:pt idx="26579">33921</cx:pt>
          <cx:pt idx="26580">19408.5</cx:pt>
          <cx:pt idx="26581">13603.5</cx:pt>
          <cx:pt idx="26582">42790.5</cx:pt>
          <cx:pt idx="26583">36243</cx:pt>
          <cx:pt idx="26584">6853.5</cx:pt>
          <cx:pt idx="26585">20034</cx:pt>
          <cx:pt idx="26586">23404.5</cx:pt>
          <cx:pt idx="26587">26316</cx:pt>
          <cx:pt idx="26588">13500</cx:pt>
          <cx:pt idx="26589">41355</cx:pt>
          <cx:pt idx="26590">34573.5</cx:pt>
          <cx:pt idx="26591">40320</cx:pt>
          <cx:pt idx="26592">15003</cx:pt>
          <cx:pt idx="26593">18513</cx:pt>
          <cx:pt idx="26594">26973</cx:pt>
          <cx:pt idx="26595">25375.5</cx:pt>
          <cx:pt idx="26596">13509</cx:pt>
          <cx:pt idx="26597">67500</cx:pt>
          <cx:pt idx="26598">53541</cx:pt>
          <cx:pt idx="26599">20421</cx:pt>
          <cx:pt idx="26600">49927.5</cx:pt>
          <cx:pt idx="26601">27679.5</cx:pt>
          <cx:pt idx="26602">17370</cx:pt>
          <cx:pt idx="26603">59094</cx:pt>
          <cx:pt idx="26604">19867.5</cx:pt>
          <cx:pt idx="26605">20250</cx:pt>
          <cx:pt idx="26606">20250</cx:pt>
          <cx:pt idx="26607">41800.5</cx:pt>
          <cx:pt idx="26608">30150</cx:pt>
          <cx:pt idx="26609">25191</cx:pt>
          <cx:pt idx="26610">7420.5</cx:pt>
          <cx:pt idx="26611">21582</cx:pt>
          <cx:pt idx="26612">33025.5</cx:pt>
          <cx:pt idx="26613">41296.5</cx:pt>
          <cx:pt idx="26614">33025.5</cx:pt>
          <cx:pt idx="26615">30109.5</cx:pt>
          <cx:pt idx="26616">26145</cx:pt>
          <cx:pt idx="26617">17802</cx:pt>
          <cx:pt idx="26618">12694.5</cx:pt>
          <cx:pt idx="26619">9130.5</cx:pt>
          <cx:pt idx="26620">10714.5</cx:pt>
          <cx:pt idx="26621">19449</cx:pt>
          <cx:pt idx="26622">9000</cx:pt>
          <cx:pt idx="26623">13500</cx:pt>
          <cx:pt idx="26624">13500</cx:pt>
          <cx:pt idx="26625">28408.5</cx:pt>
          <cx:pt idx="26626">20250</cx:pt>
          <cx:pt idx="26627">25762.5</cx:pt>
          <cx:pt idx="26628">26640</cx:pt>
          <cx:pt idx="26629">50098.5</cx:pt>
          <cx:pt idx="26630">26217</cx:pt>
          <cx:pt idx="26631">10876.5</cx:pt>
          <cx:pt idx="26632">17338.5</cx:pt>
          <cx:pt idx="26633">25870.5</cx:pt>
          <cx:pt idx="26634">27796.5</cx:pt>
          <cx:pt idx="26635">57703.5</cx:pt>
          <cx:pt idx="26636">22599</cx:pt>
          <cx:pt idx="26637">16011</cx:pt>
          <cx:pt idx="26638">13261.5</cx:pt>
          <cx:pt idx="26639">20826</cx:pt>
          <cx:pt idx="26640">12375</cx:pt>
          <cx:pt idx="26641">30528</cx:pt>
          <cx:pt idx="26642">20200.5</cx:pt>
          <cx:pt idx="26643">7573.5</cx:pt>
          <cx:pt idx="26644">13725</cx:pt>
          <cx:pt idx="26645">27153</cx:pt>
          <cx:pt idx="26646">39640.5</cx:pt>
          <cx:pt idx="26647">28215</cx:pt>
          <cx:pt idx="26648">22455</cx:pt>
          <cx:pt idx="26649">42142.5</cx:pt>
          <cx:pt idx="26650">28692</cx:pt>
          <cx:pt idx="26651">40167</cx:pt>
          <cx:pt idx="26652">33129</cx:pt>
          <cx:pt idx="26653">12915</cx:pt>
          <cx:pt idx="26654">9000</cx:pt>
          <cx:pt idx="26655">78736.5</cx:pt>
          <cx:pt idx="26656">31707</cx:pt>
          <cx:pt idx="26657">35851.5</cx:pt>
          <cx:pt idx="26658">50184</cx:pt>
          <cx:pt idx="26659">10125</cx:pt>
          <cx:pt idx="26660">24232.5</cx:pt>
          <cx:pt idx="26661">30321</cx:pt>
          <cx:pt idx="26662">47020.5</cx:pt>
          <cx:pt idx="26663">32602.5</cx:pt>
          <cx:pt idx="26664">51948</cx:pt>
          <cx:pt idx="26665">49630.5</cx:pt>
          <cx:pt idx="26666">25614</cx:pt>
          <cx:pt idx="26667">52168.5</cx:pt>
          <cx:pt idx="26668">10480.5</cx:pt>
          <cx:pt idx="26669">53595</cx:pt>
          <cx:pt idx="26670">18688.5</cx:pt>
          <cx:pt idx="26671">24228</cx:pt>
          <cx:pt idx="26672">27324</cx:pt>
          <cx:pt idx="26673">13500</cx:pt>
          <cx:pt idx="26674">19854</cx:pt>
          <cx:pt idx="26675">19867.5</cx:pt>
          <cx:pt idx="26676">23440.5</cx:pt>
          <cx:pt idx="26677">39604.5</cx:pt>
          <cx:pt idx="26678">24997.5</cx:pt>
          <cx:pt idx="26679">9103.5</cx:pt>
          <cx:pt idx="26680">16501.5</cx:pt>
          <cx:pt idx="26681">23931</cx:pt>
          <cx:pt idx="26682">6174</cx:pt>
          <cx:pt idx="26683">13500</cx:pt>
          <cx:pt idx="26684">11718</cx:pt>
          <cx:pt idx="26685">17365.5</cx:pt>
          <cx:pt idx="26686">40500</cx:pt>
          <cx:pt idx="26687">62613</cx:pt>
          <cx:pt idx="26688">13500</cx:pt>
          <cx:pt idx="26689">26316</cx:pt>
          <cx:pt idx="26690">7798.5</cx:pt>
          <cx:pt idx="26691">28201.5</cx:pt>
          <cx:pt idx="26692">13482</cx:pt>
          <cx:pt idx="26693">30717</cx:pt>
          <cx:pt idx="26694">31653</cx:pt>
          <cx:pt idx="26695">10620</cx:pt>
          <cx:pt idx="26696">21906</cx:pt>
          <cx:pt idx="26697">54261</cx:pt>
          <cx:pt idx="26698">50139</cx:pt>
          <cx:pt idx="26699">20160</cx:pt>
          <cx:pt idx="26700">16506</cx:pt>
          <cx:pt idx="26701">23881.5</cx:pt>
          <cx:pt idx="26702">57676.5</cx:pt>
          <cx:pt idx="26703">12024</cx:pt>
          <cx:pt idx="26704">25960.5</cx:pt>
          <cx:pt idx="26705">32337</cx:pt>
          <cx:pt idx="26706">33025.5</cx:pt>
          <cx:pt idx="26707">39951</cx:pt>
          <cx:pt idx="26708">19957.5</cx:pt>
          <cx:pt idx="26709">10125</cx:pt>
          <cx:pt idx="26710">30834</cx:pt>
          <cx:pt idx="26711">45985.5</cx:pt>
          <cx:pt idx="26712">24903</cx:pt>
          <cx:pt idx="26713">51138</cx:pt>
          <cx:pt idx="26714">26316</cx:pt>
          <cx:pt idx="26715">13446</cx:pt>
          <cx:pt idx="26716">33259.5</cx:pt>
          <cx:pt idx="26717">19737</cx:pt>
          <cx:pt idx="26718">13500</cx:pt>
          <cx:pt idx="26719">30442.5</cx:pt>
          <cx:pt idx="26720">20259</cx:pt>
          <cx:pt idx="26721">62892</cx:pt>
          <cx:pt idx="26722">11250</cx:pt>
          <cx:pt idx="26723">16177.5</cx:pt>
          <cx:pt idx="26724">13500</cx:pt>
          <cx:pt idx="26725">12042</cx:pt>
          <cx:pt idx="26726">21523.5</cx:pt>
          <cx:pt idx="26727">15349.5</cx:pt>
          <cx:pt idx="26728">58333.5</cx:pt>
          <cx:pt idx="26729">15988.5</cx:pt>
          <cx:pt idx="26730">30528</cx:pt>
          <cx:pt idx="26731">10125</cx:pt>
          <cx:pt idx="26732">28278</cx:pt>
          <cx:pt idx="26733">34839</cx:pt>
          <cx:pt idx="26734">25636.5</cx:pt>
          <cx:pt idx="26735">33412.5</cx:pt>
          <cx:pt idx="26736">10125</cx:pt>
          <cx:pt idx="26737">22180.5</cx:pt>
          <cx:pt idx="26738">57523.5</cx:pt>
          <cx:pt idx="26739">37566</cx:pt>
          <cx:pt idx="26740">29250</cx:pt>
          <cx:pt idx="26741">19975.5</cx:pt>
          <cx:pt idx="26742">26838</cx:pt>
          <cx:pt idx="26743">36553.5</cx:pt>
          <cx:pt idx="26744">17266.5</cx:pt>
          <cx:pt idx="26745">26446.5</cx:pt>
          <cx:pt idx="26746">15592.5</cx:pt>
          <cx:pt idx="26747">39069</cx:pt>
          <cx:pt idx="26748">29164.5</cx:pt>
          <cx:pt idx="26749">35028</cx:pt>
          <cx:pt idx="26750">49428</cx:pt>
          <cx:pt idx="26751">7690.5</cx:pt>
          <cx:pt idx="26752">29290.5</cx:pt>
          <cx:pt idx="26753">23980.5</cx:pt>
          <cx:pt idx="26754">24246</cx:pt>
          <cx:pt idx="26755">5301</cx:pt>
          <cx:pt idx="26756">36733.5</cx:pt>
          <cx:pt idx="26757">28408.5</cx:pt>
          <cx:pt idx="26758">15034.5</cx:pt>
          <cx:pt idx="26759">33025.5</cx:pt>
          <cx:pt idx="26760">6741</cx:pt>
          <cx:pt idx="26761">13500</cx:pt>
          <cx:pt idx="26762">39789</cx:pt>
          <cx:pt idx="26763">32863.5</cx:pt>
          <cx:pt idx="26764">130018.5</cx:pt>
          <cx:pt idx="26765">52452</cx:pt>
          <cx:pt idx="26766">46507.5</cx:pt>
          <cx:pt idx="26767">40657.5</cx:pt>
          <cx:pt idx="26768">44887.5</cx:pt>
          <cx:pt idx="26769">9405</cx:pt>
          <cx:pt idx="26770">13500</cx:pt>
          <cx:pt idx="26771">49338</cx:pt>
          <cx:pt idx="26772">30159</cx:pt>
          <cx:pt idx="26773">13162.5</cx:pt>
          <cx:pt idx="26774">44289</cx:pt>
          <cx:pt idx="26775">29677.5</cx:pt>
          <cx:pt idx="26776">23931</cx:pt>
          <cx:pt idx="26777">13500</cx:pt>
          <cx:pt idx="26778">17127</cx:pt>
          <cx:pt idx="26779">29376</cx:pt>
          <cx:pt idx="26780">11619</cx:pt>
          <cx:pt idx="26781">50400</cx:pt>
          <cx:pt idx="26782">40036.5</cx:pt>
          <cx:pt idx="26783">22738.5</cx:pt>
          <cx:pt idx="26784">37669.5</cx:pt>
          <cx:pt idx="26785">26901</cx:pt>
          <cx:pt idx="26786">47736</cx:pt>
          <cx:pt idx="26787">38133</cx:pt>
          <cx:pt idx="26788">22959</cx:pt>
          <cx:pt idx="26789">22500</cx:pt>
          <cx:pt idx="26790">34308</cx:pt>
          <cx:pt idx="26791">14638.5</cx:pt>
          <cx:pt idx="26792">38331</cx:pt>
          <cx:pt idx="26793">24349.5</cx:pt>
          <cx:pt idx="26794">46557</cx:pt>
          <cx:pt idx="26795">23989.5</cx:pt>
          <cx:pt idx="26796">24885</cx:pt>
          <cx:pt idx="26797">14593.5</cx:pt>
          <cx:pt idx="26798">47061</cx:pt>
          <cx:pt idx="26799">32895</cx:pt>
          <cx:pt idx="26800">18904.5</cx:pt>
          <cx:pt idx="26801">19795.5</cx:pt>
          <cx:pt idx="26802">7632</cx:pt>
          <cx:pt idx="26803">34596</cx:pt>
          <cx:pt idx="26804">27801</cx:pt>
          <cx:pt idx="26805">26446.5</cx:pt>
          <cx:pt idx="26806">14220</cx:pt>
          <cx:pt idx="26807">12501</cx:pt>
          <cx:pt idx="26808">7573.5</cx:pt>
          <cx:pt idx="26809">36238.5</cx:pt>
          <cx:pt idx="26810">9108</cx:pt>
          <cx:pt idx="26811">55845</cx:pt>
          <cx:pt idx="26812">26217</cx:pt>
          <cx:pt idx="26813">28120.5</cx:pt>
          <cx:pt idx="26814">67500</cx:pt>
          <cx:pt idx="26815">9000</cx:pt>
          <cx:pt idx="26816">11308.5</cx:pt>
          <cx:pt idx="26817">17149.5</cx:pt>
          <cx:pt idx="26818">17545.5</cx:pt>
          <cx:pt idx="26819">14575.5</cx:pt>
          <cx:pt idx="26820">22842</cx:pt>
          <cx:pt idx="26821">29529</cx:pt>
          <cx:pt idx="26822">19930.5</cx:pt>
          <cx:pt idx="26823">38133</cx:pt>
          <cx:pt idx="26824">44964</cx:pt>
          <cx:pt idx="26825">9000</cx:pt>
          <cx:pt idx="26826">9747</cx:pt>
          <cx:pt idx="26827">18913.5</cx:pt>
          <cx:pt idx="26828">48352.5</cx:pt>
          <cx:pt idx="26829">40932</cx:pt>
          <cx:pt idx="26830">26379</cx:pt>
          <cx:pt idx="26831">29340</cx:pt>
          <cx:pt idx="26832">17806.5</cx:pt>
          <cx:pt idx="26833">13198.5</cx:pt>
          <cx:pt idx="26834">18967.5</cx:pt>
          <cx:pt idx="26835">21906</cx:pt>
          <cx:pt idx="26836">34362</cx:pt>
          <cx:pt idx="26837">19867.5</cx:pt>
          <cx:pt idx="26838">41337</cx:pt>
          <cx:pt idx="26839">30838.5</cx:pt>
          <cx:pt idx="26840">31261.5</cx:pt>
          <cx:pt idx="26841">32017.5</cx:pt>
          <cx:pt idx="26842">8649</cx:pt>
          <cx:pt idx="26843">31653</cx:pt>
          <cx:pt idx="26844">25375.5</cx:pt>
          <cx:pt idx="26845">19431</cx:pt>
          <cx:pt idx="26846">16344</cx:pt>
          <cx:pt idx="26847">6750</cx:pt>
          <cx:pt idx="26848">20493</cx:pt>
          <cx:pt idx="26849">9000</cx:pt>
          <cx:pt idx="26850">23850</cx:pt>
          <cx:pt idx="26851">28305</cx:pt>
          <cx:pt idx="26852">19098</cx:pt>
          <cx:pt idx="26853">12105</cx:pt>
          <cx:pt idx="26854">38551.5</cx:pt>
          <cx:pt idx="26855">15034.5</cx:pt>
          <cx:pt idx="26856">50899.5</cx:pt>
          <cx:pt idx="26857">32602.5</cx:pt>
          <cx:pt idx="26858">41427</cx:pt>
          <cx:pt idx="26859">36292.5</cx:pt>
          <cx:pt idx="26860">56160</cx:pt>
          <cx:pt idx="26861">20637</cx:pt>
          <cx:pt idx="26862">20668.5</cx:pt>
          <cx:pt idx="26863">36000</cx:pt>
          <cx:pt idx="26864">33286.5</cx:pt>
          <cx:pt idx="26865">18787.5</cx:pt>
          <cx:pt idx="26866">30109.5</cx:pt>
          <cx:pt idx="26867">15016.5</cx:pt>
          <cx:pt idx="26868">35392.5</cx:pt>
          <cx:pt idx="26869">23773.5</cx:pt>
          <cx:pt idx="26870">30136.5</cx:pt>
          <cx:pt idx="26871">9000</cx:pt>
          <cx:pt idx="26872">23859</cx:pt>
          <cx:pt idx="26873">19278</cx:pt>
          <cx:pt idx="26874">20182.5</cx:pt>
          <cx:pt idx="26875">26217</cx:pt>
          <cx:pt idx="26876">22288.5</cx:pt>
          <cx:pt idx="26877">7164</cx:pt>
          <cx:pt idx="26878">13891.5</cx:pt>
          <cx:pt idx="26879">9693</cx:pt>
          <cx:pt idx="26880">14751</cx:pt>
          <cx:pt idx="26881">30420</cx:pt>
          <cx:pt idx="26882">28224</cx:pt>
          <cx:pt idx="26883">36328.5</cx:pt>
          <cx:pt idx="26884">20056.5</cx:pt>
          <cx:pt idx="26885">28746</cx:pt>
          <cx:pt idx="26886">32494.5</cx:pt>
          <cx:pt idx="26887">13594.5</cx:pt>
          <cx:pt idx="26888">15682.5</cx:pt>
          <cx:pt idx="26889">37255.5</cx:pt>
          <cx:pt idx="26890">28570.5</cx:pt>
          <cx:pt idx="26891">21145.5</cx:pt>
          <cx:pt idx="26892">41679</cx:pt>
          <cx:pt idx="26893">26316</cx:pt>
          <cx:pt idx="26894">62527.5</cx:pt>
          <cx:pt idx="26895">22878</cx:pt>
          <cx:pt idx="26896">32260.5</cx:pt>
          <cx:pt idx="26897">25542</cx:pt>
          <cx:pt idx="26898">51876</cx:pt>
          <cx:pt idx="26899">68022</cx:pt>
          <cx:pt idx="26900">21649.5</cx:pt>
          <cx:pt idx="26901">52065</cx:pt>
          <cx:pt idx="26902">26226</cx:pt>
          <cx:pt idx="26903">6750</cx:pt>
          <cx:pt idx="26904">44748</cx:pt>
          <cx:pt idx="26905">51201</cx:pt>
          <cx:pt idx="26906">44437.5</cx:pt>
          <cx:pt idx="26907">17991</cx:pt>
          <cx:pt idx="26908">19435.5</cx:pt>
          <cx:pt idx="26909">32017.5</cx:pt>
          <cx:pt idx="26910">12375</cx:pt>
          <cx:pt idx="26911">11250</cx:pt>
          <cx:pt idx="26912">48586.5</cx:pt>
          <cx:pt idx="26913">10125</cx:pt>
          <cx:pt idx="26914">25965</cx:pt>
          <cx:pt idx="26915">13500</cx:pt>
          <cx:pt idx="26916">24259.5</cx:pt>
          <cx:pt idx="26917">23769</cx:pt>
          <cx:pt idx="26918">21996</cx:pt>
          <cx:pt idx="26919">25821</cx:pt>
          <cx:pt idx="26920">8613</cx:pt>
          <cx:pt idx="26921">26109</cx:pt>
          <cx:pt idx="26922">30280.5</cx:pt>
          <cx:pt idx="26923">35028</cx:pt>
          <cx:pt idx="26924">28179</cx:pt>
          <cx:pt idx="26925">22068</cx:pt>
          <cx:pt idx="26926">29695.5</cx:pt>
          <cx:pt idx="26927">14625</cx:pt>
          <cx:pt idx="26928">43312.5</cx:pt>
          <cx:pt idx="26929">42142.5</cx:pt>
          <cx:pt idx="26930">20938.5</cx:pt>
          <cx:pt idx="26931">16006.5</cx:pt>
          <cx:pt idx="26932">16654.5</cx:pt>
          <cx:pt idx="26933">25411.5</cx:pt>
          <cx:pt idx="26934">24939</cx:pt>
          <cx:pt idx="26935">6750</cx:pt>
          <cx:pt idx="26936">22018.5</cx:pt>
          <cx:pt idx="26937">18225</cx:pt>
          <cx:pt idx="26938">25830</cx:pt>
          <cx:pt idx="26939">10345.5</cx:pt>
          <cx:pt idx="26940">31261.5</cx:pt>
          <cx:pt idx="26941">17167.5</cx:pt>
          <cx:pt idx="26942">46701</cx:pt>
          <cx:pt idx="26943">43654.5</cx:pt>
          <cx:pt idx="26944">32296.5</cx:pt>
          <cx:pt idx="26945">9000</cx:pt>
          <cx:pt idx="26946">26145</cx:pt>
          <cx:pt idx="26947">10201.5</cx:pt>
          <cx:pt idx="26948">44433</cx:pt>
          <cx:pt idx="26949">39721.5</cx:pt>
          <cx:pt idx="26950">24246</cx:pt>
          <cx:pt idx="26951">24156</cx:pt>
          <cx:pt idx="26952">23931</cx:pt>
          <cx:pt idx="26953">34555.5</cx:pt>
          <cx:pt idx="26954">45000</cx:pt>
          <cx:pt idx="26955">27994.5</cx:pt>
          <cx:pt idx="26956">40500</cx:pt>
          <cx:pt idx="26957">29394</cx:pt>
          <cx:pt idx="26958">23319</cx:pt>
          <cx:pt idx="26959">32337</cx:pt>
          <cx:pt idx="26960">15507</cx:pt>
          <cx:pt idx="26961">14350.5</cx:pt>
          <cx:pt idx="26962">16542</cx:pt>
          <cx:pt idx="26963">29970</cx:pt>
          <cx:pt idx="26964">24961.5</cx:pt>
          <cx:pt idx="26965">19435.5</cx:pt>
          <cx:pt idx="26966">27760.5</cx:pt>
          <cx:pt idx="26967">19345.5</cx:pt>
          <cx:pt idx="26968">19282.5</cx:pt>
          <cx:pt idx="26969">14638.5</cx:pt>
          <cx:pt idx="26970">7371</cx:pt>
          <cx:pt idx="26971">31500</cx:pt>
          <cx:pt idx="26972">23800.5</cx:pt>
          <cx:pt idx="26973">30735</cx:pt>
          <cx:pt idx="26974">6750</cx:pt>
          <cx:pt idx="26975">23773.5</cx:pt>
          <cx:pt idx="26976">30078</cx:pt>
          <cx:pt idx="26977">16618.5</cx:pt>
          <cx:pt idx="26978">20988</cx:pt>
          <cx:pt idx="26979">10066.5</cx:pt>
          <cx:pt idx="26980">22266</cx:pt>
          <cx:pt idx="26981">12375</cx:pt>
          <cx:pt idx="26982">46701</cx:pt>
          <cx:pt idx="26983">25618.5</cx:pt>
          <cx:pt idx="26984">26487</cx:pt>
          <cx:pt idx="26985">21775.5</cx:pt>
          <cx:pt idx="26986">27585</cx:pt>
          <cx:pt idx="26987">40887</cx:pt>
          <cx:pt idx="26988">7875</cx:pt>
          <cx:pt idx="26989">25375.5</cx:pt>
          <cx:pt idx="26990">29362.5</cx:pt>
          <cx:pt idx="26991">21996</cx:pt>
          <cx:pt idx="26992">17347.5</cx:pt>
          <cx:pt idx="26993">35392.5</cx:pt>
          <cx:pt idx="26994">38479.5</cx:pt>
          <cx:pt idx="26995">32602.5</cx:pt>
          <cx:pt idx="26996">20173.5</cx:pt>
          <cx:pt idx="26997">28125</cx:pt>
          <cx:pt idx="26998">17694</cx:pt>
          <cx:pt idx="26999">17905.5</cx:pt>
          <cx:pt idx="27000">71253</cx:pt>
          <cx:pt idx="27001">76909.5</cx:pt>
          <cx:pt idx="27002">32323.5</cx:pt>
          <cx:pt idx="27003">22500</cx:pt>
          <cx:pt idx="27004">18040.5</cx:pt>
          <cx:pt idx="27005">31522.5</cx:pt>
          <cx:pt idx="27006">41085</cx:pt>
          <cx:pt idx="27007">43524</cx:pt>
          <cx:pt idx="27008">15264</cx:pt>
          <cx:pt idx="27009">30717</cx:pt>
          <cx:pt idx="27010">20542.5</cx:pt>
          <cx:pt idx="27011">23643</cx:pt>
          <cx:pt idx="27012">28719</cx:pt>
          <cx:pt idx="27013">28237.5</cx:pt>
          <cx:pt idx="27014">13090.5</cx:pt>
          <cx:pt idx="27015">21685.5</cx:pt>
          <cx:pt idx="27016">22702.5</cx:pt>
          <cx:pt idx="27017">20250</cx:pt>
          <cx:pt idx="27018">14769</cx:pt>
          <cx:pt idx="27019">55962</cx:pt>
          <cx:pt idx="27020">67203</cx:pt>
          <cx:pt idx="27021">30109.5</cx:pt>
          <cx:pt idx="27022">18252</cx:pt>
          <cx:pt idx="27023">9400.5</cx:pt>
          <cx:pt idx="27024">40320</cx:pt>
          <cx:pt idx="27025">32116.5</cx:pt>
          <cx:pt idx="27026">38353.5</cx:pt>
          <cx:pt idx="27027">58882.5</cx:pt>
          <cx:pt idx="27028">21541.5</cx:pt>
          <cx:pt idx="27029">18306</cx:pt>
          <cx:pt idx="27030">9751.5</cx:pt>
          <cx:pt idx="27031">28692</cx:pt>
          <cx:pt idx="27032">39384</cx:pt>
          <cx:pt idx="27033">24984</cx:pt>
          <cx:pt idx="27034">13500</cx:pt>
          <cx:pt idx="27035">12721.5</cx:pt>
          <cx:pt idx="27036">64395</cx:pt>
          <cx:pt idx="27037">13500</cx:pt>
          <cx:pt idx="27038">11560.5</cx:pt>
          <cx:pt idx="27039">10345.5</cx:pt>
          <cx:pt idx="27040">48586.5</cx:pt>
          <cx:pt idx="27041">37399.5</cx:pt>
          <cx:pt idx="27042">29875.5</cx:pt>
          <cx:pt idx="27043">21775.5</cx:pt>
          <cx:pt idx="27044">25618.5</cx:pt>
          <cx:pt idx="27045">26217</cx:pt>
          <cx:pt idx="27046">17797.5</cx:pt>
          <cx:pt idx="27047">30105</cx:pt>
          <cx:pt idx="27048">23107.5</cx:pt>
          <cx:pt idx="27049">10521</cx:pt>
          <cx:pt idx="27050">13869</cx:pt>
          <cx:pt idx="27051">27000</cx:pt>
          <cx:pt idx="27052">66757.5</cx:pt>
          <cx:pt idx="27053">25902</cx:pt>
          <cx:pt idx="27054">24129</cx:pt>
          <cx:pt idx="27055">52686</cx:pt>
          <cx:pt idx="27056">18810</cx:pt>
          <cx:pt idx="27057">43947</cx:pt>
          <cx:pt idx="27058">32373</cx:pt>
          <cx:pt idx="27059">20673</cx:pt>
          <cx:pt idx="27060">26194.5</cx:pt>
          <cx:pt idx="27061">40914</cx:pt>
          <cx:pt idx="27062">31522.5</cx:pt>
          <cx:pt idx="27063">33493.5</cx:pt>
          <cx:pt idx="27064">23494.5</cx:pt>
          <cx:pt idx="27065">57505.5</cx:pt>
          <cx:pt idx="27066">49086</cx:pt>
          <cx:pt idx="27067">23494.5</cx:pt>
          <cx:pt idx="27068">7875</cx:pt>
          <cx:pt idx="27069">22437</cx:pt>
          <cx:pt idx="27070">11223</cx:pt>
          <cx:pt idx="27071">17716.5</cx:pt>
          <cx:pt idx="27072">31950</cx:pt>
          <cx:pt idx="27073">11826</cx:pt>
          <cx:pt idx="27074">25537.5</cx:pt>
          <cx:pt idx="27075">5935.5</cx:pt>
          <cx:pt idx="27076">13419</cx:pt>
          <cx:pt idx="27077">47664</cx:pt>
          <cx:pt idx="27078">47322</cx:pt>
          <cx:pt idx="27079">14872.5</cx:pt>
          <cx:pt idx="27080">24714</cx:pt>
          <cx:pt idx="27081">32053.5</cx:pt>
          <cx:pt idx="27082">7582.5</cx:pt>
          <cx:pt idx="27083">21906</cx:pt>
          <cx:pt idx="27084">11155.5</cx:pt>
          <cx:pt idx="27085">55368</cx:pt>
          <cx:pt idx="27086">11101.5</cx:pt>
          <cx:pt idx="27087">9000</cx:pt>
          <cx:pt idx="27088">13068</cx:pt>
          <cx:pt idx="27089">18171</cx:pt>
          <cx:pt idx="27090">38070</cx:pt>
          <cx:pt idx="27091">24484.5</cx:pt>
          <cx:pt idx="27092">13500</cx:pt>
          <cx:pt idx="27093">28444.5</cx:pt>
          <cx:pt idx="27094">13644</cx:pt>
          <cx:pt idx="27095">79708.5</cx:pt>
          <cx:pt idx="27096">47754</cx:pt>
          <cx:pt idx="27097">9486</cx:pt>
          <cx:pt idx="27098">26316</cx:pt>
          <cx:pt idx="27099">16695</cx:pt>
          <cx:pt idx="27100">25861.5</cx:pt>
          <cx:pt idx="27101">18616.5</cx:pt>
          <cx:pt idx="27102">17419.5</cx:pt>
          <cx:pt idx="27103">16366.5</cx:pt>
          <cx:pt idx="27104">20250</cx:pt>
          <cx:pt idx="27105">19125</cx:pt>
          <cx:pt idx="27106">16024.5</cx:pt>
          <cx:pt idx="27107">11047.5</cx:pt>
          <cx:pt idx="27108">22050</cx:pt>
          <cx:pt idx="27109">17208</cx:pt>
          <cx:pt idx="27110">27787.5</cx:pt>
          <cx:pt idx="27111">9000</cx:pt>
          <cx:pt idx="27112">22216.5</cx:pt>
          <cx:pt idx="27113">31653</cx:pt>
          <cx:pt idx="27114">19134</cx:pt>
          <cx:pt idx="27115">38839.5</cx:pt>
          <cx:pt idx="27116">43002</cx:pt>
          <cx:pt idx="27117">32521.5</cx:pt>
          <cx:pt idx="27118">20677.5</cx:pt>
          <cx:pt idx="27119">34573.5</cx:pt>
          <cx:pt idx="27120">7573.5</cx:pt>
          <cx:pt idx="27121">38452.5</cx:pt>
          <cx:pt idx="27122">47943</cx:pt>
          <cx:pt idx="27123">28831.5</cx:pt>
          <cx:pt idx="27124">20641.5</cx:pt>
          <cx:pt idx="27125">21109.5</cx:pt>
          <cx:pt idx="27126">10440</cx:pt>
          <cx:pt idx="27127">44752.5</cx:pt>
          <cx:pt idx="27128">14179.5</cx:pt>
          <cx:pt idx="27129">53329.5</cx:pt>
          <cx:pt idx="27130">37179</cx:pt>
          <cx:pt idx="27131">10053</cx:pt>
          <cx:pt idx="27132">46084.5</cx:pt>
          <cx:pt idx="27133">33642</cx:pt>
          <cx:pt idx="27134">29250</cx:pt>
          <cx:pt idx="27135">38803.5</cx:pt>
          <cx:pt idx="27136">31189.5</cx:pt>
          <cx:pt idx="27137">24259.5</cx:pt>
          <cx:pt idx="27138">40887</cx:pt>
          <cx:pt idx="27139">33165</cx:pt>
          <cx:pt idx="27140">30226.5</cx:pt>
          <cx:pt idx="27141">30415.5</cx:pt>
          <cx:pt idx="27142">22954.5</cx:pt>
          <cx:pt idx="27143">10125</cx:pt>
          <cx:pt idx="27144">24471</cx:pt>
          <cx:pt idx="27145">46084.5</cx:pt>
          <cx:pt idx="27146">36355.5</cx:pt>
          <cx:pt idx="27147">22599</cx:pt>
          <cx:pt idx="27148">14854.5</cx:pt>
          <cx:pt idx="27149">38133</cx:pt>
          <cx:pt idx="27150">20178</cx:pt>
          <cx:pt idx="27151">23494.5</cx:pt>
          <cx:pt idx="27152">20799</cx:pt>
          <cx:pt idx="27153">9000</cx:pt>
          <cx:pt idx="27154">39478.5</cx:pt>
          <cx:pt idx="27155">12037.5</cx:pt>
          <cx:pt idx="27156">16200</cx:pt>
          <cx:pt idx="27157">37800</cx:pt>
          <cx:pt idx="27158">9000</cx:pt>
          <cx:pt idx="27159">26487</cx:pt>
          <cx:pt idx="27160">40216.5</cx:pt>
          <cx:pt idx="27161">46084.5</cx:pt>
          <cx:pt idx="27162">24939</cx:pt>
          <cx:pt idx="27163">6750</cx:pt>
          <cx:pt idx="27164">31675.5</cx:pt>
          <cx:pt idx="27165">19246.5</cx:pt>
          <cx:pt idx="27166">52321.5</cx:pt>
          <cx:pt idx="27167">21964.5</cx:pt>
          <cx:pt idx="27168">26946</cx:pt>
          <cx:pt idx="27169">46606.5</cx:pt>
          <cx:pt idx="27170">36459</cx:pt>
          <cx:pt idx="27171">21847.5</cx:pt>
          <cx:pt idx="27172">23872.5</cx:pt>
          <cx:pt idx="27173">23692.5</cx:pt>
          <cx:pt idx="27174">27864</cx:pt>
          <cx:pt idx="27175">13554</cx:pt>
          <cx:pt idx="27176">20736</cx:pt>
          <cx:pt idx="27177">18040.5</cx:pt>
          <cx:pt idx="27178">16146</cx:pt>
          <cx:pt idx="27179">25866</cx:pt>
          <cx:pt idx="27180">23719.5</cx:pt>
          <cx:pt idx="27181">16164</cx:pt>
          <cx:pt idx="27182">44748</cx:pt>
          <cx:pt idx="27183">37669.5</cx:pt>
          <cx:pt idx="27184">56263.5</cx:pt>
          <cx:pt idx="27185">46422</cx:pt>
          <cx:pt idx="27186">47704.5</cx:pt>
          <cx:pt idx="27187">8878.5</cx:pt>
          <cx:pt idx="27188">59355</cx:pt>
          <cx:pt idx="27189">10881</cx:pt>
          <cx:pt idx="27190">16875</cx:pt>
          <cx:pt idx="27191">6772.5</cx:pt>
          <cx:pt idx="27192">19579.5</cx:pt>
          <cx:pt idx="27193">14157</cx:pt>
          <cx:pt idx="27194">36049.5</cx:pt>
          <cx:pt idx="27195">29097</cx:pt>
          <cx:pt idx="27196">10849.5</cx:pt>
          <cx:pt idx="27197">32251.5</cx:pt>
          <cx:pt idx="27198">20295</cx:pt>
          <cx:pt idx="27199">26217</cx:pt>
          <cx:pt idx="27200">26901</cx:pt>
          <cx:pt idx="27201">30384</cx:pt>
          <cx:pt idx="27202">21375</cx:pt>
          <cx:pt idx="27203">14481</cx:pt>
          <cx:pt idx="27204">65065.5</cx:pt>
          <cx:pt idx="27205">62568</cx:pt>
          <cx:pt idx="27206">26982</cx:pt>
          <cx:pt idx="27207">15268.5</cx:pt>
          <cx:pt idx="27208">22180.5</cx:pt>
          <cx:pt idx="27209">30384</cx:pt>
          <cx:pt idx="27210">18792</cx:pt>
          <cx:pt idx="27211">19530</cx:pt>
          <cx:pt idx="27212">36229.5</cx:pt>
          <cx:pt idx="27213">33156</cx:pt>
          <cx:pt idx="27214">35491.5</cx:pt>
          <cx:pt idx="27215">6813</cx:pt>
          <cx:pt idx="27216">29610</cx:pt>
          <cx:pt idx="27217">41296.5</cx:pt>
          <cx:pt idx="27218">21780</cx:pt>
          <cx:pt idx="27219">27549</cx:pt>
          <cx:pt idx="27220">29034</cx:pt>
          <cx:pt idx="27221">18733.5</cx:pt>
          <cx:pt idx="27222">51948</cx:pt>
          <cx:pt idx="27223">39118.5</cx:pt>
          <cx:pt idx="27224">57672</cx:pt>
          <cx:pt idx="27225">46179</cx:pt>
          <cx:pt idx="27226">39199.5</cx:pt>
          <cx:pt idx="27227">21847.5</cx:pt>
          <cx:pt idx="27228">10462.5</cx:pt>
          <cx:pt idx="27229">20830.5</cx:pt>
          <cx:pt idx="27230">9000</cx:pt>
          <cx:pt idx="27231">16564.5</cx:pt>
          <cx:pt idx="27232">25218</cx:pt>
          <cx:pt idx="27233">23494.5</cx:pt>
          <cx:pt idx="27234">63499.5</cx:pt>
          <cx:pt idx="27235">31630.5</cx:pt>
          <cx:pt idx="27236">24435</cx:pt>
          <cx:pt idx="27237">42642</cx:pt>
          <cx:pt idx="27238">29677.5</cx:pt>
          <cx:pt idx="27239">35739</cx:pt>
          <cx:pt idx="27240">31630.5</cx:pt>
          <cx:pt idx="27241">21888</cx:pt>
          <cx:pt idx="27242">16335</cx:pt>
          <cx:pt idx="27243">34024.5</cx:pt>
          <cx:pt idx="27244">46084.5</cx:pt>
          <cx:pt idx="27245">38938.5</cx:pt>
          <cx:pt idx="27246">37800</cx:pt>
          <cx:pt idx="27247">23692.5</cx:pt>
          <cx:pt idx="27248">50544</cx:pt>
          <cx:pt idx="27249">24268.5</cx:pt>
          <cx:pt idx="27250">37255.5</cx:pt>
          <cx:pt idx="27251">93100.5</cx:pt>
          <cx:pt idx="27252">30078</cx:pt>
          <cx:pt idx="27253">24768</cx:pt>
          <cx:pt idx="27254">13734</cx:pt>
          <cx:pt idx="27255">47781</cx:pt>
          <cx:pt idx="27256">24592.5</cx:pt>
          <cx:pt idx="27257">57685.5</cx:pt>
          <cx:pt idx="27258">10557</cx:pt>
          <cx:pt idx="27259">42228</cx:pt>
          <cx:pt idx="27260">23625</cx:pt>
          <cx:pt idx="27261">40230</cx:pt>
          <cx:pt idx="27262">16713</cx:pt>
          <cx:pt idx="27263">6066</cx:pt>
          <cx:pt idx="27264">36000</cx:pt>
          <cx:pt idx="27265">46570.5</cx:pt>
          <cx:pt idx="27266">26307</cx:pt>
          <cx:pt idx="27267">21753</cx:pt>
          <cx:pt idx="27268">37800</cx:pt>
          <cx:pt idx="27269">8482.5</cx:pt>
          <cx:pt idx="27270">16051.5</cx:pt>
          <cx:pt idx="27271">23755.5</cx:pt>
          <cx:pt idx="27272">37800</cx:pt>
          <cx:pt idx="27273">62568</cx:pt>
          <cx:pt idx="27274">31500</cx:pt>
          <cx:pt idx="27275">25258.5</cx:pt>
          <cx:pt idx="27276">29970</cx:pt>
          <cx:pt idx="27277">45679.5</cx:pt>
          <cx:pt idx="27278">72828</cx:pt>
          <cx:pt idx="27279">6939</cx:pt>
          <cx:pt idx="27280">22176</cx:pt>
          <cx:pt idx="27281">15255</cx:pt>
          <cx:pt idx="27282">7875</cx:pt>
          <cx:pt idx="27283">40500</cx:pt>
          <cx:pt idx="27284">18630</cx:pt>
          <cx:pt idx="27285">10125</cx:pt>
          <cx:pt idx="27286">24961.5</cx:pt>
          <cx:pt idx="27287">29839.5</cx:pt>
          <cx:pt idx="27288">14625</cx:pt>
          <cx:pt idx="27289">61776</cx:pt>
          <cx:pt idx="27290">15061.5</cx:pt>
          <cx:pt idx="27291">12492</cx:pt>
          <cx:pt idx="27292">39069</cx:pt>
          <cx:pt idx="27293">30145.5</cx:pt>
          <cx:pt idx="27294">11430</cx:pt>
          <cx:pt idx="27295">29947.5</cx:pt>
          <cx:pt idx="27296">12456</cx:pt>
          <cx:pt idx="27297">7731</cx:pt>
          <cx:pt idx="27298">45612</cx:pt>
          <cx:pt idx="27299">9801</cx:pt>
          <cx:pt idx="27300">4738.5</cx:pt>
          <cx:pt idx="27301">21865.5</cx:pt>
          <cx:pt idx="27302">55372.5</cx:pt>
          <cx:pt idx="27303">43375.5</cx:pt>
          <cx:pt idx="27304">20605.5</cx:pt>
          <cx:pt idx="27305">13500</cx:pt>
          <cx:pt idx="27306">10125</cx:pt>
          <cx:pt idx="27307">15192</cx:pt>
          <cx:pt idx="27308">38200.5</cx:pt>
          <cx:pt idx="27309">10408.5</cx:pt>
          <cx:pt idx="27310">23319</cx:pt>
          <cx:pt idx="27311">14769</cx:pt>
          <cx:pt idx="27312">43825.5</cx:pt>
          <cx:pt idx="27313">37800</cx:pt>
          <cx:pt idx="27314">46044</cx:pt>
          <cx:pt idx="27315">8901</cx:pt>
          <cx:pt idx="27316">15709.5</cx:pt>
          <cx:pt idx="27317">20124</cx:pt>
          <cx:pt idx="27318">28935</cx:pt>
          <cx:pt idx="27319">49941</cx:pt>
          <cx:pt idx="27320">34587</cx:pt>
          <cx:pt idx="27321">24412.5</cx:pt>
          <cx:pt idx="27322">36229.5</cx:pt>
          <cx:pt idx="27323">16011</cx:pt>
          <cx:pt idx="27324">13500</cx:pt>
          <cx:pt idx="27325">19777.5</cx:pt>
          <cx:pt idx="27326">64188</cx:pt>
          <cx:pt idx="27327">24070.5</cx:pt>
          <cx:pt idx="27328">101250</cx:pt>
          <cx:pt idx="27329">9000</cx:pt>
          <cx:pt idx="27330">34465.5</cx:pt>
          <cx:pt idx="27331">33493.5</cx:pt>
          <cx:pt idx="27332">9000</cx:pt>
          <cx:pt idx="27333">31131</cx:pt>
          <cx:pt idx="27334">10345.5</cx:pt>
          <cx:pt idx="27335">22689</cx:pt>
          <cx:pt idx="27336">11250</cx:pt>
          <cx:pt idx="27337">19737</cx:pt>
          <cx:pt idx="27338">9459</cx:pt>
          <cx:pt idx="27339">10125</cx:pt>
          <cx:pt idx="27340">21334.5</cx:pt>
          <cx:pt idx="27341">29808</cx:pt>
          <cx:pt idx="27342">26928</cx:pt>
          <cx:pt idx="27343">25537.5</cx:pt>
          <cx:pt idx="27344">20416.5</cx:pt>
          <cx:pt idx="27345">30298.5</cx:pt>
          <cx:pt idx="27346">12001.5</cx:pt>
          <cx:pt idx="27347">33025.5</cx:pt>
          <cx:pt idx="27348">17802</cx:pt>
          <cx:pt idx="27349">26086.5</cx:pt>
          <cx:pt idx="27350">14607</cx:pt>
          <cx:pt idx="27351">24412.5</cx:pt>
          <cx:pt idx="27352">13500</cx:pt>
          <cx:pt idx="27353">36576</cx:pt>
          <cx:pt idx="27354">26086.5</cx:pt>
          <cx:pt idx="27355">29250</cx:pt>
          <cx:pt idx="27356">43857</cx:pt>
          <cx:pt idx="27357">14751</cx:pt>
          <cx:pt idx="27358">24426</cx:pt>
          <cx:pt idx="27359">13500</cx:pt>
          <cx:pt idx="27360">36459</cx:pt>
          <cx:pt idx="27361">46480.5</cx:pt>
          <cx:pt idx="27362">39474</cx:pt>
          <cx:pt idx="27363">29079</cx:pt>
          <cx:pt idx="27364">39307.5</cx:pt>
          <cx:pt idx="27365">42012</cx:pt>
          <cx:pt idx="27366">30262.5</cx:pt>
          <cx:pt idx="27367">30253.5</cx:pt>
          <cx:pt idx="27368">27549</cx:pt>
          <cx:pt idx="27369">27715.5</cx:pt>
          <cx:pt idx="27370">23319</cx:pt>
          <cx:pt idx="27371">45954</cx:pt>
          <cx:pt idx="27372">40783.5</cx:pt>
          <cx:pt idx="27373">28845</cx:pt>
          <cx:pt idx="27374">34110</cx:pt>
          <cx:pt idx="27375">29151</cx:pt>
          <cx:pt idx="27376">9000</cx:pt>
          <cx:pt idx="27377">22743</cx:pt>
          <cx:pt idx="27378">41692.5</cx:pt>
          <cx:pt idx="27379">24898.5</cx:pt>
          <cx:pt idx="27380">16668</cx:pt>
          <cx:pt idx="27381">36733.5</cx:pt>
          <cx:pt idx="27382">8356.5</cx:pt>
          <cx:pt idx="27383">16002</cx:pt>
          <cx:pt idx="27384">22018.5</cx:pt>
          <cx:pt idx="27385">48082.5</cx:pt>
          <cx:pt idx="27386">28831.5</cx:pt>
          <cx:pt idx="27387">29380.5</cx:pt>
          <cx:pt idx="27388">14836.5</cx:pt>
          <cx:pt idx="27389">14391</cx:pt>
          <cx:pt idx="27390">16006.5</cx:pt>
          <cx:pt idx="27391">38938.5</cx:pt>
          <cx:pt idx="27392">8613</cx:pt>
          <cx:pt idx="27393">7474.5</cx:pt>
          <cx:pt idx="27394">21883.5</cx:pt>
          <cx:pt idx="27395">24030</cx:pt>
          <cx:pt idx="27396">23724</cx:pt>
          <cx:pt idx="27397">31153.5</cx:pt>
          <cx:pt idx="27398">31639.5</cx:pt>
          <cx:pt idx="27399">50512.5</cx:pt>
          <cx:pt idx="27400">61011</cx:pt>
          <cx:pt idx="27401">39514.5</cx:pt>
          <cx:pt idx="27402">25492.5</cx:pt>
          <cx:pt idx="27403">26446.5</cx:pt>
          <cx:pt idx="27404">17950.5</cx:pt>
          <cx:pt idx="27405">57676.5</cx:pt>
          <cx:pt idx="27406">19170</cx:pt>
          <cx:pt idx="27407">20628</cx:pt>
          <cx:pt idx="27408">10953</cx:pt>
          <cx:pt idx="27409">6174</cx:pt>
          <cx:pt idx="27410">23850</cx:pt>
          <cx:pt idx="27411">13500</cx:pt>
          <cx:pt idx="27412">30393</cx:pt>
          <cx:pt idx="27413">57127.5</cx:pt>
          <cx:pt idx="27414">72036</cx:pt>
          <cx:pt idx="27415">47385</cx:pt>
          <cx:pt idx="27416">10503</cx:pt>
          <cx:pt idx="27417">20907</cx:pt>
          <cx:pt idx="27418">16150.5</cx:pt>
          <cx:pt idx="27419">13500</cx:pt>
          <cx:pt idx="27420">26176.5</cx:pt>
          <cx:pt idx="27421">26986.5</cx:pt>
          <cx:pt idx="27422">27423</cx:pt>
          <cx:pt idx="27423">21361.5</cx:pt>
          <cx:pt idx="27424">8280</cx:pt>
          <cx:pt idx="27425">22279.5</cx:pt>
          <cx:pt idx="27426">33277.5</cx:pt>
          <cx:pt idx="27427">14620.5</cx:pt>
          <cx:pt idx="27428">24984</cx:pt>
          <cx:pt idx="27429">27679.5</cx:pt>
          <cx:pt idx="27430">52015.5</cx:pt>
          <cx:pt idx="27431">23755.5</cx:pt>
          <cx:pt idx="27432">15750</cx:pt>
          <cx:pt idx="27433">30123</cx:pt>
          <cx:pt idx="27434">12960</cx:pt>
          <cx:pt idx="27435">39604.5</cx:pt>
          <cx:pt idx="27436">17446.5</cx:pt>
          <cx:pt idx="27437">32895</cx:pt>
          <cx:pt idx="27438">25348.5</cx:pt>
          <cx:pt idx="27439">9000</cx:pt>
          <cx:pt idx="27440">43659</cx:pt>
          <cx:pt idx="27441">33025.5</cx:pt>
          <cx:pt idx="27442">62698.5</cx:pt>
          <cx:pt idx="27443">36315</cx:pt>
          <cx:pt idx="27444">34780.5</cx:pt>
          <cx:pt idx="27445">19255.5</cx:pt>
          <cx:pt idx="27446">10080</cx:pt>
          <cx:pt idx="27447">19746</cx:pt>
          <cx:pt idx="27448">30568.5</cx:pt>
          <cx:pt idx="27449">61767</cx:pt>
          <cx:pt idx="27450">36747</cx:pt>
          <cx:pt idx="27451">37134</cx:pt>
          <cx:pt idx="27452">69912</cx:pt>
          <cx:pt idx="27453">18589.5</cx:pt>
          <cx:pt idx="27454">34429.5</cx:pt>
          <cx:pt idx="27455">17370</cx:pt>
          <cx:pt idx="27456">34074</cx:pt>
          <cx:pt idx="27457">13500</cx:pt>
          <cx:pt idx="27458">62005.5</cx:pt>
          <cx:pt idx="27459">9657</cx:pt>
          <cx:pt idx="27460">6750</cx:pt>
          <cx:pt idx="27461">19129.5</cx:pt>
          <cx:pt idx="27462">26640</cx:pt>
          <cx:pt idx="27463">40734</cx:pt>
          <cx:pt idx="27464">54639</cx:pt>
          <cx:pt idx="27465">24246</cx:pt>
          <cx:pt idx="27466">30564</cx:pt>
          <cx:pt idx="27467">54976.5</cx:pt>
          <cx:pt idx="27468">37800</cx:pt>
          <cx:pt idx="27469">21208.5</cx:pt>
          <cx:pt idx="27470">30289.5</cx:pt>
          <cx:pt idx="27471">19264.5</cx:pt>
          <cx:pt idx="27472">17019</cx:pt>
          <cx:pt idx="27473">50544</cx:pt>
          <cx:pt idx="27474">14206.5</cx:pt>
          <cx:pt idx="27475">51948</cx:pt>
          <cx:pt idx="27476">43915.5</cx:pt>
          <cx:pt idx="27477">29160</cx:pt>
          <cx:pt idx="27478">29700</cx:pt>
          <cx:pt idx="27479">30717</cx:pt>
          <cx:pt idx="27480">16011</cx:pt>
          <cx:pt idx="27481">15822</cx:pt>
          <cx:pt idx="27482">35842.5</cx:pt>
          <cx:pt idx="27483">18688.5</cx:pt>
          <cx:pt idx="27484">19417.5</cx:pt>
          <cx:pt idx="27485">23944.5</cx:pt>
          <cx:pt idx="27486">18306</cx:pt>
          <cx:pt idx="27487">11911.5</cx:pt>
          <cx:pt idx="27488">53253</cx:pt>
          <cx:pt idx="27489">20250</cx:pt>
          <cx:pt idx="27490">38556</cx:pt>
          <cx:pt idx="27491">53419.5</cx:pt>
          <cx:pt idx="27492">34443</cx:pt>
          <cx:pt idx="27493">20250</cx:pt>
          <cx:pt idx="27494">42444</cx:pt>
          <cx:pt idx="27495">25816.5</cx:pt>
          <cx:pt idx="27496">9000</cx:pt>
          <cx:pt idx="27497">28147.5</cx:pt>
          <cx:pt idx="27498">23836.5</cx:pt>
          <cx:pt idx="27499">33642</cx:pt>
          <cx:pt idx="27500">9000</cx:pt>
          <cx:pt idx="27501">24525</cx:pt>
          <cx:pt idx="27502">29920.5</cx:pt>
          <cx:pt idx="27503">16456.5</cx:pt>
          <cx:pt idx="27504">16366.5</cx:pt>
          <cx:pt idx="27505">6750</cx:pt>
          <cx:pt idx="27506">35622</cx:pt>
          <cx:pt idx="27507">46926</cx:pt>
          <cx:pt idx="27508">8820</cx:pt>
          <cx:pt idx="27509">50067</cx:pt>
          <cx:pt idx="27510">16096.5</cx:pt>
          <cx:pt idx="27511">28845</cx:pt>
          <cx:pt idx="27512">6822</cx:pt>
          <cx:pt idx="27513">41661</cx:pt>
          <cx:pt idx="27514">61443</cx:pt>
          <cx:pt idx="27515">50116.5</cx:pt>
          <cx:pt idx="27516">26739</cx:pt>
          <cx:pt idx="27517">15376.5</cx:pt>
          <cx:pt idx="27518">27211.5</cx:pt>
          <cx:pt idx="27519">13500</cx:pt>
          <cx:pt idx="27520">43191</cx:pt>
          <cx:pt idx="27521">37800</cx:pt>
          <cx:pt idx="27522">11250</cx:pt>
          <cx:pt idx="27523">21361.5</cx:pt>
          <cx:pt idx="27524">52492.5</cx:pt>
          <cx:pt idx="27525">36459</cx:pt>
          <cx:pt idx="27526">20979</cx:pt>
          <cx:pt idx="27527">21109.5</cx:pt>
          <cx:pt idx="27528">19129.5</cx:pt>
          <cx:pt idx="27529">21037.5</cx:pt>
          <cx:pt idx="27530">30078</cx:pt>
          <cx:pt idx="27531">51246</cx:pt>
          <cx:pt idx="27532">23827.5</cx:pt>
          <cx:pt idx="27533">33394.5</cx:pt>
          <cx:pt idx="27534">39604.5</cx:pt>
          <cx:pt idx="27535">16456.5</cx:pt>
          <cx:pt idx="27536">11250</cx:pt>
          <cx:pt idx="27537">47821.5</cx:pt>
          <cx:pt idx="27538">26748</cx:pt>
          <cx:pt idx="27539">28863</cx:pt>
          <cx:pt idx="27540">43789.5</cx:pt>
          <cx:pt idx="27541">36702</cx:pt>
          <cx:pt idx="27542">40941</cx:pt>
          <cx:pt idx="27543">26640</cx:pt>
          <cx:pt idx="27544">13185</cx:pt>
          <cx:pt idx="27545">58333.5</cx:pt>
          <cx:pt idx="27546">34456.5</cx:pt>
          <cx:pt idx="27547">30078</cx:pt>
          <cx:pt idx="27548">19255.5</cx:pt>
          <cx:pt idx="27549">7875</cx:pt>
          <cx:pt idx="27550">21334.5</cx:pt>
          <cx:pt idx="27551">46183.5</cx:pt>
          <cx:pt idx="27552">5692.5</cx:pt>
          <cx:pt idx="27553">12672</cx:pt>
          <cx:pt idx="27554">9000</cx:pt>
          <cx:pt idx="27555">15750</cx:pt>
          <cx:pt idx="27556">31500</cx:pt>
          <cx:pt idx="27557">17770.5</cx:pt>
          <cx:pt idx="27558">19836</cx:pt>
          <cx:pt idx="27559">36418.5</cx:pt>
          <cx:pt idx="27560">25321.5</cx:pt>
          <cx:pt idx="27561">55507.5</cx:pt>
          <cx:pt idx="27562">14805</cx:pt>
          <cx:pt idx="27563">18283.5</cx:pt>
          <cx:pt idx="27564">22333.5</cx:pt>
          <cx:pt idx="27565">12375</cx:pt>
          <cx:pt idx="27566">54675</cx:pt>
          <cx:pt idx="27567">16573.5</cx:pt>
          <cx:pt idx="27568">23944.5</cx:pt>
          <cx:pt idx="27569">59485.5</cx:pt>
          <cx:pt idx="27570">10849.5</cx:pt>
          <cx:pt idx="27571">11250</cx:pt>
          <cx:pt idx="27572">14161.5</cx:pt>
          <cx:pt idx="27573">25447.5</cx:pt>
          <cx:pt idx="27574">13666.5</cx:pt>
          <cx:pt idx="27575">9000</cx:pt>
          <cx:pt idx="27576">29839.5</cx:pt>
          <cx:pt idx="27577">26284.5</cx:pt>
          <cx:pt idx="27578">12672</cx:pt>
          <cx:pt idx="27579">17149.5</cx:pt>
          <cx:pt idx="27580">49662</cx:pt>
          <cx:pt idx="27581">38394</cx:pt>
          <cx:pt idx="27582">23625</cx:pt>
          <cx:pt idx="27583">31653</cx:pt>
          <cx:pt idx="27584">21420</cx:pt>
          <cx:pt idx="27585">40135.5</cx:pt>
          <cx:pt idx="27586">10080</cx:pt>
          <cx:pt idx="27587">26613</cx:pt>
          <cx:pt idx="27588">36976.5</cx:pt>
          <cx:pt idx="27589">23026.5</cx:pt>
          <cx:pt idx="27590">55719</cx:pt>
          <cx:pt idx="27591">20560.5</cx:pt>
          <cx:pt idx="27592">7137</cx:pt>
          <cx:pt idx="27593">26316</cx:pt>
          <cx:pt idx="27594">23683.5</cx:pt>
          <cx:pt idx="27595">29403</cx:pt>
          <cx:pt idx="27596">73444.5</cx:pt>
          <cx:pt idx="27597">31936.5</cx:pt>
          <cx:pt idx="27598">17095.5</cx:pt>
          <cx:pt idx="27599">10503</cx:pt>
          <cx:pt idx="27600">13500</cx:pt>
          <cx:pt idx="27601">22365</cx:pt>
          <cx:pt idx="27602">12420</cx:pt>
          <cx:pt idx="27603">18171</cx:pt>
          <cx:pt idx="27604">55921.5</cx:pt>
          <cx:pt idx="27605">10399.5</cx:pt>
          <cx:pt idx="27606">13963.5</cx:pt>
          <cx:pt idx="27607">16213.5</cx:pt>
          <cx:pt idx="27608">32764.5</cx:pt>
          <cx:pt idx="27609">44568</cx:pt>
          <cx:pt idx="27610">26154</cx:pt>
          <cx:pt idx="27611">20340</cx:pt>
          <cx:pt idx="27612">14539.5</cx:pt>
          <cx:pt idx="27613">9193.5</cx:pt>
          <cx:pt idx="27614">23107.5</cx:pt>
          <cx:pt idx="27615">48586.5</cx:pt>
          <cx:pt idx="27616">20250</cx:pt>
          <cx:pt idx="27617">13963.5</cx:pt>
          <cx:pt idx="27618">16438.5</cx:pt>
          <cx:pt idx="27619">44923.5</cx:pt>
          <cx:pt idx="27620">36864</cx:pt>
          <cx:pt idx="27621">48631.5</cx:pt>
          <cx:pt idx="27622">13500</cx:pt>
          <cx:pt idx="27623">16960.5</cx:pt>
          <cx:pt idx="27624">15997.5</cx:pt>
          <cx:pt idx="27625">69799.5</cx:pt>
          <cx:pt idx="27626">9922.5</cx:pt>
          <cx:pt idx="27627">32526</cx:pt>
          <cx:pt idx="27628">17869.5</cx:pt>
          <cx:pt idx="27629">10125</cx:pt>
          <cx:pt idx="27630">9000</cx:pt>
          <cx:pt idx="27631">37147.5</cx:pt>
          <cx:pt idx="27632">21888</cx:pt>
          <cx:pt idx="27633">38196</cx:pt>
          <cx:pt idx="27634">43047</cx:pt>
          <cx:pt idx="27635">38686.5</cx:pt>
          <cx:pt idx="27636">44644.5</cx:pt>
          <cx:pt idx="27637">46786.5</cx:pt>
          <cx:pt idx="27638">34825.5</cx:pt>
          <cx:pt idx="27639">41404.5</cx:pt>
          <cx:pt idx="27640">22279.5</cx:pt>
          <cx:pt idx="27641">27076.5</cx:pt>
          <cx:pt idx="27642">28557</cx:pt>
          <cx:pt idx="27643">48595.5</cx:pt>
          <cx:pt idx="27644">43006.5</cx:pt>
          <cx:pt idx="27645">12456</cx:pt>
          <cx:pt idx="27646">16587</cx:pt>
          <cx:pt idx="27647">26230.5</cx:pt>
          <cx:pt idx="27648">19134</cx:pt>
          <cx:pt idx="27649">36459</cx:pt>
          <cx:pt idx="27650">28849.5</cx:pt>
          <cx:pt idx="27651">70006.5</cx:pt>
          <cx:pt idx="27652">10953</cx:pt>
          <cx:pt idx="27653">8293.5</cx:pt>
          <cx:pt idx="27654">9922.5</cx:pt>
          <cx:pt idx="27655">37800</cx:pt>
          <cx:pt idx="27656">16047</cx:pt>
          <cx:pt idx="27657">27792</cx:pt>
          <cx:pt idx="27658">22018.5</cx:pt>
          <cx:pt idx="27659">11362.5</cx:pt>
          <cx:pt idx="27660">36328.5</cx:pt>
          <cx:pt idx="27661">39474</cx:pt>
          <cx:pt idx="27662">28917</cx:pt>
          <cx:pt idx="27663">31653</cx:pt>
          <cx:pt idx="27664">33300</cx:pt>
          <cx:pt idx="27665">10125</cx:pt>
          <cx:pt idx="27666">79155</cx:pt>
          <cx:pt idx="27667">26217</cx:pt>
          <cx:pt idx="27668">33750</cx:pt>
          <cx:pt idx="27669">10620</cx:pt>
          <cx:pt idx="27670">30406.5</cx:pt>
          <cx:pt idx="27671">10125</cx:pt>
          <cx:pt idx="27672">16213.5</cx:pt>
          <cx:pt idx="27673">28107</cx:pt>
          <cx:pt idx="27674">13279.5</cx:pt>
          <cx:pt idx="27675">16852.5</cx:pt>
          <cx:pt idx="27676">13500</cx:pt>
          <cx:pt idx="27677">10665</cx:pt>
          <cx:pt idx="27678">21114</cx:pt>
          <cx:pt idx="27679">24853.5</cx:pt>
          <cx:pt idx="27680">29839.5</cx:pt>
          <cx:pt idx="27681">26640</cx:pt>
          <cx:pt idx="27682">8671.5</cx:pt>
          <cx:pt idx="27683">7083</cx:pt>
          <cx:pt idx="27684">27643.5</cx:pt>
          <cx:pt idx="27685">27517.5</cx:pt>
          <cx:pt idx="27686">8428.5</cx:pt>
          <cx:pt idx="27687">38034</cx:pt>
          <cx:pt idx="27688">30384</cx:pt>
          <cx:pt idx="27689">22311</cx:pt>
          <cx:pt idx="27690">25321.5</cx:pt>
          <cx:pt idx="27691">19867.5</cx:pt>
          <cx:pt idx="27692">22027.5</cx:pt>
          <cx:pt idx="27693">16740</cx:pt>
          <cx:pt idx="27694">66712.5</cx:pt>
          <cx:pt idx="27695">43191</cx:pt>
          <cx:pt idx="27696">27630</cx:pt>
          <cx:pt idx="27697">37669.5</cx:pt>
          <cx:pt idx="27698">14854.5</cx:pt>
          <cx:pt idx="27699">26766</cx:pt>
          <cx:pt idx="27700">21865.5</cx:pt>
          <cx:pt idx="27701">13500</cx:pt>
          <cx:pt idx="27702">29781</cx:pt>
          <cx:pt idx="27703">31653</cx:pt>
          <cx:pt idx="27704">15651</cx:pt>
          <cx:pt idx="27705">31378.5</cx:pt>
          <cx:pt idx="27706">17338.5</cx:pt>
          <cx:pt idx="27707">30420</cx:pt>
          <cx:pt idx="27708">28890</cx:pt>
          <cx:pt idx="27709">12955.5</cx:pt>
          <cx:pt idx="27710">21672</cx:pt>
          <cx:pt idx="27711">15988.5</cx:pt>
          <cx:pt idx="27712">16519.5</cx:pt>
          <cx:pt idx="27713">41661</cx:pt>
          <cx:pt idx="27714">13162.5</cx:pt>
          <cx:pt idx="27715">11835</cx:pt>
          <cx:pt idx="27716">23746.5</cx:pt>
          <cx:pt idx="27717">35554.5</cx:pt>
          <cx:pt idx="27718">15376.5</cx:pt>
          <cx:pt idx="27719">52987.5</cx:pt>
          <cx:pt idx="27720">18936</cx:pt>
          <cx:pt idx="27721">16488</cx:pt>
          <cx:pt idx="27722">19795.5</cx:pt>
          <cx:pt idx="27723">13783.5</cx:pt>
          <cx:pt idx="27724">17149.5</cx:pt>
          <cx:pt idx="27725">14049</cx:pt>
          <cx:pt idx="27726">25879.5</cx:pt>
          <cx:pt idx="27727">13774.5</cx:pt>
          <cx:pt idx="27728">6750</cx:pt>
          <cx:pt idx="27729">22747.5</cx:pt>
          <cx:pt idx="27730">45000</cx:pt>
          <cx:pt idx="27731">11250</cx:pt>
          <cx:pt idx="27732">46899</cx:pt>
          <cx:pt idx="27733">17091</cx:pt>
          <cx:pt idx="27734">26640</cx:pt>
          <cx:pt idx="27735">41832</cx:pt>
          <cx:pt idx="27736">42475.5</cx:pt>
          <cx:pt idx="27737">50773.5</cx:pt>
          <cx:pt idx="27738">37822.5</cx:pt>
          <cx:pt idx="27739">45333</cx:pt>
          <cx:pt idx="27740">18535.5</cx:pt>
          <cx:pt idx="27741">15520.5</cx:pt>
          <cx:pt idx="27742">23413.5</cx:pt>
          <cx:pt idx="27743">57649.5</cx:pt>
          <cx:pt idx="27744">29605.5</cx:pt>
          <cx:pt idx="27745">34911</cx:pt>
          <cx:pt idx="27746">26149.5</cx:pt>
          <cx:pt idx="27747">31036.5</cx:pt>
          <cx:pt idx="27748">31887</cx:pt>
          <cx:pt idx="27749">46557</cx:pt>
          <cx:pt idx="27750">29862</cx:pt>
          <cx:pt idx="27751">9000</cx:pt>
          <cx:pt idx="27752">20979</cx:pt>
          <cx:pt idx="27753">52389</cx:pt>
          <cx:pt idx="27754">39177</cx:pt>
          <cx:pt idx="27755">26707.5</cx:pt>
          <cx:pt idx="27756">33192</cx:pt>
          <cx:pt idx="27757">27724.5</cx:pt>
          <cx:pt idx="27758">39690</cx:pt>
          <cx:pt idx="27759">51138</cx:pt>
          <cx:pt idx="27760">24304.5</cx:pt>
          <cx:pt idx="27761">9000</cx:pt>
          <cx:pt idx="27762">24939</cx:pt>
          <cx:pt idx="27763">31653</cx:pt>
          <cx:pt idx="27764">22018.5</cx:pt>
          <cx:pt idx="27765">26797.5</cx:pt>
          <cx:pt idx="27766">50004</cx:pt>
          <cx:pt idx="27767">30069</cx:pt>
          <cx:pt idx="27768">13500</cx:pt>
          <cx:pt idx="27769">20398.5</cx:pt>
          <cx:pt idx="27770">21672</cx:pt>
          <cx:pt idx="27771">12325.5</cx:pt>
          <cx:pt idx="27772">9531</cx:pt>
          <cx:pt idx="27773">17869.5</cx:pt>
          <cx:pt idx="27774">19867.5</cx:pt>
          <cx:pt idx="27775">19530</cx:pt>
          <cx:pt idx="27776">42484.5</cx:pt>
          <cx:pt idx="27777">7875</cx:pt>
          <cx:pt idx="27778">33129</cx:pt>
          <cx:pt idx="27779">30438</cx:pt>
          <cx:pt idx="27780">9301.5</cx:pt>
          <cx:pt idx="27781">12874.5</cx:pt>
          <cx:pt idx="27782">39127.5</cx:pt>
          <cx:pt idx="27783">27522</cx:pt>
          <cx:pt idx="27784">34258.5</cx:pt>
          <cx:pt idx="27785">15034.5</cx:pt>
          <cx:pt idx="27786">15642</cx:pt>
          <cx:pt idx="27787">5022</cx:pt>
          <cx:pt idx="27788">23328</cx:pt>
          <cx:pt idx="27789">35392.5</cx:pt>
          <cx:pt idx="27790">34951.5</cx:pt>
          <cx:pt idx="27791">60102</cx:pt>
          <cx:pt idx="27792">5238</cx:pt>
          <cx:pt idx="27793">35329.5</cx:pt>
          <cx:pt idx="27794">50125.5</cx:pt>
          <cx:pt idx="27795">33750</cx:pt>
          <cx:pt idx="27796">45229.5</cx:pt>
          <cx:pt idx="27797">32764.5</cx:pt>
          <cx:pt idx="27798">21006</cx:pt>
          <cx:pt idx="27799">36292.5</cx:pt>
          <cx:pt idx="27800">52015.5</cx:pt>
          <cx:pt idx="27801">47313</cx:pt>
          <cx:pt idx="27802">16839</cx:pt>
          <cx:pt idx="27803">20970</cx:pt>
          <cx:pt idx="27804">32125.5</cx:pt>
          <cx:pt idx="27805">35613</cx:pt>
          <cx:pt idx="27806">27684</cx:pt>
          <cx:pt idx="27807">13500</cx:pt>
          <cx:pt idx="27808">37800</cx:pt>
          <cx:pt idx="27809">30006</cx:pt>
          <cx:pt idx="27810">16875</cx:pt>
          <cx:pt idx="27811">3393</cx:pt>
          <cx:pt idx="27812">55377</cx:pt>
          <cx:pt idx="27813">69354</cx:pt>
          <cx:pt idx="27814">26743.5</cx:pt>
          <cx:pt idx="27815">11533.5</cx:pt>
          <cx:pt idx="27816">31261.5</cx:pt>
          <cx:pt idx="27817">13090.5</cx:pt>
          <cx:pt idx="27818">32017.5</cx:pt>
          <cx:pt idx="27819">88839</cx:pt>
          <cx:pt idx="27820">49194</cx:pt>
          <cx:pt idx="27821">39424.5</cx:pt>
          <cx:pt idx="27822">51948</cx:pt>
          <cx:pt idx="27823">31828.5</cx:pt>
          <cx:pt idx="27824">22122</cx:pt>
          <cx:pt idx="27825">17815.5</cx:pt>
          <cx:pt idx="27826">18234</cx:pt>
          <cx:pt idx="27827">14103</cx:pt>
          <cx:pt idx="27828">15111</cx:pt>
          <cx:pt idx="27829">25537.5</cx:pt>
          <cx:pt idx="27830">26217</cx:pt>
          <cx:pt idx="27831">27270</cx:pt>
          <cx:pt idx="27832">37800</cx:pt>
          <cx:pt idx="27833">26784</cx:pt>
          <cx:pt idx="27834">38817</cx:pt>
          <cx:pt idx="27835">9000</cx:pt>
          <cx:pt idx="27836">37035</cx:pt>
          <cx:pt idx="27837">35689.5</cx:pt>
          <cx:pt idx="27838">22963.5</cx:pt>
          <cx:pt idx="27839">57649.5</cx:pt>
          <cx:pt idx="27840">25960.5</cx:pt>
          <cx:pt idx="27841">15786</cx:pt>
          <cx:pt idx="27842">29506.5</cx:pt>
          <cx:pt idx="27843">17775</cx:pt>
          <cx:pt idx="27844">19777.5</cx:pt>
          <cx:pt idx="27845">13500</cx:pt>
          <cx:pt idx="27846">6750</cx:pt>
          <cx:pt idx="27847">13509</cx:pt>
          <cx:pt idx="27848">15903</cx:pt>
          <cx:pt idx="27849">14148</cx:pt>
          <cx:pt idx="27850">21123</cx:pt>
          <cx:pt idx="27851">25969.5</cx:pt>
          <cx:pt idx="27852">33750</cx:pt>
          <cx:pt idx="27853">14778</cx:pt>
          <cx:pt idx="27854">16033.5</cx:pt>
          <cx:pt idx="27855">11920.5</cx:pt>
          <cx:pt idx="27856">25375.5</cx:pt>
          <cx:pt idx="27857">22500</cx:pt>
          <cx:pt idx="27858">45954</cx:pt>
          <cx:pt idx="27859">41260.5</cx:pt>
          <cx:pt idx="27860">19287</cx:pt>
          <cx:pt idx="27861">12172.5</cx:pt>
          <cx:pt idx="27862">9000</cx:pt>
          <cx:pt idx="27863">26739</cx:pt>
          <cx:pt idx="27864">20569.5</cx:pt>
          <cx:pt idx="27865">49248</cx:pt>
          <cx:pt idx="27866">31279.5</cx:pt>
          <cx:pt idx="27867">56920.5</cx:pt>
          <cx:pt idx="27868">40702.5</cx:pt>
          <cx:pt idx="27869">26284.5</cx:pt>
          <cx:pt idx="27870">32440.5</cx:pt>
          <cx:pt idx="27871">9000</cx:pt>
          <cx:pt idx="27872">18184.5</cx:pt>
          <cx:pt idx="27873">51817.5</cx:pt>
          <cx:pt idx="27874">20677.5</cx:pt>
          <cx:pt idx="27875">25348.5</cx:pt>
          <cx:pt idx="27876">27324</cx:pt>
          <cx:pt idx="27877">55399.5</cx:pt>
          <cx:pt idx="27878">9657</cx:pt>
          <cx:pt idx="27879">6750</cx:pt>
          <cx:pt idx="27880">16650</cx:pt>
          <cx:pt idx="27881">13500</cx:pt>
          <cx:pt idx="27882">29619</cx:pt>
          <cx:pt idx="27883">9000</cx:pt>
          <cx:pt idx="27884">26226</cx:pt>
          <cx:pt idx="27885">16501.5</cx:pt>
          <cx:pt idx="27886">36954</cx:pt>
          <cx:pt idx="27887">43407</cx:pt>
          <cx:pt idx="27888">12132</cx:pt>
          <cx:pt idx="27889">10309.5</cx:pt>
          <cx:pt idx="27890">41562</cx:pt>
          <cx:pt idx="27891">21888</cx:pt>
          <cx:pt idx="27892">21775.5</cx:pt>
          <cx:pt idx="27893">42390</cx:pt>
          <cx:pt idx="27894">14350.5</cx:pt>
          <cx:pt idx="27895">21906</cx:pt>
          <cx:pt idx="27896">9760.5</cx:pt>
          <cx:pt idx="27897">29547</cx:pt>
          <cx:pt idx="27898">33570</cx:pt>
          <cx:pt idx="27899">5755.5</cx:pt>
          <cx:pt idx="27900">28030.5</cx:pt>
          <cx:pt idx="27901">46611</cx:pt>
          <cx:pt idx="27902">62203.5</cx:pt>
          <cx:pt idx="27903">20691</cx:pt>
          <cx:pt idx="27904">38331</cx:pt>
          <cx:pt idx="27905">24345</cx:pt>
          <cx:pt idx="27906">15889.5</cx:pt>
          <cx:pt idx="27907">35937</cx:pt>
          <cx:pt idx="27908">26500.5</cx:pt>
          <cx:pt idx="27909">28827</cx:pt>
          <cx:pt idx="27910">14139</cx:pt>
          <cx:pt idx="27911">37800</cx:pt>
          <cx:pt idx="27912">10125</cx:pt>
          <cx:pt idx="27913">20677.5</cx:pt>
          <cx:pt idx="27914">31261.5</cx:pt>
          <cx:pt idx="27915">43456.5</cx:pt>
          <cx:pt idx="27916">29700</cx:pt>
          <cx:pt idx="27917">10053</cx:pt>
          <cx:pt idx="27918">7011</cx:pt>
          <cx:pt idx="27919">35617.5</cx:pt>
          <cx:pt idx="27920">21717</cx:pt>
          <cx:pt idx="27921">44149.5</cx:pt>
          <cx:pt idx="27922">21109.5</cx:pt>
          <cx:pt idx="27923">9265.5</cx:pt>
          <cx:pt idx="27924">30078</cx:pt>
          <cx:pt idx="27925">9000</cx:pt>
          <cx:pt idx="27926">19039.5</cx:pt>
          <cx:pt idx="27927">35122.5</cx:pt>
          <cx:pt idx="27928">26640</cx:pt>
          <cx:pt idx="27929">17784</cx:pt>
          <cx:pt idx="27930">22374</cx:pt>
          <cx:pt idx="27931">30204</cx:pt>
          <cx:pt idx="27932">57001.5</cx:pt>
          <cx:pt idx="27933">40063.5</cx:pt>
          <cx:pt idx="27934">47511</cx:pt>
          <cx:pt idx="27935">34393.5</cx:pt>
          <cx:pt idx="27936">21001.5</cx:pt>
          <cx:pt idx="27937">16735.5</cx:pt>
          <cx:pt idx="27938">42831</cx:pt>
          <cx:pt idx="27939">36459</cx:pt>
          <cx:pt idx="27940">25407</cx:pt>
          <cx:pt idx="27941">33750</cx:pt>
          <cx:pt idx="27942">27000</cx:pt>
          <cx:pt idx="27943">38214</cx:pt>
          <cx:pt idx="27944">31027.5</cx:pt>
          <cx:pt idx="27945">11709</cx:pt>
          <cx:pt idx="27946">47664</cx:pt>
          <cx:pt idx="27947">17563.5</cx:pt>
          <cx:pt idx="27948">20412</cx:pt>
          <cx:pt idx="27949">51948</cx:pt>
          <cx:pt idx="27950">43699.5</cx:pt>
          <cx:pt idx="27951">25011</cx:pt>
          <cx:pt idx="27952">37795.5</cx:pt>
          <cx:pt idx="27953">31261.5</cx:pt>
          <cx:pt idx="27954">40486.5</cx:pt>
          <cx:pt idx="27955">45153</cx:pt>
          <cx:pt idx="27956">43191</cx:pt>
          <cx:pt idx="27957">33516</cx:pt>
          <cx:pt idx="27958">24462</cx:pt>
          <cx:pt idx="27959">10476</cx:pt>
          <cx:pt idx="27960">28116</cx:pt>
          <cx:pt idx="27961">59094</cx:pt>
          <cx:pt idx="27962">11137.5</cx:pt>
          <cx:pt idx="27963">46539</cx:pt>
          <cx:pt idx="27964">14778</cx:pt>
          <cx:pt idx="27965">7875</cx:pt>
          <cx:pt idx="27966">17095.5</cx:pt>
          <cx:pt idx="27967">24246</cx:pt>
          <cx:pt idx="27968">9616.5</cx:pt>
          <cx:pt idx="27969">18378</cx:pt>
          <cx:pt idx="27970">18549</cx:pt>
          <cx:pt idx="27971">20430</cx:pt>
          <cx:pt idx="27972">22275</cx:pt>
          <cx:pt idx="27973">30136.5</cx:pt>
          <cx:pt idx="27974">26640</cx:pt>
          <cx:pt idx="27975">25537.5</cx:pt>
          <cx:pt idx="27976">14341.5</cx:pt>
          <cx:pt idx="27977">41656.5</cx:pt>
          <cx:pt idx="27978">9000</cx:pt>
          <cx:pt idx="27979">26446.5</cx:pt>
          <cx:pt idx="27980">21420</cx:pt>
          <cx:pt idx="27981">51259.5</cx:pt>
          <cx:pt idx="27982">48991.5</cx:pt>
          <cx:pt idx="27983">17694</cx:pt>
          <cx:pt idx="27984">24237</cx:pt>
          <cx:pt idx="27985">31576.5</cx:pt>
          <cx:pt idx="27986">28381.5</cx:pt>
          <cx:pt idx="27987">18936</cx:pt>
          <cx:pt idx="27988">13149</cx:pt>
          <cx:pt idx="27989">21775.5</cx:pt>
          <cx:pt idx="27990">78916.5</cx:pt>
          <cx:pt idx="27991">23305.5</cx:pt>
          <cx:pt idx="27992">16326</cx:pt>
          <cx:pt idx="27993">31270.5</cx:pt>
          <cx:pt idx="27994">8419.5</cx:pt>
          <cx:pt idx="27995">18643.5</cx:pt>
          <cx:pt idx="27996">24241.5</cx:pt>
          <cx:pt idx="27997">28539</cx:pt>
          <cx:pt idx="27998">35338.5</cx:pt>
          <cx:pt idx="27999">19737</cx:pt>
          <cx:pt idx="28000">22216.5</cx:pt>
          <cx:pt idx="28001">27891</cx:pt>
          <cx:pt idx="28002">17550</cx:pt>
          <cx:pt idx="28003">43956</cx:pt>
          <cx:pt idx="28004">41562</cx:pt>
          <cx:pt idx="28005">21825</cx:pt>
          <cx:pt idx="28006">39591</cx:pt>
          <cx:pt idx="28007">5539.5</cx:pt>
          <cx:pt idx="28008">31392</cx:pt>
          <cx:pt idx="28009">12415.5</cx:pt>
          <cx:pt idx="28010">47079</cx:pt>
          <cx:pt idx="28011">18562.5</cx:pt>
          <cx:pt idx="28012">7452</cx:pt>
          <cx:pt idx="28013">12375</cx:pt>
          <cx:pt idx="28014">27324</cx:pt>
          <cx:pt idx="28015">37800</cx:pt>
          <cx:pt idx="28016">32134.5</cx:pt>
          <cx:pt idx="28017">16452</cx:pt>
          <cx:pt idx="28018">18585</cx:pt>
          <cx:pt idx="28019">21343.5</cx:pt>
          <cx:pt idx="28020">18927</cx:pt>
          <cx:pt idx="28021">40347</cx:pt>
          <cx:pt idx="28022">21375</cx:pt>
          <cx:pt idx="28023">41256</cx:pt>
          <cx:pt idx="28024">126594</cx:pt>
          <cx:pt idx="28025">25195.5</cx:pt>
          <cx:pt idx="28026">35073</cx:pt>
          <cx:pt idx="28027">48415.5</cx:pt>
          <cx:pt idx="28028">39078</cx:pt>
          <cx:pt idx="28029">58063.5</cx:pt>
          <cx:pt idx="28030">12834</cx:pt>
          <cx:pt idx="28031">15970.5</cx:pt>
          <cx:pt idx="28032">23494.5</cx:pt>
          <cx:pt idx="28033">47952</cx:pt>
          <cx:pt idx="28034">9000</cx:pt>
          <cx:pt idx="28035">45909</cx:pt>
          <cx:pt idx="28036">35208</cx:pt>
          <cx:pt idx="28037">16735.5</cx:pt>
          <cx:pt idx="28038">46611</cx:pt>
          <cx:pt idx="28039">25537.5</cx:pt>
          <cx:pt idx="28040">13437</cx:pt>
          <cx:pt idx="28041">31131</cx:pt>
          <cx:pt idx="28042">16911</cx:pt>
          <cx:pt idx="28043">10314</cx:pt>
          <cx:pt idx="28044">18171</cx:pt>
          <cx:pt idx="28045">47731.5</cx:pt>
          <cx:pt idx="28046">36292.5</cx:pt>
          <cx:pt idx="28047">87957</cx:pt>
          <cx:pt idx="28048">31653</cx:pt>
          <cx:pt idx="28049">26316</cx:pt>
          <cx:pt idx="28050">28692</cx:pt>
          <cx:pt idx="28051">15115.5</cx:pt>
          <cx:pt idx="28052">25897.5</cx:pt>
          <cx:pt idx="28053">15772.5</cx:pt>
          <cx:pt idx="28054">16429.5</cx:pt>
          <cx:pt idx="28055">25803</cx:pt>
          <cx:pt idx="28056">44473.5</cx:pt>
          <cx:pt idx="28057">41526</cx:pt>
          <cx:pt idx="28058">54454.5</cx:pt>
          <cx:pt idx="28059">15835.5</cx:pt>
          <cx:pt idx="28060">26217</cx:pt>
          <cx:pt idx="28061">51412.5</cx:pt>
          <cx:pt idx="28062">10530</cx:pt>
          <cx:pt idx="28063">42651</cx:pt>
          <cx:pt idx="28064">36531</cx:pt>
          <cx:pt idx="28065">13828.5</cx:pt>
          <cx:pt idx="28066">41679</cx:pt>
          <cx:pt idx="28067">23310</cx:pt>
          <cx:pt idx="28068">34749</cx:pt>
          <cx:pt idx="28069">5944.5</cx:pt>
          <cx:pt idx="28070">18990</cx:pt>
          <cx:pt idx="28071">23503.5</cx:pt>
          <cx:pt idx="28072">45432</cx:pt>
          <cx:pt idx="28073">35937</cx:pt>
          <cx:pt idx="28074">27778.5</cx:pt>
          <cx:pt idx="28075">19867.5</cx:pt>
          <cx:pt idx="28076">22018.5</cx:pt>
          <cx:pt idx="28077">13500</cx:pt>
          <cx:pt idx="28078">29889</cx:pt>
          <cx:pt idx="28079">26262</cx:pt>
          <cx:pt idx="28080">9000</cx:pt>
          <cx:pt idx="28081">23107.5</cx:pt>
          <cx:pt idx="28082">73818</cx:pt>
          <cx:pt idx="28083">26874</cx:pt>
          <cx:pt idx="28084">24799.5</cx:pt>
          <cx:pt idx="28085">13500</cx:pt>
          <cx:pt idx="28086">20151</cx:pt>
          <cx:pt idx="28087">75352.5</cx:pt>
          <cx:pt idx="28088">11871</cx:pt>
          <cx:pt idx="28089">19867.5</cx:pt>
          <cx:pt idx="28090">35028</cx:pt>
          <cx:pt idx="28091">21901.5</cx:pt>
          <cx:pt idx="28092">18643.5</cx:pt>
          <cx:pt idx="28093">8518.5</cx:pt>
          <cx:pt idx="28094">34636.5</cx:pt>
          <cx:pt idx="28095">5220</cx:pt>
          <cx:pt idx="28096">6750</cx:pt>
          <cx:pt idx="28097">15916.5</cx:pt>
          <cx:pt idx="28098">28444.5</cx:pt>
          <cx:pt idx="28099">44032.5</cx:pt>
          <cx:pt idx="28100">37620</cx:pt>
          <cx:pt idx="28101">9000</cx:pt>
          <cx:pt idx="28102">32125.5</cx:pt>
          <cx:pt idx="28103">35491.5</cx:pt>
          <cx:pt idx="28104">13500</cx:pt>
          <cx:pt idx="28105">9000</cx:pt>
          <cx:pt idx="28106">32458.5</cx:pt>
          <cx:pt idx="28107">26640</cx:pt>
          <cx:pt idx="28108">16092</cx:pt>
          <cx:pt idx="28109">25677</cx:pt>
          <cx:pt idx="28110">64107</cx:pt>
          <cx:pt idx="28111">25402.5</cx:pt>
          <cx:pt idx="28112">29151</cx:pt>
          <cx:pt idx="28113">23908.5</cx:pt>
          <cx:pt idx="28114">43443</cx:pt>
          <cx:pt idx="28115">38740.5</cx:pt>
          <cx:pt idx="28116">15781.5</cx:pt>
          <cx:pt idx="28117">31410</cx:pt>
          <cx:pt idx="28118">20979</cx:pt>
          <cx:pt idx="28119">9099</cx:pt>
          <cx:pt idx="28120">29529</cx:pt>
          <cx:pt idx="28121">17563.5</cx:pt>
          <cx:pt idx="28122">33750</cx:pt>
          <cx:pt idx="28123">32053.5</cx:pt>
          <cx:pt idx="28124">30150</cx:pt>
          <cx:pt idx="28125">28300.5</cx:pt>
          <cx:pt idx="28126">27819</cx:pt>
          <cx:pt idx="28127">15115.5</cx:pt>
          <cx:pt idx="28128">32746.5</cx:pt>
          <cx:pt idx="28129">29448</cx:pt>
          <cx:pt idx="28130">19125</cx:pt>
          <cx:pt idx="28131">24088.5</cx:pt>
          <cx:pt idx="28132">11848.5</cx:pt>
          <cx:pt idx="28133">110047.5</cx:pt>
          <cx:pt idx="28134">28444.5</cx:pt>
          <cx:pt idx="28135">19804.5</cx:pt>
          <cx:pt idx="28136">26131.5</cx:pt>
          <cx:pt idx="28137">24340.5</cx:pt>
          <cx:pt idx="28138">26284.5</cx:pt>
          <cx:pt idx="28139">14854.5</cx:pt>
          <cx:pt idx="28140">31261.5</cx:pt>
          <cx:pt idx="28141">19048.5</cx:pt>
          <cx:pt idx="28142">33849</cx:pt>
          <cx:pt idx="28143">33750</cx:pt>
          <cx:pt idx="28144">37390.5</cx:pt>
          <cx:pt idx="28145">66708</cx:pt>
          <cx:pt idx="28146">21483</cx:pt>
          <cx:pt idx="28147">36436.5</cx:pt>
          <cx:pt idx="28148">48586.5</cx:pt>
          <cx:pt idx="28149">29335.5</cx:pt>
          <cx:pt idx="28150">12775.5</cx:pt>
          <cx:pt idx="28151">13500</cx:pt>
          <cx:pt idx="28152">14607</cx:pt>
          <cx:pt idx="28153">15916.5</cx:pt>
          <cx:pt idx="28154">19125</cx:pt>
          <cx:pt idx="28155">27036</cx:pt>
          <cx:pt idx="28156">13500</cx:pt>
          <cx:pt idx="28157">27211.5</cx:pt>
          <cx:pt idx="28158">13158</cx:pt>
          <cx:pt idx="28159">25960.5</cx:pt>
          <cx:pt idx="28160">64539</cx:pt>
          <cx:pt idx="28161">39519</cx:pt>
          <cx:pt idx="28162">32796</cx:pt>
          <cx:pt idx="28163">15916.5</cx:pt>
          <cx:pt idx="28164">15165</cx:pt>
          <cx:pt idx="28165">18913.5</cx:pt>
          <cx:pt idx="28166">35397</cx:pt>
          <cx:pt idx="28167">15655.5</cx:pt>
          <cx:pt idx="28168">48438</cx:pt>
          <cx:pt idx="28169">49284</cx:pt>
          <cx:pt idx="28170">79708.5</cx:pt>
          <cx:pt idx="28171">6934.5</cx:pt>
          <cx:pt idx="28172">6745.5</cx:pt>
          <cx:pt idx="28173">22491</cx:pt>
          <cx:pt idx="28174">23404.5</cx:pt>
          <cx:pt idx="28175">40963.5</cx:pt>
          <cx:pt idx="28176">38200.5</cx:pt>
          <cx:pt idx="28177">20542.5</cx:pt>
          <cx:pt idx="28178">51628.5</cx:pt>
          <cx:pt idx="28179">21339</cx:pt>
          <cx:pt idx="28180">9000</cx:pt>
          <cx:pt idx="28181">40779</cx:pt>
          <cx:pt idx="28182">35824.5</cx:pt>
          <cx:pt idx="28183">27189</cx:pt>
          <cx:pt idx="28184">21996</cx:pt>
          <cx:pt idx="28185">47209.5</cx:pt>
          <cx:pt idx="28186">36049.5</cx:pt>
          <cx:pt idx="28187">19345.5</cx:pt>
          <cx:pt idx="28188">19867.5</cx:pt>
          <cx:pt idx="28189">33750</cx:pt>
          <cx:pt idx="28190">28818</cx:pt>
          <cx:pt idx="28191">26703</cx:pt>
          <cx:pt idx="28192">17613</cx:pt>
          <cx:pt idx="28193">26640</cx:pt>
          <cx:pt idx="28194">23778</cx:pt>
          <cx:pt idx="28195">35626.5</cx:pt>
          <cx:pt idx="28196">29074.5</cx:pt>
          <cx:pt idx="28197">71905.5</cx:pt>
          <cx:pt idx="28198">31212</cx:pt>
          <cx:pt idx="28199">41220</cx:pt>
          <cx:pt idx="28200">39645</cx:pt>
          <cx:pt idx="28201">15750</cx:pt>
          <cx:pt idx="28202">54634.5</cx:pt>
          <cx:pt idx="28203">41985</cx:pt>
          <cx:pt idx="28204">16875</cx:pt>
          <cx:pt idx="28205">8401.5</cx:pt>
          <cx:pt idx="28206">27004.5</cx:pt>
          <cx:pt idx="28207">32895</cx:pt>
          <cx:pt idx="28208">29250</cx:pt>
          <cx:pt idx="28209">18000</cx:pt>
          <cx:pt idx="28210">40657.5</cx:pt>
          <cx:pt idx="28211">7875</cx:pt>
          <cx:pt idx="28212">27000</cx:pt>
          <cx:pt idx="28213">31630.5</cx:pt>
          <cx:pt idx="28214">42781.5</cx:pt>
          <cx:pt idx="28215">33579</cx:pt>
          <cx:pt idx="28216">24808.5</cx:pt>
          <cx:pt idx="28217">23634</cx:pt>
          <cx:pt idx="28218">28264.5</cx:pt>
          <cx:pt idx="28219">36396</cx:pt>
          <cx:pt idx="28220">16875</cx:pt>
          <cx:pt idx="28221">20925</cx:pt>
          <cx:pt idx="28222">56092.5</cx:pt>
          <cx:pt idx="28223">20250</cx:pt>
          <cx:pt idx="28224">36697.5</cx:pt>
          <cx:pt idx="28225">28314</cx:pt>
          <cx:pt idx="28226">24516</cx:pt>
          <cx:pt idx="28227">17208</cx:pt>
          <cx:pt idx="28228">24475.5</cx:pt>
          <cx:pt idx="28229">26901</cx:pt>
          <cx:pt idx="28230">23643</cx:pt>
          <cx:pt idx="28231">19125</cx:pt>
          <cx:pt idx="28232">25015.5</cx:pt>
          <cx:pt idx="28233">48595.5</cx:pt>
          <cx:pt idx="28234">54364.5</cx:pt>
          <cx:pt idx="28235">27261</cx:pt>
          <cx:pt idx="28236">36184.5</cx:pt>
          <cx:pt idx="28237">26248.5</cx:pt>
          <cx:pt idx="28238">12123</cx:pt>
          <cx:pt idx="28239">35514</cx:pt>
          <cx:pt idx="28240">19111.5</cx:pt>
          <cx:pt idx="28241">76531.5</cx:pt>
          <cx:pt idx="28242">42066</cx:pt>
          <cx:pt idx="28243">15507</cx:pt>
          <cx:pt idx="28244">6750</cx:pt>
          <cx:pt idx="28245">16434</cx:pt>
          <cx:pt idx="28246">31923</cx:pt>
          <cx:pt idx="28247">6750</cx:pt>
          <cx:pt idx="28248">17253</cx:pt>
          <cx:pt idx="28249">26874</cx:pt>
          <cx:pt idx="28250">10125</cx:pt>
          <cx:pt idx="28251">47794.5</cx:pt>
          <cx:pt idx="28252">25456.5</cx:pt>
          <cx:pt idx="28253">58216.5</cx:pt>
          <cx:pt idx="28254">16564.5</cx:pt>
          <cx:pt idx="28255">37255.5</cx:pt>
          <cx:pt idx="28256">16875</cx:pt>
          <cx:pt idx="28257">34542</cx:pt>
          <cx:pt idx="28258">9000</cx:pt>
          <cx:pt idx="28259">29308.5</cx:pt>
          <cx:pt idx="28260">15858</cx:pt>
          <cx:pt idx="28261">19300.5</cx:pt>
          <cx:pt idx="28262">28233</cx:pt>
          <cx:pt idx="28263">22455</cx:pt>
          <cx:pt idx="28264">26518.5</cx:pt>
          <cx:pt idx="28265">43533</cx:pt>
          <cx:pt idx="28266">11547</cx:pt>
          <cx:pt idx="28267">15678</cx:pt>
          <cx:pt idx="28268">32472</cx:pt>
          <cx:pt idx="28269">34749</cx:pt>
          <cx:pt idx="28270">6493.5</cx:pt>
          <cx:pt idx="28271">21906</cx:pt>
          <cx:pt idx="28272">24592.5</cx:pt>
          <cx:pt idx="28273">15282</cx:pt>
          <cx:pt idx="28274">11218.5</cx:pt>
          <cx:pt idx="28275">10548</cx:pt>
          <cx:pt idx="28276">34780.5</cx:pt>
          <cx:pt idx="28277">36459</cx:pt>
          <cx:pt idx="28278">23800.5</cx:pt>
          <cx:pt idx="28279">21775.5</cx:pt>
          <cx:pt idx="28280">45000</cx:pt>
          <cx:pt idx="28281">33480</cx:pt>
          <cx:pt idx="28282">12375</cx:pt>
          <cx:pt idx="28283">7875</cx:pt>
          <cx:pt idx="28284">20250</cx:pt>
          <cx:pt idx="28285">11695.5</cx:pt>
          <cx:pt idx="28286">17527.5</cx:pt>
          <cx:pt idx="28287">10008</cx:pt>
          <cx:pt idx="28288">40063.5</cx:pt>
          <cx:pt idx="28289">31158</cx:pt>
          <cx:pt idx="28290">8883</cx:pt>
          <cx:pt idx="28291">26640</cx:pt>
          <cx:pt idx="28292">27274.5</cx:pt>
          <cx:pt idx="28293">23085</cx:pt>
          <cx:pt idx="28294">13774.5</cx:pt>
          <cx:pt idx="28295">22536</cx:pt>
          <cx:pt idx="28296">26608.5</cx:pt>
          <cx:pt idx="28297">18972</cx:pt>
          <cx:pt idx="28298">11250</cx:pt>
          <cx:pt idx="28299">7965</cx:pt>
          <cx:pt idx="28300">35253</cx:pt>
          <cx:pt idx="28301">16164</cx:pt>
          <cx:pt idx="28302">53883</cx:pt>
          <cx:pt idx="28303">20529</cx:pt>
          <cx:pt idx="28304">65313</cx:pt>
          <cx:pt idx="28305">24543</cx:pt>
          <cx:pt idx="28306">12478.5</cx:pt>
          <cx:pt idx="28307">34245</cx:pt>
          <cx:pt idx="28308">22500</cx:pt>
          <cx:pt idx="28309">22779</cx:pt>
          <cx:pt idx="28310">9000</cx:pt>
          <cx:pt idx="28311">14760</cx:pt>
          <cx:pt idx="28312">17095.5</cx:pt>
          <cx:pt idx="28313">20893.5</cx:pt>
          <cx:pt idx="28314">21775.5</cx:pt>
          <cx:pt idx="28315">11988</cx:pt>
          <cx:pt idx="28316">16074</cx:pt>
          <cx:pt idx="28317">14683.5</cx:pt>
          <cx:pt idx="28318">31261.5</cx:pt>
          <cx:pt idx="28319">21906</cx:pt>
          <cx:pt idx="28320">22279.5</cx:pt>
          <cx:pt idx="28321">27522</cx:pt>
          <cx:pt idx="28322">7875</cx:pt>
          <cx:pt idx="28323">64948.5</cx:pt>
          <cx:pt idx="28324">36459</cx:pt>
          <cx:pt idx="28325">27193.5</cx:pt>
          <cx:pt idx="28326">23931</cx:pt>
          <cx:pt idx="28327">21667.5</cx:pt>
          <cx:pt idx="28328">29839.5</cx:pt>
          <cx:pt idx="28329">31077</cx:pt>
          <cx:pt idx="28330">47484</cx:pt>
          <cx:pt idx="28331">23157</cx:pt>
          <cx:pt idx="28332">9000</cx:pt>
          <cx:pt idx="28333">41674.5</cx:pt>
          <cx:pt idx="28334">30442.5</cx:pt>
          <cx:pt idx="28335">15138</cx:pt>
          <cx:pt idx="28336">22765.5</cx:pt>
          <cx:pt idx="28337">30478.5</cx:pt>
          <cx:pt idx="28338">28107</cx:pt>
          <cx:pt idx="28339">55705.5</cx:pt>
          <cx:pt idx="28340">47848.5</cx:pt>
          <cx:pt idx="28341">47542.5</cx:pt>
          <cx:pt idx="28342">22860</cx:pt>
          <cx:pt idx="28343">33876</cx:pt>
          <cx:pt idx="28344">26640</cx:pt>
          <cx:pt idx="28345">48955.5</cx:pt>
          <cx:pt idx="28346">35388</cx:pt>
          <cx:pt idx="28347">25411.5</cx:pt>
          <cx:pt idx="28348">21609</cx:pt>
          <cx:pt idx="28349">55962</cx:pt>
          <cx:pt idx="28350">25272</cx:pt>
          <cx:pt idx="28351">51151.5</cx:pt>
          <cx:pt idx="28352">23742</cx:pt>
          <cx:pt idx="28353">21541.5</cx:pt>
          <cx:pt idx="28354">9549</cx:pt>
          <cx:pt idx="28355">27324</cx:pt>
          <cx:pt idx="28356">34704</cx:pt>
          <cx:pt idx="28357">31630.5</cx:pt>
          <cx:pt idx="28358">30690</cx:pt>
          <cx:pt idx="28359">13383</cx:pt>
          <cx:pt idx="28360">88942.5</cx:pt>
          <cx:pt idx="28361">46084.5</cx:pt>
          <cx:pt idx="28362">26901</cx:pt>
          <cx:pt idx="28363">34596</cx:pt>
          <cx:pt idx="28364">16456.5</cx:pt>
          <cx:pt idx="28365">20394</cx:pt>
          <cx:pt idx="28366">7731</cx:pt>
          <cx:pt idx="28367">26640</cx:pt>
          <cx:pt idx="28368">11875.5</cx:pt>
          <cx:pt idx="28369">18346.5</cx:pt>
          <cx:pt idx="28370">12496.5</cx:pt>
          <cx:pt idx="28371">31324.5</cx:pt>
          <cx:pt idx="28372">18873</cx:pt>
          <cx:pt idx="28373">21438</cx:pt>
          <cx:pt idx="28374">31261.5</cx:pt>
          <cx:pt idx="28375">26217</cx:pt>
          <cx:pt idx="28376">36292.5</cx:pt>
          <cx:pt idx="28377">23872.5</cx:pt>
          <cx:pt idx="28378">9000</cx:pt>
          <cx:pt idx="28379">25578</cx:pt>
          <cx:pt idx="28380">30235.5</cx:pt>
          <cx:pt idx="28381">22923</cx:pt>
          <cx:pt idx="28382">31653</cx:pt>
          <cx:pt idx="28383">17928</cx:pt>
          <cx:pt idx="28384">14386.5</cx:pt>
          <cx:pt idx="28385">9000</cx:pt>
          <cx:pt idx="28386">39987</cx:pt>
          <cx:pt idx="28387">54751.5</cx:pt>
          <cx:pt idx="28388">21330</cx:pt>
          <cx:pt idx="28389">15912</cx:pt>
          <cx:pt idx="28390">29601</cx:pt>
          <cx:pt idx="28391">36328.5</cx:pt>
          <cx:pt idx="28392">41310</cx:pt>
          <cx:pt idx="28393">9567</cx:pt>
          <cx:pt idx="28394">26217</cx:pt>
          <cx:pt idx="28395">11137.5</cx:pt>
          <cx:pt idx="28396">23494.5</cx:pt>
          <cx:pt idx="28397">31261.5</cx:pt>
          <cx:pt idx="28398">26446.5</cx:pt>
          <cx:pt idx="28399">20223</cx:pt>
          <cx:pt idx="28400">52452</cx:pt>
          <cx:pt idx="28401">45675</cx:pt>
          <cx:pt idx="28402">20673</cx:pt>
          <cx:pt idx="28403">22149</cx:pt>
          <cx:pt idx="28404">25312.5</cx:pt>
          <cx:pt idx="28405">7875</cx:pt>
          <cx:pt idx="28406">30078</cx:pt>
          <cx:pt idx="28407">37246.5</cx:pt>
          <cx:pt idx="28408">19345.5</cx:pt>
          <cx:pt idx="28409">14643</cx:pt>
          <cx:pt idx="28410">19431</cx:pt>
          <cx:pt idx="28411">13437</cx:pt>
          <cx:pt idx="28412">17167.5</cx:pt>
          <cx:pt idx="28413">41629.5</cx:pt>
          <cx:pt idx="28414">17892</cx:pt>
          <cx:pt idx="28415">31356</cx:pt>
          <cx:pt idx="28416">19777.5</cx:pt>
          <cx:pt idx="28417">13500</cx:pt>
          <cx:pt idx="28418">13212</cx:pt>
          <cx:pt idx="28419">7245</cx:pt>
          <cx:pt idx="28420">37539</cx:pt>
          <cx:pt idx="28421">23535</cx:pt>
          <cx:pt idx="28422">19125</cx:pt>
          <cx:pt idx="28423">29529</cx:pt>
          <cx:pt idx="28424">27558</cx:pt>
          <cx:pt idx="28425">22878</cx:pt>
          <cx:pt idx="28426">36211.5</cx:pt>
          <cx:pt idx="28427">57681</cx:pt>
          <cx:pt idx="28428">27009</cx:pt>
          <cx:pt idx="28429">22374</cx:pt>
          <cx:pt idx="28430">9000</cx:pt>
          <cx:pt idx="28431">41008.5</cx:pt>
          <cx:pt idx="28432">18261</cx:pt>
          <cx:pt idx="28433">24412.5</cx:pt>
          <cx:pt idx="28434">14710.5</cx:pt>
          <cx:pt idx="28435">32404.5</cx:pt>
          <cx:pt idx="28436">29952</cx:pt>
          <cx:pt idx="28437">16600.5</cx:pt>
          <cx:pt idx="28438">6750</cx:pt>
          <cx:pt idx="28439">33025.5</cx:pt>
          <cx:pt idx="28440">31261.5</cx:pt>
          <cx:pt idx="28441">6750</cx:pt>
          <cx:pt idx="28442">22014</cx:pt>
          <cx:pt idx="28443">25186.5</cx:pt>
          <cx:pt idx="28444">48573</cx:pt>
          <cx:pt idx="28445">13500</cx:pt>
          <cx:pt idx="28446">51309</cx:pt>
          <cx:pt idx="28447">47200.5</cx:pt>
          <cx:pt idx="28448">41085</cx:pt>
          <cx:pt idx="28449">12564</cx:pt>
          <cx:pt idx="28450">45720</cx:pt>
          <cx:pt idx="28451">58347</cx:pt>
          <cx:pt idx="28452">12186</cx:pt>
          <cx:pt idx="28453">15462</cx:pt>
          <cx:pt idx="28454">40320</cx:pt>
          <cx:pt idx="28455">19737</cx:pt>
          <cx:pt idx="28456">36747</cx:pt>
          <cx:pt idx="28457">34299</cx:pt>
          <cx:pt idx="28458">39474</cx:pt>
          <cx:pt idx="28459">24817.5</cx:pt>
          <cx:pt idx="28460">17820</cx:pt>
          <cx:pt idx="28461">36234</cx:pt>
          <cx:pt idx="28462">51538.5</cx:pt>
          <cx:pt idx="28463">10575</cx:pt>
          <cx:pt idx="28464">13495.5</cx:pt>
          <cx:pt idx="28465">40617</cx:pt>
          <cx:pt idx="28466">36562.5</cx:pt>
          <cx:pt idx="28467">16177.5</cx:pt>
          <cx:pt idx="28468">45283.5</cx:pt>
          <cx:pt idx="28469">26383.5</cx:pt>
          <cx:pt idx="28470">24462</cx:pt>
          <cx:pt idx="28471">26046</cx:pt>
          <cx:pt idx="28472">45297</cx:pt>
          <cx:pt idx="28473">20182.5</cx:pt>
          <cx:pt idx="28474">25960.5</cx:pt>
          <cx:pt idx="28475">6264</cx:pt>
          <cx:pt idx="28476">26284.5</cx:pt>
          <cx:pt idx="28477">22099.5</cx:pt>
          <cx:pt idx="28478">28993.5</cx:pt>
          <cx:pt idx="28479">7011</cx:pt>
          <cx:pt idx="28480">48897</cx:pt>
          <cx:pt idx="28481">23850</cx:pt>
          <cx:pt idx="28482">22320</cx:pt>
          <cx:pt idx="28483">19476</cx:pt>
          <cx:pt idx="28484">32274</cx:pt>
          <cx:pt idx="28485">42790.5</cx:pt>
          <cx:pt idx="28486">38286</cx:pt>
          <cx:pt idx="28487">21667.5</cx:pt>
          <cx:pt idx="28488">18688.5</cx:pt>
          <cx:pt idx="28489">31419</cx:pt>
          <cx:pt idx="28490">17181</cx:pt>
          <cx:pt idx="28491">22018.5</cx:pt>
          <cx:pt idx="28492">21114</cx:pt>
          <cx:pt idx="28493">49428</cx:pt>
          <cx:pt idx="28494">27000</cx:pt>
          <cx:pt idx="28495">26145</cx:pt>
          <cx:pt idx="28496">36018</cx:pt>
          <cx:pt idx="28497">26590.5</cx:pt>
          <cx:pt idx="28498">21150</cx:pt>
          <cx:pt idx="28499">15691.5</cx:pt>
          <cx:pt idx="28500">24750</cx:pt>
          <cx:pt idx="28501">53010</cx:pt>
          <cx:pt idx="28502">9000</cx:pt>
          <cx:pt idx="28503">45954</cx:pt>
          <cx:pt idx="28504">9000</cx:pt>
          <cx:pt idx="28505">19926</cx:pt>
          <cx:pt idx="28506">27427.5</cx:pt>
          <cx:pt idx="28507">13648.5</cx:pt>
          <cx:pt idx="28508">6349.5</cx:pt>
          <cx:pt idx="28509">19867.5</cx:pt>
          <cx:pt idx="28510">69295.5</cx:pt>
          <cx:pt idx="28511">16380</cx:pt>
          <cx:pt idx="28512">36459</cx:pt>
          <cx:pt idx="28513">31941</cx:pt>
          <cx:pt idx="28514">31153.5</cx:pt>
          <cx:pt idx="28515">14751</cx:pt>
          <cx:pt idx="28516">27243</cx:pt>
          <cx:pt idx="28517">12375</cx:pt>
          <cx:pt idx="28518">23773.5</cx:pt>
          <cx:pt idx="28519">14197.5</cx:pt>
          <cx:pt idx="28520">33345</cx:pt>
          <cx:pt idx="28521">12825</cx:pt>
          <cx:pt idx="28522">18927</cx:pt>
          <cx:pt idx="28523">31261.5</cx:pt>
          <cx:pt idx="28524">16587</cx:pt>
          <cx:pt idx="28525">61542</cx:pt>
          <cx:pt idx="28526">48406.5</cx:pt>
          <cx:pt idx="28527">25537.5</cx:pt>
          <cx:pt idx="28528">4473</cx:pt>
          <cx:pt idx="28529">24930</cx:pt>
          <cx:pt idx="28530">40500</cx:pt>
          <cx:pt idx="28531">25389</cx:pt>
          <cx:pt idx="28532">32458.5</cx:pt>
          <cx:pt idx="28533">23692.5</cx:pt>
          <cx:pt idx="28534">10966.5</cx:pt>
          <cx:pt idx="28535">31522.5</cx:pt>
          <cx:pt idx="28536">25173</cx:pt>
          <cx:pt idx="28537">23571</cx:pt>
          <cx:pt idx="28538">46795.5</cx:pt>
          <cx:pt idx="28539">44892</cx:pt>
          <cx:pt idx="28540">33880.5</cx:pt>
          <cx:pt idx="28541">31630.5</cx:pt>
          <cx:pt idx="28542">24543</cx:pt>
          <cx:pt idx="28543">21406.5</cx:pt>
          <cx:pt idx="28544">7330.5</cx:pt>
          <cx:pt idx="28545">16483.5</cx:pt>
          <cx:pt idx="28546">23998.5</cx:pt>
          <cx:pt idx="28547">18603</cx:pt>
          <cx:pt idx="28548">23917.5</cx:pt>
          <cx:pt idx="28549">22216.5</cx:pt>
          <cx:pt idx="28550">24259.5</cx:pt>
          <cx:pt idx="28551">6750</cx:pt>
          <cx:pt idx="28552">18643.5</cx:pt>
          <cx:pt idx="28553">13378.5</cx:pt>
          <cx:pt idx="28554">25537.5</cx:pt>
          <cx:pt idx="28555">7632</cx:pt>
          <cx:pt idx="28556">32026.5</cx:pt>
          <cx:pt idx="28557">23053.5</cx:pt>
          <cx:pt idx="28558">38250</cx:pt>
          <cx:pt idx="28559">9630</cx:pt>
          <cx:pt idx="28560">11524.5</cx:pt>
          <cx:pt idx="28561">20794.5</cx:pt>
          <cx:pt idx="28562">10849.5</cx:pt>
          <cx:pt idx="28563">17716.5</cx:pt>
          <cx:pt idx="28564">16875</cx:pt>
          <cx:pt idx="28565">16366.5</cx:pt>
          <cx:pt idx="28566">36459</cx:pt>
          <cx:pt idx="28567">42781.5</cx:pt>
          <cx:pt idx="28568">36319.5</cx:pt>
          <cx:pt idx="28569">30568.5</cx:pt>
          <cx:pt idx="28570">28890</cx:pt>
          <cx:pt idx="28571">13954.5</cx:pt>
          <cx:pt idx="28572">26145</cx:pt>
          <cx:pt idx="28573">13342.5</cx:pt>
          <cx:pt idx="28574">26316</cx:pt>
          <cx:pt idx="28575">9000</cx:pt>
          <cx:pt idx="28576">11007</cx:pt>
          <cx:pt idx="28577">20250</cx:pt>
          <cx:pt idx="28578">16893</cx:pt>
          <cx:pt idx="28579">24939</cx:pt>
          <cx:pt idx="28580">40221</cx:pt>
          <cx:pt idx="28581">56092.5</cx:pt>
          <cx:pt idx="28582">22032</cx:pt>
          <cx:pt idx="28583">38704.5</cx:pt>
          <cx:pt idx="28584">12726</cx:pt>
          <cx:pt idx="28585">23494.5</cx:pt>
          <cx:pt idx="28586">55723.5</cx:pt>
          <cx:pt idx="28587">40104</cx:pt>
          <cx:pt idx="28588">62568</cx:pt>
          <cx:pt idx="28589">28084.5</cx:pt>
          <cx:pt idx="28590">16213.5</cx:pt>
          <cx:pt idx="28591">18472.5</cx:pt>
          <cx:pt idx="28592">26514</cx:pt>
          <cx:pt idx="28593">5742</cx:pt>
          <cx:pt idx="28594">13522.5</cx:pt>
          <cx:pt idx="28595">24543</cx:pt>
          <cx:pt idx="28596">9693</cx:pt>
          <cx:pt idx="28597">38002.5</cx:pt>
          <cx:pt idx="28598">29313</cx:pt>
          <cx:pt idx="28599">33147</cx:pt>
          <cx:pt idx="28600">60079.5</cx:pt>
          <cx:pt idx="28601">35685</cx:pt>
          <cx:pt idx="28602">36733.5</cx:pt>
          <cx:pt idx="28603">24840</cx:pt>
          <cx:pt idx="28604">24696</cx:pt>
          <cx:pt idx="28605">10206</cx:pt>
          <cx:pt idx="28606">30307.5</cx:pt>
          <cx:pt idx="28607">28408.5</cx:pt>
          <cx:pt idx="28608">13500</cx:pt>
          <cx:pt idx="28609">53208</cx:pt>
          <cx:pt idx="28610">39856.5</cx:pt>
          <cx:pt idx="28611">55291.5</cx:pt>
          <cx:pt idx="28612">14350.5</cx:pt>
          <cx:pt idx="28613">16294.5</cx:pt>
          <cx:pt idx="28614">35554.5</cx:pt>
          <cx:pt idx="28615">66532.5</cx:pt>
          <cx:pt idx="28616">33025.5</cx:pt>
          <cx:pt idx="28617">14175</cx:pt>
          <cx:pt idx="28618">17775</cx:pt>
          <cx:pt idx="28619">40702.5</cx:pt>
          <cx:pt idx="28620">33403.5</cx:pt>
          <cx:pt idx="28621">28449</cx:pt>
          <cx:pt idx="28622">47110.5</cx:pt>
          <cx:pt idx="28623">14485.5</cx:pt>
          <cx:pt idx="28624">58203</cx:pt>
          <cx:pt idx="28625">7506</cx:pt>
          <cx:pt idx="28626">30280.5</cx:pt>
          <cx:pt idx="28627">20767.5</cx:pt>
          <cx:pt idx="28628">44541</cx:pt>
          <cx:pt idx="28629">45954</cx:pt>
          <cx:pt idx="28630">12375</cx:pt>
          <cx:pt idx="28631">8923.5</cx:pt>
          <cx:pt idx="28632">21627</cx:pt>
          <cx:pt idx="28633">50440.5</cx:pt>
          <cx:pt idx="28634">59265</cx:pt>
          <cx:pt idx="28635">7956</cx:pt>
          <cx:pt idx="28636">36081</cx:pt>
          <cx:pt idx="28637">30091.5</cx:pt>
          <cx:pt idx="28638">10125</cx:pt>
          <cx:pt idx="28639">9531</cx:pt>
          <cx:pt idx="28640">52452</cx:pt>
          <cx:pt idx="28641">11826</cx:pt>
          <cx:pt idx="28642">40468.5</cx:pt>
          <cx:pt idx="28643">34465.5</cx:pt>
          <cx:pt idx="28644">6750</cx:pt>
          <cx:pt idx="28645">47484</cx:pt>
          <cx:pt idx="28646">37800</cx:pt>
          <cx:pt idx="28647">33174</cx:pt>
          <cx:pt idx="28648">22689</cx:pt>
          <cx:pt idx="28649">16285.5</cx:pt>
          <cx:pt idx="28650">23944.5</cx:pt>
          <cx:pt idx="28651">47322</cx:pt>
          <cx:pt idx="28652">43281</cx:pt>
          <cx:pt idx="28653">26946</cx:pt>
          <cx:pt idx="28654">12991.5</cx:pt>
          <cx:pt idx="28655">12699</cx:pt>
          <cx:pt idx="28656">19435.5</cx:pt>
          <cx:pt idx="28657">34587</cx:pt>
          <cx:pt idx="28658">27864</cx:pt>
          <cx:pt idx="28659">52074</cx:pt>
          <cx:pt idx="28660">10125</cx:pt>
          <cx:pt idx="28661">13500</cx:pt>
          <cx:pt idx="28662">15858</cx:pt>
          <cx:pt idx="28663">41184</cx:pt>
          <cx:pt idx="28664">9000</cx:pt>
          <cx:pt idx="28665">10944</cx:pt>
          <cx:pt idx="28666">33921</cx:pt>
          <cx:pt idx="28667">13045.5</cx:pt>
          <cx:pt idx="28668">19048.5</cx:pt>
          <cx:pt idx="28669">17977.5</cx:pt>
          <cx:pt idx="28670">22738.5</cx:pt>
          <cx:pt idx="28671">9000</cx:pt>
          <cx:pt idx="28672">14751</cx:pt>
          <cx:pt idx="28673">15588</cx:pt>
          <cx:pt idx="28674">22531.5</cx:pt>
          <cx:pt idx="28675">39604.5</cx:pt>
          <cx:pt idx="28676">11547</cx:pt>
          <cx:pt idx="28677">21042</cx:pt>
          <cx:pt idx="28678">15124.5</cx:pt>
          <cx:pt idx="28679">17541</cx:pt>
          <cx:pt idx="28680">51102</cx:pt>
          <cx:pt idx="28681">90000</cx:pt>
          <cx:pt idx="28682">5814</cx:pt>
          <cx:pt idx="28683">16875</cx:pt>
          <cx:pt idx="28684">27000</cx:pt>
          <cx:pt idx="28685">48865.5</cx:pt>
          <cx:pt idx="28686">36864</cx:pt>
          <cx:pt idx="28687">20979</cx:pt>
          <cx:pt idx="28688">25078.5</cx:pt>
          <cx:pt idx="28689">19822.5</cx:pt>
          <cx:pt idx="28690">31261.5</cx:pt>
          <cx:pt idx="28691">26280</cx:pt>
          <cx:pt idx="28692">31077</cx:pt>
          <cx:pt idx="28693">13500</cx:pt>
          <cx:pt idx="28694">30420</cx:pt>
          <cx:pt idx="28695">15372</cx:pt>
          <cx:pt idx="28696">24939</cx:pt>
          <cx:pt idx="28697">16380</cx:pt>
          <cx:pt idx="28698">19867.5</cx:pt>
          <cx:pt idx="28699">32719.5</cx:pt>
          <cx:pt idx="28700">54252</cx:pt>
          <cx:pt idx="28701">15988.5</cx:pt>
          <cx:pt idx="28702">29250</cx:pt>
          <cx:pt idx="28703">49428</cx:pt>
          <cx:pt idx="28704">12375</cx:pt>
          <cx:pt idx="28705">15943.5</cx:pt>
          <cx:pt idx="28706">20250</cx:pt>
          <cx:pt idx="28707">13500</cx:pt>
          <cx:pt idx="28708">6916.5</cx:pt>
          <cx:pt idx="28709">28111.5</cx:pt>
          <cx:pt idx="28710">15115.5</cx:pt>
          <cx:pt idx="28711">25285.5</cx:pt>
          <cx:pt idx="28712">15628.5</cx:pt>
          <cx:pt idx="28713">33174</cx:pt>
          <cx:pt idx="28714">46701</cx:pt>
          <cx:pt idx="28715">42642</cx:pt>
          <cx:pt idx="28716">38133</cx:pt>
          <cx:pt idx="28717">32166</cx:pt>
          <cx:pt idx="28718">26640</cx:pt>
          <cx:pt idx="28719">33394.5</cx:pt>
          <cx:pt idx="28720">27342</cx:pt>
          <cx:pt idx="28721">45346.5</cx:pt>
          <cx:pt idx="28722">22365</cx:pt>
          <cx:pt idx="28723">10125</cx:pt>
          <cx:pt idx="28724">22500</cx:pt>
          <cx:pt idx="28725">48631.5</cx:pt>
          <cx:pt idx="28726">13342.5</cx:pt>
          <cx:pt idx="28727">20407.5</cx:pt>
          <cx:pt idx="28728">38133</cx:pt>
          <cx:pt idx="28729">24750</cx:pt>
          <cx:pt idx="28730">18909</cx:pt>
          <cx:pt idx="28731">7470</cx:pt>
          <cx:pt idx="28732">9000</cx:pt>
          <cx:pt idx="28733">30717</cx:pt>
          <cx:pt idx="28734">30825</cx:pt>
          <cx:pt idx="28735">9909</cx:pt>
          <cx:pt idx="28736">51858</cx:pt>
          <cx:pt idx="28737">51543</cx:pt>
          <cx:pt idx="28738">13995</cx:pt>
          <cx:pt idx="28739">15034.5</cx:pt>
          <cx:pt idx="28740">17154</cx:pt>
          <cx:pt idx="28741">17095.5</cx:pt>
          <cx:pt idx="28742">30762</cx:pt>
          <cx:pt idx="28743">28552.5</cx:pt>
          <cx:pt idx="28744">28408.5</cx:pt>
          <cx:pt idx="28745">24543</cx:pt>
          <cx:pt idx="28746">18927</cx:pt>
          <cx:pt idx="28747">26217</cx:pt>
          <cx:pt idx="28748">37939.5</cx:pt>
          <cx:pt idx="28749">12375</cx:pt>
          <cx:pt idx="28750">13500</cx:pt>
          <cx:pt idx="28751">37345.5</cx:pt>
          <cx:pt idx="28752">26509.5</cx:pt>
          <cx:pt idx="28753">13090.5</cx:pt>
          <cx:pt idx="28754">10426.5</cx:pt>
          <cx:pt idx="28755">21109.5</cx:pt>
          <cx:pt idx="28756">18940.5</cx:pt>
          <cx:pt idx="28757">34785</cx:pt>
          <cx:pt idx="28758">30204</cx:pt>
          <cx:pt idx="28759">23773.5</cx:pt>
          <cx:pt idx="28760">35698.5</cx:pt>
          <cx:pt idx="28761">41040</cx:pt>
          <cx:pt idx="28762">14751</cx:pt>
          <cx:pt idx="28763">13500</cx:pt>
          <cx:pt idx="28764">15768</cx:pt>
          <cx:pt idx="28765">13500</cx:pt>
          <cx:pt idx="28766">11250</cx:pt>
          <cx:pt idx="28767">34951.5</cx:pt>
          <cx:pt idx="28768">46989</cx:pt>
          <cx:pt idx="28769">11250</cx:pt>
          <cx:pt idx="28770">32602.5</cx:pt>
          <cx:pt idx="28771">31302</cx:pt>
          <cx:pt idx="28772">42772.5</cx:pt>
          <cx:pt idx="28773">34249.5</cx:pt>
          <cx:pt idx="28774">40527</cx:pt>
          <cx:pt idx="28775">55399.5</cx:pt>
          <cx:pt idx="28776">14926.5</cx:pt>
          <cx:pt idx="28777">30150</cx:pt>
          <cx:pt idx="28778">10705.5</cx:pt>
          <cx:pt idx="28779">4927.5</cx:pt>
          <cx:pt idx="28780">10566</cx:pt>
          <cx:pt idx="28781">26460</cx:pt>
          <cx:pt idx="28782">34339.5</cx:pt>
          <cx:pt idx="28783">10125</cx:pt>
          <cx:pt idx="28784">47011.5</cx:pt>
          <cx:pt idx="28785">28498.5</cx:pt>
          <cx:pt idx="28786">19647</cx:pt>
          <cx:pt idx="28787">36571.5</cx:pt>
          <cx:pt idx="28788">14242.5</cx:pt>
          <cx:pt idx="28789">78903</cx:pt>
          <cx:pt idx="28790">22500</cx:pt>
          <cx:pt idx="28791">47686.5</cx:pt>
          <cx:pt idx="28792">15331.5</cx:pt>
          <cx:pt idx="28793">11871</cx:pt>
          <cx:pt idx="28794">20826</cx:pt>
          <cx:pt idx="28795">9000</cx:pt>
          <cx:pt idx="28796">19867.5</cx:pt>
          <cx:pt idx="28797">8626.5</cx:pt>
          <cx:pt idx="28798">25321.5</cx:pt>
          <cx:pt idx="28799">9000</cx:pt>
          <cx:pt idx="28800">17370</cx:pt>
          <cx:pt idx="28801">8842.5</cx:pt>
          <cx:pt idx="28802">16852.5</cx:pt>
          <cx:pt idx="28803">40837.5</cx:pt>
          <cx:pt idx="28804">41562</cx:pt>
          <cx:pt idx="28805">25056</cx:pt>
          <cx:pt idx="28806">9000</cx:pt>
          <cx:pt idx="28807">35694</cx:pt>
          <cx:pt idx="28808">15750</cx:pt>
          <cx:pt idx="28809">45202.5</cx:pt>
          <cx:pt idx="28810">56794.5</cx:pt>
          <cx:pt idx="28811">18216</cx:pt>
          <cx:pt idx="28812">33750</cx:pt>
          <cx:pt idx="28813">24475.5</cx:pt>
          <cx:pt idx="28814">33192</cx:pt>
          <cx:pt idx="28815">46701</cx:pt>
          <cx:pt idx="28816">11488.5</cx:pt>
          <cx:pt idx="28817">68512.5</cx:pt>
          <cx:pt idx="28818">19044</cx:pt>
          <cx:pt idx="28819">5341.5</cx:pt>
          <cx:pt idx="28820">9018</cx:pt>
          <cx:pt idx="28821">22131</cx:pt>
          <cx:pt idx="28822">20889</cx:pt>
          <cx:pt idx="28823">10125</cx:pt>
          <cx:pt idx="28824">50814</cx:pt>
          <cx:pt idx="28825">14026.5</cx:pt>
          <cx:pt idx="28826">41922</cx:pt>
          <cx:pt idx="28827">15511.5</cx:pt>
          <cx:pt idx="28828">19125</cx:pt>
          <cx:pt idx="28829">9000</cx:pt>
          <cx:pt idx="28830">9387</cx:pt>
          <cx:pt idx="28831">12982.5</cx:pt>
          <cx:pt idx="28832">48811.5</cx:pt>
          <cx:pt idx="28833">26226</cx:pt>
          <cx:pt idx="28834">35937</cx:pt>
          <cx:pt idx="28835">36292.5</cx:pt>
          <cx:pt idx="28836">22680</cx:pt>
          <cx:pt idx="28837">28840.5</cx:pt>
          <cx:pt idx="28838">21541.5</cx:pt>
          <cx:pt idx="28839">30568.5</cx:pt>
          <cx:pt idx="28840">75375</cx:pt>
          <cx:pt idx="28841">24412.5</cx:pt>
          <cx:pt idx="28842">7893</cx:pt>
          <cx:pt idx="28843">35523</cx:pt>
          <cx:pt idx="28844">51817.5</cx:pt>
          <cx:pt idx="28845">46768.5</cx:pt>
          <cx:pt idx="28846">6849</cx:pt>
          <cx:pt idx="28847">18522</cx:pt>
          <cx:pt idx="28848">29367</cx:pt>
          <cx:pt idx="28849">13261.5</cx:pt>
          <cx:pt idx="28850">22383</cx:pt>
          <cx:pt idx="28851">14751</cx:pt>
          <cx:pt idx="28852">25537.5</cx:pt>
          <cx:pt idx="28853">17694</cx:pt>
          <cx:pt idx="28854">27193.5</cx:pt>
          <cx:pt idx="28855">21609</cx:pt>
          <cx:pt idx="28856">12987</cx:pt>
          <cx:pt idx="28857">21865.5</cx:pt>
          <cx:pt idx="28858">7888.5</cx:pt>
          <cx:pt idx="28859">24916.5</cx:pt>
          <cx:pt idx="28860">60520.5</cx:pt>
          <cx:pt idx="28861">37795.5</cx:pt>
          <cx:pt idx="28862">24799.5</cx:pt>
          <cx:pt idx="28863">6750</cx:pt>
          <cx:pt idx="28864">10125</cx:pt>
          <cx:pt idx="28865">22149</cx:pt>
          <cx:pt idx="28866">31261.5</cx:pt>
          <cx:pt idx="28867">39438</cx:pt>
          <cx:pt idx="28868">9000</cx:pt>
          <cx:pt idx="28869">40167</cx:pt>
          <cx:pt idx="28870">36949.5</cx:pt>
          <cx:pt idx="28871">53437.5</cx:pt>
          <cx:pt idx="28872">16155</cx:pt>
          <cx:pt idx="28873">27063</cx:pt>
          <cx:pt idx="28874">13500</cx:pt>
          <cx:pt idx="28875">46251</cx:pt>
          <cx:pt idx="28876">28795.5</cx:pt>
          <cx:pt idx="28877">11362.5</cx:pt>
          <cx:pt idx="28878">28417.5</cx:pt>
          <cx:pt idx="28879">24178.5</cx:pt>
          <cx:pt idx="28880">28372.5</cx:pt>
          <cx:pt idx="28881">14350.5</cx:pt>
          <cx:pt idx="28882">39451.5</cx:pt>
          <cx:pt idx="28883">9000</cx:pt>
          <cx:pt idx="28884">21865.5</cx:pt>
          <cx:pt idx="28885">24939</cx:pt>
          <cx:pt idx="28886">12024</cx:pt>
          <cx:pt idx="28887">32386.5</cx:pt>
          <cx:pt idx="28888">30528</cx:pt>
          <cx:pt idx="28889">21109.5</cx:pt>
          <cx:pt idx="28890">35937</cx:pt>
          <cx:pt idx="28891">20263.5</cx:pt>
          <cx:pt idx="28892">31819.5</cx:pt>
          <cx:pt idx="28893">25537.5</cx:pt>
          <cx:pt idx="28894">62613</cx:pt>
          <cx:pt idx="28895">52857</cx:pt>
          <cx:pt idx="28896">26928</cx:pt>
          <cx:pt idx="28897">59485.5</cx:pt>
          <cx:pt idx="28898">34290</cx:pt>
          <cx:pt idx="28899">12195</cx:pt>
          <cx:pt idx="28900">14661</cx:pt>
          <cx:pt idx="28901">45000</cx:pt>
          <cx:pt idx="28902">21285</cx:pt>
          <cx:pt idx="28903">20133</cx:pt>
          <cx:pt idx="28904">23931</cx:pt>
          <cx:pt idx="28905">34951.5</cx:pt>
          <cx:pt idx="28906">25816.5</cx:pt>
          <cx:pt idx="28907">21775.5</cx:pt>
          <cx:pt idx="28908">10125</cx:pt>
          <cx:pt idx="28909">12478.5</cx:pt>
          <cx:pt idx="28910">31792.5</cx:pt>
          <cx:pt idx="28911">37800</cx:pt>
          <cx:pt idx="28912">29448</cx:pt>
          <cx:pt idx="28913">39802.5</cx:pt>
          <cx:pt idx="28914">26217</cx:pt>
          <cx:pt idx="28915">54067.5</cx:pt>
          <cx:pt idx="28916">25029</cx:pt>
          <cx:pt idx="28917">30024</cx:pt>
          <cx:pt idx="28918">15502.5</cx:pt>
          <cx:pt idx="28919">11547</cx:pt>
          <cx:pt idx="28920">38331</cx:pt>
          <cx:pt idx="28921">23305.5</cx:pt>
          <cx:pt idx="28922">48631.5</cx:pt>
          <cx:pt idx="28923">4014</cx:pt>
          <cx:pt idx="28924">46084.5</cx:pt>
          <cx:pt idx="28925">35982</cx:pt>
          <cx:pt idx="28926">21406.5</cx:pt>
          <cx:pt idx="28927">27297</cx:pt>
          <cx:pt idx="28928">34209</cx:pt>
          <cx:pt idx="28929">40950</cx:pt>
          <cx:pt idx="28930">49927.5</cx:pt>
          <cx:pt idx="28931">30528</cx:pt>
          <cx:pt idx="28932">6444</cx:pt>
          <cx:pt idx="28933">15511.5</cx:pt>
          <cx:pt idx="28934">19998</cx:pt>
          <cx:pt idx="28935">13500</cx:pt>
          <cx:pt idx="28936">21613.5</cx:pt>
          <cx:pt idx="28937">13500</cx:pt>
          <cx:pt idx="28938">59989.5</cx:pt>
          <cx:pt idx="28939">9000</cx:pt>
          <cx:pt idx="28940">13387.5</cx:pt>
          <cx:pt idx="28941">13500</cx:pt>
          <cx:pt idx="28942">32017.5</cx:pt>
          <cx:pt idx="28943">10935</cx:pt>
          <cx:pt idx="28944">45000</cx:pt>
          <cx:pt idx="28945">39924</cx:pt>
          <cx:pt idx="28946">15268.5</cx:pt>
          <cx:pt idx="28947">26217</cx:pt>
          <cx:pt idx="28948">5944.5</cx:pt>
          <cx:pt idx="28949">21888</cx:pt>
          <cx:pt idx="28950">19120.5</cx:pt>
          <cx:pt idx="28951">14359.5</cx:pt>
          <cx:pt idx="28952">16969.5</cx:pt>
          <cx:pt idx="28953">14791.5</cx:pt>
          <cx:pt idx="28954">27297</cx:pt>
          <cx:pt idx="28955">18481.5</cx:pt>
          <cx:pt idx="28956">17775</cx:pt>
          <cx:pt idx="28957">13617</cx:pt>
          <cx:pt idx="28958">8667</cx:pt>
          <cx:pt idx="28959">29484</cx:pt>
          <cx:pt idx="28960">26901</cx:pt>
          <cx:pt idx="28961">41800.5</cx:pt>
          <cx:pt idx="28962">25029</cx:pt>
          <cx:pt idx="28963">28372.5</cx:pt>
          <cx:pt idx="28964">14031</cx:pt>
          <cx:pt idx="28965">7245</cx:pt>
          <cx:pt idx="28966">23989.5</cx:pt>
          <cx:pt idx="28967">31522.5</cx:pt>
          <cx:pt idx="28968">39474</cx:pt>
          <cx:pt idx="28969">28372.5</cx:pt>
          <cx:pt idx="28970">39127.5</cx:pt>
          <cx:pt idx="28971">32224.5</cx:pt>
          <cx:pt idx="28972">31086</cx:pt>
          <cx:pt idx="28973">38200.5</cx:pt>
          <cx:pt idx="28974">34911</cx:pt>
          <cx:pt idx="28975">34767</cx:pt>
          <cx:pt idx="28976">6750</cx:pt>
          <cx:pt idx="28977">34371</cx:pt>
          <cx:pt idx="28978">15745.5</cx:pt>
          <cx:pt idx="28979">15750</cx:pt>
          <cx:pt idx="28980">34074</cx:pt>
          <cx:pt idx="28981">22050</cx:pt>
          <cx:pt idx="28982">33957</cx:pt>
          <cx:pt idx="28983">25542</cx:pt>
          <cx:pt idx="28984">12100.5</cx:pt>
          <cx:pt idx="28985">10683</cx:pt>
          <cx:pt idx="28986">8356.5</cx:pt>
          <cx:pt idx="28987">15349.5</cx:pt>
          <cx:pt idx="28988">21492</cx:pt>
          <cx:pt idx="28989">15628.5</cx:pt>
          <cx:pt idx="28990">16875</cx:pt>
          <cx:pt idx="28991">30073.5</cx:pt>
          <cx:pt idx="28992">27000</cx:pt>
          <cx:pt idx="28993">20074.5</cx:pt>
          <cx:pt idx="28994">37800</cx:pt>
          <cx:pt idx="28995">29875.5</cx:pt>
          <cx:pt idx="28996">18045</cx:pt>
          <cx:pt idx="28997">30676.5</cx:pt>
          <cx:pt idx="28998">22689</cx:pt>
          <cx:pt idx="28999">62820</cx:pt>
          <cx:pt idx="29000">14607</cx:pt>
          <cx:pt idx="29001">9000</cx:pt>
          <cx:pt idx="29002">14854.5</cx:pt>
          <cx:pt idx="29003">30109.5</cx:pt>
          <cx:pt idx="29004">48888</cx:pt>
          <cx:pt idx="29005">23773.5</cx:pt>
          <cx:pt idx="29006">16011</cx:pt>
          <cx:pt idx="29007">27418.5</cx:pt>
          <cx:pt idx="29008">15943.5</cx:pt>
          <cx:pt idx="29009">18531</cx:pt>
          <cx:pt idx="29010">26041.5</cx:pt>
          <cx:pt idx="29011">22527</cx:pt>
          <cx:pt idx="29012">69165</cx:pt>
          <cx:pt idx="29013">19449</cx:pt>
          <cx:pt idx="29014">33907.5</cx:pt>
          <cx:pt idx="29015">24309</cx:pt>
          <cx:pt idx="29016">16033.5</cx:pt>
          <cx:pt idx="29017">31585.5</cx:pt>
          <cx:pt idx="29018">24592.5</cx:pt>
          <cx:pt idx="29019">13500</cx:pt>
          <cx:pt idx="29020">4608</cx:pt>
          <cx:pt idx="29021">13833</cx:pt>
          <cx:pt idx="29022">5224.5</cx:pt>
          <cx:pt idx="29023">40738.5</cx:pt>
          <cx:pt idx="29024">12343.5</cx:pt>
          <cx:pt idx="29025">21888</cx:pt>
          <cx:pt idx="29026">25150.5</cx:pt>
          <cx:pt idx="29027">24903</cx:pt>
          <cx:pt idx="29028">13639.5</cx:pt>
          <cx:pt idx="29029">27153</cx:pt>
          <cx:pt idx="29030">35554.5</cx:pt>
          <cx:pt idx="29031">22977</cx:pt>
          <cx:pt idx="29032">33750</cx:pt>
          <cx:pt idx="29033">31018.5</cx:pt>
          <cx:pt idx="29034">69624</cx:pt>
          <cx:pt idx="29035">26217</cx:pt>
          <cx:pt idx="29036">6777</cx:pt>
          <cx:pt idx="29037">50440.5</cx:pt>
          <cx:pt idx="29038">9000</cx:pt>
          <cx:pt idx="29039">4459.5</cx:pt>
          <cx:pt idx="29040">34123.5</cx:pt>
          <cx:pt idx="29041">24561</cx:pt>
          <cx:pt idx="29042">50922</cx:pt>
          <cx:pt idx="29043">31653</cx:pt>
          <cx:pt idx="29044">13090.5</cx:pt>
          <cx:pt idx="29045">24403.5</cx:pt>
          <cx:pt idx="29046">23053.5</cx:pt>
          <cx:pt idx="29047">18031.5</cx:pt>
          <cx:pt idx="29048">9486</cx:pt>
          <cx:pt idx="29049">17874</cx:pt>
          <cx:pt idx="29050">11547</cx:pt>
          <cx:pt idx="29051">13500</cx:pt>
          <cx:pt idx="29052">112500</cx:pt>
          <cx:pt idx="29053">20596.5</cx:pt>
          <cx:pt idx="29054">32274</cx:pt>
          <cx:pt idx="29055">9387</cx:pt>
          <cx:pt idx="29056">10341</cx:pt>
          <cx:pt idx="29057">32602.5</cx:pt>
          <cx:pt idx="29058">13765.5</cx:pt>
          <cx:pt idx="29059">12375</cx:pt>
          <cx:pt idx="29060">13725</cx:pt>
          <cx:pt idx="29061">20394</cx:pt>
          <cx:pt idx="29062">34465.5</cx:pt>
          <cx:pt idx="29063">25537.5</cx:pt>
          <cx:pt idx="29064">29844</cx:pt>
          <cx:pt idx="29065">17667</cx:pt>
          <cx:pt idx="29066">29731.5</cx:pt>
          <cx:pt idx="29067">10809</cx:pt>
          <cx:pt idx="29068">19980</cx:pt>
          <cx:pt idx="29069">42781.5</cx:pt>
          <cx:pt idx="29070">16713</cx:pt>
          <cx:pt idx="29071">25537.5</cx:pt>
          <cx:pt idx="29072">23287.5</cx:pt>
          <cx:pt idx="29073">9000</cx:pt>
          <cx:pt idx="29074">43623</cx:pt>
          <cx:pt idx="29075">39987</cx:pt>
          <cx:pt idx="29076">9000</cx:pt>
          <cx:pt idx="29077">50544</cx:pt>
          <cx:pt idx="29078">30415.5</cx:pt>
          <cx:pt idx="29079">4257</cx:pt>
          <cx:pt idx="29080">18643.5</cx:pt>
          <cx:pt idx="29081">43429.5</cx:pt>
          <cx:pt idx="29082">8302.5</cx:pt>
          <cx:pt idx="29083">24808.5</cx:pt>
          <cx:pt idx="29084">21460.5</cx:pt>
          <cx:pt idx="29085">14539.5</cx:pt>
          <cx:pt idx="29086">34200</cx:pt>
          <cx:pt idx="29087">30672</cx:pt>
          <cx:pt idx="29088">39474</cx:pt>
          <cx:pt idx="29089">33025.5</cx:pt>
          <cx:pt idx="29090">26446.5</cx:pt>
          <cx:pt idx="29091">13891.5</cx:pt>
          <cx:pt idx="29092">25843.5</cx:pt>
          <cx:pt idx="29093">14769</cx:pt>
          <cx:pt idx="29094">38133</cx:pt>
          <cx:pt idx="29095">44046</cx:pt>
          <cx:pt idx="29096">55377</cx:pt>
          <cx:pt idx="29097">40320</cx:pt>
          <cx:pt idx="29098">12780</cx:pt>
          <cx:pt idx="29099">42862.5</cx:pt>
          <cx:pt idx="29100">36841.5</cx:pt>
          <cx:pt idx="29101">22986</cx:pt>
          <cx:pt idx="29102">25321.5</cx:pt>
          <cx:pt idx="29103">15750</cx:pt>
          <cx:pt idx="29104">21186</cx:pt>
          <cx:pt idx="29105">6543</cx:pt>
          <cx:pt idx="29106">34110</cx:pt>
          <cx:pt idx="29107">13410</cx:pt>
          <cx:pt idx="29108">18553.5</cx:pt>
          <cx:pt idx="29109">10125</cx:pt>
          <cx:pt idx="29110">67500</cx:pt>
          <cx:pt idx="29111">26446.5</cx:pt>
          <cx:pt idx="29112">86274</cx:pt>
          <cx:pt idx="29113">19773</cx:pt>
          <cx:pt idx="29114">20281.5</cx:pt>
          <cx:pt idx="29115">16911</cx:pt>
          <cx:pt idx="29116">17905.5</cx:pt>
          <cx:pt idx="29117">60214.5</cx:pt>
          <cx:pt idx="29118">10206</cx:pt>
          <cx:pt idx="29119">32017.5</cx:pt>
          <cx:pt idx="29120">22846.5</cx:pt>
          <cx:pt idx="29121">32337</cx:pt>
          <cx:pt idx="29122">39096</cx:pt>
          <cx:pt idx="29123">30208.5</cx:pt>
          <cx:pt idx="29124">16335</cx:pt>
          <cx:pt idx="29125">13963.5</cx:pt>
          <cx:pt idx="29126">12654</cx:pt>
          <cx:pt idx="29127">44509.5</cx:pt>
          <cx:pt idx="29128">23107.5</cx:pt>
          <cx:pt idx="29129">20466</cx:pt>
          <cx:pt idx="29130">42781.5</cx:pt>
          <cx:pt idx="29131">38286</cx:pt>
          <cx:pt idx="29132">35617.5</cx:pt>
          <cx:pt idx="29133">66712.5</cx:pt>
          <cx:pt idx="29134">20682</cx:pt>
          <cx:pt idx="29135">26217</cx:pt>
          <cx:pt idx="29136">46084.5</cx:pt>
          <cx:pt idx="29137">30838.5</cx:pt>
          <cx:pt idx="29138">15507</cx:pt>
          <cx:pt idx="29139">38817</cx:pt>
          <cx:pt idx="29140">38133</cx:pt>
          <cx:pt idx="29141">13527</cx:pt>
          <cx:pt idx="29142">44046</cx:pt>
          <cx:pt idx="29143">17752.5</cx:pt>
          <cx:pt idx="29144">31059</cx:pt>
          <cx:pt idx="29145">26410.5</cx:pt>
          <cx:pt idx="29146">19413</cx:pt>
          <cx:pt idx="29147">28696.5</cx:pt>
          <cx:pt idx="29148">36751.5</cx:pt>
          <cx:pt idx="29149">29529</cx:pt>
          <cx:pt idx="29150">23643</cx:pt>
          <cx:pt idx="29151">7024.5</cx:pt>
          <cx:pt idx="29152">14751</cx:pt>
          <cx:pt idx="29153">37669.5</cx:pt>
          <cx:pt idx="29154">12757.5</cx:pt>
          <cx:pt idx="29155">21982.5</cx:pt>
          <cx:pt idx="29156">6750</cx:pt>
          <cx:pt idx="29157">21109.5</cx:pt>
          <cx:pt idx="29158">18396</cx:pt>
          <cx:pt idx="29159">29970</cx:pt>
          <cx:pt idx="29160">59526</cx:pt>
          <cx:pt idx="29161">21775.5</cx:pt>
          <cx:pt idx="29162">45000</cx:pt>
          <cx:pt idx="29163">20650.5</cx:pt>
          <cx:pt idx="29164">31729.5</cx:pt>
          <cx:pt idx="29165">25236</cx:pt>
          <cx:pt idx="29166">17613</cx:pt>
          <cx:pt idx="29167">24475.5</cx:pt>
          <cx:pt idx="29168">11488.5</cx:pt>
          <cx:pt idx="29169">25236</cx:pt>
          <cx:pt idx="29170">25803</cx:pt>
          <cx:pt idx="29171">11074.5</cx:pt>
          <cx:pt idx="29172">23895</cx:pt>
          <cx:pt idx="29173">15538.5</cx:pt>
          <cx:pt idx="29174">28782</cx:pt>
          <cx:pt idx="29175">32355</cx:pt>
          <cx:pt idx="29176">60147</cx:pt>
          <cx:pt idx="29177">21888</cx:pt>
          <cx:pt idx="29178">16132.5</cx:pt>
          <cx:pt idx="29179">16780.5</cx:pt>
          <cx:pt idx="29180">21649.5</cx:pt>
          <cx:pt idx="29181">28278</cx:pt>
          <cx:pt idx="29182">21996</cx:pt>
          <cx:pt idx="29183">24543</cx:pt>
          <cx:pt idx="29184">16150.5</cx:pt>
          <cx:pt idx="29185">23017.5</cx:pt>
          <cx:pt idx="29186">4005</cx:pt>
          <cx:pt idx="29187">10476</cx:pt>
          <cx:pt idx="29188">9616.5</cx:pt>
          <cx:pt idx="29189">15241.5</cx:pt>
          <cx:pt idx="29190">16456.5</cx:pt>
          <cx:pt idx="29191">18643.5</cx:pt>
          <cx:pt idx="29192">29745</cx:pt>
          <cx:pt idx="29193">57015</cx:pt>
          <cx:pt idx="29194">41197.5</cx:pt>
          <cx:pt idx="29195">28408.5</cx:pt>
          <cx:pt idx="29196">32472</cx:pt>
          <cx:pt idx="29197">56263.5</cx:pt>
          <cx:pt idx="29198">67500</cx:pt>
          <cx:pt idx="29199">42066</cx:pt>
          <cx:pt idx="29200">13842</cx:pt>
          <cx:pt idx="29201">35388</cx:pt>
          <cx:pt idx="29202">22306.5</cx:pt>
          <cx:pt idx="29203">13095</cx:pt>
          <cx:pt idx="29204">34911</cx:pt>
          <cx:pt idx="29205">15111</cx:pt>
          <cx:pt idx="29206">22500</cx:pt>
          <cx:pt idx="29207">20119.5</cx:pt>
          <cx:pt idx="29208">9000</cx:pt>
          <cx:pt idx="29209">38556</cx:pt>
          <cx:pt idx="29210">38686.5</cx:pt>
          <cx:pt idx="29211">15484.5</cx:pt>
          <cx:pt idx="29212">31653</cx:pt>
          <cx:pt idx="29213">18607.5</cx:pt>
          <cx:pt idx="29214">24561</cx:pt>
          <cx:pt idx="29215">37084.5</cx:pt>
          <cx:pt idx="29216">6493.5</cx:pt>
          <cx:pt idx="29217">18225</cx:pt>
          <cx:pt idx="29218">21460.5</cx:pt>
          <cx:pt idx="29219">13090.5</cx:pt>
          <cx:pt idx="29220">26509.5</cx:pt>
          <cx:pt idx="29221">23359.5</cx:pt>
          <cx:pt idx="29222">31131</cx:pt>
          <cx:pt idx="29223">22707</cx:pt>
          <cx:pt idx="29224">21672</cx:pt>
          <cx:pt idx="29225">35937</cx:pt>
          <cx:pt idx="29226">9738</cx:pt>
          <cx:pt idx="29227">6714</cx:pt>
          <cx:pt idx="29228">26284.5</cx:pt>
          <cx:pt idx="29229">38133</cx:pt>
          <cx:pt idx="29230">15205.5</cx:pt>
          <cx:pt idx="29231">13378.5</cx:pt>
          <cx:pt idx="29232">22347</cx:pt>
          <cx:pt idx="29233">16456.5</cx:pt>
          <cx:pt idx="29234">20250</cx:pt>
          <cx:pt idx="29235">21802.5</cx:pt>
          <cx:pt idx="29236">31000.5</cx:pt>
          <cx:pt idx="29237">19674</cx:pt>
          <cx:pt idx="29238">16321.5</cx:pt>
          <cx:pt idx="29239">11092.5</cx:pt>
          <cx:pt idx="29240">24421.5</cx:pt>
          <cx:pt idx="29241">21906</cx:pt>
          <cx:pt idx="29242">74749.5</cx:pt>
          <cx:pt idx="29243">41926.5</cx:pt>
          <cx:pt idx="29244">21627</cx:pt>
          <cx:pt idx="29245">17325</cx:pt>
          <cx:pt idx="29246">12564</cx:pt>
          <cx:pt idx="29247">11250</cx:pt>
          <cx:pt idx="29248">11781</cx:pt>
          <cx:pt idx="29249">51786</cx:pt>
          <cx:pt idx="29250">13500</cx:pt>
          <cx:pt idx="29251">18126</cx:pt>
          <cx:pt idx="29252">31419</cx:pt>
          <cx:pt idx="29253">25236</cx:pt>
          <cx:pt idx="29254">25101</cx:pt>
          <cx:pt idx="29255">10039.5</cx:pt>
          <cx:pt idx="29256">21190.5</cx:pt>
          <cx:pt idx="29257">11781</cx:pt>
          <cx:pt idx="29258">24939</cx:pt>
          <cx:pt idx="29259">23931</cx:pt>
          <cx:pt idx="29260">13045.5</cx:pt>
          <cx:pt idx="29261">39249</cx:pt>
          <cx:pt idx="29262">37273.5</cx:pt>
          <cx:pt idx="29263">17397</cx:pt>
          <cx:pt idx="29264">42178.5</cx:pt>
          <cx:pt idx="29265">47664</cx:pt>
          <cx:pt idx="29266">22738.5</cx:pt>
          <cx:pt idx="29267">47821.5</cx:pt>
          <cx:pt idx="29268">43609.5</cx:pt>
          <cx:pt idx="29269">9000</cx:pt>
          <cx:pt idx="29270">23773.5</cx:pt>
          <cx:pt idx="29271">9000</cx:pt>
          <cx:pt idx="29272">28125</cx:pt>
          <cx:pt idx="29273">35122.5</cx:pt>
          <cx:pt idx="29274">56092.5</cx:pt>
          <cx:pt idx="29275">19188</cx:pt>
          <cx:pt idx="29276">26838</cx:pt>
          <cx:pt idx="29277">18684</cx:pt>
          <cx:pt idx="29278">27000</cx:pt>
          <cx:pt idx="29279">53581.5</cx:pt>
          <cx:pt idx="29280">15201</cx:pt>
          <cx:pt idx="29281">30564</cx:pt>
          <cx:pt idx="29282">50661</cx:pt>
          <cx:pt idx="29283">26446.5</cx:pt>
          <cx:pt idx="29284">31653</cx:pt>
          <cx:pt idx="29285">19102.5</cx:pt>
          <cx:pt idx="29286">15633</cx:pt>
          <cx:pt idx="29287">11547</cx:pt>
          <cx:pt idx="29288">18900</cx:pt>
          <cx:pt idx="29289">42381</cx:pt>
          <cx:pt idx="29290">15709.5</cx:pt>
          <cx:pt idx="29291">11943</cx:pt>
          <cx:pt idx="29292">22324.5</cx:pt>
          <cx:pt idx="29293">27000</cx:pt>
          <cx:pt idx="29294">27000</cx:pt>
          <cx:pt idx="29295">31333.5</cx:pt>
          <cx:pt idx="29296">26640</cx:pt>
          <cx:pt idx="29297">77089.5</cx:pt>
          <cx:pt idx="29298">29407.5</cx:pt>
          <cx:pt idx="29299">23643</cx:pt>
          <cx:pt idx="29300">8082</cx:pt>
          <cx:pt idx="29301">9000</cx:pt>
          <cx:pt idx="29302">9000</cx:pt>
          <cx:pt idx="29303">53325</cx:pt>
          <cx:pt idx="29304">49927.5</cx:pt>
          <cx:pt idx="29305">27387</cx:pt>
          <cx:pt idx="29306">27135</cx:pt>
          <cx:pt idx="29307">24592.5</cx:pt>
          <cx:pt idx="29308">45954</cx:pt>
          <cx:pt idx="29309">37800</cx:pt>
          <cx:pt idx="29310">46809</cx:pt>
          <cx:pt idx="29311">18621</cx:pt>
          <cx:pt idx="29312">9000</cx:pt>
          <cx:pt idx="29313">34533</cx:pt>
          <cx:pt idx="29314">40374</cx:pt>
          <cx:pt idx="29315">19413</cx:pt>
          <cx:pt idx="29316">54279</cx:pt>
          <cx:pt idx="29317">16573.5</cx:pt>
          <cx:pt idx="29318">44950.5</cx:pt>
          <cx:pt idx="29319">22018.5</cx:pt>
          <cx:pt idx="29320">8775</cx:pt>
          <cx:pt idx="29321">22972.5</cx:pt>
          <cx:pt idx="29322">22500</cx:pt>
          <cx:pt idx="29323">7042.5</cx:pt>
          <cx:pt idx="29324">21789</cx:pt>
          <cx:pt idx="29325">21375</cx:pt>
          <cx:pt idx="29326">26217</cx:pt>
          <cx:pt idx="29327">37800</cx:pt>
          <cx:pt idx="29328">14179.5</cx:pt>
          <cx:pt idx="29329">29902.5</cx:pt>
          <cx:pt idx="29330">22986</cx:pt>
          <cx:pt idx="29331">26284.5</cx:pt>
          <cx:pt idx="29332">43312.5</cx:pt>
          <cx:pt idx="29333">17950.5</cx:pt>
          <cx:pt idx="29334">31630.5</cx:pt>
          <cx:pt idx="29335">39595.5</cx:pt>
          <cx:pt idx="29336">11650.5</cx:pt>
          <cx:pt idx="29337">34573.5</cx:pt>
          <cx:pt idx="29338">14512.5</cx:pt>
          <cx:pt idx="29339">23494.5</cx:pt>
          <cx:pt idx="29340">22500</cx:pt>
          <cx:pt idx="29341">23089.5</cx:pt>
          <cx:pt idx="29342">19111.5</cx:pt>
          <cx:pt idx="29343">45333</cx:pt>
          <cx:pt idx="29344">21109.5</cx:pt>
          <cx:pt idx="29345">34798.5</cx:pt>
          <cx:pt idx="29346">17419.5</cx:pt>
          <cx:pt idx="29347">35617.5</cx:pt>
          <cx:pt idx="29348">46093.5</cx:pt>
          <cx:pt idx="29349">33264</cx:pt>
          <cx:pt idx="29350">56029.5</cx:pt>
          <cx:pt idx="29351">26797.5</cx:pt>
          <cx:pt idx="29352">8428.5</cx:pt>
          <cx:pt idx="29353">27189</cx:pt>
          <cx:pt idx="29354">53140.5</cx:pt>
          <cx:pt idx="29355">20704.5</cx:pt>
          <cx:pt idx="29356">14143.5</cx:pt>
          <cx:pt idx="29357">11524.5</cx:pt>
          <cx:pt idx="29358">31077</cx:pt>
          <cx:pt idx="29359">21672</cx:pt>
          <cx:pt idx="29360">7677</cx:pt>
          <cx:pt idx="29361">56920.5</cx:pt>
          <cx:pt idx="29362">48888</cx:pt>
          <cx:pt idx="29363">13639.5</cx:pt>
          <cx:pt idx="29364">33192</cx:pt>
          <cx:pt idx="29365">38250</cx:pt>
          <cx:pt idx="29366">37881</cx:pt>
          <cx:pt idx="29367">29754</cx:pt>
          <cx:pt idx="29368">21775.5</cx:pt>
          <cx:pt idx="29369">23562</cx:pt>
          <cx:pt idx="29370">24259.5</cx:pt>
          <cx:pt idx="29371">28408.5</cx:pt>
          <cx:pt idx="29372">25843.5</cx:pt>
          <cx:pt idx="29373">14602.5</cx:pt>
          <cx:pt idx="29374">16020</cx:pt>
          <cx:pt idx="29375">51948</cx:pt>
          <cx:pt idx="29376">47286</cx:pt>
          <cx:pt idx="29377">7569</cx:pt>
          <cx:pt idx="29378">23157</cx:pt>
          <cx:pt idx="29379">49009.5</cx:pt>
          <cx:pt idx="29380">29731.5</cx:pt>
          <cx:pt idx="29381">46224</cx:pt>
          <cx:pt idx="29382">48465</cx:pt>
          <cx:pt idx="29383">29781</cx:pt>
          <cx:pt idx="29384">38331</cx:pt>
          <cx:pt idx="29385">9171</cx:pt>
          <cx:pt idx="29386">13257</cx:pt>
          <cx:pt idx="29387">52978.5</cx:pt>
          <cx:pt idx="29388">62698.5</cx:pt>
          <cx:pt idx="29389">9000</cx:pt>
          <cx:pt idx="29390">26640</cx:pt>
          <cx:pt idx="29391">24543</cx:pt>
          <cx:pt idx="29392">34573.5</cx:pt>
          <cx:pt idx="29393">30159</cx:pt>
          <cx:pt idx="29394">39712.5</cx:pt>
          <cx:pt idx="29395">38155.5</cx:pt>
          <cx:pt idx="29396">13005</cx:pt>
          <cx:pt idx="29397">15880.5</cx:pt>
          <cx:pt idx="29398">38367</cx:pt>
          <cx:pt idx="29399">57028.5</cx:pt>
          <cx:pt idx="29400">30159</cx:pt>
          <cx:pt idx="29401">20250</cx:pt>
          <cx:pt idx="29402">52452</cx:pt>
          <cx:pt idx="29403">16875</cx:pt>
          <cx:pt idx="29404">21906</cx:pt>
          <cx:pt idx="29405">13500</cx:pt>
          <cx:pt idx="29406">13500</cx:pt>
          <cx:pt idx="29407">10125</cx:pt>
          <cx:pt idx="29408">40000.5</cx:pt>
          <cx:pt idx="29409">9499.5</cx:pt>
          <cx:pt idx="29410">21748.5</cx:pt>
          <cx:pt idx="29411">26046</cx:pt>
          <cx:pt idx="29412">5296.5</cx:pt>
          <cx:pt idx="29413">37800</cx:pt>
          <cx:pt idx="29414">45000</cx:pt>
          <cx:pt idx="29415">32602.5</cx:pt>
          <cx:pt idx="29416">17338.5</cx:pt>
          <cx:pt idx="29417">14647.5</cx:pt>
          <cx:pt idx="29418">13500</cx:pt>
          <cx:pt idx="29419">15750</cx:pt>
          <cx:pt idx="29420">17338.5</cx:pt>
          <cx:pt idx="29421">14778</cx:pt>
          <cx:pt idx="29422">32944.5</cx:pt>
          <cx:pt idx="29423">13500</cx:pt>
          <cx:pt idx="29424">42790.5</cx:pt>
          <cx:pt idx="29425">38133</cx:pt>
          <cx:pt idx="29426">15628.5</cx:pt>
          <cx:pt idx="29427">15457.5</cx:pt>
          <cx:pt idx="29428">29133</cx:pt>
          <cx:pt idx="29429">33750</cx:pt>
          <cx:pt idx="29430">28840.5</cx:pt>
          <cx:pt idx="29431">21375</cx:pt>
          <cx:pt idx="29432">24363</cx:pt>
          <cx:pt idx="29433">47907</cx:pt>
          <cx:pt idx="29434">22527</cx:pt>
          <cx:pt idx="29435">36130.5</cx:pt>
          <cx:pt idx="29436">35869.5</cx:pt>
          <cx:pt idx="29437">12375</cx:pt>
          <cx:pt idx="29438">6750</cx:pt>
          <cx:pt idx="29439">23076</cx:pt>
          <cx:pt idx="29440">13095</cx:pt>
          <cx:pt idx="29441">11547</cx:pt>
          <cx:pt idx="29442">33579</cx:pt>
          <cx:pt idx="29443">24232.5</cx:pt>
          <cx:pt idx="29444">40239</cx:pt>
          <cx:pt idx="29445">9031.5</cx:pt>
          <cx:pt idx="29446">15750</cx:pt>
          <cx:pt idx="29447">21375</cx:pt>
          <cx:pt idx="29448">18171</cx:pt>
          <cx:pt idx="29449">15750</cx:pt>
          <cx:pt idx="29450">13500</cx:pt>
          <cx:pt idx="29451">58482</cx:pt>
          <cx:pt idx="29452">10620</cx:pt>
          <cx:pt idx="29453">10125</cx:pt>
          <cx:pt idx="29454">32296.5</cx:pt>
          <cx:pt idx="29455">7965</cx:pt>
          <cx:pt idx="29456">30217.5</cx:pt>
          <cx:pt idx="29457">46480.5</cx:pt>
          <cx:pt idx="29458">23161.5</cx:pt>
          <cx:pt idx="29459">36265.5</cx:pt>
          <cx:pt idx="29460">20988</cx:pt>
          <cx:pt idx="29461">49927.5</cx:pt>
          <cx:pt idx="29462">13387.5</cx:pt>
          <cx:pt idx="29463">13500</cx:pt>
          <cx:pt idx="29464">10584</cx:pt>
          <cx:pt idx="29465">53595</cx:pt>
          <cx:pt idx="29466">44541</cx:pt>
          <cx:pt idx="29467">42750</cx:pt>
          <cx:pt idx="29468">13500</cx:pt>
          <cx:pt idx="29469">10044</cx:pt>
          <cx:pt idx="29470">29169</cx:pt>
          <cx:pt idx="29471">8428.5</cx:pt>
          <cx:pt idx="29472">49585.5</cx:pt>
          <cx:pt idx="29473">24939</cx:pt>
          <cx:pt idx="29474">17077.5</cx:pt>
          <cx:pt idx="29475">11250</cx:pt>
          <cx:pt idx="29476">36459</cx:pt>
          <cx:pt idx="29477">9000</cx:pt>
          <cx:pt idx="29478">32998.5</cx:pt>
          <cx:pt idx="29479">21663</cx:pt>
          <cx:pt idx="29480">12397.5</cx:pt>
          <cx:pt idx="29481">48789</cx:pt>
          <cx:pt idx="29482">14251.5</cx:pt>
          <cx:pt idx="29483">35473.5</cx:pt>
          <cx:pt idx="29484">20340</cx:pt>
          <cx:pt idx="29485">6561</cx:pt>
          <cx:pt idx="29486">28917</cx:pt>
          <cx:pt idx="29487">6750</cx:pt>
          <cx:pt idx="29488">49630.5</cx:pt>
          <cx:pt idx="29489">19345.5</cx:pt>
          <cx:pt idx="29490">26145</cx:pt>
          <cx:pt idx="29491">28273.5</cx:pt>
          <cx:pt idx="29492">13500</cx:pt>
          <cx:pt idx="29493">14688</cx:pt>
          <cx:pt idx="29494">26833.5</cx:pt>
          <cx:pt idx="29495">35973</cx:pt>
          <cx:pt idx="29496">46161</cx:pt>
          <cx:pt idx="29497">27423</cx:pt>
          <cx:pt idx="29498">26577</cx:pt>
          <cx:pt idx="29499">36229.5</cx:pt>
          <cx:pt idx="29500">13500</cx:pt>
          <cx:pt idx="29501">35527.5</cx:pt>
          <cx:pt idx="29502">22738.5</cx:pt>
          <cx:pt idx="29503">82152</cx:pt>
          <cx:pt idx="29504">21982.5</cx:pt>
          <cx:pt idx="29505">18036</cx:pt>
          <cx:pt idx="29506">8122.5</cx:pt>
          <cx:pt idx="29507">11020.5</cx:pt>
          <cx:pt idx="29508">28507.5</cx:pt>
          <cx:pt idx="29509">10426.5</cx:pt>
          <cx:pt idx="29510">20250</cx:pt>
          <cx:pt idx="29511">8082</cx:pt>
          <cx:pt idx="29512">78651</cx:pt>
          <cx:pt idx="29513">10053</cx:pt>
          <cx:pt idx="29514">20277</cx:pt>
          <cx:pt idx="29515">46557</cx:pt>
          <cx:pt idx="29516">9000</cx:pt>
          <cx:pt idx="29517">27324</cx:pt>
          <cx:pt idx="29518">68022</cx:pt>
          <cx:pt idx="29519">9000</cx:pt>
          <cx:pt idx="29520">38331</cx:pt>
          <cx:pt idx="29521">18270</cx:pt>
          <cx:pt idx="29522">31500</cx:pt>
          <cx:pt idx="29523">26905.5</cx:pt>
          <cx:pt idx="29524">59485.5</cx:pt>
          <cx:pt idx="29525">16011</cx:pt>
          <cx:pt idx="29526">28408.5</cx:pt>
          <cx:pt idx="29527">24984</cx:pt>
          <cx:pt idx="29528">53671.5</cx:pt>
          <cx:pt idx="29529">10125</cx:pt>
          <cx:pt idx="29530">62568</cx:pt>
          <cx:pt idx="29531">18810</cx:pt>
          <cx:pt idx="29532">38452.5</cx:pt>
          <cx:pt idx="29533">18499.5</cx:pt>
          <cx:pt idx="29534">24291</cx:pt>
          <cx:pt idx="29535">45886.5</cx:pt>
          <cx:pt idx="29536">39307.5</cx:pt>
          <cx:pt idx="29537">62797.5</cx:pt>
          <cx:pt idx="29538">39604.5</cx:pt>
          <cx:pt idx="29539">25105.5</cx:pt>
          <cx:pt idx="29540">14233.5</cx:pt>
          <cx:pt idx="29541">10125</cx:pt>
          <cx:pt idx="29542">22500</cx:pt>
          <cx:pt idx="29543">29970</cx:pt>
          <cx:pt idx="29544">24453</cx:pt>
          <cx:pt idx="29545">13441.5</cx:pt>
          <cx:pt idx="29546">30073.5</cx:pt>
          <cx:pt idx="29547">27076.5</cx:pt>
          <cx:pt idx="29548">38443.5</cx:pt>
          <cx:pt idx="29549">32602.5</cx:pt>
          <cx:pt idx="29550">45639</cx:pt>
          <cx:pt idx="29551">30051</cx:pt>
          <cx:pt idx="29552">59850</cx:pt>
          <cx:pt idx="29553">29520</cx:pt>
          <cx:pt idx="29554">92223</cx:pt>
          <cx:pt idx="29555">13158</cx:pt>
          <cx:pt idx="29556">56682</cx:pt>
          <cx:pt idx="29557">26640</cx:pt>
          <cx:pt idx="29558">16213.5</cx:pt>
          <cx:pt idx="29559">35617.5</cx:pt>
          <cx:pt idx="29560">23607</cx:pt>
          <cx:pt idx="29561">41823</cx:pt>
          <cx:pt idx="29562">50179.5</cx:pt>
          <cx:pt idx="29563">29880</cx:pt>
          <cx:pt idx="29564">27324</cx:pt>
          <cx:pt idx="29565">40320</cx:pt>
          <cx:pt idx="29566">13401</cx:pt>
          <cx:pt idx="29567">35104.5</cx:pt>
          <cx:pt idx="29568">19948.5</cx:pt>
          <cx:pt idx="29569">29380.5</cx:pt>
          <cx:pt idx="29570">9000</cx:pt>
          <cx:pt idx="29571">21037.5</cx:pt>
          <cx:pt idx="29572">41791.5</cx:pt>
          <cx:pt idx="29573">10080</cx:pt>
          <cx:pt idx="29574">15084</cx:pt>
          <cx:pt idx="29575">21906</cx:pt>
          <cx:pt idx="29576">23944.5</cx:pt>
          <cx:pt idx="29577">12766.5</cx:pt>
          <cx:pt idx="29578">25078.5</cx:pt>
          <cx:pt idx="29579">64683</cx:pt>
          <cx:pt idx="29580">10125</cx:pt>
          <cx:pt idx="29581">21150</cx:pt>
          <cx:pt idx="29582">13248</cx:pt>
          <cx:pt idx="29583">16506</cx:pt>
          <cx:pt idx="29584">7186.5</cx:pt>
          <cx:pt idx="29585">13014</cx:pt>
          <cx:pt idx="29586">33129</cx:pt>
          <cx:pt idx="29587">21541.5</cx:pt>
          <cx:pt idx="29588">31576.5</cx:pt>
          <cx:pt idx="29589">31171.5</cx:pt>
          <cx:pt idx="29590">24939</cx:pt>
          <cx:pt idx="29591">29970</cx:pt>
          <cx:pt idx="29592">16434</cx:pt>
          <cx:pt idx="29593">12694.5</cx:pt>
          <cx:pt idx="29594">25848</cx:pt>
          <cx:pt idx="29595">17838</cx:pt>
          <cx:pt idx="29596">40576.5</cx:pt>
          <cx:pt idx="29597">45270</cx:pt>
          <cx:pt idx="29598">58666.5</cx:pt>
          <cx:pt idx="29599">18760.5</cx:pt>
          <cx:pt idx="29600">17707.5</cx:pt>
          <cx:pt idx="29601">46989</cx:pt>
          <cx:pt idx="29602">9342</cx:pt>
          <cx:pt idx="29603">9000</cx:pt>
          <cx:pt idx="29604">8455.5</cx:pt>
          <cx:pt idx="29605">16366.5</cx:pt>
          <cx:pt idx="29606">23008.5</cx:pt>
          <cx:pt idx="29607">31284</cx:pt>
          <cx:pt idx="29608">22977</cx:pt>
          <cx:pt idx="29609">92191.5</cx:pt>
          <cx:pt idx="29610">6475.5</cx:pt>
          <cx:pt idx="29611">24336</cx:pt>
          <cx:pt idx="29612">17775</cx:pt>
          <cx:pt idx="29613">26509.5</cx:pt>
          <cx:pt idx="29614">10579.5</cx:pt>
          <cx:pt idx="29615">48456</cx:pt>
          <cx:pt idx="29616">45670.5</cx:pt>
          <cx:pt idx="29617">31945.5</cx:pt>
          <cx:pt idx="29618">31500</cx:pt>
          <cx:pt idx="29619">22900.5</cx:pt>
          <cx:pt idx="29620">32274</cx:pt>
          <cx:pt idx="29621">45549</cx:pt>
          <cx:pt idx="29622">10539</cx:pt>
          <cx:pt idx="29623">29353.5</cx:pt>
          <cx:pt idx="29624">9063</cx:pt>
          <cx:pt idx="29625">36553.5</cx:pt>
          <cx:pt idx="29626">30078</cx:pt>
          <cx:pt idx="29627">22050</cx:pt>
          <cx:pt idx="29628">30150</cx:pt>
          <cx:pt idx="29629">19953</cx:pt>
          <cx:pt idx="29630">51273</cx:pt>
          <cx:pt idx="29631">30838.5</cx:pt>
          <cx:pt idx="29632">34087.5</cx:pt>
          <cx:pt idx="29633">12546</cx:pt>
          <cx:pt idx="29634">27810</cx:pt>
          <cx:pt idx="29635">13500</cx:pt>
          <cx:pt idx="29636">18265.5</cx:pt>
          <cx:pt idx="29637">32494.5</cx:pt>
          <cx:pt idx="29638">15750</cx:pt>
          <cx:pt idx="29639">12375</cx:pt>
          <cx:pt idx="29640">31941</cx:pt>
          <cx:pt idx="29641">19867.5</cx:pt>
          <cx:pt idx="29642">14364</cx:pt>
          <cx:pt idx="29643">13072.5</cx:pt>
          <cx:pt idx="29644">35082</cx:pt>
          <cx:pt idx="29645">18000</cx:pt>
          <cx:pt idx="29646">33259.5</cx:pt>
          <cx:pt idx="29647">40459.5</cx:pt>
          <cx:pt idx="29648">9000</cx:pt>
          <cx:pt idx="29649">35077.5</cx:pt>
          <cx:pt idx="29650">12564</cx:pt>
          <cx:pt idx="29651">63549</cx:pt>
          <cx:pt idx="29652">13914</cx:pt>
          <cx:pt idx="29653">69961.5</cx:pt>
          <cx:pt idx="29654">22023</cx:pt>
          <cx:pt idx="29655">20281.5</cx:pt>
          <cx:pt idx="29656">18040.5</cx:pt>
          <cx:pt idx="29657">39199.5</cx:pt>
          <cx:pt idx="29658">32764.5</cx:pt>
          <cx:pt idx="29659">30478.5</cx:pt>
          <cx:pt idx="29660">32998.5</cx:pt>
          <cx:pt idx="29661">26284.5</cx:pt>
          <cx:pt idx="29662">14251.5</cx:pt>
          <cx:pt idx="29663">38191.5</cx:pt>
          <cx:pt idx="29664">25321.5</cx:pt>
          <cx:pt idx="29665">31320</cx:pt>
          <cx:pt idx="29666">112500</cx:pt>
          <cx:pt idx="29667">17289</cx:pt>
          <cx:pt idx="29668">38556</cx:pt>
          <cx:pt idx="29669">13500</cx:pt>
          <cx:pt idx="29670">23418</cx:pt>
          <cx:pt idx="29671">39735</cx:pt>
          <cx:pt idx="29672">23773.5</cx:pt>
          <cx:pt idx="29673">14625</cx:pt>
          <cx:pt idx="29674">8694</cx:pt>
          <cx:pt idx="29675">49797</cx:pt>
          <cx:pt idx="29676">37939.5</cx:pt>
          <cx:pt idx="29677">36459</cx:pt>
          <cx:pt idx="29678">29601</cx:pt>
          <cx:pt idx="29679">12361.5</cx:pt>
          <cx:pt idx="29680">85500</cx:pt>
          <cx:pt idx="29681">19255.5</cx:pt>
          <cx:pt idx="29682">14602.5</cx:pt>
          <cx:pt idx="29683">14004</cx:pt>
          <cx:pt idx="29684">20650.5</cx:pt>
          <cx:pt idx="29685">32053.5</cx:pt>
          <cx:pt idx="29686">39451.5</cx:pt>
          <cx:pt idx="29687">17775</cx:pt>
          <cx:pt idx="29688">13500</cx:pt>
          <cx:pt idx="29689">39910.5</cx:pt>
          <cx:pt idx="29690">37044</cx:pt>
          <cx:pt idx="29691">27733.5</cx:pt>
          <cx:pt idx="29692">53325</cx:pt>
          <cx:pt idx="29693">20353.5</cx:pt>
          <cx:pt idx="29694">34978.5</cx:pt>
          <cx:pt idx="29695">26185.5</cx:pt>
          <cx:pt idx="29696">53325</cx:pt>
          <cx:pt idx="29697">37669.5</cx:pt>
          <cx:pt idx="29698">32670</cx:pt>
          <cx:pt idx="29699">12330</cx:pt>
          <cx:pt idx="29700">38686.5</cx:pt>
          <cx:pt idx="29701">10575</cx:pt>
          <cx:pt idx="29702">13500</cx:pt>
          <cx:pt idx="29703">25969.5</cx:pt>
          <cx:pt idx="29704">19867.5</cx:pt>
          <cx:pt idx="29705">17707.5</cx:pt>
          <cx:pt idx="29706">30078</cx:pt>
          <cx:pt idx="29707">16488</cx:pt>
          <cx:pt idx="29708">33826.5</cx:pt>
          <cx:pt idx="29709">19300.5</cx:pt>
          <cx:pt idx="29710">35869.5</cx:pt>
          <cx:pt idx="29711">24714</cx:pt>
          <cx:pt idx="29712">32472</cx:pt>
          <cx:pt idx="29713">33750</cx:pt>
          <cx:pt idx="29714">23773.5</cx:pt>
          <cx:pt idx="29715">26154</cx:pt>
          <cx:pt idx="29716">13500</cx:pt>
          <cx:pt idx="29717">26509.5</cx:pt>
          <cx:pt idx="29718">52452</cx:pt>
          <cx:pt idx="29719">30136.5</cx:pt>
          <cx:pt idx="29720">20758.5</cx:pt>
          <cx:pt idx="29721">12892.5</cx:pt>
          <cx:pt idx="29722">9000</cx:pt>
          <cx:pt idx="29723">7785</cx:pt>
          <cx:pt idx="29724">26640</cx:pt>
          <cx:pt idx="29725">9922.5</cx:pt>
          <cx:pt idx="29726">30982.5</cx:pt>
          <cx:pt idx="29727">15174</cx:pt>
          <cx:pt idx="29728">15034.5</cx:pt>
          <cx:pt idx="29729">9621</cx:pt>
          <cx:pt idx="29730">12262.5</cx:pt>
          <cx:pt idx="29731">23931</cx:pt>
          <cx:pt idx="29732">14715</cx:pt>
          <cx:pt idx="29733">16006.5</cx:pt>
          <cx:pt idx="29734">31522.5</cx:pt>
          <cx:pt idx="29735">13891.5</cx:pt>
          <cx:pt idx="29736">26901</cx:pt>
          <cx:pt idx="29737">67500</cx:pt>
          <cx:pt idx="29738">21775.5</cx:pt>
          <cx:pt idx="29739">12375</cx:pt>
          <cx:pt idx="29740">30568.5</cx:pt>
          <cx:pt idx="29741">20295</cx:pt>
          <cx:pt idx="29742">22383</cx:pt>
          <cx:pt idx="29743">46363.5</cx:pt>
          <cx:pt idx="29744">15552</cx:pt>
          <cx:pt idx="29745">21618</cx:pt>
          <cx:pt idx="29746">12915</cx:pt>
          <cx:pt idx="29747">11988</cx:pt>
          <cx:pt idx="29748">13500</cx:pt>
          <cx:pt idx="29749">24340.5</cx:pt>
          <cx:pt idx="29750">6750</cx:pt>
          <cx:pt idx="29751">36000</cx:pt>
          <cx:pt idx="29752">18040.5</cx:pt>
          <cx:pt idx="29753">18022.5</cx:pt>
          <cx:pt idx="29754">57001.5</cx:pt>
          <cx:pt idx="29755">54436.5</cx:pt>
          <cx:pt idx="29756">52452</cx:pt>
          <cx:pt idx="29757">10125</cx:pt>
          <cx:pt idx="29758">11254.5</cx:pt>
          <cx:pt idx="29759">17217</cx:pt>
          <cx:pt idx="29760">23859</cx:pt>
          <cx:pt idx="29761">26014.5</cx:pt>
          <cx:pt idx="29762">35239.5</cx:pt>
          <cx:pt idx="29763">30897</cx:pt>
          <cx:pt idx="29764">19741.5</cx:pt>
          <cx:pt idx="29765">17077.5</cx:pt>
          <cx:pt idx="29766">12915</cx:pt>
          <cx:pt idx="29767">27634.5</cx:pt>
          <cx:pt idx="29768">39663</cx:pt>
          <cx:pt idx="29769">11250</cx:pt>
          <cx:pt idx="29770">32202</cx:pt>
          <cx:pt idx="29771">53248.5</cx:pt>
          <cx:pt idx="29772">33025.5</cx:pt>
          <cx:pt idx="29773">32404.5</cx:pt>
          <cx:pt idx="29774">21906</cx:pt>
          <cx:pt idx="29775">16011</cx:pt>
          <cx:pt idx="29776">25258.5</cx:pt>
          <cx:pt idx="29777">39816</cx:pt>
          <cx:pt idx="29778">25960.5</cx:pt>
          <cx:pt idx="29779">16573.5</cx:pt>
          <cx:pt idx="29780">13500</cx:pt>
          <cx:pt idx="29781">31729.5</cx:pt>
          <cx:pt idx="29782">56092.5</cx:pt>
          <cx:pt idx="29783">18688.5</cx:pt>
          <cx:pt idx="29784">42876</cx:pt>
          <cx:pt idx="29785">33543</cx:pt>
          <cx:pt idx="29786">31770</cx:pt>
          <cx:pt idx="29787">95913</cx:pt>
          <cx:pt idx="29788">45832.5</cx:pt>
          <cx:pt idx="29789">30091.5</cx:pt>
          <cx:pt idx="29790">28462.5</cx:pt>
          <cx:pt idx="29791">31320</cx:pt>
          <cx:pt idx="29792">17748</cx:pt>
          <cx:pt idx="29793">34938</cx:pt>
          <cx:pt idx="29794">89374.5</cx:pt>
          <cx:pt idx="29795">27688.5</cx:pt>
          <cx:pt idx="29796">30145.5</cx:pt>
          <cx:pt idx="29797">13005</cx:pt>
          <cx:pt idx="29798">26316</cx:pt>
          <cx:pt idx="29799">19867.5</cx:pt>
          <cx:pt idx="29800">42790.5</cx:pt>
          <cx:pt idx="29801">54364.5</cx:pt>
          <cx:pt idx="29802">12204</cx:pt>
          <cx:pt idx="29803">13482</cx:pt>
          <cx:pt idx="29804">16960.5</cx:pt>
          <cx:pt idx="29805">60079.5</cx:pt>
          <cx:pt idx="29806">22752</cx:pt>
          <cx:pt idx="29807">16794</cx:pt>
          <cx:pt idx="29808">8356.5</cx:pt>
          <cx:pt idx="29809">34537.5</cx:pt>
          <cx:pt idx="29810">57519</cx:pt>
          <cx:pt idx="29811">9954</cx:pt>
          <cx:pt idx="29812">27679.5</cx:pt>
          <cx:pt idx="29813">21775.5</cx:pt>
          <cx:pt idx="29814">25303.5</cx:pt>
          <cx:pt idx="29815">25371</cx:pt>
          <cx:pt idx="29816">19084.5</cx:pt>
          <cx:pt idx="29817">39798</cx:pt>
          <cx:pt idx="29818">31131</cx:pt>
          <cx:pt idx="29819">29353.5</cx:pt>
          <cx:pt idx="29820">33246</cx:pt>
          <cx:pt idx="29821">34911</cx:pt>
          <cx:pt idx="29822">18432</cx:pt>
          <cx:pt idx="29823">49774.5</cx:pt>
          <cx:pt idx="29824">17730</cx:pt>
          <cx:pt idx="29825">35419.5</cx:pt>
          <cx:pt idx="29826">17563.5</cx:pt>
          <cx:pt idx="29827">10125</cx:pt>
          <cx:pt idx="29828">26856</cx:pt>
          <cx:pt idx="29829">14044.5</cx:pt>
          <cx:pt idx="29830">19800</cx:pt>
          <cx:pt idx="29831">5089.5</cx:pt>
          <cx:pt idx="29832">21919.5</cx:pt>
          <cx:pt idx="29833">28233</cx:pt>
          <cx:pt idx="29834">22527</cx:pt>
          <cx:pt idx="29835">9000</cx:pt>
          <cx:pt idx="29836">21775.5</cx:pt>
          <cx:pt idx="29837">13027.5</cx:pt>
          <cx:pt idx="29838">29677.5</cx:pt>
          <cx:pt idx="29839">15858</cx:pt>
          <cx:pt idx="29840">9000</cx:pt>
          <cx:pt idx="29841">6750</cx:pt>
          <cx:pt idx="29842">19507.5</cx:pt>
          <cx:pt idx="29843">25848</cx:pt>
          <cx:pt idx="29844">18589.5</cx:pt>
          <cx:pt idx="29845">14751</cx:pt>
          <cx:pt idx="29846">27000</cx:pt>
          <cx:pt idx="29847">70857</cx:pt>
          <cx:pt idx="29848">46692</cx:pt>
          <cx:pt idx="29849">15939</cx:pt>
          <cx:pt idx="29850">24412.5</cx:pt>
          <cx:pt idx="29851">22437</cx:pt>
          <cx:pt idx="29852">26217</cx:pt>
          <cx:pt idx="29853">37125</cx:pt>
          <cx:pt idx="29854">28215</cx:pt>
          <cx:pt idx="29855">17338.5</cx:pt>
          <cx:pt idx="29856">38263.5</cx:pt>
          <cx:pt idx="29857">57685.5</cx:pt>
          <cx:pt idx="29858">44752.5</cx:pt>
          <cx:pt idx="29859">20250</cx:pt>
          <cx:pt idx="29860">12361.5</cx:pt>
          <cx:pt idx="29861">34258.5</cx:pt>
          <cx:pt idx="29862">12001.5</cx:pt>
          <cx:pt idx="29863">21460.5</cx:pt>
          <cx:pt idx="29864">24831</cx:pt>
          <cx:pt idx="29865">30271.5</cx:pt>
          <cx:pt idx="29866">30870</cx:pt>
          <cx:pt idx="29867">12375</cx:pt>
          <cx:pt idx="29868">34587</cx:pt>
          <cx:pt idx="29869">45000</cx:pt>
          <cx:pt idx="29870">58347</cx:pt>
          <cx:pt idx="29871">29164.5</cx:pt>
          <cx:pt idx="29872">33007.5</cx:pt>
          <cx:pt idx="29873">31536</cx:pt>
          <cx:pt idx="29874">12312</cx:pt>
          <cx:pt idx="29875">9000</cx:pt>
          <cx:pt idx="29876">29034</cx:pt>
          <cx:pt idx="29877">28242</cx:pt>
          <cx:pt idx="29878">62482.5</cx:pt>
          <cx:pt idx="29879">23287.5</cx:pt>
          <cx:pt idx="29880">49270.5</cx:pt>
          <cx:pt idx="29881">10201.5</cx:pt>
          <cx:pt idx="29882">17478</cx:pt>
          <cx:pt idx="29883">10125</cx:pt>
          <cx:pt idx="29884">18891</cx:pt>
          <cx:pt idx="29885">22050</cx:pt>
          <cx:pt idx="29886">48685.5</cx:pt>
          <cx:pt idx="29887">47542.5</cx:pt>
          <cx:pt idx="29888">30154.5</cx:pt>
          <cx:pt idx="29889">9130.5</cx:pt>
          <cx:pt idx="29890">16384.5</cx:pt>
          <cx:pt idx="29891">31050</cx:pt>
          <cx:pt idx="29892">45850.5</cx:pt>
          <cx:pt idx="29893">58594.5</cx:pt>
          <cx:pt idx="29894">65997</cx:pt>
          <cx:pt idx="29895">33750</cx:pt>
          <cx:pt idx="29896">28593</cx:pt>
          <cx:pt idx="29897">36243</cx:pt>
          <cx:pt idx="29898">11943</cx:pt>
          <cx:pt idx="29899">29718</cx:pt>
          <cx:pt idx="29900">8887.5</cx:pt>
          <cx:pt idx="29901">35685</cx:pt>
          <cx:pt idx="29902">28390.5</cx:pt>
          <cx:pt idx="29903">13914</cx:pt>
          <cx:pt idx="29904">41170.5</cx:pt>
          <cx:pt idx="29905">32076</cx:pt>
          <cx:pt idx="29906">25398</cx:pt>
          <cx:pt idx="29907">32895</cx:pt>
          <cx:pt idx="29908">27324</cx:pt>
          <cx:pt idx="29909">29299.5</cx:pt>
          <cx:pt idx="29910">24592.5</cx:pt>
          <cx:pt idx="29911">23031</cx:pt>
          <cx:pt idx="29912">21541.5</cx:pt>
          <cx:pt idx="29913">19575</cx:pt>
          <cx:pt idx="29914">37345.5</cx:pt>
          <cx:pt idx="29915">14661</cx:pt>
          <cx:pt idx="29916">20250</cx:pt>
          <cx:pt idx="29917">9238.5</cx:pt>
          <cx:pt idx="29918">35937</cx:pt>
          <cx:pt idx="29919">14647.5</cx:pt>
          <cx:pt idx="29920">16875</cx:pt>
          <cx:pt idx="29921">41697</cx:pt>
          <cx:pt idx="29922">33943.5</cx:pt>
          <cx:pt idx="29923">9063</cx:pt>
          <cx:pt idx="29924">38331</cx:pt>
          <cx:pt idx="29925">38686.5</cx:pt>
          <cx:pt idx="29926">21424.5</cx:pt>
          <cx:pt idx="29927">11250</cx:pt>
          <cx:pt idx="29928">33484.5</cx:pt>
          <cx:pt idx="29929">19003.5</cx:pt>
          <cx:pt idx="29930">53329.5</cx:pt>
          <cx:pt idx="29931">24543</cx:pt>
          <cx:pt idx="29932">50103</cx:pt>
          <cx:pt idx="29933">40320</cx:pt>
          <cx:pt idx="29934">13936.5</cx:pt>
          <cx:pt idx="29935">30078</cx:pt>
          <cx:pt idx="29936">20250</cx:pt>
          <cx:pt idx="29937">29376</cx:pt>
          <cx:pt idx="29938">53442</cx:pt>
          <cx:pt idx="29939">20934</cx:pt>
          <cx:pt idx="29940">19264.5</cx:pt>
          <cx:pt idx="29941">42336</cx:pt>
          <cx:pt idx="29942">31657.5</cx:pt>
          <cx:pt idx="29943">41994</cx:pt>
          <cx:pt idx="29944">18571.5</cx:pt>
          <cx:pt idx="29945">19737</cx:pt>
          <cx:pt idx="29946">47794.5</cx:pt>
          <cx:pt idx="29947">13644</cx:pt>
          <cx:pt idx="29948">24561</cx:pt>
          <cx:pt idx="29949">53140.5</cx:pt>
          <cx:pt idx="29950">14958</cx:pt>
          <cx:pt idx="29951">20164.5</cx:pt>
          <cx:pt idx="29952">15768</cx:pt>
          <cx:pt idx="29953">33475.5</cx:pt>
          <cx:pt idx="29954">50467.5</cx:pt>
          <cx:pt idx="29955">30528</cx:pt>
          <cx:pt idx="29956">24853.5</cx:pt>
          <cx:pt idx="29957">6867</cx:pt>
          <cx:pt idx="29958">30285</cx:pt>
          <cx:pt idx="29959">55507.5</cx:pt>
          <cx:pt idx="29960">20695.5</cx:pt>
          <cx:pt idx="29961">8680.5</cx:pt>
          <cx:pt idx="29962">53460</cx:pt>
          <cx:pt idx="29963">68643</cx:pt>
          <cx:pt idx="29964">20160</cx:pt>
          <cx:pt idx="29965">16618.5</cx:pt>
          <cx:pt idx="29966">35761.5</cx:pt>
          <cx:pt idx="29967">28593</cx:pt>
          <cx:pt idx="29968">29034</cx:pt>
          <cx:pt idx="29969">30528</cx:pt>
          <cx:pt idx="29970">14620.5</cx:pt>
          <cx:pt idx="29971">19782</cx:pt>
          <cx:pt idx="29972">15192</cx:pt>
          <cx:pt idx="29973">27990</cx:pt>
          <cx:pt idx="29974">22365</cx:pt>
          <cx:pt idx="29975">26703</cx:pt>
          <cx:pt idx="29976">23796</cx:pt>
          <cx:pt idx="29977">9765</cx:pt>
          <cx:pt idx="29978">23800.5</cx:pt>
          <cx:pt idx="29979">24192</cx:pt>
          <cx:pt idx="29980">15768</cx:pt>
          <cx:pt idx="29981">23319</cx:pt>
          <cx:pt idx="29982">38331</cx:pt>
          <cx:pt idx="29983">45333</cx:pt>
          <cx:pt idx="29984">11074.5</cx:pt>
          <cx:pt idx="29985">26901</cx:pt>
          <cx:pt idx="29986">21663</cx:pt>
          <cx:pt idx="29987">13437</cx:pt>
          <cx:pt idx="29988">10534.5</cx:pt>
          <cx:pt idx="29989">28341</cx:pt>
          <cx:pt idx="29990">32521.5</cx:pt>
          <cx:pt idx="29991">14778</cx:pt>
          <cx:pt idx="29992">45756</cx:pt>
          <cx:pt idx="29993">10125</cx:pt>
          <cx:pt idx="29994">65889</cx:pt>
          <cx:pt idx="29995">26275.5</cx:pt>
          <cx:pt idx="29996">37800</cx:pt>
          <cx:pt idx="29997">27792</cx:pt>
          <cx:pt idx="29998">17338.5</cx:pt>
          <cx:pt idx="29999">21775.5</cx:pt>
          <cx:pt idx="30000">11250</cx:pt>
          <cx:pt idx="30001">33259.5</cx:pt>
          <cx:pt idx="30002">23800.5</cx:pt>
          <cx:pt idx="30003">16344</cx:pt>
          <cx:pt idx="30004">21055.5</cx:pt>
          <cx:pt idx="30005">19107</cx:pt>
          <cx:pt idx="30006">54306</cx:pt>
          <cx:pt idx="30007">13500</cx:pt>
          <cx:pt idx="30008">34911</cx:pt>
          <cx:pt idx="30009">34267.5</cx:pt>
          <cx:pt idx="30010">20250</cx:pt>
          <cx:pt idx="30011">40063.5</cx:pt>
          <cx:pt idx="30012">39199.5</cx:pt>
          <cx:pt idx="30013">10557</cx:pt>
          <cx:pt idx="30014">35059.5</cx:pt>
          <cx:pt idx="30015">21775.5</cx:pt>
          <cx:pt idx="30016">22977</cx:pt>
          <cx:pt idx="30017">13729.5</cx:pt>
          <cx:pt idx="30018">36090</cx:pt>
          <cx:pt idx="30019">22500</cx:pt>
          <cx:pt idx="30020">31153.5</cx:pt>
          <cx:pt idx="30021">21276</cx:pt>
          <cx:pt idx="30022">62698.5</cx:pt>
          <cx:pt idx="30023">22216.5</cx:pt>
          <cx:pt idx="30024">19966.5</cx:pt>
          <cx:pt idx="30025">19867.5</cx:pt>
          <cx:pt idx="30026">16605</cx:pt>
          <cx:pt idx="30027">14823</cx:pt>
          <cx:pt idx="30028">10525.5</cx:pt>
          <cx:pt idx="30029">6750</cx:pt>
          <cx:pt idx="30030">16321.5</cx:pt>
          <cx:pt idx="30031">20565</cx:pt>
          <cx:pt idx="30032">17136</cx:pt>
          <cx:pt idx="30033">30717</cx:pt>
          <cx:pt idx="30034">15061.5</cx:pt>
          <cx:pt idx="30035">6048</cx:pt>
          <cx:pt idx="30036">33894</cx:pt>
          <cx:pt idx="30037">46084.5</cx:pt>
          <cx:pt idx="30038">34587</cx:pt>
          <cx:pt idx="30039">9000</cx:pt>
          <cx:pt idx="30040">49117.5</cx:pt>
          <cx:pt idx="30041">14395.5</cx:pt>
          <cx:pt idx="30042">55723.5</cx:pt>
          <cx:pt idx="30043">11250</cx:pt>
          <cx:pt idx="30044">16573.5</cx:pt>
          <cx:pt idx="30045">24115.5</cx:pt>
          <cx:pt idx="30046">23341.5</cx:pt>
          <cx:pt idx="30047">23526</cx:pt>
          <cx:pt idx="30048">30262.5</cx:pt>
          <cx:pt idx="30049">26446.5</cx:pt>
          <cx:pt idx="30050">5859</cx:pt>
          <cx:pt idx="30051">13500</cx:pt>
          <cx:pt idx="30052">37800</cx:pt>
          <cx:pt idx="30053">14629.5</cx:pt>
          <cx:pt idx="30054">50256</cx:pt>
          <cx:pt idx="30055">29799</cx:pt>
          <cx:pt idx="30056">63706.5</cx:pt>
          <cx:pt idx="30057">18819</cx:pt>
          <cx:pt idx="30058">9000</cx:pt>
          <cx:pt idx="30059">33025.5</cx:pt>
          <cx:pt idx="30060">33264</cx:pt>
          <cx:pt idx="30061">30204</cx:pt>
          <cx:pt idx="30062">14445</cx:pt>
          <cx:pt idx="30063">17905.5</cx:pt>
          <cx:pt idx="30064">9000</cx:pt>
          <cx:pt idx="30065">37800</cx:pt>
          <cx:pt idx="30066">17077.5</cx:pt>
          <cx:pt idx="30067">34825.5</cx:pt>
          <cx:pt idx="30068">31261.5</cx:pt>
          <cx:pt idx="30069">25321.5</cx:pt>
          <cx:pt idx="30070">16456.5</cx:pt>
          <cx:pt idx="30071">23755.5</cx:pt>
          <cx:pt idx="30072">36895.5</cx:pt>
          <cx:pt idx="30073">53455.5</cx:pt>
          <cx:pt idx="30074">98811</cx:pt>
          <cx:pt idx="30075">15705</cx:pt>
          <cx:pt idx="30076">56092.5</cx:pt>
          <cx:pt idx="30077">6979.5</cx:pt>
          <cx:pt idx="30078">15750</cx:pt>
          <cx:pt idx="30079">21523.5</cx:pt>
          <cx:pt idx="30080">8235</cx:pt>
          <cx:pt idx="30081">26217</cx:pt>
          <cx:pt idx="30082">9823.5</cx:pt>
          <cx:pt idx="30083">10462.5</cx:pt>
          <cx:pt idx="30084">41787</cx:pt>
          <cx:pt idx="30085">14701.5</cx:pt>
          <cx:pt idx="30086">18810</cx:pt>
          <cx:pt idx="30087">30613.5</cx:pt>
          <cx:pt idx="30088">29376</cx:pt>
          <cx:pt idx="30089">30280.5</cx:pt>
          <cx:pt idx="30090">32472</cx:pt>
          <cx:pt idx="30091">17649</cx:pt>
          <cx:pt idx="30092">33264</cx:pt>
          <cx:pt idx="30093">20637</cx:pt>
          <cx:pt idx="30094">10332</cx:pt>
          <cx:pt idx="30095">39339</cx:pt>
          <cx:pt idx="30096">28287</cx:pt>
          <cx:pt idx="30097">25078.5</cx:pt>
          <cx:pt idx="30098">44622</cx:pt>
          <cx:pt idx="30099">30762</cx:pt>
          <cx:pt idx="30100">23692.5</cx:pt>
          <cx:pt idx="30101">13500</cx:pt>
          <cx:pt idx="30102">26779.5</cx:pt>
          <cx:pt idx="30103">43870.5</cx:pt>
          <cx:pt idx="30104">19332</cx:pt>
          <cx:pt idx="30105">24543</cx:pt>
          <cx:pt idx="30106">12577.5</cx:pt>
          <cx:pt idx="30107">26446.5</cx:pt>
          <cx:pt idx="30108">37669.5</cx:pt>
          <cx:pt idx="30109">47952</cx:pt>
          <cx:pt idx="30110">38263.5</cx:pt>
          <cx:pt idx="30111">15750</cx:pt>
          <cx:pt idx="30112">30663</cx:pt>
          <cx:pt idx="30113">17977.5</cx:pt>
          <cx:pt idx="30114">21757.5</cx:pt>
          <cx:pt idx="30115">51876</cx:pt>
          <cx:pt idx="30116">52452</cx:pt>
          <cx:pt idx="30117">50193</cx:pt>
          <cx:pt idx="30118">13500</cx:pt>
          <cx:pt idx="30119">31086</cx:pt>
          <cx:pt idx="30120">13500</cx:pt>
          <cx:pt idx="30121">49662</cx:pt>
          <cx:pt idx="30122">69538.5</cx:pt>
          <cx:pt idx="30123">38331</cx:pt>
          <cx:pt idx="30124">43366.5</cx:pt>
          <cx:pt idx="30125">23395.5</cx:pt>
          <cx:pt idx="30126">33255</cx:pt>
          <cx:pt idx="30127">25321.5</cx:pt>
          <cx:pt idx="30128">31653</cx:pt>
          <cx:pt idx="30129">29376</cx:pt>
          <cx:pt idx="30130">19777.5</cx:pt>
          <cx:pt idx="30131">18513</cx:pt>
          <cx:pt idx="30132">14422.5</cx:pt>
          <cx:pt idx="30133">20326.5</cx:pt>
          <cx:pt idx="30134">71010</cx:pt>
          <cx:pt idx="30135">20488.5</cx:pt>
          <cx:pt idx="30136">13410</cx:pt>
          <cx:pt idx="30137">27517.5</cx:pt>
          <cx:pt idx="30138">11470.5</cx:pt>
          <cx:pt idx="30139">14953.5</cx:pt>
          <cx:pt idx="30140">4869</cx:pt>
          <cx:pt idx="30141">35622</cx:pt>
          <cx:pt idx="30142">22419</cx:pt>
          <cx:pt idx="30143">30105</cx:pt>
          <cx:pt idx="30144">10125</cx:pt>
          <cx:pt idx="30145">9000</cx:pt>
          <cx:pt idx="30146">22068</cx:pt>
          <cx:pt idx="30147">27760.5</cx:pt>
          <cx:pt idx="30148">37939.5</cx:pt>
          <cx:pt idx="30149">60880.5</cx:pt>
          <cx:pt idx="30150">13500</cx:pt>
          <cx:pt idx="30151">28458</cx:pt>
          <cx:pt idx="30152">30078</cx:pt>
          <cx:pt idx="30153">9922.5</cx:pt>
          <cx:pt idx="30154">17541</cx:pt>
          <cx:pt idx="30155">22680</cx:pt>
          <cx:pt idx="30156">26613</cx:pt>
          <cx:pt idx="30157">36459</cx:pt>
          <cx:pt idx="30158">15241.5</cx:pt>
          <cx:pt idx="30159">79758</cx:pt>
          <cx:pt idx="30160">12676.5</cx:pt>
          <cx:pt idx="30161">29709</cx:pt>
          <cx:pt idx="30162">16515</cx:pt>
          <cx:pt idx="30163">39298.5</cx:pt>
          <cx:pt idx="30164">20250</cx:pt>
          <cx:pt idx="30165">23836.5</cx:pt>
          <cx:pt idx="30166">29925</cx:pt>
          <cx:pt idx="30167">36832.5</cx:pt>
          <cx:pt idx="30168">24196.5</cx:pt>
          <cx:pt idx="30169">35613</cx:pt>
          <cx:pt idx="30170">29700</cx:pt>
          <cx:pt idx="30171">24799.5</cx:pt>
          <cx:pt idx="30172">30676.5</cx:pt>
          <cx:pt idx="30173">13500</cx:pt>
          <cx:pt idx="30174">31464</cx:pt>
          <cx:pt idx="30175">21865.5</cx:pt>
          <cx:pt idx="30176">26604</cx:pt>
          <cx:pt idx="30177">25321.5</cx:pt>
          <cx:pt idx="30178">33273</cx:pt>
          <cx:pt idx="30179">39604.5</cx:pt>
          <cx:pt idx="30180">17419.5</cx:pt>
          <cx:pt idx="30181">9000</cx:pt>
          <cx:pt idx="30182">5076</cx:pt>
          <cx:pt idx="30183">42660</cx:pt>
          <cx:pt idx="30184">15165</cx:pt>
          <cx:pt idx="30185">71883</cx:pt>
          <cx:pt idx="30186">14602.5</cx:pt>
          <cx:pt idx="30187">16416</cx:pt>
          <cx:pt idx="30188">7137</cx:pt>
          <cx:pt idx="30189">44991</cx:pt>
          <cx:pt idx="30190">28692</cx:pt>
          <cx:pt idx="30191">34749</cx:pt>
          <cx:pt idx="30192">26388</cx:pt>
          <cx:pt idx="30193">20142</cx:pt>
          <cx:pt idx="30194">32076</cx:pt>
          <cx:pt idx="30195">31171.5</cx:pt>
          <cx:pt idx="30196">33394.5</cx:pt>
          <cx:pt idx="30197">51876</cx:pt>
          <cx:pt idx="30198">26316</cx:pt>
          <cx:pt idx="30199">33205.5</cx:pt>
          <cx:pt idx="30200">18000</cx:pt>
          <cx:pt idx="30201">26640</cx:pt>
          <cx:pt idx="30202">25978.5</cx:pt>
          <cx:pt idx="30203">10044</cx:pt>
          <cx:pt idx="30204">47079</cx:pt>
          <cx:pt idx="30205">16452</cx:pt>
          <cx:pt idx="30206">31000.5</cx:pt>
          <cx:pt idx="30207">34362</cx:pt>
          <cx:pt idx="30208">22018.5</cx:pt>
          <cx:pt idx="30209">31770</cx:pt>
          <cx:pt idx="30210">9000</cx:pt>
          <cx:pt idx="30211">49887</cx:pt>
          <cx:pt idx="30212">29209.5</cx:pt>
          <cx:pt idx="30213">26446.5</cx:pt>
          <cx:pt idx="30214">10849.5</cx:pt>
          <cx:pt idx="30215">45000</cx:pt>
          <cx:pt idx="30216">38632.5</cx:pt>
          <cx:pt idx="30217">14638.5</cx:pt>
          <cx:pt idx="30218">25015.5</cx:pt>
          <cx:pt idx="30219">20551.5</cx:pt>
          <cx:pt idx="30220">19867.5</cx:pt>
          <cx:pt idx="30221">38574</cx:pt>
          <cx:pt idx="30222">25416</cx:pt>
          <cx:pt idx="30223">15750</cx:pt>
          <cx:pt idx="30224">29565</cx:pt>
          <cx:pt idx="30225">32400</cx:pt>
          <cx:pt idx="30226">36972</cx:pt>
          <cx:pt idx="30227">15619.5</cx:pt>
          <cx:pt idx="30228">69772.5</cx:pt>
          <cx:pt idx="30229">10719</cx:pt>
          <cx:pt idx="30230">15772.5</cx:pt>
          <cx:pt idx="30231">28507.5</cx:pt>
          <cx:pt idx="30232">29970</cx:pt>
          <cx:pt idx="30233">10152</cx:pt>
          <cx:pt idx="30234">36234</cx:pt>
          <cx:pt idx="30235">10125</cx:pt>
          <cx:pt idx="30236">41652</cx:pt>
          <cx:pt idx="30237">16501.5</cx:pt>
          <cx:pt idx="30238">19800</cx:pt>
          <cx:pt idx="30239">40320</cx:pt>
          <cx:pt idx="30240">16047</cx:pt>
          <cx:pt idx="30241">13891.5</cx:pt>
          <cx:pt idx="30242">17932.5</cx:pt>
          <cx:pt idx="30243">30415.5</cx:pt>
          <cx:pt idx="30244">21600</cx:pt>
          <cx:pt idx="30245">17937</cx:pt>
          <cx:pt idx="30246">34483.5</cx:pt>
          <cx:pt idx="30247">16965</cx:pt>
          <cx:pt idx="30248">29380.5</cx:pt>
          <cx:pt idx="30249">14607</cx:pt>
          <cx:pt idx="30250">21933</cx:pt>
          <cx:pt idx="30251">25717.5</cx:pt>
          <cx:pt idx="30252">32976</cx:pt>
          <cx:pt idx="30253">14679</cx:pt>
          <cx:pt idx="30254">61357.5</cx:pt>
          <cx:pt idx="30255">24088.5</cx:pt>
          <cx:pt idx="30256">9000</cx:pt>
          <cx:pt idx="30257">10813.5</cx:pt>
          <cx:pt idx="30258">42354</cx:pt>
          <cx:pt idx="30259">21294</cx:pt>
          <cx:pt idx="30260">13896</cx:pt>
          <cx:pt idx="30261">32895</cx:pt>
          <cx:pt idx="30262">15750</cx:pt>
          <cx:pt idx="30263">10809</cx:pt>
          <cx:pt idx="30264">14323.5</cx:pt>
          <cx:pt idx="30265">54436.5</cx:pt>
          <cx:pt idx="30266">23814</cx:pt>
          <cx:pt idx="30267">34600.5</cx:pt>
          <cx:pt idx="30268">54261</cx:pt>
          <cx:pt idx="30269">10953</cx:pt>
          <cx:pt idx="30270">30339</cx:pt>
          <cx:pt idx="30271">26118</cx:pt>
          <cx:pt idx="30272">40063.5</cx:pt>
          <cx:pt idx="30273">9000</cx:pt>
          <cx:pt idx="30274">18067.5</cx:pt>
          <cx:pt idx="30275">20250</cx:pt>
          <cx:pt idx="30276">21888</cx:pt>
          <cx:pt idx="30277">18792</cx:pt>
          <cx:pt idx="30278">19453.5</cx:pt>
          <cx:pt idx="30279">20682</cx:pt>
          <cx:pt idx="30280">24853.5</cx:pt>
          <cx:pt idx="30281">8532</cx:pt>
          <cx:pt idx="30282">20025</cx:pt>
          <cx:pt idx="30283">30676.5</cx:pt>
          <cx:pt idx="30284">92596.5</cx:pt>
          <cx:pt idx="30285">27324</cx:pt>
          <cx:pt idx="30286">10939.5</cx:pt>
          <cx:pt idx="30287">26217</cx:pt>
          <cx:pt idx="30288">22531.5</cx:pt>
          <cx:pt idx="30289">6750</cx:pt>
          <cx:pt idx="30290">15034.5</cx:pt>
          <cx:pt idx="30291">21406.5</cx:pt>
          <cx:pt idx="30292">36229.5</cx:pt>
          <cx:pt idx="30293">17496</cx:pt>
          <cx:pt idx="30294">22500</cx:pt>
          <cx:pt idx="30295">21906</cx:pt>
          <cx:pt idx="30296">16875</cx:pt>
          <cx:pt idx="30297">13500</cx:pt>
          <cx:pt idx="30298">27810</cx:pt>
          <cx:pt idx="30299">38938.5</cx:pt>
          <cx:pt idx="30300">37341</cx:pt>
          <cx:pt idx="30301">32665.5</cx:pt>
          <cx:pt idx="30302">23184</cx:pt>
          <cx:pt idx="30303">30690</cx:pt>
          <cx:pt idx="30304">13387.5</cx:pt>
          <cx:pt idx="30305">42642</cx:pt>
          <cx:pt idx="30306">27423</cx:pt>
          <cx:pt idx="30307">13500</cx:pt>
          <cx:pt idx="30308">17064</cx:pt>
          <cx:pt idx="30309">16195.5</cx:pt>
          <cx:pt idx="30310">25969.5</cx:pt>
          <cx:pt idx="30311">15259.5</cx:pt>
          <cx:pt idx="30312">26077.5</cx:pt>
          <cx:pt idx="30313">18081</cx:pt>
          <cx:pt idx="30314">17167.5</cx:pt>
          <cx:pt idx="30315">72292.5</cx:pt>
          <cx:pt idx="30316">36864</cx:pt>
          <cx:pt idx="30317">27423</cx:pt>
          <cx:pt idx="30318">14751</cx:pt>
          <cx:pt idx="30319">5823</cx:pt>
          <cx:pt idx="30320">29299.5</cx:pt>
          <cx:pt idx="30321">29250</cx:pt>
          <cx:pt idx="30322">42390</cx:pt>
          <cx:pt idx="30323">13500</cx:pt>
          <cx:pt idx="30324">29250</cx:pt>
          <cx:pt idx="30325">20794.5</cx:pt>
          <cx:pt idx="30326">26217</cx:pt>
          <cx:pt idx="30327">18499.5</cx:pt>
          <cx:pt idx="30328">6750</cx:pt>
          <cx:pt idx="30329">34785</cx:pt>
          <cx:pt idx="30330">21460.5</cx:pt>
          <cx:pt idx="30331">6070.5</cx:pt>
          <cx:pt idx="30332">53329.5</cx:pt>
          <cx:pt idx="30333">16011</cx:pt>
          <cx:pt idx="30334">31941</cx:pt>
          <cx:pt idx="30335">29430</cx:pt>
          <cx:pt idx="30336">18643.5</cx:pt>
          <cx:pt idx="30337">16002</cx:pt>
          <cx:pt idx="30338">37179</cx:pt>
          <cx:pt idx="30339">29250</cx:pt>
          <cx:pt idx="30340">25321.5</cx:pt>
          <cx:pt idx="30341">23512.5</cx:pt>
          <cx:pt idx="30342">40414.5</cx:pt>
          <cx:pt idx="30343">68314.5</cx:pt>
          <cx:pt idx="30344">11236.5</cx:pt>
          <cx:pt idx="30345">24592.5</cx:pt>
          <cx:pt idx="30346">43443</cx:pt>
          <cx:pt idx="30347">19210.5</cx:pt>
          <cx:pt idx="30348">54306</cx:pt>
          <cx:pt idx="30349">10665</cx:pt>
          <cx:pt idx="30350">14175</cx:pt>
          <cx:pt idx="30351">34587</cx:pt>
          <cx:pt idx="30352">39105</cx:pt>
          <cx:pt idx="30353">39438</cx:pt>
          <cx:pt idx="30354">15561</cx:pt>
          <cx:pt idx="30355">11250</cx:pt>
          <cx:pt idx="30356">15241.5</cx:pt>
          <cx:pt idx="30357">34600.5</cx:pt>
          <cx:pt idx="30358">15642</cx:pt>
          <cx:pt idx="30359">18378</cx:pt>
          <cx:pt idx="30360">18000</cx:pt>
          <cx:pt idx="30361">9549</cx:pt>
          <cx:pt idx="30362">13122</cx:pt>
          <cx:pt idx="30363">9000</cx:pt>
          <cx:pt idx="30364">20979</cx:pt>
          <cx:pt idx="30365">25902</cx:pt>
          <cx:pt idx="30366">9778.5</cx:pt>
          <cx:pt idx="30367">9000</cx:pt>
          <cx:pt idx="30368">13351.5</cx:pt>
          <cx:pt idx="30369">27324</cx:pt>
          <cx:pt idx="30370">26703</cx:pt>
          <cx:pt idx="30371">14661</cx:pt>
          <cx:pt idx="30372">18900</cx:pt>
          <cx:pt idx="30373">23251.5</cx:pt>
          <cx:pt idx="30374">24489</cx:pt>
          <cx:pt idx="30375">12244.5</cx:pt>
          <cx:pt idx="30376">10332</cx:pt>
          <cx:pt idx="30377">11250</cx:pt>
          <cx:pt idx="30378">30150</cx:pt>
          <cx:pt idx="30379">20965.5</cx:pt>
          <cx:pt idx="30380">27153</cx:pt>
          <cx:pt idx="30381">11781</cx:pt>
          <cx:pt idx="30382">53298</cx:pt>
          <cx:pt idx="30383">21541.5</cx:pt>
          <cx:pt idx="30384">20250</cx:pt>
          <cx:pt idx="30385">43443</cx:pt>
          <cx:pt idx="30386">18814.5</cx:pt>
          <cx:pt idx="30387">35937</cx:pt>
          <cx:pt idx="30388">13045.5</cx:pt>
          <cx:pt idx="30389">12577.5</cx:pt>
          <cx:pt idx="30390">31261.5</cx:pt>
          <cx:pt idx="30391">36369</cx:pt>
          <cx:pt idx="30392">29839.5</cx:pt>
          <cx:pt idx="30393">30150</cx:pt>
          <cx:pt idx="30394">10003.5</cx:pt>
          <cx:pt idx="30395">8752.5</cx:pt>
          <cx:pt idx="30396">24844.5</cx:pt>
          <cx:pt idx="30397">62442</cx:pt>
          <cx:pt idx="30398">19480.5</cx:pt>
          <cx:pt idx="30399">35491.5</cx:pt>
          <cx:pt idx="30400">29691</cx:pt>
          <cx:pt idx="30401">15241.5</cx:pt>
          <cx:pt idx="30402">57168</cx:pt>
          <cx:pt idx="30403">15448.5</cx:pt>
          <cx:pt idx="30404">27715.5</cx:pt>
          <cx:pt idx="30405">18891</cx:pt>
          <cx:pt idx="30406">13311</cx:pt>
          <cx:pt idx="30407">40216.5</cx:pt>
          <cx:pt idx="30408">68643</cx:pt>
          <cx:pt idx="30409">31464</cx:pt>
          <cx:pt idx="30410">22954.5</cx:pt>
          <cx:pt idx="30411">59526</cx:pt>
          <cx:pt idx="30412">16375.5</cx:pt>
          <cx:pt idx="30413">38938.5</cx:pt>
          <cx:pt idx="30414">11848.5</cx:pt>
          <cx:pt idx="30415">26595</cx:pt>
          <cx:pt idx="30416">14350.5</cx:pt>
          <cx:pt idx="30417">41080.5</cx:pt>
          <cx:pt idx="30418">43465.5</cx:pt>
          <cx:pt idx="30419">30798</cx:pt>
          <cx:pt idx="30420">19557</cx:pt>
          <cx:pt idx="30421">6750</cx:pt>
          <cx:pt idx="30422">21739.5</cx:pt>
          <cx:pt idx="30423">34857</cx:pt>
          <cx:pt idx="30424">57685.5</cx:pt>
          <cx:pt idx="30425">6750</cx:pt>
          <cx:pt idx="30426">32602.5</cx:pt>
          <cx:pt idx="30427">32166</cx:pt>
          <cx:pt idx="30428">20767.5</cx:pt>
          <cx:pt idx="30429">34596</cx:pt>
          <cx:pt idx="30430">24246</cx:pt>
          <cx:pt idx="30431">20826</cx:pt>
          <cx:pt idx="30432">25488</cx:pt>
          <cx:pt idx="30433">15655.5</cx:pt>
          <cx:pt idx="30434">11376</cx:pt>
          <cx:pt idx="30435">13500</cx:pt>
          <cx:pt idx="30436">9000</cx:pt>
          <cx:pt idx="30437">6750</cx:pt>
          <cx:pt idx="30438">8082</cx:pt>
          <cx:pt idx="30439">19575</cx:pt>
          <cx:pt idx="30440">19975.5</cx:pt>
          <cx:pt idx="30441">35370</cx:pt>
          <cx:pt idx="30442">47664</cx:pt>
          <cx:pt idx="30443">44725.5</cx:pt>
          <cx:pt idx="30444">13500</cx:pt>
          <cx:pt idx="30445">26086.5</cx:pt>
          <cx:pt idx="30446">44694</cx:pt>
          <cx:pt idx="30447">4572</cx:pt>
          <cx:pt idx="30448">11254.5</cx:pt>
          <cx:pt idx="30449">17784</cx:pt>
          <cx:pt idx="30450">22117.5</cx:pt>
          <cx:pt idx="30451">25447.5</cx:pt>
          <cx:pt idx="30452">21748.5</cx:pt>
          <cx:pt idx="30453">14305.5</cx:pt>
          <cx:pt idx="30454">16456.5</cx:pt>
          <cx:pt idx="30455">28192.5</cx:pt>
          <cx:pt idx="30456">43312.5</cx:pt>
          <cx:pt idx="30457">13500</cx:pt>
          <cx:pt idx="30458">18958.5</cx:pt>
          <cx:pt idx="30459">11839.5</cx:pt>
          <cx:pt idx="30460">11043</cx:pt>
          <cx:pt idx="30461">37255.5</cx:pt>
          <cx:pt idx="30462">30708</cx:pt>
          <cx:pt idx="30463">16456.5</cx:pt>
          <cx:pt idx="30464">109597.5</cx:pt>
          <cx:pt idx="30465">28683</cx:pt>
          <cx:pt idx="30466">37053</cx:pt>
          <cx:pt idx="30467">10125</cx:pt>
          <cx:pt idx="30468">20020.5</cx:pt>
          <cx:pt idx="30469">20250</cx:pt>
          <cx:pt idx="30470">67500</cx:pt>
          <cx:pt idx="30471">36819</cx:pt>
          <cx:pt idx="30472">33147</cx:pt>
          <cx:pt idx="30473">49585.5</cx:pt>
          <cx:pt idx="30474">34110</cx:pt>
          <cx:pt idx="30475">19309.5</cx:pt>
          <cx:pt idx="30476">45787.5</cx:pt>
          <cx:pt idx="30477">67203</cx:pt>
          <cx:pt idx="30478">31455</cx:pt>
          <cx:pt idx="30479">13500</cx:pt>
          <cx:pt idx="30480">20295</cx:pt>
          <cx:pt idx="30481">9000</cx:pt>
          <cx:pt idx="30482">23157</cx:pt>
          <cx:pt idx="30483">22108.5</cx:pt>
          <cx:pt idx="30484">15016.5</cx:pt>
          <cx:pt idx="30485">24822</cx:pt>
          <cx:pt idx="30486">7965</cx:pt>
          <cx:pt idx="30487">14625</cx:pt>
          <cx:pt idx="30488">19930.5</cx:pt>
          <cx:pt idx="30489">46111.5</cx:pt>
          <cx:pt idx="30490">18378</cx:pt>
          <cx:pt idx="30491">25479</cx:pt>
          <cx:pt idx="30492">16155</cx:pt>
          <cx:pt idx="30493">10017</cx:pt>
          <cx:pt idx="30494">5935.5</cx:pt>
          <cx:pt idx="30495">19201.5</cx:pt>
          <cx:pt idx="30496">66015</cx:pt>
          <cx:pt idx="30497">11250</cx:pt>
          <cx:pt idx="30498">16573.5</cx:pt>
          <cx:pt idx="30499">21649.5</cx:pt>
          <cx:pt idx="30500">32953.5</cx:pt>
          <cx:pt idx="30501">19048.5</cx:pt>
          <cx:pt idx="30502">10368</cx:pt>
          <cx:pt idx="30503">20295</cx:pt>
          <cx:pt idx="30504">27504</cx:pt>
          <cx:pt idx="30505">43299</cx:pt>
          <cx:pt idx="30506">54328.5</cx:pt>
          <cx:pt idx="30507">21559.5</cx:pt>
          <cx:pt idx="30508">20875.5</cx:pt>
          <cx:pt idx="30509">45333</cx:pt>
          <cx:pt idx="30510">23224.5</cx:pt>
          <cx:pt idx="30511">23364</cx:pt>
          <cx:pt idx="30512">33034.5</cx:pt>
          <cx:pt idx="30513">13783.5</cx:pt>
          <cx:pt idx="30514">33750</cx:pt>
          <cx:pt idx="30515">10399.5</cx:pt>
          <cx:pt idx="30516">31131</cx:pt>
          <cx:pt idx="30517">32895</cx:pt>
          <cx:pt idx="30518">31522.5</cx:pt>
          <cx:pt idx="30519">36616.5</cx:pt>
          <cx:pt idx="30520">31059</cx:pt>
          <cx:pt idx="30521">27220.5</cx:pt>
          <cx:pt idx="30522">39829.5</cx:pt>
          <cx:pt idx="30523">17892</cx:pt>
          <cx:pt idx="30524">9513</cx:pt>
          <cx:pt idx="30525">25195.5</cx:pt>
          <cx:pt idx="30526">16875</cx:pt>
          <cx:pt idx="30527">5881.5</cx:pt>
          <cx:pt idx="30528">20695.5</cx:pt>
          <cx:pt idx="30529">18414</cx:pt>
          <cx:pt idx="30530">9000</cx:pt>
          <cx:pt idx="30531">32602.5</cx:pt>
          <cx:pt idx="30532">20637</cx:pt>
          <cx:pt idx="30533">42628.5</cx:pt>
          <cx:pt idx="30534">32980.5</cx:pt>
          <cx:pt idx="30535">11718</cx:pt>
          <cx:pt idx="30536">25402.5</cx:pt>
          <cx:pt idx="30537">23814</cx:pt>
          <cx:pt idx="30538">21780</cx:pt>
          <cx:pt idx="30539">17352</cx:pt>
          <cx:pt idx="30540">4738.5</cx:pt>
          <cx:pt idx="30541">44640</cx:pt>
          <cx:pt idx="30542">26401.5</cx:pt>
          <cx:pt idx="30543">18724.5</cx:pt>
          <cx:pt idx="30544">10125</cx:pt>
          <cx:pt idx="30545">39708</cx:pt>
          <cx:pt idx="30546">29826</cx:pt>
          <cx:pt idx="30547">69007.5</cx:pt>
          <cx:pt idx="30548">16344</cx:pt>
          <cx:pt idx="30549">24979.5</cx:pt>
          <cx:pt idx="30550">10125</cx:pt>
          <cx:pt idx="30551">25033.5</cx:pt>
          <cx:pt idx="30552">26086.5</cx:pt>
          <cx:pt idx="30553">10282.5</cx:pt>
          <cx:pt idx="30554">21055.5</cx:pt>
          <cx:pt idx="30555">26217</cx:pt>
          <cx:pt idx="30556">13783.5</cx:pt>
          <cx:pt idx="30557">53158.5</cx:pt>
          <cx:pt idx="30558">13639.5</cx:pt>
          <cx:pt idx="30559">18891</cx:pt>
          <cx:pt idx="30560">13500</cx:pt>
          <cx:pt idx="30561">21330</cx:pt>
          <cx:pt idx="30562">13500</cx:pt>
          <cx:pt idx="30563">46084.5</cx:pt>
          <cx:pt idx="30564">6750</cx:pt>
          <cx:pt idx="30565">20016</cx:pt>
          <cx:pt idx="30566">19413</cx:pt>
          <cx:pt idx="30567">35617.5</cx:pt>
          <cx:pt idx="30568">29502</cx:pt>
          <cx:pt idx="30569">55750.5</cx:pt>
          <cx:pt idx="30570">38214</cx:pt>
          <cx:pt idx="30571">26928</cx:pt>
          <cx:pt idx="30572">33070.5</cx:pt>
          <cx:pt idx="30573">42484.5</cx:pt>
          <cx:pt idx="30574">40540.5</cx:pt>
          <cx:pt idx="30575">27733.5</cx:pt>
          <cx:pt idx="30576">11250</cx:pt>
          <cx:pt idx="30577">53253</cx:pt>
          <cx:pt idx="30578">36927</cx:pt>
          <cx:pt idx="30579">22590</cx:pt>
          <cx:pt idx="30580">26433</cx:pt>
          <cx:pt idx="30581">17199</cx:pt>
          <cx:pt idx="30582">33457.5</cx:pt>
          <cx:pt idx="30583">22018.5</cx:pt>
          <cx:pt idx="30584">67923</cx:pt>
          <cx:pt idx="30585">50544</cx:pt>
          <cx:pt idx="30586">50004</cx:pt>
          <cx:pt idx="30587">9337.5</cx:pt>
          <cx:pt idx="30588">11632.5</cx:pt>
          <cx:pt idx="30589">15219</cx:pt>
          <cx:pt idx="30590">30087</cx:pt>
          <cx:pt idx="30591">45000</cx:pt>
          <cx:pt idx="30592">7632</cx:pt>
          <cx:pt idx="30593">24799.5</cx:pt>
          <cx:pt idx="30594">15367.5</cx:pt>
          <cx:pt idx="30595">48550.5</cx:pt>
          <cx:pt idx="30596">13500</cx:pt>
          <cx:pt idx="30597">29884.5</cx:pt>
          <cx:pt idx="30598">18684</cx:pt>
          <cx:pt idx="30599">9000</cx:pt>
          <cx:pt idx="30600">26217</cx:pt>
          <cx:pt idx="30601">15934.5</cx:pt>
          <cx:pt idx="30602">40063.5</cx:pt>
          <cx:pt idx="30603">35077.5</cx:pt>
          <cx:pt idx="30604">16164</cx:pt>
          <cx:pt idx="30605">31261.5</cx:pt>
          <cx:pt idx="30606">26833.5</cx:pt>
          <cx:pt idx="30607">51066</cx:pt>
          <cx:pt idx="30608">17167.5</cx:pt>
          <cx:pt idx="30609">13315.5</cx:pt>
          <cx:pt idx="30610">16506</cx:pt>
          <cx:pt idx="30611">30631.5</cx:pt>
          <cx:pt idx="30612">7789.5</cx:pt>
          <cx:pt idx="30613">11020.5</cx:pt>
          <cx:pt idx="30614">13725</cx:pt>
          <cx:pt idx="30615">23337</cx:pt>
          <cx:pt idx="30616">24700.5</cx:pt>
          <cx:pt idx="30617">25938</cx:pt>
          <cx:pt idx="30618">10548</cx:pt>
          <cx:pt idx="30619">14751</cx:pt>
          <cx:pt idx="30620">24084</cx:pt>
          <cx:pt idx="30621">49347</cx:pt>
          <cx:pt idx="30622">20740.5</cx:pt>
          <cx:pt idx="30623">16218</cx:pt>
          <cx:pt idx="30624">29947.5</cx:pt>
          <cx:pt idx="30625">17338.5</cx:pt>
          <cx:pt idx="30626">18823.5</cx:pt>
          <cx:pt idx="30627">41467.5</cx:pt>
          <cx:pt idx="30628">34209</cx:pt>
          <cx:pt idx="30629">26284.5</cx:pt>
          <cx:pt idx="30630">24462</cx:pt>
          <cx:pt idx="30631">37800</cx:pt>
          <cx:pt idx="30632">10053</cx:pt>
          <cx:pt idx="30633">13815</cx:pt>
          <cx:pt idx="30634">53460</cx:pt>
          <cx:pt idx="30635">20259</cx:pt>
          <cx:pt idx="30636">17208</cx:pt>
          <cx:pt idx="30637">23301</cx:pt>
          <cx:pt idx="30638">10750.5</cx:pt>
          <cx:pt idx="30639">35761.5</cx:pt>
          <cx:pt idx="30640">18621</cx:pt>
          <cx:pt idx="30641">31153.5</cx:pt>
          <cx:pt idx="30642">21276</cx:pt>
          <cx:pt idx="30643">29448</cx:pt>
          <cx:pt idx="30644">23931</cx:pt>
          <cx:pt idx="30645">55093.5</cx:pt>
          <cx:pt idx="30646">15034.5</cx:pt>
          <cx:pt idx="30647">24696</cx:pt>
          <cx:pt idx="30648">32764.5</cx:pt>
          <cx:pt idx="30649">20250</cx:pt>
          <cx:pt idx="30650">26739</cx:pt>
          <cx:pt idx="30651">39339</cx:pt>
          <cx:pt idx="30652">26640</cx:pt>
          <cx:pt idx="30653">30073.5</cx:pt>
          <cx:pt idx="30654">28525.5</cx:pt>
          <cx:pt idx="30655">14908.5</cx:pt>
          <cx:pt idx="30656">6750</cx:pt>
          <cx:pt idx="30657">94657.5</cx:pt>
          <cx:pt idx="30658">20677.5</cx:pt>
          <cx:pt idx="30659">26311.5</cx:pt>
          <cx:pt idx="30660">33025.5</cx:pt>
          <cx:pt idx="30661">10822.5</cx:pt>
          <cx:pt idx="30662">15898.5</cx:pt>
          <cx:pt idx="30663">61281</cx:pt>
          <cx:pt idx="30664">17874</cx:pt>
          <cx:pt idx="30665">26779.5</cx:pt>
          <cx:pt idx="30666">111969</cx:pt>
          <cx:pt idx="30667">27792</cx:pt>
          <cx:pt idx="30668">51246</cx:pt>
          <cx:pt idx="30669">38133</cx:pt>
          <cx:pt idx="30670">29299.5</cx:pt>
          <cx:pt idx="30671">18342</cx:pt>
          <cx:pt idx="30672">7875</cx:pt>
          <cx:pt idx="30673">32274</cx:pt>
          <cx:pt idx="30674">24376.5</cx:pt>
          <cx:pt idx="30675">26509.5</cx:pt>
          <cx:pt idx="30676">9000</cx:pt>
          <cx:pt idx="30677">7686</cx:pt>
          <cx:pt idx="30678">25263</cx:pt>
          <cx:pt idx="30679">24718.5</cx:pt>
          <cx:pt idx="30680">6750</cx:pt>
          <cx:pt idx="30681">30384</cx:pt>
          <cx:pt idx="30682">26703</cx:pt>
          <cx:pt idx="30683">23175</cx:pt>
          <cx:pt idx="30684">49338</cx:pt>
          <cx:pt idx="30685">20277</cx:pt>
          <cx:pt idx="30686">15457.5</cx:pt>
          <cx:pt idx="30687">44617.5</cx:pt>
          <cx:pt idx="30688">16371</cx:pt>
          <cx:pt idx="30689">14683.5</cx:pt>
          <cx:pt idx="30690">31653</cx:pt>
          <cx:pt idx="30691">14670</cx:pt>
          <cx:pt idx="30692">41692.5</cx:pt>
          <cx:pt idx="30693">16011</cx:pt>
          <cx:pt idx="30694">30834</cx:pt>
          <cx:pt idx="30695">6619.5</cx:pt>
          <cx:pt idx="30696">18418.5</cx:pt>
          <cx:pt idx="30697">14350.5</cx:pt>
          <cx:pt idx="30698">16164</cx:pt>
          <cx:pt idx="30699">26194.5</cx:pt>
          <cx:pt idx="30700">43501.5</cx:pt>
          <cx:pt idx="30701">20020.5</cx:pt>
          <cx:pt idx="30702">14382</cx:pt>
          <cx:pt idx="30703">35248.5</cx:pt>
          <cx:pt idx="30704">25326</cx:pt>
          <cx:pt idx="30705">9000</cx:pt>
          <cx:pt idx="30706">19791</cx:pt>
          <cx:pt idx="30707">9000</cx:pt>
          <cx:pt idx="30708">22050</cx:pt>
          <cx:pt idx="30709">16443</cx:pt>
          <cx:pt idx="30710">24376.5</cx:pt>
          <cx:pt idx="30711">54364.5</cx:pt>
          <cx:pt idx="30712">11250</cx:pt>
          <cx:pt idx="30713">14724</cx:pt>
          <cx:pt idx="30714">45333</cx:pt>
          <cx:pt idx="30715">19795.5</cx:pt>
          <cx:pt idx="30716">6750</cx:pt>
          <cx:pt idx="30717">34114.5</cx:pt>
          <cx:pt idx="30718">13500</cx:pt>
          <cx:pt idx="30719">51948</cx:pt>
          <cx:pt idx="30720">19701</cx:pt>
          <cx:pt idx="30721">23800.5</cx:pt>
          <cx:pt idx="30722">20295</cx:pt>
          <cx:pt idx="30723">22585.5</cx:pt>
          <cx:pt idx="30724">7875</cx:pt>
          <cx:pt idx="30725">15691.5</cx:pt>
          <cx:pt idx="30726">26536.5</cx:pt>
          <cx:pt idx="30727">23431.5</cx:pt>
          <cx:pt idx="30728">30559.5</cx:pt>
          <cx:pt idx="30729">17167.5</cx:pt>
          <cx:pt idx="30730">9616.5</cx:pt>
          <cx:pt idx="30731">13401</cx:pt>
          <cx:pt idx="30732">12964.5</cx:pt>
          <cx:pt idx="30733">33277.5</cx:pt>
          <cx:pt idx="30734">50121</cx:pt>
          <cx:pt idx="30735">27400.5</cx:pt>
          <cx:pt idx="30736">21888</cx:pt>
          <cx:pt idx="30737">16780.5</cx:pt>
          <cx:pt idx="30738">22149</cx:pt>
          <cx:pt idx="30739">11898</cx:pt>
          <cx:pt idx="30740">27234</cx:pt>
          <cx:pt idx="30741">20124</cx:pt>
          <cx:pt idx="30742">17136</cx:pt>
          <cx:pt idx="30743">65601</cx:pt>
          <cx:pt idx="30744">39379.5</cx:pt>
          <cx:pt idx="30745">9000</cx:pt>
          <cx:pt idx="30746">40914</cx:pt>
          <cx:pt idx="30747">13725</cx:pt>
          <cx:pt idx="30748">19206</cx:pt>
          <cx:pt idx="30749">66532.5</cx:pt>
          <cx:pt idx="30750">45814.5</cx:pt>
          <cx:pt idx="30751">30685.5</cx:pt>
          <cx:pt idx="30752">35824.5</cx:pt>
          <cx:pt idx="30753">16573.5</cx:pt>
          <cx:pt idx="30754">7321.5</cx:pt>
          <cx:pt idx="30755">11767.5</cx:pt>
          <cx:pt idx="30756">6750</cx:pt>
          <cx:pt idx="30757">12294</cx:pt>
          <cx:pt idx="30758">19867.5</cx:pt>
          <cx:pt idx="30759">24840</cx:pt>
          <cx:pt idx="30760">8064</cx:pt>
          <cx:pt idx="30761">29034</cx:pt>
          <cx:pt idx="30762">6925.5</cx:pt>
          <cx:pt idx="30763">42124.5</cx:pt>
          <cx:pt idx="30764">11151</cx:pt>
          <cx:pt idx="30765">12276</cx:pt>
          <cx:pt idx="30766">9000</cx:pt>
          <cx:pt idx="30767">7875</cx:pt>
          <cx:pt idx="30768">28503</cx:pt>
          <cx:pt idx="30769">51543</cx:pt>
          <cx:pt idx="30770">21294</cx:pt>
          <cx:pt idx="30771">21132</cx:pt>
          <cx:pt idx="30772">18576</cx:pt>
          <cx:pt idx="30773">3604.5</cx:pt>
          <cx:pt idx="30774">16069.5</cx:pt>
          <cx:pt idx="30775">46084.5</cx:pt>
          <cx:pt idx="30776">10125</cx:pt>
          <cx:pt idx="30777">35617.5</cx:pt>
          <cx:pt idx="30778">26217</cx:pt>
          <cx:pt idx="30779">43267.5</cx:pt>
          <cx:pt idx="30780">26770.5</cx:pt>
          <cx:pt idx="30781">59355</cx:pt>
          <cx:pt idx="30782">13783.5</cx:pt>
          <cx:pt idx="30783">14062.5</cx:pt>
          <cx:pt idx="30784">24844.5</cx:pt>
          <cx:pt idx="30785">20250</cx:pt>
          <cx:pt idx="30786">28917</cx:pt>
          <cx:pt idx="30787">38133</cx:pt>
          <cx:pt idx="30788">19998</cx:pt>
          <cx:pt idx="30789">9535.5</cx:pt>
          <cx:pt idx="30790">22599</cx:pt>
          <cx:pt idx="30791">18450</cx:pt>
          <cx:pt idx="30792">35671.5</cx:pt>
          <cx:pt idx="30793">42691.5</cx:pt>
          <cx:pt idx="30794">26433</cx:pt>
          <cx:pt idx="30795">38250</cx:pt>
          <cx:pt idx="30796">19777.5</cx:pt>
          <cx:pt idx="30797">21204</cx:pt>
          <cx:pt idx="30798">21865.5</cx:pt>
          <cx:pt idx="30799">7834.5</cx:pt>
          <cx:pt idx="30800">34587</cx:pt>
          <cx:pt idx="30801">9000</cx:pt>
          <cx:pt idx="30802">20389.5</cx:pt>
          <cx:pt idx="30803">31473</cx:pt>
          <cx:pt idx="30804">31585.5</cx:pt>
          <cx:pt idx="30805">16096.5</cx:pt>
          <cx:pt idx="30806">47322</cx:pt>
          <cx:pt idx="30807">13500</cx:pt>
          <cx:pt idx="30808">25402.5</cx:pt>
          <cx:pt idx="30809">43659</cx:pt>
          <cx:pt idx="30810">19561.5</cx:pt>
          <cx:pt idx="30811">17527.5</cx:pt>
          <cx:pt idx="30812">25038</cx:pt>
          <cx:pt idx="30813">4743</cx:pt>
          <cx:pt idx="30814">25452</cx:pt>
          <cx:pt idx="30815">26712</cx:pt>
          <cx:pt idx="30816">18585</cx:pt>
          <cx:pt idx="30817">23962.5</cx:pt>
          <cx:pt idx="30818">36211.5</cx:pt>
          <cx:pt idx="30819">33354</cx:pt>
          <cx:pt idx="30820">15466.5</cx:pt>
          <cx:pt idx="30821">35937</cx:pt>
          <cx:pt idx="30822">26640</cx:pt>
          <cx:pt idx="30823">52861.5</cx:pt>
          <cx:pt idx="30824">26145</cx:pt>
          <cx:pt idx="30825">38497.5</cx:pt>
          <cx:pt idx="30826">8680.5</cx:pt>
          <cx:pt idx="30827">57006</cx:pt>
          <cx:pt idx="30828">21109.5</cx:pt>
          <cx:pt idx="30829">27913.5</cx:pt>
          <cx:pt idx="30830">24471</cx:pt>
          <cx:pt idx="30831">27000</cx:pt>
          <cx:pt idx="30832">13572</cx:pt>
          <cx:pt idx="30833">26086.5</cx:pt>
          <cx:pt idx="30834">52105.5</cx:pt>
          <cx:pt idx="30835">50386.5</cx:pt>
          <cx:pt idx="30836">31653</cx:pt>
          <cx:pt idx="30837">39640.5</cx:pt>
          <cx:pt idx="30838">31522.5</cx:pt>
          <cx:pt idx="30839">49698</cx:pt>
          <cx:pt idx="30840">31653</cx:pt>
          <cx:pt idx="30841">32337</cx:pt>
          <cx:pt idx="30842">16164</cx:pt>
          <cx:pt idx="30843">20250</cx:pt>
          <cx:pt idx="30844">16681.5</cx:pt>
          <cx:pt idx="30845">16285.5</cx:pt>
          <cx:pt idx="30846">31153.5</cx:pt>
          <cx:pt idx="30847">27742.5</cx:pt>
          <cx:pt idx="30848">30528</cx:pt>
          <cx:pt idx="30849">30078</cx:pt>
          <cx:pt idx="30850">32053.5</cx:pt>
          <cx:pt idx="30851">45814.5</cx:pt>
          <cx:pt idx="30852">36333</cx:pt>
          <cx:pt idx="30853">24430.5</cx:pt>
          <cx:pt idx="30854">17811</cx:pt>
          <cx:pt idx="30855">26086.5</cx:pt>
          <cx:pt idx="30856">62568</cx:pt>
          <cx:pt idx="30857">8856</cx:pt>
          <cx:pt idx="30858">45000</cx:pt>
          <cx:pt idx="30859">8923.5</cx:pt>
          <cx:pt idx="30860">51790.5</cx:pt>
          <cx:pt idx="30861">16875</cx:pt>
          <cx:pt idx="30862">44541</cx:pt>
          <cx:pt idx="30863">29862</cx:pt>
          <cx:pt idx="30864">15466.5</cx:pt>
          <cx:pt idx="30865">34429.5</cx:pt>
          <cx:pt idx="30866">15615</cx:pt>
          <cx:pt idx="30867">28728</cx:pt>
          <cx:pt idx="30868">32274</cx:pt>
          <cx:pt idx="30869">31464</cx:pt>
          <cx:pt idx="30870">22599</cx:pt>
          <cx:pt idx="30871">30523.5</cx:pt>
          <cx:pt idx="30872">33120</cx:pt>
          <cx:pt idx="30873">27400.5</cx:pt>
          <cx:pt idx="30874">13500</cx:pt>
          <cx:pt idx="30875">24592.5</cx:pt>
          <cx:pt idx="30876">25677</cx:pt>
          <cx:pt idx="30877">28570.5</cx:pt>
          <cx:pt idx="30878">31333.5</cx:pt>
          <cx:pt idx="30879">38250</cx:pt>
          <cx:pt idx="30880">25906.5</cx:pt>
          <cx:pt idx="30881">16371</cx:pt>
          <cx:pt idx="30882">26901</cx:pt>
          <cx:pt idx="30883">9000</cx:pt>
          <cx:pt idx="30884">25726.5</cx:pt>
          <cx:pt idx="30885">33840</cx:pt>
          <cx:pt idx="30886">29947.5</cx:pt>
          <cx:pt idx="30887">21109.5</cx:pt>
          <cx:pt idx="30888">13963.5</cx:pt>
          <cx:pt idx="30889">23877</cx:pt>
          <cx:pt idx="30890">63184.5</cx:pt>
          <cx:pt idx="30891">20866.5</cx:pt>
          <cx:pt idx="30892">11736</cx:pt>
          <cx:pt idx="30893">13500</cx:pt>
          <cx:pt idx="30894">56092.5</cx:pt>
          <cx:pt idx="30895">5485.5</cx:pt>
          <cx:pt idx="30896">26109</cx:pt>
          <cx:pt idx="30897">45630</cx:pt>
          <cx:pt idx="30898">35824.5</cx:pt>
          <cx:pt idx="30899">12456</cx:pt>
          <cx:pt idx="30900">28597.5</cx:pt>
          <cx:pt idx="30901">14359.5</cx:pt>
          <cx:pt idx="30902">24750</cx:pt>
          <cx:pt idx="30903">41463</cx:pt>
          <cx:pt idx="30904">13896</cx:pt>
          <cx:pt idx="30905">16384.5</cx:pt>
          <cx:pt idx="30906">9472.5</cx:pt>
          <cx:pt idx="30907">61875</cx:pt>
          <cx:pt idx="30908">23773.5</cx:pt>
          <cx:pt idx="30909">14625</cx:pt>
          <cx:pt idx="30910">30834</cx:pt>
          <cx:pt idx="30911">13027.5</cx:pt>
          <cx:pt idx="30912">20250</cx:pt>
          <cx:pt idx="30913">18967.5</cx:pt>
          <cx:pt idx="30914">29970</cx:pt>
          <cx:pt idx="30915">35239.5</cx:pt>
          <cx:pt idx="30916">15331.5</cx:pt>
          <cx:pt idx="30917">16429.5</cx:pt>
          <cx:pt idx="30918">48955.5</cx:pt>
          <cx:pt idx="30919">42772.5</cx:pt>
          <cx:pt idx="30920">22599</cx:pt>
          <cx:pt idx="30921">13644</cx:pt>
          <cx:pt idx="30922">8707.5</cx:pt>
          <cx:pt idx="30923">12001.5</cx:pt>
          <cx:pt idx="30924">24471</cx:pt>
          <cx:pt idx="30925">40063.5</cx:pt>
          <cx:pt idx="30926">15237</cx:pt>
          <cx:pt idx="30927">30528</cx:pt>
          <cx:pt idx="30928">10939.5</cx:pt>
          <cx:pt idx="30929">43839</cx:pt>
          <cx:pt idx="30930">18400.5</cx:pt>
          <cx:pt idx="30931">35554.5</cx:pt>
          <cx:pt idx="30932">16974</cx:pt>
          <cx:pt idx="30933">28408.5</cx:pt>
          <cx:pt idx="30934">46111.5</cx:pt>
          <cx:pt idx="30935">26217</cx:pt>
          <cx:pt idx="30936">24412.5</cx:pt>
          <cx:pt idx="30937">23089.5</cx:pt>
          <cx:pt idx="30938">20349</cx:pt>
          <cx:pt idx="30939">21757.5</cx:pt>
          <cx:pt idx="30940">19606.5</cx:pt>
          <cx:pt idx="30941">12024</cx:pt>
          <cx:pt idx="30942">15052.5</cx:pt>
          <cx:pt idx="30943">26640</cx:pt>
          <cx:pt idx="30944">11875.5</cx:pt>
          <cx:pt idx="30945">19953</cx:pt>
          <cx:pt idx="30946">11506.5</cx:pt>
          <cx:pt idx="30947">16875</cx:pt>
          <cx:pt idx="30948">20245.5</cx:pt>
          <cx:pt idx="30949">29250</cx:pt>
          <cx:pt idx="30950">13963.5</cx:pt>
          <cx:pt idx="30951">22500</cx:pt>
          <cx:pt idx="30952">22293</cx:pt>
          <cx:pt idx="30953">56583</cx:pt>
          <cx:pt idx="30954">23004</cx:pt>
          <cx:pt idx="30955">32242.5</cx:pt>
          <cx:pt idx="30956">8842.5</cx:pt>
          <cx:pt idx="30957">17167.5</cx:pt>
          <cx:pt idx="30958">15174</cx:pt>
          <cx:pt idx="30959">6750</cx:pt>
          <cx:pt idx="30960">35140.5</cx:pt>
          <cx:pt idx="30961">19039.5</cx:pt>
          <cx:pt idx="30962">60412.5</cx:pt>
          <cx:pt idx="30963">13482</cx:pt>
          <cx:pt idx="30964">51079.5</cx:pt>
          <cx:pt idx="30965">68220</cx:pt>
          <cx:pt idx="30966">26509.5</cx:pt>
          <cx:pt idx="30967">26662.5</cx:pt>
          <cx:pt idx="30968">15034.5</cx:pt>
          <cx:pt idx="30969">10534.5</cx:pt>
          <cx:pt idx="30970">31549.5</cx:pt>
          <cx:pt idx="30971">44437.5</cx:pt>
          <cx:pt idx="30972">10849.5</cx:pt>
          <cx:pt idx="30973">30357</cx:pt>
          <cx:pt idx="30974">38637</cx:pt>
          <cx:pt idx="30975">56623.5</cx:pt>
          <cx:pt idx="30976">51039</cx:pt>
          <cx:pt idx="30977">9000</cx:pt>
          <cx:pt idx="30978">62365.5</cx:pt>
          <cx:pt idx="30979">23773.5</cx:pt>
          <cx:pt idx="30980">16713</cx:pt>
          <cx:pt idx="30981">6750</cx:pt>
          <cx:pt idx="30982">43366.5</cx:pt>
          <cx:pt idx="30983">24903</cx:pt>
          <cx:pt idx="30984">55507.5</cx:pt>
          <cx:pt idx="30985">59175</cx:pt>
          <cx:pt idx="30986">17707.5</cx:pt>
          <cx:pt idx="30987">6025.5</cx:pt>
          <cx:pt idx="30988">11623.5</cx:pt>
          <cx:pt idx="30989">22180.5</cx:pt>
          <cx:pt idx="30990">25317</cx:pt>
          <cx:pt idx="30991">24003</cx:pt>
          <cx:pt idx="30992">42916.5</cx:pt>
          <cx:pt idx="30993">56902.5</cx:pt>
          <cx:pt idx="30994">36553.5</cx:pt>
          <cx:pt idx="30995">19134</cx:pt>
          <cx:pt idx="30996">21865.5</cx:pt>
          <cx:pt idx="30997">25578</cx:pt>
          <cx:pt idx="30998">25020</cx:pt>
          <cx:pt idx="30999">36553.5</cx:pt>
          <cx:pt idx="31000">16875</cx:pt>
          <cx:pt idx="31001">36459</cx:pt>
          <cx:pt idx="31002">60120</cx:pt>
          <cx:pt idx="31003">20691</cx:pt>
          <cx:pt idx="31004">6930</cx:pt>
          <cx:pt idx="31005">27004.5</cx:pt>
          <cx:pt idx="31006">23089.5</cx:pt>
          <cx:pt idx="31007">48501</cx:pt>
          <cx:pt idx="31008">5944.5</cx:pt>
          <cx:pt idx="31009">29430</cx:pt>
          <cx:pt idx="31010">41548.5</cx:pt>
          <cx:pt idx="31011">17716.5</cx:pt>
          <cx:pt idx="31012">33511.5</cx:pt>
          <cx:pt idx="31013">43659</cx:pt>
          <cx:pt idx="31014">27000</cx:pt>
          <cx:pt idx="31015">29353.5</cx:pt>
          <cx:pt idx="31016">14607</cx:pt>
          <cx:pt idx="31017">17167.5</cx:pt>
          <cx:pt idx="31018">20677.5</cx:pt>
          <cx:pt idx="31019">13365</cx:pt>
          <cx:pt idx="31020">23305.5</cx:pt>
          <cx:pt idx="31021">46044</cx:pt>
          <cx:pt idx="31022">18288</cx:pt>
          <cx:pt idx="31023">14044.5</cx:pt>
          <cx:pt idx="31024">15151.5</cx:pt>
          <cx:pt idx="31025">56349</cx:pt>
          <cx:pt idx="31026">29250</cx:pt>
          <cx:pt idx="31027">36423</cx:pt>
          <cx:pt idx="31028">14796</cx:pt>
          <cx:pt idx="31029">13500</cx:pt>
          <cx:pt idx="31030">26217</cx:pt>
          <cx:pt idx="31031">14112</cx:pt>
          <cx:pt idx="31032">23089.5</cx:pt>
          <cx:pt idx="31033">29862</cx:pt>
          <cx:pt idx="31034">37098</cx:pt>
          <cx:pt idx="31035">59094</cx:pt>
          <cx:pt idx="31036">25969.5</cx:pt>
          <cx:pt idx="31037">46350</cx:pt>
          <cx:pt idx="31038">26874</cx:pt>
          <cx:pt idx="31039">24246</cx:pt>
          <cx:pt idx="31040">26325</cx:pt>
          <cx:pt idx="31041">28084.5</cx:pt>
          <cx:pt idx="31042">18810</cx:pt>
          <cx:pt idx="31043">14175</cx:pt>
          <cx:pt idx="31044">24115.5</cx:pt>
          <cx:pt idx="31045">16164</cx:pt>
          <cx:pt idx="31046">7110</cx:pt>
          <cx:pt idx="31047">24412.5</cx:pt>
          <cx:pt idx="31048">53491.5</cx:pt>
          <cx:pt idx="31049">42790.5</cx:pt>
          <cx:pt idx="31050">69354</cx:pt>
          <cx:pt idx="31051">39136.5</cx:pt>
          <cx:pt idx="31052">11826</cx:pt>
          <cx:pt idx="31053">20151</cx:pt>
          <cx:pt idx="31054">24673.5</cx:pt>
          <cx:pt idx="31055">53595</cx:pt>
          <cx:pt idx="31056">10557</cx:pt>
          <cx:pt idx="31057">25578</cx:pt>
          <cx:pt idx="31058">56290.5</cx:pt>
          <cx:pt idx="31059">18760.5</cx:pt>
          <cx:pt idx="31060">7902</cx:pt>
          <cx:pt idx="31061">25726.5</cx:pt>
          <cx:pt idx="31062">28084.5</cx:pt>
          <cx:pt idx="31063">12001.5</cx:pt>
          <cx:pt idx="31064">32125.5</cx:pt>
          <cx:pt idx="31065">24750</cx:pt>
          <cx:pt idx="31066">61357.5</cx:pt>
          <cx:pt idx="31067">14350.5</cx:pt>
          <cx:pt idx="31068">11331</cx:pt>
          <cx:pt idx="31069">28714.5</cx:pt>
          <cx:pt idx="31070">22914</cx:pt>
          <cx:pt idx="31071">15547.5</cx:pt>
          <cx:pt idx="31072">53460</cx:pt>
          <cx:pt idx="31073">36553.5</cx:pt>
          <cx:pt idx="31074">5823</cx:pt>
          <cx:pt idx="31075">18225</cx:pt>
          <cx:pt idx="31076">7825.5</cx:pt>
          <cx:pt idx="31077">17964</cx:pt>
          <cx:pt idx="31078">27058.5</cx:pt>
          <cx:pt idx="31079">62653.5</cx:pt>
          <cx:pt idx="31080">11637</cx:pt>
          <cx:pt idx="31081">34218</cx:pt>
          <cx:pt idx="31082">24246</cx:pt>
          <cx:pt idx="31083">29970</cx:pt>
          <cx:pt idx="31084">68643</cx:pt>
          <cx:pt idx="31085">40306.5</cx:pt>
          <cx:pt idx="31086">6021</cx:pt>
          <cx:pt idx="31087">9000</cx:pt>
          <cx:pt idx="31088">24255</cx:pt>
          <cx:pt idx="31089">39627</cx:pt>
          <cx:pt idx="31090">38947.5</cx:pt>
          <cx:pt idx="31091">17127</cx:pt>
          <cx:pt idx="31092">58149</cx:pt>
          <cx:pt idx="31093">16965</cx:pt>
          <cx:pt idx="31094">22306.5</cx:pt>
          <cx:pt idx="31095">27000</cx:pt>
          <cx:pt idx="31096">40945.5</cx:pt>
          <cx:pt idx="31097">9000</cx:pt>
          <cx:pt idx="31098">11826</cx:pt>
          <cx:pt idx="31099">46084.5</cx:pt>
          <cx:pt idx="31100">47821.5</cx:pt>
          <cx:pt idx="31101">47479.5</cx:pt>
          <cx:pt idx="31102">33277.5</cx:pt>
          <cx:pt idx="31103">16321.5</cx:pt>
          <cx:pt idx="31104">22864.5</cx:pt>
          <cx:pt idx="31105">15372</cx:pt>
          <cx:pt idx="31106">14058</cx:pt>
          <cx:pt idx="31107">23206.5</cx:pt>
          <cx:pt idx="31108">12100.5</cx:pt>
          <cx:pt idx="31109">21775.5</cx:pt>
          <cx:pt idx="31110">16177.5</cx:pt>
          <cx:pt idx="31111">22500</cx:pt>
          <cx:pt idx="31112">32472</cx:pt>
          <cx:pt idx="31113">10125</cx:pt>
          <cx:pt idx="31114">26217</cx:pt>
          <cx:pt idx="31115">69295.5</cx:pt>
          <cx:pt idx="31116">13815</cx:pt>
          <cx:pt idx="31117">25614</cx:pt>
          <cx:pt idx="31118">18189</cx:pt>
          <cx:pt idx="31119">24412.5</cx:pt>
          <cx:pt idx="31120">22549.5</cx:pt>
          <cx:pt idx="31121">45108</cx:pt>
          <cx:pt idx="31122">37575</cx:pt>
          <cx:pt idx="31123">10125</cx:pt>
          <cx:pt idx="31124">6529.5</cx:pt>
          <cx:pt idx="31125">40185</cx:pt>
          <cx:pt idx="31126">42876</cx:pt>
          <cx:pt idx="31127">9351</cx:pt>
          <cx:pt idx="31128">37669.5</cx:pt>
          <cx:pt idx="31129">32764.5</cx:pt>
          <cx:pt idx="31130">36391.5</cx:pt>
          <cx:pt idx="31131">30397.5</cx:pt>
          <cx:pt idx="31132">38686.5</cx:pt>
          <cx:pt idx="31133">7965</cx:pt>
          <cx:pt idx="31134">21109.5</cx:pt>
          <cx:pt idx="31135">53712</cx:pt>
          <cx:pt idx="31136">18756</cx:pt>
          <cx:pt idx="31137">26779.5</cx:pt>
          <cx:pt idx="31138">8550</cx:pt>
          <cx:pt idx="31139">26262</cx:pt>
          <cx:pt idx="31140">55908</cx:pt>
          <cx:pt idx="31141">16695</cx:pt>
          <cx:pt idx="31142">28620</cx:pt>
          <cx:pt idx="31143">39438</cx:pt>
          <cx:pt idx="31144">26928</cx:pt>
          <cx:pt idx="31145">8127</cx:pt>
          <cx:pt idx="31146">23814</cx:pt>
          <cx:pt idx="31147">32125.5</cx:pt>
          <cx:pt idx="31148">37309.5</cx:pt>
          <cx:pt idx="31149">15241.5</cx:pt>
          <cx:pt idx="31150">22527</cx:pt>
          <cx:pt idx="31151">46611</cx:pt>
          <cx:pt idx="31152">26077.5</cx:pt>
          <cx:pt idx="31153">43047</cx:pt>
          <cx:pt idx="31154">34825.5</cx:pt>
          <cx:pt idx="31155">20632.5</cx:pt>
          <cx:pt idx="31156">22500</cx:pt>
          <cx:pt idx="31157">26145</cx:pt>
          <cx:pt idx="31158">11223</cx:pt>
          <cx:pt idx="31159">35239.5</cx:pt>
          <cx:pt idx="31160">28786.5</cx:pt>
          <cx:pt idx="31161">22374</cx:pt>
          <cx:pt idx="31162">6750</cx:pt>
          <cx:pt idx="31163">12136.5</cx:pt>
          <cx:pt idx="31164">22459.5</cx:pt>
          <cx:pt idx="31165">6750</cx:pt>
          <cx:pt idx="31166">23773.5</cx:pt>
          <cx:pt idx="31167">33025.5</cx:pt>
          <cx:pt idx="31168">53905.5</cx:pt>
          <cx:pt idx="31169">24813</cx:pt>
          <cx:pt idx="31170">22878</cx:pt>
          <cx:pt idx="31171">15565.5</cx:pt>
          <cx:pt idx="31172">7731</cx:pt>
          <cx:pt idx="31173">13684.5</cx:pt>
          <cx:pt idx="31174">23773.5</cx:pt>
          <cx:pt idx="31175">21609</cx:pt>
          <cx:pt idx="31176">42291</cx:pt>
          <cx:pt idx="31177">13500</cx:pt>
          <cx:pt idx="31178">24246</cx:pt>
          <cx:pt idx="31179">22500</cx:pt>
          <cx:pt idx="31180">23773.5</cx:pt>
          <cx:pt idx="31181">17716.5</cx:pt>
          <cx:pt idx="31182">26086.5</cx:pt>
          <cx:pt idx="31183">47835</cx:pt>
          <cx:pt idx="31184">23377.5</cx:pt>
          <cx:pt idx="31185">15709.5</cx:pt>
          <cx:pt idx="31186">26739</cx:pt>
          <cx:pt idx="31187">19255.5</cx:pt>
          <cx:pt idx="31188">13500</cx:pt>
          <cx:pt idx="31189">18693</cx:pt>
          <cx:pt idx="31190">9000</cx:pt>
          <cx:pt idx="31191">62698.5</cx:pt>
          <cx:pt idx="31192">51412.5</cx:pt>
          <cx:pt idx="31193">15219</cx:pt>
          <cx:pt idx="31194">4801.5</cx:pt>
          <cx:pt idx="31195">11470.5</cx:pt>
          <cx:pt idx="31196">27270</cx:pt>
          <cx:pt idx="31197">22099.5</cx:pt>
          <cx:pt idx="31198">15313.5</cx:pt>
          <cx:pt idx="31199">23800.5</cx:pt>
          <cx:pt idx="31200">13500</cx:pt>
          <cx:pt idx="31201">39514.5</cx:pt>
          <cx:pt idx="31202">33543</cx:pt>
          <cx:pt idx="31203">44563.5</cx:pt>
          <cx:pt idx="31204">18684</cx:pt>
          <cx:pt idx="31205">14751</cx:pt>
          <cx:pt idx="31206">26208</cx:pt>
          <cx:pt idx="31207">35266.5</cx:pt>
          <cx:pt idx="31208">30285</cx:pt>
          <cx:pt idx="31209">29214</cx:pt>
          <cx:pt idx="31210">15808.5</cx:pt>
          <cx:pt idx="31211">17086.5</cx:pt>
          <cx:pt idx="31212">6750</cx:pt>
          <cx:pt idx="31213">22018.5</cx:pt>
          <cx:pt idx="31214">11250</cx:pt>
          <cx:pt idx="31215">42457.5</cx:pt>
          <cx:pt idx="31216">40644</cx:pt>
          <cx:pt idx="31217">12838.5</cx:pt>
          <cx:pt idx="31218">80653.5</cx:pt>
          <cx:pt idx="31219">26217</cx:pt>
          <cx:pt idx="31220">14364</cx:pt>
          <cx:pt idx="31221">16416</cx:pt>
          <cx:pt idx="31222">21888</cx:pt>
          <cx:pt idx="31223">12375</cx:pt>
          <cx:pt idx="31224">25191</cx:pt>
          <cx:pt idx="31225">27724.5</cx:pt>
          <cx:pt idx="31226">31522.5</cx:pt>
          <cx:pt idx="31227">17685</cx:pt>
          <cx:pt idx="31228">15399</cx:pt>
          <cx:pt idx="31229">44617.5</cx:pt>
          <cx:pt idx="31230">20875.5</cx:pt>
          <cx:pt idx="31231">21204</cx:pt>
          <cx:pt idx="31232">4369.5</cx:pt>
          <cx:pt idx="31233">16897.5</cx:pt>
          <cx:pt idx="31234">69912</cx:pt>
          <cx:pt idx="31235">38943</cx:pt>
          <cx:pt idx="31236">25033.5</cx:pt>
          <cx:pt idx="31237">29182.5</cx:pt>
          <cx:pt idx="31238">23872.5</cx:pt>
          <cx:pt idx="31239">20853</cx:pt>
          <cx:pt idx="31240">36423</cx:pt>
          <cx:pt idx="31241">19791</cx:pt>
          <cx:pt idx="31242">30955.5</cx:pt>
          <cx:pt idx="31243">42790.5</cx:pt>
          <cx:pt idx="31244">39469.5</cx:pt>
          <cx:pt idx="31245">28408.5</cx:pt>
          <cx:pt idx="31246">34245</cx:pt>
          <cx:pt idx="31247">8757</cx:pt>
          <cx:pt idx="31248">42831</cx:pt>
          <cx:pt idx="31249">23931</cx:pt>
          <cx:pt idx="31250">42772.5</cx:pt>
          <cx:pt idx="31251">13153.5</cx:pt>
          <cx:pt idx="31252">13176</cx:pt>
          <cx:pt idx="31253">35793</cx:pt>
          <cx:pt idx="31254">13500</cx:pt>
          <cx:pt idx="31255">18940.5</cx:pt>
          <cx:pt idx="31256">39604.5</cx:pt>
          <cx:pt idx="31257">30024</cx:pt>
          <cx:pt idx="31258">15759</cx:pt>
          <cx:pt idx="31259">9000</cx:pt>
          <cx:pt idx="31260">29250</cx:pt>
          <cx:pt idx="31261">37818</cx:pt>
          <cx:pt idx="31262">11250</cx:pt>
          <cx:pt idx="31263">38331</cx:pt>
          <cx:pt idx="31264">22977</cx:pt>
          <cx:pt idx="31265">30136.5</cx:pt>
          <cx:pt idx="31266">51673.5</cx:pt>
          <cx:pt idx="31267">45333</cx:pt>
          <cx:pt idx="31268">14751</cx:pt>
          <cx:pt idx="31269">62568</cx:pt>
          <cx:pt idx="31270">17919</cx:pt>
          <cx:pt idx="31271">33480</cx:pt>
          <cx:pt idx="31272">12456</cx:pt>
          <cx:pt idx="31273">17892</cx:pt>
          <cx:pt idx="31274">17095.5</cx:pt>
          <cx:pt idx="31275">10737</cx:pt>
          <cx:pt idx="31276">17617.5</cx:pt>
          <cx:pt idx="31277">23089.5</cx:pt>
          <cx:pt idx="31278">13747.5</cx:pt>
          <cx:pt idx="31279">41692.5</cx:pt>
          <cx:pt idx="31280">16258.5</cx:pt>
          <cx:pt idx="31281">16456.5</cx:pt>
          <cx:pt idx="31282">13500</cx:pt>
          <cx:pt idx="31283">26217</cx:pt>
          <cx:pt idx="31284">12015</cx:pt>
          <cx:pt idx="31285">15237</cx:pt>
          <cx:pt idx="31286">12204</cx:pt>
          <cx:pt idx="31287">24745.5</cx:pt>
          <cx:pt idx="31288">12001.5</cx:pt>
          <cx:pt idx="31289">18153</cx:pt>
          <cx:pt idx="31290">33025.5</cx:pt>
          <cx:pt idx="31291">33399</cx:pt>
          <cx:pt idx="31292">28408.5</cx:pt>
          <cx:pt idx="31293">20119.5</cx:pt>
          <cx:pt idx="31294">29092.5</cx:pt>
          <cx:pt idx="31295">52015.5</cx:pt>
          <cx:pt idx="31296">21906</cx:pt>
          <cx:pt idx="31297">48064.5</cx:pt>
          <cx:pt idx="31298">24763.5</cx:pt>
          <cx:pt idx="31299">28863</cx:pt>
          <cx:pt idx="31300">32796</cx:pt>
          <cx:pt idx="31301">23260.5</cx:pt>
          <cx:pt idx="31302">12577.5</cx:pt>
          <cx:pt idx="31303">75285</cx:pt>
          <cx:pt idx="31304">20250</cx:pt>
          <cx:pt idx="31305">9000</cx:pt>
          <cx:pt idx="31306">21339</cx:pt>
          <cx:pt idx="31307">31522.5</cx:pt>
          <cx:pt idx="31308">27189</cx:pt>
          <cx:pt idx="31309">25672.5</cx:pt>
          <cx:pt idx="31310">29839.5</cx:pt>
          <cx:pt idx="31311">47623.5</cx:pt>
          <cx:pt idx="31312">9000</cx:pt>
          <cx:pt idx="31313">29709</cx:pt>
          <cx:pt idx="31314">31644</cx:pt>
          <cx:pt idx="31315">8775</cx:pt>
          <cx:pt idx="31316">17149.5</cx:pt>
          <cx:pt idx="31317">73980</cx:pt>
          <cx:pt idx="31318">42660</cx:pt>
          <cx:pt idx="31319">30109.5</cx:pt>
          <cx:pt idx="31320">32598</cx:pt>
          <cx:pt idx="31321">6750</cx:pt>
          <cx:pt idx="31322">26811</cx:pt>
          <cx:pt idx="31323">27936</cx:pt>
          <cx:pt idx="31324">26145</cx:pt>
          <cx:pt idx="31325">22158</cx:pt>
          <cx:pt idx="31326">32274</cx:pt>
          <cx:pt idx="31327">19552.5</cx:pt>
          <cx:pt idx="31328">32877</cx:pt>
          <cx:pt idx="31329">27967.5</cx:pt>
          <cx:pt idx="31330">22576.5</cx:pt>
          <cx:pt idx="31331">27823.5</cx:pt>
          <cx:pt idx="31332">15786</cx:pt>
          <cx:pt idx="31333">27499.5</cx:pt>
          <cx:pt idx="31334">28728</cx:pt>
          <cx:pt idx="31335">4950</cx:pt>
          <cx:pt idx="31336">23953.5</cx:pt>
          <cx:pt idx="31337">16744.5</cx:pt>
          <cx:pt idx="31338">56889</cx:pt>
          <cx:pt idx="31339">47322</cx:pt>
          <cx:pt idx="31340">22329</cx:pt>
          <cx:pt idx="31341">25078.5</cx:pt>
          <cx:pt idx="31342">33376.5</cx:pt>
          <cx:pt idx="31343">6750</cx:pt>
          <cx:pt idx="31344">53671.5</cx:pt>
          <cx:pt idx="31345">30397.5</cx:pt>
          <cx:pt idx="31346">16978.5</cx:pt>
          <cx:pt idx="31347">18081</cx:pt>
          <cx:pt idx="31348">39978</cx:pt>
          <cx:pt idx="31349">12186</cx:pt>
          <cx:pt idx="31350">34074</cx:pt>
          <cx:pt idx="31351">25344</cx:pt>
          <cx:pt idx="31352">18000</cx:pt>
          <cx:pt idx="31353">28863</cx:pt>
          <cx:pt idx="31354">12771</cx:pt>
          <cx:pt idx="31355">18000</cx:pt>
          <cx:pt idx="31356">42790.5</cx:pt>
          <cx:pt idx="31357">29299.5</cx:pt>
          <cx:pt idx="31358">41629.5</cx:pt>
          <cx:pt idx="31359">28372.5</cx:pt>
          <cx:pt idx="31360">30204</cx:pt>
          <cx:pt idx="31361">13500</cx:pt>
          <cx:pt idx="31362">40054.5</cx:pt>
          <cx:pt idx="31363">47385</cx:pt>
          <cx:pt idx="31364">38704.5</cx:pt>
          <cx:pt idx="31365">39123</cx:pt>
          <cx:pt idx="31366">10116</cx:pt>
          <cx:pt idx="31367">54900</cx:pt>
          <cx:pt idx="31368">8203.5</cx:pt>
          <cx:pt idx="31369">19813.5</cx:pt>
          <cx:pt idx="31370">16344</cx:pt>
          <cx:pt idx="31371">53604</cx:pt>
          <cx:pt idx="31372">13689</cx:pt>
          <cx:pt idx="31373">32274</cx:pt>
          <cx:pt idx="31374">22158</cx:pt>
          <cx:pt idx="31375">41800.5</cx:pt>
          <cx:pt idx="31376">21906</cx:pt>
          <cx:pt idx="31377">51543</cx:pt>
          <cx:pt idx="31378">26226</cx:pt>
          <cx:pt idx="31379">6750</cx:pt>
          <cx:pt idx="31380">15736.5</cx:pt>
          <cx:pt idx="31381">28084.5</cx:pt>
          <cx:pt idx="31382">24187.5</cx:pt>
          <cx:pt idx="31383">17361</cx:pt>
          <cx:pt idx="31384">31180.5</cx:pt>
          <cx:pt idx="31385">26500.5</cx:pt>
          <cx:pt idx="31386">53941.5</cx:pt>
          <cx:pt idx="31387">29529</cx:pt>
          <cx:pt idx="31388">25218</cx:pt>
          <cx:pt idx="31389">15916.5</cx:pt>
          <cx:pt idx="31390">27819</cx:pt>
          <cx:pt idx="31391">39078</cx:pt>
          <cx:pt idx="31392">27193.5</cx:pt>
          <cx:pt idx="31393">7875</cx:pt>
          <cx:pt idx="31394">24525</cx:pt>
          <cx:pt idx="31395">51885</cx:pt>
          <cx:pt idx="31396">15660</cx:pt>
          <cx:pt idx="31397">17653.5</cx:pt>
          <cx:pt idx="31398">15579</cx:pt>
          <cx:pt idx="31399">10201.5</cx:pt>
          <cx:pt idx="31400">31630.5</cx:pt>
          <cx:pt idx="31401">12334.5</cx:pt>
          <cx:pt idx="31402">12825</cx:pt>
          <cx:pt idx="31403">18414</cx:pt>
          <cx:pt idx="31404">28863</cx:pt>
          <cx:pt idx="31405">53541</cx:pt>
          <cx:pt idx="31406">39717</cx:pt>
          <cx:pt idx="31407">14233.5</cx:pt>
          <cx:pt idx="31408">9000</cx:pt>
          <cx:pt idx="31409">30141</cx:pt>
          <cx:pt idx="31410">15966</cx:pt>
          <cx:pt idx="31411">16263</cx:pt>
          <cx:pt idx="31412">36292.5</cx:pt>
          <cx:pt idx="31413">35523</cx:pt>
          <cx:pt idx="31414">24633</cx:pt>
          <cx:pt idx="31415">15966</cx:pt>
          <cx:pt idx="31416">6750</cx:pt>
          <cx:pt idx="31417">6484.5</cx:pt>
          <cx:pt idx="31418">14202</cx:pt>
          <cx:pt idx="31419">33025.5</cx:pt>
          <cx:pt idx="31420">17397</cx:pt>
          <cx:pt idx="31421">48631.5</cx:pt>
          <cx:pt idx="31422">13500</cx:pt>
          <cx:pt idx="31423">24592.5</cx:pt>
          <cx:pt idx="31424">39519</cx:pt>
          <cx:pt idx="31425">16875</cx:pt>
          <cx:pt idx="31426">13171.5</cx:pt>
          <cx:pt idx="31427">25326</cx:pt>
          <cx:pt idx="31428">22527</cx:pt>
          <cx:pt idx="31429">34596</cx:pt>
          <cx:pt idx="31430">19705.5</cx:pt>
          <cx:pt idx="31431">26703</cx:pt>
          <cx:pt idx="31432">28516.5</cx:pt>
          <cx:pt idx="31433">25195.5</cx:pt>
          <cx:pt idx="31434">26446.5</cx:pt>
          <cx:pt idx="31435">34911</cx:pt>
          <cx:pt idx="31436">16587</cx:pt>
          <cx:pt idx="31437">11583</cx:pt>
          <cx:pt idx="31438">15331.5</cx:pt>
          <cx:pt idx="31439">13509</cx:pt>
          <cx:pt idx="31440">33889.5</cx:pt>
          <cx:pt idx="31441">31941</cx:pt>
          <cx:pt idx="31442">31333.5</cx:pt>
          <cx:pt idx="31443">16992</cx:pt>
          <cx:pt idx="31444">39069</cx:pt>
          <cx:pt idx="31445">25803</cx:pt>
          <cx:pt idx="31446">19705.5</cx:pt>
          <cx:pt idx="31447">22585.5</cx:pt>
          <cx:pt idx="31448">25317</cx:pt>
          <cx:pt idx="31449">8329.5</cx:pt>
          <cx:pt idx="31450">43447.5</cx:pt>
          <cx:pt idx="31451">31909.5</cx:pt>
          <cx:pt idx="31452">47781</cx:pt>
          <cx:pt idx="31453">27324</cx:pt>
          <cx:pt idx="31454">36976.5</cx:pt>
          <cx:pt idx="31455">29205</cx:pt>
          <cx:pt idx="31456">45954</cx:pt>
          <cx:pt idx="31457">29848.5</cx:pt>
          <cx:pt idx="31458">26523</cx:pt>
          <cx:pt idx="31459">34335</cx:pt>
          <cx:pt idx="31460">23931</cx:pt>
          <cx:pt idx="31461">26739</cx:pt>
          <cx:pt idx="31462">39717</cx:pt>
          <cx:pt idx="31463">59094</cx:pt>
          <cx:pt idx="31464">24705</cx:pt>
          <cx:pt idx="31465">50503.5</cx:pt>
          <cx:pt idx="31466">21919.5</cx:pt>
          <cx:pt idx="31467">8532</cx:pt>
          <cx:pt idx="31468">6984</cx:pt>
          <cx:pt idx="31469">34911</cx:pt>
          <cx:pt idx="31470">13810.5</cx:pt>
          <cx:pt idx="31471">54877.5</cx:pt>
          <cx:pt idx="31472">13500</cx:pt>
          <cx:pt idx="31473">11637</cx:pt>
          <cx:pt idx="31474">71599.5</cx:pt>
          <cx:pt idx="31475">16047</cx:pt>
          <cx:pt idx="31476">20614.5</cx:pt>
          <cx:pt idx="31477">43659</cx:pt>
          <cx:pt idx="31478">30690</cx:pt>
          <cx:pt idx="31479">23157</cx:pt>
          <cx:pt idx="31480">35442</cx:pt>
          <cx:pt idx="31481">34443</cx:pt>
          <cx:pt idx="31482">23773.5</cx:pt>
          <cx:pt idx="31483">29578.5</cx:pt>
          <cx:pt idx="31484">29290.5</cx:pt>
          <cx:pt idx="31485">12942</cx:pt>
          <cx:pt idx="31486">33349.5</cx:pt>
          <cx:pt idx="31487">38331</cx:pt>
          <cx:pt idx="31488">18139.5</cx:pt>
          <cx:pt idx="31489">16150.5</cx:pt>
          <cx:pt idx="31490">32602.5</cx:pt>
          <cx:pt idx="31491">11142</cx:pt>
          <cx:pt idx="31492">38529</cx:pt>
          <cx:pt idx="31493">37048.5</cx:pt>
          <cx:pt idx="31494">24435</cx:pt>
          <cx:pt idx="31495">24592.5</cx:pt>
          <cx:pt idx="31496">21919.5</cx:pt>
          <cx:pt idx="31497">12915</cx:pt>
          <cx:pt idx="31498">23836.5</cx:pt>
          <cx:pt idx="31499">10795.5</cx:pt>
          <cx:pt idx="31500">13500</cx:pt>
          <cx:pt idx="31501">33394.5</cx:pt>
          <cx:pt idx="31502">47794.5</cx:pt>
          <cx:pt idx="31503">9000</cx:pt>
          <cx:pt idx="31504">44059.5</cx:pt>
          <cx:pt idx="31505">7641</cx:pt>
          <cx:pt idx="31506">24462</cx:pt>
          <cx:pt idx="31507">26640</cx:pt>
          <cx:pt idx="31508">48262.5</cx:pt>
          <cx:pt idx="31509">40320</cx:pt>
          <cx:pt idx="31510">15291</cx:pt>
          <cx:pt idx="31511">16636.5</cx:pt>
          <cx:pt idx="31512">21370.5</cx:pt>
          <cx:pt idx="31513">24093</cx:pt>
          <cx:pt idx="31514">44073</cx:pt>
          <cx:pt idx="31515">14845.5</cx:pt>
          <cx:pt idx="31516">28890</cx:pt>
          <cx:pt idx="31517">38331</cx:pt>
          <cx:pt idx="31518">58747.5</cx:pt>
          <cx:pt idx="31519">18504</cx:pt>
          <cx:pt idx="31520">16713</cx:pt>
          <cx:pt idx="31521">26446.5</cx:pt>
          <cx:pt idx="31522">16875</cx:pt>
          <cx:pt idx="31523">19413</cx:pt>
          <cx:pt idx="31524">23656.5</cx:pt>
          <cx:pt idx="31525">34969.5</cx:pt>
          <cx:pt idx="31526">26640</cx:pt>
          <cx:pt idx="31527">26194.5</cx:pt>
          <cx:pt idx="31528">30438</cx:pt>
          <cx:pt idx="31529">31261.5</cx:pt>
          <cx:pt idx="31530">25321.5</cx:pt>
          <cx:pt idx="31531">36459</cx:pt>
          <cx:pt idx="31532">20668.5</cx:pt>
          <cx:pt idx="31533">21541.5</cx:pt>
          <cx:pt idx="31534">46692</cx:pt>
          <cx:pt idx="31535">15628.5</cx:pt>
          <cx:pt idx="31536">28408.5</cx:pt>
          <cx:pt idx="31537">52627.5</cx:pt>
          <cx:pt idx="31538">31531.5</cx:pt>
          <cx:pt idx="31539">6075</cx:pt>
          <cx:pt idx="31540">11034</cx:pt>
          <cx:pt idx="31541">13401</cx:pt>
          <cx:pt idx="31542">32256</cx:pt>
          <cx:pt idx="31543">19579.5</cx:pt>
          <cx:pt idx="31544">26212.5</cx:pt>
          <cx:pt idx="31545">26041.5</cx:pt>
          <cx:pt idx="31546">23206.5</cx:pt>
          <cx:pt idx="31547">24543</cx:pt>
          <cx:pt idx="31548">9000</cx:pt>
          <cx:pt idx="31549">34911</cx:pt>
          <cx:pt idx="31550">5535</cx:pt>
          <cx:pt idx="31551">25537.5</cx:pt>
          <cx:pt idx="31552">13500</cx:pt>
          <cx:pt idx="31553">19854</cx:pt>
          <cx:pt idx="31554">25407</cx:pt>
          <cx:pt idx="31555">13500</cx:pt>
          <cx:pt idx="31556">23872.5</cx:pt>
          <cx:pt idx="31557">23089.5</cx:pt>
          <cx:pt idx="31558">8212.5</cx:pt>
          <cx:pt idx="31559">13761</cx:pt>
          <cx:pt idx="31560">33376.5</cx:pt>
          <cx:pt idx="31561">33025.5</cx:pt>
          <cx:pt idx="31562">26217</cx:pt>
          <cx:pt idx="31563">31923</cx:pt>
          <cx:pt idx="31564">34483.5</cx:pt>
          <cx:pt idx="31565">20547</cx:pt>
          <cx:pt idx="31566">15790.5</cx:pt>
          <cx:pt idx="31567">10903.5</cx:pt>
          <cx:pt idx="31568">71095.5</cx:pt>
          <cx:pt idx="31569">26005.5</cx:pt>
          <cx:pt idx="31570">24214.5</cx:pt>
          <cx:pt idx="31571">18040.5</cx:pt>
          <cx:pt idx="31572">22099.5</cx:pt>
          <cx:pt idx="31573">26856</cx:pt>
          <cx:pt idx="31574">14274</cx:pt>
          <cx:pt idx="31575">16830</cx:pt>
          <cx:pt idx="31576">52735.5</cx:pt>
          <cx:pt idx="31577">26734.5</cx:pt>
          <cx:pt idx="31578">19300.5</cx:pt>
          <cx:pt idx="31579">32629.5</cx:pt>
          <cx:pt idx="31580">35775</cx:pt>
          <cx:pt idx="31581">32296.5</cx:pt>
          <cx:pt idx="31582">48865.5</cx:pt>
          <cx:pt idx="31583">21136.5</cx:pt>
          <cx:pt idx="31584">21690</cx:pt>
          <cx:pt idx="31585">15399</cx:pt>
          <cx:pt idx="31586">39987</cx:pt>
          <cx:pt idx="31587">45553.5</cx:pt>
          <cx:pt idx="31588">18927</cx:pt>
          <cx:pt idx="31589">10822.5</cx:pt>
          <cx:pt idx="31590">6750</cx:pt>
          <cx:pt idx="31591">25321.5</cx:pt>
          <cx:pt idx="31592">24561</cx:pt>
          <cx:pt idx="31593">46980</cx:pt>
          <cx:pt idx="31594">33277.5</cx:pt>
          <cx:pt idx="31595">13342.5</cx:pt>
          <cx:pt idx="31596">9625.5</cx:pt>
          <cx:pt idx="31597">46989</cx:pt>
          <cx:pt idx="31598">22500</cx:pt>
          <cx:pt idx="31599">21460.5</cx:pt>
          <cx:pt idx="31600">8302.5</cx:pt>
          <cx:pt idx="31601">13261.5</cx:pt>
          <cx:pt idx="31602">17149.5</cx:pt>
          <cx:pt idx="31603">2920.5</cx:pt>
          <cx:pt idx="31604">12537</cx:pt>
          <cx:pt idx="31605">52686</cx:pt>
          <cx:pt idx="31606">6615</cx:pt>
          <cx:pt idx="31607">31293</cx:pt>
          <cx:pt idx="31608">32148</cx:pt>
          <cx:pt idx="31609">32602.5</cx:pt>
          <cx:pt idx="31610">24403.5</cx:pt>
          <cx:pt idx="31611">20250</cx:pt>
          <cx:pt idx="31612">21420</cx:pt>
          <cx:pt idx="31613">38610</cx:pt>
          <cx:pt idx="31614">14625</cx:pt>
          <cx:pt idx="31615">31653</cx:pt>
          <cx:pt idx="31616">30568.5</cx:pt>
          <cx:pt idx="31617">48456</cx:pt>
          <cx:pt idx="31618">42066</cx:pt>
          <cx:pt idx="31619">23404.5</cx:pt>
          <cx:pt idx="31620">22306.5</cx:pt>
          <cx:pt idx="31621">43312.5</cx:pt>
          <cx:pt idx="31622">13873.5</cx:pt>
          <cx:pt idx="31623">32553</cx:pt>
          <cx:pt idx="31624">64647</cx:pt>
          <cx:pt idx="31625">11416.5</cx:pt>
          <cx:pt idx="31626">20466</cx:pt>
          <cx:pt idx="31627">36261</cx:pt>
          <cx:pt idx="31628">23121</cx:pt>
          <cx:pt idx="31629">46084.5</cx:pt>
          <cx:pt idx="31630">56299.5</cx:pt>
          <cx:pt idx="31631">22977</cx:pt>
          <cx:pt idx="31632">24939</cx:pt>
          <cx:pt idx="31633">6588</cx:pt>
          <cx:pt idx="31634">23944.5</cx:pt>
          <cx:pt idx="31635">35253</cx:pt>
          <cx:pt idx="31636">15192</cx:pt>
          <cx:pt idx="31637">33273</cx:pt>
          <cx:pt idx="31638">23598</cx:pt>
          <cx:pt idx="31639">30127.5</cx:pt>
          <cx:pt idx="31640">12217.5</cx:pt>
          <cx:pt idx="31641">54981</cx:pt>
          <cx:pt idx="31642">22023</cx:pt>
          <cx:pt idx="31643">34596</cx:pt>
          <cx:pt idx="31644">57685.5</cx:pt>
          <cx:pt idx="31645">21888</cx:pt>
          <cx:pt idx="31646">28390.5</cx:pt>
          <cx:pt idx="31647">11385</cx:pt>
          <cx:pt idx="31648">24718.5</cx:pt>
          <cx:pt idx="31649">26653.5</cx:pt>
          <cx:pt idx="31650">15408</cx:pt>
          <cx:pt idx="31651">28894.5</cx:pt>
          <cx:pt idx="31652">12375</cx:pt>
          <cx:pt idx="31653">32125.5</cx:pt>
          <cx:pt idx="31654">23764.5</cx:pt>
          <cx:pt idx="31655">35523</cx:pt>
          <cx:pt idx="31656">26217</cx:pt>
          <cx:pt idx="31657">34573.5</cx:pt>
          <cx:pt idx="31658">17761.5</cx:pt>
          <cx:pt idx="31659">20407.5</cx:pt>
          <cx:pt idx="31660">130306.5</cx:pt>
          <cx:pt idx="31661">31050</cx:pt>
          <cx:pt idx="31662">21208.5</cx:pt>
          <cx:pt idx="31663">45976.5</cx:pt>
          <cx:pt idx="31664">44127</cx:pt>
          <cx:pt idx="31665">10125</cx:pt>
          <cx:pt idx="31666">24192</cx:pt>
          <cx:pt idx="31667">30150</cx:pt>
          <cx:pt idx="31668">24543</cx:pt>
          <cx:pt idx="31669">16407</cx:pt>
          <cx:pt idx="31670">23053.5</cx:pt>
          <cx:pt idx="31671">15372</cx:pt>
          <cx:pt idx="31672">6817.5</cx:pt>
          <cx:pt idx="31673">9000</cx:pt>
          <cx:pt idx="31674">32602.5</cx:pt>
          <cx:pt idx="31675">32895</cx:pt>
          <cx:pt idx="31676">17725.5</cx:pt>
          <cx:pt idx="31677">10134</cx:pt>
          <cx:pt idx="31678">19971</cx:pt>
          <cx:pt idx="31679">22833</cx:pt>
          <cx:pt idx="31680">46926</cx:pt>
          <cx:pt idx="31681">20295</cx:pt>
          <cx:pt idx="31682">10831.5</cx:pt>
          <cx:pt idx="31683">21906</cx:pt>
          <cx:pt idx="31684">38331</cx:pt>
          <cx:pt idx="31685">13500</cx:pt>
          <cx:pt idx="31686">43312.5</cx:pt>
          <cx:pt idx="31687">16249.5</cx:pt>
          <cx:pt idx="31688">19768.5</cx:pt>
          <cx:pt idx="31689">27558</cx:pt>
          <cx:pt idx="31690">21010.5</cx:pt>
          <cx:pt idx="31691">31500</cx:pt>
          <cx:pt idx="31692">7092</cx:pt>
          <cx:pt idx="31693">62568</cx:pt>
          <cx:pt idx="31694">18810</cx:pt>
          <cx:pt idx="31695">76473</cx:pt>
          <cx:pt idx="31696">16564.5</cx:pt>
          <cx:pt idx="31697">28102.5</cx:pt>
          <cx:pt idx="31698">88965</cx:pt>
          <cx:pt idx="31699">17694</cx:pt>
          <cx:pt idx="31700">46692</cx:pt>
          <cx:pt idx="31701">9922.5</cx:pt>
          <cx:pt idx="31702">24822</cx:pt>
          <cx:pt idx="31703">41629.5</cx:pt>
          <cx:pt idx="31704">17136</cx:pt>
          <cx:pt idx="31705">9000</cx:pt>
          <cx:pt idx="31706">30393</cx:pt>
          <cx:pt idx="31707">9949.5</cx:pt>
          <cx:pt idx="31708">18265.5</cx:pt>
          <cx:pt idx="31709">21775.5</cx:pt>
          <cx:pt idx="31710">26230.5</cx:pt>
          <cx:pt idx="31711">53595</cx:pt>
          <cx:pt idx="31712">26640</cx:pt>
          <cx:pt idx="31713">7825.5</cx:pt>
          <cx:pt idx="31714">27931.5</cx:pt>
          <cx:pt idx="31715">19431</cx:pt>
          <cx:pt idx="31716">17433</cx:pt>
          <cx:pt idx="31717">16456.5</cx:pt>
          <cx:pt idx="31718">21726</cx:pt>
          <cx:pt idx="31719">21658.5</cx:pt>
          <cx:pt idx="31720">37053</cx:pt>
          <cx:pt idx="31721">23908.5</cx:pt>
          <cx:pt idx="31722">15016.5</cx:pt>
          <cx:pt idx="31723">26118</cx:pt>
          <cx:pt idx="31724">51543</cx:pt>
          <cx:pt idx="31725">22500</cx:pt>
          <cx:pt idx="31726">27387</cx:pt>
          <cx:pt idx="31727">37966.5</cx:pt>
          <cx:pt idx="31728">24016.5</cx:pt>
          <cx:pt idx="31729">33750</cx:pt>
          <cx:pt idx="31730">16627.5</cx:pt>
          <cx:pt idx="31731">18436.5</cx:pt>
          <cx:pt idx="31732">18904.5</cx:pt>
          <cx:pt idx="31733">19917</cx:pt>
          <cx:pt idx="31734">24376.5</cx:pt>
          <cx:pt idx="31735">6583.5</cx:pt>
          <cx:pt idx="31736">23926.5</cx:pt>
          <cx:pt idx="31737">16875</cx:pt>
          <cx:pt idx="31738">24286.5</cx:pt>
          <cx:pt idx="31739">18085.5</cx:pt>
          <cx:pt idx="31740">20488.5</cx:pt>
          <cx:pt idx="31741">15151.5</cx:pt>
          <cx:pt idx="31742">38322</cx:pt>
          <cx:pt idx="31743">29250</cx:pt>
          <cx:pt idx="31744">13045.5</cx:pt>
          <cx:pt idx="31745">42205.5</cx:pt>
          <cx:pt idx="31746">14962.5</cx:pt>
          <cx:pt idx="31747">28462.5</cx:pt>
          <cx:pt idx="31748">15745.5</cx:pt>
          <cx:pt idx="31749">37800</cx:pt>
          <cx:pt idx="31750">9000</cx:pt>
          <cx:pt idx="31751">31059</cx:pt>
          <cx:pt idx="31752">10125</cx:pt>
          <cx:pt idx="31753">26086.5</cx:pt>
          <cx:pt idx="31754">45234</cx:pt>
          <cx:pt idx="31755">17869.5</cx:pt>
          <cx:pt idx="31756">28692</cx:pt>
          <cx:pt idx="31757">26217</cx:pt>
          <cx:pt idx="31758">41692.5</cx:pt>
          <cx:pt idx="31759">30676.5</cx:pt>
          <cx:pt idx="31760">18706.5</cx:pt>
          <cx:pt idx="31761">12217.5</cx:pt>
          <cx:pt idx="31762">21001.5</cx:pt>
          <cx:pt idx="31763">17820</cx:pt>
          <cx:pt idx="31764">41080.5</cx:pt>
          <cx:pt idx="31765">21861</cx:pt>
          <cx:pt idx="31766">23719.5</cx:pt>
          <cx:pt idx="31767">29947.5</cx:pt>
          <cx:pt idx="31768">34749</cx:pt>
          <cx:pt idx="31769">36571.5</cx:pt>
          <cx:pt idx="31770">31653</cx:pt>
          <cx:pt idx="31771">30798</cx:pt>
          <cx:pt idx="31772">14886</cx:pt>
          <cx:pt idx="31773">43429.5</cx:pt>
          <cx:pt idx="31774">8793</cx:pt>
          <cx:pt idx="31775">13032</cx:pt>
          <cx:pt idx="31776">39627</cx:pt>
          <cx:pt idx="31777">21460.5</cx:pt>
          <cx:pt idx="31778">25447.5</cx:pt>
          <cx:pt idx="31779">22972.5</cx:pt>
          <cx:pt idx="31780">25794</cx:pt>
          <cx:pt idx="31781">14557.5</cx:pt>
          <cx:pt idx="31782">31630.5</cx:pt>
          <cx:pt idx="31783">6480</cx:pt>
          <cx:pt idx="31784">51948</cx:pt>
          <cx:pt idx="31785">6624</cx:pt>
          <cx:pt idx="31786">31261.5</cx:pt>
          <cx:pt idx="31787">57028.5</cx:pt>
          <cx:pt idx="31788">20574</cx:pt>
          <cx:pt idx="31789">19048.5</cx:pt>
          <cx:pt idx="31790">33750</cx:pt>
          <cx:pt idx="31791">26743.5</cx:pt>
          <cx:pt idx="31792">17712</cx:pt>
          <cx:pt idx="31793">19989</cx:pt>
          <cx:pt idx="31794">36805.5</cx:pt>
          <cx:pt idx="31795">22288.5</cx:pt>
          <cx:pt idx="31796">45270</cx:pt>
          <cx:pt idx="31797">26640</cx:pt>
          <cx:pt idx="31798">53712</cx:pt>
          <cx:pt idx="31799">29529</cx:pt>
          <cx:pt idx="31800">23292</cx:pt>
          <cx:pt idx="31801">22261.5</cx:pt>
          <cx:pt idx="31802">27621</cx:pt>
          <cx:pt idx="31803">18000</cx:pt>
          <cx:pt idx="31804">20281.5</cx:pt>
          <cx:pt idx="31805">25015.5</cx:pt>
          <cx:pt idx="31806">10944</cx:pt>
          <cx:pt idx="31807">10417.5</cx:pt>
          <cx:pt idx="31808">13774.5</cx:pt>
          <cx:pt idx="31809">24439.5</cx:pt>
          <cx:pt idx="31810">11785.5</cx:pt>
          <cx:pt idx="31811">17325</cx:pt>
          <cx:pt idx="31812">6750</cx:pt>
          <cx:pt idx="31813">38331</cx:pt>
          <cx:pt idx="31814">12726</cx:pt>
          <cx:pt idx="31815">18022.5</cx:pt>
          <cx:pt idx="31816">21109.5</cx:pt>
          <cx:pt idx="31817">37620</cx:pt>
          <cx:pt idx="31818">29209.5</cx:pt>
          <cx:pt idx="31819">31653</cx:pt>
          <cx:pt idx="31820">45886.5</cx:pt>
          <cx:pt idx="31821">26640</cx:pt>
          <cx:pt idx="31822">14220</cx:pt>
          <cx:pt idx="31823">28728</cx:pt>
          <cx:pt idx="31824">21919.5</cx:pt>
          <cx:pt idx="31825">27247.5</cx:pt>
          <cx:pt idx="31826">61371</cx:pt>
          <cx:pt idx="31827">40320</cx:pt>
          <cx:pt idx="31828">20862</cx:pt>
          <cx:pt idx="31829">48586.5</cx:pt>
          <cx:pt idx="31830">5220</cx:pt>
          <cx:pt idx="31831">18436.5</cx:pt>
          <cx:pt idx="31832">13500</cx:pt>
          <cx:pt idx="31833">9000</cx:pt>
          <cx:pt idx="31834">14044.5</cx:pt>
          <cx:pt idx="31835">30204</cx:pt>
          <cx:pt idx="31836">22977</cx:pt>
          <cx:pt idx="31837">7245</cx:pt>
          <cx:pt idx="31838">13923</cx:pt>
          <cx:pt idx="31839">34969.5</cx:pt>
          <cx:pt idx="31840">28917</cx:pt>
          <cx:pt idx="31841">36553.5</cx:pt>
          <cx:pt idx="31842">13963.5</cx:pt>
          <cx:pt idx="31843">10795.5</cx:pt>
          <cx:pt idx="31844">20299.5</cx:pt>
          <cx:pt idx="31845">15790.5</cx:pt>
          <cx:pt idx="31846">22752</cx:pt>
          <cx:pt idx="31847">54796.5</cx:pt>
          <cx:pt idx="31848">36184.5</cx:pt>
          <cx:pt idx="31849">30838.5</cx:pt>
          <cx:pt idx="31850">47911.5</cx:pt>
          <cx:pt idx="31851">20835</cx:pt>
          <cx:pt idx="31852">37125</cx:pt>
          <cx:pt idx="31853">39307.5</cx:pt>
          <cx:pt idx="31854">47965.5</cx:pt>
          <cx:pt idx="31855">35563.5</cx:pt>
          <cx:pt idx="31856">42790.5</cx:pt>
          <cx:pt idx="31857">32589</cx:pt>
          <cx:pt idx="31858">22279.5</cx:pt>
          <cx:pt idx="31859">25159.5</cx:pt>
          <cx:pt idx="31860">28273.5</cx:pt>
          <cx:pt idx="31861">11124</cx:pt>
          <cx:pt idx="31862">52920</cx:pt>
          <cx:pt idx="31863">32602.5</cx:pt>
          <cx:pt idx="31864">32337</cx:pt>
          <cx:pt idx="31865">29277</cx:pt>
          <cx:pt idx="31866">20322</cx:pt>
          <cx:pt idx="31867">33660</cx:pt>
          <cx:pt idx="31868">12505.5</cx:pt>
          <cx:pt idx="31869">13500</cx:pt>
          <cx:pt idx="31870">56884.5</cx:pt>
          <cx:pt idx="31871">47443.5</cx:pt>
          <cx:pt idx="31872">19134</cx:pt>
          <cx:pt idx="31873">60102</cx:pt>
          <cx:pt idx="31874">68490</cx:pt>
          <cx:pt idx="31875">34074</cx:pt>
          <cx:pt idx="31876">46008</cx:pt>
          <cx:pt idx="31877">20250</cx:pt>
          <cx:pt idx="31878">6750</cx:pt>
          <cx:pt idx="31879">35685</cx:pt>
          <cx:pt idx="31880">13500</cx:pt>
          <cx:pt idx="31881">17095.5</cx:pt>
          <cx:pt idx="31882">47119.5</cx:pt>
          <cx:pt idx="31883">23404.5</cx:pt>
          <cx:pt idx="31884">4257</cx:pt>
          <cx:pt idx="31885">28215</cx:pt>
          <cx:pt idx="31886">23773.5</cx:pt>
          <cx:pt idx="31887">9567</cx:pt>
          <cx:pt idx="31888">44424</cx:pt>
          <cx:pt idx="31889">52659</cx:pt>
          <cx:pt idx="31890">34744.5</cx:pt>
          <cx:pt idx="31891">25537.5</cx:pt>
          <cx:pt idx="31892">31999.5</cx:pt>
          <cx:pt idx="31893">24007.5</cx:pt>
          <cx:pt idx="31894">11250</cx:pt>
          <cx:pt idx="31895">6750</cx:pt>
          <cx:pt idx="31896">10863</cx:pt>
          <cx:pt idx="31897">40644</cx:pt>
          <cx:pt idx="31898">17869.5</cx:pt>
          <cx:pt idx="31899">18099</cx:pt>
          <cx:pt idx="31900">17932.5</cx:pt>
          <cx:pt idx="31901">47794.5</cx:pt>
          <cx:pt idx="31902">27819</cx:pt>
          <cx:pt idx="31903">13500</cx:pt>
          <cx:pt idx="31904">43704</cx:pt>
          <cx:pt idx="31905">11097</cx:pt>
          <cx:pt idx="31906">24750</cx:pt>
          <cx:pt idx="31907">28993.5</cx:pt>
          <cx:pt idx="31908">22252.5</cx:pt>
          <cx:pt idx="31909">28215</cx:pt>
          <cx:pt idx="31910">21109.5</cx:pt>
          <cx:pt idx="31911">38322</cx:pt>
          <cx:pt idx="31912">21523.5</cx:pt>
          <cx:pt idx="31913">27724.5</cx:pt>
          <cx:pt idx="31914">29731.5</cx:pt>
          <cx:pt idx="31915">9000</cx:pt>
          <cx:pt idx="31916">23008.5</cx:pt>
          <cx:pt idx="31917">17095.5</cx:pt>
          <cx:pt idx="31918">40806</cx:pt>
          <cx:pt idx="31919">12433.5</cx:pt>
          <cx:pt idx="31920">18837</cx:pt>
          <cx:pt idx="31921">29448</cx:pt>
          <cx:pt idx="31922">12726</cx:pt>
          <cx:pt idx="31923">20677.5</cx:pt>
          <cx:pt idx="31924">48676.5</cx:pt>
          <cx:pt idx="31925">32598</cx:pt>
          <cx:pt idx="31926">11502</cx:pt>
          <cx:pt idx="31927">22018.5</cx:pt>
          <cx:pt idx="31928">37800</cx:pt>
          <cx:pt idx="31929">23287.5</cx:pt>
          <cx:pt idx="31930">32170.5</cx:pt>
          <cx:pt idx="31931">25830</cx:pt>
          <cx:pt idx="31932">31333.5</cx:pt>
          <cx:pt idx="31933">6750</cx:pt>
          <cx:pt idx="31934">31770</cx:pt>
          <cx:pt idx="31935">17136</cx:pt>
          <cx:pt idx="31936">33376.5</cx:pt>
          <cx:pt idx="31937">8302.5</cx:pt>
          <cx:pt idx="31938">29439</cx:pt>
          <cx:pt idx="31939">21109.5</cx:pt>
          <cx:pt idx="31940">30357</cx:pt>
          <cx:pt idx="31941">24970.5</cx:pt>
          <cx:pt idx="31942">43969.5</cx:pt>
          <cx:pt idx="31943">47182.5</cx:pt>
          <cx:pt idx="31944">14350.5</cx:pt>
          <cx:pt idx="31945">15201</cx:pt>
          <cx:pt idx="31946">33192</cx:pt>
          <cx:pt idx="31947">57415.5</cx:pt>
          <cx:pt idx="31948">30483</cx:pt>
          <cx:pt idx="31949">51543</cx:pt>
          <cx:pt idx="31950">37125</cx:pt>
          <cx:pt idx="31951">33894</cx:pt>
          <cx:pt idx="31952">31846.5</cx:pt>
          <cx:pt idx="31953">28998</cx:pt>
          <cx:pt idx="31954">17910</cx:pt>
          <cx:pt idx="31955">49630.5</cx:pt>
          <cx:pt idx="31956">22018.5</cx:pt>
          <cx:pt idx="31957">25960.5</cx:pt>
          <cx:pt idx="31958">31261.5</cx:pt>
          <cx:pt idx="31959">11196</cx:pt>
          <cx:pt idx="31960">15709.5</cx:pt>
          <cx:pt idx="31961">21888</cx:pt>
          <cx:pt idx="31962">32665.5</cx:pt>
          <cx:pt idx="31963">33750</cx:pt>
          <cx:pt idx="31964">29250</cx:pt>
          <cx:pt idx="31965">38200.5</cx:pt>
          <cx:pt idx="31966">4873.5</cx:pt>
          <cx:pt idx="31967">31167</cx:pt>
          <cx:pt idx="31968">31522.5</cx:pt>
          <cx:pt idx="31969">18900</cx:pt>
          <cx:pt idx="31970">12375</cx:pt>
          <cx:pt idx="31971">55723.5</cx:pt>
          <cx:pt idx="31972">24961.5</cx:pt>
          <cx:pt idx="31973">12721.5</cx:pt>
          <cx:pt idx="31974">35617.5</cx:pt>
          <cx:pt idx="31975">24759</cx:pt>
          <cx:pt idx="31976">59431.5</cx:pt>
          <cx:pt idx="31977">24853.5</cx:pt>
          <cx:pt idx="31978">29947.5</cx:pt>
          <cx:pt idx="31979">45886.5</cx:pt>
          <cx:pt idx="31980">13729.5</cx:pt>
          <cx:pt idx="31981">45270</cx:pt>
          <cx:pt idx="31982">10971</cx:pt>
          <cx:pt idx="31983">36292.5</cx:pt>
          <cx:pt idx="31984">21307.5</cx:pt>
          <cx:pt idx="31985">30384</cx:pt>
          <cx:pt idx="31986">12406.5</cx:pt>
          <cx:pt idx="31987">36090</cx:pt>
          <cx:pt idx="31988">28197</cx:pt>
          <cx:pt idx="31989">25956</cx:pt>
          <cx:pt idx="31990">19791</cx:pt>
          <cx:pt idx="31991">9342</cx:pt>
          <cx:pt idx="31992">77674.5</cx:pt>
          <cx:pt idx="31993">24750</cx:pt>
          <cx:pt idx="31994">40320</cx:pt>
          <cx:pt idx="31995">21307.5</cx:pt>
          <cx:pt idx="31996">11803.5</cx:pt>
          <cx:pt idx="31997">36643.5</cx:pt>
          <cx:pt idx="31998">24012</cx:pt>
          <cx:pt idx="31999">36000</cx:pt>
          <cx:pt idx="32000">33750</cx:pt>
          <cx:pt idx="32001">59067</cx:pt>
          <cx:pt idx="32002">29520</cx:pt>
          <cx:pt idx="32003">44406</cx:pt>
          <cx:pt idx="32004">18144</cx:pt>
          <cx:pt idx="32005">20686.5</cx:pt>
          <cx:pt idx="32006">5431.5</cx:pt>
          <cx:pt idx="32007">18283.5</cx:pt>
          <cx:pt idx="32008">13554</cx:pt>
          <cx:pt idx="32009">34470</cx:pt>
          <cx:pt idx="32010">25258.5</cx:pt>
          <cx:pt idx="32011">27283.5</cx:pt>
          <cx:pt idx="32012">25447.5</cx:pt>
          <cx:pt idx="32013">23107.5</cx:pt>
          <cx:pt idx="32014">27823.5</cx:pt>
          <cx:pt idx="32015">24331.5</cx:pt>
          <cx:pt idx="32016">22500</cx:pt>
          <cx:pt idx="32017">10179</cx:pt>
          <cx:pt idx="32018">29214</cx:pt>
          <cx:pt idx="32019">23458.5</cx:pt>
          <cx:pt idx="32020">30415.5</cx:pt>
          <cx:pt idx="32021">11506.5</cx:pt>
          <cx:pt idx="32022">50278.5</cx:pt>
          <cx:pt idx="32023">26050.5</cx:pt>
          <cx:pt idx="32024">31275</cx:pt>
          <cx:pt idx="32025">32274</cx:pt>
          <cx:pt idx="32026">101497.5</cx:pt>
          <cx:pt idx="32027">34254</cx:pt>
          <cx:pt idx="32028">24435</cx:pt>
          <cx:pt idx="32029">29970</cx:pt>
          <cx:pt idx="32030">7137</cx:pt>
          <cx:pt idx="32031">22738.5</cx:pt>
          <cx:pt idx="32032">16443</cx:pt>
          <cx:pt idx="32033">37197</cx:pt>
          <cx:pt idx="32034">17932.5</cx:pt>
          <cx:pt idx="32035">24232.5</cx:pt>
          <cx:pt idx="32036">26100</cx:pt>
          <cx:pt idx="32037">9000</cx:pt>
          <cx:pt idx="32038">18958.5</cx:pt>
          <cx:pt idx="32039">8464.5</cx:pt>
          <cx:pt idx="32040">34911</cx:pt>
          <cx:pt idx="32041">11835</cx:pt>
          <cx:pt idx="32042">28894.5</cx:pt>
          <cx:pt idx="32043">26316</cx:pt>
          <cx:pt idx="32044">30339</cx:pt>
          <cx:pt idx="32045">36423</cx:pt>
          <cx:pt idx="32046">17784</cx:pt>
          <cx:pt idx="32047">29781</cx:pt>
          <cx:pt idx="32048">10462.5</cx:pt>
          <cx:pt idx="32049">21618</cx:pt>
          <cx:pt idx="32050">36459</cx:pt>
          <cx:pt idx="32051">29430</cx:pt>
          <cx:pt idx="32052">16762.5</cx:pt>
          <cx:pt idx="32053">42772.5</cx:pt>
          <cx:pt idx="32054">26622</cx:pt>
          <cx:pt idx="32055">16852.5</cx:pt>
          <cx:pt idx="32056">22500</cx:pt>
          <cx:pt idx="32057">18661.5</cx:pt>
          <cx:pt idx="32058">27558</cx:pt>
          <cx:pt idx="32059">10606.5</cx:pt>
          <cx:pt idx="32060">25573.5</cx:pt>
          <cx:pt idx="32061">33264</cx:pt>
          <cx:pt idx="32062">31653</cx:pt>
          <cx:pt idx="32063">29394</cx:pt>
          <cx:pt idx="32064">14391</cx:pt>
          <cx:pt idx="32065">22374</cx:pt>
          <cx:pt idx="32066">33012</cx:pt>
          <cx:pt idx="32067">17500.5</cx:pt>
          <cx:pt idx="32068">37255.5</cx:pt>
          <cx:pt idx="32069">9000</cx:pt>
          <cx:pt idx="32070">44284.5</cx:pt>
          <cx:pt idx="32071">19980</cx:pt>
          <cx:pt idx="32072">17212.5</cx:pt>
          <cx:pt idx="32073">13959</cx:pt>
          <cx:pt idx="32074">16627.5</cx:pt>
          <cx:pt idx="32075">33084</cx:pt>
          <cx:pt idx="32076">7897.5</cx:pt>
          <cx:pt idx="32077">26869.5</cx:pt>
          <cx:pt idx="32078">26640</cx:pt>
          <cx:pt idx="32079">6750</cx:pt>
          <cx:pt idx="32080">10939.5</cx:pt>
          <cx:pt idx="32081">29335.5</cx:pt>
          <cx:pt idx="32082">37836</cx:pt>
          <cx:pt idx="32083">36130.5</cx:pt>
          <cx:pt idx="32084">27319.5</cx:pt>
          <cx:pt idx="32085">21109.5</cx:pt>
          <cx:pt idx="32086">31909.5</cx:pt>
          <cx:pt idx="32087">49320</cx:pt>
          <cx:pt idx="32088">24084</cx:pt>
          <cx:pt idx="32089">34911</cx:pt>
          <cx:pt idx="32090">22234.5</cx:pt>
          <cx:pt idx="32091">22180.5</cx:pt>
          <cx:pt idx="32092">35617.5</cx:pt>
          <cx:pt idx="32093">45927</cx:pt>
          <cx:pt idx="32094">17910</cx:pt>
          <cx:pt idx="32095">16249.5</cx:pt>
          <cx:pt idx="32096">23301</cx:pt>
          <cx:pt idx="32097">39438</cx:pt>
          <cx:pt idx="32098">22437</cx:pt>
          <cx:pt idx="32099">79632</cx:pt>
          <cx:pt idx="32100">225000</cx:pt>
          <cx:pt idx="32101">33484.5</cx:pt>
          <cx:pt idx="32102">23526</cx:pt>
          <cx:pt idx="32103">16564.5</cx:pt>
          <cx:pt idx="32104">22500</cx:pt>
          <cx:pt idx="32105">32913</cx:pt>
          <cx:pt idx="32106">24876</cx:pt>
          <cx:pt idx="32107">26217</cx:pt>
          <cx:pt idx="32108">17181</cx:pt>
          <cx:pt idx="32109">11043</cx:pt>
          <cx:pt idx="32110">42952.5</cx:pt>
          <cx:pt idx="32111">59094</cx:pt>
          <cx:pt idx="32112">31653</cx:pt>
          <cx:pt idx="32113">30568.5</cx:pt>
          <cx:pt idx="32114">27819</cx:pt>
          <cx:pt idx="32115">32103</cx:pt>
          <cx:pt idx="32116">42439.5</cx:pt>
          <cx:pt idx="32117">39078</cx:pt>
          <cx:pt idx="32118">35523</cx:pt>
          <cx:pt idx="32119">36328.5</cx:pt>
          <cx:pt idx="32120">13711.5</cx:pt>
          <cx:pt idx="32121">22653</cx:pt>
          <cx:pt idx="32122">15277.5</cx:pt>
          <cx:pt idx="32123">35127</cx:pt>
          <cx:pt idx="32124">17019</cx:pt>
          <cx:pt idx="32125">20250</cx:pt>
          <cx:pt idx="32126">21672</cx:pt>
          <cx:pt idx="32127">26473.5</cx:pt>
          <cx:pt idx="32128">12204</cx:pt>
          <cx:pt idx="32129">36553.5</cx:pt>
          <cx:pt idx="32130">38263.5</cx:pt>
          <cx:pt idx="32131">18135</cx:pt>
          <cx:pt idx="32132">12325.5</cx:pt>
          <cx:pt idx="32133">24246</cx:pt>
          <cx:pt idx="32134">20250</cx:pt>
          <cx:pt idx="32135">16654.5</cx:pt>
          <cx:pt idx="32136">9000</cx:pt>
          <cx:pt idx="32137">12420</cx:pt>
          <cx:pt idx="32138">25236</cx:pt>
          <cx:pt idx="32139">6880.5</cx:pt>
          <cx:pt idx="32140">30262.5</cx:pt>
          <cx:pt idx="32141">18814.5</cx:pt>
          <cx:pt idx="32142">7087.5</cx:pt>
          <cx:pt idx="32143">9000</cx:pt>
          <cx:pt idx="32144">32760</cx:pt>
          <cx:pt idx="32145">13270.5</cx:pt>
          <cx:pt idx="32146">28813.5</cx:pt>
          <cx:pt idx="32147">19021.5</cx:pt>
          <cx:pt idx="32148">33025.5</cx:pt>
          <cx:pt idx="32149">8568</cx:pt>
          <cx:pt idx="32150">13896</cx:pt>
          <cx:pt idx="32151">13500</cx:pt>
          <cx:pt idx="32152">36747</cx:pt>
          <cx:pt idx="32153">35653.5</cx:pt>
          <cx:pt idx="32154">21793.5</cx:pt>
          <cx:pt idx="32155">26217</cx:pt>
          <cx:pt idx="32156">17361</cx:pt>
          <cx:pt idx="32157">11250</cx:pt>
          <cx:pt idx="32158">4950</cx:pt>
          <cx:pt idx="32159">32872.5</cx:pt>
          <cx:pt idx="32160">21181.5</cx:pt>
          <cx:pt idx="32161">54450</cx:pt>
          <cx:pt idx="32162">17802</cx:pt>
          <cx:pt idx="32163">33025.5</cx:pt>
          <cx:pt idx="32164">12757.5</cx:pt>
          <cx:pt idx="32165">52321.5</cx:pt>
          <cx:pt idx="32166">40221</cx:pt>
          <cx:pt idx="32167">47340</cx:pt>
          <cx:pt idx="32168">25933.5</cx:pt>
          <cx:pt idx="32169">28849.5</cx:pt>
          <cx:pt idx="32170">23773.5</cx:pt>
          <cx:pt idx="32171">25537.5</cx:pt>
          <cx:pt idx="32172">21933</cx:pt>
          <cx:pt idx="32173">12658.5</cx:pt>
          <cx:pt idx="32174">37669.5</cx:pt>
          <cx:pt idx="32175">19719</cx:pt>
          <cx:pt idx="32176">20250</cx:pt>
          <cx:pt idx="32177">38025</cx:pt>
          <cx:pt idx="32178">36459</cx:pt>
          <cx:pt idx="32179">12919.5</cx:pt>
          <cx:pt idx="32180">11250</cx:pt>
          <cx:pt idx="32181">26073</cx:pt>
          <cx:pt idx="32182">44694</cx:pt>
          <cx:pt idx="32183">26901</cx:pt>
          <cx:pt idx="32184">14179.5</cx:pt>
          <cx:pt idx="32185">6750</cx:pt>
          <cx:pt idx="32186">19300.5</cx:pt>
          <cx:pt idx="32187">46084.5</cx:pt>
          <cx:pt idx="32188">19683</cx:pt>
          <cx:pt idx="32189">19080</cx:pt>
          <cx:pt idx="32190">25321.5</cx:pt>
          <cx:pt idx="32191">15597</cx:pt>
          <cx:pt idx="32192">8298</cx:pt>
          <cx:pt idx="32193">29677.5</cx:pt>
          <cx:pt idx="32194">39438</cx:pt>
          <cx:pt idx="32195">37669.5</cx:pt>
          <cx:pt idx="32196">41805</cx:pt>
          <cx:pt idx="32197">74124</cx:pt>
          <cx:pt idx="32198">23305.5</cx:pt>
          <cx:pt idx="32199">27558</cx:pt>
          <cx:pt idx="32200">16402.5</cx:pt>
          <cx:pt idx="32201">17860.5</cx:pt>
          <cx:pt idx="32202">28323</cx:pt>
          <cx:pt idx="32203">10939.5</cx:pt>
          <cx:pt idx="32204">10305</cx:pt>
          <cx:pt idx="32205">29047.5</cx:pt>
          <cx:pt idx="32206">45000</cx:pt>
          <cx:pt idx="32207">33264</cx:pt>
          <cx:pt idx="32208">34114.5</cx:pt>
          <cx:pt idx="32209">11542.5</cx:pt>
          <cx:pt idx="32210">9423</cx:pt>
          <cx:pt idx="32211">25375.5</cx:pt>
          <cx:pt idx="32212">28759.5</cx:pt>
          <cx:pt idx="32213">44356.5</cx:pt>
          <cx:pt idx="32214">24552</cx:pt>
          <cx:pt idx="32215">28215</cx:pt>
          <cx:pt idx="32216">46701</cx:pt>
          <cx:pt idx="32217">23260.5</cx:pt>
          <cx:pt idx="32218">19197</cx:pt>
          <cx:pt idx="32219">20349</cx:pt>
          <cx:pt idx="32220">21906</cx:pt>
          <cx:pt idx="32221">27679.5</cx:pt>
          <cx:pt idx="32222">36459</cx:pt>
          <cx:pt idx="32223">12564</cx:pt>
          <cx:pt idx="32224">20664</cx:pt>
          <cx:pt idx="32225">23728.5</cx:pt>
          <cx:pt idx="32226">29839.5</cx:pt>
          <cx:pt idx="32227">59175</cx:pt>
          <cx:pt idx="32228">19206</cx:pt>
          <cx:pt idx="32229">51030</cx:pt>
          <cx:pt idx="32230">25078.5</cx:pt>
          <cx:pt idx="32231">66532.5</cx:pt>
          <cx:pt idx="32232">16758</cx:pt>
          <cx:pt idx="32233">9000</cx:pt>
          <cx:pt idx="32234">42385.5</cx:pt>
          <cx:pt idx="32235">27976.5</cx:pt>
          <cx:pt idx="32236">23089.5</cx:pt>
          <cx:pt idx="32237">36972</cx:pt>
          <cx:pt idx="32238">36459</cx:pt>
          <cx:pt idx="32239">27324</cx:pt>
          <cx:pt idx="32240">35559</cx:pt>
          <cx:pt idx="32241">23683.5</cx:pt>
          <cx:pt idx="32242">57649.5</cx:pt>
          <cx:pt idx="32243">46048.5</cx:pt>
          <cx:pt idx="32244">35824.5</cx:pt>
          <cx:pt idx="32245">9747</cx:pt>
          <cx:pt idx="32246">16294.5</cx:pt>
          <cx:pt idx="32247">31018.5</cx:pt>
          <cx:pt idx="32248">46611</cx:pt>
          <cx:pt idx="32249">18693</cx:pt>
          <cx:pt idx="32250">27247.5</cx:pt>
          <cx:pt idx="32251">21582</cx:pt>
          <cx:pt idx="32252">30735</cx:pt>
          <cx:pt idx="32253">22018.5</cx:pt>
          <cx:pt idx="32254">37674</cx:pt>
          <cx:pt idx="32255">12915</cx:pt>
          <cx:pt idx="32256">21865.5</cx:pt>
          <cx:pt idx="32257">12375</cx:pt>
          <cx:pt idx="32258">26217</cx:pt>
          <cx:pt idx="32259">30091.5</cx:pt>
          <cx:pt idx="32260">24246</cx:pt>
          <cx:pt idx="32261">12307.5</cx:pt>
          <cx:pt idx="32262">41458.5</cx:pt>
          <cx:pt idx="32263">24070.5</cx:pt>
          <cx:pt idx="32264">36643.5</cx:pt>
          <cx:pt idx="32265">28408.5</cx:pt>
          <cx:pt idx="32266">44109</cx:pt>
          <cx:pt idx="32267">24903</cx:pt>
          <cx:pt idx="32268">29299.5</cx:pt>
          <cx:pt idx="32269">23593.5</cx:pt>
          <cx:pt idx="32270">35167.5</cx:pt>
          <cx:pt idx="32271">26649</cx:pt>
          <cx:pt idx="32272">34245</cx:pt>
          <cx:pt idx="32273">20583</cx:pt>
          <cx:pt idx="32274">17352</cx:pt>
          <cx:pt idx="32275">5616</cx:pt>
          <cx:pt idx="32276">42790.5</cx:pt>
          <cx:pt idx="32277">26743.5</cx:pt>
          <cx:pt idx="32278">28350</cx:pt>
          <cx:pt idx="32279">21051</cx:pt>
          <cx:pt idx="32280">20952</cx:pt>
          <cx:pt idx="32281">13500</cx:pt>
          <cx:pt idx="32282">58167</cx:pt>
          <cx:pt idx="32283">7875</cx:pt>
          <cx:pt idx="32284">71761.5</cx:pt>
          <cx:pt idx="32285">15282</cx:pt>
          <cx:pt idx="32286">32638.5</cx:pt>
          <cx:pt idx="32287">9954</cx:pt>
          <cx:pt idx="32288">48267</cx:pt>
          <cx:pt idx="32289">31360.5</cx:pt>
          <cx:pt idx="32290">24412.5</cx:pt>
          <cx:pt idx="32291">9000</cx:pt>
          <cx:pt idx="32292">43375.5</cx:pt>
          <cx:pt idx="32293">20250</cx:pt>
          <cx:pt idx="32294">23157</cx:pt>
          <cx:pt idx="32295">9909</cx:pt>
          <cx:pt idx="32296">38385</cx:pt>
          <cx:pt idx="32297">16573.5</cx:pt>
          <cx:pt idx="32298">31500</cx:pt>
          <cx:pt idx="32299">20416.5</cx:pt>
          <cx:pt idx="32300">31500</cx:pt>
          <cx:pt idx="32301">21096</cx:pt>
          <cx:pt idx="32302">30978</cx:pt>
          <cx:pt idx="32303">22527</cx:pt>
          <cx:pt idx="32304">7875</cx:pt>
          <cx:pt idx="32305">19719</cx:pt>
          <cx:pt idx="32306">38286</cx:pt>
          <cx:pt idx="32307">22018.5</cx:pt>
          <cx:pt idx="32308">11178</cx:pt>
          <cx:pt idx="32309">23292</cx:pt>
          <cx:pt idx="32310">40104</cx:pt>
          <cx:pt idx="32311">22500</cx:pt>
          <cx:pt idx="32312">34587</cx:pt>
          <cx:pt idx="32313">51178.5</cx:pt>
          <cx:pt idx="32314">20767.5</cx:pt>
          <cx:pt idx="32315">30717</cx:pt>
          <cx:pt idx="32316">6750</cx:pt>
          <cx:pt idx="32317">32202</cx:pt>
          <cx:pt idx="32318">9162</cx:pt>
          <cx:pt idx="32319">31261.5</cx:pt>
          <cx:pt idx="32320">27189</cx:pt>
          <cx:pt idx="32321">45000</cx:pt>
          <cx:pt idx="32322">49288.5</cx:pt>
          <cx:pt idx="32323">21051</cx:pt>
          <cx:pt idx="32324">33165</cx:pt>
          <cx:pt idx="32325">11250</cx:pt>
          <cx:pt idx="32326">28287</cx:pt>
          <cx:pt idx="32327">36261</cx:pt>
          <cx:pt idx="32328">32134.5</cx:pt>
          <cx:pt idx="32329">11416.5</cx:pt>
          <cx:pt idx="32330">31549.5</cx:pt>
          <cx:pt idx="32331">14004</cx:pt>
          <cx:pt idx="32332">12276</cx:pt>
          <cx:pt idx="32333">27423</cx:pt>
          <cx:pt idx="32334">17784</cx:pt>
          <cx:pt idx="32335">48586.5</cx:pt>
          <cx:pt idx="32336">23184</cx:pt>
          <cx:pt idx="32337">71397</cx:pt>
          <cx:pt idx="32338">27000</cx:pt>
          <cx:pt idx="32339">9000</cx:pt>
          <cx:pt idx="32340">17905.5</cx:pt>
          <cx:pt idx="32341">47979</cx:pt>
          <cx:pt idx="32342">13342.5</cx:pt>
          <cx:pt idx="32343">26833.5</cx:pt>
          <cx:pt idx="32344">21766.5</cx:pt>
          <cx:pt idx="32345">25843.5</cx:pt>
          <cx:pt idx="32346">53253</cx:pt>
          <cx:pt idx="32347">91278</cx:pt>
          <cx:pt idx="32348">24903</cx:pt>
          <cx:pt idx="32349">53329.5</cx:pt>
          <cx:pt idx="32350">22977</cx:pt>
          <cx:pt idx="32351">14751</cx:pt>
          <cx:pt idx="32352">29970</cx:pt>
          <cx:pt idx="32353">11893.5</cx:pt>
          <cx:pt idx="32354">13095</cx:pt>
          <cx:pt idx="32355">19507.5</cx:pt>
          <cx:pt idx="32356">28782</cx:pt>
          <cx:pt idx="32357">26316</cx:pt>
          <cx:pt idx="32358">57001.5</cx:pt>
          <cx:pt idx="32359">22513.5</cx:pt>
          <cx:pt idx="32360">20092.5</cx:pt>
          <cx:pt idx="32361">16875</cx:pt>
          <cx:pt idx="32362">31743</cx:pt>
          <cx:pt idx="32363">25209</cx:pt>
          <cx:pt idx="32364">56200.5</cx:pt>
          <cx:pt idx="32365">25033.5</cx:pt>
          <cx:pt idx="32366">41949</cx:pt>
          <cx:pt idx="32367">25969.5</cx:pt>
          <cx:pt idx="32368">15835.5</cx:pt>
          <cx:pt idx="32369">31653</cx:pt>
          <cx:pt idx="32370">38263.5</cx:pt>
          <cx:pt idx="32371">26779.5</cx:pt>
          <cx:pt idx="32372">35392.5</cx:pt>
          <cx:pt idx="32373">24939</cx:pt>
          <cx:pt idx="32374">29034</cx:pt>
          <cx:pt idx="32375">37053</cx:pt>
          <cx:pt idx="32376">13302</cx:pt>
          <cx:pt idx="32377">23643</cx:pt>
          <cx:pt idx="32378">33264</cx:pt>
          <cx:pt idx="32379">22144.5</cx:pt>
          <cx:pt idx="32380">47614.5</cx:pt>
          <cx:pt idx="32381">29443.5</cx:pt>
          <cx:pt idx="32382">24543</cx:pt>
          <cx:pt idx="32383">14994</cx:pt>
          <cx:pt idx="32384">8505</cx:pt>
          <cx:pt idx="32385">44424</cx:pt>
          <cx:pt idx="32386">9000</cx:pt>
          <cx:pt idx="32387">13500</cx:pt>
          <cx:pt idx="32388">5881.5</cx:pt>
          <cx:pt idx="32389">26217</cx:pt>
          <cx:pt idx="32390">19345.5</cx:pt>
          <cx:pt idx="32391">38988</cx:pt>
          <cx:pt idx="32392">56947.5</cx:pt>
          <cx:pt idx="32393">47542.5</cx:pt>
          <cx:pt idx="32394">25537.5</cx:pt>
          <cx:pt idx="32395">32125.5</cx:pt>
          <cx:pt idx="32396">10849.5</cx:pt>
          <cx:pt idx="32397">16794</cx:pt>
          <cx:pt idx="32398">16753.5</cx:pt>
          <cx:pt idx="32399">10075.5</cx:pt>
          <cx:pt idx="32400">26086.5</cx:pt>
          <cx:pt idx="32401">17172</cx:pt>
          <cx:pt idx="32402">21001.5</cx:pt>
          <cx:pt idx="32403">41854.5</cx:pt>
          <cx:pt idx="32404">39816</cx:pt>
          <cx:pt idx="32405">26901</cx:pt>
          <cx:pt idx="32406">15462</cx:pt>
          <cx:pt idx="32407">14008.5</cx:pt>
          <cx:pt idx="32408">35262</cx:pt>
          <cx:pt idx="32409">36958.5</cx:pt>
          <cx:pt idx="32410">14103</cx:pt>
          <cx:pt idx="32411">44991</cx:pt>
          <cx:pt idx="32412">22599</cx:pt>
          <cx:pt idx="32413">20394</cx:pt>
          <cx:pt idx="32414">28530</cx:pt>
          <cx:pt idx="32415">30280.5</cx:pt>
          <cx:pt idx="32416">22050</cx:pt>
          <cx:pt idx="32417">20146.5</cx:pt>
          <cx:pt idx="32418">24750</cx:pt>
          <cx:pt idx="32419">66294</cx:pt>
          <cx:pt idx="32420">24133.5</cx:pt>
          <cx:pt idx="32421">16456.5</cx:pt>
          <cx:pt idx="32422">26316</cx:pt>
          <cx:pt idx="32423">7875</cx:pt>
          <cx:pt idx="32424">12694.5</cx:pt>
          <cx:pt idx="32425">56902.5</cx:pt>
          <cx:pt idx="32426">42412.5</cx:pt>
          <cx:pt idx="32427">10678.5</cx:pt>
          <cx:pt idx="32428">28525.5</cx:pt>
          <cx:pt idx="32429">4801.5</cx:pt>
          <cx:pt idx="32430">34596</cx:pt>
          <cx:pt idx="32431">40027.5</cx:pt>
          <cx:pt idx="32432">31522.5</cx:pt>
          <cx:pt idx="32433">6750</cx:pt>
          <cx:pt idx="32434">26320.5</cx:pt>
          <cx:pt idx="32435">29655</cx:pt>
          <cx:pt idx="32436">51615</cx:pt>
          <cx:pt idx="32437">28885.5</cx:pt>
          <cx:pt idx="32438">12915</cx:pt>
          <cx:pt idx="32439">50625</cx:pt>
          <cx:pt idx="32440">38938.5</cx:pt>
          <cx:pt idx="32441">55674</cx:pt>
          <cx:pt idx="32442">35410.5</cx:pt>
          <cx:pt idx="32443">13095</cx:pt>
          <cx:pt idx="32444">13815</cx:pt>
          <cx:pt idx="32445">7164</cx:pt>
          <cx:pt idx="32446">15232.5</cx:pt>
          <cx:pt idx="32447">38070</cx:pt>
          <cx:pt idx="32448">31396.5</cx:pt>
          <cx:pt idx="32449">18679.5</cx:pt>
          <cx:pt idx="32450">16456.5</cx:pt>
          <cx:pt idx="32451">25843.5</cx:pt>
          <cx:pt idx="32452">12159</cx:pt>
          <cx:pt idx="32453">26919</cx:pt>
          <cx:pt idx="32454">29997</cx:pt>
          <cx:pt idx="32455">16096.5</cx:pt>
          <cx:pt idx="32456">26770.5</cx:pt>
          <cx:pt idx="32457">29839.5</cx:pt>
          <cx:pt idx="32458">22671</cx:pt>
          <cx:pt idx="32459">45333</cx:pt>
          <cx:pt idx="32460">33777</cx:pt>
          <cx:pt idx="32461">9000</cx:pt>
          <cx:pt idx="32462">39591</cx:pt>
          <cx:pt idx="32463">21739.5</cx:pt>
          <cx:pt idx="32464">31509</cx:pt>
          <cx:pt idx="32465">23881.5</cx:pt>
          <cx:pt idx="32466">16681.5</cx:pt>
          <cx:pt idx="32467">14647.5</cx:pt>
          <cx:pt idx="32468">33412.5</cx:pt>
          <cx:pt idx="32469">45333</cx:pt>
          <cx:pt idx="32470">30091.5</cx:pt>
          <cx:pt idx="32471">7875</cx:pt>
          <cx:pt idx="32472">41679</cx:pt>
          <cx:pt idx="32473">20997</cx:pt>
          <cx:pt idx="32474">38263.5</cx:pt>
          <cx:pt idx="32475">23076</cx:pt>
          <cx:pt idx="32476">17527.5</cx:pt>
          <cx:pt idx="32477">32683.5</cx:pt>
          <cx:pt idx="32478">29583</cx:pt>
          <cx:pt idx="32479">37800</cx:pt>
          <cx:pt idx="32480">13905</cx:pt>
          <cx:pt idx="32481">36094.5</cx:pt>
          <cx:pt idx="32482">43546.5</cx:pt>
          <cx:pt idx="32483">41796</cx:pt>
          <cx:pt idx="32484">32296.5</cx:pt>
          <cx:pt idx="32485">32202</cx:pt>
          <cx:pt idx="32486">12951</cx:pt>
          <cx:pt idx="32487">12375</cx:pt>
          <cx:pt idx="32488">7686</cx:pt>
          <cx:pt idx="32489">13500</cx:pt>
          <cx:pt idx="32490">34443</cx:pt>
          <cx:pt idx="32491">39816</cx:pt>
          <cx:pt idx="32492">48888</cx:pt>
          <cx:pt idx="32493">23008.5</cx:pt>
          <cx:pt idx="32494">13500</cx:pt>
          <cx:pt idx="32495">34780.5</cx:pt>
          <cx:pt idx="32496">19125</cx:pt>
          <cx:pt idx="32497">17307</cx:pt>
          <cx:pt idx="32498">12726</cx:pt>
          <cx:pt idx="32499">9540</cx:pt>
          <cx:pt idx="32500">29470.5</cx:pt>
          <cx:pt idx="32501">16398</cx:pt>
          <cx:pt idx="32502">56389.5</cx:pt>
          <cx:pt idx="32503">16573.5</cx:pt>
          <cx:pt idx="32504">41548.5</cx:pt>
          <cx:pt idx="32505">12375</cx:pt>
          <cx:pt idx="32506">46570.5</cx:pt>
          <cx:pt idx="32507">36693</cx:pt>
          <cx:pt idx="32508">17775</cx:pt>
          <cx:pt idx="32509">6138</cx:pt>
          <cx:pt idx="32510">36292.5</cx:pt>
          <cx:pt idx="32511">25321.5</cx:pt>
          <cx:pt idx="32512">31801.5</cx:pt>
          <cx:pt idx="32513">31279.5</cx:pt>
          <cx:pt idx="32514">8320.5</cx:pt>
          <cx:pt idx="32515">32328</cx:pt>
          <cx:pt idx="32516">36418.5</cx:pt>
          <cx:pt idx="32517">22599</cx:pt>
          <cx:pt idx="32518">51876</cx:pt>
          <cx:pt idx="32519">6750</cx:pt>
          <cx:pt idx="32520">47308.5</cx:pt>
          <cx:pt idx="32521">16164</cx:pt>
          <cx:pt idx="32522">28116</cx:pt>
          <cx:pt idx="32523">21888</cx:pt>
          <cx:pt idx="32524">33619.5</cx:pt>
          <cx:pt idx="32525">28273.5</cx:pt>
          <cx:pt idx="32526">14989.5</cx:pt>
          <cx:pt idx="32527">43416</cx:pt>
          <cx:pt idx="32528">9630</cx:pt>
          <cx:pt idx="32529">24876</cx:pt>
          <cx:pt idx="32530">42543</cx:pt>
          <cx:pt idx="32531">17374.5</cx:pt>
          <cx:pt idx="32532">31207.5</cx:pt>
          <cx:pt idx="32533">9000</cx:pt>
          <cx:pt idx="32534">18000</cx:pt>
          <cx:pt idx="32535">35685</cx:pt>
          <cx:pt idx="32536">6556.5</cx:pt>
          <cx:pt idx="32537">26064</cx:pt>
          <cx:pt idx="32538">12451.5</cx:pt>
          <cx:pt idx="32539">8118</cx:pt>
          <cx:pt idx="32540">32472</cx:pt>
          <cx:pt idx="32541">7911</cx:pt>
          <cx:pt idx="32542">21906</cx:pt>
          <cx:pt idx="32543">23800.5</cx:pt>
          <cx:pt idx="32544">27558</cx:pt>
          <cx:pt idx="32545">22050</cx:pt>
          <cx:pt idx="32546">20979</cx:pt>
          <cx:pt idx="32547">25033.5</cx:pt>
          <cx:pt idx="32548">13090.5</cx:pt>
          <cx:pt idx="32549">35937</cx:pt>
          <cx:pt idx="32550">23476.5</cx:pt>
          <cx:pt idx="32551">8118</cx:pt>
          <cx:pt idx="32552">18211.5</cx:pt>
          <cx:pt idx="32553">28503</cx:pt>
          <cx:pt idx="32554">33345</cx:pt>
          <cx:pt idx="32555">23643</cx:pt>
          <cx:pt idx="32556">40392</cx:pt>
          <cx:pt idx="32557">26064</cx:pt>
          <cx:pt idx="32558">21933</cx:pt>
          <cx:pt idx="32559">45018</cx:pt>
          <cx:pt idx="32560">23341.5</cx:pt>
          <cx:pt idx="32561">45616.5</cx:pt>
          <cx:pt idx="32562">23742</cx:pt>
          <cx:pt idx="32563">38155.5</cx:pt>
          <cx:pt idx="32564">18819</cx:pt>
          <cx:pt idx="32565">26446.5</cx:pt>
          <cx:pt idx="32566">15795</cx:pt>
          <cx:pt idx="32567">13419</cx:pt>
          <cx:pt idx="32568">13500</cx:pt>
          <cx:pt idx="32569">31050</cx:pt>
          <cx:pt idx="32570">21469.5</cx:pt>
          <cx:pt idx="32571">41692.5</cx:pt>
          <cx:pt idx="32572">52380</cx:pt>
          <cx:pt idx="32573">21109.5</cx:pt>
          <cx:pt idx="32574">16627.5</cx:pt>
          <cx:pt idx="32575">34596</cx:pt>
          <cx:pt idx="32576">24129</cx:pt>
          <cx:pt idx="32577">22365</cx:pt>
          <cx:pt idx="32578">26743.5</cx:pt>
          <cx:pt idx="32579">32602.5</cx:pt>
          <cx:pt idx="32580">9000</cx:pt>
          <cx:pt idx="32581">33025.5</cx:pt>
          <cx:pt idx="32582">31140</cx:pt>
          <cx:pt idx="32583">22383</cx:pt>
          <cx:pt idx="32584">16456.5</cx:pt>
          <cx:pt idx="32585">16447.5</cx:pt>
          <cx:pt idx="32586">10125</cx:pt>
          <cx:pt idx="32587">15606</cx:pt>
          <cx:pt idx="32588">19867.5</cx:pt>
          <cx:pt idx="32589">19071</cx:pt>
          <cx:pt idx="32590">29785.5</cx:pt>
          <cx:pt idx="32591">13500</cx:pt>
          <cx:pt idx="32592">9000</cx:pt>
          <cx:pt idx="32593">13095</cx:pt>
          <cx:pt idx="32594">25834.5</cx:pt>
          <cx:pt idx="32595">14805</cx:pt>
          <cx:pt idx="32596">17563.5</cx:pt>
          <cx:pt idx="32597">35689.5</cx:pt>
          <cx:pt idx="32598">14863.5</cx:pt>
          <cx:pt idx="32599">18333</cx:pt>
          <cx:pt idx="32600">36459</cx:pt>
          <cx:pt idx="32601">22698</cx:pt>
          <cx:pt idx="32602">31153.5</cx:pt>
          <cx:pt idx="32603">21888</cx:pt>
          <cx:pt idx="32604">55399.5</cx:pt>
          <cx:pt idx="32605">19651.5</cx:pt>
          <cx:pt idx="32606">12375</cx:pt>
          <cx:pt idx="32607">9981</cx:pt>
          <cx:pt idx="32608">22500</cx:pt>
          <cx:pt idx="32609">19867.5</cx:pt>
          <cx:pt idx="32610">62311.5</cx:pt>
          <cx:pt idx="32611">41854.5</cx:pt>
          <cx:pt idx="32612">5818.5</cx:pt>
          <cx:pt idx="32613">10345.5</cx:pt>
          <cx:pt idx="32614">37246.5</cx:pt>
          <cx:pt idx="32615">12375</cx:pt>
          <cx:pt idx="32616">67486.5</cx:pt>
          <cx:pt idx="32617">29655</cx:pt>
          <cx:pt idx="32618">29034</cx:pt>
          <cx:pt idx="32619">9477</cx:pt>
          <cx:pt idx="32620">25078.5</cx:pt>
          <cx:pt idx="32621">14575.5</cx:pt>
          <cx:pt idx="32622">27634.5</cx:pt>
          <cx:pt idx="32623">31972.5</cx:pt>
          <cx:pt idx="32624">19228.5</cx:pt>
          <cx:pt idx="32625">12933</cx:pt>
          <cx:pt idx="32626">31653</cx:pt>
          <cx:pt idx="32627">32004</cx:pt>
          <cx:pt idx="32628">6844.5</cx:pt>
          <cx:pt idx="32629">27679.5</cx:pt>
          <cx:pt idx="32630">34465.5</cx:pt>
          <cx:pt idx="32631">31050</cx:pt>
          <cx:pt idx="32632">33129</cx:pt>
          <cx:pt idx="32633">16492.5</cx:pt>
          <cx:pt idx="32634">51264</cx:pt>
          <cx:pt idx="32635">23949</cx:pt>
          <cx:pt idx="32636">9000</cx:pt>
          <cx:pt idx="32637">11718</cx:pt>
          <cx:pt idx="32638">35694</cx:pt>
          <cx:pt idx="32639">12307.5</cx:pt>
          <cx:pt idx="32640">9000</cx:pt>
          <cx:pt idx="32641">30150</cx:pt>
          <cx:pt idx="32642">41400</cx:pt>
          <cx:pt idx="32643">47794.5</cx:pt>
          <cx:pt idx="32644">23962.5</cx:pt>
          <cx:pt idx="32645">32602.5</cx:pt>
          <cx:pt idx="32646">26509.5</cx:pt>
          <cx:pt idx="32647">26775</cx:pt>
          <cx:pt idx="32648">12433.5</cx:pt>
          <cx:pt idx="32649">34281</cx:pt>
          <cx:pt idx="32650">27153</cx:pt>
          <cx:pt idx="32651">9490.5</cx:pt>
          <cx:pt idx="32652">8536.5</cx:pt>
          <cx:pt idx="32653">13698</cx:pt>
          <cx:pt idx="32654">26820</cx:pt>
          <cx:pt idx="32655">6669</cx:pt>
          <cx:pt idx="32656">19953</cx:pt>
          <cx:pt idx="32657">4126.5</cx:pt>
          <cx:pt idx="32658">13963.5</cx:pt>
          <cx:pt idx="32659">12469.5</cx:pt>
          <cx:pt idx="32660">14962.5</cx:pt>
          <cx:pt idx="32661">31171.5</cx:pt>
          <cx:pt idx="32662">23490</cx:pt>
          <cx:pt idx="32663">11601</cx:pt>
          <cx:pt idx="32664">46480.5</cx:pt>
          <cx:pt idx="32665">24714</cx:pt>
          <cx:pt idx="32666">6750</cx:pt>
          <cx:pt idx="32667">9000</cx:pt>
          <cx:pt idx="32668">24714</cx:pt>
          <cx:pt idx="32669">14238</cx:pt>
          <cx:pt idx="32670">24115.5</cx:pt>
          <cx:pt idx="32671">38686.5</cx:pt>
          <cx:pt idx="32672">35685</cx:pt>
          <cx:pt idx="32673">45000</cx:pt>
          <cx:pt idx="32674">37125</cx:pt>
          <cx:pt idx="32675">11277</cx:pt>
          <cx:pt idx="32676">13288.5</cx:pt>
          <cx:pt idx="32677">22018.5</cx:pt>
          <cx:pt idx="32678">47304</cx:pt>
          <cx:pt idx="32679">30613.5</cx:pt>
          <cx:pt idx="32680">35131.5</cx:pt>
          <cx:pt idx="32681">34749</cx:pt>
          <cx:pt idx="32682">10125</cx:pt>
          <cx:pt idx="32683">30748.5</cx:pt>
          <cx:pt idx="32684">25236</cx:pt>
          <cx:pt idx="32685">16551</cx:pt>
          <cx:pt idx="32686">28728</cx:pt>
          <cx:pt idx="32687">17374.5</cx:pt>
          <cx:pt idx="32688">38133</cx:pt>
          <cx:pt idx="32689">30150</cx:pt>
          <cx:pt idx="32690">32764.5</cx:pt>
          <cx:pt idx="32691">31653</cx:pt>
          <cx:pt idx="32692">25348.5</cx:pt>
          <cx:pt idx="32693">17797.5</cx:pt>
          <cx:pt idx="32694">28215</cx:pt>
          <cx:pt idx="32695">13914</cx:pt>
          <cx:pt idx="32696">22500</cx:pt>
          <cx:pt idx="32697">38839.5</cx:pt>
          <cx:pt idx="32698">45954</cx:pt>
          <cx:pt idx="32699">30568.5</cx:pt>
          <cx:pt idx="32700">33394.5</cx:pt>
          <cx:pt idx="32701">37773</cx:pt>
          <cx:pt idx="32702">16024.5</cx:pt>
          <cx:pt idx="32703">47254.5</cx:pt>
          <cx:pt idx="32704">28156.5</cx:pt>
          <cx:pt idx="32705">14364</cx:pt>
          <cx:pt idx="32706">40995</cx:pt>
          <cx:pt idx="32707">18171</cx:pt>
          <cx:pt idx="32708">47173.5</cx:pt>
          <cx:pt idx="32709">13419</cx:pt>
          <cx:pt idx="32710">18306</cx:pt>
          <cx:pt idx="32711">27733.5</cx:pt>
          <cx:pt idx="32712">34114.5</cx:pt>
          <cx:pt idx="32713">20596.5</cx:pt>
          <cx:pt idx="32714">35698.5</cx:pt>
          <cx:pt idx="32715">12748.5</cx:pt>
          <cx:pt idx="32716">29889</cx:pt>
          <cx:pt idx="32717">13500</cx:pt>
          <cx:pt idx="32718">16573.5</cx:pt>
          <cx:pt idx="32719">34443</cx:pt>
          <cx:pt idx="32720">28944</cx:pt>
          <cx:pt idx="32721">13500</cx:pt>
          <cx:pt idx="32722">9000</cx:pt>
          <cx:pt idx="32723">55120.5</cx:pt>
          <cx:pt idx="32724">36409.5</cx:pt>
          <cx:pt idx="32725">28233</cx:pt>
          <cx:pt idx="32726">67500</cx:pt>
          <cx:pt idx="32727">44923.5</cx:pt>
          <cx:pt idx="32728">42660</cx:pt>
          <cx:pt idx="32729">30537</cx:pt>
          <cx:pt idx="32730">27990</cx:pt>
          <cx:pt idx="32731">34303.5</cx:pt>
          <cx:pt idx="32732">20547</cx:pt>
          <cx:pt idx="32733">37197</cx:pt>
          <cx:pt idx="32734">16573.5</cx:pt>
          <cx:pt idx="32735">25596</cx:pt>
          <cx:pt idx="32736">14634</cx:pt>
          <cx:pt idx="32737">20119.5</cx:pt>
          <cx:pt idx="32738">6592.5</cx:pt>
          <cx:pt idx="32739">17730</cx:pt>
          <cx:pt idx="32740">26739</cx:pt>
          <cx:pt idx="32741">33444</cx:pt>
          <cx:pt idx="32742">8113.5</cx:pt>
          <cx:pt idx="32743">26316</cx:pt>
          <cx:pt idx="32744">17352</cx:pt>
          <cx:pt idx="32745">26433</cx:pt>
          <cx:pt idx="32746">27724.5</cx:pt>
          <cx:pt idx="32747">18693</cx:pt>
          <cx:pt idx="32748">34173</cx:pt>
          <cx:pt idx="32749">28597.5</cx:pt>
          <cx:pt idx="32750">30838.5</cx:pt>
          <cx:pt idx="32751">31500</cx:pt>
          <cx:pt idx="32752">30105</cx:pt>
          <cx:pt idx="32753">17811</cx:pt>
          <cx:pt idx="32754">30528</cx:pt>
          <cx:pt idx="32755">18810</cx:pt>
          <cx:pt idx="32756">31887</cx:pt>
          <cx:pt idx="32757">44775</cx:pt>
          <cx:pt idx="32758">13500</cx:pt>
          <cx:pt idx="32759">48114</cx:pt>
          <cx:pt idx="32760">51543</cx:pt>
          <cx:pt idx="32761">26640</cx:pt>
          <cx:pt idx="32762">35797.5</cx:pt>
          <cx:pt idx="32763">8428.5</cx:pt>
          <cx:pt idx="32764">38331</cx:pt>
          <cx:pt idx="32765">16002</cx:pt>
          <cx:pt idx="32766">46480.5</cx:pt>
          <cx:pt idx="32767">34465.5</cx:pt>
          <cx:pt idx="32768">26217</cx:pt>
          <cx:pt idx="32769">48969</cx:pt>
          <cx:pt idx="32770">26874</cx:pt>
          <cx:pt idx="32771">52452</cx:pt>
          <cx:pt idx="32772">9472.5</cx:pt>
          <cx:pt idx="32773">38331</cx:pt>
          <cx:pt idx="32774">28143</cx:pt>
          <cx:pt idx="32775">18814.5</cx:pt>
          <cx:pt idx="32776">61731</cx:pt>
          <cx:pt idx="32777">31653</cx:pt>
          <cx:pt idx="32778">8653.5</cx:pt>
          <cx:pt idx="32779">28071</cx:pt>
          <cx:pt idx="32780">10494</cx:pt>
          <cx:pt idx="32781">5494.5</cx:pt>
          <cx:pt idx="32782">11020.5</cx:pt>
          <cx:pt idx="32783">17424</cx:pt>
          <cx:pt idx="32784">12222</cx:pt>
          <cx:pt idx="32785">9000</cx:pt>
          <cx:pt idx="32786">12703.5</cx:pt>
          <cx:pt idx="32787">20146.5</cx:pt>
          <cx:pt idx="32788">34587</cx:pt>
          <cx:pt idx="32789">29007</cx:pt>
          <cx:pt idx="32790">73125</cx:pt>
          <cx:pt idx="32791">12069</cx:pt>
          <cx:pt idx="32792">34672.5</cx:pt>
          <cx:pt idx="32793">124141.5</cx:pt>
          <cx:pt idx="32794">44284.5</cx:pt>
          <cx:pt idx="32795">30568.5</cx:pt>
          <cx:pt idx="32796">31464</cx:pt>
          <cx:pt idx="32797">23490</cx:pt>
          <cx:pt idx="32798">13257</cx:pt>
          <cx:pt idx="32799">15970.5</cx:pt>
          <cx:pt idx="32800">43006.5</cx:pt>
          <cx:pt idx="32801">19102.5</cx:pt>
          <cx:pt idx="32802">48501</cx:pt>
          <cx:pt idx="32803">17383.5</cx:pt>
          <cx:pt idx="32804">28440</cx:pt>
          <cx:pt idx="32805">45630</cx:pt>
          <cx:pt idx="32806">16164</cx:pt>
          <cx:pt idx="32807">21838.5</cx:pt>
          <cx:pt idx="32808">24966</cx:pt>
          <cx:pt idx="32809">20947.5</cx:pt>
          <cx:pt idx="32810">6412.5</cx:pt>
          <cx:pt idx="32811">29106</cx:pt>
          <cx:pt idx="32812">40153.5</cx:pt>
          <cx:pt idx="32813">52074</cx:pt>
          <cx:pt idx="32814">50161.5</cx:pt>
          <cx:pt idx="32815">38133</cx:pt>
          <cx:pt idx="32816">13878</cx:pt>
          <cx:pt idx="32817">19260</cx:pt>
          <cx:pt idx="32818">18810</cx:pt>
          <cx:pt idx="32819">9000</cx:pt>
          <cx:pt idx="32820">27000</cx:pt>
          <cx:pt idx="32821">14125.5</cx:pt>
          <cx:pt idx="32822">16875</cx:pt>
          <cx:pt idx="32823">38686.5</cx:pt>
          <cx:pt idx="32824">12091.5</cx:pt>
          <cx:pt idx="32825">54364.5</cx:pt>
          <cx:pt idx="32826">11853</cx:pt>
          <cx:pt idx="32827">44302.5</cx:pt>
          <cx:pt idx="32828">6165</cx:pt>
          <cx:pt idx="32829">18216</cx:pt>
          <cx:pt idx="32830">11884.5</cx:pt>
          <cx:pt idx="32831">35937</cx:pt>
          <cx:pt idx="32832">24448.5</cx:pt>
          <cx:pt idx="32833">32895</cx:pt>
          <cx:pt idx="32834">21982.5</cx:pt>
          <cx:pt idx="32835">22500</cx:pt>
          <cx:pt idx="32836">13117.5</cx:pt>
          <cx:pt idx="32837">41404.5</cx:pt>
          <cx:pt idx="32838">10926</cx:pt>
          <cx:pt idx="32839">14661</cx:pt>
          <cx:pt idx="32840">15115.5</cx:pt>
          <cx:pt idx="32841">24934.5</cx:pt>
          <cx:pt idx="32842">70348.5</cx:pt>
          <cx:pt idx="32843">34087.5</cx:pt>
          <cx:pt idx="32844">31630.5</cx:pt>
          <cx:pt idx="32845">12375</cx:pt>
          <cx:pt idx="32846">40320</cx:pt>
          <cx:pt idx="32847">29763</cx:pt>
          <cx:pt idx="32848">42790.5</cx:pt>
          <cx:pt idx="32849">11250</cx:pt>
          <cx:pt idx="32850">37795.5</cx:pt>
          <cx:pt idx="32851">24799.5</cx:pt>
          <cx:pt idx="32852">25038</cx:pt>
          <cx:pt idx="32853">38263.5</cx:pt>
          <cx:pt idx="32854">20295</cx:pt>
          <cx:pt idx="32855">34587</cx:pt>
          <cx:pt idx="32856">25947</cx:pt>
          <cx:pt idx="32857">72058.5</cx:pt>
          <cx:pt idx="32858">26640</cx:pt>
          <cx:pt idx="32859">59355</cx:pt>
          <cx:pt idx="32860">21933</cx:pt>
          <cx:pt idx="32861">14751</cx:pt>
          <cx:pt idx="32862">46084.5</cx:pt>
          <cx:pt idx="32863">24462</cx:pt>
          <cx:pt idx="32864">18081</cx:pt>
          <cx:pt idx="32865">37498.5</cx:pt>
          <cx:pt idx="32866">55165.5</cx:pt>
          <cx:pt idx="32867">21672</cx:pt>
          <cx:pt idx="32868">25839</cx:pt>
          <cx:pt idx="32869">30528</cx:pt>
          <cx:pt idx="32870">80032.5</cx:pt>
          <cx:pt idx="32871">26640</cx:pt>
          <cx:pt idx="32872">13500</cx:pt>
          <cx:pt idx="32873">20560.5</cx:pt>
          <cx:pt idx="32874">4810.5</cx:pt>
          <cx:pt idx="32875">26446.5</cx:pt>
          <cx:pt idx="32876">18216</cx:pt>
          <cx:pt idx="32877">17419.5</cx:pt>
          <cx:pt idx="32878">34695</cx:pt>
          <cx:pt idx="32879">46566</cx:pt>
          <cx:pt idx="32880">26460</cx:pt>
          <cx:pt idx="32881">69754.5</cx:pt>
          <cx:pt idx="32882">33025.5</cx:pt>
          <cx:pt idx="32883">14350.5</cx:pt>
          <cx:pt idx="32884">6489</cx:pt>
          <cx:pt idx="32885">27004.5</cx:pt>
          <cx:pt idx="32886">45333</cx:pt>
          <cx:pt idx="32887">22500</cx:pt>
          <cx:pt idx="32888">21739.5</cx:pt>
          <cx:pt idx="32889">43443</cx:pt>
          <cx:pt idx="32890">42142.5</cx:pt>
          <cx:pt idx="32891">36000</cx:pt>
          <cx:pt idx="32892">11826</cx:pt>
          <cx:pt idx="32893">38835</cx:pt>
          <cx:pt idx="32894">20133</cx:pt>
          <cx:pt idx="32895">16713</cx:pt>
          <cx:pt idx="32896">16213.5</cx:pt>
          <cx:pt idx="32897">26770.5</cx:pt>
          <cx:pt idx="32898">38686.5</cx:pt>
          <cx:pt idx="32899">37584</cx:pt>
          <cx:pt idx="32900">62311.5</cx:pt>
          <cx:pt idx="32901">45954</cx:pt>
          <cx:pt idx="32902">34587</cx:pt>
          <cx:pt idx="32903">26208</cx:pt>
          <cx:pt idx="32904">68350.5</cx:pt>
          <cx:pt idx="32905">11376</cx:pt>
          <cx:pt idx="32906">17910</cx:pt>
          <cx:pt idx="32907">14778</cx:pt>
          <cx:pt idx="32908">17874</cx:pt>
          <cx:pt idx="32909">15957</cx:pt>
          <cx:pt idx="32910">26743.5</cx:pt>
          <cx:pt idx="32911">39627</cx:pt>
          <cx:pt idx="32912">20155.5</cx:pt>
          <cx:pt idx="32913">15165</cx:pt>
          <cx:pt idx="32914">31576.5</cx:pt>
          <cx:pt idx="32915">17167.5</cx:pt>
          <cx:pt idx="32916">21276</cx:pt>
          <cx:pt idx="32917">31153.5</cx:pt>
          <cx:pt idx="32918">15880.5</cx:pt>
          <cx:pt idx="32919">15966</cx:pt>
          <cx:pt idx="32920">17874</cx:pt>
          <cx:pt idx="32921">30438</cx:pt>
          <cx:pt idx="32922">25537.5</cx:pt>
          <cx:pt idx="32923">25204.5</cx:pt>
          <cx:pt idx="32924">6750</cx:pt>
          <cx:pt idx="32925">30717</cx:pt>
          <cx:pt idx="32926">9000</cx:pt>
          <cx:pt idx="32927">31576.5</cx:pt>
          <cx:pt idx="32928">18454.5</cx:pt>
          <cx:pt idx="32929">17338.5</cx:pt>
          <cx:pt idx="32930">19921.5</cx:pt>
          <cx:pt idx="32931">24075</cx:pt>
          <cx:pt idx="32932">31270.5</cx:pt>
          <cx:pt idx="32933">13045.5</cx:pt>
          <cx:pt idx="32934">28917</cx:pt>
          <cx:pt idx="32935">47794.5</cx:pt>
          <cx:pt idx="32936">27189</cx:pt>
          <cx:pt idx="32937">16749</cx:pt>
          <cx:pt idx="32938">51817.5</cx:pt>
          <cx:pt idx="32939">16285.5</cx:pt>
          <cx:pt idx="32940">16875</cx:pt>
          <cx:pt idx="32941">17775</cx:pt>
          <cx:pt idx="32942">26793</cx:pt>
          <cx:pt idx="32943">30442.5</cx:pt>
          <cx:pt idx="32944">16132.5</cx:pt>
          <cx:pt idx="32945">15111</cx:pt>
          <cx:pt idx="32946">5845.5</cx:pt>
          <cx:pt idx="32947">25191</cx:pt>
          <cx:pt idx="32948">27076.5</cx:pt>
          <cx:pt idx="32949">21775.5</cx:pt>
          <cx:pt idx="32950">16245</cx:pt>
          <cx:pt idx="32951">8901</cx:pt>
          <cx:pt idx="32952">10489.5</cx:pt>
          <cx:pt idx="32953">9945</cx:pt>
          <cx:pt idx="32954">10309.5</cx:pt>
          <cx:pt idx="32955">6750</cx:pt>
          <cx:pt idx="32956">41103</cx:pt>
          <cx:pt idx="32957">17874</cx:pt>
          <cx:pt idx="32958">45000</cx:pt>
          <cx:pt idx="32959">24997.5</cx:pt>
          <cx:pt idx="32960">41287.5</cx:pt>
          <cx:pt idx="32961">9171</cx:pt>
          <cx:pt idx="32962">45000</cx:pt>
          <cx:pt idx="32963">19134</cx:pt>
          <cx:pt idx="32964">16852.5</cx:pt>
          <cx:pt idx="32965">29997</cx:pt>
          <cx:pt idx="32966">43006.5</cx:pt>
          <cx:pt idx="32967">24543</cx:pt>
          <cx:pt idx="32968">32053.5</cx:pt>
          <cx:pt idx="32969">27724.5</cx:pt>
          <cx:pt idx="32970">27873</cx:pt>
          <cx:pt idx="32971">23683.5</cx:pt>
          <cx:pt idx="32972">17770.5</cx:pt>
          <cx:pt idx="32973">36540</cx:pt>
          <cx:pt idx="32974">28134</cx:pt>
          <cx:pt idx="32975">13765.5</cx:pt>
          <cx:pt idx="32976">42075</cx:pt>
          <cx:pt idx="32977">20979</cx:pt>
          <cx:pt idx="32978">28728</cx:pt>
          <cx:pt idx="32979">27841.5</cx:pt>
          <cx:pt idx="32980">40167</cx:pt>
          <cx:pt idx="32981">38115</cx:pt>
          <cx:pt idx="32982">22527</cx:pt>
          <cx:pt idx="32983">9000</cx:pt>
          <cx:pt idx="32984">32125.5</cx:pt>
          <cx:pt idx="32985">16452</cx:pt>
          <cx:pt idx="32986">78903</cx:pt>
          <cx:pt idx="32987">29929.5</cx:pt>
          <cx:pt idx="32988">37800</cx:pt>
          <cx:pt idx="32989">45333</cx:pt>
          <cx:pt idx="32990">29578.5</cx:pt>
          <cx:pt idx="32991">9994.5</cx:pt>
          <cx:pt idx="32992">29970</cx:pt>
          <cx:pt idx="32993">12375</cx:pt>
          <cx:pt idx="32994">25321.5</cx:pt>
          <cx:pt idx="32995">27549</cx:pt>
          <cx:pt idx="32996">18171</cx:pt>
          <cx:pt idx="32997">34465.5</cx:pt>
          <cx:pt idx="32998">27324</cx:pt>
          <cx:pt idx="32999">10206</cx:pt>
          <cx:pt idx="33000">36747</cx:pt>
          <cx:pt idx="33001">36864</cx:pt>
          <cx:pt idx="33002">10795.5</cx:pt>
          <cx:pt idx="33003">19935</cx:pt>
          <cx:pt idx="33004">26640</cx:pt>
          <cx:pt idx="33005">21442.5</cx:pt>
          <cx:pt idx="33006">26878.5</cx:pt>
          <cx:pt idx="33007">19134</cx:pt>
          <cx:pt idx="33008">15448.5</cx:pt>
          <cx:pt idx="33009">27076.5</cx:pt>
          <cx:pt idx="33010">43353</cx:pt>
          <cx:pt idx="33011">47268</cx:pt>
          <cx:pt idx="33012">23773.5</cx:pt>
          <cx:pt idx="33013">26631</cx:pt>
          <cx:pt idx="33014">58936.5</cx:pt>
          <cx:pt idx="33015">42313.5</cx:pt>
          <cx:pt idx="33016">54364.5</cx:pt>
          <cx:pt idx="33017">28917</cx:pt>
          <cx:pt idx="33018">43443</cx:pt>
          <cx:pt idx="33019">38952</cx:pt>
          <cx:pt idx="33020">29970</cx:pt>
          <cx:pt idx="33021">22018.5</cx:pt>
          <cx:pt idx="33022">8788.5</cx:pt>
          <cx:pt idx="33023">27891</cx:pt>
          <cx:pt idx="33024">55395</cx:pt>
          <cx:pt idx="33025">9000</cx:pt>
          <cx:pt idx="33026">21906</cx:pt>
          <cx:pt idx="33027">33412.5</cx:pt>
          <cx:pt idx="33028">44644.5</cx:pt>
          <cx:pt idx="33029">11250</cx:pt>
          <cx:pt idx="33030">19912.5</cx:pt>
          <cx:pt idx="33031">37125</cx:pt>
          <cx:pt idx="33032">16398</cx:pt>
          <cx:pt idx="33033">13432.5</cx:pt>
          <cx:pt idx="33034">34794</cx:pt>
          <cx:pt idx="33035">28408.5</cx:pt>
          <cx:pt idx="33036">25191</cx:pt>
          <cx:pt idx="33037">15313.5</cx:pt>
          <cx:pt idx="33038">3721.5</cx:pt>
          <cx:pt idx="33039">27153</cx:pt>
          <cx:pt idx="33040">10125</cx:pt>
          <cx:pt idx="33041">32895</cx:pt>
          <cx:pt idx="33042">28957.5</cx:pt>
          <cx:pt idx="33043">11659.5</cx:pt>
          <cx:pt idx="33044">29065.5</cx:pt>
          <cx:pt idx="33045">26703</cx:pt>
          <cx:pt idx="33046">37755</cx:pt>
          <cx:pt idx="33047">24876</cx:pt>
          <cx:pt idx="33048">26208</cx:pt>
          <cx:pt idx="33049">14125.5</cx:pt>
          <cx:pt idx="33050">6669</cx:pt>
          <cx:pt idx="33051">26154</cx:pt>
          <cx:pt idx="33052">30078</cx:pt>
          <cx:pt idx="33053">30717</cx:pt>
          <cx:pt idx="33054">9000</cx:pt>
          <cx:pt idx="33055">18094.5</cx:pt>
          <cx:pt idx="33056">21100.5</cx:pt>
          <cx:pt idx="33057">49797</cx:pt>
          <cx:pt idx="33058">14791.5</cx:pt>
          <cx:pt idx="33059">25299</cx:pt>
          <cx:pt idx="33060">21888</cx:pt>
          <cx:pt idx="33061">6790.5</cx:pt>
          <cx:pt idx="33062">10498.5</cx:pt>
          <cx:pt idx="33063">11380.5</cx:pt>
          <cx:pt idx="33064">10345.5</cx:pt>
          <cx:pt idx="33065">10876.5</cx:pt>
          <cx:pt idx="33066">36981</cx:pt>
          <cx:pt idx="33067">25078.5</cx:pt>
          <cx:pt idx="33068">12375</cx:pt>
          <cx:pt idx="33069">15300</cx:pt>
          <cx:pt idx="33070">20250</cx:pt>
          <cx:pt idx="33071">31653</cx:pt>
          <cx:pt idx="33072">44775</cx:pt>
          <cx:pt idx="33073">34578</cx:pt>
          <cx:pt idx="33074">8896.5</cx:pt>
          <cx:pt idx="33075">31887</cx:pt>
          <cx:pt idx="33076">16695</cx:pt>
          <cx:pt idx="33077">27418.5</cx:pt>
          <cx:pt idx="33078">16101</cx:pt>
          <cx:pt idx="33079">6448.5</cx:pt>
          <cx:pt idx="33080">26446.5</cx:pt>
          <cx:pt idx="33081">14350.5</cx:pt>
          <cx:pt idx="33082">19737</cx:pt>
          <cx:pt idx="33083">9000</cx:pt>
          <cx:pt idx="33084">37692</cx:pt>
          <cx:pt idx="33085">13500</cx:pt>
          <cx:pt idx="33086">55471.5</cx:pt>
          <cx:pt idx="33087">50562</cx:pt>
          <cx:pt idx="33088">4311</cx:pt>
          <cx:pt idx="33089">32274</cx:pt>
          <cx:pt idx="33090">20668.5</cx:pt>
          <cx:pt idx="33091">39420</cx:pt>
          <cx:pt idx="33092">31176</cx:pt>
          <cx:pt idx="33093">19332</cx:pt>
          <cx:pt idx="33094">52168.5</cx:pt>
          <cx:pt idx="33095">29407.5</cx:pt>
          <cx:pt idx="33096">22396.5</cx:pt>
          <cx:pt idx="33097">31972.5</cx:pt>
          <cx:pt idx="33098">22396.5</cx:pt>
          <cx:pt idx="33099">13500</cx:pt>
          <cx:pt idx="33100">12204</cx:pt>
          <cx:pt idx="33101">36081</cx:pt>
          <cx:pt idx="33102">13833</cx:pt>
          <cx:pt idx="33103">22500</cx:pt>
          <cx:pt idx="33104">18040.5</cx:pt>
          <cx:pt idx="33105">33025.5</cx:pt>
          <cx:pt idx="33106">9000</cx:pt>
          <cx:pt idx="33107">43312.5</cx:pt>
          <cx:pt idx="33108">15129</cx:pt>
          <cx:pt idx="33109">26640</cx:pt>
          <cx:pt idx="33110">26509.5</cx:pt>
          <cx:pt idx="33111">9000</cx:pt>
          <cx:pt idx="33112">14958</cx:pt>
          <cx:pt idx="33113">35658</cx:pt>
          <cx:pt idx="33114">22486.5</cx:pt>
          <cx:pt idx="33115">22599</cx:pt>
          <cx:pt idx="33116">53770.5</cx:pt>
          <cx:pt idx="33117">24151.5</cx:pt>
          <cx:pt idx="33118">3901.5</cx:pt>
          <cx:pt idx="33119">29515.5</cx:pt>
          <cx:pt idx="33120">10737</cx:pt>
          <cx:pt idx="33121">23539.5</cx:pt>
          <cx:pt idx="33122">72085.5</cx:pt>
          <cx:pt idx="33123">10075.5</cx:pt>
          <cx:pt idx="33124">47664</cx:pt>
          <cx:pt idx="33125">14620.5</cx:pt>
          <cx:pt idx="33126">13090.5</cx:pt>
          <cx:pt idx="33127">32895</cx:pt>
          <cx:pt idx="33128">14886</cx:pt>
          <cx:pt idx="33129">45000</cx:pt>
          <cx:pt idx="33130">10309.5</cx:pt>
          <cx:pt idx="33131">34911</cx:pt>
          <cx:pt idx="33132">18981</cx:pt>
          <cx:pt idx="33133">31153.5</cx:pt>
          <cx:pt idx="33134">30838.5</cx:pt>
          <cx:pt idx="33135">15165</cx:pt>
          <cx:pt idx="33136">26284.5</cx:pt>
          <cx:pt idx="33137">31576.5</cx:pt>
          <cx:pt idx="33138">12447</cx:pt>
          <cx:pt idx="33139">9000</cx:pt>
          <cx:pt idx="33140">30055.5</cx:pt>
          <cx:pt idx="33141">13423.5</cx:pt>
          <cx:pt idx="33142">10921.5</cx:pt>
          <cx:pt idx="33143">53433</cx:pt>
          <cx:pt idx="33144">26145</cx:pt>
          <cx:pt idx="33145">19867.5</cx:pt>
          <cx:pt idx="33146">23436</cx:pt>
          <cx:pt idx="33147">14751</cx:pt>
          <cx:pt idx="33148">26262</cx:pt>
          <cx:pt idx="33149">30442.5</cx:pt>
          <cx:pt idx="33150">22261.5</cx:pt>
          <cx:pt idx="33151">10309.5</cx:pt>
          <cx:pt idx="33152">27076.5</cx:pt>
          <cx:pt idx="33153">7137</cx:pt>
          <cx:pt idx="33154">5242.5</cx:pt>
          <cx:pt idx="33155">36459</cx:pt>
          <cx:pt idx="33156">9000</cx:pt>
          <cx:pt idx="33157">21982.5</cx:pt>
          <cx:pt idx="33158">19386</cx:pt>
          <cx:pt idx="33159">16069.5</cx:pt>
          <cx:pt idx="33160">17905.5</cx:pt>
          <cx:pt idx="33161">21397.5</cx:pt>
          <cx:pt idx="33162">7879.5</cx:pt>
          <cx:pt idx="33163">15750</cx:pt>
          <cx:pt idx="33164">61758</cx:pt>
          <cx:pt idx="33165">11250</cx:pt>
          <cx:pt idx="33166">64107</cx:pt>
          <cx:pt idx="33167">6777</cx:pt>
          <cx:pt idx="33168">23679</cx:pt>
          <cx:pt idx="33169">36094.5</cx:pt>
          <cx:pt idx="33170">48442.5</cx:pt>
          <cx:pt idx="33171">33543</cx:pt>
          <cx:pt idx="33172">22104</cx:pt>
          <cx:pt idx="33173">16654.5</cx:pt>
          <cx:pt idx="33174">26509.5</cx:pt>
          <cx:pt idx="33175">16366.5</cx:pt>
          <cx:pt idx="33176">12010.5</cx:pt>
          <cx:pt idx="33177">30262.5</cx:pt>
          <cx:pt idx="33178">22500</cx:pt>
          <cx:pt idx="33179">19125</cx:pt>
          <cx:pt idx="33180">19737</cx:pt>
          <cx:pt idx="33181">29407.5</cx:pt>
          <cx:pt idx="33182">9742.5</cx:pt>
          <cx:pt idx="33183">12375</cx:pt>
          <cx:pt idx="33184">13500</cx:pt>
          <cx:pt idx="33185">26154</cx:pt>
          <cx:pt idx="33186">38853</cx:pt>
          <cx:pt idx="33187">25245</cx:pt>
          <cx:pt idx="33188">10048.5</cx:pt>
          <cx:pt idx="33189">42750</cx:pt>
          <cx:pt idx="33190">15439.5</cx:pt>
          <cx:pt idx="33191">26739</cx:pt>
          <cx:pt idx="33192">30357</cx:pt>
          <cx:pt idx="33193">25078.5</cx:pt>
          <cx:pt idx="33194">50301</cx:pt>
          <cx:pt idx="33195">30676.5</cx:pt>
          <cx:pt idx="33196">12694.5</cx:pt>
          <cx:pt idx="33197">13500</cx:pt>
          <cx:pt idx="33198">38416.5</cx:pt>
          <cx:pt idx="33199">25078.5</cx:pt>
          <cx:pt idx="33200">17253</cx:pt>
          <cx:pt idx="33201">30564</cx:pt>
          <cx:pt idx="33202">14751</cx:pt>
          <cx:pt idx="33203">17217</cx:pt>
          <cx:pt idx="33204">62698.5</cx:pt>
          <cx:pt idx="33205">12532.5</cx:pt>
          <cx:pt idx="33206">21690</cx:pt>
          <cx:pt idx="33207">35869.5</cx:pt>
          <cx:pt idx="33208">17095.5</cx:pt>
          <cx:pt idx="33209">26446.5</cx:pt>
          <cx:pt idx="33210">31540.5</cx:pt>
          <cx:pt idx="33211">10125</cx:pt>
          <cx:pt idx="33212">15016.5</cx:pt>
          <cx:pt idx="33213">9000</cx:pt>
          <cx:pt idx="33214">29781</cx:pt>
          <cx:pt idx="33215">21010.5</cx:pt>
          <cx:pt idx="33216">13500</cx:pt>
          <cx:pt idx="33217">51651</cx:pt>
          <cx:pt idx="33218">33277.5</cx:pt>
          <cx:pt idx="33219">58153.5</cx:pt>
          <cx:pt idx="33220">48586.5</cx:pt>
          <cx:pt idx="33221">15750</cx:pt>
          <cx:pt idx="33222">43101</cx:pt>
          <cx:pt idx="33223">16164</cx:pt>
          <cx:pt idx="33224">10813.5</cx:pt>
          <cx:pt idx="33225">45432</cx:pt>
          <cx:pt idx="33226">13612.5</cx:pt>
          <cx:pt idx="33227">39834</cx:pt>
          <cx:pt idx="33228">8356.5</cx:pt>
          <cx:pt idx="33229">26217</cx:pt>
          <cx:pt idx="33230">23026.5</cx:pt>
          <cx:pt idx="33231">22027.5</cx:pt>
          <cx:pt idx="33232">33349.5</cx:pt>
          <cx:pt idx="33233">33205.5</cx:pt>
          <cx:pt idx="33234">37800</cx:pt>
          <cx:pt idx="33235">31027.5</cx:pt>
          <cx:pt idx="33236">37390.5</cx:pt>
          <cx:pt idx="33237">136687.5</cx:pt>
          <cx:pt idx="33238">21010.5</cx:pt>
          <cx:pt idx="33239">7776</cx:pt>
          <cx:pt idx="33240">13500</cx:pt>
          <cx:pt idx="33241">28462.5</cx:pt>
          <cx:pt idx="33242">40284</cx:pt>
          <cx:pt idx="33243">18135</cx:pt>
          <cx:pt idx="33244">30006</cx:pt>
          <cx:pt idx="33245">42970.5</cx:pt>
          <cx:pt idx="33246">43299</cx:pt>
          <cx:pt idx="33247">24228</cx:pt>
          <cx:pt idx="33248">26289</cx:pt>
          <cx:pt idx="33249">21276</cx:pt>
          <cx:pt idx="33250">21294</cx:pt>
          <cx:pt idx="33251">31261.5</cx:pt>
          <cx:pt idx="33252">16011</cx:pt>
          <cx:pt idx="33253">18760.5</cx:pt>
          <cx:pt idx="33254">23773.5</cx:pt>
          <cx:pt idx="33255">14886</cx:pt>
          <cx:pt idx="33256">44950.5</cx:pt>
          <cx:pt idx="33257">38200.5</cx:pt>
          <cx:pt idx="33258">68643</cx:pt>
          <cx:pt idx="33259">28773</cx:pt>
          <cx:pt idx="33260">13833</cx:pt>
          <cx:pt idx="33261">26388</cx:pt>
          <cx:pt idx="33262">49324.5</cx:pt>
          <cx:pt idx="33263">9211.5</cx:pt>
          <cx:pt idx="33264">78772.5</cx:pt>
          <cx:pt idx="33265">16875</cx:pt>
          <cx:pt idx="33266">31653</cx:pt>
          <cx:pt idx="33267">26446.5</cx:pt>
          <cx:pt idx="33268">44203.5</cx:pt>
          <cx:pt idx="33269">25560</cx:pt>
          <cx:pt idx="33270">41629.5</cx:pt>
          <cx:pt idx="33271">26014.5</cx:pt>
          <cx:pt idx="33272">14625</cx:pt>
          <cx:pt idx="33273">45886.5</cx:pt>
          <cx:pt idx="33274">16456.5</cx:pt>
          <cx:pt idx="33275">42187.5</cx:pt>
          <cx:pt idx="33276">13500</cx:pt>
          <cx:pt idx="33277">25839</cx:pt>
          <cx:pt idx="33278">70218</cx:pt>
          <cx:pt idx="33279">18391.5</cx:pt>
          <cx:pt idx="33280">22500</cx:pt>
          <cx:pt idx="33281">18315</cx:pt>
          <cx:pt idx="33282">34038</cx:pt>
          <cx:pt idx="33283">33025.5</cx:pt>
          <cx:pt idx="33284">40063.5</cx:pt>
          <cx:pt idx="33285">28404</cx:pt>
          <cx:pt idx="33286">13500</cx:pt>
          <cx:pt idx="33287">28917</cx:pt>
          <cx:pt idx="33288">15916.5</cx:pt>
          <cx:pt idx="33289">56092.5</cx:pt>
          <cx:pt idx="33290">47299.5</cx:pt>
          <cx:pt idx="33291">24246</cx:pt>
          <cx:pt idx="33292">40320</cx:pt>
          <cx:pt idx="33293">30703.5</cx:pt>
          <cx:pt idx="33294">30946.5</cx:pt>
          <cx:pt idx="33295">42066</cx:pt>
          <cx:pt idx="33296">12015</cx:pt>
          <cx:pt idx="33297">24898.5</cx:pt>
          <cx:pt idx="33298">29947.5</cx:pt>
          <cx:pt idx="33299">10575</cx:pt>
          <cx:pt idx="33300">22018.5</cx:pt>
          <cx:pt idx="33301">13963.5</cx:pt>
          <cx:pt idx="33302">13171.5</cx:pt>
          <cx:pt idx="33303">26446.5</cx:pt>
          <cx:pt idx="33304">42642</cx:pt>
          <cx:pt idx="33305">16731</cx:pt>
          <cx:pt idx="33306">10309.5</cx:pt>
          <cx:pt idx="33307">27607.5</cx:pt>
          <cx:pt idx="33308">11250</cx:pt>
          <cx:pt idx="33309">59355</cx:pt>
          <cx:pt idx="33310">70299</cx:pt>
          <cx:pt idx="33311">37822.5</cx:pt>
          <cx:pt idx="33312">58189.5</cx:pt>
          <cx:pt idx="33313">6750</cx:pt>
          <cx:pt idx="33314">12960</cx:pt>
          <cx:pt idx="33315">23773.5</cx:pt>
          <cx:pt idx="33316">23049</cx:pt>
          <cx:pt idx="33317">29250</cx:pt>
          <cx:pt idx="33318">21375</cx:pt>
          <cx:pt idx="33319">16371</cx:pt>
          <cx:pt idx="33320">46111.5</cx:pt>
          <cx:pt idx="33321">14404.5</cx:pt>
          <cx:pt idx="33322">29038.5</cx:pt>
          <cx:pt idx="33323">18094.5</cx:pt>
          <cx:pt idx="33324">14251.5</cx:pt>
          <cx:pt idx="33325">37615.5</cx:pt>
          <cx:pt idx="33326">19867.5</cx:pt>
          <cx:pt idx="33327">24939</cx:pt>
          <cx:pt idx="33328">40320</cx:pt>
          <cx:pt idx="33329">32125.5</cx:pt>
          <cx:pt idx="33330">26509.5</cx:pt>
          <cx:pt idx="33331">25960.5</cx:pt>
          <cx:pt idx="33332">31653</cx:pt>
          <cx:pt idx="33333">17779.5</cx:pt>
          <cx:pt idx="33334">7569</cx:pt>
          <cx:pt idx="33335">20943</cx:pt>
          <cx:pt idx="33336">27004.5</cx:pt>
          <cx:pt idx="33337">31288.5</cx:pt>
          <cx:pt idx="33338">30600</cx:pt>
          <cx:pt idx="33339">15750</cx:pt>
          <cx:pt idx="33340">23274</cx:pt>
          <cx:pt idx="33341">6750</cx:pt>
          <cx:pt idx="33342">16105.5</cx:pt>
          <cx:pt idx="33343">32256</cx:pt>
          <cx:pt idx="33344">25524</cx:pt>
          <cx:pt idx="33345">12915</cx:pt>
          <cx:pt idx="33346">25141.5</cx:pt>
          <cx:pt idx="33347">37125</cx:pt>
          <cx:pt idx="33348">15399</cx:pt>
          <cx:pt idx="33349">42790.5</cx:pt>
          <cx:pt idx="33350">36796.5</cx:pt>
          <cx:pt idx="33351">28917</cx:pt>
          <cx:pt idx="33352">39078</cx:pt>
          <cx:pt idx="33353">59526</cx:pt>
          <cx:pt idx="33354">33246</cx:pt>
          <cx:pt idx="33355">48469.5</cx:pt>
          <cx:pt idx="33356">21699</cx:pt>
          <cx:pt idx="33357">9000</cx:pt>
          <cx:pt idx="33358">21294</cx:pt>
          <cx:pt idx="33359">16564.5</cx:pt>
          <cx:pt idx="33360">33376.5</cx:pt>
          <cx:pt idx="33361">35532</cx:pt>
          <cx:pt idx="33362">10615.5</cx:pt>
          <cx:pt idx="33363">31446</cx:pt>
          <cx:pt idx="33364">53712</cx:pt>
          <cx:pt idx="33365">24786</cx:pt>
          <cx:pt idx="33366">10084.5</cx:pt>
          <cx:pt idx="33367">43299</cx:pt>
          <cx:pt idx="33368">24934.5</cx:pt>
          <cx:pt idx="33369">18454.5</cx:pt>
          <cx:pt idx="33370">16875</cx:pt>
          <cx:pt idx="33371">21906</cx:pt>
          <cx:pt idx="33372">19044</cx:pt>
          <cx:pt idx="33373">27045</cx:pt>
          <cx:pt idx="33374">11988</cx:pt>
          <cx:pt idx="33375">37125</cx:pt>
          <cx:pt idx="33376">14233.5</cx:pt>
          <cx:pt idx="33377">29794.5</cx:pt>
          <cx:pt idx="33378">28084.5</cx:pt>
          <cx:pt idx="33379">31261.5</cx:pt>
          <cx:pt idx="33380">37831.5</cx:pt>
          <cx:pt idx="33381">22090.5</cx:pt>
          <cx:pt idx="33382">26946</cx:pt>
          <cx:pt idx="33383">28350</cx:pt>
          <cx:pt idx="33384">11587.5</cx:pt>
          <cx:pt idx="33385">31464</cx:pt>
          <cx:pt idx="33386">10039.5</cx:pt>
          <cx:pt idx="33387">9000</cx:pt>
          <cx:pt idx="33388">23800.5</cx:pt>
          <cx:pt idx="33389">17334</cx:pt>
          <cx:pt idx="33390">16164</cx:pt>
          <cx:pt idx="33391">42790.5</cx:pt>
          <cx:pt idx="33392">33345</cx:pt>
          <cx:pt idx="33393">19696.5</cx:pt>
          <cx:pt idx="33394">28570.5</cx:pt>
          <cx:pt idx="33395">42066</cx:pt>
          <cx:pt idx="33396">13833</cx:pt>
          <cx:pt idx="33397">7875</cx:pt>
          <cx:pt idx="33398">31261.5</cx:pt>
          <cx:pt idx="33399">9000</cx:pt>
          <cx:pt idx="33400">56920.5</cx:pt>
          <cx:pt idx="33401">34578</cx:pt>
          <cx:pt idx="33402">23836.5</cx:pt>
          <cx:pt idx="33403">21546</cx:pt>
          <cx:pt idx="33404">50305.5</cx:pt>
          <cx:pt idx="33405">42534</cx:pt>
          <cx:pt idx="33406">22171.5</cx:pt>
          <cx:pt idx="33407">30397.5</cx:pt>
          <cx:pt idx="33408">22599</cx:pt>
          <cx:pt idx="33409">22050</cx:pt>
          <cx:pt idx="33410">27864</cx:pt>
          <cx:pt idx="33411">21888</cx:pt>
          <cx:pt idx="33412">25794</cx:pt>
          <cx:pt idx="33413">23436</cx:pt>
          <cx:pt idx="33414">23260.5</cx:pt>
          <cx:pt idx="33415">18225</cx:pt>
          <cx:pt idx="33416">19345.5</cx:pt>
          <cx:pt idx="33417">22738.5</cx:pt>
          <cx:pt idx="33418">32764.5</cx:pt>
          <cx:pt idx="33419">43317</cx:pt>
          <cx:pt idx="33420">3519</cx:pt>
          <cx:pt idx="33421">15732</cx:pt>
          <cx:pt idx="33422">12573</cx:pt>
          <cx:pt idx="33423">24331.5</cx:pt>
          <cx:pt idx="33424">30204</cx:pt>
          <cx:pt idx="33425">29650.5</cx:pt>
          <cx:pt idx="33426">18558</cx:pt>
          <cx:pt idx="33427">23962.5</cx:pt>
          <cx:pt idx="33428">17550</cx:pt>
          <cx:pt idx="33429">30852</cx:pt>
          <cx:pt idx="33430">9000</cx:pt>
          <cx:pt idx="33431">12757.5</cx:pt>
          <cx:pt idx="33432">50562</cx:pt>
          <cx:pt idx="33433">40320</cx:pt>
          <cx:pt idx="33434">55899</cx:pt>
          <cx:pt idx="33435">50040</cx:pt>
          <cx:pt idx="33436">18706.5</cx:pt>
          <cx:pt idx="33437">15228</cx:pt>
          <cx:pt idx="33438">83407.5</cx:pt>
          <cx:pt idx="33439">62010</cx:pt>
          <cx:pt idx="33440">33376.5</cx:pt>
          <cx:pt idx="33441">62721</cx:pt>
          <cx:pt idx="33442">25947</cx:pt>
          <cx:pt idx="33443">24255</cx:pt>
          <cx:pt idx="33444">34690.5</cx:pt>
          <cx:pt idx="33445">6750</cx:pt>
          <cx:pt idx="33446">21001.5</cx:pt>
          <cx:pt idx="33447">26149.5</cx:pt>
          <cx:pt idx="33448">37800</cx:pt>
          <cx:pt idx="33449">14575.5</cx:pt>
          <cx:pt idx="33450">8082</cx:pt>
          <cx:pt idx="33451">13761</cx:pt>
          <cx:pt idx="33452">22599</cx:pt>
          <cx:pt idx="33453">24759</cx:pt>
          <cx:pt idx="33454">30091.5</cx:pt>
          <cx:pt idx="33455">26770.5</cx:pt>
          <cx:pt idx="33456">12298.5</cx:pt>
          <cx:pt idx="33457">37800</cx:pt>
          <cx:pt idx="33458">66712.5</cx:pt>
          <cx:pt idx="33459">38488.5</cx:pt>
          <cx:pt idx="33460">12757.5</cx:pt>
          <cx:pt idx="33461">55192.5</cx:pt>
          <cx:pt idx="33462">36328.5</cx:pt>
          <cx:pt idx="33463">26217</cx:pt>
          <cx:pt idx="33464">5166</cx:pt>
          <cx:pt idx="33465">26640</cx:pt>
          <cx:pt idx="33466">80527.5</cx:pt>
          <cx:pt idx="33467">40063.5</cx:pt>
          <cx:pt idx="33468">35694</cx:pt>
          <cx:pt idx="33469">17550</cx:pt>
          <cx:pt idx="33470">10849.5</cx:pt>
          <cx:pt idx="33471">8595</cx:pt>
          <cx:pt idx="33472">15588</cx:pt>
          <cx:pt idx="33473">26230.5</cx:pt>
          <cx:pt idx="33474">12204</cx:pt>
          <cx:pt idx="33475">22527</cx:pt>
          <cx:pt idx="33476">21627</cx:pt>
          <cx:pt idx="33477">10836</cx:pt>
          <cx:pt idx="33478">15750</cx:pt>
          <cx:pt idx="33479">30496.5</cx:pt>
          <cx:pt idx="33480">14364</cx:pt>
          <cx:pt idx="33481">31104</cx:pt>
          <cx:pt idx="33482">26316</cx:pt>
          <cx:pt idx="33483">26833.5</cx:pt>
          <cx:pt idx="33484">26743.5</cx:pt>
          <cx:pt idx="33485">31261.5</cx:pt>
          <cx:pt idx="33486">31261.5</cx:pt>
          <cx:pt idx="33487">29137.5</cx:pt>
          <cx:pt idx="33488">9000</cx:pt>
          <cx:pt idx="33489">37255.5</cx:pt>
          <cx:pt idx="33490">15498</cx:pt>
          <cx:pt idx="33491">13702.5</cx:pt>
          <cx:pt idx="33492">10957.5</cx:pt>
          <cx:pt idx="33493">29700</cx:pt>
          <cx:pt idx="33494">19971</cx:pt>
          <cx:pt idx="33495">15709.5</cx:pt>
          <cx:pt idx="33496">41949</cx:pt>
          <cx:pt idx="33497">11250</cx:pt>
          <cx:pt idx="33498">40675.5</cx:pt>
          <cx:pt idx="33499">9000</cx:pt>
          <cx:pt idx="33500">9000</cx:pt>
          <cx:pt idx="33501">33165</cx:pt>
          <cx:pt idx="33502">40063.5</cx:pt>
          <cx:pt idx="33503">26086.5</cx:pt>
          <cx:pt idx="33504">37795.5</cx:pt>
          <cx:pt idx="33505">22536</cx:pt>
          <cx:pt idx="33506">13891.5</cx:pt>
          <cx:pt idx="33507">33736.5</cx:pt>
          <cx:pt idx="33508">30573</cx:pt>
          <cx:pt idx="33509">13473</cx:pt>
          <cx:pt idx="33510">13185</cx:pt>
          <cx:pt idx="33511">30123</cx:pt>
          <cx:pt idx="33512">25668</cx:pt>
          <cx:pt idx="33513">49297.5</cx:pt>
          <cx:pt idx="33514">5742</cx:pt>
          <cx:pt idx="33515">20250</cx:pt>
          <cx:pt idx="33516">19260</cx:pt>
          <cx:pt idx="33517">25969.5</cx:pt>
          <cx:pt idx="33518">9657</cx:pt>
          <cx:pt idx="33519">12919.5</cx:pt>
          <cx:pt idx="33520">16875</cx:pt>
          <cx:pt idx="33521">30078</cx:pt>
          <cx:pt idx="33522">32017.5</cx:pt>
          <cx:pt idx="33523">24705</cx:pt>
          <cx:pt idx="33524">11533.5</cx:pt>
          <cx:pt idx="33525">31653</cx:pt>
          <cx:pt idx="33526">33984</cx:pt>
          <cx:pt idx="33527">34137</cx:pt>
          <cx:pt idx="33528">15417</cx:pt>
          <cx:pt idx="33529">21132</cx:pt>
          <cx:pt idx="33530">8140.5</cx:pt>
          <cx:pt idx="33531">46030.5</cx:pt>
          <cx:pt idx="33532">15250.5</cx:pt>
          <cx:pt idx="33533">33921</cx:pt>
          <cx:pt idx="33534">9000</cx:pt>
          <cx:pt idx="33535">51948</cx:pt>
          <cx:pt idx="33536">28408.5</cx:pt>
          <cx:pt idx="33537">30393</cx:pt>
          <cx:pt idx="33538">26833.5</cx:pt>
          <cx:pt idx="33539">6939</cx:pt>
          <cx:pt idx="33540">30415.5</cx:pt>
          <cx:pt idx="33541">6750</cx:pt>
          <cx:pt idx="33542">36400.5</cx:pt>
          <cx:pt idx="33543">52371</cx:pt>
          <cx:pt idx="33544">56884.5</cx:pt>
          <cx:pt idx="33545">58531.5</cx:pt>
          <cx:pt idx="33546">15682.5</cx:pt>
          <cx:pt idx="33547">20794.5</cx:pt>
          <cx:pt idx="33548">17527.5</cx:pt>
          <cx:pt idx="33549">21181.5</cx:pt>
          <cx:pt idx="33550">26640</cx:pt>
          <cx:pt idx="33551">30442.5</cx:pt>
          <cx:pt idx="33552">6750</cx:pt>
          <cx:pt idx="33553">19957.5</cx:pt>
          <cx:pt idx="33554">33826.5</cx:pt>
          <cx:pt idx="33555">16492.5</cx:pt>
          <cx:pt idx="33556">27666</cx:pt>
          <cx:pt idx="33557">20745</cx:pt>
          <cx:pt idx="33558">36643.5</cx:pt>
          <cx:pt idx="33559">15417</cx:pt>
          <cx:pt idx="33560">44329.5</cx:pt>
          <cx:pt idx="33561">43011</cx:pt>
          <cx:pt idx="33562">31149</cx:pt>
          <cx:pt idx="33563">23494.5</cx:pt>
          <cx:pt idx="33564">40320</cx:pt>
          <cx:pt idx="33565">12321</cx:pt>
          <cx:pt idx="33566">27679.5</cx:pt>
          <cx:pt idx="33567">10435.5</cx:pt>
          <cx:pt idx="33568">34074</cx:pt>
          <cx:pt idx="33569">26217</cx:pt>
          <cx:pt idx="33570">20979</cx:pt>
          <cx:pt idx="33571">8923.5</cx:pt>
          <cx:pt idx="33572">27990</cx:pt>
          <cx:pt idx="33573">45000</cx:pt>
          <cx:pt idx="33574">26446.5</cx:pt>
          <cx:pt idx="33575">21348</cx:pt>
          <cx:pt idx="33576">25663.5</cx:pt>
          <cx:pt idx="33577">16011</cx:pt>
          <cx:pt idx="33578">19260</cx:pt>
          <cx:pt idx="33579">47794.5</cx:pt>
          <cx:pt idx="33580">13419</cx:pt>
          <cx:pt idx="33581">42354</cx:pt>
          <cx:pt idx="33582">21726</cx:pt>
          <cx:pt idx="33583">27189</cx:pt>
          <cx:pt idx="33584">8896.5</cx:pt>
          <cx:pt idx="33585">13185</cx:pt>
          <cx:pt idx="33586">13500</cx:pt>
          <cx:pt idx="33587">9000</cx:pt>
          <cx:pt idx="33588">27423</cx:pt>
          <cx:pt idx="33589">54792</cx:pt>
          <cx:pt idx="33590">51421.5</cx:pt>
          <cx:pt idx="33591">18630</cx:pt>
          <cx:pt idx="33592">23494.5</cx:pt>
          <cx:pt idx="33593">18810</cx:pt>
          <cx:pt idx="33594">53541</cx:pt>
          <cx:pt idx="33595">28480.5</cx:pt>
          <cx:pt idx="33596">21109.5</cx:pt>
          <cx:pt idx="33597">47601</cx:pt>
          <cx:pt idx="33598">19615.5</cx:pt>
          <cx:pt idx="33599">14350.5</cx:pt>
          <cx:pt idx="33600">24543</cx:pt>
          <cx:pt idx="33601">62203.5</cx:pt>
          <cx:pt idx="33602">25969.5</cx:pt>
          <cx:pt idx="33603">56092.5</cx:pt>
          <cx:pt idx="33604">9000</cx:pt>
          <cx:pt idx="33605">27189</cx:pt>
          <cx:pt idx="33606">59175</cx:pt>
          <cx:pt idx="33607">28278</cx:pt>
          <cx:pt idx="33608">5634</cx:pt>
          <cx:pt idx="33609">23643</cx:pt>
          <cx:pt idx="33610">13905</cx:pt>
          <cx:pt idx="33611">23085</cx:pt>
          <cx:pt idx="33612">13099.5</cx:pt>
          <cx:pt idx="33613">18135</cx:pt>
          <cx:pt idx="33614">35937</cx:pt>
          <cx:pt idx="33615">46611</cx:pt>
          <cx:pt idx="33616">16713</cx:pt>
          <cx:pt idx="33617">19377</cx:pt>
          <cx:pt idx="33618">29943</cx:pt>
          <cx:pt idx="33619">26640</cx:pt>
          <cx:pt idx="33620">40806</cx:pt>
          <cx:pt idx="33621">9000</cx:pt>
          <cx:pt idx="33622">12307.5</cx:pt>
          <cx:pt idx="33623">4207.5</cx:pt>
          <cx:pt idx="33624">53455.5</cx:pt>
          <cx:pt idx="33625">9778.5</cx:pt>
          <cx:pt idx="33626">19494</cx:pt>
          <cx:pt idx="33627">8068.5</cx:pt>
          <cx:pt idx="33628">21177</cx:pt>
          <cx:pt idx="33629">30307.5</cx:pt>
          <cx:pt idx="33630">45607.5</cx:pt>
          <cx:pt idx="33631">24939</cx:pt>
          <cx:pt idx="33632">24088.5</cx:pt>
          <cx:pt idx="33633">34668</cx:pt>
          <cx:pt idx="33634">21280.5</cx:pt>
          <cx:pt idx="33635">18256.5</cx:pt>
          <cx:pt idx="33636">38263.5</cx:pt>
          <cx:pt idx="33637">20250</cx:pt>
          <cx:pt idx="33638">32602.5</cx:pt>
          <cx:pt idx="33639">22878</cx:pt>
          <cx:pt idx="33640">10849.5</cx:pt>
          <cx:pt idx="33641">30348</cx:pt>
          <cx:pt idx="33642">42781.5</cx:pt>
          <cx:pt idx="33643">28503</cx:pt>
          <cx:pt idx="33644">17685</cx:pt>
          <cx:pt idx="33645">10426.5</cx:pt>
          <cx:pt idx="33646">24799.5</cx:pt>
          <cx:pt idx="33647">7353</cx:pt>
          <cx:pt idx="33648">36828</cx:pt>
          <cx:pt idx="33649">26262</cx:pt>
          <cx:pt idx="33650">12091.5</cx:pt>
          <cx:pt idx="33651">31828.5</cx:pt>
          <cx:pt idx="33652">20767.5</cx:pt>
          <cx:pt idx="33653">32053.5</cx:pt>
          <cx:pt idx="33654">17379</cx:pt>
          <cx:pt idx="33655">27423</cx:pt>
          <cx:pt idx="33656">41404.5</cx:pt>
          <cx:pt idx="33657">22500</cx:pt>
          <cx:pt idx="33658">27337.5</cx:pt>
          <cx:pt idx="33659">11470.5</cx:pt>
          <cx:pt idx="33660">30420</cx:pt>
          <cx:pt idx="33661">15313.5</cx:pt>
          <cx:pt idx="33662">33907.5</cx:pt>
          <cx:pt idx="33663">9909</cx:pt>
          <cx:pt idx="33664">36652.5</cx:pt>
          <cx:pt idx="33665">14193</cx:pt>
          <cx:pt idx="33666">13698</cx:pt>
          <cx:pt idx="33667">31500</cx:pt>
          <cx:pt idx="33668">10822.5</cx:pt>
          <cx:pt idx="33669">13684.5</cx:pt>
          <cx:pt idx="33670">72058.5</cx:pt>
          <cx:pt idx="33671">16132.5</cx:pt>
          <cx:pt idx="33672">21433.5</cx:pt>
          <cx:pt idx="33673">43434</cx:pt>
          <cx:pt idx="33674">24232.5</cx:pt>
          <cx:pt idx="33675">34596</cx:pt>
          <cx:pt idx="33676">13455</cx:pt>
          <cx:pt idx="33677">17955</cx:pt>
          <cx:pt idx="33678">30996</cx:pt>
          <cx:pt idx="33679">22018.5</cx:pt>
          <cx:pt idx="33680">33750</cx:pt>
          <cx:pt idx="33681">29250</cx:pt>
          <cx:pt idx="33682">13554</cx:pt>
          <cx:pt idx="33683">33075</cx:pt>
          <cx:pt idx="33684">33826.5</cx:pt>
          <cx:pt idx="33685">9657</cx:pt>
          <cx:pt idx="33686">80239.5</cx:pt>
          <cx:pt idx="33687">28966.5</cx:pt>
          <cx:pt idx="33688">15016.5</cx:pt>
          <cx:pt idx="33689">47313</cx:pt>
          <cx:pt idx="33690">44302.5</cx:pt>
          <cx:pt idx="33691">19602</cx:pt>
          <cx:pt idx="33692">30204</cx:pt>
          <cx:pt idx="33693">37669.5</cx:pt>
          <cx:pt idx="33694">54436.5</cx:pt>
          <cx:pt idx="33695">37494</cx:pt>
          <cx:pt idx="33696">49563</cx:pt>
          <cx:pt idx="33697">27679.5</cx:pt>
          <cx:pt idx="33698">9000</cx:pt>
          <cx:pt idx="33699">27576</cx:pt>
          <cx:pt idx="33700">46174.5</cx:pt>
          <cx:pt idx="33701">35617.5</cx:pt>
          <cx:pt idx="33702">27819</cx:pt>
          <cx:pt idx="33703">22455</cx:pt>
          <cx:pt idx="33704">23260.5</cx:pt>
          <cx:pt idx="33705">10678.5</cx:pt>
          <cx:pt idx="33706">55444.5</cx:pt>
          <cx:pt idx="33707">17869.5</cx:pt>
          <cx:pt idx="33708">53712</cx:pt>
          <cx:pt idx="33709">42750</cx:pt>
          <cx:pt idx="33710">39604.5</cx:pt>
          <cx:pt idx="33711">21798</cx:pt>
          <cx:pt idx="33712">38979</cx:pt>
          <cx:pt idx="33713">14620.5</cx:pt>
          <cx:pt idx="33714">12006</cx:pt>
          <cx:pt idx="33715">16164</cx:pt>
          <cx:pt idx="33716">66487.5</cx:pt>
          <cx:pt idx="33717">18306</cx:pt>
          <cx:pt idx="33718">66942</cx:pt>
          <cx:pt idx="33719">19035</cx:pt>
          <cx:pt idx="33720">20038.5</cx:pt>
          <cx:pt idx="33721">74781</cx:pt>
          <cx:pt idx="33722">13500</cx:pt>
          <cx:pt idx="33723">21109.5</cx:pt>
          <cx:pt idx="33724">10116</cx:pt>
          <cx:pt idx="33725">28894.5</cx:pt>
          <cx:pt idx="33726">34708.5</cx:pt>
          <cx:pt idx="33727">27918</cx:pt>
          <cx:pt idx="33728">30285</cx:pt>
          <cx:pt idx="33729">23494.5</cx:pt>
          <cx:pt idx="33730">34911</cx:pt>
          <cx:pt idx="33731">40063.5</cx:pt>
          <cx:pt idx="33732">59431.5</cx:pt>
          <cx:pt idx="33733">18706.5</cx:pt>
          <cx:pt idx="33734">25330.5</cx:pt>
          <cx:pt idx="33735">9000</cx:pt>
          <cx:pt idx="33736">25542</cx:pt>
          <cx:pt idx="33737">24984</cx:pt>
          <cx:pt idx="33738">25785</cx:pt>
          <cx:pt idx="33739">31504.5</cx:pt>
          <cx:pt idx="33740">23778</cx:pt>
          <cx:pt idx="33741">9270</cx:pt>
          <cx:pt idx="33742">6916.5</cx:pt>
          <cx:pt idx="33743">35806.5</cx:pt>
          <cx:pt idx="33744">14418</cx:pt>
          <cx:pt idx="33745">27000</cx:pt>
          <cx:pt idx="33746">19854</cx:pt>
          <cx:pt idx="33747">17905.5</cx:pt>
          <cx:pt idx="33748">21208.5</cx:pt>
          <cx:pt idx="33749">26230.5</cx:pt>
          <cx:pt idx="33750">10683</cx:pt>
          <cx:pt idx="33751">26131.5</cx:pt>
          <cx:pt idx="33752">31131</cx:pt>
          <cx:pt idx="33753">26316</cx:pt>
          <cx:pt idx="33754">15241.5</cx:pt>
          <cx:pt idx="33755">29875.5</cx:pt>
          <cx:pt idx="33756">23773.5</cx:pt>
          <cx:pt idx="33757">26446.5</cx:pt>
          <cx:pt idx="33758">25321.5</cx:pt>
          <cx:pt idx="33759">32602.5</cx:pt>
          <cx:pt idx="33760">55944</cx:pt>
          <cx:pt idx="33761">38362.5</cx:pt>
          <cx:pt idx="33762">10125</cx:pt>
          <cx:pt idx="33763">42462</cx:pt>
          <cx:pt idx="33764">35806.5</cx:pt>
          <cx:pt idx="33765">23985</cx:pt>
          <cx:pt idx="33766">41562</cx:pt>
          <cx:pt idx="33767">11812.5</cx:pt>
          <cx:pt idx="33768">32287.5</cx:pt>
          <cx:pt idx="33769">52321.5</cx:pt>
          <cx:pt idx="33770">9000</cx:pt>
          <cx:pt idx="33771">20259</cx:pt>
          <cx:pt idx="33772">45184.5</cx:pt>
          <cx:pt idx="33773">40576.5</cx:pt>
          <cx:pt idx="33774">35685</cx:pt>
          <cx:pt idx="33775">15453</cx:pt>
          <cx:pt idx="33776">36328.5</cx:pt>
          <cx:pt idx="33777">47938.5</cx:pt>
          <cx:pt idx="33778">48424.5</cx:pt>
          <cx:pt idx="33779">24304.5</cx:pt>
          <cx:pt idx="33780">25969.5</cx:pt>
          <cx:pt idx="33781">26793</cx:pt>
          <cx:pt idx="33782">20232</cx:pt>
          <cx:pt idx="33783">10633.5</cx:pt>
          <cx:pt idx="33784">21906</cx:pt>
          <cx:pt idx="33785">7029</cx:pt>
          <cx:pt idx="33786">24561</cx:pt>
          <cx:pt idx="33787">27499.5</cx:pt>
          <cx:pt idx="33788">16515</cx:pt>
          <cx:pt idx="33789">34114.5</cx:pt>
          <cx:pt idx="33790">47794.5</cx:pt>
          <cx:pt idx="33791">40320</cx:pt>
          <cx:pt idx="33792">9409.5</cx:pt>
          <cx:pt idx="33793">28984.5</cx:pt>
          <cx:pt idx="33794">20997</cx:pt>
          <cx:pt idx="33795">18553.5</cx:pt>
          <cx:pt idx="33796">9000</cx:pt>
          <cx:pt idx="33797">10125</cx:pt>
          <cx:pt idx="33798">52168.5</cx:pt>
          <cx:pt idx="33799">29565</cx:pt>
          <cx:pt idx="33800">6174</cx:pt>
          <cx:pt idx="33801">25317</cx:pt>
          <cx:pt idx="33802">21424.5</cx:pt>
          <cx:pt idx="33803">40063.5</cx:pt>
          <cx:pt idx="33804">19183.5</cx:pt>
          <cx:pt idx="33805">20277</cx:pt>
          <cx:pt idx="33806">26217</cx:pt>
          <cx:pt idx="33807">21906</cx:pt>
          <cx:pt idx="33808">39987</cx:pt>
          <cx:pt idx="33809">23773.5</cx:pt>
          <cx:pt idx="33810">32427</cx:pt>
          <cx:pt idx="33811">19179</cx:pt>
          <cx:pt idx="33812">35554.5</cx:pt>
          <cx:pt idx="33813">37377</cx:pt>
          <cx:pt idx="33814">49549.5</cx:pt>
          <cx:pt idx="33815">4905</cx:pt>
          <cx:pt idx="33816">23755.5</cx:pt>
          <cx:pt idx="33817">18040.5</cx:pt>
          <cx:pt idx="33818">22383</cx:pt>
          <cx:pt idx="33819">28525.5</cx:pt>
          <cx:pt idx="33820">21109.5</cx:pt>
          <cx:pt idx="33821">39294</cx:pt>
          <cx:pt idx="33822">26217</cx:pt>
          <cx:pt idx="33823">7614</cx:pt>
          <cx:pt idx="33824">25218</cx:pt>
          <cx:pt idx="33825">24588</cx:pt>
          <cx:pt idx="33826">15241.5</cx:pt>
          <cx:pt idx="33827">10674</cx:pt>
          <cx:pt idx="33828">14323.5</cx:pt>
          <cx:pt idx="33829">12375</cx:pt>
          <cx:pt idx="33830">21285</cx:pt>
          <cx:pt idx="33831">51943.5</cx:pt>
          <cx:pt idx="33832">30528</cx:pt>
          <cx:pt idx="33833">13045.5</cx:pt>
          <cx:pt idx="33834">32832</cx:pt>
          <cx:pt idx="33835">24799.5</cx:pt>
          <cx:pt idx="33836">20880</cx:pt>
          <cx:pt idx="33837">10696.5</cx:pt>
          <cx:pt idx="33838">23931</cx:pt>
          <cx:pt idx="33839">9000</cx:pt>
          <cx:pt idx="33840">13014</cx:pt>
          <cx:pt idx="33841">34123.5</cx:pt>
          <cx:pt idx="33842">16155</cx:pt>
          <cx:pt idx="33843">37660.5</cx:pt>
          <cx:pt idx="33844">33273</cx:pt>
          <cx:pt idx="33845">23121</cx:pt>
          <cx:pt idx="33846">22513.5</cx:pt>
          <cx:pt idx="33847">12001.5</cx:pt>
          <cx:pt idx="33848">62613</cx:pt>
          <cx:pt idx="33849">22878</cx:pt>
          <cx:pt idx="33850">42790.5</cx:pt>
          <cx:pt idx="33851">38097</cx:pt>
          <cx:pt idx="33852">37800</cx:pt>
          <cx:pt idx="33853">64372.5</cx:pt>
          <cx:pt idx="33854">44694</cx:pt>
          <cx:pt idx="33855">14233.5</cx:pt>
          <cx:pt idx="33856">24772.5</cx:pt>
          <cx:pt idx="33857">60147</cx:pt>
          <cx:pt idx="33858">11250</cx:pt>
          <cx:pt idx="33859">45333</cx:pt>
          <cx:pt idx="33860">23440.5</cx:pt>
          <cx:pt idx="33861">23800.5</cx:pt>
          <cx:pt idx="33862">20668.5</cx:pt>
          <cx:pt idx="33863">33750</cx:pt>
          <cx:pt idx="33864">24529.5</cx:pt>
          <cx:pt idx="33865">9900</cx:pt>
          <cx:pt idx="33866">25407</cx:pt>
          <cx:pt idx="33867">38263.5</cx:pt>
          <cx:pt idx="33868">19759.5</cx:pt>
          <cx:pt idx="33869">56092.5</cx:pt>
          <cx:pt idx="33870">46701</cx:pt>
          <cx:pt idx="33871">43065</cx:pt>
          <cx:pt idx="33872">25051.5</cx:pt>
          <cx:pt idx="33873">20151</cx:pt>
          <cx:pt idx="33874">25708.5</cx:pt>
          <cx:pt idx="33875">35743.5</cx:pt>
          <cx:pt idx="33876">37692</cx:pt>
          <cx:pt idx="33877">38263.5</cx:pt>
          <cx:pt idx="33878">50440.5</cx:pt>
          <cx:pt idx="33879">28305</cx:pt>
          <cx:pt idx="33880">20857.5</cx:pt>
          <cx:pt idx="33881">21244.5</cx:pt>
          <cx:pt idx="33882">40320</cx:pt>
          <cx:pt idx="33883">48825</cx:pt>
          <cx:pt idx="33884">36265.5</cx:pt>
          <cx:pt idx="33885">31261.5</cx:pt>
          <cx:pt idx="33886">17694</cx:pt>
          <cx:pt idx="33887">13045.5</cx:pt>
          <cx:pt idx="33888">43411.5</cx:pt>
          <cx:pt idx="33889">28741.5</cx:pt>
          <cx:pt idx="33890">19926</cx:pt>
          <cx:pt idx="33891">21415.5</cx:pt>
          <cx:pt idx="33892">8721</cx:pt>
          <cx:pt idx="33893">7546.5</cx:pt>
          <cx:pt idx="33894">31419</cx:pt>
          <cx:pt idx="33895">50787</cx:pt>
          <cx:pt idx="33896">24705</cx:pt>
          <cx:pt idx="33897">9000</cx:pt>
          <cx:pt idx="33898">13500</cx:pt>
          <cx:pt idx="33899">68359.5</cx:pt>
          <cx:pt idx="33900">22527</cx:pt>
          <cx:pt idx="33901">33381</cx:pt>
          <cx:pt idx="33902">12757.5</cx:pt>
          <cx:pt idx="33903">33025.5</cx:pt>
          <cx:pt idx="33904">16875</cx:pt>
          <cx:pt idx="33905">23773.5</cx:pt>
          <cx:pt idx="33906">9000</cx:pt>
          <cx:pt idx="33907">42862.5</cx:pt>
          <cx:pt idx="33908">12375</cx:pt>
          <cx:pt idx="33909">42660</cx:pt>
          <cx:pt idx="33910">23742</cx:pt>
          <cx:pt idx="33911">21406.5</cx:pt>
          <cx:pt idx="33912">13500</cx:pt>
          <cx:pt idx="33913">51385.5</cx:pt>
          <cx:pt idx="33914">39933</cx:pt>
          <cx:pt idx="33915">13500</cx:pt>
          <cx:pt idx="33916">10125</cx:pt>
          <cx:pt idx="33917">43033.5</cx:pt>
          <cx:pt idx="33918">54540</cx:pt>
          <cx:pt idx="33919">49585.5</cx:pt>
          <cx:pt idx="33920">50098.5</cx:pt>
          <cx:pt idx="33921">6750</cx:pt>
          <cx:pt idx="33922">23607</cx:pt>
          <cx:pt idx="33923">13500</cx:pt>
          <cx:pt idx="33924">42412.5</cx:pt>
          <cx:pt idx="33925">13639.5</cx:pt>
          <cx:pt idx="33926">30712.5</cx:pt>
          <cx:pt idx="33927">33246</cx:pt>
          <cx:pt idx="33928">23890.5</cx:pt>
          <cx:pt idx="33929">26829</cx:pt>
          <cx:pt idx="33930">39190.5</cx:pt>
          <cx:pt idx="33931">30708</cx:pt>
          <cx:pt idx="33932">9000</cx:pt>
          <cx:pt idx="33933">21672</cx:pt>
          <cx:pt idx="33934">29736</cx:pt>
          <cx:pt idx="33935">10125</cx:pt>
          <cx:pt idx="33936">24115.5</cx:pt>
          <cx:pt idx="33937">15268.5</cx:pt>
          <cx:pt idx="33938">37948.5</cx:pt>
          <cx:pt idx="33939">40806</cx:pt>
          <cx:pt idx="33940">14305.5</cx:pt>
          <cx:pt idx="33941">42781.5</cx:pt>
          <cx:pt idx="33942">13500</cx:pt>
          <cx:pt idx="33943">47794.5</cx:pt>
          <cx:pt idx="33944">31531.5</cx:pt>
          <cx:pt idx="33945">33750</cx:pt>
          <cx:pt idx="33946">13500</cx:pt>
          <cx:pt idx="33947">29862</cx:pt>
          <cx:pt idx="33948">9625.5</cx:pt>
          <cx:pt idx="33949">27153</cx:pt>
          <cx:pt idx="33950">42723</cx:pt>
          <cx:pt idx="33951">40702.5</cx:pt>
          <cx:pt idx="33952">25321.5</cx:pt>
          <cx:pt idx="33953">5616</cx:pt>
          <cx:pt idx="33954">32278.5</cx:pt>
          <cx:pt idx="33955">35991</cx:pt>
          <cx:pt idx="33956">12492</cx:pt>
          <cx:pt idx="33957">17289</cx:pt>
          <cx:pt idx="33958">23679</cx:pt>
          <cx:pt idx="33959">18571.5</cx:pt>
          <cx:pt idx="33960">17199</cx:pt>
          <cx:pt idx="33961">31261.5</cx:pt>
          <cx:pt idx="33962">37516.5</cx:pt>
          <cx:pt idx="33963">8253</cx:pt>
          <cx:pt idx="33964">13090.5</cx:pt>
          <cx:pt idx="33965">50940</cx:pt>
          <cx:pt idx="33966">9000</cx:pt>
          <cx:pt idx="33967">26086.5</cx:pt>
          <cx:pt idx="33968">9454.5</cx:pt>
          <cx:pt idx="33969">40077</cx:pt>
          <cx:pt idx="33970">9000</cx:pt>
          <cx:pt idx="33971">28116</cx:pt>
          <cx:pt idx="33972">15151.5</cx:pt>
          <cx:pt idx="33973">32521.5</cx:pt>
          <cx:pt idx="33974">20025</cx:pt>
          <cx:pt idx="33975">18000</cx:pt>
          <cx:pt idx="33976">37692</cx:pt>
          <cx:pt idx="33977">11875.5</cx:pt>
          <cx:pt idx="33978">36864</cx:pt>
          <cx:pt idx="33979">32472</cx:pt>
          <cx:pt idx="33980">36459</cx:pt>
          <cx:pt idx="33981">32764.5</cx:pt>
          <cx:pt idx="33982">30361.5</cx:pt>
          <cx:pt idx="33983">15138</cx:pt>
          <cx:pt idx="33984">9000</cx:pt>
          <cx:pt idx="33985">30258</cx:pt>
          <cx:pt idx="33986">9027</cx:pt>
          <cx:pt idx="33987">31131</cx:pt>
          <cx:pt idx="33988">8590.5</cx:pt>
          <cx:pt idx="33989">30897</cx:pt>
          <cx:pt idx="33990">9000</cx:pt>
          <cx:pt idx="33991">30964.5</cx:pt>
          <cx:pt idx="33992">34114.5</cx:pt>
          <cx:pt idx="33993">39933</cx:pt>
          <cx:pt idx="33994">16258.5</cx:pt>
          <cx:pt idx="33995">9000</cx:pt>
          <cx:pt idx="33996">11385</cx:pt>
          <cx:pt idx="33997">23494.5</cx:pt>
          <cx:pt idx="33998">18283.5</cx:pt>
          <cx:pt idx="33999">14670</cx:pt>
          <cx:pt idx="34000">41548.5</cx:pt>
          <cx:pt idx="34001">11911.5</cx:pt>
          <cx:pt idx="34002">18877.5</cx:pt>
          <cx:pt idx="34003">12298.5</cx:pt>
          <cx:pt idx="34004">11250</cx:pt>
          <cx:pt idx="34005">32602.5</cx:pt>
          <cx:pt idx="34006">38938.5</cx:pt>
          <cx:pt idx="34007">14103</cx:pt>
          <cx:pt idx="34008">32877</cx:pt>
          <cx:pt idx="34009">35671.5</cx:pt>
          <cx:pt idx="34010">34911</cx:pt>
          <cx:pt idx="34011">32017.5</cx:pt>
          <cx:pt idx="34012">51948</cx:pt>
          <cx:pt idx="34013">6750</cx:pt>
          <cx:pt idx="34014">30415.5</cx:pt>
          <cx:pt idx="34015">21775.5</cx:pt>
          <cx:pt idx="34016">23931</cx:pt>
          <cx:pt idx="34017">23944.5</cx:pt>
          <cx:pt idx="34018">55809</cx:pt>
          <cx:pt idx="34019">58333.5</cx:pt>
          <cx:pt idx="34020">4801.5</cx:pt>
          <cx:pt idx="34021">32895</cx:pt>
          <cx:pt idx="34022">13716</cx:pt>
          <cx:pt idx="34023">11376</cx:pt>
          <cx:pt idx="34024">22383</cx:pt>
          <cx:pt idx="34025">28278</cx:pt>
          <cx:pt idx="34026">9018</cx:pt>
          <cx:pt idx="34027">7258.5</cx:pt>
          <cx:pt idx="34028">42826.5</cx:pt>
          <cx:pt idx="34029">34780.5</cx:pt>
          <cx:pt idx="34030">24363</cx:pt>
          <cx:pt idx="34031">43645.5</cx:pt>
          <cx:pt idx="34032">66595.5</cx:pt>
          <cx:pt idx="34033">15916.5</cx:pt>
          <cx:pt idx="34034">37246.5</cx:pt>
          <cx:pt idx="34035">9207</cx:pt>
          <cx:pt idx="34036">26145</cx:pt>
          <cx:pt idx="34037">12375</cx:pt>
          <cx:pt idx="34038">22819.5</cx:pt>
          <cx:pt idx="34039">21420</cx:pt>
          <cx:pt idx="34040">25101</cx:pt>
          <cx:pt idx="34041">13891.5</cx:pt>
          <cx:pt idx="34042">17244</cx:pt>
          <cx:pt idx="34043">51120</cx:pt>
          <cx:pt idx="34044">28606.5</cx:pt>
          <cx:pt idx="34045">29862</cx:pt>
          <cx:pt idx="34046">15219</cx:pt>
          <cx:pt idx="34047">19962</cx:pt>
          <cx:pt idx="34048">44100</cx:pt>
          <cx:pt idx="34049">6750</cx:pt>
          <cx:pt idx="34050">25020</cx:pt>
          <cx:pt idx="34051">38506.5</cx:pt>
          <cx:pt idx="34052">18999</cx:pt>
          <cx:pt idx="34053">11817</cx:pt>
          <cx:pt idx="34054">20925</cx:pt>
          <cx:pt idx="34055">31837.5</cx:pt>
          <cx:pt idx="34056">33763.5</cx:pt>
          <cx:pt idx="34057">31279.5</cx:pt>
          <cx:pt idx="34058">22387.5</cx:pt>
          <cx:pt idx="34059">56574</cx:pt>
          <cx:pt idx="34060">32616</cx:pt>
          <cx:pt idx="34061">16051.5</cx:pt>
          <cx:pt idx="34062">16965</cx:pt>
          <cx:pt idx="34063">56844</cx:pt>
          <cx:pt idx="34064">39438</cx:pt>
          <cx:pt idx="34065">30078</cx:pt>
          <cx:pt idx="34066">15772.5</cx:pt>
          <cx:pt idx="34067">52321.5</cx:pt>
          <cx:pt idx="34068">27292.5</cx:pt>
          <cx:pt idx="34069">18000</cx:pt>
          <cx:pt idx="34070">13549.5</cx:pt>
          <cx:pt idx="34071">29709</cx:pt>
          <cx:pt idx="34072">14976</cx:pt>
          <cx:pt idx="34073">27220.5</cx:pt>
          <cx:pt idx="34074">15750</cx:pt>
          <cx:pt idx="34075">17190</cx:pt>
          <cx:pt idx="34076">47794.5</cx:pt>
          <cx:pt idx="34077">58441.5</cx:pt>
          <cx:pt idx="34078">32053.5</cx:pt>
          <cx:pt idx="34079">13500</cx:pt>
          <cx:pt idx="34080">32737.5</cx:pt>
          <cx:pt idx="34081">47664</cx:pt>
          <cx:pt idx="34082">43546.5</cx:pt>
          <cx:pt idx="34083">8568</cx:pt>
          <cx:pt idx="34084">23692.5</cx:pt>
          <cx:pt idx="34085">22752</cx:pt>
          <cx:pt idx="34086">35028</cx:pt>
          <cx:pt idx="34087">26743.5</cx:pt>
          <cx:pt idx="34088">31077</cx:pt>
          <cx:pt idx="34089">17910</cx:pt>
          <cx:pt idx="34090">51687</cx:pt>
          <cx:pt idx="34091">33259.5</cx:pt>
          <cx:pt idx="34092">35937</cx:pt>
          <cx:pt idx="34093">9000</cx:pt>
          <cx:pt idx="34094">68944.5</cx:pt>
          <cx:pt idx="34095">21748.5</cx:pt>
          <cx:pt idx="34096">19611</cx:pt>
          <cx:pt idx="34097">5296.5</cx:pt>
          <cx:pt idx="34098">25348.5</cx:pt>
          <cx:pt idx="34099">21780</cx:pt>
          <cx:pt idx="34100">10399.5</cx:pt>
          <cx:pt idx="34101">17338.5</cx:pt>
          <cx:pt idx="34102">31513.5</cx:pt>
          <cx:pt idx="34103">16456.5</cx:pt>
          <cx:pt idx="34104">16092</cx:pt>
          <cx:pt idx="34105">20934</cx:pt>
          <cx:pt idx="34106">13171.5</cx:pt>
          <cx:pt idx="34107">35689.5</cx:pt>
          <cx:pt idx="34108">26928</cx:pt>
          <cx:pt idx="34109">26284.5</cx:pt>
          <cx:pt idx="34110">25537.5</cx:pt>
          <cx:pt idx="34111">26865</cx:pt>
          <cx:pt idx="34112">25209</cx:pt>
          <cx:pt idx="34113">25389</cx:pt>
          <cx:pt idx="34114">17095.5</cx:pt>
          <cx:pt idx="34115">14220</cx:pt>
          <cx:pt idx="34116">15034.5</cx:pt>
          <cx:pt idx="34117">18256.5</cx:pt>
          <cx:pt idx="34118">40815</cx:pt>
          <cx:pt idx="34119">49149</cx:pt>
          <cx:pt idx="34120">12631.5</cx:pt>
          <cx:pt idx="34121">23184</cx:pt>
          <cx:pt idx="34122">23733</cx:pt>
          <cx:pt idx="34123">37098</cx:pt>
          <cx:pt idx="34124">36342</cx:pt>
          <cx:pt idx="34125">24286.5</cx:pt>
          <cx:pt idx="34126">30528</cx:pt>
          <cx:pt idx="34127">32602.5</cx:pt>
          <cx:pt idx="34128">18432</cx:pt>
          <cx:pt idx="34129">32053.5</cx:pt>
          <cx:pt idx="34130">10593</cx:pt>
          <cx:pt idx="34131">29061</cx:pt>
          <cx:pt idx="34132">21402</cx:pt>
          <cx:pt idx="34133">31261.5</cx:pt>
          <cx:pt idx="34134">20250</cx:pt>
          <cx:pt idx="34135">30325.5</cx:pt>
          <cx:pt idx="34136">35392.5</cx:pt>
          <cx:pt idx="34137">15070.5</cx:pt>
          <cx:pt idx="34138">26424</cx:pt>
          <cx:pt idx="34139">33970.5</cx:pt>
          <cx:pt idx="34140">17694</cx:pt>
          <cx:pt idx="34141">24120</cx:pt>
          <cx:pt idx="34142">33025.5</cx:pt>
          <cx:pt idx="34143">14539.5</cx:pt>
          <cx:pt idx="34144">26833.5</cx:pt>
          <cx:pt idx="34145">25560</cx:pt>
          <cx:pt idx="34146">21478.5</cx:pt>
          <cx:pt idx="34147">30078</cx:pt>
          <cx:pt idx="34148">12586.5</cx:pt>
          <cx:pt idx="34149">17316</cx:pt>
          <cx:pt idx="34150">31653</cx:pt>
          <cx:pt idx="34151">38214</cx:pt>
          <cx:pt idx="34152">17419.5</cx:pt>
          <cx:pt idx="34153">16344</cx:pt>
          <cx:pt idx="34154">19867.5</cx:pt>
          <cx:pt idx="34155">21901.5</cx:pt>
          <cx:pt idx="34156">23508</cx:pt>
          <cx:pt idx="34157">25767</cx:pt>
          <cx:pt idx="34158">13045.5</cx:pt>
          <cx:pt idx="34159">16204.5</cx:pt>
          <cx:pt idx="34160">9279</cx:pt>
          <cx:pt idx="34161">16942.5</cx:pt>
          <cx:pt idx="34162">12375</cx:pt>
          <cx:pt idx="34163">24462</cx:pt>
          <cx:pt idx="34164">43870.5</cx:pt>
          <cx:pt idx="34165">18085.5</cx:pt>
          <cx:pt idx="34166">22018.5</cx:pt>
          <cx:pt idx="34167">20794.5</cx:pt>
          <cx:pt idx="34168">21906</cx:pt>
          <cx:pt idx="34169">17226</cx:pt>
          <cx:pt idx="34170">19768.5</cx:pt>
          <cx:pt idx="34171">13500</cx:pt>
          <cx:pt idx="34172">47983.5</cx:pt>
          <cx:pt idx="34173">15034.5</cx:pt>
          <cx:pt idx="34174">33025.5</cx:pt>
          <cx:pt idx="34175">20596.5</cx:pt>
          <cx:pt idx="34176">36459</cx:pt>
          <cx:pt idx="34177">40302</cx:pt>
          <cx:pt idx="34178">7402.5</cx:pt>
          <cx:pt idx="34179">26743.5</cx:pt>
          <cx:pt idx="34180">19359</cx:pt>
          <cx:pt idx="34181">16839</cx:pt>
          <cx:pt idx="34182">48429</cx:pt>
          <cx:pt idx="34183">29353.5</cx:pt>
          <cx:pt idx="34184">29547</cx:pt>
          <cx:pt idx="34185">46926</cx:pt>
          <cx:pt idx="34186">32800.5</cx:pt>
          <cx:pt idx="34187">26437.5</cx:pt>
          <cx:pt idx="34188">30717</cx:pt>
          <cx:pt idx="34189">10795.5</cx:pt>
          <cx:pt idx="34190">27000</cx:pt>
          <cx:pt idx="34191">35685</cx:pt>
          <cx:pt idx="34192">23485.5</cx:pt>
          <cx:pt idx="34193">22216.5</cx:pt>
          <cx:pt idx="34194">23233.5</cx:pt>
          <cx:pt idx="34195">31855.5</cx:pt>
          <cx:pt idx="34196">35253</cx:pt>
          <cx:pt idx="34197">26154</cx:pt>
          <cx:pt idx="34198">44329.5</cx:pt>
          <cx:pt idx="34199">13788</cx:pt>
          <cx:pt idx="34200">16227</cx:pt>
          <cx:pt idx="34201">66712.5</cx:pt>
          <cx:pt idx="34202">25578</cx:pt>
          <cx:pt idx="34203">25537.5</cx:pt>
          <cx:pt idx="34204">23931</cx:pt>
          <cx:pt idx="34205">65299.5</cx:pt>
          <cx:pt idx="34206">18000</cx:pt>
          <cx:pt idx="34207">22837.5</cx:pt>
          <cx:pt idx="34208">19449</cx:pt>
          <cx:pt idx="34209">28570.5</cx:pt>
          <cx:pt idx="34210">9409.5</cx:pt>
          <cx:pt idx="34211">29790</cx:pt>
          <cx:pt idx="34212">27270</cx:pt>
          <cx:pt idx="34213">23850</cx:pt>
          <cx:pt idx="34214">24714</cx:pt>
          <cx:pt idx="34215">16875</cx:pt>
          <cx:pt idx="34216">36459</cx:pt>
          <cx:pt idx="34217">12217.5</cx:pt>
          <cx:pt idx="34218">48195</cx:pt>
          <cx:pt idx="34219">26838</cx:pt>
          <cx:pt idx="34220">17095.5</cx:pt>
          <cx:pt idx="34221">28417.5</cx:pt>
          <cx:pt idx="34222">37098</cx:pt>
          <cx:pt idx="34223">28278</cx:pt>
          <cx:pt idx="34224">38637</cx:pt>
          <cx:pt idx="34225">9000</cx:pt>
          <cx:pt idx="34226">26649</cx:pt>
          <cx:pt idx="34227">32031</cx:pt>
          <cx:pt idx="34228">25537.5</cx:pt>
          <cx:pt idx="34229">15966</cx:pt>
          <cx:pt idx="34230">14697</cx:pt>
          <cx:pt idx="34231">9000</cx:pt>
          <cx:pt idx="34232">13896</cx:pt>
          <cx:pt idx="34233">17563.5</cx:pt>
          <cx:pt idx="34234">26887.5</cx:pt>
          <cx:pt idx="34235">9000</cx:pt>
          <cx:pt idx="34236">13761</cx:pt>
          <cx:pt idx="34237">26316</cx:pt>
          <cx:pt idx="34238">26833.5</cx:pt>
          <cx:pt idx="34239">7749</cx:pt>
          <cx:pt idx="34240">20799</cx:pt>
          <cx:pt idx="34241">13500</cx:pt>
          <cx:pt idx="34242">6210</cx:pt>
          <cx:pt idx="34243">3195</cx:pt>
          <cx:pt idx="34244">26833.5</cx:pt>
          <cx:pt idx="34245">23850</cx:pt>
          <cx:pt idx="34246">52974</cx:pt>
          <cx:pt idx="34247">21010.5</cx:pt>
          <cx:pt idx="34248">27495</cx:pt>
          <cx:pt idx="34249">79578</cx:pt>
          <cx:pt idx="34250">24543</cx:pt>
          <cx:pt idx="34251">19737</cx:pt>
          <cx:pt idx="34252">38686.5</cx:pt>
          <cx:pt idx="34253">30528</cx:pt>
          <cx:pt idx="34254">21330</cx:pt>
          <cx:pt idx="34255">25830</cx:pt>
          <cx:pt idx="34256">21888</cx:pt>
          <cx:pt idx="34257">9981</cx:pt>
          <cx:pt idx="34258">13500</cx:pt>
          <cx:pt idx="34259">18891</cx:pt>
          <cx:pt idx="34260">19800</cx:pt>
          <cx:pt idx="34261">42790.5</cx:pt>
          <cx:pt idx="34262">24718.5</cx:pt>
          <cx:pt idx="34263">10575</cx:pt>
          <cx:pt idx="34264">26262</cx:pt>
          <cx:pt idx="34265">23562</cx:pt>
          <cx:pt idx="34266">32913</cx:pt>
          <cx:pt idx="34267">29587.5</cx:pt>
          <cx:pt idx="34268">45333</cx:pt>
          <cx:pt idx="34269">35685</cx:pt>
          <cx:pt idx="34270">27522</cx:pt>
          <cx:pt idx="34271">10192.5</cx:pt>
          <cx:pt idx="34272">14805</cx:pt>
          <cx:pt idx="34273">31086</cx:pt>
          <cx:pt idx="34274">32472</cx:pt>
          <cx:pt idx="34275">25537.5</cx:pt>
          <cx:pt idx="34276">14242.5</cx:pt>
          <cx:pt idx="34277">30226.5</cx:pt>
          <cx:pt idx="34278">22738.5</cx:pt>
          <cx:pt idx="34279">25618.5</cx:pt>
          <cx:pt idx="34280">19215</cx:pt>
          <cx:pt idx="34281">23089.5</cx:pt>
          <cx:pt idx="34282">17149.5</cx:pt>
          <cx:pt idx="34283">22252.5</cx:pt>
          <cx:pt idx="34284">37800</cx:pt>
          <cx:pt idx="34285">16875</cx:pt>
          <cx:pt idx="34286">11610</cx:pt>
          <cx:pt idx="34287">28039.5</cx:pt>
          <cx:pt idx="34288">17599.5</cx:pt>
          <cx:pt idx="34289">14584.5</cx:pt>
          <cx:pt idx="34290">50008.5</cx:pt>
          <cx:pt idx="34291">14220</cx:pt>
          <cx:pt idx="34292">6124.5</cx:pt>
          <cx:pt idx="34293">38286</cx:pt>
          <cx:pt idx="34294">16357.5</cx:pt>
          <cx:pt idx="34295">22324.5</cx:pt>
          <cx:pt idx="34296">26217</cx:pt>
          <cx:pt idx="34297">26343</cx:pt>
          <cx:pt idx="34298">31315.5</cx:pt>
          <cx:pt idx="34299">23773.5</cx:pt>
          <cx:pt idx="34300">25290</cx:pt>
          <cx:pt idx="34301">40063.5</cx:pt>
          <cx:pt idx="34302">54193.5</cx:pt>
          <cx:pt idx="34303">42790.5</cx:pt>
          <cx:pt idx="34304">50638.5</cx:pt>
          <cx:pt idx="34305">26707.5</cx:pt>
          <cx:pt idx="34306">28192.5</cx:pt>
          <cx:pt idx="34307">26086.5</cx:pt>
          <cx:pt idx="34308">24340.5</cx:pt>
          <cx:pt idx="34309">51745.5</cx:pt>
          <cx:pt idx="34310">32724</cx:pt>
          <cx:pt idx="34311">24246</cx:pt>
          <cx:pt idx="34312">17694</cx:pt>
          <cx:pt idx="34313">28525.5</cx:pt>
          <cx:pt idx="34314">30573</cx:pt>
          <cx:pt idx="34315">37692</cx:pt>
          <cx:pt idx="34316">34951.5</cx:pt>
          <cx:pt idx="34317">15835.5</cx:pt>
          <cx:pt idx="34318">21883.5</cx:pt>
          <cx:pt idx="34319">38110.5</cx:pt>
          <cx:pt idx="34320">53253</cx:pt>
          <cx:pt idx="34321">16150.5</cx:pt>
          <cx:pt idx="34322">22324.5</cx:pt>
          <cx:pt idx="34323">41791.5</cx:pt>
          <cx:pt idx="34324">22500</cx:pt>
          <cx:pt idx="34325">14670</cx:pt>
          <cx:pt idx="34326">18103.5</cx:pt>
          <cx:pt idx="34327">35271</cx:pt>
          <cx:pt idx="34328">16506</cx:pt>
          <cx:pt idx="34329">31999.5</cx:pt>
          <cx:pt idx="34330">54720</cx:pt>
          <cx:pt idx="34331">51948</cx:pt>
          <cx:pt idx="34332">37377</cx:pt>
          <cx:pt idx="34333">59971.5</cx:pt>
          <cx:pt idx="34334">29308.5</cx:pt>
          <cx:pt idx="34335">37147.5</cx:pt>
          <cx:pt idx="34336">58333.5</cx:pt>
          <cx:pt idx="34337">23494.5</cx:pt>
          <cx:pt idx="34338">39127.5</cx:pt>
          <cx:pt idx="34339">17905.5</cx:pt>
          <cx:pt idx="34340">37147.5</cx:pt>
          <cx:pt idx="34341">18841.5</cx:pt>
          <cx:pt idx="34342">34587</cx:pt>
          <cx:pt idx="34343">44509.5</cx:pt>
          <cx:pt idx="34344">86710.5</cx:pt>
          <cx:pt idx="34345">28264.5</cx:pt>
          <cx:pt idx="34346">30879</cx:pt>
          <cx:pt idx="34347">39528</cx:pt>
          <cx:pt idx="34348">22018.5</cx:pt>
          <cx:pt idx="34349">29034</cx:pt>
          <cx:pt idx="34350">40104</cx:pt>
          <cx:pt idx="34351">23305.5</cx:pt>
          <cx:pt idx="34352">24813</cx:pt>
          <cx:pt idx="34353">20524.5</cx:pt>
          <cx:pt idx="34354">13963.5</cx:pt>
          <cx:pt idx="34355">44640</cx:pt>
          <cx:pt idx="34356">34956</cx:pt>
          <cx:pt idx="34357">48375</cx:pt>
          <cx:pt idx="34358">16897.5</cx:pt>
          <cx:pt idx="34359">31464</cx:pt>
          <cx:pt idx="34360">24246</cx:pt>
          <cx:pt idx="34361">24543</cx:pt>
          <cx:pt idx="34362">26131.5</cx:pt>
          <cx:pt idx="34363">26833.5</cx:pt>
          <cx:pt idx="34364">44644.5</cx:pt>
          <cx:pt idx="34365">27423</cx:pt>
          <cx:pt idx="34366">39604.5</cx:pt>
          <cx:pt idx="34367">18040.5</cx:pt>
          <cx:pt idx="34368">24448.5</cx:pt>
          <cx:pt idx="34369">42790.5</cx:pt>
          <cx:pt idx="34370">22198.5</cx:pt>
          <cx:pt idx="34371">48546</cx:pt>
          <cx:pt idx="34372">18972</cx:pt>
          <cx:pt idx="34373">35343</cx:pt>
          <cx:pt idx="34374">6750</cx:pt>
          <cx:pt idx="34375">35554.5</cx:pt>
          <cx:pt idx="34376">13500</cx:pt>
          <cx:pt idx="34377">26829</cx:pt>
          <cx:pt idx="34378">23710.5</cx:pt>
          <cx:pt idx="34379">7137</cx:pt>
          <cx:pt idx="34380">30874.5</cx:pt>
          <cx:pt idx="34381">17149.5</cx:pt>
          <cx:pt idx="34382">14350.5</cx:pt>
          <cx:pt idx="34383">25789.5</cx:pt>
          <cx:pt idx="34384">41706</cx:pt>
          <cx:pt idx="34385">23643</cx:pt>
          <cx:pt idx="34386">41791.5</cx:pt>
          <cx:pt idx="34387">42790.5</cx:pt>
          <cx:pt idx="34388">42790.5</cx:pt>
          <cx:pt idx="34389">46926</cx:pt>
          <cx:pt idx="34390">9328.5</cx:pt>
          <cx:pt idx="34391">29407.5</cx:pt>
          <cx:pt idx="34392">24592.5</cx:pt>
          <cx:pt idx="34393">15174</cx:pt>
          <cx:pt idx="34394">26172</cx:pt>
          <cx:pt idx="34395">28134</cx:pt>
          <cx:pt idx="34396">21775.5</cx:pt>
          <cx:pt idx="34397">31437</cx:pt>
          <cx:pt idx="34398">90544.5</cx:pt>
          <cx:pt idx="34399">22527</cx:pt>
          <cx:pt idx="34400">48091.5</cx:pt>
          <cx:pt idx="34401">34596</cx:pt>
          <cx:pt idx="34402">32323.5</cx:pt>
          <cx:pt idx="34403">31653</cx:pt>
          <cx:pt idx="34404">25524</cx:pt>
          <cx:pt idx="34405">29992.5</cx:pt>
          <cx:pt idx="34406">36292.5</cx:pt>
          <cx:pt idx="34407">16506</cx:pt>
          <cx:pt idx="34408">17532</cx:pt>
          <cx:pt idx="34409">27909</cx:pt>
          <cx:pt idx="34410">29970</cx:pt>
          <cx:pt idx="34411">35469</cx:pt>
          <cx:pt idx="34412">21217.5</cx:pt>
          <cx:pt idx="34413">17716.5</cx:pt>
          <cx:pt idx="34414">23305.5</cx:pt>
          <cx:pt idx="34415">24997.5</cx:pt>
          <cx:pt idx="34416">9904.5</cx:pt>
          <cx:pt idx="34417">37800</cx:pt>
          <cx:pt idx="34418">7483.5</cx:pt>
          <cx:pt idx="34419">12267</cx:pt>
          <cx:pt idx="34420">8356.5</cx:pt>
          <cx:pt idx="34421">12928.5</cx:pt>
          <cx:pt idx="34422">25348.5</cx:pt>
          <cx:pt idx="34423">13500</cx:pt>
          <cx:pt idx="34424">54328.5</cx:pt>
          <cx:pt idx="34425">18715.5</cx:pt>
          <cx:pt idx="34426">11488.5</cx:pt>
          <cx:pt idx="34427">43969.5</cx:pt>
          <cx:pt idx="34428">20250</cx:pt>
          <cx:pt idx="34429">13500</cx:pt>
          <cx:pt idx="34430">8010</cx:pt>
          <cx:pt idx="34431">23539.5</cx:pt>
          <cx:pt idx="34432">9886.5</cx:pt>
          <cx:pt idx="34433">11074.5</cx:pt>
          <cx:pt idx="34434">14044.5</cx:pt>
          <cx:pt idx="34435">41796</cx:pt>
          <cx:pt idx="34436">20052</cx:pt>
          <cx:pt idx="34437">44581.5</cx:pt>
          <cx:pt idx="34438">24979.5</cx:pt>
          <cx:pt idx="34439">6853.5</cx:pt>
          <cx:pt idx="34440">64309.5</cx:pt>
          <cx:pt idx="34441">42142.5</cx:pt>
          <cx:pt idx="34442">23683.5</cx:pt>
          <cx:pt idx="34443">13423.5</cx:pt>
          <cx:pt idx="34444">25209</cx:pt>
          <cx:pt idx="34445">33376.5</cx:pt>
          <cx:pt idx="34446">26145</cx:pt>
          <cx:pt idx="34447">15943.5</cx:pt>
          <cx:pt idx="34448">47947.5</cx:pt>
          <cx:pt idx="34449">16767</cx:pt>
          <cx:pt idx="34450">33750</cx:pt>
          <cx:pt idx="34451">27112.5</cx:pt>
          <cx:pt idx="34452">20250</cx:pt>
          <cx:pt idx="34453">32922</cx:pt>
          <cx:pt idx="34454">20974.5</cx:pt>
          <cx:pt idx="34455">21010.5</cx:pt>
          <cx:pt idx="34456">26509.5</cx:pt>
          <cx:pt idx="34457">30127.5</cx:pt>
          <cx:pt idx="34458">6750</cx:pt>
          <cx:pt idx="34459">9000</cx:pt>
          <cx:pt idx="34460">36328.5</cx:pt>
          <cx:pt idx="34461">13500</cx:pt>
          <cx:pt idx="34462">30627</cx:pt>
          <cx:pt idx="34463">7875</cx:pt>
          <cx:pt idx="34464">18130.5</cx:pt>
          <cx:pt idx="34465">58410</cx:pt>
          <cx:pt idx="34466">27189</cx:pt>
          <cx:pt idx="34467">49153.5</cx:pt>
          <cx:pt idx="34468">58963.5</cx:pt>
          <cx:pt idx="34469">38938.5</cx:pt>
          <cx:pt idx="34470">42660</cx:pt>
          <cx:pt idx="34471">173704.5</cx:pt>
          <cx:pt idx="34472">12564</cx:pt>
          <cx:pt idx="34473">44644.5</cx:pt>
          <cx:pt idx="34474">21888</cx:pt>
          <cx:pt idx="34475">57685.5</cx:pt>
          <cx:pt idx="34476">57001.5</cx:pt>
          <cx:pt idx="34477">17473.5</cx:pt>
          <cx:pt idx="34478">39717</cx:pt>
          <cx:pt idx="34479">16434</cx:pt>
          <cx:pt idx="34480">25636.5</cx:pt>
          <cx:pt idx="34481">26271</cx:pt>
          <cx:pt idx="34482">11250</cx:pt>
          <cx:pt idx="34483">41098.5</cx:pt>
          <cx:pt idx="34484">16875</cx:pt>
          <cx:pt idx="34485">22986</cx:pt>
          <cx:pt idx="34486">50103</cx:pt>
          <cx:pt idx="34487">42795</cx:pt>
          <cx:pt idx="34488">13500</cx:pt>
          <cx:pt idx="34489">8253</cx:pt>
          <cx:pt idx="34490">28156.5</cx:pt>
          <cx:pt idx="34491">31018.5</cx:pt>
          <cx:pt idx="34492">30384</cx:pt>
          <cx:pt idx="34493">9000</cx:pt>
          <cx:pt idx="34494">40918.5</cx:pt>
          <cx:pt idx="34495">6457.5</cx:pt>
          <cx:pt idx="34496">19039.5</cx:pt>
          <cx:pt idx="34497">45000</cx:pt>
          <cx:pt idx="34498">31324.5</cx:pt>
          <cx:pt idx="34499">8617.5</cx:pt>
          <cx:pt idx="34500">29839.5</cx:pt>
          <cx:pt idx="34501">5935.5</cx:pt>
          <cx:pt idx="34502">22977</cx:pt>
          <cx:pt idx="34503">13846.5</cx:pt>
          <cx:pt idx="34504">58698</cx:pt>
          <cx:pt idx="34505">50625</cx:pt>
          <cx:pt idx="34506">32602.5</cx:pt>
          <cx:pt idx="34507">15034.5</cx:pt>
          <cx:pt idx="34508">29038.5</cx:pt>
          <cx:pt idx="34509">10719</cx:pt>
          <cx:pt idx="34510">5152.5</cx:pt>
          <cx:pt idx="34511">35113.5</cx:pt>
          <cx:pt idx="34512">15178.5</cx:pt>
          <cx:pt idx="34513">9018</cx:pt>
          <cx:pt idx="34514">22977</cx:pt>
          <cx:pt idx="34515">22252.5</cx:pt>
          <cx:pt idx="34516">9000</cx:pt>
          <cx:pt idx="34517">10161</cx:pt>
          <cx:pt idx="34518">48600</cx:pt>
          <cx:pt idx="34519">51421.5</cx:pt>
          <cx:pt idx="34520">32472</cx:pt>
          <cx:pt idx="34521">11115</cx:pt>
          <cx:pt idx="34522">31630.5</cx:pt>
          <cx:pt idx="34523">32053.5</cx:pt>
          <cx:pt idx="34524">31977</cx:pt>
          <cx:pt idx="34525">38556</cx:pt>
          <cx:pt idx="34526">15948</cx:pt>
          <cx:pt idx="34527">11385</cx:pt>
          <cx:pt idx="34528">54081</cx:pt>
          <cx:pt idx="34529">20250</cx:pt>
          <cx:pt idx="34530">11016</cx:pt>
          <cx:pt idx="34531">24835.5</cx:pt>
          <cx:pt idx="34532">19548</cx:pt>
          <cx:pt idx="34533">21690</cx:pt>
          <cx:pt idx="34534">8752.5</cx:pt>
          <cx:pt idx="34535">10125</cx:pt>
          <cx:pt idx="34536">16092</cx:pt>
          <cx:pt idx="34537">14670</cx:pt>
          <cx:pt idx="34538">21109.5</cx:pt>
          <cx:pt idx="34539">40576.5</cx:pt>
          <cx:pt idx="34540">67108.5</cx:pt>
          <cx:pt idx="34541">18306</cx:pt>
          <cx:pt idx="34542">21010.5</cx:pt>
          <cx:pt idx="34543">29862</cx:pt>
          <cx:pt idx="34544">37174.5</cx:pt>
          <cx:pt idx="34545">38515.5</cx:pt>
          <cx:pt idx="34546">44572.5</cx:pt>
          <cx:pt idx="34547">13189.5</cx:pt>
          <cx:pt idx="34548">46084.5</cx:pt>
          <cx:pt idx="34549">24246</cx:pt>
          <cx:pt idx="34550">35428.5</cx:pt>
          <cx:pt idx="34551">51948</cx:pt>
          <cx:pt idx="34552">14202</cx:pt>
          <cx:pt idx="34553">6750</cx:pt>
          <cx:pt idx="34554">50391</cx:pt>
          <cx:pt idx="34555">55845</cx:pt>
          <cx:pt idx="34556">38556</cx:pt>
          <cx:pt idx="34557">12852</cx:pt>
          <cx:pt idx="34558">37669.5</cx:pt>
          <cx:pt idx="34559">31653</cx:pt>
          <cx:pt idx="34560">20673</cx:pt>
          <cx:pt idx="34561">16456.5</cx:pt>
          <cx:pt idx="34562">25960.5</cx:pt>
          <cx:pt idx="34563">26608.5</cx:pt>
          <cx:pt idx="34564">8293.5</cx:pt>
          <cx:pt idx="34565">38250</cx:pt>
          <cx:pt idx="34566">7434</cx:pt>
          <cx:pt idx="34567">19435.5</cx:pt>
          <cx:pt idx="34568">15115.5</cx:pt>
          <cx:pt idx="34569">26086.5</cx:pt>
          <cx:pt idx="34570">31153.5</cx:pt>
          <cx:pt idx="34571">37269</cx:pt>
          <cx:pt idx="34572">34456.5</cx:pt>
          <cx:pt idx="34573">29340</cx:pt>
          <cx:pt idx="34574">59431.5</cx:pt>
          <cx:pt idx="34575">20259</cx:pt>
          <cx:pt idx="34576">12204</cx:pt>
          <cx:pt idx="34577">23319</cx:pt>
          <cx:pt idx="34578">22500</cx:pt>
          <cx:pt idx="34579">14566.5</cx:pt>
          <cx:pt idx="34580">22212</cx:pt>
          <cx:pt idx="34581">15984</cx:pt>
          <cx:pt idx="34582">35613</cx:pt>
          <cx:pt idx="34583">18216</cx:pt>
          <cx:pt idx="34584">35118</cx:pt>
          <cx:pt idx="34585">33259.5</cx:pt>
          <cx:pt idx="34586">13351.5</cx:pt>
          <cx:pt idx="34587">9000</cx:pt>
          <cx:pt idx="34588">38133</cx:pt>
          <cx:pt idx="34589">61803</cx:pt>
          <cx:pt idx="34590">17469</cx:pt>
          <cx:pt idx="34591">27004.5</cx:pt>
          <cx:pt idx="34592">25033.5</cx:pt>
          <cx:pt idx="34593">33192</cx:pt>
          <cx:pt idx="34594">22072.5</cx:pt>
          <cx:pt idx="34595">61047</cx:pt>
          <cx:pt idx="34596">21375</cx:pt>
          <cx:pt idx="34597">10125</cx:pt>
          <cx:pt idx="34598">36864</cx:pt>
          <cx:pt idx="34599">16798.5</cx:pt>
          <cx:pt idx="34600">9000</cx:pt>
          <cx:pt idx="34601">38839.5</cx:pt>
          <cx:pt idx="34602">21226.5</cx:pt>
          <cx:pt idx="34603">19876.5</cx:pt>
          <cx:pt idx="34604">50031</cx:pt>
          <cx:pt idx="34605">20173.5</cx:pt>
          <cx:pt idx="34606">13500</cx:pt>
          <cx:pt idx="34607">22936.5</cx:pt>
          <cx:pt idx="34608">24592.5</cx:pt>
          <cx:pt idx="34609">20250</cx:pt>
          <cx:pt idx="34610">41193</cx:pt>
          <cx:pt idx="34611">61906.5</cx:pt>
          <cx:pt idx="34612">48573</cx:pt>
          <cx:pt idx="34613">36459</cx:pt>
          <cx:pt idx="34614">9000</cx:pt>
          <cx:pt idx="34615">18900</cx:pt>
          <cx:pt idx="34616">30069</cx:pt>
          <cx:pt idx="34617">11943</cx:pt>
          <cx:pt idx="34618">9000</cx:pt>
          <cx:pt idx="34619">23926.5</cx:pt>
          <cx:pt idx="34620">7137</cx:pt>
          <cx:pt idx="34621">6561</cx:pt>
          <cx:pt idx="34622">20250</cx:pt>
          <cx:pt idx="34623">26316</cx:pt>
          <cx:pt idx="34624">31639.5</cx:pt>
          <cx:pt idx="34625">49927.5</cx:pt>
          <cx:pt idx="34626">19134</cx:pt>
          <cx:pt idx="34627">30240</cx:pt>
          <cx:pt idx="34628">31171.5</cx:pt>
          <cx:pt idx="34629">19048.5</cx:pt>
          <cx:pt idx="34630">34596</cx:pt>
          <cx:pt idx="34631">29839.5</cx:pt>
          <cx:pt idx="34632">33934.5</cx:pt>
          <cx:pt idx="34633">36864</cx:pt>
          <cx:pt idx="34634">32148</cx:pt>
          <cx:pt idx="34635">24237</cx:pt>
          <cx:pt idx="34636">16321.5</cx:pt>
          <cx:pt idx="34637">15322.5</cx:pt>
          <cx:pt idx="34638">30505.5</cx:pt>
          <cx:pt idx="34639">18328.5</cx:pt>
          <cx:pt idx="34640">51255</cx:pt>
          <cx:pt idx="34641">20223</cx:pt>
          <cx:pt idx="34642">36864</cx:pt>
          <cx:pt idx="34643">22554</cx:pt>
          <cx:pt idx="34644">15174</cx:pt>
          <cx:pt idx="34645">18040.5</cx:pt>
          <cx:pt idx="34646">14233.5</cx:pt>
          <cx:pt idx="34647">13500</cx:pt>
          <cx:pt idx="34648">17095.5</cx:pt>
          <cx:pt idx="34649">21919.5</cx:pt>
          <cx:pt idx="34650">9409.5</cx:pt>
          <cx:pt idx="34651">14620.5</cx:pt>
          <cx:pt idx="34652">47880</cx:pt>
          <cx:pt idx="34653">22500</cx:pt>
          <cx:pt idx="34654">21420</cx:pt>
          <cx:pt idx="34655">16668</cx:pt>
          <cx:pt idx="34656">47794.5</cx:pt>
          <cx:pt idx="34657">36864</cx:pt>
          <cx:pt idx="34658">29452.5</cx:pt>
          <cx:pt idx="34659">52452</cx:pt>
          <cx:pt idx="34660">14112</cx:pt>
          <cx:pt idx="34661">16677</cx:pt>
          <cx:pt idx="34662">13500</cx:pt>
          <cx:pt idx="34663">17095.5</cx:pt>
          <cx:pt idx="34664">17716.5</cx:pt>
          <cx:pt idx="34665">26262</cx:pt>
          <cx:pt idx="34666">21658.5</cx:pt>
          <cx:pt idx="34667">37800</cx:pt>
          <cx:pt idx="34668">23053.5</cx:pt>
          <cx:pt idx="34669">24997.5</cx:pt>
          <cx:pt idx="34670">18153</cx:pt>
          <cx:pt idx="34671">25506</cx:pt>
          <cx:pt idx="34672">18468</cx:pt>
          <cx:pt idx="34673">35055</cx:pt>
          <cx:pt idx="34674">35419.5</cx:pt>
          <cx:pt idx="34675">44509.5</cx:pt>
          <cx:pt idx="34676">17694</cx:pt>
          <cx:pt idx="34677">11826</cx:pt>
          <cx:pt idx="34678">15750</cx:pt>
          <cx:pt idx="34679">21775.5</cx:pt>
          <cx:pt idx="34680">29686.5</cx:pt>
          <cx:pt idx="34681">43659</cx:pt>
          <cx:pt idx="34682">13702.5</cx:pt>
          <cx:pt idx="34683">17887.5</cx:pt>
          <cx:pt idx="34684">27076.5</cx:pt>
          <cx:pt idx="34685">50773.5</cx:pt>
          <cx:pt idx="34686">26649</cx:pt>
          <cx:pt idx="34687">9130.5</cx:pt>
          <cx:pt idx="34688">18171</cx:pt>
          <cx:pt idx="34689">18382.5</cx:pt>
          <cx:pt idx="34690">16875</cx:pt>
          <cx:pt idx="34691">40153.5</cx:pt>
          <cx:pt idx="34692">37669.5</cx:pt>
          <cx:pt idx="34693">15399</cx:pt>
          <cx:pt idx="34694">22018.5</cx:pt>
          <cx:pt idx="34695">36423</cx:pt>
          <cx:pt idx="34696">26145</cx:pt>
          <cx:pt idx="34697">22239</cx:pt>
          <cx:pt idx="34698">12397.5</cx:pt>
          <cx:pt idx="34699">16897.5</cx:pt>
          <cx:pt idx="34700">22104</cx:pt>
          <cx:pt idx="34701">13963.5</cx:pt>
          <cx:pt idx="34702">20596.5</cx:pt>
          <cx:pt idx="34703">23773.5</cx:pt>
          <cx:pt idx="34704">33448.5</cx:pt>
          <cx:pt idx="34705">23188.5</cx:pt>
          <cx:pt idx="34706">10125</cx:pt>
          <cx:pt idx="34707">23449.5</cx:pt>
          <cx:pt idx="34708">21888</cx:pt>
          <cx:pt idx="34709">20250</cx:pt>
          <cx:pt idx="34710">25537.5</cx:pt>
          <cx:pt idx="34711">33642</cx:pt>
          <cx:pt idx="34712">41535</cx:pt>
          <cx:pt idx="34713">52690.5</cx:pt>
          <cx:pt idx="34714">21906</cx:pt>
          <cx:pt idx="34715">22495.5</cx:pt>
          <cx:pt idx="34716">29250</cx:pt>
          <cx:pt idx="34717">33826.5</cx:pt>
          <cx:pt idx="34718">20308.5</cx:pt>
          <cx:pt idx="34719">43488</cx:pt>
          <cx:pt idx="34720">16033.5</cx:pt>
          <cx:pt idx="34721">50809.5</cx:pt>
          <cx:pt idx="34722">34785</cx:pt>
          <cx:pt idx="34723">20601</cx:pt>
          <cx:pt idx="34724">27549</cx:pt>
          <cx:pt idx="34725">21726</cx:pt>
          <cx:pt idx="34726">9000</cx:pt>
          <cx:pt idx="34727">20083.5</cx:pt>
          <cx:pt idx="34728">23706</cx:pt>
          <cx:pt idx="34729">17059.5</cx:pt>
          <cx:pt idx="34730">18891</cx:pt>
          <cx:pt idx="34731">93478.5</cx:pt>
          <cx:pt idx="34732">17023.5</cx:pt>
          <cx:pt idx="34733">43749</cx:pt>
          <cx:pt idx="34734">47322</cx:pt>
          <cx:pt idx="34735">6750</cx:pt>
          <cx:pt idx="34736">17338.5</cx:pt>
          <cx:pt idx="34737">35392.5</cx:pt>
          <cx:pt idx="34738">22018.5</cx:pt>
          <cx:pt idx="34739">13500</cx:pt>
          <cx:pt idx="34740">37170</cx:pt>
          <cx:pt idx="34741">11268</cx:pt>
          <cx:pt idx="34742">10125</cx:pt>
          <cx:pt idx="34743">14751</cx:pt>
          <cx:pt idx="34744">30807</cx:pt>
          <cx:pt idx="34745">21906</cx:pt>
          <cx:pt idx="34746">35685</cx:pt>
          <cx:pt idx="34747">22383</cx:pt>
          <cx:pt idx="34748">16695</cx:pt>
          <cx:pt idx="34749">38938.5</cx:pt>
          <cx:pt idx="34750">42547.5</cx:pt>
          <cx:pt idx="34751">28408.5</cx:pt>
          <cx:pt idx="34752">89928</cx:pt>
          <cx:pt idx="34753">21865.5</cx:pt>
          <cx:pt idx="34754">32274</cx:pt>
          <cx:pt idx="34755">13500</cx:pt>
          <cx:pt idx="34756">20164.5</cx:pt>
          <cx:pt idx="34757">14751</cx:pt>
          <cx:pt idx="34758">26770.5</cx:pt>
          <cx:pt idx="34759">17226</cx:pt>
          <cx:pt idx="34760">31023</cx:pt>
          <cx:pt idx="34761">21906</cx:pt>
          <cx:pt idx="34762">37255.5</cx:pt>
          <cx:pt idx="34763">19048.5</cx:pt>
          <cx:pt idx="34764">16294.5</cx:pt>
          <cx:pt idx="34765">30717</cx:pt>
          <cx:pt idx="34766">22527</cx:pt>
          <cx:pt idx="34767">15003</cx:pt>
          <cx:pt idx="34768">35253</cx:pt>
          <cx:pt idx="34769">28467</cx:pt>
          <cx:pt idx="34770">17023.5</cx:pt>
          <cx:pt idx="34771">59157</cx:pt>
          <cx:pt idx="34772">6750</cx:pt>
          <cx:pt idx="34773">26640</cx:pt>
          <cx:pt idx="34774">15790.5</cx:pt>
          <cx:pt idx="34775">21109.5</cx:pt>
          <cx:pt idx="34776">15750</cx:pt>
          <cx:pt idx="34777">10206</cx:pt>
          <cx:pt idx="34778">13500</cx:pt>
          <cx:pt idx="34779">17316</cx:pt>
          <cx:pt idx="34780">26734.5</cx:pt>
          <cx:pt idx="34781">15552</cx:pt>
          <cx:pt idx="34782">15799.5</cx:pt>
          <cx:pt idx="34783">21298.5</cx:pt>
          <cx:pt idx="34784">11245.5</cx:pt>
          <cx:pt idx="34785">28062</cx:pt>
          <cx:pt idx="34786">25560</cx:pt>
          <cx:pt idx="34787">11587.5</cx:pt>
          <cx:pt idx="34788">24003</cx:pt>
          <cx:pt idx="34789">19435.5</cx:pt>
          <cx:pt idx="34790">16965</cx:pt>
          <cx:pt idx="34791">16096.5</cx:pt>
          <cx:pt idx="34792">23494.5</cx:pt>
          <cx:pt idx="34793">31653</cx:pt>
          <cx:pt idx="34794">40320</cx:pt>
          <cx:pt idx="34795">19435.5</cx:pt>
          <cx:pt idx="34796">13621.5</cx:pt>
          <cx:pt idx="34797">23962.5</cx:pt>
          <cx:pt idx="34798">11250</cx:pt>
          <cx:pt idx="34799">45954</cx:pt>
          <cx:pt idx="34800">52389</cx:pt>
          <cx:pt idx="34801">51151.5</cx:pt>
          <cx:pt idx="34802">24115.5</cx:pt>
          <cx:pt idx="34803">34308</cx:pt>
          <cx:pt idx="34804">17496</cx:pt>
          <cx:pt idx="34805">47952</cx:pt>
          <cx:pt idx="34806">15192</cx:pt>
          <cx:pt idx="34807">25654.5</cx:pt>
          <cx:pt idx="34808">16146</cx:pt>
          <cx:pt idx="34809">37467</cx:pt>
          <cx:pt idx="34810">11250</cx:pt>
          <cx:pt idx="34811">20547</cx:pt>
          <cx:pt idx="34812">12334.5</cx:pt>
          <cx:pt idx="34813">34650</cx:pt>
          <cx:pt idx="34814">9000</cx:pt>
          <cx:pt idx="34815">14814</cx:pt>
          <cx:pt idx="34816">29970</cx:pt>
          <cx:pt idx="34817">42354</cx:pt>
          <cx:pt idx="34818">28408.5</cx:pt>
          <cx:pt idx="34819">35937</cx:pt>
          <cx:pt idx="34820">40189.5</cx:pt>
          <cx:pt idx="34821">39469.5</cx:pt>
          <cx:pt idx="34822">14377.5</cx:pt>
          <cx:pt idx="34823">14845.5</cx:pt>
          <cx:pt idx="34824">9958.5</cx:pt>
          <cx:pt idx="34825">36220.5</cx:pt>
          <cx:pt idx="34826">13257</cx:pt>
          <cx:pt idx="34827">26154</cx:pt>
          <cx:pt idx="34828">26446.5</cx:pt>
          <cx:pt idx="34829">21064.5</cx:pt>
          <cx:pt idx="34830">7290</cx:pt>
          <cx:pt idx="34831">21775.5</cx:pt>
          <cx:pt idx="34832">10413</cx:pt>
          <cx:pt idx="34833">14220</cx:pt>
          <cx:pt idx="34834">15277.5</cx:pt>
          <cx:pt idx="34835">10125</cx:pt>
          <cx:pt idx="34836">47488.5</cx:pt>
          <cx:pt idx="34837">56731.5</cx:pt>
          <cx:pt idx="34838">7875</cx:pt>
          <cx:pt idx="34839">24493.5</cx:pt>
          <cx:pt idx="34840">13437</cx:pt>
          <cx:pt idx="34841">19071</cx:pt>
          <cx:pt idx="34842">27558</cx:pt>
          <cx:pt idx="34843">41692.5</cx:pt>
          <cx:pt idx="34844">49927.5</cx:pt>
          <cx:pt idx="34845">30492</cx:pt>
          <cx:pt idx="34846">25816.5</cx:pt>
          <cx:pt idx="34847">31153.5</cx:pt>
          <cx:pt idx="34848">27193.5</cx:pt>
          <cx:pt idx="34849">15786</cx:pt>
          <cx:pt idx="34850">98640</cx:pt>
          <cx:pt idx="34851">17914.5</cx:pt>
          <cx:pt idx="34852">24939</cx:pt>
          <cx:pt idx="34853">33907.5</cx:pt>
          <cx:pt idx="34854">15750</cx:pt>
          <cx:pt idx="34855">9616.5</cx:pt>
          <cx:pt idx="34856">20898</cx:pt>
          <cx:pt idx="34857">6750</cx:pt>
          <cx:pt idx="34858">29817</cx:pt>
          <cx:pt idx="34859">45792</cx:pt>
          <cx:pt idx="34860">25195.5</cx:pt>
          <cx:pt idx="34861">17550</cx:pt>
          <cx:pt idx="34862">35554.5</cx:pt>
          <cx:pt idx="34863">47542.5</cx:pt>
          <cx:pt idx="34864">17019</cx:pt>
          <cx:pt idx="34865">41800.5</cx:pt>
          <cx:pt idx="34866">13788</cx:pt>
          <cx:pt idx="34867">20596.5</cx:pt>
          <cx:pt idx="34868">27873</cx:pt>
          <cx:pt idx="34869">38250</cx:pt>
          <cx:pt idx="34870">27423</cx:pt>
          <cx:pt idx="34871">13500</cx:pt>
          <cx:pt idx="34872">23526</cx:pt>
          <cx:pt idx="34873">32526</cx:pt>
          <cx:pt idx="34874">13068</cx:pt>
          <cx:pt idx="34875">31770</cx:pt>
          <cx:pt idx="34876">89482.5</cx:pt>
          <cx:pt idx="34877">7155</cx:pt>
          <cx:pt idx="34878">24543</cx:pt>
          <cx:pt idx="34879">10341</cx:pt>
          <cx:pt idx="34880">49153.5</cx:pt>
          <cx:pt idx="34881">35415</cx:pt>
          <cx:pt idx="34882">41053.5</cx:pt>
          <cx:pt idx="34883">24493.5</cx:pt>
          <cx:pt idx="34884">37800</cx:pt>
          <cx:pt idx="34885">32337</cx:pt>
          <cx:pt idx="34886">17716.5</cx:pt>
          <cx:pt idx="34887">13500</cx:pt>
          <cx:pt idx="34888">26217</cx:pt>
          <cx:pt idx="34889">53491.5</cx:pt>
          <cx:pt idx="34890">19228.5</cx:pt>
          <cx:pt idx="34891">19966.5</cx:pt>
          <cx:pt idx="34892">13266</cx:pt>
          <cx:pt idx="34893">16429.5</cx:pt>
          <cx:pt idx="34894">13374</cx:pt>
          <cx:pt idx="34895">9000</cx:pt>
          <cx:pt idx="34896">11074.5</cx:pt>
          <cx:pt idx="34897">14625</cx:pt>
          <cx:pt idx="34898">41265</cx:pt>
          <cx:pt idx="34899">24894</cx:pt>
          <cx:pt idx="34900">27333</cx:pt>
          <cx:pt idx="34901">22459.5</cx:pt>
          <cx:pt idx="34902">15822</cx:pt>
          <cx:pt idx="34903">39474</cx:pt>
          <cx:pt idx="34904">12001.5</cx:pt>
          <cx:pt idx="34905">32337</cx:pt>
          <cx:pt idx="34906">32202</cx:pt>
          <cx:pt idx="34907">9994.5</cx:pt>
          <cx:pt idx="34908">30078</cx:pt>
          <cx:pt idx="34909">23184</cx:pt>
          <cx:pt idx="34910">20335.5</cx:pt>
          <cx:pt idx="34911">43681.5</cx:pt>
          <cx:pt idx="34912">25960.5</cx:pt>
          <cx:pt idx="34913">36459</cx:pt>
          <cx:pt idx="34914">42309</cx:pt>
          <cx:pt idx="34915">13509</cx:pt>
          <cx:pt idx="34916">18229.5</cx:pt>
          <cx:pt idx="34917">34456.5</cx:pt>
          <cx:pt idx="34918">16240.5</cx:pt>
          <cx:pt idx="34919">18499.5</cx:pt>
          <cx:pt idx="34920">25411.5</cx:pt>
          <cx:pt idx="34921">49630.5</cx:pt>
          <cx:pt idx="34922">11664</cx:pt>
          <cx:pt idx="34923">51718.5</cx:pt>
          <cx:pt idx="34924">45630</cx:pt>
          <cx:pt idx="34925">27103.5</cx:pt>
          <cx:pt idx="34926">10125</cx:pt>
          <cx:pt idx="34927">26145</cx:pt>
          <cx:pt idx="34928">21294</cx:pt>
          <cx:pt idx="34929">17082</cx:pt>
          <cx:pt idx="34930">14670</cx:pt>
          <cx:pt idx="34931">29250</cx:pt>
          <cx:pt idx="34932">19431</cx:pt>
          <cx:pt idx="34933">18297</cx:pt>
          <cx:pt idx="34934">32373</cx:pt>
          <cx:pt idx="34935">29970</cx:pt>
          <cx:pt idx="34936">30492</cx:pt>
          <cx:pt idx="34937">19125</cx:pt>
          <cx:pt idx="34938">37278</cx:pt>
          <cx:pt idx="34939">13702.5</cx:pt>
          <cx:pt idx="34940">25537.5</cx:pt>
          <cx:pt idx="34941">37116</cx:pt>
          <cx:pt idx="34942">13176</cx:pt>
          <cx:pt idx="34943">22365</cx:pt>
          <cx:pt idx="34944">16821</cx:pt>
          <cx:pt idx="34945">9135</cx:pt>
          <cx:pt idx="34946">18864</cx:pt>
          <cx:pt idx="34947">11763</cx:pt>
          <cx:pt idx="34948">13095</cx:pt>
          <cx:pt idx="34949">34038</cx:pt>
          <cx:pt idx="34950">25447.5</cx:pt>
          <cx:pt idx="34951">34780.5</cx:pt>
          <cx:pt idx="34952">24781.5</cx:pt>
          <cx:pt idx="34953">14350.5</cx:pt>
          <cx:pt idx="34954">57649.5</cx:pt>
          <cx:pt idx="34955">38740.5</cx:pt>
          <cx:pt idx="34956">33394.5</cx:pt>
          <cx:pt idx="34957">6750</cx:pt>
          <cx:pt idx="34958">28215</cx:pt>
          <cx:pt idx="34959">49500</cx:pt>
          <cx:pt idx="34960">28264.5</cx:pt>
          <cx:pt idx="34961">10044</cx:pt>
          <cx:pt idx="34962">22927.5</cx:pt>
          <cx:pt idx="34963">11614.5</cx:pt>
          <cx:pt idx="34964">23562</cx:pt>
          <cx:pt idx="34965">26415</cx:pt>
          <cx:pt idx="34966">29709</cx:pt>
          <cx:pt idx="34967">45018</cx:pt>
          <cx:pt idx="34968">19719</cx:pt>
          <cx:pt idx="34969">26145</cx:pt>
          <cx:pt idx="34970">26217</cx:pt>
          <cx:pt idx="34971">33250.5</cx:pt>
          <cx:pt idx="34972">48825</cx:pt>
          <cx:pt idx="34973">21334.5</cx:pt>
          <cx:pt idx="34974">26793</cx:pt>
          <cx:pt idx="34975">66753</cx:pt>
          <cx:pt idx="34976">20182.5</cx:pt>
          <cx:pt idx="34977">33246</cx:pt>
          <cx:pt idx="34978">48109.5</cx:pt>
          <cx:pt idx="34979">29862</cx:pt>
          <cx:pt idx="34980">26086.5</cx:pt>
          <cx:pt idx="34981">21307.5</cx:pt>
          <cx:pt idx="34982">14337</cx:pt>
          <cx:pt idx="34983">6750</cx:pt>
          <cx:pt idx="34984">27652.5</cx:pt>
          <cx:pt idx="34985">21339</cx:pt>
          <cx:pt idx="34986">52452</cx:pt>
          <cx:pt idx="34987">17077.5</cx:pt>
          <cx:pt idx="34988">21888</cx:pt>
          <cx:pt idx="34989">29164.5</cx:pt>
          <cx:pt idx="34990">19453.5</cx:pt>
          <cx:pt idx="34991">22252.5</cx:pt>
          <cx:pt idx="34992">28503</cx:pt>
          <cx:pt idx="34993">54004.5</cx:pt>
          <cx:pt idx="34994">19107</cx:pt>
          <cx:pt idx="34995">13500</cx:pt>
          <cx:pt idx="34996">16200</cx:pt>
          <cx:pt idx="34997">27301.5</cx:pt>
          <cx:pt idx="34998">17527.5</cx:pt>
          <cx:pt idx="34999">11259</cx:pt>
          <cx:pt idx="35000">21757.5</cx:pt>
          <cx:pt idx="35001">25537.5</cx:pt>
          <cx:pt idx="35002">30424.5</cx:pt>
          <cx:pt idx="35003">22018.5</cx:pt>
          <cx:pt idx="35004">22500</cx:pt>
          <cx:pt idx="35005">25969.5</cx:pt>
          <cx:pt idx="35006">29745</cx:pt>
          <cx:pt idx="35007">15003</cx:pt>
          <cx:pt idx="35008">72607.5</cx:pt>
          <cx:pt idx="35009">44617.5</cx:pt>
          <cx:pt idx="35010">15084</cx:pt>
          <cx:pt idx="35011">33610.5</cx:pt>
          <cx:pt idx="35012">30820.5</cx:pt>
          <cx:pt idx="35013">7137</cx:pt>
          <cx:pt idx="35014">23679</cx:pt>
          <cx:pt idx="35015">24939</cx:pt>
          <cx:pt idx="35016">23850</cx:pt>
          <cx:pt idx="35017">37800</cx:pt>
          <cx:pt idx="35018">36184.5</cx:pt>
          <cx:pt idx="35019">32674.5</cx:pt>
          <cx:pt idx="35020">13369.5</cx:pt>
          <cx:pt idx="35021">30528</cx:pt>
          <cx:pt idx="35022">21807</cx:pt>
          <cx:pt idx="35023">38781</cx:pt>
          <cx:pt idx="35024">20169</cx:pt>
          <cx:pt idx="35025">48595.5</cx:pt>
          <cx:pt idx="35026">43200</cx:pt>
          <cx:pt idx="35027">18405</cx:pt>
          <cx:pt idx="35028">44671.5</cx:pt>
          <cx:pt idx="35029">38263.5</cx:pt>
          <cx:pt idx="35030">10017</cx:pt>
          <cx:pt idx="35031">15862.5</cx:pt>
          <cx:pt idx="35032">29682</cx:pt>
          <cx:pt idx="35033">13500</cx:pt>
          <cx:pt idx="35034">19737</cx:pt>
          <cx:pt idx="35035">20547</cx:pt>
          <cx:pt idx="35036">18706.5</cx:pt>
          <cx:pt idx="35037">12456</cx:pt>
          <cx:pt idx="35038">30091.5</cx:pt>
          <cx:pt idx="35039">12375</cx:pt>
          <cx:pt idx="35040">20250</cx:pt>
          <cx:pt idx="35041">37575</cx:pt>
          <cx:pt idx="35042">40216.5</cx:pt>
          <cx:pt idx="35043">19831.5</cx:pt>
          <cx:pt idx="35044">63549</cx:pt>
          <cx:pt idx="35045">32170.5</cx:pt>
          <cx:pt idx="35046">95800.5</cx:pt>
          <cx:pt idx="35047">14697</cx:pt>
          <cx:pt idx="35048">67500</cx:pt>
          <cx:pt idx="35049">30217.5</cx:pt>
          <cx:pt idx="35050">29970</cx:pt>
          <cx:pt idx="35051">29970</cx:pt>
          <cx:pt idx="35052">71280</cx:pt>
          <cx:pt idx="35053">16875</cx:pt>
          <cx:pt idx="35054">14647.5</cx:pt>
          <cx:pt idx="35055">18508.5</cx:pt>
          <cx:pt idx="35056">19687.5</cx:pt>
          <cx:pt idx="35057">30613.5</cx:pt>
          <cx:pt idx="35058">14242.5</cx:pt>
          <cx:pt idx="35059">36459</cx:pt>
          <cx:pt idx="35060">12375</cx:pt>
          <cx:pt idx="35061">52920</cx:pt>
          <cx:pt idx="35062">30393</cx:pt>
          <cx:pt idx="35063">26608.5</cx:pt>
          <cx:pt idx="35064">19044</cx:pt>
          <cx:pt idx="35065">15457.5</cx:pt>
          <cx:pt idx="35066">26743.5</cx:pt>
          <cx:pt idx="35067">13500</cx:pt>
          <cx:pt idx="35068">15165</cx:pt>
          <cx:pt idx="35069">35122.5</cx:pt>
          <cx:pt idx="35070">51948</cx:pt>
          <cx:pt idx="35071">20155.5</cx:pt>
          <cx:pt idx="35072">25447.5</cx:pt>
          <cx:pt idx="35073">13045.5</cx:pt>
          <cx:pt idx="35074">39604.5</cx:pt>
          <cx:pt idx="35075">47943</cx:pt>
          <cx:pt idx="35076">11250</cx:pt>
          <cx:pt idx="35077">21906</cx:pt>
          <cx:pt idx="35078">20727</cx:pt>
          <cx:pt idx="35079">74830.5</cx:pt>
          <cx:pt idx="35080">24750</cx:pt>
          <cx:pt idx="35081">37800</cx:pt>
          <cx:pt idx="35082">36000</cx:pt>
          <cx:pt idx="35083">35685</cx:pt>
          <cx:pt idx="35084">28516.5</cx:pt>
          <cx:pt idx="35085">22783.5</cx:pt>
          <cx:pt idx="35086">10350</cx:pt>
          <cx:pt idx="35087">27081</cx:pt>
          <cx:pt idx="35088">16159.5</cx:pt>
          <cx:pt idx="35089">9859.5</cx:pt>
          <cx:pt idx="35090">9661.5</cx:pt>
          <cx:pt idx="35091">9351</cx:pt>
          <cx:pt idx="35092">20295</cx:pt>
          <cx:pt idx="35093">26451</cx:pt>
          <cx:pt idx="35094">31261.5</cx:pt>
          <cx:pt idx="35095">44775</cx:pt>
          <cx:pt idx="35096">34456.5</cx:pt>
          <cx:pt idx="35097">35554.5</cx:pt>
          <cx:pt idx="35098">29970</cx:pt>
          <cx:pt idx="35099">38133</cx:pt>
          <cx:pt idx="35100">21690</cx:pt>
          <cx:pt idx="35101">16164</cx:pt>
          <cx:pt idx="35102">17149.5</cx:pt>
          <cx:pt idx="35103">24930</cx:pt>
          <cx:pt idx="35104">17644.5</cx:pt>
          <cx:pt idx="35105">27292.5</cx:pt>
          <cx:pt idx="35106">26293.5</cx:pt>
          <cx:pt idx="35107">59485.5</cx:pt>
          <cx:pt idx="35108">43681.5</cx:pt>
          <cx:pt idx="35109">27000</cx:pt>
          <cx:pt idx="35110">16564.5</cx:pt>
          <cx:pt idx="35111">53770.5</cx:pt>
          <cx:pt idx="35112">28759.5</cx:pt>
          <cx:pt idx="35113">11623.5</cx:pt>
          <cx:pt idx="35114">16011</cx:pt>
          <cx:pt idx="35115">19039.5</cx:pt>
          <cx:pt idx="35116">36202.5</cx:pt>
          <cx:pt idx="35117">7821</cx:pt>
          <cx:pt idx="35118">45000</cx:pt>
          <cx:pt idx="35119">10125</cx:pt>
          <cx:pt idx="35120">24363</cx:pt>
          <cx:pt idx="35121">21307.5</cx:pt>
          <cx:pt idx="35122">26640</cx:pt>
          <cx:pt idx="35123">67792.5</cx:pt>
          <cx:pt idx="35124">27292.5</cx:pt>
          <cx:pt idx="35125">59431.5</cx:pt>
          <cx:pt idx="35126">21888</cx:pt>
          <cx:pt idx="35127">9162</cx:pt>
          <cx:pt idx="35128">32224.5</cx:pt>
          <cx:pt idx="35129">23692.5</cx:pt>
          <cx:pt idx="35130">26041.5</cx:pt>
          <cx:pt idx="35131">10053</cx:pt>
          <cx:pt idx="35132">15466.5</cx:pt>
          <cx:pt idx="35133">66033</cx:pt>
          <cx:pt idx="35134">43006.5</cx:pt>
          <cx:pt idx="35135">16546.5</cx:pt>
          <cx:pt idx="35136">33610.5</cx:pt>
          <cx:pt idx="35137">21568.5</cx:pt>
          <cx:pt idx="35138">38938.5</cx:pt>
          <cx:pt idx="35139">22171.5</cx:pt>
          <cx:pt idx="35140">57685.5</cx:pt>
          <cx:pt idx="35141">16096.5</cx:pt>
          <cx:pt idx="35142">15727.5</cx:pt>
          <cx:pt idx="35143">13095</cx:pt>
          <cx:pt idx="35144">13423.5</cx:pt>
          <cx:pt idx="35145">27000</cx:pt>
          <cx:pt idx="35146">54283.5</cx:pt>
          <cx:pt idx="35147">32116.5</cx:pt>
          <cx:pt idx="35148">39298.5</cx:pt>
          <cx:pt idx="35149">9000</cx:pt>
          <cx:pt idx="35150">27193.5</cx:pt>
          <cx:pt idx="35151">29223</cx:pt>
          <cx:pt idx="35152">26217</cx:pt>
          <cx:pt idx="35153">25618.5</cx:pt>
          <cx:pt idx="35154">24403.5</cx:pt>
          <cx:pt idx="35155">16456.5</cx:pt>
          <cx:pt idx="35156">23683.5</cx:pt>
          <cx:pt idx="35157">27522</cx:pt>
          <cx:pt idx="35158">21969</cx:pt>
          <cx:pt idx="35159">47299.5</cx:pt>
          <cx:pt idx="35160">31653</cx:pt>
          <cx:pt idx="35161">42376.5</cx:pt>
          <cx:pt idx="35162">24903</cx:pt>
          <cx:pt idx="35163">42520.5</cx:pt>
          <cx:pt idx="35164">42660</cx:pt>
          <cx:pt idx="35165">45445.5</cx:pt>
          <cx:pt idx="35166">21051</cx:pt>
          <cx:pt idx="35167">27153</cx:pt>
          <cx:pt idx="35168">41629.5</cx:pt>
          <cx:pt idx="35169">21780</cx:pt>
          <cx:pt idx="35170">20979</cx:pt>
          <cx:pt idx="35171">41692.5</cx:pt>
          <cx:pt idx="35172">30073.5</cx:pt>
          <cx:pt idx="35173">37800</cx:pt>
          <cx:pt idx="35174">36292.5</cx:pt>
          <cx:pt idx="35175">30528</cx:pt>
          <cx:pt idx="35176">50706</cx:pt>
          <cx:pt idx="35177">29794.5</cx:pt>
          <cx:pt idx="35178">30789</cx:pt>
          <cx:pt idx="35179">6750</cx:pt>
          <cx:pt idx="35180">50382</cx:pt>
          <cx:pt idx="35181">135724.5</cx:pt>
          <cx:pt idx="35182">27819</cx:pt>
          <cx:pt idx="35183">11988</cx:pt>
          <cx:pt idx="35184">40806</cx:pt>
          <cx:pt idx="35185">34749</cx:pt>
          <cx:pt idx="35186">27387</cx:pt>
          <cx:pt idx="35187">10620</cx:pt>
          <cx:pt idx="35188">33984</cx:pt>
          <cx:pt idx="35189">28948.5</cx:pt>
          <cx:pt idx="35190">25578</cx:pt>
          <cx:pt idx="35191">16011</cx:pt>
          <cx:pt idx="35192">27814.5</cx:pt>
          <cx:pt idx="35193">37800</cx:pt>
          <cx:pt idx="35194">37800</cx:pt>
          <cx:pt idx="35195">36459</cx:pt>
          <cx:pt idx="35196">6750</cx:pt>
          <cx:pt idx="35197">34587</cx:pt>
          <cx:pt idx="35198">18531</cx:pt>
          <cx:pt idx="35199">10921.5</cx:pt>
          <cx:pt idx="35200">49288.5</cx:pt>
          <cx:pt idx="35201">31797</cx:pt>
          <cx:pt idx="35202">6750</cx:pt>
          <cx:pt idx="35203">29290.5</cx:pt>
          <cx:pt idx="35204">13500</cx:pt>
          <cx:pt idx="35205">13500</cx:pt>
          <cx:pt idx="35206">20250</cx:pt>
          <cx:pt idx="35207">10620</cx:pt>
          <cx:pt idx="35208">64309.5</cx:pt>
          <cx:pt idx="35209">39109.5</cx:pt>
          <cx:pt idx="35210">18657</cx:pt>
          <cx:pt idx="35211">44275.5</cx:pt>
          <cx:pt idx="35212">19867.5</cx:pt>
          <cx:pt idx="35213">35937</cx:pt>
          <cx:pt idx="35214">3532.5</cx:pt>
          <cx:pt idx="35215">35320.5</cx:pt>
          <cx:pt idx="35216">12001.5</cx:pt>
          <cx:pt idx="35217">17271</cx:pt>
          <cx:pt idx="35218">60165</cx:pt>
          <cx:pt idx="35219">18760.5</cx:pt>
          <cx:pt idx="35220">26091</cx:pt>
          <cx:pt idx="35221">26217</cx:pt>
          <cx:pt idx="35222">18000</cx:pt>
          <cx:pt idx="35223">23814</cx:pt>
          <cx:pt idx="35224">28440</cx:pt>
          <cx:pt idx="35225">7155</cx:pt>
          <cx:pt idx="35226">9000</cx:pt>
          <cx:pt idx="35227">22500</cx:pt>
          <cx:pt idx="35228">14350.5</cx:pt>
          <cx:pt idx="35229">22500</cx:pt>
          <cx:pt idx="35230">10206</cx:pt>
          <cx:pt idx="35231">36130.5</cx:pt>
          <cx:pt idx="35232">11988</cx:pt>
          <cx:pt idx="35233">21672</cx:pt>
          <cx:pt idx="35234">10876.5</cx:pt>
          <cx:pt idx="35235">38299.5</cx:pt>
          <cx:pt idx="35236">20637</cx:pt>
          <cx:pt idx="35237">24885</cx:pt>
          <cx:pt idx="35238">11250</cx:pt>
          <cx:pt idx="35239">35419.5</cx:pt>
          <cx:pt idx="35240">20659.5</cx:pt>
          <cx:pt idx="35241">15034.5</cx:pt>
          <cx:pt idx="35242">12789</cx:pt>
          <cx:pt idx="35243">29074.5</cx:pt>
          <cx:pt idx="35244">36990</cx:pt>
          <cx:pt idx="35245">47322</cx:pt>
          <cx:pt idx="35246">19134</cx:pt>
          <cx:pt idx="35247">28084.5</cx:pt>
          <cx:pt idx="35248">36292.5</cx:pt>
          <cx:pt idx="35249">11794.5</cx:pt>
          <cx:pt idx="35250">31360.5</cx:pt>
          <cx:pt idx="35251">47443.5</cx:pt>
          <cx:pt idx="35252">37800</cx:pt>
          <cx:pt idx="35253">16200</cx:pt>
          <cx:pt idx="35254">27715.5</cx:pt>
          <cx:pt idx="35255">15619.5</cx:pt>
          <cx:pt idx="35256">20547</cx:pt>
          <cx:pt idx="35257">41841</cx:pt>
          <cx:pt idx="35258">30091.5</cx:pt>
          <cx:pt idx="35259">31059</cx:pt>
          <cx:pt idx="35260">9000</cx:pt>
          <cx:pt idx="35261">36891</cx:pt>
          <cx:pt idx="35262">24480</cx:pt>
          <cx:pt idx="35263">62698.5</cx:pt>
          <cx:pt idx="35264">54283.5</cx:pt>
          <cx:pt idx="35265">24448.5</cx:pt>
          <cx:pt idx="35266">36225</cx:pt>
          <cx:pt idx="35267">11781</cx:pt>
          <cx:pt idx="35268">30753</cx:pt>
          <cx:pt idx="35269">30757.5</cx:pt>
          <cx:pt idx="35270">37800</cx:pt>
          <cx:pt idx="35271">12852</cx:pt>
          <cx:pt idx="35272">24592.5</cx:pt>
          <cx:pt idx="35273">47322</cx:pt>
          <cx:pt idx="35274">36130.5</cx:pt>
          <cx:pt idx="35275">26217</cx:pt>
          <cx:pt idx="35276">28917</cx:pt>
          <cx:pt idx="35277">37494</cx:pt>
          <cx:pt idx="35278">36513</cx:pt>
          <cx:pt idx="35279">21672</cx:pt>
          <cx:pt idx="35280">55116</cx:pt>
          <cx:pt idx="35281">26145</cx:pt>
          <cx:pt idx="35282">48586.5</cx:pt>
          <cx:pt idx="35283">36504</cx:pt>
          <cx:pt idx="35284">26910</cx:pt>
          <cx:pt idx="35285">38772</cx:pt>
          <cx:pt idx="35286">21420</cx:pt>
          <cx:pt idx="35287">27423</cx:pt>
          <cx:pt idx="35288">13761</cx:pt>
          <cx:pt idx="35289">20844</cx:pt>
          <cx:pt idx="35290">39199.5</cx:pt>
          <cx:pt idx="35291">26005.5</cx:pt>
          <cx:pt idx="35292">15034.5</cx:pt>
          <cx:pt idx="35293">17878.5</cx:pt>
          <cx:pt idx="35294">26640</cx:pt>
          <cx:pt idx="35295">22918.5</cx:pt>
          <cx:pt idx="35296">23728.5</cx:pt>
          <cx:pt idx="35297">20250</cx:pt>
          <cx:pt idx="35298">16767</cx:pt>
          <cx:pt idx="35299">27679.5</cx:pt>
          <cx:pt idx="35300">37818</cx:pt>
          <cx:pt idx="35301">25321.5</cx:pt>
          <cx:pt idx="35302">25537.5</cx:pt>
          <cx:pt idx="35303">13500</cx:pt>
          <cx:pt idx="35304">13914</cx:pt>
          <cx:pt idx="35305">29596.5</cx:pt>
          <cx:pt idx="35306">22923</cx:pt>
          <cx:pt idx="35307">16375.5</cx:pt>
          <cx:pt idx="35308">15808.5</cx:pt>
          <cx:pt idx="35309">14112</cx:pt>
          <cx:pt idx="35310">56470.5</cx:pt>
          <cx:pt idx="35311">28408.5</cx:pt>
          <cx:pt idx="35312">24543</cx:pt>
          <cx:pt idx="35313">18432</cx:pt>
          <cx:pt idx="35314">18814.5</cx:pt>
          <cx:pt idx="35315">19251</cx:pt>
          <cx:pt idx="35316">23800.5</cx:pt>
          <cx:pt idx="35317">27594</cx:pt>
          <cx:pt idx="35318">44865</cx:pt>
          <cx:pt idx="35319">11650.5</cx:pt>
          <cx:pt idx="35320">23197.5</cx:pt>
          <cx:pt idx="35321">13306.5</cx:pt>
          <cx:pt idx="35322">39474</cx:pt>
          <cx:pt idx="35323">26905.5</cx:pt>
          <cx:pt idx="35324">31522.5</cx:pt>
          <cx:pt idx="35325">64683</cx:pt>
          <cx:pt idx="35326">20808</cx:pt>
          <cx:pt idx="35327">34749</cx:pt>
          <cx:pt idx="35328">33025.5</cx:pt>
          <cx:pt idx="35329">10894.5</cx:pt>
          <cx:pt idx="35330">5166</cx:pt>
          <cx:pt idx="35331">20295</cx:pt>
          <cx:pt idx="35332">59355</cx:pt>
          <cx:pt idx="35333">22977</cx:pt>
          <cx:pt idx="35334">24615</cx:pt>
          <cx:pt idx="35335">33025.5</cx:pt>
          <cx:pt idx="35336">53365.5</cx:pt>
          <cx:pt idx="35337">45000</cx:pt>
          <cx:pt idx="35338">11655</cx:pt>
          <cx:pt idx="35339">29295</cx:pt>
          <cx:pt idx="35340">18378</cx:pt>
          <cx:pt idx="35341">16047</cx:pt>
          <cx:pt idx="35342">15916.5</cx:pt>
          <cx:pt idx="35343">40063.5</cx:pt>
          <cx:pt idx="35344">26401.5</cx:pt>
          <cx:pt idx="35345">17172</cx:pt>
          <cx:pt idx="35346">43285.5</cx:pt>
          <cx:pt idx="35347">38880</cx:pt>
          <cx:pt idx="35348">12492</cx:pt>
          <cx:pt idx="35349">17694</cx:pt>
          <cx:pt idx="35350">56029.5</cx:pt>
          <cx:pt idx="35351">21064.5</cx:pt>
          <cx:pt idx="35352">54954</cx:pt>
          <cx:pt idx="35353">13500</cx:pt>
          <cx:pt idx="35354">20277</cx:pt>
          <cx:pt idx="35355">21609</cx:pt>
          <cx:pt idx="35356">15552</cx:pt>
          <cx:pt idx="35357">39451.5</cx:pt>
          <cx:pt idx="35358">26640</cx:pt>
          <cx:pt idx="35359">14854.5</cx:pt>
          <cx:pt idx="35360">18589.5</cx:pt>
          <cx:pt idx="35361">41121</cx:pt>
          <cx:pt idx="35362">14517</cx:pt>
          <cx:pt idx="35363">41692.5</cx:pt>
          <cx:pt idx="35364">25110</cx:pt>
          <cx:pt idx="35365">46480.5</cx:pt>
          <cx:pt idx="35366">13351.5</cx:pt>
          <cx:pt idx="35367">51948</cx:pt>
          <cx:pt idx="35368">32895</cx:pt>
          <cx:pt idx="35369">22252.5</cx:pt>
          <cx:pt idx="35370">22887</cx:pt>
          <cx:pt idx="35371">24412.5</cx:pt>
          <cx:pt idx="35372">37809</cx:pt>
          <cx:pt idx="35373">23395.5</cx:pt>
          <cx:pt idx="35374">35923.5</cx:pt>
          <cx:pt idx="35375">24786</cx:pt>
          <cx:pt idx="35376">32895</cx:pt>
          <cx:pt idx="35377">27193.5</cx:pt>
          <cx:pt idx="35378">33750</cx:pt>
          <cx:pt idx="35379">35617.5</cx:pt>
          <cx:pt idx="35380">27679.5</cx:pt>
          <cx:pt idx="35381">32472</cx:pt>
          <cx:pt idx="35382">19026</cx:pt>
          <cx:pt idx="35383">26050.5</cx:pt>
          <cx:pt idx="35384">23364</cx:pt>
          <cx:pt idx="35385">3402</cx:pt>
          <cx:pt idx="35386">13500</cx:pt>
          <cx:pt idx="35387">12334.5</cx:pt>
          <cx:pt idx="35388">13500</cx:pt>
          <cx:pt idx="35389">20205</cx:pt>
          <cx:pt idx="35390">30996</cx:pt>
          <cx:pt idx="35391">39451.5</cx:pt>
          <cx:pt idx="35392">18868.5</cx:pt>
          <cx:pt idx="35393">37800</cx:pt>
          <cx:pt idx="35394">24799.5</cx:pt>
          <cx:pt idx="35395">21109.5</cx:pt>
          <cx:pt idx="35396">64395</cx:pt>
          <cx:pt idx="35397">19008</cx:pt>
          <cx:pt idx="35398">27000</cx:pt>
          <cx:pt idx="35399">24543</cx:pt>
          <cx:pt idx="35400">14251.5</cx:pt>
          <cx:pt idx="35401">14076</cx:pt>
          <cx:pt idx="35402">14485.5</cx:pt>
          <cx:pt idx="35403">42511.5</cx:pt>
          <cx:pt idx="35404">24984</cx:pt>
          <cx:pt idx="35405">14940</cx:pt>
          <cx:pt idx="35406">45814.5</cx:pt>
          <cx:pt idx="35407">11133</cx:pt>
          <cx:pt idx="35408">50670</cx:pt>
          <cx:pt idx="35409">21888</cx:pt>
          <cx:pt idx="35410">27009</cx:pt>
          <cx:pt idx="35411">13500</cx:pt>
          <cx:pt idx="35412">31689</cx:pt>
          <cx:pt idx="35413">29875.5</cx:pt>
          <cx:pt idx="35414">32602.5</cx:pt>
          <cx:pt idx="35415">21888</cx:pt>
          <cx:pt idx="35416">37026</cx:pt>
          <cx:pt idx="35417">33745.5</cx:pt>
          <cx:pt idx="35418">66595.5</cx:pt>
          <cx:pt idx="35419">9000</cx:pt>
          <cx:pt idx="35420">26046</cx:pt>
          <cx:pt idx="35421">8662.5</cx:pt>
          <cx:pt idx="35422">43429.5</cx:pt>
          <cx:pt idx="35423">24543</cx:pt>
          <cx:pt idx="35424">19849.5</cx:pt>
          <cx:pt idx="35425">28786.5</cx:pt>
          <cx:pt idx="35426">29821.5</cx:pt>
          <cx:pt idx="35427">32337</cx:pt>
          <cx:pt idx="35428">20677.5</cx:pt>
          <cx:pt idx="35429">35514</cx:pt>
          <cx:pt idx="35430">14944.5</cx:pt>
          <cx:pt idx="35431">9148.5</cx:pt>
          <cx:pt idx="35432">12627</cx:pt>
          <cx:pt idx="35433">21289.5</cx:pt>
          <cx:pt idx="35434">25555.5</cx:pt>
          <cx:pt idx="35435">26086.5</cx:pt>
          <cx:pt idx="35436">31770</cx:pt>
          <cx:pt idx="35437">10620</cx:pt>
          <cx:pt idx="35438">61186.5</cx:pt>
          <cx:pt idx="35439">9895.5</cx:pt>
          <cx:pt idx="35440">27634.5</cx:pt>
          <cx:pt idx="35441">20119.5</cx:pt>
          <cx:pt idx="35442">11547</cx:pt>
          <cx:pt idx="35443">10822.5</cx:pt>
          <cx:pt idx="35444">10210.5</cx:pt>
          <cx:pt idx="35445">15066</cx:pt>
          <cx:pt idx="35446">37129.5</cx:pt>
          <cx:pt idx="35447">27049.5</cx:pt>
          <cx:pt idx="35448">14409</cx:pt>
          <cx:pt idx="35449">30708</cx:pt>
          <cx:pt idx="35450">31522.5</cx:pt>
          <cx:pt idx="35451">19939.5</cx:pt>
          <cx:pt idx="35452">18387</cx:pt>
          <cx:pt idx="35453">33934.5</cx:pt>
          <cx:pt idx="35454">68350.5</cx:pt>
          <cx:pt idx="35455">15772.5</cx:pt>
          <cx:pt idx="35456">32935.5</cx:pt>
          <cx:pt idx="35457">12375</cx:pt>
          <cx:pt idx="35458">8082</cx:pt>
          <cx:pt idx="35459">22500</cx:pt>
          <cx:pt idx="35460">23931</cx:pt>
          <cx:pt idx="35461">10620</cx:pt>
          <cx:pt idx="35462">9000</cx:pt>
          <cx:pt idx="35463">34308</cx:pt>
          <cx:pt idx="35464">56389.5</cx:pt>
          <cx:pt idx="35465">30735</cx:pt>
          <cx:pt idx="35466">25717.5</cx:pt>
          <cx:pt idx="35467">28728</cx:pt>
          <cx:pt idx="35468">26446.5</cx:pt>
          <cx:pt idx="35469">15358.5</cx:pt>
          <cx:pt idx="35470">19080</cx:pt>
          <cx:pt idx="35471">15034.5</cx:pt>
          <cx:pt idx="35472">21672</cx:pt>
          <cx:pt idx="35473">22500</cx:pt>
          <cx:pt idx="35474">31653</cx:pt>
          <cx:pt idx="35475">6750</cx:pt>
          <cx:pt idx="35476">33565.5</cx:pt>
          <cx:pt idx="35477">13500</cx:pt>
          <cx:pt idx="35478">23184</cx:pt>
          <cx:pt idx="35479">33394.5</cx:pt>
          <cx:pt idx="35480">21888</cx:pt>
          <cx:pt idx="35481">38376</cx:pt>
          <cx:pt idx="35482">10944</cx:pt>
          <cx:pt idx="35483">22482</cx:pt>
          <cx:pt idx="35484">32017.5</cx:pt>
          <cx:pt idx="35485">17019</cx:pt>
          <cx:pt idx="35486">51412.5</cx:pt>
          <cx:pt idx="35487">23697</cx:pt>
          <cx:pt idx="35488">9000</cx:pt>
          <cx:pt idx="35489">59940</cx:pt>
          <cx:pt idx="35490">9000</cx:pt>
          <cx:pt idx="35491">17905.5</cx:pt>
          <cx:pt idx="35492">34465.5</cx:pt>
          <cx:pt idx="35493">47812.5</cx:pt>
          <cx:pt idx="35494">94509</cx:pt>
          <cx:pt idx="35495">27000</cx:pt>
          <cx:pt idx="35496">21181.5</cx:pt>
          <cx:pt idx="35497">46566</cx:pt>
          <cx:pt idx="35498">21249</cx:pt>
          <cx:pt idx="35499">17428.5</cx:pt>
          <cx:pt idx="35500">14220</cx:pt>
          <cx:pt idx="35501">41679</cx:pt>
          <cx:pt idx="35502">27346.5</cx:pt>
          <cx:pt idx="35503">16047</cx:pt>
          <cx:pt idx="35504">23931</cx:pt>
          <cx:pt idx="35505">31324.5</cx:pt>
          <cx:pt idx="35506">38821.5</cx:pt>
          <cx:pt idx="35507">37872</cx:pt>
          <cx:pt idx="35508">17730</cx:pt>
          <cx:pt idx="35509">32328</cx:pt>
          <cx:pt idx="35510">27423</cx:pt>
          <cx:pt idx="35511">8923.5</cx:pt>
          <cx:pt idx="35512">25245</cx:pt>
          <cx:pt idx="35513">27558</cx:pt>
          <cx:pt idx="35514">10809</cx:pt>
          <cx:pt idx="35515">14769</cx:pt>
          <cx:pt idx="35516">15709.5</cx:pt>
          <cx:pt idx="35517">10953</cx:pt>
          <cx:pt idx="35518">28147.5</cx:pt>
          <cx:pt idx="35519">6750</cx:pt>
          <cx:pt idx="35520">27297</cx:pt>
          <cx:pt idx="35521">25272</cx:pt>
          <cx:pt idx="35522">31131</cx:pt>
          <cx:pt idx="35523">11479.5</cx:pt>
          <cx:pt idx="35524">19314</cx:pt>
          <cx:pt idx="35525">14233.5</cx:pt>
          <cx:pt idx="35526">26509.5</cx:pt>
          <cx:pt idx="35527">16312.5</cx:pt>
          <cx:pt idx="35528">43735.5</cx:pt>
          <cx:pt idx="35529">36747</cx:pt>
          <cx:pt idx="35530">12375</cx:pt>
          <cx:pt idx="35531">18000</cx:pt>
          <cx:pt idx="35532">41692.5</cx:pt>
          <cx:pt idx="35533">33565.5</cx:pt>
          <cx:pt idx="35534">55777.5</cx:pt>
          <cx:pt idx="35535">40221</cx:pt>
          <cx:pt idx="35536">30078</cx:pt>
          <cx:pt idx="35537">36351</cx:pt>
          <cx:pt idx="35538">42588</cx:pt>
          <cx:pt idx="35539">6084</cx:pt>
          <cx:pt idx="35540">42651</cx:pt>
          <cx:pt idx="35541">34375.5</cx:pt>
          <cx:pt idx="35542">14953.5</cx:pt>
          <cx:pt idx="35543">17149.5</cx:pt>
          <cx:pt idx="35544">30222</cx:pt>
          <cx:pt idx="35545">6165</cx:pt>
          <cx:pt idx="35546">10125</cx:pt>
          <cx:pt idx="35547">39829.5</cx:pt>
          <cx:pt idx="35548">35739</cx:pt>
          <cx:pt idx="35549">48595.5</cx:pt>
          <cx:pt idx="35550">7164</cx:pt>
          <cx:pt idx="35551">18981</cx:pt>
          <cx:pt idx="35552">6327</cx:pt>
          <cx:pt idx="35553">25407</cx:pt>
          <cx:pt idx="35554">25888.5</cx:pt>
          <cx:pt idx="35555">52335</cx:pt>
          <cx:pt idx="35556">29862</cx:pt>
          <cx:pt idx="35557">26217</cx:pt>
          <cx:pt idx="35558">42075</cx:pt>
          <cx:pt idx="35559">59094</cx:pt>
          <cx:pt idx="35560">37948.5</cx:pt>
          <cx:pt idx="35561">40963.5</cx:pt>
          <cx:pt idx="35562">27792</cx:pt>
          <cx:pt idx="35563">14431.5</cx:pt>
          <cx:pt idx="35564">23305.5</cx:pt>
          <cx:pt idx="35565">11074.5</cx:pt>
          <cx:pt idx="35566">33484.5</cx:pt>
          <cx:pt idx="35567">36747</cx:pt>
          <cx:pt idx="35568">31653</cx:pt>
          <cx:pt idx="35569">15543</cx:pt>
          <cx:pt idx="35570">29295</cx:pt>
          <cx:pt idx="35571">16546.5</cx:pt>
          <cx:pt idx="35572">41076</cx:pt>
          <cx:pt idx="35573">35392.5</cx:pt>
          <cx:pt idx="35574">13729.5</cx:pt>
          <cx:pt idx="35575">8928</cx:pt>
          <cx:pt idx="35576">16677</cx:pt>
          <cx:pt idx="35577">29178</cx:pt>
          <cx:pt idx="35578">12357</cx:pt>
          <cx:pt idx="35579">34618.5</cx:pt>
          <cx:pt idx="35580">49194</cx:pt>
          <cx:pt idx="35581">11826</cx:pt>
          <cx:pt idx="35582">16875</cx:pt>
          <cx:pt idx="35583">11425.5</cx:pt>
          <cx:pt idx="35584">23773.5</cx:pt>
          <cx:pt idx="35585">34114.5</cx:pt>
          <cx:pt idx="35586">31653</cx:pt>
          <cx:pt idx="35587">35685</cx:pt>
          <cx:pt idx="35588">46084.5</cx:pt>
          <cx:pt idx="35589">24844.5</cx:pt>
          <cx:pt idx="35590">40576.5</cx:pt>
          <cx:pt idx="35591">22050</cx:pt>
          <cx:pt idx="35592">5089.5</cx:pt>
          <cx:pt idx="35593">28408.5</cx:pt>
          <cx:pt idx="35594">45333</cx:pt>
          <cx:pt idx="35595">17905.5</cx:pt>
          <cx:pt idx="35596">62991</cx:pt>
          <cx:pt idx="35597">13500</cx:pt>
          <cx:pt idx="35598">24714</cx:pt>
          <cx:pt idx="35599">29547</cx:pt>
          <cx:pt idx="35600">21685.5</cx:pt>
          <cx:pt idx="35601">25960.5</cx:pt>
          <cx:pt idx="35602">27423</cx:pt>
          <cx:pt idx="35603">11506.5</cx:pt>
          <cx:pt idx="35604">27990</cx:pt>
          <cx:pt idx="35605">27733.5</cx:pt>
          <cx:pt idx="35606">10125</cx:pt>
          <cx:pt idx="35607">16875</cx:pt>
          <cx:pt idx="35608">13018.5</cx:pt>
          <cx:pt idx="35609">15750</cx:pt>
          <cx:pt idx="35610">45117</cx:pt>
          <cx:pt idx="35611">13077</cx:pt>
          <cx:pt idx="35612">31261.5</cx:pt>
          <cx:pt idx="35613">32526</cx:pt>
          <cx:pt idx="35614">35964</cx:pt>
          <cx:pt idx="35615">31261.5</cx:pt>
          <cx:pt idx="35616">33025.5</cx:pt>
          <cx:pt idx="35617">39690</cx:pt>
          <cx:pt idx="35618">8154</cx:pt>
          <cx:pt idx="35619">48586.5</cx:pt>
          <cx:pt idx="35620">22018.5</cx:pt>
          <cx:pt idx="35621">40189.5</cx:pt>
          <cx:pt idx="35622">32602.5</cx:pt>
          <cx:pt idx="35623">12375</cx:pt>
          <cx:pt idx="35624">14836.5</cx:pt>
          <cx:pt idx="35625">45954</cx:pt>
          <cx:pt idx="35626">35154</cx:pt>
          <cx:pt idx="35627">50098.5</cx:pt>
          <cx:pt idx="35628">36616.5</cx:pt>
          <cx:pt idx="35629">23494.5</cx:pt>
          <cx:pt idx="35630">27715.5</cx:pt>
          <cx:pt idx="35631">26365.5</cx:pt>
          <cx:pt idx="35632">22500</cx:pt>
          <cx:pt idx="35633">21888</cx:pt>
          <cx:pt idx="35634">46755</cx:pt>
          <cx:pt idx="35635">30636</cx:pt>
          <cx:pt idx="35636">29164.5</cx:pt>
          <cx:pt idx="35637">6538.5</cx:pt>
          <cx:pt idx="35638">16308</cx:pt>
          <cx:pt idx="35639">58752</cx:pt>
          <cx:pt idx="35640">13500</cx:pt>
          <cx:pt idx="35641">36067.5</cx:pt>
          <cx:pt idx="35642">9904.5</cx:pt>
          <cx:pt idx="35643">39919.5</cx:pt>
          <cx:pt idx="35644">72607.5</cx:pt>
          <cx:pt idx="35645">16524</cx:pt>
          <cx:pt idx="35646">11250</cx:pt>
          <cx:pt idx="35647">22050</cx:pt>
          <cx:pt idx="35648">40513.5</cx:pt>
          <cx:pt idx="35649">9000</cx:pt>
          <cx:pt idx="35650">14485.5</cx:pt>
          <cx:pt idx="35651">47965.5</cx:pt>
          <cx:pt idx="35652">21294</cx:pt>
          <cx:pt idx="35653">13090.5</cx:pt>
          <cx:pt idx="35654">51885</cx:pt>
          <cx:pt idx="35655">26154</cx:pt>
          <cx:pt idx="35656">26968.5</cx:pt>
          <cx:pt idx="35657">19125</cx:pt>
          <cx:pt idx="35658">16681.5</cx:pt>
          <cx:pt idx="35659">22365</cx:pt>
          <cx:pt idx="35660">23850</cx:pt>
          <cx:pt idx="35661">27517.5</cx:pt>
          <cx:pt idx="35662">51651</cx:pt>
          <cx:pt idx="35663">6750</cx:pt>
          <cx:pt idx="35664">32895</cx:pt>
          <cx:pt idx="35665">25434</cx:pt>
          <cx:pt idx="35666">17352</cx:pt>
          <cx:pt idx="35667">8973</cx:pt>
          <cx:pt idx="35668">39307.5</cx:pt>
          <cx:pt idx="35669">12375</cx:pt>
          <cx:pt idx="35670">6547.5</cx:pt>
          <cx:pt idx="35671">11074.5</cx:pt>
          <cx:pt idx="35672">20250</cx:pt>
          <cx:pt idx="35673">37669.5</cx:pt>
          <cx:pt idx="35674">9000</cx:pt>
          <cx:pt idx="35675">49117.5</cx:pt>
          <cx:pt idx="35676">22743</cx:pt>
          <cx:pt idx="35677">20605.5</cx:pt>
          <cx:pt idx="35678">6012</cx:pt>
          <cx:pt idx="35679">8613</cx:pt>
          <cx:pt idx="35680">26217</cx:pt>
          <cx:pt idx="35681">9000</cx:pt>
          <cx:pt idx="35682">6124.5</cx:pt>
          <cx:pt idx="35683">53784</cx:pt>
          <cx:pt idx="35684">13500</cx:pt>
          <cx:pt idx="35685">25537.5</cx:pt>
          <cx:pt idx="35686">31261.5</cx:pt>
          <cx:pt idx="35687">25078.5</cx:pt>
          <cx:pt idx="35688">22500</cx:pt>
          <cx:pt idx="35689">24259.5</cx:pt>
          <cx:pt idx="35690">13500</cx:pt>
          <cx:pt idx="35691">27189</cx:pt>
          <cx:pt idx="35692">10125</cx:pt>
          <cx:pt idx="35693">12042</cx:pt>
          <cx:pt idx="35694">42457.5</cx:pt>
          <cx:pt idx="35695">26203.5</cx:pt>
          <cx:pt idx="35696">16416</cx:pt>
          <cx:pt idx="35697">16501.5</cx:pt>
          <cx:pt idx="35698">14148</cx:pt>
          <cx:pt idx="35699">21906</cx:pt>
          <cx:pt idx="35700">24723</cx:pt>
          <cx:pt idx="35701">18756</cx:pt>
          <cx:pt idx="35702">59256</cx:pt>
          <cx:pt idx="35703">39717</cx:pt>
          <cx:pt idx="35704">40914</cx:pt>
          <cx:pt idx="35705">9000</cx:pt>
          <cx:pt idx="35706">18040.5</cx:pt>
          <cx:pt idx="35707">16276.5</cx:pt>
          <cx:pt idx="35708">37687.5</cx:pt>
          <cx:pt idx="35709">37093.5</cx:pt>
          <cx:pt idx="35710">18549</cx:pt>
          <cx:pt idx="35711">15516</cx:pt>
          <cx:pt idx="35712">25789.5</cx:pt>
          <cx:pt idx="35713">17824.5</cx:pt>
          <cx:pt idx="35714">31333.5</cx:pt>
          <cx:pt idx="35715">43065</cx:pt>
          <cx:pt idx="35716">21010.5</cx:pt>
          <cx:pt idx="35717">39568.5</cx:pt>
          <cx:pt idx="35718">48109.5</cx:pt>
          <cx:pt idx="35719">17554.5</cx:pt>
          <cx:pt idx="35720">16488</cx:pt>
          <cx:pt idx="35721">14220</cx:pt>
          <cx:pt idx="35722">45283.5</cx:pt>
          <cx:pt idx="35723">15318</cx:pt>
          <cx:pt idx="35724">38556</cx:pt>
          <cx:pt idx="35725">46282.5</cx:pt>
          <cx:pt idx="35726">16155</cx:pt>
          <cx:pt idx="35727">19998</cx:pt>
          <cx:pt idx="35728">21775.5</cx:pt>
          <cx:pt idx="35729">47322</cx:pt>
          <cx:pt idx="35730">35937</cx:pt>
          <cx:pt idx="35731">21280.5</cx:pt>
          <cx:pt idx="35732">16240.5</cx:pt>
          <cx:pt idx="35733">29250</cx:pt>
          <cx:pt idx="35734">29862</cx:pt>
          <cx:pt idx="35735">58329</cx:pt>
          <cx:pt idx="35736">29677.5</cx:pt>
          <cx:pt idx="35737">6907.5</cx:pt>
          <cx:pt idx="35738">21690</cx:pt>
          <cx:pt idx="35739">8388</cx:pt>
          <cx:pt idx="35740">12006</cx:pt>
          <cx:pt idx="35741">38938.5</cx:pt>
          <cx:pt idx="35742">23121</cx:pt>
          <cx:pt idx="35743">35937</cx:pt>
          <cx:pt idx="35744">11853</cx:pt>
          <cx:pt idx="35745">51943.5</cx:pt>
          <cx:pt idx="35746">26217</cx:pt>
          <cx:pt idx="35747">17716.5</cx:pt>
          <cx:pt idx="35748">46863</cx:pt>
          <cx:pt idx="35749">32472</cx:pt>
          <cx:pt idx="35750">16875</cx:pt>
          <cx:pt idx="35751">37800</cx:pt>
          <cx:pt idx="35752">31464</cx:pt>
          <cx:pt idx="35753">18387</cx:pt>
          <cx:pt idx="35754">22018.5</cx:pt>
          <cx:pt idx="35755">16290</cx:pt>
          <cx:pt idx="35756">22500</cx:pt>
          <cx:pt idx="35757">48456</cx:pt>
          <cx:pt idx="35758">34825.5</cx:pt>
          <cx:pt idx="35759">36643.5</cx:pt>
          <cx:pt idx="35760">23377.5</cx:pt>
          <cx:pt idx="35761">14661</cx:pt>
          <cx:pt idx="35762">34708.5</cx:pt>
          <cx:pt idx="35763">13401</cx:pt>
          <cx:pt idx="35764">22018.5</cx:pt>
          <cx:pt idx="35765">25002</cx:pt>
          <cx:pt idx="35766">17037</cx:pt>
          <cx:pt idx="35767">39649.5</cx:pt>
          <cx:pt idx="35768">20538</cx:pt>
          <cx:pt idx="35769">13873.5</cx:pt>
          <cx:pt idx="35770">47880</cx:pt>
          <cx:pt idx="35771">68643</cx:pt>
          <cx:pt idx="35772">29596.5</cx:pt>
          <cx:pt idx="35773">16141.5</cx:pt>
          <cx:pt idx="35774">29254.5</cx:pt>
          <cx:pt idx="35775">47965.5</cx:pt>
          <cx:pt idx="35776">21775.5</cx:pt>
          <cx:pt idx="35777">51871.5</cx:pt>
          <cx:pt idx="35778">49527</cx:pt>
          <cx:pt idx="35779">24268.5</cx:pt>
          <cx:pt idx="35780">26487</cx:pt>
          <cx:pt idx="35781">13482</cx:pt>
          <cx:pt idx="35782">30397.5</cx:pt>
          <cx:pt idx="35783">34114.5</cx:pt>
          <cx:pt idx="35784">21064.5</cx:pt>
          <cx:pt idx="35785">26086.5</cx:pt>
          <cx:pt idx="35786">8068.5</cx:pt>
          <cx:pt idx="35787">7875</cx:pt>
          <cx:pt idx="35788">6183</cx:pt>
          <cx:pt idx="35789">28570.5</cx:pt>
          <cx:pt idx="35790">17167.5</cx:pt>
          <cx:pt idx="35791">58567.5</cx:pt>
          <cx:pt idx="35792">33579</cx:pt>
          <cx:pt idx="35793">40441.5</cx:pt>
          <cx:pt idx="35794">33394.5</cx:pt>
          <cx:pt idx="35795">46084.5</cx:pt>
          <cx:pt idx="35796">19480.5</cx:pt>
          <cx:pt idx="35797">13455</cx:pt>
          <cx:pt idx="35798">13068</cx:pt>
          <cx:pt idx="35799">18562.5</cx:pt>
          <cx:pt idx="35800">48199.5</cx:pt>
          <cx:pt idx="35801">46084.5</cx:pt>
          <cx:pt idx="35802">52888.5</cx:pt>
          <cx:pt idx="35803">19602</cx:pt>
          <cx:pt idx="35804">25942.5</cx:pt>
          <cx:pt idx="35805">22500</cx:pt>
          <cx:pt idx="35806">20515.5</cx:pt>
          <cx:pt idx="35807">6750</cx:pt>
          <cx:pt idx="35808">11709</cx:pt>
          <cx:pt idx="35809">20160</cx:pt>
          <cx:pt idx="35810">36261</cx:pt>
          <cx:pt idx="35811">12870</cx:pt>
          <cx:pt idx="35812">17167.5</cx:pt>
          <cx:pt idx="35813">40320</cx:pt>
          <cx:pt idx="35814">17775</cx:pt>
          <cx:pt idx="35815">21829.5</cx:pt>
          <cx:pt idx="35816">24228</cx:pt>
          <cx:pt idx="35817">36459</cx:pt>
          <cx:pt idx="35818">18760.5</cx:pt>
          <cx:pt idx="35819">18891</cx:pt>
          <cx:pt idx="35820">13018.5</cx:pt>
          <cx:pt idx="35821">50503.5</cx:pt>
          <cx:pt idx="35822">18544.5</cx:pt>
          <cx:pt idx="35823">9000</cx:pt>
          <cx:pt idx="35824">47794.5</cx:pt>
          <cx:pt idx="35825">36796.5</cx:pt>
          <cx:pt idx="35826">20052</cx:pt>
          <cx:pt idx="35827">12658.5</cx:pt>
          <cx:pt idx="35828">20079</cx:pt>
          <cx:pt idx="35829">43299</cx:pt>
          <cx:pt idx="35830">54436.5</cx:pt>
          <cx:pt idx="35831">31653</cx:pt>
          <cx:pt idx="35832">38385</cx:pt>
          <cx:pt idx="35833">41692.5</cx:pt>
          <cx:pt idx="35834">5152.5</cx:pt>
          <cx:pt idx="35835">13473</cx:pt>
          <cx:pt idx="35836">26698.5</cx:pt>
          <cx:pt idx="35837">38452.5</cx:pt>
          <cx:pt idx="35838">18171</cx:pt>
          <cx:pt idx="35839">40797</cx:pt>
          <cx:pt idx="35840">29691</cx:pt>
          <cx:pt idx="35841">13918.5</cx:pt>
          <cx:pt idx="35842">24939</cx:pt>
          <cx:pt idx="35843">27193.5</cx:pt>
          <cx:pt idx="35844">20367</cx:pt>
          <cx:pt idx="35845">16227</cx:pt>
          <cx:pt idx="35846">32800.5</cx:pt>
          <cx:pt idx="35847">23260.5</cx:pt>
          <cx:pt idx="35848">12442.5</cx:pt>
          <cx:pt idx="35849">12501</cx:pt>
          <cx:pt idx="35850">16978.5</cx:pt>
          <cx:pt idx="35851">33025.5</cx:pt>
          <cx:pt idx="35852">11326.5</cx:pt>
          <cx:pt idx="35853">10773</cx:pt>
          <cx:pt idx="35854">13059</cx:pt>
          <cx:pt idx="35855">28408.5</cx:pt>
          <cx:pt idx="35856">16236</cx:pt>
          <cx:pt idx="35857">12703.5</cx:pt>
          <cx:pt idx="35858">6750</cx:pt>
          <cx:pt idx="35859">34578</cx:pt>
          <cx:pt idx="35860">15808.5</cx:pt>
          <cx:pt idx="35861">42696</cx:pt>
          <cx:pt idx="35862">49428</cx:pt>
          <cx:pt idx="35863">45553.5</cx:pt>
          <cx:pt idx="35864">17095.5</cx:pt>
          <cx:pt idx="35865">44991</cx:pt>
          <cx:pt idx="35866">21181.5</cx:pt>
          <cx:pt idx="35867">12334.5</cx:pt>
          <cx:pt idx="35868">10017</cx:pt>
          <cx:pt idx="35869">26874</cx:pt>
          <cx:pt idx="35870">33376.5</cx:pt>
          <cx:pt idx="35871">64147.5</cx:pt>
          <cx:pt idx="35872">62311.5</cx:pt>
          <cx:pt idx="35873">17905.5</cx:pt>
          <cx:pt idx="35874">31153.5</cx:pt>
          <cx:pt idx="35875">17167.5</cx:pt>
          <cx:pt idx="35876">37809</cx:pt>
          <cx:pt idx="35877">15241.5</cx:pt>
          <cx:pt idx="35878">7456.5</cx:pt>
          <cx:pt idx="35879">39717</cx:pt>
          <cx:pt idx="35880">31770</cx:pt>
          <cx:pt idx="35881">15750</cx:pt>
          <cx:pt idx="35882">23589</cx:pt>
          <cx:pt idx="35883">18031.5</cx:pt>
          <cx:pt idx="35884">24831</cx:pt>
          <cx:pt idx="35885">20002.5</cx:pt>
          <cx:pt idx="35886">15241.5</cx:pt>
          <cx:pt idx="35887">12870</cx:pt>
          <cx:pt idx="35888">7632</cx:pt>
          <cx:pt idx="35889">24043.5</cx:pt>
          <cx:pt idx="35890">13207.5</cx:pt>
          <cx:pt idx="35891">10125</cx:pt>
          <cx:pt idx="35892">10125</cx:pt>
          <cx:pt idx="35893">20947.5</cx:pt>
          <cx:pt idx="35894">33484.5</cx:pt>
          <cx:pt idx="35895">34537.5</cx:pt>
          <cx:pt idx="35896">42385.5</cx:pt>
          <cx:pt idx="35897">31261.5</cx:pt>
          <cx:pt idx="35898">17019</cx:pt>
          <cx:pt idx="35899">26316</cx:pt>
          <cx:pt idx="35900">30528</cx:pt>
          <cx:pt idx="35901">19260</cx:pt>
          <cx:pt idx="35902">49630.5</cx:pt>
          <cx:pt idx="35903">24246</cx:pt>
          <cx:pt idx="35904">30208.5</cx:pt>
          <cx:pt idx="35905">24835.5</cx:pt>
          <cx:pt idx="35906">35869.5</cx:pt>
          <cx:pt idx="35907">38988</cx:pt>
          <cx:pt idx="35908">20191.5</cx:pt>
          <cx:pt idx="35909">22365</cx:pt>
          <cx:pt idx="35910">31887</cx:pt>
          <cx:pt idx="35911">22599</cx:pt>
          <cx:pt idx="35912">35937</cx:pt>
          <cx:pt idx="35913">21703.5</cx:pt>
          <cx:pt idx="35914">32931</cx:pt>
          <cx:pt idx="35915">43501.5</cx:pt>
          <cx:pt idx="35916">22311</cx:pt>
          <cx:pt idx="35917">25195.5</cx:pt>
          <cx:pt idx="35918">12001.5</cx:pt>
          <cx:pt idx="35919">21460.5</cx:pt>
          <cx:pt idx="35920">45000</cx:pt>
          <cx:pt idx="35921">29785.5</cx:pt>
          <cx:pt idx="35922">29781</cx:pt>
          <cx:pt idx="35923">31464</cx:pt>
          <cx:pt idx="35924">36108</cx:pt>
          <cx:pt idx="35925">39438</cx:pt>
          <cx:pt idx="35926">15966</cx:pt>
          <cx:pt idx="35927">23773.5</cx:pt>
          <cx:pt idx="35928">23994</cx:pt>
          <cx:pt idx="35929">51543</cx:pt>
          <cx:pt idx="35930">31653</cx:pt>
          <cx:pt idx="35931">21865.5</cx:pt>
          <cx:pt idx="35932">34573.5</cx:pt>
          <cx:pt idx="35933">26212.5</cx:pt>
          <cx:pt idx="35934">44568</cx:pt>
          <cx:pt idx="35935">43465.5</cx:pt>
          <cx:pt idx="35936">25542</cx:pt>
          <cx:pt idx="35937">31018.5</cx:pt>
          <cx:pt idx="35938">17199</cx:pt>
          <cx:pt idx="35939">19705.5</cx:pt>
          <cx:pt idx="35940">18751.5</cx:pt>
          <cx:pt idx="35941">30937.5</cx:pt>
          <cx:pt idx="35942">9976.5</cx:pt>
          <cx:pt idx="35943">14625</cx:pt>
          <cx:pt idx="35944">12375</cx:pt>
          <cx:pt idx="35945">24894</cx:pt>
          <cx:pt idx="35946">21375</cx:pt>
          <cx:pt idx="35947">14008.5</cx:pt>
          <cx:pt idx="35948">52681.5</cx:pt>
          <cx:pt idx="35949">42642</cx:pt>
          <cx:pt idx="35950">41674.5</cx:pt>
          <cx:pt idx="35951">49630.5</cx:pt>
          <cx:pt idx="35952">9828</cx:pt>
          <cx:pt idx="35953">13968</cx:pt>
          <cx:pt idx="35954">13500</cx:pt>
          <cx:pt idx="35955">11439</cx:pt>
          <cx:pt idx="35956">9000</cx:pt>
          <cx:pt idx="35957">19849.5</cx:pt>
          <cx:pt idx="35958">19062</cx:pt>
          <cx:pt idx="35959">12528</cx:pt>
          <cx:pt idx="35960">22491</cx:pt>
          <cx:pt idx="35961">24187.5</cx:pt>
          <cx:pt idx="35962">9670.5</cx:pt>
          <cx:pt idx="35963">26217</cx:pt>
          <cx:pt idx="35964">24412.5</cx:pt>
          <cx:pt idx="35965">17032.5</cx:pt>
          <cx:pt idx="35966">34951.5</cx:pt>
          <cx:pt idx="35967">11826</cx:pt>
          <cx:pt idx="35968">7722</cx:pt>
          <cx:pt idx="35969">26217</cx:pt>
          <cx:pt idx="35970">21775.5</cx:pt>
          <cx:pt idx="35971">32539.5</cx:pt>
          <cx:pt idx="35972">12204</cx:pt>
          <cx:pt idx="35973">17415</cx:pt>
          <cx:pt idx="35974">15750</cx:pt>
          <cx:pt idx="35975">17563.5</cx:pt>
          <cx:pt idx="35976">30136.5</cx:pt>
          <cx:pt idx="35977">29529</cx:pt>
          <cx:pt idx="35978">23292</cx:pt>
          <cx:pt idx="35979">14751</cx:pt>
          <cx:pt idx="35980">16695</cx:pt>
          <cx:pt idx="35981">24075</cx:pt>
          <cx:pt idx="35982">24709.5</cx:pt>
          <cx:pt idx="35983">13500</cx:pt>
          <cx:pt idx="35984">21528</cx:pt>
          <cx:pt idx="35985">15966</cx:pt>
          <cx:pt idx="35986">30420</cx:pt>
          <cx:pt idx="35987">31140</cx:pt>
          <cx:pt idx="35988">22689</cx:pt>
          <cx:pt idx="35989">16753.5</cx:pt>
          <cx:pt idx="35990">31153.5</cx:pt>
          <cx:pt idx="35991">61002</cx:pt>
          <cx:pt idx="35992">15790.5</cx:pt>
          <cx:pt idx="35993">17838</cx:pt>
          <cx:pt idx="35994">16069.5</cx:pt>
          <cx:pt idx="35995">19867.5</cx:pt>
          <cx:pt idx="35996">23773.5</cx:pt>
          <cx:pt idx="35997">26779.5</cx:pt>
          <cx:pt idx="35998">6750</cx:pt>
          <cx:pt idx="35999">43546.5</cx:pt>
          <cx:pt idx="36000">24363</cx:pt>
          <cx:pt idx="36001">20034</cx:pt>
          <cx:pt idx="36002">26086.5</cx:pt>
          <cx:pt idx="36003">6750</cx:pt>
          <cx:pt idx="36004">14112</cx:pt>
          <cx:pt idx="36005">33484.5</cx:pt>
          <cx:pt idx="36006">23692.5</cx:pt>
          <cx:pt idx="36007">16551</cx:pt>
          <cx:pt idx="36008">54814.5</cx:pt>
          <cx:pt idx="36009">30483</cx:pt>
          <cx:pt idx="36010">47583</cx:pt>
          <cx:pt idx="36011">31630.5</cx:pt>
          <cx:pt idx="36012">20250</cx:pt>
          <cx:pt idx="36013">12694.5</cx:pt>
          <cx:pt idx="36014">38686.5</cx:pt>
          <cx:pt idx="36015">31000.5</cx:pt>
          <cx:pt idx="36016">14940</cx:pt>
          <cx:pt idx="36017">38686.5</cx:pt>
          <cx:pt idx="36018">31653</cx:pt>
          <cx:pt idx="36019">39474</cx:pt>
          <cx:pt idx="36020">30717</cx:pt>
          <cx:pt idx="36021">14485.5</cx:pt>
          <cx:pt idx="36022">13500</cx:pt>
          <cx:pt idx="36023">34524</cx:pt>
          <cx:pt idx="36024">20151</cx:pt>
          <cx:pt idx="36025">27193.5</cx:pt>
          <cx:pt idx="36026">30078</cx:pt>
          <cx:pt idx="36027">40486.5</cx:pt>
          <cx:pt idx="36028">30708</cx:pt>
          <cx:pt idx="36029">36220.5</cx:pt>
          <cx:pt idx="36030">24561</cx:pt>
          <cx:pt idx="36031">16047</cx:pt>
          <cx:pt idx="36032">21780</cx:pt>
          <cx:pt idx="36033">7686</cx:pt>
          <cx:pt idx="36034">14157</cx:pt>
          <cx:pt idx="36035">9972</cx:pt>
          <cx:pt idx="36036">13189.5</cx:pt>
          <cx:pt idx="36037">13387.5</cx:pt>
          <cx:pt idx="36038">22491</cx:pt>
          <cx:pt idx="36039">30073.5</cx:pt>
          <cx:pt idx="36040">35734.5</cx:pt>
          <cx:pt idx="36041">27544.5</cx:pt>
          <cx:pt idx="36042">21937.5</cx:pt>
          <cx:pt idx="36043">9000</cx:pt>
          <cx:pt idx="36044">33376.5</cx:pt>
          <cx:pt idx="36045">26923.5</cx:pt>
          <cx:pt idx="36046">24835.5</cx:pt>
          <cx:pt idx="36047">29839.5</cx:pt>
          <cx:pt idx="36048">10125</cx:pt>
          <cx:pt idx="36049">17883</cx:pt>
          <cx:pt idx="36050">17527.5</cx:pt>
          <cx:pt idx="36051">11664</cx:pt>
          <cx:pt idx="36052">23089.5</cx:pt>
          <cx:pt idx="36053">38016</cx:pt>
          <cx:pt idx="36054">35698.5</cx:pt>
          <cx:pt idx="36055">19260</cx:pt>
          <cx:pt idx="36056">24232.5</cx:pt>
          <cx:pt idx="36057">12640.5</cx:pt>
          <cx:pt idx="36058">70713</cx:pt>
          <cx:pt idx="36059">19071</cx:pt>
          <cx:pt idx="36060">33025.5</cx:pt>
          <cx:pt idx="36061">33750</cx:pt>
          <cx:pt idx="36062">25618.5</cx:pt>
          <cx:pt idx="36063">47295</cx:pt>
          <cx:pt idx="36064">32170.5</cx:pt>
          <cx:pt idx="36065">20281.5</cx:pt>
          <cx:pt idx="36066">36211.5</cx:pt>
          <cx:pt idx="36067">30942</cx:pt>
          <cx:pt idx="36068">28903.5</cx:pt>
          <cx:pt idx="36069">9000</cx:pt>
          <cx:pt idx="36070">54031.5</cx:pt>
          <cx:pt idx="36071">38416.5</cx:pt>
          <cx:pt idx="36072">31567.5</cx:pt>
          <cx:pt idx="36073">12726</cx:pt>
          <cx:pt idx="36074">26446.5</cx:pt>
          <cx:pt idx="36075">27027</cx:pt>
          <cx:pt idx="36076">34375.5</cx:pt>
          <cx:pt idx="36077">32472</cx:pt>
          <cx:pt idx="36078">26779.5</cx:pt>
          <cx:pt idx="36079">24732</cx:pt>
          <cx:pt idx="36080">22621.5</cx:pt>
          <cx:pt idx="36081">41355</cx:pt>
          <cx:pt idx="36082">21672</cx:pt>
          <cx:pt idx="36083">17104.5</cx:pt>
          <cx:pt idx="36084">41791.5</cx:pt>
          <cx:pt idx="36085">29956.5</cx:pt>
          <cx:pt idx="36086">15345</cx:pt>
          <cx:pt idx="36087">13500</cx:pt>
          <cx:pt idx="36088">43020</cx:pt>
          <cx:pt idx="36089">21100.5</cx:pt>
          <cx:pt idx="36090">56092.5</cx:pt>
          <cx:pt idx="36091">13963.5</cx:pt>
          <cx:pt idx="36092">24246</cx:pt>
          <cx:pt idx="36093">20979</cx:pt>
          <cx:pt idx="36094">37800</cx:pt>
          <cx:pt idx="36095">16047</cx:pt>
          <cx:pt idx="36096">57037.5</cx:pt>
          <cx:pt idx="36097">42790.5</cx:pt>
          <cx:pt idx="36098">9000</cx:pt>
          <cx:pt idx="36099">16488</cx:pt>
          <cx:pt idx="36100">9000</cx:pt>
          <cx:pt idx="36101">17761.5</cx:pt>
          <cx:pt idx="36102">25101</cx:pt>
          <cx:pt idx="36103">21775.5</cx:pt>
          <cx:pt idx="36104">57037.5</cx:pt>
          <cx:pt idx="36105">32206.5</cx:pt>
          <cx:pt idx="36106">24507</cx:pt>
          <cx:pt idx="36107">28863</cx:pt>
          <cx:pt idx="36108">13500</cx:pt>
          <cx:pt idx="36109">19264.5</cx:pt>
          <cx:pt idx="36110">14791.5</cx:pt>
          <cx:pt idx="36111">24750</cx:pt>
          <cx:pt idx="36112">31315.5</cx:pt>
          <cx:pt idx="36113">14085</cx:pt>
          <cx:pt idx="36114">31653</cx:pt>
          <cx:pt idx="36115">18261</cx:pt>
          <cx:pt idx="36116">60390</cx:pt>
          <cx:pt idx="36117">13792.5</cx:pt>
          <cx:pt idx="36118">41404.5</cx:pt>
          <cx:pt idx="36119">7402.5</cx:pt>
          <cx:pt idx="36120">14040</cx:pt>
          <cx:pt idx="36121">18265.5</cx:pt>
          <cx:pt idx="36122">85585.5</cx:pt>
          <cx:pt idx="36123">27859.5</cx:pt>
          <cx:pt idx="36124">19503</cx:pt>
          <cx:pt idx="36125">6084</cx:pt>
          <cx:pt idx="36126">24813</cx:pt>
          <cx:pt idx="36127">15138</cx:pt>
          <cx:pt idx="36128">11430</cx:pt>
          <cx:pt idx="36129">20367</cx:pt>
          <cx:pt idx="36130">19125</cx:pt>
          <cx:pt idx="36131">79065</cx:pt>
          <cx:pt idx="36132">30298.5</cx:pt>
          <cx:pt idx="36133">22500</cx:pt>
          <cx:pt idx="36134">26743.5</cx:pt>
          <cx:pt idx="36135">21699</cx:pt>
          <cx:pt idx="36136">23719.5</cx:pt>
          <cx:pt idx="36137">44748</cx:pt>
          <cx:pt idx="36138">18274.5</cx:pt>
          <cx:pt idx="36139">18621</cx:pt>
          <cx:pt idx="36140">39469.5</cx:pt>
          <cx:pt idx="36141">55507.5</cx:pt>
          <cx:pt idx="36142">17199</cx:pt>
          <cx:pt idx="36143">19125</cx:pt>
          <cx:pt idx="36144">43587</cx:pt>
          <cx:pt idx="36145">26527.5</cx:pt>
          <cx:pt idx="36146">8613</cx:pt>
          <cx:pt idx="36147">47911.5</cx:pt>
          <cx:pt idx="36148">52474.5</cx:pt>
          <cx:pt idx="36149">20124</cx:pt>
          <cx:pt idx="36150">25348.5</cx:pt>
          <cx:pt idx="36151">14638.5</cx:pt>
          <cx:pt idx="36152">30280.5</cx:pt>
          <cx:pt idx="36153">16650</cx:pt>
          <cx:pt idx="36154">41629.5</cx:pt>
          <cx:pt idx="36155">12375</cx:pt>
          <cx:pt idx="36156">34780.5</cx:pt>
          <cx:pt idx="36157">51876</cx:pt>
          <cx:pt idx="36158">19836</cx:pt>
          <cx:pt idx="36159">23796</cx:pt>
          <cx:pt idx="36160">40189.5</cx:pt>
          <cx:pt idx="36161">33025.5</cx:pt>
          <cx:pt idx="36162">30150</cx:pt>
          <cx:pt idx="36163">53167.5</cx:pt>
          <cx:pt idx="36164">24111</cx:pt>
          <cx:pt idx="36165">26509.5</cx:pt>
          <cx:pt idx="36166">54184.5</cx:pt>
          <cx:pt idx="36167">37714.5</cx:pt>
          <cx:pt idx="36168">32458.5</cx:pt>
          <cx:pt idx="36169">12766.5</cx:pt>
          <cx:pt idx="36170">43443</cx:pt>
          <cx:pt idx="36171">29416.5</cx:pt>
          <cx:pt idx="36172">11034</cx:pt>
          <cx:pt idx="36173">12082.5</cx:pt>
          <cx:pt idx="36174">24885</cx:pt>
          <cx:pt idx="36175">36292.5</cx:pt>
          <cx:pt idx="36176">42642</cx:pt>
          <cx:pt idx="36177">13068</cx:pt>
          <cx:pt idx="36178">30204</cx:pt>
          <cx:pt idx="36179">21775.5</cx:pt>
          <cx:pt idx="36180">62185.5</cx:pt>
          <cx:pt idx="36181">24088.5</cx:pt>
          <cx:pt idx="36182">13500</cx:pt>
          <cx:pt idx="36183">12298.5</cx:pt>
          <cx:pt idx="36184">31500</cx:pt>
          <cx:pt idx="36185">40617</cx:pt>
          <cx:pt idx="36186">22050</cx:pt>
          <cx:pt idx="36187">36459</cx:pt>
          <cx:pt idx="36188">16002</cx:pt>
          <cx:pt idx="36189">10651.5</cx:pt>
          <cx:pt idx="36190">16204.5</cx:pt>
          <cx:pt idx="36191">36459</cx:pt>
          <cx:pt idx="36192">5089.5</cx:pt>
          <cx:pt idx="36193">23715</cx:pt>
          <cx:pt idx="36194">26446.5</cx:pt>
          <cx:pt idx="36195">17802</cx:pt>
          <cx:pt idx="36196">34380</cx:pt>
          <cx:pt idx="36197">13500</cx:pt>
          <cx:pt idx="36198">23494.5</cx:pt>
          <cx:pt idx="36199">21627</cx:pt>
          <cx:pt idx="36200">17550</cx:pt>
          <cx:pt idx="36201">15664.5</cx:pt>
          <cx:pt idx="36202">13914</cx:pt>
          <cx:pt idx="36203">48033</cx:pt>
          <cx:pt idx="36204">16384.5</cx:pt>
          <cx:pt idx="36205">37818</cx:pt>
          <cx:pt idx="36206">32076</cx:pt>
          <cx:pt idx="36207">13059</cx:pt>
          <cx:pt idx="36208">18864</cx:pt>
          <cx:pt idx="36209">11250</cx:pt>
          <cx:pt idx="36210">20263.5</cx:pt>
          <cx:pt idx="36211">31599</cx:pt>
          <cx:pt idx="36212">55377</cx:pt>
          <cx:pt idx="36213">48681</cx:pt>
          <cx:pt idx="36214">54157.5</cx:pt>
          <cx:pt idx="36215">24561</cx:pt>
          <cx:pt idx="36216">23076</cx:pt>
          <cx:pt idx="36217">19129.5</cx:pt>
          <cx:pt idx="36218">59094</cx:pt>
          <cx:pt idx="36219">14850</cx:pt>
          <cx:pt idx="36220">47322</cx:pt>
          <cx:pt idx="36221">34110</cx:pt>
          <cx:pt idx="36222">8856</cx:pt>
          <cx:pt idx="36223">13500</cx:pt>
          <cx:pt idx="36224">15790.5</cx:pt>
          <cx:pt idx="36225">33993</cx:pt>
          <cx:pt idx="36226">11812.5</cx:pt>
          <cx:pt idx="36227">17046</cx:pt>
          <cx:pt idx="36228">19660.5</cx:pt>
          <cx:pt idx="36229">23971.5</cx:pt>
          <cx:pt idx="36230">51552</cx:pt>
          <cx:pt idx="36231">24057</cx:pt>
          <cx:pt idx="36232">31464</cx:pt>
          <cx:pt idx="36233">41625</cx:pt>
          <cx:pt idx="36234">25407</cx:pt>
          <cx:pt idx="36235">23931</cx:pt>
          <cx:pt idx="36236">10309.5</cx:pt>
          <cx:pt idx="36237">14067</cx:pt>
          <cx:pt idx="36238">16200</cx:pt>
          <cx:pt idx="36239">26446.5</cx:pt>
          <cx:pt idx="36240">29250</cx:pt>
          <cx:pt idx="36241">19125</cx:pt>
          <cx:pt idx="36242">36292.5</cx:pt>
          <cx:pt idx="36243">19125</cx:pt>
          <cx:pt idx="36244">25488</cx:pt>
          <cx:pt idx="36245">9000</cx:pt>
          <cx:pt idx="36246">51543</cx:pt>
          <cx:pt idx="36247">11430</cx:pt>
          <cx:pt idx="36248">24750</cx:pt>
          <cx:pt idx="36249">9000</cx:pt>
          <cx:pt idx="36250">10125</cx:pt>
          <cx:pt idx="36251">27423</cx:pt>
          <cx:pt idx="36252">11875.5</cx:pt>
          <cx:pt idx="36253">27463.5</cx:pt>
          <cx:pt idx="36254">20686.5</cx:pt>
          <cx:pt idx="36255">31653</cx:pt>
          <cx:pt idx="36256">37800</cx:pt>
          <cx:pt idx="36257">12375</cx:pt>
          <cx:pt idx="36258">49873.5</cx:pt>
          <cx:pt idx="36259">22527</cx:pt>
          <cx:pt idx="36260">24768</cx:pt>
          <cx:pt idx="36261">44766</cx:pt>
          <cx:pt idx="36262">27009</cx:pt>
          <cx:pt idx="36263">16033.5</cx:pt>
          <cx:pt idx="36264">31153.5</cx:pt>
          <cx:pt idx="36265">15151.5</cx:pt>
          <cx:pt idx="36266">34780.5</cx:pt>
          <cx:pt idx="36267">27679.5</cx:pt>
          <cx:pt idx="36268">37800</cx:pt>
          <cx:pt idx="36269">47794.5</cx:pt>
          <cx:pt idx="36270">28674</cx:pt>
          <cx:pt idx="36271">11515.5</cx:pt>
          <cx:pt idx="36272">45315</cx:pt>
          <cx:pt idx="36273">56290.5</cx:pt>
          <cx:pt idx="36274">32521.5</cx:pt>
          <cx:pt idx="36275">24876</cx:pt>
          <cx:pt idx="36276">36328.5</cx:pt>
          <cx:pt idx="36277">46368</cx:pt>
          <cx:pt idx="36278">15543</cx:pt>
          <cx:pt idx="36279">30690</cx:pt>
          <cx:pt idx="36280">7893</cx:pt>
          <cx:pt idx="36281">31333.5</cx:pt>
          <cx:pt idx="36282">26217</cx:pt>
          <cx:pt idx="36283">30573</cx:pt>
          <cx:pt idx="36284">26217</cx:pt>
          <cx:pt idx="36285">51948</cx:pt>
          <cx:pt idx="36286">24475.5</cx:pt>
          <cx:pt idx="36287">23494.5</cx:pt>
          <cx:pt idx="36288">27859.5</cx:pt>
          <cx:pt idx="36289">37602</cx:pt>
          <cx:pt idx="36290">16164</cx:pt>
          <cx:pt idx="36291">21420</cx:pt>
          <cx:pt idx="36292">31630.5</cx:pt>
          <cx:pt idx="36293">31288.5</cx:pt>
          <cx:pt idx="36294">56029.5</cx:pt>
          <cx:pt idx="36295">96214.5</cx:pt>
          <cx:pt idx="36296">30528</cx:pt>
          <cx:pt idx="36297">45409.5</cx:pt>
          <cx:pt idx="36298">46084.5</cx:pt>
          <cx:pt idx="36299">26986.5</cx:pt>
          <cx:pt idx="36300">31945.5</cx:pt>
          <cx:pt idx="36301">15660</cx:pt>
          <cx:pt idx="36302">28084.5</cx:pt>
          <cx:pt idx="36303">19449</cx:pt>
          <cx:pt idx="36304">51385.5</cx:pt>
          <cx:pt idx="36305">36864</cx:pt>
          <cx:pt idx="36306">8140.5</cx:pt>
          <cx:pt idx="36307">31153.5</cx:pt>
          <cx:pt idx="36308">29601</cx:pt>
          <cx:pt idx="36309">34132.5</cx:pt>
          <cx:pt idx="36310">27283.5</cx:pt>
          <cx:pt idx="36311">22752</cx:pt>
          <cx:pt idx="36312">25816.5</cx:pt>
          <cx:pt idx="36313">10341</cx:pt>
          <cx:pt idx="36314">30078</cx:pt>
          <cx:pt idx="36315">9121.5</cx:pt>
          <cx:pt idx="36316">32017.5</cx:pt>
          <cx:pt idx="36317">18643.5</cx:pt>
          <cx:pt idx="36318">44617.5</cx:pt>
          <cx:pt idx="36319">25969.5</cx:pt>
          <cx:pt idx="36320">26208</cx:pt>
          <cx:pt idx="36321">21775.5</cx:pt>
          <cx:pt idx="36322">29439</cx:pt>
          <cx:pt idx="36323">21339</cx:pt>
          <cx:pt idx="36324">53455.5</cx:pt>
          <cx:pt idx="36325">30204</cx:pt>
          <cx:pt idx="36326">12730.5</cx:pt>
          <cx:pt idx="36327">21280.5</cx:pt>
          <cx:pt idx="36328">38835</cx:pt>
          <cx:pt idx="36329">21739.5</cx:pt>
          <cx:pt idx="36330">24885</cx:pt>
          <cx:pt idx="36331">25704</cx:pt>
          <cx:pt idx="36332">25317</cx:pt>
          <cx:pt idx="36333">14647.5</cx:pt>
          <cx:pt idx="36334">16069.5</cx:pt>
          <cx:pt idx="36335">35392.5</cx:pt>
          <cx:pt idx="36336">8172</cx:pt>
          <cx:pt idx="36337">9000</cx:pt>
          <cx:pt idx="36338">24750</cx:pt>
          <cx:pt idx="36339">13500</cx:pt>
          <cx:pt idx="36340">21460.5</cx:pt>
          <cx:pt idx="36341">24930</cx:pt>
          <cx:pt idx="36342">44694</cx:pt>
          <cx:pt idx="36343">32845.5</cx:pt>
          <cx:pt idx="36344">47443.5</cx:pt>
          <cx:pt idx="36345">38250</cx:pt>
          <cx:pt idx="36346">32305.5</cx:pt>
          <cx:pt idx="36347">43195.5</cx:pt>
          <cx:pt idx="36348">19512</cx:pt>
          <cx:pt idx="36349">7123.5</cx:pt>
          <cx:pt idx="36350">27652.5</cx:pt>
          <cx:pt idx="36351">31261.5</cx:pt>
          <cx:pt idx="36352">33025.5</cx:pt>
          <cx:pt idx="36353">28890</cx:pt>
          <cx:pt idx="36354">29614.5</cx:pt>
          <cx:pt idx="36355">13711.5</cx:pt>
          <cx:pt idx="36356">26640</cx:pt>
          <cx:pt idx="36357">11799</cx:pt>
          <cx:pt idx="36358">45409.5</cx:pt>
          <cx:pt idx="36359">52168.5</cx:pt>
          <cx:pt idx="36360">20619</cx:pt>
          <cx:pt idx="36361">18256.5</cx:pt>
          <cx:pt idx="36362">30312</cx:pt>
          <cx:pt idx="36363">33502.5</cx:pt>
          <cx:pt idx="36364">42066</cx:pt>
          <cx:pt idx="36365">9531</cx:pt>
          <cx:pt idx="36366">28588.5</cx:pt>
          <cx:pt idx="36367">26217</cx:pt>
          <cx:pt idx="36368">32053.5</cx:pt>
          <cx:pt idx="36369">8532</cx:pt>
          <cx:pt idx="36370">13500</cx:pt>
          <cx:pt idx="36371">20250</cx:pt>
          <cx:pt idx="36372">46084.5</cx:pt>
          <cx:pt idx="36373">36553.5</cx:pt>
          <cx:pt idx="36374">16456.5</cx:pt>
          <cx:pt idx="36375">31675.5</cx:pt>
          <cx:pt idx="36376">6750</cx:pt>
          <cx:pt idx="36377">13090.5</cx:pt>
          <cx:pt idx="36378">32278.5</cx:pt>
          <cx:pt idx="36379">4554</cx:pt>
          <cx:pt idx="36380">25128</cx:pt>
          <cx:pt idx="36381">68980.5</cx:pt>
          <cx:pt idx="36382">37800</cx:pt>
          <cx:pt idx="36383">51948</cx:pt>
          <cx:pt idx="36384">17446.5</cx:pt>
          <cx:pt idx="36385">30078</cx:pt>
          <cx:pt idx="36386">13500</cx:pt>
          <cx:pt idx="36387">23620.5</cx:pt>
          <cx:pt idx="36388">34596</cx:pt>
          <cx:pt idx="36389">34132.5</cx:pt>
          <cx:pt idx="36390">15502.5</cx:pt>
          <cx:pt idx="36391">26325</cx:pt>
          <cx:pt idx="36392">35626.5</cx:pt>
          <cx:pt idx="36393">26388</cx:pt>
          <cx:pt idx="36394">26284.5</cx:pt>
          <cx:pt idx="36395">27724.5</cx:pt>
          <cx:pt idx="36396">43839</cx:pt>
          <cx:pt idx="36397">26217</cx:pt>
          <cx:pt idx="36398">15138</cx:pt>
          <cx:pt idx="36399">57352.5</cx:pt>
          <cx:pt idx="36400">11488.5</cx:pt>
          <cx:pt idx="36401">31653</cx:pt>
          <cx:pt idx="36402">31500</cx:pt>
          <cx:pt idx="36403">25537.5</cx:pt>
          <cx:pt idx="36404">49212</cx:pt>
          <cx:pt idx="36405">23089.5</cx:pt>
          <cx:pt idx="36406">33808.5</cx:pt>
          <cx:pt idx="36407">52168.5</cx:pt>
          <cx:pt idx="36408">45261</cx:pt>
          <cx:pt idx="36409">22500</cx:pt>
          <cx:pt idx="36410">34825.5</cx:pt>
          <cx:pt idx="36411">34524</cx:pt>
          <cx:pt idx="36412">44302.5</cx:pt>
          <cx:pt idx="36413">13918.5</cx:pt>
          <cx:pt idx="36414">20565</cx:pt>
          <cx:pt idx="36415">16452</cx:pt>
          <cx:pt idx="36416">16321.5</cx:pt>
          <cx:pt idx="36417">9000</cx:pt>
          <cx:pt idx="36418">13963.5</cx:pt>
          <cx:pt idx="36419">10125</cx:pt>
          <cx:pt idx="36420">29862</cx:pt>
          <cx:pt idx="36421">22468.5</cx:pt>
          <cx:pt idx="36422">13554</cx:pt>
          <cx:pt idx="36423">62829</cx:pt>
          <cx:pt idx="36424">6525</cx:pt>
          <cx:pt idx="36425">53455.5</cx:pt>
          <cx:pt idx="36426">31153.5</cx:pt>
          <cx:pt idx="36427">20065.5</cx:pt>
          <cx:pt idx="36428">27679.5</cx:pt>
          <cx:pt idx="36429">31410</cx:pt>
          <cx:pt idx="36430">11065.5</cx:pt>
          <cx:pt idx="36431">33394.5</cx:pt>
          <cx:pt idx="36432">21910.5</cx:pt>
          <cx:pt idx="36433">17739</cx:pt>
          <cx:pt idx="36434">12024</cx:pt>
          <cx:pt idx="36435">19989</cx:pt>
          <cx:pt idx="36436">31522.5</cx:pt>
          <cx:pt idx="36437">12433.5</cx:pt>
          <cx:pt idx="36438">27193.5</cx:pt>
          <cx:pt idx="36439">25524</cx:pt>
          <cx:pt idx="36440">16506</cx:pt>
          <cx:pt idx="36441">22999.5</cx:pt>
          <cx:pt idx="36442">26640</cx:pt>
          <cx:pt idx="36443">30433.5</cx:pt>
          <cx:pt idx="36444">33403.5</cx:pt>
          <cx:pt idx="36445">13189.5</cx:pt>
          <cx:pt idx="36446">33394.5</cx:pt>
          <cx:pt idx="36447">28980</cx:pt>
          <cx:pt idx="36448">41800.5</cx:pt>
          <cx:pt idx="36449">45283.5</cx:pt>
          <cx:pt idx="36450">25407</cx:pt>
          <cx:pt idx="36451">26086.5</cx:pt>
          <cx:pt idx="36452">11542.5</cx:pt>
          <cx:pt idx="36453">25150.5</cx:pt>
          <cx:pt idx="36454">42790.5</cx:pt>
          <cx:pt idx="36455">47664</cx:pt>
          <cx:pt idx="36456">24246</cx:pt>
          <cx:pt idx="36457">13500</cx:pt>
          <cx:pt idx="36458">16447.5</cx:pt>
          <cx:pt idx="36459">39586.5</cx:pt>
          <cx:pt idx="36460">10206</cx:pt>
          <cx:pt idx="36461">11668.5</cx:pt>
          <cx:pt idx="36462">30078</cx:pt>
          <cx:pt idx="36463">39109.5</cx:pt>
          <cx:pt idx="36464">54855</cx:pt>
          <cx:pt idx="36465">11835</cx:pt>
          <cx:pt idx="36466">32053.5</cx:pt>
          <cx:pt idx="36467">14562</cx:pt>
          <cx:pt idx="36468">18868.5</cx:pt>
          <cx:pt idx="36469">25663.5</cx:pt>
          <cx:pt idx="36470">18319.5</cx:pt>
          <cx:pt idx="36471">27193.5</cx:pt>
          <cx:pt idx="36472">51840</cx:pt>
          <cx:pt idx="36473">16398</cx:pt>
          <cx:pt idx="36474">30528</cx:pt>
          <cx:pt idx="36475">32625</cx:pt>
          <cx:pt idx="36476">26919</cx:pt>
          <cx:pt idx="36477">59094</cx:pt>
          <cx:pt idx="36478">11250</cx:pt>
          <cx:pt idx="36479">13095</cx:pt>
          <cx:pt idx="36480">33484.5</cx:pt>
          <cx:pt idx="36481">30816</cx:pt>
          <cx:pt idx="36482">26217</cx:pt>
          <cx:pt idx="36483">10998</cx:pt>
          <cx:pt idx="36484">39132</cx:pt>
          <cx:pt idx="36485">11497.5</cx:pt>
          <cx:pt idx="36486">30478.5</cx:pt>
          <cx:pt idx="36487">12001.5</cx:pt>
          <cx:pt idx="36488">23494.5</cx:pt>
          <cx:pt idx="36489">41499</cx:pt>
          <cx:pt idx="36490">20695.5</cx:pt>
          <cx:pt idx="36491">28485</cx:pt>
          <cx:pt idx="36492">12001.5</cx:pt>
          <cx:pt idx="36493">32017.5</cx:pt>
          <cx:pt idx="36494">21541.5</cx:pt>
          <cx:pt idx="36495">30307.5</cx:pt>
          <cx:pt idx="36496">9351</cx:pt>
          <cx:pt idx="36497">9319.5</cx:pt>
          <cx:pt idx="36498">27828</cx:pt>
          <cx:pt idx="36499">16875</cx:pt>
          <cx:pt idx="36500">11835</cx:pt>
          <cx:pt idx="36501">44725.5</cx:pt>
          <cx:pt idx="36502">21964.5</cx:pt>
          <cx:pt idx="36503">7875</cx:pt>
          <cx:pt idx="36504">25348.5</cx:pt>
          <cx:pt idx="36505">13482</cx:pt>
          <cx:pt idx="36506">31630.5</cx:pt>
          <cx:pt idx="36507">36706.5</cx:pt>
          <cx:pt idx="36508">9198</cx:pt>
          <cx:pt idx="36509">15750</cx:pt>
          <cx:pt idx="36510">10125</cx:pt>
          <cx:pt idx="36511">24025.5</cx:pt>
          <cx:pt idx="36512">35937</cx:pt>
          <cx:pt idx="36513">52686</cx:pt>
          <cx:pt idx="36514">16443</cx:pt>
          <cx:pt idx="36515">28165.5</cx:pt>
          <cx:pt idx="36516">31576.5</cx:pt>
          <cx:pt idx="36517">16456.5</cx:pt>
          <cx:pt idx="36518">9000</cx:pt>
          <cx:pt idx="36519">38533.5</cx:pt>
          <cx:pt idx="36520">45814.5</cx:pt>
          <cx:pt idx="36521">28975.5</cx:pt>
          <cx:pt idx="36522">34335</cx:pt>
          <cx:pt idx="36523">32458.5</cx:pt>
          <cx:pt idx="36524">18949.5</cx:pt>
          <cx:pt idx="36525">33025.5</cx:pt>
          <cx:pt idx="36526">16573.5</cx:pt>
          <cx:pt idx="36527">13189.5</cx:pt>
          <cx:pt idx="36528">33246</cx:pt>
          <cx:pt idx="36529">23710.5</cx:pt>
          <cx:pt idx="36530">37692</cx:pt>
          <cx:pt idx="36531">22050</cx:pt>
          <cx:pt idx="36532">6750</cx:pt>
          <cx:pt idx="36533">21384</cx:pt>
          <cx:pt idx="36534">26230.5</cx:pt>
          <cx:pt idx="36535">44275.5</cx:pt>
          <cx:pt idx="36536">11250</cx:pt>
          <cx:pt idx="36537">11628</cx:pt>
          <cx:pt idx="36538">29997</cx:pt>
          <cx:pt idx="36539">26046</cx:pt>
          <cx:pt idx="36540">31261.5</cx:pt>
          <cx:pt idx="36541">9868.5</cx:pt>
          <cx:pt idx="36542">24070.5</cx:pt>
          <cx:pt idx="36543">35950.5</cx:pt>
          <cx:pt idx="36544">28890</cx:pt>
          <cx:pt idx="36545">26446.5</cx:pt>
          <cx:pt idx="36546">59355</cx:pt>
          <cx:pt idx="36547">14859</cx:pt>
          <cx:pt idx="36548">21739.5</cx:pt>
          <cx:pt idx="36549">28503</cx:pt>
          <cx:pt idx="36550">24142.5</cx:pt>
          <cx:pt idx="36551">19044</cx:pt>
          <cx:pt idx="36552">13500</cx:pt>
          <cx:pt idx="36553">39474</cx:pt>
          <cx:pt idx="36554">10026</cx:pt>
          <cx:pt idx="36555">17077.5</cx:pt>
          <cx:pt idx="36556">11002.5</cx:pt>
          <cx:pt idx="36557">54436.5</cx:pt>
          <cx:pt idx="36558">22599</cx:pt>
          <cx:pt idx="36559">15655.5</cx:pt>
          <cx:pt idx="36560">30528</cx:pt>
          <cx:pt idx="36561">22509</cx:pt>
          <cx:pt idx="36562">19516.5</cx:pt>
          <cx:pt idx="36563">21775.5</cx:pt>
          <cx:pt idx="36564">37948.5</cx:pt>
          <cx:pt idx="36565">6066</cx:pt>
          <cx:pt idx="36566">17266.5</cx:pt>
          <cx:pt idx="36567">17986.5</cx:pt>
          <cx:pt idx="36568">30285</cx:pt>
          <cx:pt idx="36569">35743.5</cx:pt>
          <cx:pt idx="36570">29605.5</cx:pt>
          <cx:pt idx="36571">17374.5</cx:pt>
          <cx:pt idx="36572">7011</cx:pt>
          <cx:pt idx="36573">16668</cx:pt>
          <cx:pt idx="36574">22018.5</cx:pt>
          <cx:pt idx="36575">30753</cx:pt>
          <cx:pt idx="36576">26500.5</cx:pt>
          <cx:pt idx="36577">27679.5</cx:pt>
          <cx:pt idx="36578">25623</cx:pt>
          <cx:pt idx="36579">8631</cx:pt>
          <cx:pt idx="36580">19530</cx:pt>
          <cx:pt idx="36581">21253.5</cx:pt>
          <cx:pt idx="36582">38299.5</cx:pt>
          <cx:pt idx="36583">27517.5</cx:pt>
          <cx:pt idx="36584">23998.5</cx:pt>
          <cx:pt idx="36585">16573.5</cx:pt>
          <cx:pt idx="36586">19440</cx:pt>
          <cx:pt idx="36587">10125</cx:pt>
          <cx:pt idx="36588">19737</cx:pt>
          <cx:pt idx="36589">17986.5</cx:pt>
          <cx:pt idx="36590">8523</cx:pt>
          <cx:pt idx="36591">43789.5</cx:pt>
          <cx:pt idx="36592">43978.5</cx:pt>
          <cx:pt idx="36593">10539</cx:pt>
          <cx:pt idx="36594">23719.5</cx:pt>
          <cx:pt idx="36595">31189.5</cx:pt>
          <cx:pt idx="36596">37863</cx:pt>
          <cx:pt idx="36597">24043.5</cx:pt>
          <cx:pt idx="36598">43033.5</cx:pt>
          <cx:pt idx="36599">46809</cx:pt>
          <cx:pt idx="36600">27589.5</cx:pt>
          <cx:pt idx="36601">38686.5</cx:pt>
          <cx:pt idx="36602">30195</cx:pt>
          <cx:pt idx="36603">19147.5</cx:pt>
          <cx:pt idx="36604">11290.5</cx:pt>
          <cx:pt idx="36605">28417.5</cx:pt>
          <cx:pt idx="36606">22995</cx:pt>
          <cx:pt idx="36607">28197</cx:pt>
          <cx:pt idx="36608">21361.5</cx:pt>
          <cx:pt idx="36609">6750</cx:pt>
          <cx:pt idx="36610">42790.5</cx:pt>
          <cx:pt idx="36611">50467.5</cx:pt>
          <cx:pt idx="36612">42142.5</cx:pt>
          <cx:pt idx="36613">20182.5</cx:pt>
          <cx:pt idx="36614">39604.5</cx:pt>
          <cx:pt idx="36615">62041.5</cx:pt>
          <cx:pt idx="36616">12375</cx:pt>
          <cx:pt idx="36617">19255.5</cx:pt>
          <cx:pt idx="36618">21658.5</cx:pt>
          <cx:pt idx="36619">15079.5</cx:pt>
          <cx:pt idx="36620">29763</cx:pt>
          <cx:pt idx="36621">39883.5</cx:pt>
          <cx:pt idx="36622">21775.5</cx:pt>
          <cx:pt idx="36623">39973.5</cx:pt>
          <cx:pt idx="36624">13500</cx:pt>
          <cx:pt idx="36625">23319</cx:pt>
          <cx:pt idx="36626">13500</cx:pt>
          <cx:pt idx="36627">36328.5</cx:pt>
          <cx:pt idx="36628">18562.5</cx:pt>
          <cx:pt idx="36629">11871</cx:pt>
          <cx:pt idx="36630">18436.5</cx:pt>
          <cx:pt idx="36631">46053</cx:pt>
          <cx:pt idx="36632">29061</cx:pt>
          <cx:pt idx="36633">43443</cx:pt>
          <cx:pt idx="36634">26725.5</cx:pt>
          <cx:pt idx="36635">38286</cx:pt>
          <cx:pt idx="36636">25191</cx:pt>
          <cx:pt idx="36637">18036</cx:pt>
          <cx:pt idx="36638">40099.5</cx:pt>
          <cx:pt idx="36639">13500</cx:pt>
          <cx:pt idx="36640">22797</cx:pt>
          <cx:pt idx="36641">47322</cx:pt>
          <cx:pt idx="36642">39973.5</cx:pt>
          <cx:pt idx="36643">11763</cx:pt>
          <cx:pt idx="36644">41796</cx:pt>
          <cx:pt idx="36645">16011</cx:pt>
          <cx:pt idx="36646">25195.5</cx:pt>
          <cx:pt idx="36647">15750</cx:pt>
          <cx:pt idx="36648">26640</cx:pt>
          <cx:pt idx="36649">18000</cx:pt>
          <cx:pt idx="36650">6750</cx:pt>
          <cx:pt idx="36651">32022</cx:pt>
          <cx:pt idx="36652">21510</cx:pt>
          <cx:pt idx="36653">43159.5</cx:pt>
          <cx:pt idx="36654">32328</cx:pt>
          <cx:pt idx="36655">9346.5</cx:pt>
          <cx:pt idx="36656">7641</cx:pt>
          <cx:pt idx="36657">33921</cx:pt>
          <cx:pt idx="36658">43654.5</cx:pt>
          <cx:pt idx="36659">24187.5</cx:pt>
          <cx:pt idx="36660">20718</cx:pt>
          <cx:pt idx="36661">30568.5</cx:pt>
          <cx:pt idx="36662">29425.5</cx:pt>
          <cx:pt idx="36663">14274</cx:pt>
          <cx:pt idx="36664">26293.5</cx:pt>
          <cx:pt idx="36665">25537.5</cx:pt>
          <cx:pt idx="36666">32895</cx:pt>
          <cx:pt idx="36667">16564.5</cx:pt>
          <cx:pt idx="36668">19386</cx:pt>
          <cx:pt idx="36669">24511.5</cx:pt>
          <cx:pt idx="36670">29839.5</cx:pt>
          <cx:pt idx="36671">17905.5</cx:pt>
          <cx:pt idx="36672">31909.5</cx:pt>
          <cx:pt idx="36673">23166</cx:pt>
          <cx:pt idx="36674">25524</cx:pt>
          <cx:pt idx="36675">23643</cx:pt>
          <cx:pt idx="36676">29137.5</cx:pt>
          <cx:pt idx="36677">16375.5</cx:pt>
          <cx:pt idx="36678">6750</cx:pt>
          <cx:pt idx="36679">4671</cx:pt>
          <cx:pt idx="36680">22099.5</cx:pt>
          <cx:pt idx="36681">60070.5</cx:pt>
          <cx:pt idx="36682">8775</cx:pt>
          <cx:pt idx="36683">19575</cx:pt>
          <cx:pt idx="36684">16893</cx:pt>
          <cx:pt idx="36685">13036.5</cx:pt>
          <cx:pt idx="36686">36864</cx:pt>
          <cx:pt idx="36687">57555</cx:pt>
          <cx:pt idx="36688">32602.5</cx:pt>
          <cx:pt idx="36689">59355</cx:pt>
          <cx:pt idx="36690">15241.5</cx:pt>
          <cx:pt idx="36691">7182</cx:pt>
          <cx:pt idx="36692">25078.5</cx:pt>
          <cx:pt idx="36693">11398.5</cx:pt>
          <cx:pt idx="36694">18063</cx:pt>
          <cx:pt idx="36695">30573</cx:pt>
          <cx:pt idx="36696">24331.5</cx:pt>
          <cx:pt idx="36697">29907</cx:pt>
          <cx:pt idx="36698">26820</cx:pt>
          <cx:pt idx="36699">14994</cx:pt>
          <cx:pt idx="36700">22500</cx:pt>
          <cx:pt idx="36701">47484</cx:pt>
          <cx:pt idx="36702">25803</cx:pt>
          <cx:pt idx="36703">31630.5</cx:pt>
          <cx:pt idx="36704">33259.5</cx:pt>
          <cx:pt idx="36705">25366.5</cx:pt>
          <cx:pt idx="36706">37822.5</cx:pt>
          <cx:pt idx="36707">34339.5</cx:pt>
          <cx:pt idx="36708">17694</cx:pt>
          <cx:pt idx="36709">12595.5</cx:pt>
          <cx:pt idx="36710">33421.5</cx:pt>
          <cx:pt idx="36711">34951.5</cx:pt>
          <cx:pt idx="36712">25290</cx:pt>
          <cx:pt idx="36713">30442.5</cx:pt>
          <cx:pt idx="36714">20965.5</cx:pt>
          <cx:pt idx="36715">12915</cx:pt>
          <cx:pt idx="36716">62613</cx:pt>
          <cx:pt idx="36717">9000</cx:pt>
          <cx:pt idx="36718">25173</cx:pt>
          <cx:pt idx="36719">18684</cx:pt>
          <cx:pt idx="36720">25146</cx:pt>
          <cx:pt idx="36721">9000</cx:pt>
          <cx:pt idx="36722">97762.5</cx:pt>
          <cx:pt idx="36723">21001.5</cx:pt>
          <cx:pt idx="36724">42066</cx:pt>
          <cx:pt idx="36725">11250</cx:pt>
          <cx:pt idx="36726">21672</cx:pt>
          <cx:pt idx="36727">29250</cx:pt>
          <cx:pt idx="36728">23031</cx:pt>
          <cx:pt idx="36729">34488</cx:pt>
          <cx:pt idx="36730">26217</cx:pt>
          <cx:pt idx="36731">14242.5</cx:pt>
          <cx:pt idx="36732">9000</cx:pt>
          <cx:pt idx="36733">5539.5</cx:pt>
          <cx:pt idx="36734">57060</cx:pt>
          <cx:pt idx="36735">23130</cx:pt>
          <cx:pt idx="36736">19921.5</cx:pt>
          <cx:pt idx="36737">11083.5</cx:pt>
          <cx:pt idx="36738">28795.5</cx:pt>
          <cx:pt idx="36739">4918.5</cx:pt>
          <cx:pt idx="36740">20569.5</cx:pt>
          <cx:pt idx="36741">32359.5</cx:pt>
          <cx:pt idx="36742">20767.5</cx:pt>
          <cx:pt idx="36743">7137</cx:pt>
          <cx:pt idx="36744">8212.5</cx:pt>
          <cx:pt idx="36745">32125.5</cx:pt>
          <cx:pt idx="36746">57001.5</cx:pt>
          <cx:pt idx="36747">42354</cx:pt>
          <cx:pt idx="36748">20250</cx:pt>
          <cx:pt idx="36749">13189.5</cx:pt>
          <cx:pt idx="36750">25078.5</cx:pt>
          <cx:pt idx="36751">22500</cx:pt>
          <cx:pt idx="36752">16096.5</cx:pt>
          <cx:pt idx="36753">50467.5</cx:pt>
          <cx:pt idx="36754">31338</cx:pt>
          <cx:pt idx="36755">22743</cx:pt>
          <cx:pt idx="36756">43546.5</cx:pt>
          <cx:pt idx="36757">9913.5</cx:pt>
          <cx:pt idx="36758">37035</cx:pt>
          <cx:pt idx="36759">46471.5</cx:pt>
          <cx:pt idx="36760">24696</cx:pt>
          <cx:pt idx="36761">22284</cx:pt>
          <cx:pt idx="36762">9000</cx:pt>
          <cx:pt idx="36763">16488</cx:pt>
          <cx:pt idx="36764">20547</cx:pt>
          <cx:pt idx="36765">59364</cx:pt>
          <cx:pt idx="36766">9000</cx:pt>
          <cx:pt idx="36767">23773.5</cx:pt>
          <cx:pt idx="36768">13500</cx:pt>
          <cx:pt idx="36769">27324</cx:pt>
          <cx:pt idx="36770">18945</cx:pt>
          <cx:pt idx="36771">9000</cx:pt>
          <cx:pt idx="36772">24930</cx:pt>
          <cx:pt idx="36773">20353.5</cx:pt>
          <cx:pt idx="36774">19075.5</cx:pt>
          <cx:pt idx="36775">25645.5</cx:pt>
          <cx:pt idx="36776">13090.5</cx:pt>
          <cx:pt idx="36777">19705.5</cx:pt>
          <cx:pt idx="36778">20340</cx:pt>
          <cx:pt idx="36779">19782</cx:pt>
          <cx:pt idx="36780">50562</cx:pt>
          <cx:pt idx="36781">36477</cx:pt>
          <cx:pt idx="36782">26874</cx:pt>
          <cx:pt idx="36783">6750</cx:pt>
          <cx:pt idx="36784">17014.5</cx:pt>
          <cx:pt idx="36785">10044</cx:pt>
          <cx:pt idx="36786">36459</cx:pt>
          <cx:pt idx="36787">31486.5</cx:pt>
          <cx:pt idx="36788">14035.5</cx:pt>
          <cx:pt idx="36789">18000</cx:pt>
          <cx:pt idx="36790">20520</cx:pt>
          <cx:pt idx="36791">9823.5</cx:pt>
          <cx:pt idx="36792">9720</cx:pt>
          <cx:pt idx="36793">11398.5</cx:pt>
          <cx:pt idx="36794">62527.5</cx:pt>
          <cx:pt idx="36795">17172</cx:pt>
          <cx:pt idx="36796">19908</cx:pt>
          <cx:pt idx="36797">19980</cx:pt>
          <cx:pt idx="36798">37237.5</cx:pt>
          <cx:pt idx="36799">17149.5</cx:pt>
          <cx:pt idx="36800">9202.5</cx:pt>
          <cx:pt idx="36801">17392.5</cx:pt>
          <cx:pt idx="36802">38137.5</cx:pt>
          <cx:pt idx="36803">26847</cx:pt>
          <cx:pt idx="36804">50314.5</cx:pt>
          <cx:pt idx="36805">27193.5</cx:pt>
          <cx:pt idx="36806">9000</cx:pt>
          <cx:pt idx="36807">19300.5</cx:pt>
          <cx:pt idx="36808">12510</cx:pt>
          <cx:pt idx="36809">38403</cx:pt>
          <cx:pt idx="36810">31653</cx:pt>
          <cx:pt idx="36811">17100</cx:pt>
          <cx:pt idx="36812">24939</cx:pt>
          <cx:pt idx="36813">27679.5</cx:pt>
          <cx:pt idx="36814">43587</cx:pt>
          <cx:pt idx="36815">55719</cx:pt>
          <cx:pt idx="36816">36990</cx:pt>
          <cx:pt idx="36817">38628</cx:pt>
          <cx:pt idx="36818">28579.5</cx:pt>
          <cx:pt idx="36819">29947.5</cx:pt>
          <cx:pt idx="36820">39775.5</cx:pt>
          <cx:pt idx="36821">36423</cx:pt>
          <cx:pt idx="36822">56592</cx:pt>
          <cx:pt idx="36823">22315.5</cx:pt>
          <cx:pt idx="36824">34488</cx:pt>
          <cx:pt idx="36825">31135.5</cx:pt>
          <cx:pt idx="36826">11529</cx:pt>
          <cx:pt idx="36827">23274</cx:pt>
          <cx:pt idx="36828">36648</cx:pt>
          <cx:pt idx="36829">16011</cx:pt>
          <cx:pt idx="36830">55269</cx:pt>
          <cx:pt idx="36831">13500</cx:pt>
          <cx:pt idx="36832">26563.5</cx:pt>
          <cx:pt idx="36833">24241.5</cx:pt>
          <cx:pt idx="36834">9000</cx:pt>
          <cx:pt idx="36835">23562</cx:pt>
          <cx:pt idx="36836">40320</cx:pt>
          <cx:pt idx="36837">26145</cx:pt>
          <cx:pt idx="36838">36117</cx:pt>
          <cx:pt idx="36839">28548</cx:pt>
          <cx:pt idx="36840">22680</cx:pt>
          <cx:pt idx="36841">16564.5</cx:pt>
          <cx:pt idx="36842">32278.5</cx:pt>
          <cx:pt idx="36843">23184</cx:pt>
          <cx:pt idx="36844">61776</cx:pt>
          <cx:pt idx="36845">37800</cx:pt>
          <cx:pt idx="36846">14629.5</cx:pt>
          <cx:pt idx="36847">25128</cx:pt>
          <cx:pt idx="36848">15475.5</cx:pt>
          <cx:pt idx="36849">35041.5</cx:pt>
          <cx:pt idx="36850">39604.5</cx:pt>
          <cx:pt idx="36851">35338.5</cx:pt>
          <cx:pt idx="36852">44896.5</cx:pt>
          <cx:pt idx="36853">30978</cx:pt>
          <cx:pt idx="36854">10809</cx:pt>
          <cx:pt idx="36855">53329.5</cx:pt>
          <cx:pt idx="36856">8604</cx:pt>
          <cx:pt idx="36857">29047.5</cx:pt>
          <cx:pt idx="36858">25321.5</cx:pt>
          <cx:pt idx="36859">12132</cx:pt>
          <cx:pt idx="36860">22018.5</cx:pt>
          <cx:pt idx="36861">21478.5</cx:pt>
          <cx:pt idx="36862">22500</cx:pt>
          <cx:pt idx="36863">34402.5</cx:pt>
          <cx:pt idx="36864">45333</cx:pt>
          <cx:pt idx="36865">51745.5</cx:pt>
          <cx:pt idx="36866">28408.5</cx:pt>
          <cx:pt idx="36867">31486.5</cx:pt>
          <cx:pt idx="36868">9000</cx:pt>
          <cx:pt idx="36869">20016</cx:pt>
          <cx:pt idx="36870">69354</cx:pt>
          <cx:pt idx="36871">9000</cx:pt>
          <cx:pt idx="36872">21996</cx:pt>
          <cx:pt idx="36873">51543</cx:pt>
          <cx:pt idx="36874">59175</cx:pt>
          <cx:pt idx="36875">69795</cx:pt>
          <cx:pt idx="36876">19071</cx:pt>
          <cx:pt idx="36877">22086</cx:pt>
          <cx:pt idx="36878">23107.5</cx:pt>
          <cx:pt idx="36879">21492</cx:pt>
          <cx:pt idx="36880">27652.5</cx:pt>
          <cx:pt idx="36881">11632.5</cx:pt>
          <cx:pt idx="36882">18751.5</cx:pt>
          <cx:pt idx="36883">27000</cx:pt>
          <cx:pt idx="36884">35239.5</cx:pt>
          <cx:pt idx="36885">23719.5</cx:pt>
          <cx:pt idx="36886">20097</cx:pt>
          <cx:pt idx="36887">35937</cx:pt>
          <cx:pt idx="36888">17469</cx:pt>
          <cx:pt idx="36889">37494</cx:pt>
          <cx:pt idx="36890">39474</cx:pt>
          <cx:pt idx="36891">22527</cx:pt>
          <cx:pt idx="36892">31653</cx:pt>
          <cx:pt idx="36893">45670.5</cx:pt>
          <cx:pt idx="36894">24718.5</cx:pt>
          <cx:pt idx="36895">34465.5</cx:pt>
          <cx:pt idx="36896">30784.5</cx:pt>
          <cx:pt idx="36897">26739</cx:pt>
          <cx:pt idx="36898">18967.5</cx:pt>
          <cx:pt idx="36899">10125</cx:pt>
          <cx:pt idx="36900">26509.5</cx:pt>
          <cx:pt idx="36901">21919.5</cx:pt>
          <cx:pt idx="36902">17662.5</cx:pt>
          <cx:pt idx="36903">39717</cx:pt>
          <cx:pt idx="36904">12375</cx:pt>
          <cx:pt idx="36905">11250</cx:pt>
          <cx:pt idx="36906">14152.5</cx:pt>
          <cx:pt idx="36907">14706</cx:pt>
          <cx:pt idx="36908">16798.5</cx:pt>
          <cx:pt idx="36909">26833.5</cx:pt>
          <cx:pt idx="36910">28116</cx:pt>
          <cx:pt idx="36911">26145</cx:pt>
          <cx:pt idx="36912">26640</cx:pt>
          <cx:pt idx="36913">40320</cx:pt>
          <cx:pt idx="36914">19867.5</cx:pt>
          <cx:pt idx="36915">11250</cx:pt>
          <cx:pt idx="36916">18265.5</cx:pt>
          <cx:pt idx="36917">31653</cx:pt>
          <cx:pt idx="36918">15003</cx:pt>
          <cx:pt idx="36919">54436.5</cx:pt>
          <cx:pt idx="36920">14242.5</cx:pt>
          <cx:pt idx="36921">22018.5</cx:pt>
          <cx:pt idx="36922">30528</cx:pt>
          <cx:pt idx="36923">10422</cx:pt>
          <cx:pt idx="36924">17383.5</cx:pt>
          <cx:pt idx="36925">7686</cx:pt>
          <cx:pt idx="36926">46093.5</cx:pt>
          <cx:pt idx="36927">23526</cx:pt>
          <cx:pt idx="36928">28116</cx:pt>
          <cx:pt idx="36929">13014</cx:pt>
          <cx:pt idx="36930">20929.5</cx:pt>
          <cx:pt idx="36931">14418</cx:pt>
          <cx:pt idx="36932">94752</cx:pt>
          <cx:pt idx="36933">26928</cx:pt>
          <cx:pt idx="36934">21438</cx:pt>
          <cx:pt idx="36935">12348</cx:pt>
          <cx:pt idx="36936">16875</cx:pt>
          <cx:pt idx="36937">22500</cx:pt>
          <cx:pt idx="36938">20079</cx:pt>
          <cx:pt idx="36939">26509.5</cx:pt>
          <cx:pt idx="36940">15705</cx:pt>
          <cx:pt idx="36941">12505.5</cx:pt>
          <cx:pt idx="36942">59553</cx:pt>
          <cx:pt idx="36943">3523.5</cx:pt>
          <cx:pt idx="36944">19719</cx:pt>
          <cx:pt idx="36945">26743.5</cx:pt>
          <cx:pt idx="36946">34587</cx:pt>
          <cx:pt idx="36947">51097.5</cx:pt>
          <cx:pt idx="36948">22018.5</cx:pt>
          <cx:pt idx="36949">54252</cx:pt>
          <cx:pt idx="36950">93960</cx:pt>
          <cx:pt idx="36951">47695.5</cx:pt>
          <cx:pt idx="36952">58963.5</cx:pt>
          <cx:pt idx="36953">24412.5</cx:pt>
          <cx:pt idx="36954">31153.5</cx:pt>
          <cx:pt idx="36955">14364</cx:pt>
          <cx:pt idx="36956">24903</cx:pt>
          <cx:pt idx="36957">13500</cx:pt>
          <cx:pt idx="36958">42642</cx:pt>
          <cx:pt idx="36959">24732</cx:pt>
          <cx:pt idx="36960">37800</cx:pt>
          <cx:pt idx="36961">37800</cx:pt>
          <cx:pt idx="36962">53595</cx:pt>
          <cx:pt idx="36963">9000</cx:pt>
          <cx:pt idx="36964">6750</cx:pt>
          <cx:pt idx="36965">25258.5</cx:pt>
          <cx:pt idx="36966">22738.5</cx:pt>
          <cx:pt idx="36967">14593.5</cx:pt>
          <cx:pt idx="36968">13500</cx:pt>
          <cx:pt idx="36969">44541</cx:pt>
          <cx:pt idx="36970">21096</cx:pt>
          <cx:pt idx="36971">16294.5</cx:pt>
          <cx:pt idx="36972">48631.5</cx:pt>
          <cx:pt idx="36973">17932.5</cx:pt>
          <cx:pt idx="36974">27292.5</cx:pt>
          <cx:pt idx="36975">19737</cx:pt>
          <cx:pt idx="36976">19255.5</cx:pt>
          <cx:pt idx="36977">16479</cx:pt>
          <cx:pt idx="36978">29178</cx:pt>
          <cx:pt idx="36979">11916</cx:pt>
          <cx:pt idx="36980">29178</cx:pt>
          <cx:pt idx="36981">13500</cx:pt>
          <cx:pt idx="36982">23175</cx:pt>
          <cx:pt idx="36983">32103</cx:pt>
          <cx:pt idx="36984">20281.5</cx:pt>
          <cx:pt idx="36985">34119</cx:pt>
          <cx:pt idx="36986">52182</cx:pt>
          <cx:pt idx="36987">20281.5</cx:pt>
          <cx:pt idx="36988">45562.5</cx:pt>
          <cx:pt idx="36989">36459</cx:pt>
          <cx:pt idx="36990">33025.5</cx:pt>
          <cx:pt idx="36991">35469</cx:pt>
          <cx:pt idx="36992">11488.5</cx:pt>
          <cx:pt idx="36993">38137.5</cx:pt>
          <cx:pt idx="36994">28390.5</cx:pt>
          <cx:pt idx="36995">56965.5</cx:pt>
          <cx:pt idx="36996">41629.5</cx:pt>
          <cx:pt idx="36997">44784</cx:pt>
          <cx:pt idx="36998">35262</cx:pt>
          <cx:pt idx="36999">10129.5</cx:pt>
          <cx:pt idx="37000">23931</cx:pt>
          <cx:pt idx="37001">30073.5</cx:pt>
          <cx:pt idx="37002">21906</cx:pt>
          <cx:pt idx="37003">8694</cx:pt>
          <cx:pt idx="37004">38263.5</cx:pt>
          <cx:pt idx="37005">13288.5</cx:pt>
          <cx:pt idx="37006">31477.5</cx:pt>
          <cx:pt idx="37007">19696.5</cx:pt>
          <cx:pt idx="37008">17055</cx:pt>
          <cx:pt idx="37009">31153.5</cx:pt>
          <cx:pt idx="37010">12375</cx:pt>
          <cx:pt idx="37011">29061</cx:pt>
          <cx:pt idx="37012">27513</cx:pt>
          <cx:pt idx="37013">15268.5</cx:pt>
          <cx:pt idx="37014">12375</cx:pt>
          <cx:pt idx="37015">9000</cx:pt>
          <cx:pt idx="37016">29605.5</cx:pt>
          <cx:pt idx="37017">27607.5</cx:pt>
          <cx:pt idx="37018">27918</cx:pt>
          <cx:pt idx="37019">18616.5</cx:pt>
          <cx:pt idx="37020">52015.5</cx:pt>
          <cx:pt idx="37021">23872.5</cx:pt>
          <cx:pt idx="37022">18103.5</cx:pt>
          <cx:pt idx="37023">25717.5</cx:pt>
          <cx:pt idx="37024">10125</cx:pt>
          <cx:pt idx="37025">17095.5</cx:pt>
          <cx:pt idx="37026">52452</cx:pt>
          <cx:pt idx="37027">20641.5</cx:pt>
          <cx:pt idx="37028">21181.5</cx:pt>
          <cx:pt idx="37029">70605</cx:pt>
          <cx:pt idx="37030">59854.5</cx:pt>
          <cx:pt idx="37031">33835.5</cx:pt>
          <cx:pt idx="37032">15043.5</cx:pt>
          <cx:pt idx="37033">18040.5</cx:pt>
          <cx:pt idx="37034">25339.5</cx:pt>
          <cx:pt idx="37035">26217</cx:pt>
          <cx:pt idx="37036">23800.5</cx:pt>
          <cx:pt idx="37037">21865.5</cx:pt>
          <cx:pt idx="37038">29920.5</cx:pt>
          <cx:pt idx="37039">21226.5</cx:pt>
          <cx:pt idx="37040">36328.5</cx:pt>
          <cx:pt idx="37041">21775.5</cx:pt>
          <cx:pt idx="37042">24088.5</cx:pt>
          <cx:pt idx="37043">28062</cx:pt>
          <cx:pt idx="37044">26640</cx:pt>
          <cx:pt idx="37045">32355</cx:pt>
          <cx:pt idx="37046">42439.5</cx:pt>
          <cx:pt idx="37047">38524.5</cx:pt>
          <cx:pt idx="37048">12510</cx:pt>
          <cx:pt idx="37049">19125</cx:pt>
          <cx:pt idx="37050">19822.5</cx:pt>
          <cx:pt idx="37051">16614</cx:pt>
          <cx:pt idx="37052">23305.5</cx:pt>
          <cx:pt idx="37053">29677.5</cx:pt>
          <cx:pt idx="37054">14350.5</cx:pt>
          <cx:pt idx="37055">22972.5</cx:pt>
          <cx:pt idx="37056">30618</cx:pt>
          <cx:pt idx="37057">42660</cx:pt>
          <cx:pt idx="37058">24813</cx:pt>
          <cx:pt idx="37059">33277.5</cx:pt>
          <cx:pt idx="37060">25938</cx:pt>
          <cx:pt idx="37061">20515.5</cx:pt>
          <cx:pt idx="37062">33354</cx:pt>
          <cx:pt idx="37063">25794</cx:pt>
          <cx:pt idx="37064">30528</cx:pt>
          <cx:pt idx="37065">16456.5</cx:pt>
          <cx:pt idx="37066">13648.5</cx:pt>
          <cx:pt idx="37067">18684</cx:pt>
          <cx:pt idx="37068">10125</cx:pt>
          <cx:pt idx="37069">24007.5</cx:pt>
          <cx:pt idx="37070">18121.5</cx:pt>
          <cx:pt idx="37071">21906</cx:pt>
          <cx:pt idx="37072">24592.5</cx:pt>
          <cx:pt idx="37073">53532</cx:pt>
          <cx:pt idx="37074">24718.5</cx:pt>
          <cx:pt idx="37075">45954</cx:pt>
          <cx:pt idx="37076">10071</cx:pt>
          <cx:pt idx="37077">14382</cx:pt>
          <cx:pt idx="37078">23373</cx:pt>
          <cx:pt idx="37079">22500</cx:pt>
          <cx:pt idx="37080">20295</cx:pt>
          <cx:pt idx="37081">18499.5</cx:pt>
          <cx:pt idx="37082">15750</cx:pt>
          <cx:pt idx="37083">34587</cx:pt>
          <cx:pt idx="37084">24876</cx:pt>
          <cx:pt idx="37085">43830</cx:pt>
          <cx:pt idx="37086">38286</cx:pt>
          <cx:pt idx="37087">22072.5</cx:pt>
          <cx:pt idx="37088">32764.5</cx:pt>
          <cx:pt idx="37089">28156.5</cx:pt>
          <cx:pt idx="37090">42781.5</cx:pt>
          <cx:pt idx="37091">19867.5</cx:pt>
          <cx:pt idx="37092">31522.5</cx:pt>
          <cx:pt idx="37093">47322</cx:pt>
          <cx:pt idx="37094">16033.5</cx:pt>
          <cx:pt idx="37095">28377</cx:pt>
          <cx:pt idx="37096">10714.5</cx:pt>
          <cx:pt idx="37097">31653</cx:pt>
          <cx:pt idx="37098">35523</cx:pt>
          <cx:pt idx="37099">29245.5</cx:pt>
          <cx:pt idx="37100">17842.5</cx:pt>
          <cx:pt idx="37101">10125</cx:pt>
          <cx:pt idx="37102">9508.5</cx:pt>
          <cx:pt idx="37103">28336.5</cx:pt>
          <cx:pt idx="37104">42417</cx:pt>
          <cx:pt idx="37105">23985</cx:pt>
          <cx:pt idx="37106">15205.5</cx:pt>
          <cx:pt idx="37107">10215</cx:pt>
          <cx:pt idx="37108">20848.5</cx:pt>
          <cx:pt idx="37109">31608</cx:pt>
          <cx:pt idx="37110">34249.5</cx:pt>
          <cx:pt idx="37111">16042.5</cx:pt>
          <cx:pt idx="37112">20677.5</cx:pt>
          <cx:pt idx="37113">67500</cx:pt>
          <cx:pt idx="37114">26221.5</cx:pt>
          <cx:pt idx="37115">51543</cx:pt>
          <cx:pt idx="37116">16011</cx:pt>
          <cx:pt idx="37117">9000</cx:pt>
          <cx:pt idx="37118">25803</cx:pt>
          <cx:pt idx="37119">17095.5</cx:pt>
          <cx:pt idx="37120">11826</cx:pt>
          <cx:pt idx="37121">32472</cx:pt>
          <cx:pt idx="37122">24025.5</cx:pt>
          <cx:pt idx="37123">21888</cx:pt>
          <cx:pt idx="37124">47812.5</cx:pt>
          <cx:pt idx="37125">48456</cx:pt>
          <cx:pt idx="37126">68980.5</cx:pt>
          <cx:pt idx="37127">30708</cx:pt>
          <cx:pt idx="37128">22468.5</cx:pt>
          <cx:pt idx="37129">13500</cx:pt>
          <cx:pt idx="37130">21645</cx:pt>
          <cx:pt idx="37131">35806.5</cx:pt>
          <cx:pt idx="37132">39960</cx:pt>
          <cx:pt idx="37133">20403</cx:pt>
          <cx:pt idx="37134">22500</cx:pt>
          <cx:pt idx="37135">97528.5</cx:pt>
          <cx:pt idx="37136">57001.5</cx:pt>
          <cx:pt idx="37137">12852</cx:pt>
          <cx:pt idx="37138">9000</cx:pt>
          <cx:pt idx="37139">20578.5</cx:pt>
          <cx:pt idx="37140">40963.5</cx:pt>
          <cx:pt idx="37141">31630.5</cx:pt>
          <cx:pt idx="37142">51817.5</cx:pt>
          <cx:pt idx="37143">35523</cx:pt>
          <cx:pt idx="37144">30717</cx:pt>
          <cx:pt idx="37145">6750</cx:pt>
          <cx:pt idx="37146">3883.5</cx:pt>
          <cx:pt idx="37147">23643</cx:pt>
          <cx:pt idx="37148">21096</cx:pt>
          <cx:pt idx="37149">21780</cx:pt>
          <cx:pt idx="37150">23962.5</cx:pt>
          <cx:pt idx="37151">28728</cx:pt>
          <cx:pt idx="37152">34573.5</cx:pt>
          <cx:pt idx="37153">23535</cx:pt>
          <cx:pt idx="37154">16875</cx:pt>
          <cx:pt idx="37155">34911</cx:pt>
          <cx:pt idx="37156">48586.5</cx:pt>
          <cx:pt idx="37157">23418</cx:pt>
          <cx:pt idx="37158">18252</cx:pt>
          <cx:pt idx="37159">29376</cx:pt>
          <cx:pt idx="37160">45400.5</cx:pt>
          <cx:pt idx="37161">57078</cx:pt>
          <cx:pt idx="37162">15709.5</cx:pt>
          <cx:pt idx="37163">50683.5</cx:pt>
          <cx:pt idx="37164">18855</cx:pt>
          <cx:pt idx="37165">20250</cx:pt>
          <cx:pt idx="37166">45445.5</cx:pt>
          <cx:pt idx="37167">9000</cx:pt>
          <cx:pt idx="37168">42642</cx:pt>
          <cx:pt idx="37169">20686.5</cx:pt>
          <cx:pt idx="37170">47884.5</cx:pt>
          <cx:pt idx="37171">31630.5</cx:pt>
          <cx:pt idx="37172">16344</cx:pt>
          <cx:pt idx="37173">25447.5</cx:pt>
          <cx:pt idx="37174">12717</cx:pt>
          <cx:pt idx="37175">11650.5</cx:pt>
          <cx:pt idx="37176">15448.5</cx:pt>
          <cx:pt idx="37177">26640</cx:pt>
          <cx:pt idx="37178">13117.5</cx:pt>
          <cx:pt idx="37179">9000</cx:pt>
          <cx:pt idx="37180">23539.5</cx:pt>
          <cx:pt idx="37181">16843.5</cx:pt>
          <cx:pt idx="37182">29565</cx:pt>
          <cx:pt idx="37183">19660.5</cx:pt>
          <cx:pt idx="37184">27000</cx:pt>
          <cx:pt idx="37185">30357</cx:pt>
          <cx:pt idx="37186">7443</cx:pt>
          <cx:pt idx="37187">22878</cx:pt>
          <cx:pt idx="37188">18441</cx:pt>
          <cx:pt idx="37189">56254.5</cx:pt>
          <cx:pt idx="37190">23116.5</cx:pt>
          <cx:pt idx="37191">28890</cx:pt>
          <cx:pt idx="37192">28476</cx:pt>
          <cx:pt idx="37193">17266.5</cx:pt>
          <cx:pt idx="37194">21415.5</cx:pt>
          <cx:pt idx="37195">24543</cx:pt>
          <cx:pt idx="37196">33394.5</cx:pt>
          <cx:pt idx="37197">23035.5</cx:pt>
          <cx:pt idx="37198">44275.5</cx:pt>
          <cx:pt idx="37199">51948</cx:pt>
          <cx:pt idx="37200">21388.5</cx:pt>
          <cx:pt idx="37201">17559</cx:pt>
          <cx:pt idx="37202">27391.5</cx:pt>
          <cx:pt idx="37203">16924.5</cx:pt>
          <cx:pt idx="37204">53541</cx:pt>
          <cx:pt idx="37205">33147</cx:pt>
          <cx:pt idx="37206">40815</cx:pt>
          <cx:pt idx="37207">36292.5</cx:pt>
          <cx:pt idx="37208">21109.5</cx:pt>
          <cx:pt idx="37209">49189.5</cx:pt>
          <cx:pt idx="37210">80239.5</cx:pt>
          <cx:pt idx="37211">32895</cx:pt>
          <cx:pt idx="37212">42642</cx:pt>
          <cx:pt idx="37213">11632.5</cx:pt>
          <cx:pt idx="37214">61879.5</cx:pt>
          <cx:pt idx="37215">45252</cx:pt>
          <cx:pt idx="37216">17563.5</cx:pt>
          <cx:pt idx="37217">27324</cx:pt>
          <cx:pt idx="37218">16483.5</cx:pt>
          <cx:pt idx="37219">10624.5</cx:pt>
          <cx:pt idx="37220">46611</cx:pt>
          <cx:pt idx="37221">11695.5</cx:pt>
          <cx:pt idx="37222">18391.5</cx:pt>
          <cx:pt idx="37223">25141.5</cx:pt>
          <cx:pt idx="37224">24246</cx:pt>
          <cx:pt idx="37225">30078</cx:pt>
          <cx:pt idx="37226">30568.5</cx:pt>
          <cx:pt idx="37227">57375</cx:pt>
          <cx:pt idx="37228">11250</cx:pt>
          <cx:pt idx="37229">43825.5</cx:pt>
          <cx:pt idx="37230">34780.5</cx:pt>
          <cx:pt idx="37231">34668</cx:pt>
          <cx:pt idx="37232">20281.5</cx:pt>
          <cx:pt idx="37233">6939</cx:pt>
          <cx:pt idx="37234">11848.5</cx:pt>
          <cx:pt idx="37235">36819</cx:pt>
          <cx:pt idx="37236">13455</cx:pt>
          <cx:pt idx="37237">26284.5</cx:pt>
          <cx:pt idx="37238">39744</cx:pt>
          <cx:pt idx="37239">17919</cx:pt>
          <cx:pt idx="37240">35568</cx:pt>
          <cx:pt idx="37241">27558</cx:pt>
          <cx:pt idx="37242">12546</cx:pt>
          <cx:pt idx="37243">19350</cx:pt>
          <cx:pt idx="37244">38938.5</cx:pt>
          <cx:pt idx="37245">31261.5</cx:pt>
          <cx:pt idx="37246">22752</cx:pt>
          <cx:pt idx="37247">23539.5</cx:pt>
          <cx:pt idx="37248">41787</cx:pt>
          <cx:pt idx="37249">74110.5</cx:pt>
          <cx:pt idx="37250">45729</cx:pt>
          <cx:pt idx="37251">19386</cx:pt>
          <cx:pt idx="37252">18661.5</cx:pt>
          <cx:pt idx="37253">39424.5</cx:pt>
          <cx:pt idx="37254">37309.5</cx:pt>
          <cx:pt idx="37255">20151</cx:pt>
          <cx:pt idx="37256">16713</cx:pt>
          <cx:pt idx="37257">26640</cx:pt>
          <cx:pt idx="37258">70209</cx:pt>
          <cx:pt idx="37259">38416.5</cx:pt>
          <cx:pt idx="37260">20664</cx:pt>
          <cx:pt idx="37261">29133</cx:pt>
          <cx:pt idx="37262">14103</cx:pt>
          <cx:pt idx="37263">32233.5</cx:pt>
          <cx:pt idx="37264">28804.5</cx:pt>
          <cx:pt idx="37265">11101.5</cx:pt>
          <cx:pt idx="37266">39735</cx:pt>
          <cx:pt idx="37267">36459</cx:pt>
          <cx:pt idx="37268">19291.5</cx:pt>
          <cx:pt idx="37269">43443</cx:pt>
          <cx:pt idx="37270">34056</cx:pt>
          <cx:pt idx="37271">26365.5</cx:pt>
          <cx:pt idx="37272">29650.5</cx:pt>
          <cx:pt idx="37273">29277</cx:pt>
          <cx:pt idx="37274">21289.5</cx:pt>
          <cx:pt idx="37275">45328.5</cx:pt>
          <cx:pt idx="37276">37800</cx:pt>
          <cx:pt idx="37277">34056</cx:pt>
          <cx:pt idx="37278">12996</cx:pt>
          <cx:pt idx="37279">45832.5</cx:pt>
          <cx:pt idx="37280">42750</cx:pt>
          <cx:pt idx="37281">22315.5</cx:pt>
          <cx:pt idx="37282">26928</cx:pt>
          <cx:pt idx="37283">41904</cx:pt>
          <cx:pt idx="37284">26640</cx:pt>
          <cx:pt idx="37285">18940.5</cx:pt>
          <cx:pt idx="37286">47938.5</cx:pt>
          <cx:pt idx="37287">39717</cx:pt>
          <cx:pt idx="37288">32472</cx:pt>
          <cx:pt idx="37289">18283.5</cx:pt>
          <cx:pt idx="37290">31477.5</cx:pt>
          <cx:pt idx="37291">16875</cx:pt>
          <cx:pt idx="37292">12928.5</cx:pt>
          <cx:pt idx="37293">26181</cx:pt>
          <cx:pt idx="37294">24646.5</cx:pt>
          <cx:pt idx="37295">8901</cx:pt>
          <cx:pt idx="37296">30280.5</cx:pt>
          <cx:pt idx="37297">14575.5</cx:pt>
          <cx:pt idx="37298">33349.5</cx:pt>
          <cx:pt idx="37299">36864</cx:pt>
          <cx:pt idx="37300">30024</cx:pt>
          <cx:pt idx="37301">30073.5</cx:pt>
          <cx:pt idx="37302">22527</cx:pt>
          <cx:pt idx="37303">17689.5</cx:pt>
          <cx:pt idx="37304">19107</cx:pt>
          <cx:pt idx="37305">48622.5</cx:pt>
          <cx:pt idx="37306">19053</cx:pt>
          <cx:pt idx="37307">36945</cx:pt>
          <cx:pt idx="37308">24457.5</cx:pt>
          <cx:pt idx="37309">40063.5</cx:pt>
          <cx:pt idx="37310">13527</cx:pt>
          <cx:pt idx="37311">10125</cx:pt>
          <cx:pt idx="37312">13702.5</cx:pt>
          <cx:pt idx="37313">5755.5</cx:pt>
          <cx:pt idx="37314">45423</cx:pt>
          <cx:pt idx="37315">10125</cx:pt>
          <cx:pt idx="37316">44455.5</cx:pt>
          <cx:pt idx="37317">12748.5</cx:pt>
          <cx:pt idx="37318">44685</cx:pt>
          <cx:pt idx="37319">40572</cx:pt>
          <cx:pt idx="37320">21910.5</cx:pt>
          <cx:pt idx="37321">19039.5</cx:pt>
          <cx:pt idx="37322">12433.5</cx:pt>
          <cx:pt idx="37323">26217</cx:pt>
          <cx:pt idx="37324">26613</cx:pt>
          <cx:pt idx="37325">30276</cx:pt>
          <cx:pt idx="37326">28260</cx:pt>
          <cx:pt idx="37327">23773.5</cx:pt>
          <cx:pt idx="37328">10008</cx:pt>
          <cx:pt idx="37329">43443</cx:pt>
          <cx:pt idx="37330">15399</cx:pt>
          <cx:pt idx="37331">23593.5</cx:pt>
          <cx:pt idx="37332">41836.5</cx:pt>
          <cx:pt idx="37333">15952.5</cx:pt>
          <cx:pt idx="37334">43006.5</cx:pt>
          <cx:pt idx="37335">11488.5</cx:pt>
          <cx:pt idx="37336">48595.5</cx:pt>
          <cx:pt idx="37337">8793</cx:pt>
          <cx:pt idx="37338">52420.5</cx:pt>
          <cx:pt idx="37339">32481</cx:pt>
          <cx:pt idx="37340">28786.5</cx:pt>
          <cx:pt idx="37341">25290</cx:pt>
          <cx:pt idx="37342">41206.5</cx:pt>
          <cx:pt idx="37343">29862</cx:pt>
          <cx:pt idx="37344">13500</cx:pt>
          <cx:pt idx="37345">24012</cx:pt>
          <cx:pt idx="37346">26217</cx:pt>
          <cx:pt idx="37347">52452</cx:pt>
          <cx:pt idx="37348">34578</cx:pt>
          <cx:pt idx="37349">31630.5</cx:pt>
          <cx:pt idx="37350">17815.5</cx:pt>
          <cx:pt idx="37351">15786</cx:pt>
          <cx:pt idx="37352">11376</cx:pt>
          <cx:pt idx="37353">24570</cx:pt>
          <cx:pt idx="37354">16798.5</cx:pt>
          <cx:pt idx="37355">37800</cx:pt>
          <cx:pt idx="37356">28507.5</cx:pt>
          <cx:pt idx="37357">31023</cx:pt>
          <cx:pt idx="37358">30348</cx:pt>
          <cx:pt idx="37359">14305.5</cx:pt>
          <cx:pt idx="37360">15844.5</cx:pt>
          <cx:pt idx="37361">32602.5</cx:pt>
          <cx:pt idx="37362">36279</cx:pt>
          <cx:pt idx="37363">24799.5</cx:pt>
          <cx:pt idx="37364">59355</cx:pt>
          <cx:pt idx="37365">49500</cx:pt>
          <cx:pt idx="37366">66532.5</cx:pt>
          <cx:pt idx="37367">16551</cx:pt>
          <cx:pt idx="37368">23494.5</cx:pt>
          <cx:pt idx="37369">31261.5</cx:pt>
          <cx:pt idx="37370">29529</cx:pt>
          <cx:pt idx="37371">28084.5</cx:pt>
          <cx:pt idx="37372">23773.5</cx:pt>
          <cx:pt idx="37373">27715.5</cx:pt>
          <cx:pt idx="37374">32895</cx:pt>
          <cx:pt idx="37375">26833.5</cx:pt>
          <cx:pt idx="37376">26316</cx:pt>
          <cx:pt idx="37377">31261.5</cx:pt>
          <cx:pt idx="37378">24232.5</cx:pt>
          <cx:pt idx="37379">36139.5</cx:pt>
          <cx:pt idx="37380">46350</cx:pt>
          <cx:pt idx="37381">21780</cx:pt>
          <cx:pt idx="37382">38686.5</cx:pt>
          <cx:pt idx="37383">41629.5</cx:pt>
          <cx:pt idx="37384">53226</cx:pt>
          <cx:pt idx="37385">56290.5</cx:pt>
          <cx:pt idx="37386">11988</cx:pt>
          <cx:pt idx="37387">53541</cx:pt>
          <cx:pt idx="37388">48586.5</cx:pt>
          <cx:pt idx="37389">36976.5</cx:pt>
          <cx:pt idx="37390">13090.5</cx:pt>
          <cx:pt idx="37391">25537.5</cx:pt>
          <cx:pt idx="37392">28156.5</cx:pt>
          <cx:pt idx="37393">40410</cx:pt>
          <cx:pt idx="37394">35379</cx:pt>
          <cx:pt idx="37395">36459</cx:pt>
          <cx:pt idx="37396">21321</cx:pt>
          <cx:pt idx="37397">27000</cx:pt>
          <cx:pt idx="37398">26217</cx:pt>
          <cx:pt idx="37399">14778</cx:pt>
          <cx:pt idx="37400">27796.5</cx:pt>
          <cx:pt idx="37401">26316</cx:pt>
          <cx:pt idx="37402">38331</cx:pt>
          <cx:pt idx="37403">44482.5</cx:pt>
          <cx:pt idx="37404">24466.5</cx:pt>
          <cx:pt idx="37405">41692.5</cx:pt>
          <cx:pt idx="37406">15786</cx:pt>
          <cx:pt idx="37407">29133</cx:pt>
          <cx:pt idx="37408">28183.5</cx:pt>
          <cx:pt idx="37409">35392.5</cx:pt>
          <cx:pt idx="37410">30321</cx:pt>
          <cx:pt idx="37411">40104</cx:pt>
          <cx:pt idx="37412">8613</cx:pt>
          <cx:pt idx="37413">38137.5</cx:pt>
          <cx:pt idx="37414">6291</cx:pt>
          <cx:pt idx="37415">22099.5</cx:pt>
          <cx:pt idx="37416">17019</cx:pt>
          <cx:pt idx="37417">6916.5</cx:pt>
          <cx:pt idx="37418">19836</cx:pt>
          <cx:pt idx="37419">23719.5</cx:pt>
          <cx:pt idx="37420">8266.5</cx:pt>
          <cx:pt idx="37421">49248</cx:pt>
          <cx:pt idx="37422">24903</cx:pt>
          <cx:pt idx="37423">40671</cx:pt>
          <cx:pt idx="37424">73579.5</cx:pt>
          <cx:pt idx="37425">21460.5</cx:pt>
          <cx:pt idx="37426">37800</cx:pt>
          <cx:pt idx="37427">14958</cx:pt>
          <cx:pt idx="37428">12852</cx:pt>
          <cx:pt idx="37429">26217</cx:pt>
          <cx:pt idx="37430">15372</cx:pt>
          <cx:pt idx="37431">30717</cx:pt>
          <cx:pt idx="37432">17716.5</cx:pt>
          <cx:pt idx="37433">30262.5</cx:pt>
          <cx:pt idx="37434">12024</cx:pt>
          <cx:pt idx="37435">23755.5</cx:pt>
          <cx:pt idx="37436">26734.5</cx:pt>
          <cx:pt idx="37437">31356</cx:pt>
          <cx:pt idx="37438">22086</cx:pt>
          <cx:pt idx="37439">24228</cx:pt>
          <cx:pt idx="37440">12091.5</cx:pt>
          <cx:pt idx="37441">50400</cx:pt>
          <cx:pt idx="37442">10080</cx:pt>
          <cx:pt idx="37443">21420</cx:pt>
          <cx:pt idx="37444">29398.5</cx:pt>
          <cx:pt idx="37445">28215</cx:pt>
          <cx:pt idx="37446">22500</cx:pt>
          <cx:pt idx="37447">15138</cx:pt>
          <cx:pt idx="37448">23539.5</cx:pt>
          <cx:pt idx="37449">41755.5</cx:pt>
          <cx:pt idx="37450">26284.5</cx:pt>
          <cx:pt idx="37451">26901</cx:pt>
          <cx:pt idx="37452">17662.5</cx:pt>
          <cx:pt idx="37453">29182.5</cx:pt>
          <cx:pt idx="37454">31261.5</cx:pt>
          <cx:pt idx="37455">21406.5</cx:pt>
          <cx:pt idx="37456">71815.5</cx:pt>
          <cx:pt idx="37457">10566</cx:pt>
          <cx:pt idx="37458">16344</cx:pt>
          <cx:pt idx="37459">24813</cx:pt>
          <cx:pt idx="37460">10674</cx:pt>
          <cx:pt idx="37461">15201</cx:pt>
          <cx:pt idx="37462">8626.5</cx:pt>
          <cx:pt idx="37463">29790</cx:pt>
          <cx:pt idx="37464">32764.5</cx:pt>
          <cx:pt idx="37465">48892.5</cx:pt>
          <cx:pt idx="37466">21906</cx:pt>
          <cx:pt idx="37467">22050</cx:pt>
          <cx:pt idx="37468">10125</cx:pt>
          <cx:pt idx="37469">23850</cx:pt>
          <cx:pt idx="37470">13486.5</cx:pt>
          <cx:pt idx="37471">46161</cx:pt>
          <cx:pt idx="37472">16524</cx:pt>
          <cx:pt idx="37473">13842</cx:pt>
          <cx:pt idx="37474">25159.5</cx:pt>
          <cx:pt idx="37475">35068.5</cx:pt>
          <cx:pt idx="37476">28651.5</cx:pt>
          <cx:pt idx="37477">29709</cx:pt>
          <cx:pt idx="37478">31653</cx:pt>
          <cx:pt idx="37479">30942</cx:pt>
          <cx:pt idx="37480">23076</cx:pt>
          <cx:pt idx="37481">31356</cx:pt>
          <cx:pt idx="37482">10566</cx:pt>
          <cx:pt idx="37483">10705.5</cx:pt>
          <cx:pt idx="37484">6660</cx:pt>
          <cx:pt idx="37485">9814.5</cx:pt>
          <cx:pt idx="37486">10620</cx:pt>
          <cx:pt idx="37487">14409</cx:pt>
          <cx:pt idx="37488">10944</cx:pt>
          <cx:pt idx="37489">24750</cx:pt>
          <cx:pt idx="37490">25839</cx:pt>
          <cx:pt idx="37491">17694</cx:pt>
          <cx:pt idx="37492">19449</cx:pt>
          <cx:pt idx="37493">5094</cx:pt>
          <cx:pt idx="37494">16375.5</cx:pt>
          <cx:pt idx="37495">19125</cx:pt>
          <cx:pt idx="37496">16132.5</cx:pt>
          <cx:pt idx="37497">26640</cx:pt>
          <cx:pt idx="37498">16582.5</cx:pt>
          <cx:pt idx="37499">8140.5</cx:pt>
          <cx:pt idx="37500">50085</cx:pt>
          <cx:pt idx="37501">16456.5</cx:pt>
          <cx:pt idx="37502">51916.5</cx:pt>
          <cx:pt idx="37503">44694</cx:pt>
          <cx:pt idx="37504">23949</cx:pt>
          <cx:pt idx="37505">17127</cx:pt>
          <cx:pt idx="37506">33286.5</cx:pt>
          <cx:pt idx="37507">51426</cx:pt>
          <cx:pt idx="37508">27400.5</cx:pt>
          <cx:pt idx="37509">15048</cx:pt>
          <cx:pt idx="37510">20979</cx:pt>
          <cx:pt idx="37511">33025.5</cx:pt>
          <cx:pt idx="37512">26892</cx:pt>
          <cx:pt idx="37513">25969.5</cx:pt>
          <cx:pt idx="37514">28314</cx:pt>
          <cx:pt idx="37515">25524</cx:pt>
          <cx:pt idx="37516">30289.5</cx:pt>
          <cx:pt idx="37517">26217</cx:pt>
          <cx:pt idx="37518">35226</cx:pt>
          <cx:pt idx="37519">48631.5</cx:pt>
          <cx:pt idx="37520">10309.5</cx:pt>
          <cx:pt idx="37521">30528</cx:pt>
          <cx:pt idx="37522">16798.5</cx:pt>
          <cx:pt idx="37523">26244</cx:pt>
          <cx:pt idx="37524">29700</cx:pt>
          <cx:pt idx="37525">17419.5</cx:pt>
          <cx:pt idx="37526">21649.5</cx:pt>
          <cx:pt idx="37527">28278</cx:pt>
          <cx:pt idx="37528">17941.5</cx:pt>
          <cx:pt idx="37529">13500</cx:pt>
          <cx:pt idx="37530">58203</cx:pt>
          <cx:pt idx="37531">25519.5</cx:pt>
          <cx:pt idx="37532">18000</cx:pt>
          <cx:pt idx="37533">9000</cx:pt>
          <cx:pt idx="37534">12231</cx:pt>
          <cx:pt idx="37535">34596</cx:pt>
          <cx:pt idx="37536">17383.5</cx:pt>
          <cx:pt idx="37537">26901</cx:pt>
          <cx:pt idx="37538">26217</cx:pt>
          <cx:pt idx="37539">26136</cx:pt>
          <cx:pt idx="37540">9000</cx:pt>
          <cx:pt idx="37541">16366.5</cx:pt>
          <cx:pt idx="37542">13387.5</cx:pt>
          <cx:pt idx="37543">19417.5</cx:pt>
          <cx:pt idx="37544">7470</cx:pt>
          <cx:pt idx="37545">51948</cx:pt>
          <cx:pt idx="37546">7123.5</cx:pt>
          <cx:pt idx="37547">30109.5</cx:pt>
          <cx:pt idx="37548">15709.5</cx:pt>
          <cx:pt idx="37549">47803.5</cx:pt>
          <cx:pt idx="37550">27004.5</cx:pt>
          <cx:pt idx="37551">14004</cx:pt>
          <cx:pt idx="37552">35748</cx:pt>
          <cx:pt idx="37553">13500</cx:pt>
          <cx:pt idx="37554">21748.5</cx:pt>
          <cx:pt idx="37555">23494.5</cx:pt>
          <cx:pt idx="37556">25969.5</cx:pt>
          <cx:pt idx="37557">18760.5</cx:pt>
          <cx:pt idx="37558">17325</cx:pt>
          <cx:pt idx="37559">21492</cx:pt>
          <cx:pt idx="37560">21289.5</cx:pt>
          <cx:pt idx="37561">37255.5</cx:pt>
          <cx:pt idx="37562">14242.5</cx:pt>
          <cx:pt idx="37563">17946</cx:pt>
          <cx:pt idx="37564">16416</cx:pt>
          <cx:pt idx="37565">35392.5</cx:pt>
          <cx:pt idx="37566">39600</cx:pt>
          <cx:pt idx="37567">30708</cx:pt>
          <cx:pt idx="37568">47794.5</cx:pt>
          <cx:pt idx="37569">25969.5</cx:pt>
          <cx:pt idx="37570">27324</cx:pt>
          <cx:pt idx="37571">24543</cx:pt>
          <cx:pt idx="37572">26230.5</cx:pt>
          <cx:pt idx="37573">26640</cx:pt>
          <cx:pt idx="37574">10678.5</cx:pt>
          <cx:pt idx="37575">31131</cx:pt>
          <cx:pt idx="37576">26316</cx:pt>
          <cx:pt idx="37577">11002.5</cx:pt>
          <cx:pt idx="37578">11385</cx:pt>
          <cx:pt idx="37579">25537.5</cx:pt>
          <cx:pt idx="37580">28224</cx:pt>
          <cx:pt idx="37581">33025.5</cx:pt>
          <cx:pt idx="37582">26284.5</cx:pt>
          <cx:pt idx="37583">24088.5</cx:pt>
          <cx:pt idx="37584">43299</cx:pt>
          <cx:pt idx="37585">16749</cx:pt>
          <cx:pt idx="37586">24543</cx:pt>
          <cx:pt idx="37587">28111.5</cx:pt>
          <cx:pt idx="37588">37134</cx:pt>
          <cx:pt idx="37589">9787.5</cx:pt>
          <cx:pt idx="37590">28233</cx:pt>
          <cx:pt idx="37591">17779.5</cx:pt>
          <cx:pt idx="37592">29074.5</cx:pt>
          <cx:pt idx="37593">31653</cx:pt>
          <cx:pt idx="37594">22500</cx:pt>
          <cx:pt idx="37595">23593.5</cx:pt>
          <cx:pt idx="37596">19660.5</cx:pt>
          <cx:pt idx="37597">12577.5</cx:pt>
          <cx:pt idx="37598">28593</cx:pt>
          <cx:pt idx="37599">43191</cx:pt>
          <cx:pt idx="37600">13401</cx:pt>
          <cx:pt idx="37601">21330</cx:pt>
          <cx:pt idx="37602">62095.5</cx:pt>
          <cx:pt idx="37603">44824.5</cx:pt>
          <cx:pt idx="37604">36328.5</cx:pt>
          <cx:pt idx="37605">19719</cx:pt>
          <cx:pt idx="37606">21775.5</cx:pt>
          <cx:pt idx="37607">22149</cx:pt>
          <cx:pt idx="37608">22077</cx:pt>
          <cx:pt idx="37609">18094.5</cx:pt>
          <cx:pt idx="37610">66069</cx:pt>
          <cx:pt idx="37611">40054.5</cx:pt>
          <cx:pt idx="37612">22216.5</cx:pt>
          <cx:pt idx="37613">24412.5</cx:pt>
          <cx:pt idx="37614">31630.5</cx:pt>
          <cx:pt idx="37615">28408.5</cx:pt>
          <cx:pt idx="37616">24691.5</cx:pt>
          <cx:pt idx="37617">35082</cx:pt>
          <cx:pt idx="37618">51151.5</cx:pt>
          <cx:pt idx="37619">24561</cx:pt>
          <cx:pt idx="37620">15957</cx:pt>
          <cx:pt idx="37621">84334.5</cx:pt>
          <cx:pt idx="37622">25780.5</cx:pt>
          <cx:pt idx="37623">24745.5</cx:pt>
          <cx:pt idx="37624">48631.5</cx:pt>
          <cx:pt idx="37625">10125</cx:pt>
          <cx:pt idx="37626">41728.5</cx:pt>
          <cx:pt idx="37627">16951.5</cx:pt>
          <cx:pt idx="37628">22806</cx:pt>
          <cx:pt idx="37629">39937.5</cx:pt>
          <cx:pt idx="37630">23719.5</cx:pt>
          <cx:pt idx="37631">19417.5</cx:pt>
          <cx:pt idx="37632">13500</cx:pt>
          <cx:pt idx="37633">27621</cx:pt>
          <cx:pt idx="37634">13500</cx:pt>
          <cx:pt idx="37635">34573.5</cx:pt>
          <cx:pt idx="37636">15255</cx:pt>
          <cx:pt idx="37637">19044</cx:pt>
          <cx:pt idx="37638">31261.5</cx:pt>
          <cx:pt idx="37639">13500</cx:pt>
          <cx:pt idx="37640">12024</cx:pt>
          <cx:pt idx="37641">31261.5</cx:pt>
          <cx:pt idx="37642">13702.5</cx:pt>
          <cx:pt idx="37643">29970</cx:pt>
          <cx:pt idx="37644">32764.5</cx:pt>
          <cx:pt idx="37645">42205.5</cx:pt>
          <cx:pt idx="37646">14017.5</cx:pt>
          <cx:pt idx="37647">19251</cx:pt>
          <cx:pt idx="37648">23076</cx:pt>
          <cx:pt idx="37649">26928</cx:pt>
          <cx:pt idx="37650">17905.5</cx:pt>
          <cx:pt idx="37651">24970.5</cx:pt>
          <cx:pt idx="37652">12375</cx:pt>
          <cx:pt idx="37653">12375</cx:pt>
          <cx:pt idx="37654">18072</cx:pt>
          <cx:pt idx="37655">36234</cx:pt>
          <cx:pt idx="37656">16353</cx:pt>
          <cx:pt idx="37657">34542</cx:pt>
          <cx:pt idx="37658">19737</cx:pt>
          <cx:pt idx="37659">5076</cx:pt>
          <cx:pt idx="37660">39078</cx:pt>
          <cx:pt idx="37661">17419.5</cx:pt>
          <cx:pt idx="37662">13702.5</cx:pt>
          <cx:pt idx="37663">29182.5</cx:pt>
          <cx:pt idx="37664">30073.5</cx:pt>
          <cx:pt idx="37665">23305.5</cx:pt>
          <cx:pt idx="37666">16798.5</cx:pt>
          <cx:pt idx="37667">33025.5</cx:pt>
          <cx:pt idx="37668">25938</cx:pt>
          <cx:pt idx="37669">60592.5</cx:pt>
          <cx:pt idx="37670">84937.5</cx:pt>
          <cx:pt idx="37671">21739.5</cx:pt>
          <cx:pt idx="37672">27679.5</cx:pt>
          <cx:pt idx="37673">35523</cx:pt>
          <cx:pt idx="37674">22810.5</cx:pt>
          <cx:pt idx="37675">36459</cx:pt>
          <cx:pt idx="37676">35343</cx:pt>
          <cx:pt idx="37677">8766</cx:pt>
          <cx:pt idx="37678">18927</cx:pt>
          <cx:pt idx="37679">45594</cx:pt>
          <cx:pt idx="37680">16965</cx:pt>
          <cx:pt idx="37681">52168.5</cx:pt>
          <cx:pt idx="37682">21546</cx:pt>
          <cx:pt idx="37683">30667.5</cx:pt>
          <cx:pt idx="37684">41580</cx:pt>
          <cx:pt idx="37685">9895.5</cx:pt>
          <cx:pt idx="37686">8653.5</cx:pt>
          <cx:pt idx="37687">42831</cx:pt>
          <cx:pt idx="37688">10678.5</cx:pt>
          <cx:pt idx="37689">24259.5</cx:pt>
          <cx:pt idx="37690">21775.5</cx:pt>
          <cx:pt idx="37691">20965.5</cx:pt>
          <cx:pt idx="37692">22500</cx:pt>
          <cx:pt idx="37693">38754</cx:pt>
          <cx:pt idx="37694">38808</cx:pt>
          <cx:pt idx="37695">28215</cx:pt>
          <cx:pt idx="37696">11718</cx:pt>
          <cx:pt idx="37697">64107</cx:pt>
          <cx:pt idx="37698">32800.5</cx:pt>
          <cx:pt idx="37699">40657.5</cx:pt>
          <cx:pt idx="37700">5737.5</cx:pt>
          <cx:pt idx="37701">21865.5</cx:pt>
          <cx:pt idx="37702">44694</cx:pt>
          <cx:pt idx="37703">23107.5</cx:pt>
          <cx:pt idx="37704">31522.5</cx:pt>
          <cx:pt idx="37705">34128</cx:pt>
          <cx:pt idx="37706">41692.5</cx:pt>
          <cx:pt idx="37707">7110</cx:pt>
          <cx:pt idx="37708">22365</cx:pt>
          <cx:pt idx="37709">13963.5</cx:pt>
          <cx:pt idx="37710">9000</cx:pt>
          <cx:pt idx="37711">56569.5</cx:pt>
          <cx:pt idx="37712">19737</cx:pt>
          <cx:pt idx="37713">17073</cx:pt>
          <cx:pt idx="37714">17338.5</cx:pt>
          <cx:pt idx="37715">14539.5</cx:pt>
          <cx:pt idx="37716">23814</cx:pt>
          <cx:pt idx="37717">31486.5</cx:pt>
          <cx:pt idx="37718">49500</cx:pt>
          <cx:pt idx="37719">28597.5</cx:pt>
          <cx:pt idx="37720">16096.5</cx:pt>
          <cx:pt idx="37721">87291</cx:pt>
          <cx:pt idx="37722">37800</cx:pt>
          <cx:pt idx="37723">30991.5</cx:pt>
          <cx:pt idx="37724">18000</cx:pt>
          <cx:pt idx="37725">18297</cx:pt>
          <cx:pt idx="37726">13500</cx:pt>
          <cx:pt idx="37727">17095.5</cx:pt>
          <cx:pt idx="37728">52920</cx:pt>
          <cx:pt idx="37729">23814</cx:pt>
          <cx:pt idx="37730">10579.5</cx:pt>
          <cx:pt idx="37731">21865.5</cx:pt>
          <cx:pt idx="37732">28597.5</cx:pt>
          <cx:pt idx="37733">24907.5</cx:pt>
          <cx:pt idx="37734">29925</cx:pt>
          <cx:pt idx="37735">30078</cx:pt>
          <cx:pt idx="37736">47880</cx:pt>
          <cx:pt idx="37737">27477</cx:pt>
          <cx:pt idx="37738">9486</cx:pt>
          <cx:pt idx="37739">9000</cx:pt>
          <cx:pt idx="37740">11587.5</cx:pt>
          <cx:pt idx="37741">9580.5</cx:pt>
          <cx:pt idx="37742">11124</cx:pt>
          <cx:pt idx="37743">23845.5</cx:pt>
          <cx:pt idx="37744">20997</cx:pt>
          <cx:pt idx="37745">37372.5</cx:pt>
          <cx:pt idx="37746">19030.5</cx:pt>
          <cx:pt idx="37747">12375</cx:pt>
          <cx:pt idx="37748">19588.5</cx:pt>
          <cx:pt idx="37749">24471</cx:pt>
          <cx:pt idx="37750">15772.5</cx:pt>
          <cx:pt idx="37751">39987</cx:pt>
          <cx:pt idx="37752">13500</cx:pt>
          <cx:pt idx="37753">106582.5</cx:pt>
          <cx:pt idx="37754">10102.5</cx:pt>
          <cx:pt idx="37755">31630.5</cx:pt>
          <cx:pt idx="37756">24187.5</cx:pt>
          <cx:pt idx="37757">13500</cx:pt>
          <cx:pt idx="37758">29997</cx:pt>
          <cx:pt idx="37759">23913</cx:pt>
          <cx:pt idx="37760">9472.5</cx:pt>
          <cx:pt idx="37761">29430</cx:pt>
          <cx:pt idx="37762">6912</cx:pt>
          <cx:pt idx="37763">51876</cx:pt>
          <cx:pt idx="37764">17437.5</cx:pt>
          <cx:pt idx="37765">19134</cx:pt>
          <cx:pt idx="37766">52452</cx:pt>
          <cx:pt idx="37767">23782.5</cx:pt>
          <cx:pt idx="37768">21339</cx:pt>
          <cx:pt idx="37769">53383.5</cx:pt>
          <cx:pt idx="37770">21838.5</cx:pt>
          <cx:pt idx="37771">16114.5</cx:pt>
          <cx:pt idx="37772">13891.5</cx:pt>
          <cx:pt idx="37773">66532.5</cx:pt>
          <cx:pt idx="37774">9000</cx:pt>
          <cx:pt idx="37775">30550.5</cx:pt>
          <cx:pt idx="37776">7965</cx:pt>
          <cx:pt idx="37777">16488</cx:pt>
          <cx:pt idx="37778">17338.5</cx:pt>
          <cx:pt idx="37779">9000</cx:pt>
          <cx:pt idx="37780">17694</cx:pt>
          <cx:pt idx="37781">21276</cx:pt>
          <cx:pt idx="37782">16884</cx:pt>
          <cx:pt idx="37783">38133</cx:pt>
          <cx:pt idx="37784">52321.5</cx:pt>
          <cx:pt idx="37785">56092.5</cx:pt>
          <cx:pt idx="37786">31234.5</cx:pt>
          <cx:pt idx="37787">10233</cx:pt>
          <cx:pt idx="37788">13522.5</cx:pt>
          <cx:pt idx="37789">9000</cx:pt>
          <cx:pt idx="37790">36459</cx:pt>
          <cx:pt idx="37791">23458.5</cx:pt>
          <cx:pt idx="37792">30636</cx:pt>
          <cx:pt idx="37793">26779.5</cx:pt>
          <cx:pt idx="37794">17761.5</cx:pt>
          <cx:pt idx="37795">39438</cx:pt>
          <cx:pt idx="37796">31522.5</cx:pt>
          <cx:pt idx="37797">26478</cx:pt>
          <cx:pt idx="37798">31131</cx:pt>
          <cx:pt idx="37799">32895</cx:pt>
          <cx:pt idx="37800">16587</cx:pt>
          <cx:pt idx="37801">20425.5</cx:pt>
          <cx:pt idx="37802">17563.5</cx:pt>
          <cx:pt idx="37803">31792.5</cx:pt>
          <cx:pt idx="37804">19525.5</cx:pt>
          <cx:pt idx="37805">28188</cx:pt>
          <cx:pt idx="37806">28656</cx:pt>
          <cx:pt idx="37807">24592.5</cx:pt>
          <cx:pt idx="37808">34375.5</cx:pt>
          <cx:pt idx="37809">14778</cx:pt>
          <cx:pt idx="37810">22171.5</cx:pt>
          <cx:pt idx="37811">17775</cx:pt>
          <cx:pt idx="37812">19345.5</cx:pt>
          <cx:pt idx="37813">63958.5</cx:pt>
          <cx:pt idx="37814">16704</cx:pt>
          <cx:pt idx="37815">36090</cx:pt>
          <cx:pt idx="37816">23053.5</cx:pt>
          <cx:pt idx="37817">36553.5</cx:pt>
          <cx:pt idx="37818">9000</cx:pt>
          <cx:pt idx="37819">16033.5</cx:pt>
          <cx:pt idx="37820">27724.5</cx:pt>
          <cx:pt idx="37821">17370</cx:pt>
          <cx:pt idx="37822">53712</cx:pt>
          <cx:pt idx="37823">21906</cx:pt>
          <cx:pt idx="37824">51097.5</cx:pt>
          <cx:pt idx="37825">26640</cx:pt>
          <cx:pt idx="37826">14647.5</cx:pt>
          <cx:pt idx="37827">24561</cx:pt>
          <cx:pt idx="37828">21838.5</cx:pt>
          <cx:pt idx="37829">27522</cx:pt>
          <cx:pt idx="37830">27076.5</cx:pt>
          <cx:pt idx="37831">38641.5</cx:pt>
          <cx:pt idx="37832">22018.5</cx:pt>
          <cx:pt idx="37833">19215</cx:pt>
          <cx:pt idx="37834">22455</cx:pt>
          <cx:pt idx="37835">17775</cx:pt>
          <cx:pt idx="37836">17775</cx:pt>
          <cx:pt idx="37837">16344</cx:pt>
          <cx:pt idx="37838">11250</cx:pt>
          <cx:pt idx="37839">21109.5</cx:pt>
          <cx:pt idx="37840">36927</cx:pt>
          <cx:pt idx="37841">40320</cx:pt>
          <cx:pt idx="37842">33043.5</cx:pt>
          <cx:pt idx="37843">24304.5</cx:pt>
          <cx:pt idx="37844">22500</cx:pt>
          <cx:pt idx="37845">11862</cx:pt>
          <cx:pt idx="37846">32260.5</cx:pt>
          <cx:pt idx="37847">24835.5</cx:pt>
          <cx:pt idx="37848">7798.5</cx:pt>
          <cx:pt idx="37849">10125</cx:pt>
          <cx:pt idx="37850">16875</cx:pt>
          <cx:pt idx="37851">20250</cx:pt>
          <cx:pt idx="37852">25537.5</cx:pt>
          <cx:pt idx="37853">16573.5</cx:pt>
          <cx:pt idx="37854">18261</cx:pt>
          <cx:pt idx="37855">21442.5</cx:pt>
          <cx:pt idx="37856">13500</cx:pt>
          <cx:pt idx="37857">94639.5</cx:pt>
          <cx:pt idx="37858">36864</cx:pt>
          <cx:pt idx="37859">16011</cx:pt>
          <cx:pt idx="37860">27693</cx:pt>
          <cx:pt idx="37861">25668</cx:pt>
          <cx:pt idx="37862">13500</cx:pt>
          <cx:pt idx="37863">19795.5</cx:pt>
          <cx:pt idx="37864">9000</cx:pt>
          <cx:pt idx="37865">37800</cx:pt>
          <cx:pt idx="37866">56925</cx:pt>
          <cx:pt idx="37867">19300.5</cx:pt>
          <cx:pt idx="37868">7875</cx:pt>
          <cx:pt idx="37869">44302.5</cx:pt>
          <cx:pt idx="37870">38673</cx:pt>
          <cx:pt idx="37871">12456</cx:pt>
          <cx:pt idx="37872">8082</cx:pt>
          <cx:pt idx="37873">23305.5</cx:pt>
          <cx:pt idx="37874">37800</cx:pt>
          <cx:pt idx="37875">7222.5</cx:pt>
          <cx:pt idx="37876">9103.5</cx:pt>
          <cx:pt idx="37877">19435.5</cx:pt>
          <cx:pt idx="37878">84271.5</cx:pt>
          <cx:pt idx="37879">24241.5</cx:pt>
          <cx:pt idx="37880">16047</cx:pt>
          <cx:pt idx="37881">29425.5</cx:pt>
          <cx:pt idx="37882">38263.5</cx:pt>
          <cx:pt idx="37883">22383</cx:pt>
          <cx:pt idx="37884">56353.5</cx:pt>
          <cx:pt idx="37885">30789</cx:pt>
          <cx:pt idx="37886">73651.5</cx:pt>
          <cx:pt idx="37887">26509.5</cx:pt>
          <cx:pt idx="37888">13500</cx:pt>
          <cx:pt idx="37889">55494</cx:pt>
          <cx:pt idx="37890">22779</cx:pt>
          <cx:pt idx="37891">34938</cx:pt>
          <cx:pt idx="37892">27819</cx:pt>
          <cx:pt idx="37893">28053</cx:pt>
          <cx:pt idx="37894">9841.5</cx:pt>
          <cx:pt idx="37895">16681.5</cx:pt>
          <cx:pt idx="37896">24304.5</cx:pt>
          <cx:pt idx="37897">22252.5</cx:pt>
          <cx:pt idx="37898">15043.5</cx:pt>
          <cx:pt idx="37899">9252</cx:pt>
          <cx:pt idx="37900">26289</cx:pt>
          <cx:pt idx="37901">14809.5</cx:pt>
          <cx:pt idx="37902">24246</cx:pt>
          <cx:pt idx="37903">30645</cx:pt>
          <cx:pt idx="37904">27868.5</cx:pt>
          <cx:pt idx="37905">21739.5</cx:pt>
          <cx:pt idx="37906">19417.5</cx:pt>
          <cx:pt idx="37907">23026.5</cx:pt>
          <cx:pt idx="37908">34596</cx:pt>
          <cx:pt idx="37909">9000</cx:pt>
          <cx:pt idx="37910">13702.5</cx:pt>
          <cx:pt idx="37911">21037.5</cx:pt>
          <cx:pt idx="37912">11475</cx:pt>
          <cx:pt idx="37913">39483</cx:pt>
          <cx:pt idx="37914">26442</cx:pt>
          <cx:pt idx="37915">35374.5</cx:pt>
          <cx:pt idx="37916">19926</cx:pt>
          <cx:pt idx="37917">28408.5</cx:pt>
          <cx:pt idx="37918">32998.5</cx:pt>
          <cx:pt idx="37919">21519</cx:pt>
          <cx:pt idx="37920">12024</cx:pt>
          <cx:pt idx="37921">24750</cx:pt>
          <cx:pt idx="37922">62010</cx:pt>
          <cx:pt idx="37923">61888.5</cx:pt>
          <cx:pt idx="37924">24345</cx:pt>
          <cx:pt idx="37925">16654.5</cx:pt>
          <cx:pt idx="37926">9000</cx:pt>
          <cx:pt idx="37927">22599</cx:pt>
          <cx:pt idx="37928">36661.5</cx:pt>
          <cx:pt idx="37929">22500</cx:pt>
          <cx:pt idx="37930">36549</cx:pt>
          <cx:pt idx="37931">31500</cx:pt>
          <cx:pt idx="37932">11533.5</cx:pt>
          <cx:pt idx="37933">16875</cx:pt>
          <cx:pt idx="37934">23121</cx:pt>
          <cx:pt idx="37935">21330</cx:pt>
          <cx:pt idx="37936">27445.5</cx:pt>
          <cx:pt idx="37937">60390</cx:pt>
          <cx:pt idx="37938">37125</cx:pt>
          <cx:pt idx="37939">37260</cx:pt>
          <cx:pt idx="37940">22576.5</cx:pt>
          <cx:pt idx="37941">44617.5</cx:pt>
          <cx:pt idx="37942">26640</cx:pt>
          <cx:pt idx="37943">36576</cx:pt>
          <cx:pt idx="37944">38880</cx:pt>
          <cx:pt idx="37945">36459</cx:pt>
          <cx:pt idx="37946">32017.5</cx:pt>
          <cx:pt idx="37947">21217.5</cx:pt>
          <cx:pt idx="37948">21865.5</cx:pt>
          <cx:pt idx="37949">43524</cx:pt>
          <cx:pt idx="37950">14710.5</cx:pt>
          <cx:pt idx="37951">25965</cx:pt>
          <cx:pt idx="37952">24984</cx:pt>
          <cx:pt idx="37953">14922</cx:pt>
          <cx:pt idx="37954">12316.5</cx:pt>
          <cx:pt idx="37955">23364</cx:pt>
          <cx:pt idx="37956">17905.5</cx:pt>
          <cx:pt idx="37957">24561</cx:pt>
          <cx:pt idx="37958">26770.5</cx:pt>
          <cx:pt idx="37959">47313</cx:pt>
          <cx:pt idx="37960">20893.5</cx:pt>
          <cx:pt idx="37961">33750</cx:pt>
          <cx:pt idx="37962">23319</cx:pt>
          <cx:pt idx="37963">53500.5</cx:pt>
          <cx:pt idx="37964">36459</cx:pt>
          <cx:pt idx="37965">10125</cx:pt>
          <cx:pt idx="37966">32125.5</cx:pt>
          <cx:pt idx="37967">57685.5</cx:pt>
          <cx:pt idx="37968">35122.5</cx:pt>
          <cx:pt idx="37969">36418.5</cx:pt>
          <cx:pt idx="37970">10125</cx:pt>
          <cx:pt idx="37971">12037.5</cx:pt>
          <cx:pt idx="37972">26145</cx:pt>
          <cx:pt idx="37973">11290.5</cx:pt>
          <cx:pt idx="37974">23121</cx:pt>
          <cx:pt idx="37975">13963.5</cx:pt>
          <cx:pt idx="37976">15196.5</cx:pt>
          <cx:pt idx="37977">26640</cx:pt>
          <cx:pt idx="37978">21361.5</cx:pt>
          <cx:pt idx="37979">9000</cx:pt>
          <cx:pt idx="37980">39424.5</cx:pt>
          <cx:pt idx="37981">31923</cx:pt>
          <cx:pt idx="37982">23850</cx:pt>
          <cx:pt idx="37983">15660</cx:pt>
          <cx:pt idx="37984">10521</cx:pt>
          <cx:pt idx="37985">8455.5</cx:pt>
          <cx:pt idx="37986">10125</cx:pt>
          <cx:pt idx="37987">37125</cx:pt>
          <cx:pt idx="37988">37125</cx:pt>
          <cx:pt idx="37989">21735</cx:pt>
          <cx:pt idx="37990">12532.5</cx:pt>
          <cx:pt idx="37991">52753.5</cx:pt>
          <cx:pt idx="37992">26217</cx:pt>
          <cx:pt idx="37993">27558</cx:pt>
          <cx:pt idx="37994">30150</cx:pt>
          <cx:pt idx="37995">12001.5</cx:pt>
          <cx:pt idx="37996">38506.5</cx:pt>
          <cx:pt idx="37997">38331</cx:pt>
          <cx:pt idx="37998">15799.5</cx:pt>
          <cx:pt idx="37999">91728</cx:pt>
          <cx:pt idx="38000">37885.5</cx:pt>
          <cx:pt idx="38001">9000</cx:pt>
          <cx:pt idx="38002">12001.5</cx:pt>
          <cx:pt idx="38003">26014.5</cx:pt>
          <cx:pt idx="38004">52920</cx:pt>
          <cx:pt idx="38005">40500</cx:pt>
          <cx:pt idx="38006">28215</cx:pt>
          <cx:pt idx="38007">35887.5</cx:pt>
          <cx:pt idx="38008">28480.5</cx:pt>
          <cx:pt idx="38009">13833</cx:pt>
          <cx:pt idx="38010">21906</cx:pt>
          <cx:pt idx="38011">31653</cx:pt>
          <cx:pt idx="38012">20119.5</cx:pt>
          <cx:pt idx="38013">26761.5</cx:pt>
          <cx:pt idx="38014">26248.5</cx:pt>
          <cx:pt idx="38015">27423</cx:pt>
          <cx:pt idx="38016">52920</cx:pt>
          <cx:pt idx="38017">51817.5</cx:pt>
          <cx:pt idx="38018">22527</cx:pt>
          <cx:pt idx="38019">9000</cx:pt>
          <cx:pt idx="38020">43429.5</cx:pt>
          <cx:pt idx="38021">29407.5</cx:pt>
          <cx:pt idx="38022">11839.5</cx:pt>
          <cx:pt idx="38023">31261.5</cx:pt>
          <cx:pt idx="38024">28057.5</cx:pt>
          <cx:pt idx="38025">34573.5</cx:pt>
          <cx:pt idx="38026">35523</cx:pt>
          <cx:pt idx="38027">48955.5</cx:pt>
          <cx:pt idx="38028">32143.5</cx:pt>
          <cx:pt idx="38029">13059</cx:pt>
          <cx:pt idx="38030">23274</cx:pt>
          <cx:pt idx="38031">16051.5</cx:pt>
          <cx:pt idx="38032">22018.5</cx:pt>
          <cx:pt idx="38033">24376.5</cx:pt>
          <cx:pt idx="38034">11178</cx:pt>
          <cx:pt idx="38035">13761</cx:pt>
          <cx:pt idx="38036">40171.5</cx:pt>
          <cx:pt idx="38037">11997</cx:pt>
          <cx:pt idx="38038">7290</cx:pt>
          <cx:pt idx="38039">31653</cx:pt>
          <cx:pt idx="38040">14337</cx:pt>
          <cx:pt idx="38041">49428</cx:pt>
          <cx:pt idx="38042">17874</cx:pt>
          <cx:pt idx="38043">39627</cx:pt>
          <cx:pt idx="38044">21420</cx:pt>
          <cx:pt idx="38045">22279.5</cx:pt>
          <cx:pt idx="38046">17563.5</cx:pt>
          <cx:pt idx="38047">12028.5</cx:pt>
          <cx:pt idx="38048">28215</cx:pt>
          <cx:pt idx="38049">30658.5</cx:pt>
          <cx:pt idx="38050">24259.5</cx:pt>
          <cx:pt idx="38051">10125</cx:pt>
          <cx:pt idx="38052">27378</cx:pt>
          <cx:pt idx="38053">33394.5</cx:pt>
          <cx:pt idx="38054">34690.5</cx:pt>
          <cx:pt idx="38055">10849.5</cx:pt>
          <cx:pt idx="38056">47011.5</cx:pt>
          <cx:pt idx="38057">9000</cx:pt>
          <cx:pt idx="38058">25924.5</cx:pt>
          <cx:pt idx="38059">37066.5</cx:pt>
          <cx:pt idx="38060">55719</cx:pt>
          <cx:pt idx="38061">25402.5</cx:pt>
          <cx:pt idx="38062">12420</cx:pt>
          <cx:pt idx="38063">60012</cx:pt>
          <cx:pt idx="38064">22698</cx:pt>
          <cx:pt idx="38065">12298.5</cx:pt>
          <cx:pt idx="38066">21051</cx:pt>
          <cx:pt idx="38067">50400</cx:pt>
          <cx:pt idx="38068">21109.5</cx:pt>
          <cx:pt idx="38069">13500</cx:pt>
          <cx:pt idx="38070">25425</cx:pt>
          <cx:pt idx="38071">12375</cx:pt>
          <cx:pt idx="38072">18247.5</cx:pt>
          <cx:pt idx="38073">30604.5</cx:pt>
          <cx:pt idx="38074">11718</cx:pt>
          <cx:pt idx="38075">16011</cx:pt>
          <cx:pt idx="38076">36459</cx:pt>
          <cx:pt idx="38077">12334.5</cx:pt>
          <cx:pt idx="38078">26604</cx:pt>
          <cx:pt idx="38079">13891.5</cx:pt>
          <cx:pt idx="38080">9549</cx:pt>
          <cx:pt idx="38081">9958.5</cx:pt>
          <cx:pt idx="38082">27324</cx:pt>
          <cx:pt idx="38083">23850</cx:pt>
          <cx:pt idx="38084">25407</cx:pt>
          <cx:pt idx="38085">12928.5</cx:pt>
          <cx:pt idx="38086">44568</cx:pt>
          <cx:pt idx="38087">33025.5</cx:pt>
          <cx:pt idx="38088">15354</cx:pt>
          <cx:pt idx="38089">30406.5</cx:pt>
          <cx:pt idx="38090">30397.5</cx:pt>
          <cx:pt idx="38091">26316</cx:pt>
          <cx:pt idx="38092">19521</cx:pt>
          <cx:pt idx="38093">32998.5</cx:pt>
          <cx:pt idx="38094">8613</cx:pt>
          <cx:pt idx="38095">39438</cx:pt>
          <cx:pt idx="38096">16875</cx:pt>
          <cx:pt idx="38097">27796.5</cx:pt>
          <cx:pt idx="38098">19269</cx:pt>
          <cx:pt idx="38099">39136.5</cx:pt>
          <cx:pt idx="38100">39474</cx:pt>
          <cx:pt idx="38101">31000.5</cx:pt>
          <cx:pt idx="38102">15750</cx:pt>
          <cx:pt idx="38103">14350.5</cx:pt>
          <cx:pt idx="38104">52920</cx:pt>
          <cx:pt idx="38105">17226</cx:pt>
          <cx:pt idx="38106">35523</cx:pt>
          <cx:pt idx="38107">8482.5</cx:pt>
          <cx:pt idx="38108">10453.5</cx:pt>
          <cx:pt idx="38109">20394</cx:pt>
          <cx:pt idx="38110">30253.5</cx:pt>
          <cx:pt idx="38111">28944</cx:pt>
          <cx:pt idx="38112">37669.5</cx:pt>
          <cx:pt idx="38113">20011.5</cx:pt>
          <cx:pt idx="38114">31279.5</cx:pt>
          <cx:pt idx="38115">17685</cx:pt>
          <cx:pt idx="38116">17221.5</cx:pt>
          <cx:pt idx="38117">12901.5</cx:pt>
          <cx:pt idx="38118">14575.5</cx:pt>
          <cx:pt idx="38119">12375</cx:pt>
          <cx:pt idx="38120">36292.5</cx:pt>
          <cx:pt idx="38121">19737</cx:pt>
          <cx:pt idx="38122">40468.5</cx:pt>
          <cx:pt idx="38123">22752</cx:pt>
          <cx:pt idx="38124">57843</cx:pt>
          <cx:pt idx="38125">24214.5</cx:pt>
          <cx:pt idx="38126">12915</cx:pt>
          <cx:pt idx="38127">131535</cx:pt>
          <cx:pt idx="38128">32877</cx:pt>
          <cx:pt idx="38129">12334.5</cx:pt>
          <cx:pt idx="38130">16033.5</cx:pt>
          <cx:pt idx="38131">21888</cx:pt>
          <cx:pt idx="38132">23773.5</cx:pt>
          <cx:pt idx="38133">16087.5</cx:pt>
          <cx:pt idx="38134">10827</cx:pt>
          <cx:pt idx="38135">11385</cx:pt>
          <cx:pt idx="38136">37309.5</cx:pt>
          <cx:pt idx="38137">33934.5</cx:pt>
          <cx:pt idx="38138">6750</cx:pt>
          <cx:pt idx="38139">12744</cx:pt>
          <cx:pt idx="38140">28602</cx:pt>
          <cx:pt idx="38141">8568</cx:pt>
          <cx:pt idx="38142">34038</cx:pt>
          <cx:pt idx="38143">29529</cx:pt>
          <cx:pt idx="38144">51025.5</cx:pt>
          <cx:pt idx="38145">15268.5</cx:pt>
          <cx:pt idx="38146">17158.5</cx:pt>
          <cx:pt idx="38147">51543</cx:pt>
          <cx:pt idx="38148">37800</cx:pt>
          <cx:pt idx="38149">13500</cx:pt>
          <cx:pt idx="38150">13761</cx:pt>
          <cx:pt idx="38151">15669</cx:pt>
          <cx:pt idx="38152">33709.5</cx:pt>
          <cx:pt idx="38153">48433.5</cx:pt>
          <cx:pt idx="38154">20421</cx:pt>
          <cx:pt idx="38155">34371</cx:pt>
          <cx:pt idx="38156">16839</cx:pt>
          <cx:pt idx="38157">17563.5</cx:pt>
          <cx:pt idx="38158">26977.5</cx:pt>
          <cx:pt idx="38159">16758</cx:pt>
          <cx:pt idx="38160">46161</cx:pt>
          <cx:pt idx="38161">16222.5</cx:pt>
          <cx:pt idx="38162">6750</cx:pt>
          <cx:pt idx="38163">51412.5</cx:pt>
          <cx:pt idx="38164">20151</cx:pt>
          <cx:pt idx="38165">24106.5</cx:pt>
          <cx:pt idx="38166">46039.5</cx:pt>
          <cx:pt idx="38167">53968.5</cx:pt>
          <cx:pt idx="38168">16740</cx:pt>
          <cx:pt idx="38169">32017.5</cx:pt>
          <cx:pt idx="38170">15511.5</cx:pt>
          <cx:pt idx="38171">12433.5</cx:pt>
          <cx:pt idx="38172">27423</cx:pt>
          <cx:pt idx="38173">21672</cx:pt>
          <cx:pt idx="38174">42642</cx:pt>
          <cx:pt idx="38175">9742.5</cx:pt>
          <cx:pt idx="38176">16848</cx:pt>
          <cx:pt idx="38177">53671.5</cx:pt>
          <cx:pt idx="38178">11596.5</cx:pt>
          <cx:pt idx="38179">21825</cx:pt>
          <cx:pt idx="38180">13837.5</cx:pt>
          <cx:pt idx="38181">35685</cx:pt>
          <cx:pt idx="38182">17383.5</cx:pt>
          <cx:pt idx="38183">32337</cx:pt>
          <cx:pt idx="38184">19417.5</cx:pt>
          <cx:pt idx="38185">48595.5</cx:pt>
          <cx:pt idx="38186">42511.5</cx:pt>
          <cx:pt idx="38187">38331</cx:pt>
          <cx:pt idx="38188">13815</cx:pt>
          <cx:pt idx="38189">22086</cx:pt>
          <cx:pt idx="38190">39172.5</cx:pt>
          <cx:pt idx="38191">27859.5</cx:pt>
          <cx:pt idx="38192">22050</cx:pt>
          <cx:pt idx="38193">59427</cx:pt>
          <cx:pt idx="38194">24133.5</cx:pt>
          <cx:pt idx="38195">9000</cx:pt>
          <cx:pt idx="38196">56092.5</cx:pt>
          <cx:pt idx="38197">82476</cx:pt>
          <cx:pt idx="38198">12852</cx:pt>
          <cx:pt idx="38199">15750</cx:pt>
          <cx:pt idx="38200">42642</cx:pt>
          <cx:pt idx="38201">47025</cx:pt>
          <cx:pt idx="38202">28975.5</cx:pt>
          <cx:pt idx="38203">24543</cx:pt>
          <cx:pt idx="38204">14751</cx:pt>
          <cx:pt idx="38205">26194.5</cx:pt>
          <cx:pt idx="38206">33025.5</cx:pt>
          <cx:pt idx="38207">19480.5</cx:pt>
          <cx:pt idx="38208">21771</cx:pt>
          <cx:pt idx="38209">32989.5</cx:pt>
          <cx:pt idx="38210">31680</cx:pt>
          <cx:pt idx="38211">13189.5</cx:pt>
          <cx:pt idx="38212">13500</cx:pt>
          <cx:pt idx="38213">18135</cx:pt>
          <cx:pt idx="38214">39339</cx:pt>
          <cx:pt idx="38215">23620.5</cx:pt>
          <cx:pt idx="38216">23404.5</cx:pt>
          <cx:pt idx="38217">68710.5</cx:pt>
          <cx:pt idx="38218">31743</cx:pt>
          <cx:pt idx="38219">17194.5</cx:pt>
          <cx:pt idx="38220">30415.5</cx:pt>
          <cx:pt idx="38221">12375</cx:pt>
          <cx:pt idx="38222">15372</cx:pt>
          <cx:pt idx="38223">6471</cx:pt>
          <cx:pt idx="38224">16596</cx:pt>
          <cx:pt idx="38225">14377.5</cx:pt>
          <cx:pt idx="38226">24246</cx:pt>
          <cx:pt idx="38227">22050</cx:pt>
          <cx:pt idx="38228">20772</cx:pt>
          <cx:pt idx="38229">27193.5</cx:pt>
          <cx:pt idx="38230">19660.5</cx:pt>
          <cx:pt idx="38231">26284.5</cx:pt>
          <cx:pt idx="38232">35392.5</cx:pt>
          <cx:pt idx="38233">10953</cx:pt>
          <cx:pt idx="38234">19003.5</cx:pt>
          <cx:pt idx="38235">21982.5</cx:pt>
          <cx:pt idx="38236">21645</cx:pt>
          <cx:pt idx="38237">19134</cx:pt>
          <cx:pt idx="38238">29178</cx:pt>
          <cx:pt idx="38239">21973.5</cx:pt>
          <cx:pt idx="38240">25209</cx:pt>
          <cx:pt idx="38241">42790.5</cx:pt>
          <cx:pt idx="38242">37201.5</cx:pt>
          <cx:pt idx="38243">39240</cx:pt>
          <cx:pt idx="38244">23494.5</cx:pt>
          <cx:pt idx="38245">32895</cx:pt>
          <cx:pt idx="38246">10665</cx:pt>
          <cx:pt idx="38247">34510.5</cx:pt>
          <cx:pt idx="38248">44136</cx:pt>
          <cx:pt idx="38249">29520</cx:pt>
          <cx:pt idx="38250">7317</cx:pt>
          <cx:pt idx="38251">26640</cx:pt>
          <cx:pt idx="38252">23773.5</cx:pt>
          <cx:pt idx="38253">28260</cx:pt>
          <cx:pt idx="38254">20668.5</cx:pt>
          <cx:pt idx="38255">8919</cx:pt>
          <cx:pt idx="38256">36459</cx:pt>
          <cx:pt idx="38257">39982.5</cx:pt>
          <cx:pt idx="38258">52726.5</cx:pt>
          <cx:pt idx="38259">20250</cx:pt>
          <cx:pt idx="38260">10125</cx:pt>
          <cx:pt idx="38261">18103.5</cx:pt>
          <cx:pt idx="38262">39424.5</cx:pt>
          <cx:pt idx="38263">17833.5</cx:pt>
          <cx:pt idx="38264">26811</cx:pt>
          <cx:pt idx="38265">25960.5</cx:pt>
          <cx:pt idx="38266">65151</cx:pt>
          <cx:pt idx="38267">57411</cx:pt>
          <cx:pt idx="38268">41562</cx:pt>
          <cx:pt idx="38269">21406.5</cx:pt>
          <cx:pt idx="38270">16200</cx:pt>
          <cx:pt idx="38271">40063.5</cx:pt>
          <cx:pt idx="38272">17163</cx:pt>
          <cx:pt idx="38273">59431.5</cx:pt>
          <cx:pt idx="38274">13500</cx:pt>
          <cx:pt idx="38275">46759.5</cx:pt>
          <cx:pt idx="38276">32125.5</cx:pt>
          <cx:pt idx="38277">36864</cx:pt>
          <cx:pt idx="38278">26109</cx:pt>
          <cx:pt idx="38279">14350.5</cx:pt>
          <cx:pt idx="38280">16213.5</cx:pt>
          <cx:pt idx="38281">12375</cx:pt>
          <cx:pt idx="38282">52776</cx:pt>
          <cx:pt idx="38283">41562</cx:pt>
          <cx:pt idx="38284">20061</cx:pt>
          <cx:pt idx="38285">19039.5</cx:pt>
          <cx:pt idx="38286">38704.5</cx:pt>
          <cx:pt idx="38287">40104</cx:pt>
          <cx:pt idx="38288">17073</cx:pt>
          <cx:pt idx="38289">22500</cx:pt>
          <cx:pt idx="38290">15628.5</cx:pt>
          <cx:pt idx="38291">40063.5</cx:pt>
          <cx:pt idx="38292">32278.5</cx:pt>
          <cx:pt idx="38293">17167.5</cx:pt>
          <cx:pt idx="38294">52452</cx:pt>
          <cx:pt idx="38295">17338.5</cx:pt>
          <cx:pt idx="38296">19008</cx:pt>
          <cx:pt idx="38297">9000</cx:pt>
          <cx:pt idx="38298">19813.5</cx:pt>
          <cx:pt idx="38299">51507</cx:pt>
          <cx:pt idx="38300">14179.5</cx:pt>
          <cx:pt idx="38301">84442.5</cx:pt>
          <cx:pt idx="38302">12645</cx:pt>
          <cx:pt idx="38303">6597</cx:pt>
          <cx:pt idx="38304">13468.5</cx:pt>
          <cx:pt idx="38305">39348</cx:pt>
          <cx:pt idx="38306">7438.5</cx:pt>
          <cx:pt idx="38307">21906</cx:pt>
          <cx:pt idx="38308">40383</cx:pt>
          <cx:pt idx="38309">22090.5</cx:pt>
          <cx:pt idx="38310">15916.5</cx:pt>
          <cx:pt idx="38311">22018.5</cx:pt>
          <cx:pt idx="38312">42790.5</cx:pt>
          <cx:pt idx="38313">24345</cx:pt>
          <cx:pt idx="38314">21415.5</cx:pt>
          <cx:pt idx="38315">30055.5</cx:pt>
          <cx:pt idx="38316">9000</cx:pt>
          <cx:pt idx="38317">39946.5</cx:pt>
          <cx:pt idx="38318">21109.5</cx:pt>
          <cx:pt idx="38319">46480.5</cx:pt>
          <cx:pt idx="38320">6543</cx:pt>
          <cx:pt idx="38321">25537.5</cx:pt>
          <cx:pt idx="38322">35982</cx:pt>
          <cx:pt idx="38323">23395.5</cx:pt>
          <cx:pt idx="38324">41692.5</cx:pt>
          <cx:pt idx="38325">49428</cx:pt>
          <cx:pt idx="38326">39933</cx:pt>
          <cx:pt idx="38327">40036.5</cx:pt>
          <cx:pt idx="38328">34996.5</cx:pt>
          <cx:pt idx="38329">22977</cx:pt>
          <cx:pt idx="38330">10125</cx:pt>
          <cx:pt idx="38331">13045.5</cx:pt>
          <cx:pt idx="38332">25848</cx:pt>
          <cx:pt idx="38333">11637</cx:pt>
          <cx:pt idx="38334">18513</cx:pt>
          <cx:pt idx="38335">33025.5</cx:pt>
          <cx:pt idx="38336">41692.5</cx:pt>
          <cx:pt idx="38337">15165</cx:pt>
          <cx:pt idx="38338">51745.5</cx:pt>
          <cx:pt idx="38339">16852.5</cx:pt>
          <cx:pt idx="38340">25087.5</cx:pt>
          <cx:pt idx="38341">11232</cx:pt>
          <cx:pt idx="38342">68764.5</cx:pt>
          <cx:pt idx="38343">6952.5</cx:pt>
          <cx:pt idx="38344">35937</cx:pt>
          <cx:pt idx="38345">11160</cx:pt>
          <cx:pt idx="38346">13473</cx:pt>
          <cx:pt idx="38347">11718</cx:pt>
          <cx:pt idx="38348">22032</cx:pt>
          <cx:pt idx="38349">19647</cx:pt>
          <cx:pt idx="38350">16353</cx:pt>
          <cx:pt idx="38351">29313</cx:pt>
          <cx:pt idx="38352">26316</cx:pt>
          <cx:pt idx="38353">38938.5</cx:pt>
          <cx:pt idx="38354">16389</cx:pt>
          <cx:pt idx="38355">9000</cx:pt>
          <cx:pt idx="38356">26244</cx:pt>
          <cx:pt idx="38357">14791.5</cx:pt>
          <cx:pt idx="38358">20151</cx:pt>
          <cx:pt idx="38359">7731</cx:pt>
          <cx:pt idx="38360">21433.5</cx:pt>
          <cx:pt idx="38361">24246</cx:pt>
          <cx:pt idx="38362">85018.5</cx:pt>
          <cx:pt idx="38363">28728</cx:pt>
          <cx:pt idx="38364">39298.5</cx:pt>
          <cx:pt idx="38365">17307</cx:pt>
          <cx:pt idx="38366">4450.5</cx:pt>
          <cx:pt idx="38367">20002.5</cx:pt>
          <cx:pt idx="38368">37984.5</cx:pt>
          <cx:pt idx="38369">59589</cx:pt>
          <cx:pt idx="38370">9000</cx:pt>
          <cx:pt idx="38371">9000</cx:pt>
          <cx:pt idx="38372">36054</cx:pt>
          <cx:pt idx="38373">47983.5</cx:pt>
          <cx:pt idx="38374">47443.5</cx:pt>
          <cx:pt idx="38375">10125</cx:pt>
          <cx:pt idx="38376">6457.5</cx:pt>
          <cx:pt idx="38377">44617.5</cx:pt>
          <cx:pt idx="38378">10305</cx:pt>
          <cx:pt idx="38379">25803</cx:pt>
          <cx:pt idx="38380">23107.5</cx:pt>
          <cx:pt idx="38381">34821</cx:pt>
          <cx:pt idx="38382">21109.5</cx:pt>
          <cx:pt idx="38383">43465.5</cx:pt>
          <cx:pt idx="38384">40405.5</cx:pt>
          <cx:pt idx="38385">51421.5</cx:pt>
          <cx:pt idx="38386">19134</cx:pt>
          <cx:pt idx="38387">29839.5</cx:pt>
          <cx:pt idx="38388">18774</cx:pt>
          <cx:pt idx="38389">13500</cx:pt>
          <cx:pt idx="38390">31531.5</cx:pt>
          <cx:pt idx="38391">42142.5</cx:pt>
          <cx:pt idx="38392">10710</cx:pt>
          <cx:pt idx="38393">12757.5</cx:pt>
          <cx:pt idx="38394">9000</cx:pt>
          <cx:pt idx="38395">18540</cx:pt>
          <cx:pt idx="38396">19737</cx:pt>
          <cx:pt idx="38397">16969.5</cx:pt>
          <cx:pt idx="38398">9409.5</cx:pt>
          <cx:pt idx="38399">16294.5</cx:pt>
          <cx:pt idx="38400">53253</cx:pt>
          <cx:pt idx="38401">33345</cx:pt>
          <cx:pt idx="38402">21649.5</cx:pt>
          <cx:pt idx="38403">21001.5</cx:pt>
          <cx:pt idx="38404">9000</cx:pt>
          <cx:pt idx="38405">22149</cx:pt>
          <cx:pt idx="38406">16096.5</cx:pt>
          <cx:pt idx="38407">37183.5</cx:pt>
          <cx:pt idx="38408">13500</cx:pt>
          <cx:pt idx="38409">32274</cx:pt>
          <cx:pt idx="38410">38263.5</cx:pt>
          <cx:pt idx="38411">25218</cx:pt>
          <cx:pt idx="38412">30631.5</cx:pt>
          <cx:pt idx="38413">29884.5</cx:pt>
          <cx:pt idx="38414">35694</cx:pt>
          <cx:pt idx="38415">19584</cx:pt>
          <cx:pt idx="38416">24997.5</cx:pt>
          <cx:pt idx="38417">26217</cx:pt>
          <cx:pt idx="38418">19386</cx:pt>
          <cx:pt idx="38419">37800</cx:pt>
          <cx:pt idx="38420">25920</cx:pt>
          <cx:pt idx="38421">11056.5</cx:pt>
          <cx:pt idx="38422">17316</cx:pt>
          <cx:pt idx="38423">23796</cx:pt>
          <cx:pt idx="38424">26109</cx:pt>
          <cx:pt idx="38425">11560.5</cx:pt>
          <cx:pt idx="38426">23904</cx:pt>
          <cx:pt idx="38427">31261.5</cx:pt>
          <cx:pt idx="38428">8833.5</cx:pt>
          <cx:pt idx="38429">17469</cx:pt>
          <cx:pt idx="38430">15268.5</cx:pt>
          <cx:pt idx="38431">8770.5</cx:pt>
          <cx:pt idx="38432">20335.5</cx:pt>
          <cx:pt idx="38433">26217</cx:pt>
          <cx:pt idx="38434">16011</cx:pt>
          <cx:pt idx="38435">41404.5</cx:pt>
          <cx:pt idx="38436">11848.5</cx:pt>
          <cx:pt idx="38437">44136</cx:pt>
          <cx:pt idx="38438">130018.5</cx:pt>
          <cx:pt idx="38439">36814.5</cx:pt>
          <cx:pt idx="38440">48465</cx:pt>
          <cx:pt idx="38441">12775.5</cx:pt>
          <cx:pt idx="38442">26217</cx:pt>
          <cx:pt idx="38443">24156</cx:pt>
          <cx:pt idx="38444">30879</cx:pt>
          <cx:pt idx="38445">25960.5</cx:pt>
          <cx:pt idx="38446">27553.5</cx:pt>
          <cx:pt idx="38447">21010.5</cx:pt>
          <cx:pt idx="38448">20443.5</cx:pt>
          <cx:pt idx="38449">53118</cx:pt>
          <cx:pt idx="38450">34587</cx:pt>
          <cx:pt idx="38451">26509.5</cx:pt>
          <cx:pt idx="38452">13963.5</cx:pt>
          <cx:pt idx="38453">27364.5</cx:pt>
          <cx:pt idx="38454">31630.5</cx:pt>
          <cx:pt idx="38455">20250</cx:pt>
          <cx:pt idx="38456">32796</cx:pt>
          <cx:pt idx="38457">26086.5</cx:pt>
          <cx:pt idx="38458">50544</cx:pt>
          <cx:pt idx="38459">50940</cx:pt>
          <cx:pt idx="38460">56520</cx:pt>
          <cx:pt idx="38461">12987</cx:pt>
          <cx:pt idx="38462">33750</cx:pt>
          <cx:pt idx="38463">38263.5</cx:pt>
          <cx:pt idx="38464">32206.5</cx:pt>
          <cx:pt idx="38465">25159.5</cx:pt>
          <cx:pt idx="38466">22288.5</cx:pt>
          <cx:pt idx="38467">37309.5</cx:pt>
          <cx:pt idx="38468">15201</cx:pt>
          <cx:pt idx="38469">26775</cx:pt>
          <cx:pt idx="38470">35937</cx:pt>
          <cx:pt idx="38471">9000</cx:pt>
          <cx:pt idx="38472">16956</cx:pt>
          <cx:pt idx="38473">6750</cx:pt>
          <cx:pt idx="38474">17527.5</cx:pt>
          <cx:pt idx="38475">12064.5</cx:pt>
          <cx:pt idx="38476">21775.5</cx:pt>
          <cx:pt idx="38477">25236</cx:pt>
          <cx:pt idx="38478">38947.5</cx:pt>
          <cx:pt idx="38479">36796.5</cx:pt>
          <cx:pt idx="38480">20263.5</cx:pt>
          <cx:pt idx="38481">48811.5</cx:pt>
          <cx:pt idx="38482">22050</cx:pt>
          <cx:pt idx="38483">13504.5</cx:pt>
          <cx:pt idx="38484">24750</cx:pt>
          <cx:pt idx="38485">16083</cx:pt>
          <cx:pt idx="38486">25596</cx:pt>
          <cx:pt idx="38487">15880.5</cx:pt>
          <cx:pt idx="38488">32337</cx:pt>
          <cx:pt idx="38489">22077</cx:pt>
          <cx:pt idx="38490">8613</cx:pt>
          <cx:pt idx="38491">6750</cx:pt>
          <cx:pt idx="38492">20250</cx:pt>
          <cx:pt idx="38493">10822.5</cx:pt>
          <cx:pt idx="38494">26005.5</cx:pt>
          <cx:pt idx="38495">28197</cx:pt>
          <cx:pt idx="38496">27153</cx:pt>
          <cx:pt idx="38497">29106</cx:pt>
          <cx:pt idx="38498">10125</cx:pt>
          <cx:pt idx="38499">48861</cx:pt>
          <cx:pt idx="38500">28692</cx:pt>
          <cx:pt idx="38501">18225</cx:pt>
          <cx:pt idx="38502">31356</cx:pt>
          <cx:pt idx="38503">23805</cx:pt>
          <cx:pt idx="38504">53406</cx:pt>
          <cx:pt idx="38505">21339</cx:pt>
          <cx:pt idx="38506">7956</cx:pt>
          <cx:pt idx="38507">29970</cx:pt>
          <cx:pt idx="38508">9864</cx:pt>
          <cx:pt idx="38509">18643.5</cx:pt>
          <cx:pt idx="38510">49873.5</cx:pt>
          <cx:pt idx="38511">34816.5</cx:pt>
          <cx:pt idx="38512">21753</cx:pt>
          <cx:pt idx="38513">28638</cx:pt>
          <cx:pt idx="38514">16164</cx:pt>
          <cx:pt idx="38515">30307.5</cx:pt>
          <cx:pt idx="38516">37800</cx:pt>
          <cx:pt idx="38517">48631.5</cx:pt>
          <cx:pt idx="38518">40063.5</cx:pt>
          <cx:pt idx="38519">10125</cx:pt>
          <cx:pt idx="38520">13090.5</cx:pt>
          <cx:pt idx="38521">43839</cx:pt>
          <cx:pt idx="38522">19552.5</cx:pt>
          <cx:pt idx="38523">32895</cx:pt>
          <cx:pt idx="38524">40752</cx:pt>
          <cx:pt idx="38525">29839.5</cx:pt>
          <cx:pt idx="38526">29745</cx:pt>
          <cx:pt idx="38527">12532.5</cx:pt>
          <cx:pt idx="38528">51021</cx:pt>
          <cx:pt idx="38529">36000</cx:pt>
          <cx:pt idx="38530">13761</cx:pt>
          <cx:pt idx="38531">15903</cx:pt>
          <cx:pt idx="38532">25965</cx:pt>
          <cx:pt idx="38533">120798</cx:pt>
          <cx:pt idx="38534">17577</cx:pt>
          <cx:pt idx="38535">62203.5</cx:pt>
          <cx:pt idx="38536">19953</cx:pt>
          <cx:pt idx="38537">22842</cx:pt>
          <cx:pt idx="38538">24939</cx:pt>
          <cx:pt idx="38539">43312.5</cx:pt>
          <cx:pt idx="38540">29250</cx:pt>
          <cx:pt idx="38541">48955.5</cx:pt>
          <cx:pt idx="38542">17667</cx:pt>
          <cx:pt idx="38543">16096.5</cx:pt>
          <cx:pt idx="38544">46174.5</cx:pt>
          <cx:pt idx="38545">19584</cx:pt>
          <cx:pt idx="38546">12564</cx:pt>
          <cx:pt idx="38547">17266.5</cx:pt>
          <cx:pt idx="38548">33390</cx:pt>
          <cx:pt idx="38549">10309.5</cx:pt>
          <cx:pt idx="38550">12852</cx:pt>
          <cx:pt idx="38551">40396.5</cx:pt>
          <cx:pt idx="38552">15403.5</cx:pt>
          <cx:pt idx="38553">40320</cx:pt>
          <cx:pt idx="38554">19822.5</cx:pt>
          <cx:pt idx="38555">26217</cx:pt>
          <cx:pt idx="38556">26217</cx:pt>
          <cx:pt idx="38557">33750</cx:pt>
          <cx:pt idx="38558">18679.5</cx:pt>
          <cx:pt idx="38559">31261.5</cx:pt>
          <cx:pt idx="38560">60070.5</cx:pt>
          <cx:pt idx="38561">8388</cx:pt>
          <cx:pt idx="38562">21339</cx:pt>
          <cx:pt idx="38563">16011</cx:pt>
          <cx:pt idx="38564">17541</cx:pt>
          <cx:pt idx="38565">15772.5</cx:pt>
          <cx:pt idx="38566">13500</cx:pt>
          <cx:pt idx="38567">25803</cx:pt>
          <cx:pt idx="38568">26284.5</cx:pt>
          <cx:pt idx="38569">40657.5</cx:pt>
          <cx:pt idx="38570">36616.5</cx:pt>
          <cx:pt idx="38571">38331</cx:pt>
          <cx:pt idx="38572">25897.5</cx:pt>
          <cx:pt idx="38573">37098</cx:pt>
          <cx:pt idx="38574">25317</cx:pt>
          <cx:pt idx="38575">21649.5</cx:pt>
          <cx:pt idx="38576">18981</cx:pt>
          <cx:pt idx="38577">26203.5</cx:pt>
          <cx:pt idx="38578">28863</cx:pt>
          <cx:pt idx="38579">47623.5</cx:pt>
          <cx:pt idx="38580">44775</cx:pt>
          <cx:pt idx="38581">3964.5</cx:pt>
          <cx:pt idx="38582">26316</cx:pt>
          <cx:pt idx="38583">40216.5</cx:pt>
          <cx:pt idx="38584">20038.5</cx:pt>
          <cx:pt idx="38585">19885.5</cx:pt>
          <cx:pt idx="38586">22527</cx:pt>
          <cx:pt idx="38587">47412</cx:pt>
          <cx:pt idx="38588">40680</cx:pt>
          <cx:pt idx="38589">33025.5</cx:pt>
          <cx:pt idx="38590">34245</cx:pt>
          <cx:pt idx="38591">23215.5</cx:pt>
          <cx:pt idx="38592">42660</cx:pt>
          <cx:pt idx="38593">30838.5</cx:pt>
          <cx:pt idx="38594">14566.5</cx:pt>
          <cx:pt idx="38595">33025.5</cx:pt>
          <cx:pt idx="38596">25186.5</cx:pt>
          <cx:pt idx="38597">13090.5</cx:pt>
          <cx:pt idx="38598">16875</cx:pt>
          <cx:pt idx="38599">22500</cx:pt>
          <cx:pt idx="38600">20997</cx:pt>
          <cx:pt idx="38601">28894.5</cx:pt>
          <cx:pt idx="38602">23328</cx:pt>
          <cx:pt idx="38603">44896.5</cx:pt>
          <cx:pt idx="38604">13378.5</cx:pt>
          <cx:pt idx="38605">9000</cx:pt>
          <cx:pt idx="38606">45333</cx:pt>
          <cx:pt idx="38607">122832</cx:pt>
          <cx:pt idx="38608">24561</cx:pt>
          <cx:pt idx="38609">51543</cx:pt>
          <cx:pt idx="38610">27153</cx:pt>
          <cx:pt idx="38611">21285</cx:pt>
          <cx:pt idx="38612">10503</cx:pt>
          <cx:pt idx="38613">47484</cx:pt>
          <cx:pt idx="38614">9495</cx:pt>
          <cx:pt idx="38615">18666</cx:pt>
          <cx:pt idx="38616">23107.5</cx:pt>
          <cx:pt idx="38617">24399</cx:pt>
          <cx:pt idx="38618">14197.5</cx:pt>
          <cx:pt idx="38619">50103</cx:pt>
          <cx:pt idx="38620">25330.5</cx:pt>
          <cx:pt idx="38621">33174</cx:pt>
          <cx:pt idx="38622">16659</cx:pt>
          <cx:pt idx="38623">37669.5</cx:pt>
          <cx:pt idx="38624">45715.5</cx:pt>
          <cx:pt idx="38625">12564</cx:pt>
          <cx:pt idx="38626">21618</cx:pt>
          <cx:pt idx="38627">9000</cx:pt>
          <cx:pt idx="38628">48595.5</cx:pt>
          <cx:pt idx="38629">38452.5</cx:pt>
          <cx:pt idx="38630">31522.5</cx:pt>
          <cx:pt idx="38631">11623.5</cx:pt>
          <cx:pt idx="38632">21865.5</cx:pt>
          <cx:pt idx="38633">21177</cx:pt>
          <cx:pt idx="38634">9031.5</cx:pt>
          <cx:pt idx="38635">10953</cx:pt>
          <cx:pt idx="38636">28408.5</cx:pt>
          <cx:pt idx="38637">15034.5</cx:pt>
          <cx:pt idx="38638">25200</cx:pt>
          <cx:pt idx="38639">13117.5</cx:pt>
          <cx:pt idx="38640">13500</cx:pt>
          <cx:pt idx="38641">13500</cx:pt>
          <cx:pt idx="38642">20790</cx:pt>
          <cx:pt idx="38643">11164.5</cx:pt>
          <cx:pt idx="38644">32985</cx:pt>
          <cx:pt idx="38645">29839.5</cx:pt>
          <cx:pt idx="38646">19417.5</cx:pt>
          <cx:pt idx="38647">62698.5</cx:pt>
          <cx:pt idx="38648">23562</cx:pt>
          <cx:pt idx="38649">13500</cx:pt>
          <cx:pt idx="38650">60997.5</cx:pt>
          <cx:pt idx="38651">41508</cx:pt>
          <cx:pt idx="38652">17208</cx:pt>
          <cx:pt idx="38653">21420</cx:pt>
          <cx:pt idx="38654">23107.5</cx:pt>
          <cx:pt idx="38655">34195.5</cx:pt>
          <cx:pt idx="38656">15543</cx:pt>
          <cx:pt idx="38657">13477.5</cx:pt>
          <cx:pt idx="38658">14854.5</cx:pt>
          <cx:pt idx="38659">13059</cx:pt>
          <cx:pt idx="38660">13914</cx:pt>
          <cx:pt idx="38661">26217</cx:pt>
          <cx:pt idx="38662">16960.5</cx:pt>
          <cx:pt idx="38663">11250</cx:pt>
          <cx:pt idx="38664">26041.5</cx:pt>
          <cx:pt idx="38665">16735.5</cx:pt>
          <cx:pt idx="38666">18139.5</cx:pt>
          <cx:pt idx="38667">24525</cx:pt>
          <cx:pt idx="38668">27760.5</cx:pt>
          <cx:pt idx="38669">26995.5</cx:pt>
          <cx:pt idx="38670">27522</cx:pt>
          <cx:pt idx="38671">9661.5</cx:pt>
          <cx:pt idx="38672">34335</cx:pt>
          <cx:pt idx="38673">19660.5</cx:pt>
          <cx:pt idx="38674">20979</cx:pt>
          <cx:pt idx="38675">34911</cx:pt>
          <cx:pt idx="38676">24651</cx:pt>
          <cx:pt idx="38677">37606.5</cx:pt>
          <cx:pt idx="38678">26446.5</cx:pt>
          <cx:pt idx="38679">29236.5</cx:pt>
          <cx:pt idx="38680">6750</cx:pt>
          <cx:pt idx="38681">9472.5</cx:pt>
          <cx:pt idx="38682">25191</cx:pt>
          <cx:pt idx="38683">18643.5</cx:pt>
          <cx:pt idx="38684">14152.5</cx:pt>
          <cx:pt idx="38685">17496</cx:pt>
          <cx:pt idx="38686">31261.5</cx:pt>
          <cx:pt idx="38687">27297</cx:pt>
          <cx:pt idx="38688">49297.5</cx:pt>
          <cx:pt idx="38689">19705.5</cx:pt>
          <cx:pt idx="38690">26023.5</cx:pt>
          <cx:pt idx="38691">16893</cx:pt>
          <cx:pt idx="38692">39807</cx:pt>
          <cx:pt idx="38693">17698.5</cx:pt>
          <cx:pt idx="38694">13729.5</cx:pt>
          <cx:pt idx="38695">44950.5</cx:pt>
          <cx:pt idx="38696">33061.5</cx:pt>
          <cx:pt idx="38697">13306.5</cx:pt>
          <cx:pt idx="38698">13963.5</cx:pt>
          <cx:pt idx="38699">32337</cx:pt>
          <cx:pt idx="38700">14751</cx:pt>
          <cx:pt idx="38701">15016.5</cx:pt>
          <cx:pt idx="38702">33025.5</cx:pt>
          <cx:pt idx="38703">38452.5</cx:pt>
          <cx:pt idx="38704">24930</cx:pt>
          <cx:pt idx="38705">31500</cx:pt>
          <cx:pt idx="38706">27850.5</cx:pt>
          <cx:pt idx="38707">48586.5</cx:pt>
          <cx:pt idx="38708">19233</cx:pt>
          <cx:pt idx="38709">20763</cx:pt>
          <cx:pt idx="38710">26446.5</cx:pt>
          <cx:pt idx="38711">112909.5</cx:pt>
          <cx:pt idx="38712">53595</cx:pt>
          <cx:pt idx="38713">20992.5</cx:pt>
          <cx:pt idx="38714">54436.5</cx:pt>
          <cx:pt idx="38715">9450</cx:pt>
          <cx:pt idx="38716">13500</cx:pt>
          <cx:pt idx="38717">17775</cx:pt>
          <cx:pt idx="38718">15115.5</cx:pt>
          <cx:pt idx="38719">34056</cx:pt>
          <cx:pt idx="38720">21622.5</cx:pt>
          <cx:pt idx="38721">25830</cx:pt>
          <cx:pt idx="38722">41404.5</cx:pt>
          <cx:pt idx="38723">68490</cx:pt>
          <cx:pt idx="38724">29862</cx:pt>
          <cx:pt idx="38725">8293.5</cx:pt>
          <cx:pt idx="38726">27517.5</cx:pt>
          <cx:pt idx="38727">25123.5</cx:pt>
          <cx:pt idx="38728">14350.5</cx:pt>
          <cx:pt idx="38729">65835</cx:pt>
          <cx:pt idx="38730">32274</cx:pt>
          <cx:pt idx="38731">20250</cx:pt>
          <cx:pt idx="38732">21888</cx:pt>
          <cx:pt idx="38733">25875</cx:pt>
          <cx:pt idx="38734">36418.5</cx:pt>
          <cx:pt idx="38735">25537.5</cx:pt>
          <cx:pt idx="38736">33691.5</cx:pt>
          <cx:pt idx="38737">40383</cx:pt>
          <cx:pt idx="38738">19930.5</cx:pt>
          <cx:pt idx="38739">17775</cx:pt>
          <cx:pt idx="38740">21028.5</cx:pt>
          <cx:pt idx="38741">35910</cx:pt>
          <cx:pt idx="38742">24984</cx:pt>
          <cx:pt idx="38743">24462</cx:pt>
          <cx:pt idx="38744">48406.5</cx:pt>
          <cx:pt idx="38745">9000</cx:pt>
          <cx:pt idx="38746">26446.5</cx:pt>
          <cx:pt idx="38747">43785</cx:pt>
          <cx:pt idx="38748">20695.5</cx:pt>
          <cx:pt idx="38749">28408.5</cx:pt>
          <cx:pt idx="38750">15691.5</cx:pt>
          <cx:pt idx="38751">50107.5</cx:pt>
          <cx:pt idx="38752">41773.5</cx:pt>
          <cx:pt idx="38753">24003</cx:pt>
          <cx:pt idx="38754">22410</cx:pt>
          <cx:pt idx="38755">20250</cx:pt>
          <cx:pt idx="38756">36459</cx:pt>
          <cx:pt idx="38757">26316</cx:pt>
          <cx:pt idx="38758">9000</cx:pt>
          <cx:pt idx="38759">31261.5</cx:pt>
          <cx:pt idx="38760">37746</cx:pt>
          <cx:pt idx="38761">25150.5</cx:pt>
          <cx:pt idx="38762">10705.5</cx:pt>
          <cx:pt idx="38763">56029.5</cx:pt>
          <cx:pt idx="38764">13500</cx:pt>
          <cx:pt idx="38765">26640</cx:pt>
          <cx:pt idx="38766">10282.5</cx:pt>
          <cx:pt idx="38767">37800</cx:pt>
          <cx:pt idx="38768">16456.5</cx:pt>
          <cx:pt idx="38769">15516</cx:pt>
          <cx:pt idx="38770">20340</cx:pt>
          <cx:pt idx="38771">12168</cx:pt>
          <cx:pt idx="38772">26631</cx:pt>
          <cx:pt idx="38773">30370.5</cx:pt>
          <cx:pt idx="38774">41679</cx:pt>
          <cx:pt idx="38775">18499.5</cx:pt>
          <cx:pt idx="38776">29466</cx:pt>
          <cx:pt idx="38777">57028.5</cx:pt>
          <cx:pt idx="38778">31500</cx:pt>
          <cx:pt idx="38779">18000</cx:pt>
          <cx:pt idx="38780">10849.5</cx:pt>
          <cx:pt idx="38781">18963</cx:pt>
          <cx:pt idx="38782">33750</cx:pt>
          <cx:pt idx="38783">31023</cx:pt>
          <cx:pt idx="38784">7623</cx:pt>
          <cx:pt idx="38785">27193.5</cx:pt>
          <cx:pt idx="38786">39339</cx:pt>
          <cx:pt idx="38787">36553.5</cx:pt>
          <cx:pt idx="38788">9000</cx:pt>
          <cx:pt idx="38789">30613.5</cx:pt>
          <cx:pt idx="38790">11920.5</cx:pt>
          <cx:pt idx="38791">19264.5</cx:pt>
          <cx:pt idx="38792">43312.5</cx:pt>
          <cx:pt idx="38793">36459</cx:pt>
          <cx:pt idx="38794">13738.5</cx:pt>
          <cx:pt idx="38795">23238</cx:pt>
          <cx:pt idx="38796">32242.5</cx:pt>
          <cx:pt idx="38797">15745.5</cx:pt>
          <cx:pt idx="38798">58963.5</cx:pt>
          <cx:pt idx="38799">10125</cx:pt>
          <cx:pt idx="38800">42642</cx:pt>
          <cx:pt idx="38801">23850</cx:pt>
          <cx:pt idx="38802">29839.5</cx:pt>
          <cx:pt idx="38803">41044.5</cx:pt>
          <cx:pt idx="38804">22599</cx:pt>
          <cx:pt idx="38805">30397.5</cx:pt>
          <cx:pt idx="38806">29731.5</cx:pt>
          <cx:pt idx="38807">4792.5</cx:pt>
          <cx:pt idx="38808">15088.5</cx:pt>
          <cx:pt idx="38809">23494.5</cx:pt>
          <cx:pt idx="38810">7686</cx:pt>
          <cx:pt idx="38811">19777.5</cx:pt>
          <cx:pt idx="38812">51876</cx:pt>
          <cx:pt idx="38813">8563.5</cx:pt>
          <cx:pt idx="38814">17559</cx:pt>
          <cx:pt idx="38815">14350.5</cx:pt>
          <cx:pt idx="38816">18684</cx:pt>
          <cx:pt idx="38817">26028</cx:pt>
          <cx:pt idx="38818">16942.5</cx:pt>
          <cx:pt idx="38819">68643</cx:pt>
          <cx:pt idx="38820">34911</cx:pt>
          <cx:pt idx="38821">33025.5</cx:pt>
          <cx:pt idx="38822">18535.5</cx:pt>
          <cx:pt idx="38823">45886.5</cx:pt>
          <cx:pt idx="38824">46692</cx:pt>
          <cx:pt idx="38825">48330</cx:pt>
          <cx:pt idx="38826">10782</cx:pt>
          <cx:pt idx="38827">10125</cx:pt>
          <cx:pt idx="38828">17077.5</cx:pt>
          <cx:pt idx="38829">26446.5</cx:pt>
          <cx:pt idx="38830">25209</cx:pt>
          <cx:pt idx="38831">18684</cx:pt>
          <cx:pt idx="38832">25663.5</cx:pt>
          <cx:pt idx="38833">26928</cx:pt>
          <cx:pt idx="38834">11583</cx:pt>
          <cx:pt idx="38835">37800</cx:pt>
          <cx:pt idx="38836">68643</cx:pt>
          <cx:pt idx="38837">16524</cx:pt>
          <cx:pt idx="38838">15349.5</cx:pt>
          <cx:pt idx="38839">20695.5</cx:pt>
          <cx:pt idx="38840">31941</cx:pt>
          <cx:pt idx="38841">36000</cx:pt>
          <cx:pt idx="38842">23238</cx:pt>
          <cx:pt idx="38843">40104</cx:pt>
          <cx:pt idx="38844">37800</cx:pt>
          <cx:pt idx="38845">22023</cx:pt>
          <cx:pt idx="38846">14854.5</cx:pt>
          <cx:pt idx="38847">47664</cx:pt>
          <cx:pt idx="38848">13500</cx:pt>
          <cx:pt idx="38849">8901</cx:pt>
          <cx:pt idx="38850">37327.5</cx:pt>
          <cx:pt idx="38851">21919.5</cx:pt>
          <cx:pt idx="38852">22180.5</cx:pt>
          <cx:pt idx="38853">14382</cx:pt>
          <cx:pt idx="38854">11632.5</cx:pt>
          <cx:pt idx="38855">29970</cx:pt>
          <cx:pt idx="38856">42642</cx:pt>
          <cx:pt idx="38857">50899.5</cx:pt>
          <cx:pt idx="38858">13725</cx:pt>
          <cx:pt idx="38859">14809.5</cx:pt>
          <cx:pt idx="38860">18684</cx:pt>
          <cx:pt idx="38861">27661.5</cx:pt>
          <cx:pt idx="38862">21190.5</cx:pt>
          <cx:pt idx="38863">21438</cx:pt>
          <cx:pt idx="38864">26307</cx:pt>
          <cx:pt idx="38865">13500</cx:pt>
          <cx:pt idx="38866">29731.5</cx:pt>
          <cx:pt idx="38867">18522</cx:pt>
          <cx:pt idx="38868">26262</cx:pt>
          <cx:pt idx="38869">20250</cx:pt>
          <cx:pt idx="38870">11835</cx:pt>
          <cx:pt idx="38871">32499</cx:pt>
          <cx:pt idx="38872">17563.5</cx:pt>
          <cx:pt idx="38873">32764.5</cx:pt>
          <cx:pt idx="38874">32211</cx:pt>
          <cx:pt idx="38875">23773.5</cx:pt>
          <cx:pt idx="38876">29925</cx:pt>
          <cx:pt idx="38877">19629</cx:pt>
          <cx:pt idx="38878">14512.5</cx:pt>
          <cx:pt idx="38879">57330</cx:pt>
          <cx:pt idx="38880">27778.5</cx:pt>
          <cx:pt idx="38881">31261.5</cx:pt>
          <cx:pt idx="38882">12478.5</cx:pt>
          <cx:pt idx="38883">31401</cx:pt>
          <cx:pt idx="38884">43033.5</cx:pt>
          <cx:pt idx="38885">42331.5</cx:pt>
          <cx:pt idx="38886">48204</cx:pt>
          <cx:pt idx="38887">29353.5</cx:pt>
          <cx:pt idx="38888">27076.5</cx:pt>
          <cx:pt idx="38889">19476</cx:pt>
          <cx:pt idx="38890">7047</cx:pt>
          <cx:pt idx="38891">28813.5</cx:pt>
          <cx:pt idx="38892">8568</cx:pt>
          <cx:pt idx="38893">40860</cx:pt>
          <cx:pt idx="38894">22500</cx:pt>
          <cx:pt idx="38895">26145</cx:pt>
          <cx:pt idx="38896">33903</cx:pt>
          <cx:pt idx="38897">24003</cx:pt>
          <cx:pt idx="38898">43443</cx:pt>
          <cx:pt idx="38899">20052</cx:pt>
          <cx:pt idx="38900">7011</cx:pt>
          <cx:pt idx="38901">22509</cx:pt>
          <cx:pt idx="38902">37800</cx:pt>
          <cx:pt idx="38903">20677.5</cx:pt>
          <cx:pt idx="38904">39780</cx:pt>
          <cx:pt idx="38905">45000</cx:pt>
          <cx:pt idx="38906">24246</cx:pt>
          <cx:pt idx="38907">39933</cx:pt>
          <cx:pt idx="38908">27153</cx:pt>
          <cx:pt idx="38909">13500</cx:pt>
          <cx:pt idx="38910">20250</cx:pt>
          <cx:pt idx="38911">12204</cx:pt>
          <cx:pt idx="38912">19287</cx:pt>
          <cx:pt idx="38913">21861</cx:pt>
          <cx:pt idx="38914">27423</cx:pt>
          <cx:pt idx="38915">46876.5</cx:pt>
          <cx:pt idx="38916">37800</cx:pt>
          <cx:pt idx="38917">40635</cx:pt>
          <cx:pt idx="38918">20250</cx:pt>
          <cx:pt idx="38919">39199.5</cx:pt>
          <cx:pt idx="38920">35262</cx:pt>
          <cx:pt idx="38921">29092.5</cx:pt>
          <cx:pt idx="38922">14328</cx:pt>
          <cx:pt idx="38923">14350.5</cx:pt>
          <cx:pt idx="38924">66357</cx:pt>
          <cx:pt idx="38925">30280.5</cx:pt>
          <cx:pt idx="38926">53811</cx:pt>
          <cx:pt idx="38927">24421.5</cx:pt>
          <cx:pt idx="38928">29250</cx:pt>
          <cx:pt idx="38929">17446.5</cx:pt>
          <cx:pt idx="38930">33750</cx:pt>
          <cx:pt idx="38931">32053.5</cx:pt>
          <cx:pt idx="38932">25339.5</cx:pt>
          <cx:pt idx="38933">46251</cx:pt>
          <cx:pt idx="38934">31630.5</cx:pt>
          <cx:pt idx="38935">36459</cx:pt>
          <cx:pt idx="38936">40806</cx:pt>
          <cx:pt idx="38937">12361.5</cx:pt>
          <cx:pt idx="38938">30136.5</cx:pt>
          <cx:pt idx="38939">41301</cx:pt>
          <cx:pt idx="38940">8923.5</cx:pt>
          <cx:pt idx="38941">21658.5</cx:pt>
          <cx:pt idx="38942">18643.5</cx:pt>
          <cx:pt idx="38943">24259.5</cx:pt>
          <cx:pt idx="38944">34578</cx:pt>
          <cx:pt idx="38945">8658</cx:pt>
          <cx:pt idx="38946">63675</cx:pt>
          <cx:pt idx="38947">18130.5</cx:pt>
          <cx:pt idx="38948">23089.5</cx:pt>
          <cx:pt idx="38949">18081</cx:pt>
          <cx:pt idx="38950">32796</cx:pt>
          <cx:pt idx="38951">25834.5</cx:pt>
          <cx:pt idx="38952">40032</cx:pt>
          <cx:pt idx="38953">17982</cx:pt>
          <cx:pt idx="38954">12334.5</cx:pt>
          <cx:pt idx="38955">16456.5</cx:pt>
          <cx:pt idx="38956">18904.5</cx:pt>
          <cx:pt idx="38957">10809</cx:pt>
          <cx:pt idx="38958">30717</cx:pt>
          <cx:pt idx="38959">13500</cx:pt>
          <cx:pt idx="38960">42511.5</cx:pt>
          <cx:pt idx="38961">27999</cx:pt>
          <cx:pt idx="38962">26640</cx:pt>
          <cx:pt idx="38963">13500</cx:pt>
          <cx:pt idx="38964">16321.5</cx:pt>
          <cx:pt idx="38965">22279.5</cx:pt>
          <cx:pt idx="38966">6750</cx:pt>
          <cx:pt idx="38967">21996</cx:pt>
          <cx:pt idx="38968">16227</cx:pt>
          <cx:pt idx="38969">9000</cx:pt>
          <cx:pt idx="38970">15457.5</cx:pt>
          <cx:pt idx="38971">25110</cx:pt>
          <cx:pt idx="38972">24412.5</cx:pt>
          <cx:pt idx="38973">26046</cx:pt>
          <cx:pt idx="38974">28170</cx:pt>
          <cx:pt idx="38975">55026</cx:pt>
          <cx:pt idx="38976">31491</cx:pt>
          <cx:pt idx="38977">30231</cx:pt>
          <cx:pt idx="38978">16623</cx:pt>
          <cx:pt idx="38979">26014.5</cx:pt>
          <cx:pt idx="38980">34785</cx:pt>
          <cx:pt idx="38981">33516</cx:pt>
          <cx:pt idx="38982">24282</cx:pt>
          <cx:pt idx="38983">14017.5</cx:pt>
          <cx:pt idx="38984">51178.5</cx:pt>
          <cx:pt idx="38985">25375.5</cx:pt>
          <cx:pt idx="38986">15750</cx:pt>
          <cx:pt idx="38987">13833</cx:pt>
          <cx:pt idx="38988">78903</cx:pt>
          <cx:pt idx="38989">14238</cx:pt>
          <cx:pt idx="38990">44694</cx:pt>
          <cx:pt idx="38991">11898</cx:pt>
          <cx:pt idx="38992">18000</cx:pt>
          <cx:pt idx="38993">22500</cx:pt>
          <cx:pt idx="38994">38263.5</cx:pt>
          <cx:pt idx="38995">23170.5</cx:pt>
          <cx:pt idx="38996">31500</cx:pt>
          <cx:pt idx="38997">22680</cx:pt>
          <cx:pt idx="38998">66757.5</cx:pt>
          <cx:pt idx="38999">20637</cx:pt>
          <cx:pt idx="39000">6750</cx:pt>
          <cx:pt idx="39001">9000</cx:pt>
          <cx:pt idx="39002">19953</cx:pt>
          <cx:pt idx="39003">18729</cx:pt>
          <cx:pt idx="39004">38133</cx:pt>
          <cx:pt idx="39005">51021</cx:pt>
          <cx:pt idx="39006">32328</cx:pt>
          <cx:pt idx="39007">68643</cx:pt>
          <cx:pt idx="39008">15948</cx:pt>
          <cx:pt idx="39009">40504.5</cx:pt>
          <cx:pt idx="39010">10125</cx:pt>
          <cx:pt idx="39011">10813.5</cx:pt>
          <cx:pt idx="39012">13761</cx:pt>
          <cx:pt idx="39013">26316</cx:pt>
          <cx:pt idx="39014">51543</cx:pt>
          <cx:pt idx="39015">30204</cx:pt>
          <cx:pt idx="39016">36832.5</cx:pt>
          <cx:pt idx="39017">13473</cx:pt>
          <cx:pt idx="39018">28287</cx:pt>
          <cx:pt idx="39019">43429.5</cx:pt>
          <cx:pt idx="39020">13284</cx:pt>
          <cx:pt idx="39021">26230.5</cx:pt>
          <cx:pt idx="39022">25078.5</cx:pt>
          <cx:pt idx="39023">36270</cx:pt>
          <cx:pt idx="39024">30087</cx:pt>
          <cx:pt idx="39025">46939.5</cx:pt>
          <cx:pt idx="39026">56880</cx:pt>
          <cx:pt idx="39027">13500</cx:pt>
          <cx:pt idx="39028">13500</cx:pt>
          <cx:pt idx="39029">62005.5</cx:pt>
          <cx:pt idx="39030">6750</cx:pt>
          <cx:pt idx="39031">64107</cx:pt>
          <cx:pt idx="39032">21888</cx:pt>
          <cx:pt idx="39033">23364</cx:pt>
          <cx:pt idx="39034">21217.5</cx:pt>
          <cx:pt idx="39035">9958.5</cx:pt>
          <cx:pt idx="39036">27324</cx:pt>
          <cx:pt idx="39037">23494.5</cx:pt>
          <cx:pt idx="39038">24178.5</cx:pt>
          <cx:pt idx="39039">16011</cx:pt>
          <cx:pt idx="39040">28786.5</cx:pt>
          <cx:pt idx="39041">17100</cx:pt>
          <cx:pt idx="39042">44248.5</cx:pt>
          <cx:pt idx="39043">21982.5</cx:pt>
          <cx:pt idx="39044">15772.5</cx:pt>
          <cx:pt idx="39045">22527</cx:pt>
          <cx:pt idx="39046">54040.5</cx:pt>
          <cx:pt idx="39047">10341</cx:pt>
          <cx:pt idx="39048">15750</cx:pt>
          <cx:pt idx="39049">9000</cx:pt>
          <cx:pt idx="39050">52758</cx:pt>
          <cx:pt idx="39051">30078</cx:pt>
          <cx:pt idx="39052">30451.5</cx:pt>
          <cx:pt idx="39053">10953</cx:pt>
          <cx:pt idx="39054">20421</cx:pt>
          <cx:pt idx="39055">24462</cx:pt>
          <cx:pt idx="39056">29281.5</cx:pt>
          <cx:pt idx="39057">14575.5</cx:pt>
          <cx:pt idx="39058">28408.5</cx:pt>
          <cx:pt idx="39059">44694</cx:pt>
          <cx:pt idx="39060">9630</cx:pt>
          <cx:pt idx="39061">37687.5</cx:pt>
          <cx:pt idx="39062">42547.5</cx:pt>
          <cx:pt idx="39063">46480.5</cx:pt>
          <cx:pt idx="39064">7875</cx:pt>
          <cx:pt idx="39065">23931</cx:pt>
          <cx:pt idx="39066">22977</cx:pt>
          <cx:pt idx="39067">29362.5</cx:pt>
          <cx:pt idx="39068">17820</cx:pt>
          <cx:pt idx="39069">10233</cx:pt>
          <cx:pt idx="39070">30528</cx:pt>
          <cx:pt idx="39071">26316</cx:pt>
          <cx:pt idx="39072">40752</cx:pt>
          <cx:pt idx="39073">34452</cx:pt>
          <cx:pt idx="39074">20979</cx:pt>
          <cx:pt idx="39075">50031</cx:pt>
          <cx:pt idx="39076">31261.5</cx:pt>
          <cx:pt idx="39077">7564.5</cx:pt>
          <cx:pt idx="39078">8568</cx:pt>
          <cx:pt idx="39079">16875</cx:pt>
          <cx:pt idx="39080">20250</cx:pt>
          <cx:pt idx="39081">24660</cx:pt>
          <cx:pt idx="39082">26833.5</cx:pt>
          <cx:pt idx="39083">37458</cx:pt>
          <cx:pt idx="39084">19584</cx:pt>
          <cx:pt idx="39085">42790.5</cx:pt>
          <cx:pt idx="39086">34780.5</cx:pt>
          <cx:pt idx="39087">22644</cx:pt>
          <cx:pt idx="39088">20799</cx:pt>
          <cx:pt idx="39089">10678.5</cx:pt>
          <cx:pt idx="39090">29970</cx:pt>
          <cx:pt idx="39091">19278</cx:pt>
          <cx:pt idx="39092">27000</cx:pt>
          <cx:pt idx="39093">65128.5</cx:pt>
          <cx:pt idx="39094">5791.5</cx:pt>
          <cx:pt idx="39095">8370</cx:pt>
          <cx:pt idx="39096">28332</cx:pt>
          <cx:pt idx="39097">21906</cx:pt>
          <cx:pt idx="39098">33025.5</cx:pt>
          <cx:pt idx="39099">18891</cx:pt>
          <cx:pt idx="39100">18837</cx:pt>
          <cx:pt idx="39101">6529.5</cx:pt>
          <cx:pt idx="39102">9000</cx:pt>
          <cx:pt idx="39103">24097.5</cx:pt>
          <cx:pt idx="39104">32337</cx:pt>
          <cx:pt idx="39105">12487.5</cx:pt>
          <cx:pt idx="39106">21307.5</cx:pt>
          <cx:pt idx="39107">33129</cx:pt>
          <cx:pt idx="39108">33016.5</cx:pt>
          <cx:pt idx="39109">3694.5</cx:pt>
          <cx:pt idx="39110">20907</cx:pt>
          <cx:pt idx="39111">22500</cx:pt>
          <cx:pt idx="39112">21982.5</cx:pt>
          <cx:pt idx="39113">52623</cx:pt>
          <cx:pt idx="39114">31333.5</cx:pt>
          <cx:pt idx="39115">7294.5</cx:pt>
          <cx:pt idx="39116">20250</cx:pt>
          <cx:pt idx="39117">19030.5</cx:pt>
          <cx:pt idx="39118">13198.5</cx:pt>
          <cx:pt idx="39119">20389.5</cx:pt>
          <cx:pt idx="39120">29605.5</cx:pt>
          <cx:pt idx="39121">34303.5</cx:pt>
          <cx:pt idx="39122">21109.5</cx:pt>
          <cx:pt idx="39123">21100.5</cx:pt>
          <cx:pt idx="39124">27612</cx:pt>
          <cx:pt idx="39125">21667.5</cx:pt>
          <cx:pt idx="39126">9031.5</cx:pt>
          <cx:pt idx="39127">17338.5</cx:pt>
          <cx:pt idx="39128">17815.5</cx:pt>
          <cx:pt idx="39129">28395</cx:pt>
          <cx:pt idx="39130">11677.5</cx:pt>
          <cx:pt idx="39131">24750</cx:pt>
          <cx:pt idx="39132">15196.5</cx:pt>
          <cx:pt idx="39133">25348.5</cx:pt>
          <cx:pt idx="39134">53460</cx:pt>
          <cx:pt idx="39135">48546</cx:pt>
          <cx:pt idx="39136">33025.5</cx:pt>
          <cx:pt idx="39137">20020.5</cx:pt>
          <cx:pt idx="39138">14062.5</cx:pt>
          <cx:pt idx="39139">25956</cx:pt>
          <cx:pt idx="39140">25537.5</cx:pt>
          <cx:pt idx="39141">32260.5</cx:pt>
          <cx:pt idx="39142">21919.5</cx:pt>
          <cx:pt idx="39143">40338</cx:pt>
          <cx:pt idx="39144">12915</cx:pt>
          <cx:pt idx="39145">35653.5</cx:pt>
          <cx:pt idx="39146">10102.5</cx:pt>
          <cx:pt idx="39147">29277</cx:pt>
          <cx:pt idx="39148">51543</cx:pt>
          <cx:pt idx="39149">37800</cx:pt>
          <cx:pt idx="39150">6543</cx:pt>
          <cx:pt idx="39151">5139</cx:pt>
          <cx:pt idx="39152">30280.5</cx:pt>
          <cx:pt idx="39153">40680</cx:pt>
          <cx:pt idx="39154">15660</cx:pt>
          <cx:pt idx="39155">14242.5</cx:pt>
          <cx:pt idx="39156">31770</cx:pt>
          <cx:pt idx="39157">25272</cx:pt>
          <cx:pt idx="39158">26743.5</cx:pt>
          <cx:pt idx="39159">32683.5</cx:pt>
          <cx:pt idx="39160">10075.5</cx:pt>
          <cx:pt idx="39161">32598</cx:pt>
          <cx:pt idx="39162">18391.5</cx:pt>
          <cx:pt idx="39163">21852</cx:pt>
          <cx:pt idx="39164">13500</cx:pt>
          <cx:pt idx="39165">13500</cx:pt>
          <cx:pt idx="39166">23872.5</cx:pt>
          <cx:pt idx="39167">5845.5</cx:pt>
          <cx:pt idx="39168">9000</cx:pt>
          <cx:pt idx="39169">24696</cx:pt>
          <cx:pt idx="39170">17167.5</cx:pt>
          <cx:pt idx="39171">21834</cx:pt>
          <cx:pt idx="39172">41665.5</cx:pt>
          <cx:pt idx="39173">53041.5</cx:pt>
          <cx:pt idx="39174">35694</cx:pt>
          <cx:pt idx="39175">31653</cx:pt>
          <cx:pt idx="39176">6750</cx:pt>
          <cx:pt idx="39177">40027.5</cx:pt>
          <cx:pt idx="39178">27175.5</cx:pt>
          <cx:pt idx="39179">19386</cx:pt>
          <cx:pt idx="39180">21559.5</cx:pt>
          <cx:pt idx="39181">13500</cx:pt>
          <cx:pt idx="39182">17640</cx:pt>
          <cx:pt idx="39183">11916</cx:pt>
          <cx:pt idx="39184">20677.5</cx:pt>
          <cx:pt idx="39185">26487</cx:pt>
          <cx:pt idx="39186">30528</cx:pt>
          <cx:pt idx="39187">29218.5</cx:pt>
          <cx:pt idx="39188">9000</cx:pt>
          <cx:pt idx="39189">40320</cx:pt>
          <cx:pt idx="39190">31693.5</cx:pt>
          <cx:pt idx="39191">28917</cx:pt>
          <cx:pt idx="39192">48082.5</cx:pt>
          <cx:pt idx="39193">20128.5</cx:pt>
          <cx:pt idx="39194">11250</cx:pt>
          <cx:pt idx="39195">24673.5</cx:pt>
          <cx:pt idx="39196">53838</cx:pt>
          <cx:pt idx="39197">16875</cx:pt>
          <cx:pt idx="39198">23643</cx:pt>
          <cx:pt idx="39199">24102</cx:pt>
          <cx:pt idx="39200">19300.5</cx:pt>
          <cx:pt idx="39201">30528</cx:pt>
          <cx:pt idx="39202">25879.5</cx:pt>
          <cx:pt idx="39203">20695.5</cx:pt>
          <cx:pt idx="39204">25321.5</cx:pt>
          <cx:pt idx="39205">89325</cx:pt>
          <cx:pt idx="39206">68688</cx:pt>
          <cx:pt idx="39207">18216</cx:pt>
          <cx:pt idx="39208">29745</cx:pt>
          <cx:pt idx="39209">29605.5</cx:pt>
          <cx:pt idx="39210">22738.5</cx:pt>
          <cx:pt idx="39211">32764.5</cx:pt>
          <cx:pt idx="39212">17527.5</cx:pt>
          <cx:pt idx="39213">13086</cx:pt>
          <cx:pt idx="39214">46170</cx:pt>
          <cx:pt idx="39215">14382</cx:pt>
          <cx:pt idx="39216">13500</cx:pt>
          <cx:pt idx="39217">14625</cx:pt>
          <cx:pt idx="39218">38263.5</cx:pt>
          <cx:pt idx="39219">9000</cx:pt>
          <cx:pt idx="39220">19318.5</cx:pt>
          <cx:pt idx="39221">15061.5</cx:pt>
          <cx:pt idx="39222">62698.5</cx:pt>
          <cx:pt idx="39223">22882.5</cx:pt>
          <cx:pt idx="39224">20349</cx:pt>
          <cx:pt idx="39225">50544</cx:pt>
          <cx:pt idx="39226">24259.5</cx:pt>
          <cx:pt idx="39227">20250</cx:pt>
          <cx:pt idx="39228">38466</cx:pt>
          <cx:pt idx="39229">68643</cx:pt>
          <cx:pt idx="39230">19125</cx:pt>
          <cx:pt idx="39231">17419.5</cx:pt>
          <cx:pt idx="39232">18364.5</cx:pt>
          <cx:pt idx="39233">26316</cx:pt>
          <cx:pt idx="39234">38421</cx:pt>
          <cx:pt idx="39235">11034</cx:pt>
          <cx:pt idx="39236">12987</cx:pt>
          <cx:pt idx="39237">22050</cx:pt>
          <cx:pt idx="39238">40374</cx:pt>
          <cx:pt idx="39239">26640</cx:pt>
          <cx:pt idx="39240">36292.5</cx:pt>
          <cx:pt idx="39241">37008</cx:pt>
          <cx:pt idx="39242">14823</cx:pt>
          <cx:pt idx="39243">25830</cx:pt>
          <cx:pt idx="39244">32125.5</cx:pt>
          <cx:pt idx="39245">28273.5</cx:pt>
          <cx:pt idx="39246">38250</cx:pt>
          <cx:pt idx="39247">42660</cx:pt>
          <cx:pt idx="39248">36328.5</cx:pt>
          <cx:pt idx="39249">14652</cx:pt>
          <cx:pt idx="39250">10813.5</cx:pt>
          <cx:pt idx="39251">38331</cx:pt>
          <cx:pt idx="39252">45630</cx:pt>
          <cx:pt idx="39253">17095.5</cx:pt>
          <cx:pt idx="39254">41566.5</cx:pt>
          <cx:pt idx="39255">24237</cx:pt>
          <cx:pt idx="39256">19435.5</cx:pt>
          <cx:pt idx="39257">45000</cx:pt>
          <cx:pt idx="39258">26316</cx:pt>
          <cx:pt idx="39259">12114</cx:pt>
          <cx:pt idx="39260">23611.5</cx:pt>
          <cx:pt idx="39261">17577</cx:pt>
          <cx:pt idx="39262">14751</cx:pt>
          <cx:pt idx="39263">13500</cx:pt>
          <cx:pt idx="39264">27364.5</cx:pt>
          <cx:pt idx="39265">25245</cx:pt>
          <cx:pt idx="39266">64692</cx:pt>
          <cx:pt idx="39267">11488.5</cx:pt>
          <cx:pt idx="39268">24939</cx:pt>
          <cx:pt idx="39269">128686.5</cx:pt>
          <cx:pt idx="39270">7222.5</cx:pt>
          <cx:pt idx="39271">22527</cx:pt>
          <cx:pt idx="39272">72850.5</cx:pt>
          <cx:pt idx="39273">18391.5</cx:pt>
          <cx:pt idx="39274">34465.5</cx:pt>
          <cx:pt idx="39275">32125.5</cx:pt>
          <cx:pt idx="39276">21028.5</cx:pt>
          <cx:pt idx="39277">41935.5</cx:pt>
          <cx:pt idx="39278">18288</cx:pt>
          <cx:pt idx="39279">34573.5</cx:pt>
          <cx:pt idx="39280">32931</cx:pt>
          <cx:pt idx="39281">29970</cx:pt>
          <cx:pt idx="39282">14044.5</cx:pt>
          <cx:pt idx="39283">33363</cx:pt>
          <cx:pt idx="39284">13095</cx:pt>
          <cx:pt idx="39285">16047</cx:pt>
          <cx:pt idx="39286">13338</cx:pt>
          <cx:pt idx="39287">39127.5</cx:pt>
          <cx:pt idx="39288">32382</cx:pt>
          <cx:pt idx="39289">38263.5</cx:pt>
          <cx:pt idx="39290">17077.5</cx:pt>
          <cx:pt idx="39291">59589</cx:pt>
          <cx:pt idx="39292">12375</cx:pt>
          <cx:pt idx="39293">22500</cx:pt>
          <cx:pt idx="39294">18387</cx:pt>
          <cx:pt idx="39295">53716.5</cx:pt>
          <cx:pt idx="39296">23931</cx:pt>
          <cx:pt idx="39297">31630.5</cx:pt>
          <cx:pt idx="39298">48631.5</cx:pt>
          <cx:pt idx="39299">56592</cx:pt>
          <cx:pt idx="39300">31909.5</cx:pt>
          <cx:pt idx="39301">10620</cx:pt>
          <cx:pt idx="39302">6750</cx:pt>
          <cx:pt idx="39303">18562.5</cx:pt>
          <cx:pt idx="39304">41679</cx:pt>
          <cx:pt idx="39305">33394.5</cx:pt>
          <cx:pt idx="39306">21906</cx:pt>
          <cx:pt idx="39307">32337</cx:pt>
          <cx:pt idx="39308">33552</cx:pt>
          <cx:pt idx="39309">26086.5</cx:pt>
          <cx:pt idx="39310">20475</cx:pt>
          <cx:pt idx="39311">8734.5</cx:pt>
          <cx:pt idx="39312">45103.5</cx:pt>
          <cx:pt idx="39313">53406</cx:pt>
          <cx:pt idx="39314">30456</cx:pt>
          <cx:pt idx="39315">30442.5</cx:pt>
          <cx:pt idx="39316">13387.5</cx:pt>
          <cx:pt idx="39317">31653</cx:pt>
          <cx:pt idx="39318">11250</cx:pt>
          <cx:pt idx="39319">72607.5</cx:pt>
          <cx:pt idx="39320">52461</cx:pt>
          <cx:pt idx="39321">16852.5</cx:pt>
          <cx:pt idx="39322">9000</cx:pt>
          <cx:pt idx="39323">26613</cx:pt>
          <cx:pt idx="39324">16164</cx:pt>
          <cx:pt idx="39325">25119</cx:pt>
          <cx:pt idx="39326">67891.5</cx:pt>
          <cx:pt idx="39327">41629.5</cx:pt>
          <cx:pt idx="39328">11011.5</cx:pt>
          <cx:pt idx="39329">31261.5</cx:pt>
          <cx:pt idx="39330">30442.5</cx:pt>
          <cx:pt idx="39331">48586.5</cx:pt>
          <cx:pt idx="39332">25348.5</cx:pt>
          <cx:pt idx="39333">48694.5</cx:pt>
          <cx:pt idx="39334">36459</cx:pt>
          <cx:pt idx="39335">24808.5</cx:pt>
          <cx:pt idx="39336">50256</cx:pt>
          <cx:pt idx="39337">27193.5</cx:pt>
          <cx:pt idx="39338">41679</cx:pt>
          <cx:pt idx="39339">47227.5</cx:pt>
          <cx:pt idx="39340">23850</cx:pt>
          <cx:pt idx="39341">13500</cx:pt>
          <cx:pt idx="39342">29938.5</cx:pt>
          <cx:pt idx="39343">40104</cx:pt>
          <cx:pt idx="39344">9000</cx:pt>
          <cx:pt idx="39345">30357</cx:pt>
          <cx:pt idx="39346">21339</cx:pt>
          <cx:pt idx="39347">25969.5</cx:pt>
          <cx:pt idx="39348">16096.5</cx:pt>
          <cx:pt idx="39349">13239</cx:pt>
          <cx:pt idx="39350">33417</cx:pt>
          <cx:pt idx="39351">22131</cx:pt>
          <cx:pt idx="39352">21775.5</cx:pt>
          <cx:pt idx="39353">4801.5</cx:pt>
          <cx:pt idx="39354">5535</cx:pt>
          <cx:pt idx="39355">41787</cx:pt>
          <cx:pt idx="39356">27679.5</cx:pt>
          <cx:pt idx="39357">9661.5</cx:pt>
          <cx:pt idx="39358">28678.5</cx:pt>
          <cx:pt idx="39359">33930</cx:pt>
          <cx:pt idx="39360">66712.5</cx:pt>
          <cx:pt idx="39361">32125.5</cx:pt>
          <cx:pt idx="39362">19867.5</cx:pt>
          <cx:pt idx="39363">15034.5</cx:pt>
          <cx:pt idx="39364">13432.5</cx:pt>
          <cx:pt idx="39365">46174.5</cx:pt>
          <cx:pt idx="39366">28917</cx:pt>
          <cx:pt idx="39367">38250</cx:pt>
          <cx:pt idx="39368">12375</cx:pt>
          <cx:pt idx="39369">25537.5</cx:pt>
          <cx:pt idx="39370">26320.5</cx:pt>
          <cx:pt idx="39371">13914</cx:pt>
          <cx:pt idx="39372">67500</cx:pt>
          <cx:pt idx="39373">17905.5</cx:pt>
          <cx:pt idx="39374">25821</cx:pt>
          <cx:pt idx="39375">38376</cx:pt>
          <cx:pt idx="39376">49500</cx:pt>
          <cx:pt idx="39377">20250</cx:pt>
          <cx:pt idx="39378">30397.5</cx:pt>
          <cx:pt idx="39379">15633</cx:pt>
          <cx:pt idx="39380">9049.5</cx:pt>
          <cx:pt idx="39381">16011</cx:pt>
          <cx:pt idx="39382">10489.5</cx:pt>
          <cx:pt idx="39383">69295.5</cx:pt>
          <cx:pt idx="39384">28485</cx:pt>
          <cx:pt idx="39385">42790.5</cx:pt>
          <cx:pt idx="39386">13459.5</cx:pt>
          <cx:pt idx="39387">9000</cx:pt>
          <cx:pt idx="39388">26901</cx:pt>
          <cx:pt idx="39389">17235</cx:pt>
          <cx:pt idx="39390">18508.5</cx:pt>
          <cx:pt idx="39391">9675</cx:pt>
          <cx:pt idx="39392">11056.5</cx:pt>
          <cx:pt idx="39393">25686</cx:pt>
          <cx:pt idx="39394">28408.5</cx:pt>
          <cx:pt idx="39395">12001.5</cx:pt>
          <cx:pt idx="39396">8212.5</cx:pt>
          <cx:pt idx="39397">31653</cx:pt>
          <cx:pt idx="39398">21748.5</cx:pt>
          <cx:pt idx="39399">32440.5</cx:pt>
          <cx:pt idx="39400">46174.5</cx:pt>
          <cx:pt idx="39401">40806</cx:pt>
          <cx:pt idx="39402">37800</cx:pt>
          <cx:pt idx="39403">26424</cx:pt>
          <cx:pt idx="39404">45000</cx:pt>
          <cx:pt idx="39405">30865.5</cx:pt>
          <cx:pt idx="39406">22725</cx:pt>
          <cx:pt idx="39407">8784</cx:pt>
          <cx:pt idx="39408">24318</cx:pt>
          <cx:pt idx="39409">7686</cx:pt>
          <cx:pt idx="39410">30073.5</cx:pt>
          <cx:pt idx="39411">24394.5</cx:pt>
          <cx:pt idx="39412">32278.5</cx:pt>
          <cx:pt idx="39413">18688.5</cx:pt>
          <cx:pt idx="39414">22599</cx:pt>
          <cx:pt idx="39415">38263.5</cx:pt>
          <cx:pt idx="39416">15367.5</cx:pt>
          <cx:pt idx="39417">14751</cx:pt>
          <cx:pt idx="39418">31653</cx:pt>
          <cx:pt idx="39419">27499.5</cx:pt>
          <cx:pt idx="39420">24376.5</cx:pt>
          <cx:pt idx="39421">29250</cx:pt>
          <cx:pt idx="39422">36234</cx:pt>
          <cx:pt idx="39423">13963.5</cx:pt>
          <cx:pt idx="39424">14332.5</cx:pt>
          <cx:pt idx="39425">25402.5</cx:pt>
          <cx:pt idx="39426">28777.5</cx:pt>
          <cx:pt idx="39427">42790.5</cx:pt>
          <cx:pt idx="39428">21510</cx:pt>
          <cx:pt idx="39429">11088</cx:pt>
          <cx:pt idx="39430">31653</cx:pt>
          <cx:pt idx="39431">42966</cx:pt>
          <cx:pt idx="39432">13500</cx:pt>
          <cx:pt idx="39433">27274.5</cx:pt>
          <cx:pt idx="39434">35316</cx:pt>
          <cx:pt idx="39435">16821</cx:pt>
          <cx:pt idx="39436">27423</cx:pt>
          <cx:pt idx="39437">55377</cx:pt>
          <cx:pt idx="39438">20160</cx:pt>
          <cx:pt idx="39439">48825</cx:pt>
          <cx:pt idx="39440">22779</cx:pt>
          <cx:pt idx="39441">21789</cx:pt>
          <cx:pt idx="39442">6750</cx:pt>
          <cx:pt idx="39443">23931</cx:pt>
          <cx:pt idx="39444">11515.5</cx:pt>
          <cx:pt idx="39445">41850</cx:pt>
          <cx:pt idx="39446">21865.5</cx:pt>
          <cx:pt idx="39447">6574.5</cx:pt>
          <cx:pt idx="39448">74718</cx:pt>
          <cx:pt idx="39449">7348.5</cx:pt>
          <cx:pt idx="39450">45733.5</cx:pt>
          <cx:pt idx="39451">29407.5</cx:pt>
          <cx:pt idx="39452">54031.5</cx:pt>
          <cx:pt idx="39453">19282.5</cx:pt>
          <cx:pt idx="39454">28813.5</cx:pt>
          <cx:pt idx="39455">36864</cx:pt>
          <cx:pt idx="39456">31500</cx:pt>
          <cx:pt idx="39457">34672.5</cx:pt>
          <cx:pt idx="39458">11718</cx:pt>
          <cx:pt idx="39459">37800</cx:pt>
          <cx:pt idx="39460">51948</cx:pt>
          <cx:pt idx="39461">21096</cx:pt>
          <cx:pt idx="39462">22860</cx:pt>
          <cx:pt idx="39463">62613</cx:pt>
          <cx:pt idx="39464">30442.5</cx:pt>
          <cx:pt idx="39465">31356</cx:pt>
          <cx:pt idx="39466">36940.5</cx:pt>
          <cx:pt idx="39467">22797</cx:pt>
          <cx:pt idx="39468">27301.5</cx:pt>
          <cx:pt idx="39469">21739.5</cx:pt>
          <cx:pt idx="39470">36576</cx:pt>
          <cx:pt idx="39471">10845</cx:pt>
          <cx:pt idx="39472">18643.5</cx:pt>
          <cx:pt idx="39473">50377.5</cx:pt>
          <cx:pt idx="39474">19705.5</cx:pt>
          <cx:pt idx="39475">9765</cx:pt>
          <cx:pt idx="39476">12307.5</cx:pt>
          <cx:pt idx="39477">5652</cx:pt>
          <cx:pt idx="39478">33421.5</cx:pt>
          <cx:pt idx="39479">17874</cx:pt>
          <cx:pt idx="39480">19998</cx:pt>
          <cx:pt idx="39481">21361.5</cx:pt>
          <cx:pt idx="39482">36459</cx:pt>
          <cx:pt idx="39483">53541</cx:pt>
          <cx:pt idx="39484">26640</cx:pt>
          <cx:pt idx="39485">16011</cx:pt>
          <cx:pt idx="39486">23593.5</cx:pt>
          <cx:pt idx="39487">13500</cx:pt>
          <cx:pt idx="39488">31153.5</cx:pt>
          <cx:pt idx="39489">45333</cx:pt>
          <cx:pt idx="39490">12006</cx:pt>
          <cx:pt idx="39491">37881</cx:pt>
          <cx:pt idx="39492">37768.5</cx:pt>
          <cx:pt idx="39493">26217</cx:pt>
          <cx:pt idx="39494">40972.5</cx:pt>
          <cx:pt idx="39495">33363</cx:pt>
          <cx:pt idx="39496">40216.5</cx:pt>
          <cx:pt idx="39497">34569</cx:pt>
          <cx:pt idx="39498">6309</cx:pt>
          <cx:pt idx="39499">11196</cx:pt>
          <cx:pt idx="39500">28408.5</cx:pt>
          <cx:pt idx="39501">32827.5</cx:pt>
          <cx:pt idx="39502">15628.5</cx:pt>
          <cx:pt idx="39503">13437</cx:pt>
          <cx:pt idx="39504">36459</cx:pt>
          <cx:pt idx="39505">19260</cx:pt>
          <cx:pt idx="39506">51543</cx:pt>
          <cx:pt idx="39507">12528</cx:pt>
          <cx:pt idx="39508">20029.5</cx:pt>
          <cx:pt idx="39509">27558</cx:pt>
          <cx:pt idx="39510">94509</cx:pt>
          <cx:pt idx="39511">22234.5</cx:pt>
          <cx:pt idx="39512">16875</cx:pt>
          <cx:pt idx="39513">24813</cx:pt>
          <cx:pt idx="39514">11911.5</cx:pt>
          <cx:pt idx="39515">58567.5</cx:pt>
          <cx:pt idx="39516">21285</cx:pt>
          <cx:pt idx="39517">9000</cx:pt>
          <cx:pt idx="39518">26644.5</cx:pt>
          <cx:pt idx="39519">47907</cx:pt>
          <cx:pt idx="39520">18040.5</cx:pt>
          <cx:pt idx="39521">25969.5</cx:pt>
          <cx:pt idx="39522">39069</cx:pt>
          <cx:pt idx="39523">24462</cx:pt>
          <cx:pt idx="39524">62019</cx:pt>
          <cx:pt idx="39525">42102</cx:pt>
          <cx:pt idx="39526">29943</cx:pt>
          <cx:pt idx="39527">28597.5</cx:pt>
          <cx:pt idx="39528">26316</cx:pt>
          <cx:pt idx="39529">21109.5</cx:pt>
          <cx:pt idx="39530">31675.5</cx:pt>
          <cx:pt idx="39531">45202.5</cx:pt>
          <cx:pt idx="39532">40063.5</cx:pt>
          <cx:pt idx="39533">17905.5</cx:pt>
          <cx:pt idx="39534">21676.5</cx:pt>
          <cx:pt idx="39535">29164.5</cx:pt>
          <cx:pt idx="39536">28773</cx:pt>
          <cx:pt idx="39537">30168</cx:pt>
          <cx:pt idx="39538">38637</cx:pt>
          <cx:pt idx="39539">48883.5</cx:pt>
          <cx:pt idx="39540">8419.5</cx:pt>
          <cx:pt idx="39541">23494.5</cx:pt>
          <cx:pt idx="39542">14850</cx:pt>
          <cx:pt idx="39543">6480</cx:pt>
          <cx:pt idx="39544">64615.5</cx:pt>
          <cx:pt idx="39545">14854.5</cx:pt>
          <cx:pt idx="39546">15331.5</cx:pt>
          <cx:pt idx="39547">18756</cx:pt>
          <cx:pt idx="39548">17527.5</cx:pt>
          <cx:pt idx="39549">18234</cx:pt>
          <cx:pt idx="39550">30357</cx:pt>
          <cx:pt idx="39551">24543</cx:pt>
          <cx:pt idx="39552">27679.5</cx:pt>
          <cx:pt idx="39553">19098</cx:pt>
          <cx:pt idx="39554">27513</cx:pt>
          <cx:pt idx="39555">25312.5</cx:pt>
          <cx:pt idx="39556">27724.5</cx:pt>
          <cx:pt idx="39557">11250</cx:pt>
          <cx:pt idx="39558">10345.5</cx:pt>
          <cx:pt idx="39559">31261.5</cx:pt>
          <cx:pt idx="39560">35617.5</cx:pt>
          <cx:pt idx="39561">52321.5</cx:pt>
          <cx:pt idx="39562">31653</cx:pt>
          <cx:pt idx="39563">44977.5</cx:pt>
          <cx:pt idx="39564">40500</cx:pt>
          <cx:pt idx="39565">32472</cx:pt>
          <cx:pt idx="39566">17784</cx:pt>
          <cx:pt idx="39567">53460</cx:pt>
          <cx:pt idx="39568">28917</cx:pt>
          <cx:pt idx="39569">23305.5</cx:pt>
          <cx:pt idx="39570">6750</cx:pt>
          <cx:pt idx="39571">46084.5</cx:pt>
          <cx:pt idx="39572">48001.5</cx:pt>
          <cx:pt idx="39573">17311.5</cx:pt>
          <cx:pt idx="39574">13423.5</cx:pt>
          <cx:pt idx="39575">26770.5</cx:pt>
          <cx:pt idx="39576">32143.5</cx:pt>
          <cx:pt idx="39577">22216.5</cx:pt>
          <cx:pt idx="39578">17167.5</cx:pt>
          <cx:pt idx="39579">10071</cx:pt>
          <cx:pt idx="39580">27000</cx:pt>
          <cx:pt idx="39581">18315</cx:pt>
          <cx:pt idx="39582">24075</cx:pt>
          <cx:pt idx="39583">23305.5</cx:pt>
          <cx:pt idx="39584">32742</cx:pt>
          <cx:pt idx="39585">24259.5</cx:pt>
          <cx:pt idx="39586">16875</cx:pt>
          <cx:pt idx="39587">48649.5</cx:pt>
          <cx:pt idx="39588">21096</cx:pt>
          <cx:pt idx="39589">40617</cx:pt>
          <cx:pt idx="39590">17820</cx:pt>
          <cx:pt idx="39591">22018.5</cx:pt>
          <cx:pt idx="39592">45868.5</cx:pt>
          <cx:pt idx="39593">26226</cx:pt>
          <cx:pt idx="39594">37800</cx:pt>
          <cx:pt idx="39595">26424</cx:pt>
          <cx:pt idx="39596">9486</cx:pt>
          <cx:pt idx="39597">16249.5</cx:pt>
          <cx:pt idx="39598">22828.5</cx:pt>
          <cx:pt idx="39599">12082.5</cx:pt>
          <cx:pt idx="39600">26086.5</cx:pt>
          <cx:pt idx="39601">23494.5</cx:pt>
          <cx:pt idx="39602">14625</cx:pt>
          <cx:pt idx="39603">13500</cx:pt>
          <cx:pt idx="39604">33174</cx:pt>
          <cx:pt idx="39605">44752.5</cx:pt>
          <cx:pt idx="39606">28930.5</cx:pt>
          <cx:pt idx="39607">34596</cx:pt>
          <cx:pt idx="39608">21163.5</cx:pt>
          <cx:pt idx="39609">34303.5</cx:pt>
          <cx:pt idx="39610">38133</cx:pt>
          <cx:pt idx="39611">63549</cx:pt>
          <cx:pt idx="39612">33984</cx:pt>
          <cx:pt idx="39613">39069</cx:pt>
          <cx:pt idx="39614">44563.5</cx:pt>
          <cx:pt idx="39615">9000</cx:pt>
          <cx:pt idx="39616">9612</cx:pt>
          <cx:pt idx="39617">51390</cx:pt>
          <cx:pt idx="39618">20979</cx:pt>
          <cx:pt idx="39619">48366</cx:pt>
          <cx:pt idx="39620">32598</cx:pt>
          <cx:pt idx="39621">41427</cx:pt>
          <cx:pt idx="39622">11083.5</cx:pt>
          <cx:pt idx="39623">29470.5</cx:pt>
          <cx:pt idx="39624">22599</cx:pt>
          <cx:pt idx="39625">17095.5</cx:pt>
          <cx:pt idx="39626">42664.5</cx:pt>
          <cx:pt idx="39627">43546.5</cx:pt>
          <cx:pt idx="39628">17190</cx:pt>
          <cx:pt idx="39629">12586.5</cx:pt>
          <cx:pt idx="39630">31464</cx:pt>
          <cx:pt idx="39631">13090.5</cx:pt>
          <cx:pt idx="39632">32890.5</cx:pt>
          <cx:pt idx="39633">32472</cx:pt>
          <cx:pt idx="39634">15331.5</cx:pt>
          <cx:pt idx="39635">22680</cx:pt>
          <cx:pt idx="39636">42790.5</cx:pt>
          <cx:pt idx="39637">44784</cx:pt>
          <cx:pt idx="39638">39604.5</cx:pt>
          <cx:pt idx="39639">38250</cx:pt>
          <cx:pt idx="39640">11074.5</cx:pt>
          <cx:pt idx="39641">38200.5</cx:pt>
          <cx:pt idx="39642">17892</cx:pt>
          <cx:pt idx="39643">31243.5</cx:pt>
          <cx:pt idx="39644">40320</cx:pt>
          <cx:pt idx="39645">34713</cx:pt>
          <cx:pt idx="39646">31333.5</cx:pt>
          <cx:pt idx="39647">24115.5</cx:pt>
          <cx:pt idx="39648">32274</cx:pt>
          <cx:pt idx="39649">24939</cx:pt>
          <cx:pt idx="39650">26901</cx:pt>
          <cx:pt idx="39651">60691.5</cx:pt>
          <cx:pt idx="39652">31486.5</cx:pt>
          <cx:pt idx="39653">37395</cx:pt>
          <cx:pt idx="39654">44509.5</cx:pt>
          <cx:pt idx="39655">25488</cx:pt>
          <cx:pt idx="39656">24894</cx:pt>
          <cx:pt idx="39657">18103.5</cx:pt>
          <cx:pt idx="39658">20866.5</cx:pt>
          <cx:pt idx="39659">20898</cx:pt>
          <cx:pt idx="39660">23737.5</cx:pt>
          <cx:pt idx="39661">41310</cx:pt>
          <cx:pt idx="39662">15880.5</cx:pt>
          <cx:pt idx="39663">31140</cx:pt>
          <cx:pt idx="39664">16506</cx:pt>
          <cx:pt idx="39665">23049</cx:pt>
          <cx:pt idx="39666">32026.5</cx:pt>
          <cx:pt idx="39667">29988</cx:pt>
          <cx:pt idx="39668">16672.5</cx:pt>
          <cx:pt idx="39669">29430</cx:pt>
          <cx:pt idx="39670">34564.5</cx:pt>
          <cx:pt idx="39671">9000</cx:pt>
          <cx:pt idx="39672">47056.5</cx:pt>
          <cx:pt idx="39673">26019</cx:pt>
          <cx:pt idx="39674">49873.5</cx:pt>
          <cx:pt idx="39675">12379.5</cx:pt>
          <cx:pt idx="39676">48109.5</cx:pt>
          <cx:pt idx="39677">43789.5</cx:pt>
          <cx:pt idx="39678">22621.5</cx:pt>
          <cx:pt idx="39679">36931.5</cx:pt>
          <cx:pt idx="39680">16051.5</cx:pt>
          <cx:pt idx="39681">15709.5</cx:pt>
          <cx:pt idx="39682">33025.5</cx:pt>
          <cx:pt idx="39683">25596</cx:pt>
          <cx:pt idx="39684">13500</cx:pt>
          <cx:pt idx="39685">53604</cx:pt>
          <cx:pt idx="39686">42619.5</cx:pt>
          <cx:pt idx="39687">13657.5</cx:pt>
          <cx:pt idx="39688">14634</cx:pt>
          <cx:pt idx="39689">30078</cx:pt>
          <cx:pt idx="39690">24817.5</cx:pt>
          <cx:pt idx="39691">35419.5</cx:pt>
          <cx:pt idx="39692">51948</cx:pt>
          <cx:pt idx="39693">14287.5</cx:pt>
          <cx:pt idx="39694">24750</cx:pt>
          <cx:pt idx="39695">21982.5</cx:pt>
          <cx:pt idx="39696">18400.5</cx:pt>
          <cx:pt idx="39697">15606</cx:pt>
          <cx:pt idx="39698">20385</cx:pt>
          <cx:pt idx="39699">21244.5</cx:pt>
          <cx:pt idx="39700">14382</cx:pt>
          <cx:pt idx="39701">16069.5</cx:pt>
          <cx:pt idx="39702">23494.5</cx:pt>
          <cx:pt idx="39703">29358</cx:pt>
          <cx:pt idx="39704">33475.5</cx:pt>
          <cx:pt idx="39705">53653.5</cx:pt>
          <cx:pt idx="39706">29740.5</cx:pt>
          <cx:pt idx="39707">29794.5</cx:pt>
          <cx:pt idx="39708">29340</cx:pt>
          <cx:pt idx="39709">18040.5</cx:pt>
          <cx:pt idx="39710">26041.5</cx:pt>
          <cx:pt idx="39711">24939</cx:pt>
          <cx:pt idx="39712">69727.5</cx:pt>
          <cx:pt idx="39713">36049.5</cx:pt>
          <cx:pt idx="39714">44437.5</cx:pt>
          <cx:pt idx="39715">21001.5</cx:pt>
          <cx:pt idx="39716">11722.5</cx:pt>
          <cx:pt idx="39717">68643</cx:pt>
          <cx:pt idx="39718">16245</cx:pt>
          <cx:pt idx="39719">34875</cx:pt>
          <cx:pt idx="39720">14652</cx:pt>
          <cx:pt idx="39721">14319</cx:pt>
          <cx:pt idx="39722">19867.5</cx:pt>
          <cx:pt idx="39723">31261.5</cx:pt>
          <cx:pt idx="39724">19908</cx:pt>
          <cx:pt idx="39725">21627</cx:pt>
          <cx:pt idx="39726">39267</cx:pt>
          <cx:pt idx="39727">12168</cx:pt>
          <cx:pt idx="39728">37800</cx:pt>
          <cx:pt idx="39729">11704.5</cx:pt>
          <cx:pt idx="39730">29376</cx:pt>
          <cx:pt idx="39731">12487.5</cx:pt>
          <cx:pt idx="39732">16096.5</cx:pt>
          <cx:pt idx="39733">19210.5</cx:pt>
          <cx:pt idx="39734">18760.5</cx:pt>
          <cx:pt idx="39735">21663</cx:pt>
          <cx:pt idx="39736">8032.5</cx:pt>
          <cx:pt idx="39737">32953.5</cx:pt>
          <cx:pt idx="39738">27189</cx:pt>
          <cx:pt idx="39739">12370.5</cx:pt>
          <cx:pt idx="39740">12114</cx:pt>
          <cx:pt idx="39741">12726</cx:pt>
          <cx:pt idx="39742">6750</cx:pt>
          <cx:pt idx="39743">21177</cx:pt>
          <cx:pt idx="39744">25902</cx:pt>
          <cx:pt idx="39745">21294</cx:pt>
          <cx:pt idx="39746">10161</cx:pt>
          <cx:pt idx="39747">21672</cx:pt>
          <cx:pt idx="39748">26577</cx:pt>
          <cx:pt idx="39749">21492</cx:pt>
          <cx:pt idx="39750">9000</cx:pt>
          <cx:pt idx="39751">38452.5</cx:pt>
          <cx:pt idx="39752">59431.5</cx:pt>
          <cx:pt idx="39753">12375</cx:pt>
          <cx:pt idx="39754">30888</cx:pt>
          <cx:pt idx="39755">23850</cx:pt>
          <cx:pt idx="39756">28215</cx:pt>
          <cx:pt idx="39757">32125.5</cx:pt>
          <cx:pt idx="39758">29970</cx:pt>
          <cx:pt idx="39759">14350.5</cx:pt>
          <cx:pt idx="39760">22990.5</cx:pt>
          <cx:pt idx="39761">20988</cx:pt>
          <cx:pt idx="39762">24304.5</cx:pt>
          <cx:pt idx="39763">40153.5</cx:pt>
          <cx:pt idx="39764">26217</cx:pt>
          <cx:pt idx="39765">20299.5</cx:pt>
          <cx:pt idx="39766">42687</cx:pt>
          <cx:pt idx="39767">26230.5</cx:pt>
          <cx:pt idx="39768">38263.5</cx:pt>
          <cx:pt idx="39769">15268.5</cx:pt>
          <cx:pt idx="39770">6426</cx:pt>
          <cx:pt idx="39771">16969.5</cx:pt>
          <cx:pt idx="39772">13702.5</cx:pt>
          <cx:pt idx="39773">32526</cx:pt>
          <cx:pt idx="39774">51520.5</cx:pt>
          <cx:pt idx="39775">9000</cx:pt>
          <cx:pt idx="39776">38754</cx:pt>
          <cx:pt idx="39777">9000</cx:pt>
          <cx:pt idx="39778">13090.5</cx:pt>
          <cx:pt idx="39779">34245</cx:pt>
          <cx:pt idx="39780">35937</cx:pt>
          <cx:pt idx="39781">27234</cx:pt>
          <cx:pt idx="39782">36418.5</cx:pt>
          <cx:pt idx="39783">16573.5</cx:pt>
          <cx:pt idx="39784">26262</cx:pt>
          <cx:pt idx="39785">20299.5</cx:pt>
          <cx:pt idx="39786">26248.5</cx:pt>
          <cx:pt idx="39787">11250</cx:pt>
          <cx:pt idx="39788">40243.5</cx:pt>
          <cx:pt idx="39789">44055</cx:pt>
          <cx:pt idx="39790">20250</cx:pt>
          <cx:pt idx="39791">13225.5</cx:pt>
          <cx:pt idx="39792">18823.5</cx:pt>
          <cx:pt idx="39793">31104</cx:pt>
          <cx:pt idx="39794">29736</cx:pt>
          <cx:pt idx="39795">17775</cx:pt>
          <cx:pt idx="39796">35271</cx:pt>
          <cx:pt idx="39797">9000</cx:pt>
          <cx:pt idx="39798">16492.5</cx:pt>
          <cx:pt idx="39799">47794.5</cx:pt>
          <cx:pt idx="39800">10125</cx:pt>
          <cx:pt idx="39801">36292.5</cx:pt>
          <cx:pt idx="39802">19998</cx:pt>
          <cx:pt idx="39803">37377</cx:pt>
          <cx:pt idx="39804">21820.5</cx:pt>
          <cx:pt idx="39805">14463</cx:pt>
          <cx:pt idx="39806">30528</cx:pt>
          <cx:pt idx="39807">18000</cx:pt>
          <cx:pt idx="39808">12375</cx:pt>
          <cx:pt idx="39809">8635.5</cx:pt>
          <cx:pt idx="39810">31806</cx:pt>
          <cx:pt idx="39811">11236.5</cx:pt>
          <cx:pt idx="39812">23107.5</cx:pt>
          <cx:pt idx="39813">11250</cx:pt>
          <cx:pt idx="39814">39127.5</cx:pt>
          <cx:pt idx="39815">19219.5</cx:pt>
          <cx:pt idx="39816">11020.5</cx:pt>
          <cx:pt idx="39817">31261.5</cx:pt>
          <cx:pt idx="39818">6750</cx:pt>
          <cx:pt idx="39819">11547</cx:pt>
          <cx:pt idx="39820">53235</cx:pt>
          <cx:pt idx="39821">53712</cx:pt>
          <cx:pt idx="39822">31464</cx:pt>
          <cx:pt idx="39823">47254.5</cx:pt>
          <cx:pt idx="39824">37417.5</cx:pt>
          <cx:pt idx="39825">20398.5</cx:pt>
          <cx:pt idx="39826">38403</cx:pt>
          <cx:pt idx="39827">18904.5</cx:pt>
          <cx:pt idx="39828">5683.5</cx:pt>
          <cx:pt idx="39829">11250</cx:pt>
          <cx:pt idx="39830">43839</cx:pt>
          <cx:pt idx="39831">68512.5</cx:pt>
          <cx:pt idx="39832">13500</cx:pt>
          <cx:pt idx="39833">14242.5</cx:pt>
          <cx:pt idx="39834">9000</cx:pt>
          <cx:pt idx="39835">37786.5</cx:pt>
          <cx:pt idx="39836">34308</cx:pt>
          <cx:pt idx="39837">47484</cx:pt>
          <cx:pt idx="39838">9000</cx:pt>
          <cx:pt idx="39839">22198.5</cx:pt>
          <cx:pt idx="39840">41629.5</cx:pt>
          <cx:pt idx="39841">9000</cx:pt>
          <cx:pt idx="39842">8851.5</cx:pt>
          <cx:pt idx="39843">40320</cx:pt>
          <cx:pt idx="39844">20178</cx:pt>
          <cx:pt idx="39845">26217</cx:pt>
          <cx:pt idx="39846">9526.5</cx:pt>
          <cx:pt idx="39847">34749</cx:pt>
          <cx:pt idx="39848">31995</cx:pt>
          <cx:pt idx="39849">6979.5</cx:pt>
          <cx:pt idx="39850">69777</cx:pt>
          <cx:pt idx="39851">9000</cx:pt>
          <cx:pt idx="39852">31261.5</cx:pt>
          <cx:pt idx="39853">16456.5</cx:pt>
          <cx:pt idx="39854">25897.5</cx:pt>
          <cx:pt idx="39855">25825.5</cx:pt>
          <cx:pt idx="39856">31945.5</cx:pt>
          <cx:pt idx="39857">40414.5</cx:pt>
          <cx:pt idx="39858">32629.5</cx:pt>
          <cx:pt idx="39859">41067</cx:pt>
          <cx:pt idx="39860">59094</cx:pt>
          <cx:pt idx="39861">41706</cx:pt>
          <cx:pt idx="39862">19359</cx:pt>
          <cx:pt idx="39863">19836</cx:pt>
          <cx:pt idx="39864">13720.5</cx:pt>
          <cx:pt idx="39865">36000</cx:pt>
          <cx:pt idx="39866">20182.5</cx:pt>
          <cx:pt idx="39867">17761.5</cx:pt>
          <cx:pt idx="39868">11812.5</cx:pt>
          <cx:pt idx="39869">15399</cx:pt>
          <cx:pt idx="39870">13045.5</cx:pt>
          <cx:pt idx="39871">52452</cx:pt>
          <cx:pt idx="39872">29799</cx:pt>
          <cx:pt idx="39873">37008</cx:pt>
          <cx:pt idx="39874">20250</cx:pt>
          <cx:pt idx="39875">16753.5</cx:pt>
          <cx:pt idx="39876">23089.5</cx:pt>
          <cx:pt idx="39877">29416.5</cx:pt>
          <cx:pt idx="39878">42646.5</cx:pt>
          <cx:pt idx="39879">12375</cx:pt>
          <cx:pt idx="39880">41670</cx:pt>
          <cx:pt idx="39881">31500</cx:pt>
          <cx:pt idx="39882">39852</cx:pt>
          <cx:pt idx="39883">13617</cx:pt>
          <cx:pt idx="39884">35505</cx:pt>
          <cx:pt idx="39885">7821</cx:pt>
          <cx:pt idx="39886">30073.5</cx:pt>
          <cx:pt idx="39887">24210</cx:pt>
          <cx:pt idx="39888">33025.5</cx:pt>
          <cx:pt idx="39889">50400</cx:pt>
          <cx:pt idx="39890">12217.5</cx:pt>
          <cx:pt idx="39891">26212.5</cx:pt>
          <cx:pt idx="39892">6750</cx:pt>
          <cx:pt idx="39893">17455.5</cx:pt>
          <cx:pt idx="39894">53280</cx:pt>
          <cx:pt idx="39895">58500</cx:pt>
          <cx:pt idx="39896">25839</cx:pt>
          <cx:pt idx="39897">42367.5</cx:pt>
          <cx:pt idx="39898">22351.5</cx:pt>
          <cx:pt idx="39899">23638.5</cx:pt>
          <cx:pt idx="39900">13086</cx:pt>
          <cx:pt idx="39901">13500</cx:pt>
          <cx:pt idx="39902">38673</cx:pt>
          <cx:pt idx="39903">21906</cx:pt>
          <cx:pt idx="39904">40392</cx:pt>
          <cx:pt idx="39905">17527.5</cx:pt>
          <cx:pt idx="39906">46606.5</cx:pt>
          <cx:pt idx="39907">29470.5</cx:pt>
          <cx:pt idx="39908">24885</cx:pt>
          <cx:pt idx="39909">16011</cx:pt>
          <cx:pt idx="39910">45684</cx:pt>
          <cx:pt idx="39911">17694</cx:pt>
          <cx:pt idx="39912">14872.5</cx:pt>
          <cx:pt idx="39913">23773.5</cx:pt>
          <cx:pt idx="39914">14602.5</cx:pt>
          <cx:pt idx="39915">17221.5</cx:pt>
          <cx:pt idx="39916">80239.5</cx:pt>
          <cx:pt idx="39917">12919.5</cx:pt>
          <cx:pt idx="39918">22018.5</cx:pt>
          <cx:pt idx="39919">9000</cx:pt>
          <cx:pt idx="39920">15849</cx:pt>
          <cx:pt idx="39921">26604</cx:pt>
          <cx:pt idx="39922">13045.5</cx:pt>
          <cx:pt idx="39923">71703</cx:pt>
          <cx:pt idx="39924">17095.5</cx:pt>
          <cx:pt idx="39925">5152.5</cx:pt>
          <cx:pt idx="39926">40104</cx:pt>
          <cx:pt idx="39927">15916.5</cx:pt>
          <cx:pt idx="39928">21919.5</cx:pt>
          <cx:pt idx="39929">26770.5</cx:pt>
          <cx:pt idx="39930">39199.5</cx:pt>
          <cx:pt idx="39931">19867.5</cx:pt>
          <cx:pt idx="39932">16875</cx:pt>
          <cx:pt idx="39933">25186.5</cx:pt>
          <cx:pt idx="39934">36940.5</cx:pt>
          <cx:pt idx="39935">36436.5</cx:pt>
          <cx:pt idx="39936">57001.5</cx:pt>
          <cx:pt idx="39937">10822.5</cx:pt>
          <cx:pt idx="39938">42547.5</cx:pt>
          <cx:pt idx="39939">59485.5</cx:pt>
          <cx:pt idx="39940">4338</cx:pt>
          <cx:pt idx="39941">53140.5</cx:pt>
          <cx:pt idx="39942">36796.5</cx:pt>
          <cx:pt idx="39943">32328</cx:pt>
          <cx:pt idx="39944">13500</cx:pt>
          <cx:pt idx="39945">59485.5</cx:pt>
          <cx:pt idx="39946">32895</cx:pt>
          <cx:pt idx="39947">59094</cx:pt>
          <cx:pt idx="39948">36864</cx:pt>
          <cx:pt idx="39949">8748</cx:pt>
          <cx:pt idx="39950">28602</cx:pt>
          <cx:pt idx="39951">33205.5</cx:pt>
          <cx:pt idx="39952">37800</cx:pt>
          <cx:pt idx="39953">39897</cx:pt>
          <cx:pt idx="39954">18400.5</cx:pt>
          <cx:pt idx="39955">27423</cx:pt>
          <cx:pt idx="39956">31522.5</cx:pt>
          <cx:pt idx="39957">14305.5</cx:pt>
          <cx:pt idx="39958">29970</cx:pt>
          <cx:pt idx="39959">22500</cx:pt>
          <cx:pt idx="39960">27193.5</cx:pt>
          <cx:pt idx="39961">55723.5</cx:pt>
          <cx:pt idx="39962">17563.5</cx:pt>
          <cx:pt idx="39963">21645</cx:pt>
          <cx:pt idx="39964">9000</cx:pt>
          <cx:pt idx="39965">26316</cx:pt>
          <cx:pt idx="39966">39586.5</cx:pt>
          <cx:pt idx="39967">48312</cx:pt>
          <cx:pt idx="39968">6588</cx:pt>
          <cx:pt idx="39969">31653</cx:pt>
          <cx:pt idx="39970">52515</cx:pt>
          <cx:pt idx="39971">34884</cx:pt>
          <cx:pt idx="39972">68643</cx:pt>
          <cx:pt idx="39973">31261.5</cx:pt>
          <cx:pt idx="39974">19417.5</cx:pt>
          <cx:pt idx="39975">20295</cx:pt>
          <cx:pt idx="39976">26248.5</cx:pt>
          <cx:pt idx="39977">19732.5</cx:pt>
          <cx:pt idx="39978">4324.5</cx:pt>
          <cx:pt idx="39979">36459</cx:pt>
          <cx:pt idx="39980">21847.5</cx:pt>
          <cx:pt idx="39981">44595</cx:pt>
          <cx:pt idx="39982">16839</cx:pt>
          <cx:pt idx="39983">16434</cx:pt>
          <cx:pt idx="39984">31360.5</cx:pt>
          <cx:pt idx="39985">45000</cx:pt>
          <cx:pt idx="39986">26217</cx:pt>
          <cx:pt idx="39987">62572.5</cx:pt>
          <cx:pt idx="39988">11133</cx:pt>
          <cx:pt idx="39989">9000</cx:pt>
          <cx:pt idx="39990">26703</cx:pt>
          <cx:pt idx="39991">26086.5</cx:pt>
          <cx:pt idx="39992">31171.5</cx:pt>
          <cx:pt idx="39993">17581.5</cx:pt>
          <cx:pt idx="39994">29565</cx:pt>
          <cx:pt idx="39995">23998.5</cx:pt>
          <cx:pt idx="39996">9000</cx:pt>
          <cx:pt idx="39997">94509</cx:pt>
          <cx:pt idx="39998">30312</cx:pt>
          <cx:pt idx="39999">35392.5</cx:pt>
          <cx:pt idx="40000">25474.5</cx:pt>
          <cx:pt idx="40001">21001.5</cx:pt>
          <cx:pt idx="40002">24525</cx:pt>
          <cx:pt idx="40003">23472</cx:pt>
          <cx:pt idx="40004">25348.5</cx:pt>
          <cx:pt idx="40005">18706.5</cx:pt>
          <cx:pt idx="40006">29011.5</cx:pt>
          <cx:pt idx="40007">25461</cx:pt>
          <cx:pt idx="40008">14751</cx:pt>
          <cx:pt idx="40009">31356</cx:pt>
          <cx:pt idx="40010">37800</cx:pt>
          <cx:pt idx="40011">59481</cx:pt>
          <cx:pt idx="40012">23166</cx:pt>
          <cx:pt idx="40013">40320</cx:pt>
          <cx:pt idx="40014">25830</cx:pt>
          <cx:pt idx="40015">42075</cx:pt>
          <cx:pt idx="40016">16366.5</cx:pt>
          <cx:pt idx="40017">17019</cx:pt>
          <cx:pt idx="40018">29920.5</cx:pt>
          <cx:pt idx="40019">15835.5</cx:pt>
          <cx:pt idx="40020">27936</cx:pt>
          <cx:pt idx="40021">40747.5</cx:pt>
          <cx:pt idx="40022">39109.5</cx:pt>
          <cx:pt idx="40023">19867.5</cx:pt>
          <cx:pt idx="40024">21888</cx:pt>
          <cx:pt idx="40025">38704.5</cx:pt>
          <cx:pt idx="40026">22279.5</cx:pt>
          <cx:pt idx="40027">30717</cx:pt>
          <cx:pt idx="40028">11250</cx:pt>
          <cx:pt idx="40029">34960.5</cx:pt>
          <cx:pt idx="40030">16875</cx:pt>
          <cx:pt idx="40031">22774.5</cx:pt>
          <cx:pt idx="40032">30150</cx:pt>
          <cx:pt idx="40033">13500</cx:pt>
          <cx:pt idx="40034">29700</cx:pt>
          <cx:pt idx="40035">13396.5</cx:pt>
          <cx:pt idx="40036">25960.5</cx:pt>
          <cx:pt idx="40037">25348.5</cx:pt>
          <cx:pt idx="40038">17271</cx:pt>
          <cx:pt idx="40039">30717</cx:pt>
          <cx:pt idx="40040">19953</cx:pt>
          <cx:pt idx="40041">25209</cx:pt>
          <cx:pt idx="40042">19413</cx:pt>
          <cx:pt idx="40043">52632</cx:pt>
          <cx:pt idx="40044">34465.5</cx:pt>
          <cx:pt idx="40045">6750</cx:pt>
          <cx:pt idx="40046">24939</cx:pt>
          <cx:pt idx="40047">11619</cx:pt>
          <cx:pt idx="40048">23692.5</cx:pt>
          <cx:pt idx="40049">31770</cx:pt>
          <cx:pt idx="40050">51138</cx:pt>
          <cx:pt idx="40051">42642</cx:pt>
          <cx:pt idx="40052">47385</cx:pt>
          <cx:pt idx="40053">28215</cx:pt>
          <cx:pt idx="40054">6750</cx:pt>
          <cx:pt idx="40055">27391.5</cx:pt>
          <cx:pt idx="40056">15133.5</cx:pt>
          <cx:pt idx="40057">18216</cx:pt>
          <cx:pt idx="40058">49900.5</cx:pt>
          <cx:pt idx="40059">36391.5</cx:pt>
          <cx:pt idx="40060">12042</cx:pt>
          <cx:pt idx="40061">22563</cx:pt>
          <cx:pt idx="40062">33934.5</cx:pt>
          <cx:pt idx="40063">31428</cx:pt>
          <cx:pt idx="40064">21046.5</cx:pt>
          <cx:pt idx="40065">19125</cx:pt>
          <cx:pt idx="40066">25402.5</cx:pt>
          <cx:pt idx="40067">36459</cx:pt>
          <cx:pt idx="40068">41274</cx:pt>
          <cx:pt idx="40069">16033.5</cx:pt>
          <cx:pt idx="40070">32998.5</cx:pt>
          <cx:pt idx="40071">40230</cx:pt>
          <cx:pt idx="40072">18292.5</cx:pt>
          <cx:pt idx="40073">19017</cx:pt>
          <cx:pt idx="40074">13500</cx:pt>
          <cx:pt idx="40075">47254.5</cx:pt>
          <cx:pt idx="40076">19998</cx:pt>
          <cx:pt idx="40077">25501.5</cx:pt>
          <cx:pt idx="40078">10944</cx:pt>
          <cx:pt idx="40079">25218</cx:pt>
          <cx:pt idx="40080">26154</cx:pt>
          <cx:pt idx="40081">22599</cx:pt>
          <cx:pt idx="40082">18508.5</cx:pt>
          <cx:pt idx="40083">35568</cx:pt>
          <cx:pt idx="40084">31653</cx:pt>
          <cx:pt idx="40085">13891.5</cx:pt>
          <cx:pt idx="40086">8613</cx:pt>
          <cx:pt idx="40087">51021</cx:pt>
          <cx:pt idx="40088">6174</cx:pt>
          <cx:pt idx="40089">9531</cx:pt>
          <cx:pt idx="40090">27144</cx:pt>
          <cx:pt idx="40091">37615.5</cx:pt>
          <cx:pt idx="40092">14751</cx:pt>
          <cx:pt idx="40093">25294.5</cx:pt>
          <cx:pt idx="40094">17365.5</cx:pt>
          <cx:pt idx="40095">25488</cx:pt>
          <cx:pt idx="40096">23760</cx:pt>
          <cx:pt idx="40097">24750</cx:pt>
          <cx:pt idx="40098">26194.5</cx:pt>
          <cx:pt idx="40099">29655</cx:pt>
          <cx:pt idx="40100">14017.5</cx:pt>
          <cx:pt idx="40101">27679.5</cx:pt>
          <cx:pt idx="40102">47200.5</cx:pt>
          <cx:pt idx="40103">34587</cx:pt>
          <cx:pt idx="40104">47781</cx:pt>
          <cx:pt idx="40105">16659</cx:pt>
          <cx:pt idx="40106">32517</cx:pt>
          <cx:pt idx="40107">20794.5</cx:pt>
          <cx:pt idx="40108">44932.5</cx:pt>
          <cx:pt idx="40109">17662.5</cx:pt>
          <cx:pt idx="40110">49117.5</cx:pt>
          <cx:pt idx="40111">12334.5</cx:pt>
          <cx:pt idx="40112">26217</cx:pt>
          <cx:pt idx="40113">28975.5</cx:pt>
          <cx:pt idx="40114">15120</cx:pt>
          <cx:pt idx="40115">48838.5</cx:pt>
          <cx:pt idx="40116">11515.5</cx:pt>
          <cx:pt idx="40117">32908.5</cx:pt>
          <cx:pt idx="40118">9000</cx:pt>
          <cx:pt idx="40119">27724.5</cx:pt>
          <cx:pt idx="40120">23184</cx:pt>
          <cx:pt idx="40121">10350</cx:pt>
          <cx:pt idx="40122">42660</cx:pt>
          <cx:pt idx="40123">14625</cx:pt>
          <cx:pt idx="40124">26217</cx:pt>
          <cx:pt idx="40125">31585.5</cx:pt>
          <cx:pt idx="40126">23773.5</cx:pt>
          <cx:pt idx="40127">33025.5</cx:pt>
          <cx:pt idx="40128">9000</cx:pt>
          <cx:pt idx="40129">26725.5</cx:pt>
          <cx:pt idx="40130">36292.5</cx:pt>
          <cx:pt idx="40131">52173</cx:pt>
          <cx:pt idx="40132">31261.5</cx:pt>
          <cx:pt idx="40133">28107</cx:pt>
          <cx:pt idx="40134">12375</cx:pt>
          <cx:pt idx="40135">21798</cx:pt>
          <cx:pt idx="40136">22050</cx:pt>
          <cx:pt idx="40137">30528</cx:pt>
          <cx:pt idx="40138">35599.5</cx:pt>
          <cx:pt idx="40139">53460</cx:pt>
          <cx:pt idx="40140">21496.5</cx:pt>
          <cx:pt idx="40141">40189.5</cx:pt>
          <cx:pt idx="40142">56650.5</cx:pt>
          <cx:pt idx="40143">16146</cx:pt>
          <cx:pt idx="40144">15255</cx:pt>
          <cx:pt idx="40145">57240</cx:pt>
          <cx:pt idx="40146">12375</cx:pt>
          <cx:pt idx="40147">45630</cx:pt>
          <cx:pt idx="40148">14922</cx:pt>
          <cx:pt idx="40149">16974</cx:pt>
          <cx:pt idx="40150">37939.5</cx:pt>
          <cx:pt idx="40151">26743.5</cx:pt>
          <cx:pt idx="40152">45000</cx:pt>
          <cx:pt idx="40153">11619</cx:pt>
          <cx:pt idx="40154">15034.5</cx:pt>
          <cx:pt idx="40155">7875</cx:pt>
          <cx:pt idx="40156">34492.5</cx:pt>
          <cx:pt idx="40157">23692.5</cx:pt>
          <cx:pt idx="40158">33561</cx:pt>
          <cx:pt idx="40159">35937</cx:pt>
          <cx:pt idx="40160">37800</cx:pt>
          <cx:pt idx="40161">26608.5</cx:pt>
          <cx:pt idx="40162">6750</cx:pt>
          <cx:pt idx="40163">34960.5</cx:pt>
          <cx:pt idx="40164">13500</cx:pt>
          <cx:pt idx="40165">15165</cx:pt>
          <cx:pt idx="40166">16978.5</cx:pt>
          <cx:pt idx="40167">24471</cx:pt>
          <cx:pt idx="40168">12330</cx:pt>
          <cx:pt idx="40169">14233.5</cx:pt>
          <cx:pt idx="40170">55116</cx:pt>
          <cx:pt idx="40171">21163.5</cx:pt>
          <cx:pt idx="40172">16978.5</cx:pt>
          <cx:pt idx="40173">26779.5</cx:pt>
          <cx:pt idx="40174">13095</cx:pt>
          <cx:pt idx="40175">28782</cx:pt>
          <cx:pt idx="40176">25578</cx:pt>
          <cx:pt idx="40177">35811</cx:pt>
          <cx:pt idx="40178">65826</cx:pt>
          <cx:pt idx="40179">9000</cx:pt>
          <cx:pt idx="40180">28570.5</cx:pt>
          <cx:pt idx="40181">21865.5</cx:pt>
          <cx:pt idx="40182">22171.5</cx:pt>
          <cx:pt idx="40183">56925</cx:pt>
          <cx:pt idx="40184">30672</cx:pt>
          <cx:pt idx="40185">25803</cx:pt>
          <cx:pt idx="40186">26487</cx:pt>
          <cx:pt idx="40187">38367</cx:pt>
          <cx:pt idx="40188">47376</cx:pt>
          <cx:pt idx="40189">26473.5</cx:pt>
          <cx:pt idx="40190">27301.5</cx:pt>
          <cx:pt idx="40191">39933</cx:pt>
          <cx:pt idx="40192">30928.5</cx:pt>
          <cx:pt idx="40193">35685</cx:pt>
          <cx:pt idx="40194">13500</cx:pt>
          <cx:pt idx="40195">13500</cx:pt>
          <cx:pt idx="40196">21352.5</cx:pt>
          <cx:pt idx="40197">15358.5</cx:pt>
          <cx:pt idx="40198">23616</cx:pt>
          <cx:pt idx="40199">22018.5</cx:pt>
          <cx:pt idx="40200">13500</cx:pt>
          <cx:pt idx="40201">31707</cx:pt>
          <cx:pt idx="40202">20785.5</cx:pt>
          <cx:pt idx="40203">27283.5</cx:pt>
          <cx:pt idx="40204">38331</cx:pt>
          <cx:pt idx="40205">18400.5</cx:pt>
          <cx:pt idx="40206">13500</cx:pt>
          <cx:pt idx="40207">32274</cx:pt>
          <cx:pt idx="40208">25578</cx:pt>
          <cx:pt idx="40209">25834.5</cx:pt>
          <cx:pt idx="40210">68490</cx:pt>
          <cx:pt idx="40211">33628.5</cx:pt>
          <cx:pt idx="40212">14179.5</cx:pt>
          <cx:pt idx="40213">20979</cx:pt>
          <cx:pt idx="40214">18135</cx:pt>
          <cx:pt idx="40215">33376.5</cx:pt>
          <cx:pt idx="40216">27153</cx:pt>
          <cx:pt idx="40217">4009.5</cx:pt>
          <cx:pt idx="40218">12694.5</cx:pt>
          <cx:pt idx="40219">9000</cx:pt>
          <cx:pt idx="40220">55260</cx:pt>
          <cx:pt idx="40221">46701</cx:pt>
          <cx:pt idx="40222">38452.5</cx:pt>
          <cx:pt idx="40223">18391.5</cx:pt>
          <cx:pt idx="40224">8752.5</cx:pt>
          <cx:pt idx="40225">13347</cx:pt>
          <cx:pt idx="40226">17532</cx:pt>
          <cx:pt idx="40227">16942.5</cx:pt>
          <cx:pt idx="40228">15943.5</cx:pt>
          <cx:pt idx="40229">17019</cx:pt>
          <cx:pt idx="40230">36265.5</cx:pt>
          <cx:pt idx="40231">4738.5</cx:pt>
          <cx:pt idx="40232">30204</cx:pt>
          <cx:pt idx="40233">22032</cx:pt>
          <cx:pt idx="40234">61227</cx:pt>
          <cx:pt idx="40235">47965.5</cx:pt>
          <cx:pt idx="40236">26154</cx:pt>
          <cx:pt idx="40237">17266.5</cx:pt>
          <cx:pt idx="40238">20079</cx:pt>
          <cx:pt idx="40239">26217</cx:pt>
          <cx:pt idx="40240">29682</cx:pt>
          <cx:pt idx="40241">15133.5</cx:pt>
          <cx:pt idx="40242">36459</cx:pt>
          <cx:pt idx="40243">9000</cx:pt>
          <cx:pt idx="40244">25254</cx:pt>
          <cx:pt idx="40245">27193.5</cx:pt>
          <cx:pt idx="40246">28759.5</cx:pt>
          <cx:pt idx="40247">39474</cx:pt>
          <cx:pt idx="40248">17905.5</cx:pt>
          <cx:pt idx="40249">20853</cx:pt>
          <cx:pt idx="40250">11250</cx:pt>
          <cx:pt idx="40251">31761</cx:pt>
          <cx:pt idx="40252">20007</cx:pt>
          <cx:pt idx="40253">21190.5</cx:pt>
          <cx:pt idx="40254">37800</cx:pt>
          <cx:pt idx="40255">15498</cx:pt>
          <cx:pt idx="40256">21132</cx:pt>
          <cx:pt idx="40257">34749</cx:pt>
          <cx:pt idx="40258">45333</cx:pt>
          <cx:pt idx="40259">45954</cx:pt>
          <cx:pt idx="40260">30298.5</cx:pt>
          <cx:pt idx="40261">7906.5</cx:pt>
          <cx:pt idx="40262">30078</cx:pt>
          <cx:pt idx="40263">16807.5</cx:pt>
          <cx:pt idx="40264">17095.5</cx:pt>
          <cx:pt idx="40265">29290.5</cx:pt>
          <cx:pt idx="40266">36643.5</cx:pt>
          <cx:pt idx="40267">18310.5</cx:pt>
          <cx:pt idx="40268">46174.5</cx:pt>
          <cx:pt idx="40269">17550</cx:pt>
          <cx:pt idx="40270">19044</cx:pt>
          <cx:pt idx="40271">15435</cx:pt>
          <cx:pt idx="40272">40072.5</cx:pt>
          <cx:pt idx="40273">39069</cx:pt>
          <cx:pt idx="40274">6237</cx:pt>
          <cx:pt idx="40275">22738.5</cx:pt>
          <cx:pt idx="40276">21339</cx:pt>
          <cx:pt idx="40277">13045.5</cx:pt>
          <cx:pt idx="40278">40531.5</cx:pt>
          <cx:pt idx="40279">39969</cx:pt>
          <cx:pt idx="40280">42331.5</cx:pt>
          <cx:pt idx="40281">53329.5</cx:pt>
          <cx:pt idx="40282">23962.5</cx:pt>
          <cx:pt idx="40283">21109.5</cx:pt>
          <cx:pt idx="40284">6291</cx:pt>
          <cx:pt idx="40285">20322</cx:pt>
          <cx:pt idx="40286">42781.5</cx:pt>
          <cx:pt idx="40287">24169.5</cx:pt>
          <cx:pt idx="40288">22599</cx:pt>
          <cx:pt idx="40289">10125</cx:pt>
          <cx:pt idx="40290">39627</cx:pt>
          <cx:pt idx="40291">9000</cx:pt>
          <cx:pt idx="40292">12037.5</cx:pt>
          <cx:pt idx="40293">36459</cx:pt>
          <cx:pt idx="40294">31153.5</cx:pt>
          <cx:pt idx="40295">33025.5</cx:pt>
          <cx:pt idx="40296">24718.5</cx:pt>
          <cx:pt idx="40297">13500</cx:pt>
          <cx:pt idx="40298">19386</cx:pt>
          <cx:pt idx="40299">18508.5</cx:pt>
          <cx:pt idx="40300">31279.5</cx:pt>
          <cx:pt idx="40301">14512.5</cx:pt>
          <cx:pt idx="40302">13500</cx:pt>
          <cx:pt idx="40303">31293</cx:pt>
          <cx:pt idx="40304">32512.5</cx:pt>
          <cx:pt idx="40305">39307.5</cx:pt>
          <cx:pt idx="40306">44991</cx:pt>
          <cx:pt idx="40307">18225</cx:pt>
          <cx:pt idx="40308">38781</cx:pt>
          <cx:pt idx="40309">27729</cx:pt>
          <cx:pt idx="40310">35977.5</cx:pt>
          <cx:pt idx="40311">37669.5</cx:pt>
          <cx:pt idx="40312">35653.5</cx:pt>
          <cx:pt idx="40313">6750</cx:pt>
          <cx:pt idx="40314">74772</cx:pt>
          <cx:pt idx="40315">19998</cx:pt>
          <cx:pt idx="40316">4896</cx:pt>
          <cx:pt idx="40317">35937</cx:pt>
          <cx:pt idx="40318">8734.5</cx:pt>
          <cx:pt idx="40319">32274</cx:pt>
          <cx:pt idx="40320">22500</cx:pt>
          <cx:pt idx="40321">22689</cx:pt>
          <cx:pt idx="40322">9261</cx:pt>
          <cx:pt idx="40323">6579</cx:pt>
          <cx:pt idx="40324">26640</cx:pt>
          <cx:pt idx="40325">9976.5</cx:pt>
          <cx:pt idx="40326">18522</cx:pt>
          <cx:pt idx="40327">27000</cx:pt>
          <cx:pt idx="40328">12496.5</cx:pt>
          <cx:pt idx="40329">27189</cx:pt>
          <cx:pt idx="40330">9000</cx:pt>
          <cx:pt idx="40331">24484.5</cx:pt>
          <cx:pt idx="40332">13500</cx:pt>
          <cx:pt idx="40333">16983</cx:pt>
          <cx:pt idx="40334">7906.5</cx:pt>
          <cx:pt idx="40335">46507.5</cx:pt>
          <cx:pt idx="40336">55719</cx:pt>
          <cx:pt idx="40337">25087.5</cx:pt>
          <cx:pt idx="40338">17914.5</cx:pt>
          <cx:pt idx="40339">29920.5</cx:pt>
          <cx:pt idx="40340">27778.5</cx:pt>
          <cx:pt idx="40341">38133</cx:pt>
          <cx:pt idx="40342">6705</cx:pt>
          <cx:pt idx="40343">28944</cx:pt>
          <cx:pt idx="40344">13500</cx:pt>
          <cx:pt idx="40345">26217</cx:pt>
          <cx:pt idx="40346">29641.5</cx:pt>
          <cx:pt idx="40347">21775.5</cx:pt>
          <cx:pt idx="40348">26640</cx:pt>
          <cx:pt idx="40349">22279.5</cx:pt>
          <cx:pt idx="40350">18657</cx:pt>
          <cx:pt idx="40351">43938</cx:pt>
          <cx:pt idx="40352">29862</cx:pt>
          <cx:pt idx="40353">40063.5</cx:pt>
          <cx:pt idx="40354">57852</cx:pt>
          <cx:pt idx="40355">20695.5</cx:pt>
          <cx:pt idx="40356">30708</cx:pt>
          <cx:pt idx="40357">11533.5</cx:pt>
          <cx:pt idx="40358">15399</cx:pt>
          <cx:pt idx="40359">46548</cx:pt>
          <cx:pt idx="40360">73962</cx:pt>
          <cx:pt idx="40361">28894.5</cx:pt>
          <cx:pt idx="40362">26316</cx:pt>
          <cx:pt idx="40363">32683.5</cx:pt>
          <cx:pt idx="40364">23539.5</cx:pt>
          <cx:pt idx="40365">7875</cx:pt>
          <cx:pt idx="40366">38331</cx:pt>
          <cx:pt idx="40367">21051</cx:pt>
          <cx:pt idx="40368">21631.5</cx:pt>
          <cx:pt idx="40369">38331</cx:pt>
          <cx:pt idx="40370">27774</cx:pt>
          <cx:pt idx="40371">22018.5</cx:pt>
          <cx:pt idx="40372">23814</cx:pt>
          <cx:pt idx="40373">48298.5</cx:pt>
          <cx:pt idx="40374">38979</cx:pt>
          <cx:pt idx="40375">36459</cx:pt>
          <cx:pt idx="40376">27882</cx:pt>
          <cx:pt idx="40377">9202.5</cx:pt>
          <cx:pt idx="40378">26316</cx:pt>
          <cx:pt idx="40379">33025.5</cx:pt>
          <cx:pt idx="40380">4698</cx:pt>
          <cx:pt idx="40381">45625.5</cx:pt>
          <cx:pt idx="40382">34182</cx:pt>
          <cx:pt idx="40383">35937</cx:pt>
          <cx:pt idx="40384">13500</cx:pt>
          <cx:pt idx="40385">26257.5</cx:pt>
          <cx:pt idx="40386">14697</cx:pt>
          <cx:pt idx="40387">41661</cx:pt>
          <cx:pt idx="40388">24763.5</cx:pt>
          <cx:pt idx="40389">34596</cx:pt>
          <cx:pt idx="40390">20596.5</cx:pt>
          <cx:pt idx="40391">24304.5</cx:pt>
          <cx:pt idx="40392">16011</cx:pt>
          <cx:pt idx="40393">31261.5</cx:pt>
          <cx:pt idx="40394">22018.5</cx:pt>
          <cx:pt idx="40395">61105.5</cx:pt>
          <cx:pt idx="40396">18508.5</cx:pt>
          <cx:pt idx="40397">29430</cx:pt>
          <cx:pt idx="40398">16348.5</cx:pt>
          <cx:pt idx="40399">17739</cx:pt>
          <cx:pt idx="40400">55809</cx:pt>
          <cx:pt idx="40401">20250</cx:pt>
          <cx:pt idx="40402">21366</cx:pt>
          <cx:pt idx="40403">25627.5</cx:pt>
          <cx:pt idx="40404">46998</cx:pt>
          <cx:pt idx="40405">27342</cx:pt>
          <cx:pt idx="40406">11650.5</cx:pt>
          <cx:pt idx="40407">47151</cx:pt>
          <cx:pt idx="40408">17451</cx:pt>
          <cx:pt idx="40409">42282</cx:pt>
          <cx:pt idx="40410">21789</cx:pt>
          <cx:pt idx="40411">25537.5</cx:pt>
          <cx:pt idx="40412">12879</cx:pt>
          <cx:pt idx="40413">13500</cx:pt>
          <cx:pt idx="40414">44050.5</cx:pt>
          <cx:pt idx="40415">38614.5</cx:pt>
          <cx:pt idx="40416">19386</cx:pt>
          <cx:pt idx="40417">25654.5</cx:pt>
          <cx:pt idx="40418">19125</cx:pt>
          <cx:pt idx="40419">18643.5</cx:pt>
          <cx:pt idx="40420">11650.5</cx:pt>
          <cx:pt idx="40421">23850</cx:pt>
          <cx:pt idx="40422">23935.5</cx:pt>
          <cx:pt idx="40423">21564</cx:pt>
          <cx:pt idx="40424">53460</cx:pt>
          <cx:pt idx="40425">30528</cx:pt>
          <cx:pt idx="40426">9000</cx:pt>
          <cx:pt idx="40427">24601.5</cx:pt>
          <cx:pt idx="40428">10795.5</cx:pt>
          <cx:pt idx="40429">31153.5</cx:pt>
          <cx:pt idx="40430">28890</cx:pt>
          <cx:pt idx="40431">6750</cx:pt>
          <cx:pt idx="40432">21618</cx:pt>
          <cx:pt idx="40433">17037</cx:pt>
          <cx:pt idx="40434">14751</cx:pt>
          <cx:pt idx="40435">9000</cx:pt>
          <cx:pt idx="40436">24241.5</cx:pt>
          <cx:pt idx="40437">21096</cx:pt>
          <cx:pt idx="40438">11493</cx:pt>
          <cx:pt idx="40439">56502</cx:pt>
          <cx:pt idx="40440">21865.5</cx:pt>
          <cx:pt idx="40441">12825</cx:pt>
          <cx:pt idx="40442">37665</cx:pt>
          <cx:pt idx="40443">20497.5</cx:pt>
          <cx:pt idx="40444">9000</cx:pt>
          <cx:pt idx="40445">13045.5</cx:pt>
          <cx:pt idx="40446">34699.5</cx:pt>
          <cx:pt idx="40447">17541</cx:pt>
          <cx:pt idx="40448">29196</cx:pt>
          <cx:pt idx="40449">10894.5</cx:pt>
          <cx:pt idx="40450">33066</cx:pt>
          <cx:pt idx="40451">28597.5</cx:pt>
          <cx:pt idx="40452">16002</cx:pt>
          <cx:pt idx="40453">25537.5</cx:pt>
          <cx:pt idx="40454">30109.5</cx:pt>
          <cx:pt idx="40455">29754</cx:pt>
          <cx:pt idx="40456">30676.5</cx:pt>
          <cx:pt idx="40457">10341</cx:pt>
          <cx:pt idx="40458">32602.5</cx:pt>
          <cx:pt idx="40459">55575</cx:pt>
          <cx:pt idx="40460">22374</cx:pt>
          <cx:pt idx="40461">26316</cx:pt>
          <cx:pt idx="40462">17860.5</cx:pt>
          <cx:pt idx="40463">25537.5</cx:pt>
          <cx:pt idx="40464">51628.5</cx:pt>
          <cx:pt idx="40465">19161</cx:pt>
          <cx:pt idx="40466">9486</cx:pt>
          <cx:pt idx="40467">29475</cx:pt>
          <cx:pt idx="40468">9778.5</cx:pt>
          <cx:pt idx="40469">67203</cx:pt>
          <cx:pt idx="40470">46791</cx:pt>
          <cx:pt idx="40471">30528</cx:pt>
          <cx:pt idx="40472">18621</cx:pt>
          <cx:pt idx="40473">9000</cx:pt>
          <cx:pt idx="40474">24102</cx:pt>
          <cx:pt idx="40475">36598.5</cx:pt>
          <cx:pt idx="40476">19062</cx:pt>
          <cx:pt idx="40477">19170</cx:pt>
          <cx:pt idx="40478">23494.5</cx:pt>
          <cx:pt idx="40479">31018.5</cx:pt>
          <cx:pt idx="40480">23697</cx:pt>
          <cx:pt idx="40481">14233.5</cx:pt>
          <cx:pt idx="40482">49927.5</cx:pt>
          <cx:pt idx="40483">26712</cx:pt>
          <cx:pt idx="40484">21987</cx:pt>
          <cx:pt idx="40485">38947.5</cx:pt>
          <cx:pt idx="40486">13500</cx:pt>
          <cx:pt idx="40487">22306.5</cx:pt>
          <cx:pt idx="40488">32017.5</cx:pt>
          <cx:pt idx="40489">9000</cx:pt>
          <cx:pt idx="40490">18022.5</cx:pt>
          <cx:pt idx="40491">16366.5</cx:pt>
          <cx:pt idx="40492">32895</cx:pt>
          <cx:pt idx="40493">33394.5</cx:pt>
          <cx:pt idx="40494">24255</cx:pt>
          <cx:pt idx="40495">38137.5</cx:pt>
          <cx:pt idx="40496">28638</cx:pt>
          <cx:pt idx="40497">31743</cx:pt>
          <cx:pt idx="40498">42750</cx:pt>
          <cx:pt idx="40499">43011</cx:pt>
          <cx:pt idx="40500">30528</cx:pt>
          <cx:pt idx="40501">19867.5</cx:pt>
          <cx:pt idx="40502">20668.5</cx:pt>
          <cx:pt idx="40503">13500</cx:pt>
          <cx:pt idx="40504">29250</cx:pt>
          <cx:pt idx="40505">18288</cx:pt>
          <cx:pt idx="40506">44860.5</cx:pt>
          <cx:pt idx="40507">14152.5</cx:pt>
          <cx:pt idx="40508">27000</cx:pt>
          <cx:pt idx="40509">4536</cx:pt>
          <cx:pt idx="40510">9198</cx:pt>
          <cx:pt idx="40511">32602.5</cx:pt>
          <cx:pt idx="40512">10827</cx:pt>
          <cx:pt idx="40513">25389</cx:pt>
          <cx:pt idx="40514">11250</cx:pt>
          <cx:pt idx="40515">54306</cx:pt>
          <cx:pt idx="40516">32683.5</cx:pt>
          <cx:pt idx="40517">57519</cx:pt>
          <cx:pt idx="40518">37800</cx:pt>
          <cx:pt idx="40519">16200</cx:pt>
          <cx:pt idx="40520">29862</cx:pt>
          <cx:pt idx="40521">26640</cx:pt>
          <cx:pt idx="40522">13149</cx:pt>
          <cx:pt idx="40523">51156</cx:pt>
          <cx:pt idx="40524">16645.5</cx:pt>
          <cx:pt idx="40525">23643</cx:pt>
          <cx:pt idx="40526">23719.5</cx:pt>
          <cx:pt idx="40527">23962.5</cx:pt>
          <cx:pt idx="40528">39604.5</cx:pt>
          <cx:pt idx="40529">16573.5</cx:pt>
          <cx:pt idx="40530">38331</cx:pt>
          <cx:pt idx="40531">24561</cx:pt>
          <cx:pt idx="40532">24993</cx:pt>
          <cx:pt idx="40533">29250</cx:pt>
          <cx:pt idx="40534">28872</cx:pt>
          <cx:pt idx="40535">28039.5</cx:pt>
          <cx:pt idx="40536">13702.5</cx:pt>
          <cx:pt idx="40537">40054.5</cx:pt>
          <cx:pt idx="40538">39307.5</cx:pt>
          <cx:pt idx="40539">5877</cx:pt>
          <cx:pt idx="40540">33025.5</cx:pt>
          <cx:pt idx="40541">17905.5</cx:pt>
          <cx:pt idx="40542">19093.5</cx:pt>
          <cx:pt idx="40543">9000</cx:pt>
          <cx:pt idx="40544">22018.5</cx:pt>
          <cx:pt idx="40545">16587</cx:pt>
          <cx:pt idx="40546">13500</cx:pt>
          <cx:pt idx="40547">40320</cx:pt>
          <cx:pt idx="40548">32008.5</cx:pt>
          <cx:pt idx="40549">16654.5</cx:pt>
          <cx:pt idx="40550">32863.5</cx:pt>
          <cx:pt idx="40551">24939</cx:pt>
          <cx:pt idx="40552">44640</cx:pt>
          <cx:pt idx="40553">39510</cx:pt>
          <cx:pt idx="40554">41004</cx:pt>
          <cx:pt idx="40555">38133</cx:pt>
          <cx:pt idx="40556">26005.5</cx:pt>
          <cx:pt idx="40557">22950</cx:pt>
          <cx:pt idx="40558">13500</cx:pt>
          <cx:pt idx="40559">19039.5</cx:pt>
          <cx:pt idx="40560">21649.5</cx:pt>
          <cx:pt idx="40561">21028.5</cx:pt>
          <cx:pt idx="40562">43654.5</cx:pt>
          <cx:pt idx="40563">20574</cx:pt>
          <cx:pt idx="40564">55588.5</cx:pt>
          <cx:pt idx="40565">41427</cx:pt>
          <cx:pt idx="40566">8487</cx:pt>
          <cx:pt idx="40567">20880</cx:pt>
          <cx:pt idx="40568">21982.5</cx:pt>
          <cx:pt idx="40569">19260</cx:pt>
          <cx:pt idx="40570">9000</cx:pt>
          <cx:pt idx="40571">67500</cx:pt>
          <cx:pt idx="40572">15349.5</cx:pt>
          <cx:pt idx="40573">37953</cx:pt>
          <cx:pt idx="40574">13500</cx:pt>
          <cx:pt idx="40575">47965.5</cx:pt>
          <cx:pt idx="40576">26086.5</cx:pt>
          <cx:pt idx="40577">38241</cx:pt>
          <cx:pt idx="40578">26316</cx:pt>
          <cx:pt idx="40579">30636</cx:pt>
          <cx:pt idx="40580">26883</cx:pt>
          <cx:pt idx="40581">20560.5</cx:pt>
          <cx:pt idx="40582">29506.5</cx:pt>
          <cx:pt idx="40583">24201</cx:pt>
          <cx:pt idx="40584">9000</cx:pt>
          <cx:pt idx="40585">13500</cx:pt>
          <cx:pt idx="40586">36576</cx:pt>
          <cx:pt idx="40587">16506</cx:pt>
          <cx:pt idx="40588">23836.5</cx:pt>
          <cx:pt idx="40589">28525.5</cx:pt>
          <cx:pt idx="40590">7875</cx:pt>
          <cx:pt idx="40591">39649.5</cx:pt>
          <cx:pt idx="40592">11983.5</cx:pt>
          <cx:pt idx="40593">36697.5</cx:pt>
          <cx:pt idx="40594">38403</cx:pt>
          <cx:pt idx="40595">32175</cx:pt>
          <cx:pt idx="40596">31653</cx:pt>
          <cx:pt idx="40597">24043.5</cx:pt>
          <cx:pt idx="40598">31338</cx:pt>
          <cx:pt idx="40599">21370.5</cx:pt>
          <cx:pt idx="40600">24876</cx:pt>
          <cx:pt idx="40601">13068</cx:pt>
          <cx:pt idx="40602">17158.5</cx:pt>
          <cx:pt idx="40603">21672</cx:pt>
          <cx:pt idx="40604">11250</cx:pt>
          <cx:pt idx="40605">23494.5</cx:pt>
          <cx:pt idx="40606">27189</cx:pt>
          <cx:pt idx="40607">20353.5</cx:pt>
          <cx:pt idx="40608">81837</cx:pt>
          <cx:pt idx="40609">42790.5</cx:pt>
          <cx:pt idx="40610">26136</cx:pt>
          <cx:pt idx="40611">57712.5</cx:pt>
          <cx:pt idx="40612">41629.5</cx:pt>
          <cx:pt idx="40613">23242.5</cx:pt>
          <cx:pt idx="40614">20250</cx:pt>
          <cx:pt idx="40615">17266.5</cx:pt>
          <cx:pt idx="40616">34699.5</cx:pt>
          <cx:pt idx="40617">5274</cx:pt>
          <cx:pt idx="40618">37255.5</cx:pt>
          <cx:pt idx="40619">40027.5</cx:pt>
          <cx:pt idx="40620">26640</cx:pt>
          <cx:pt idx="40621">31617</cx:pt>
          <cx:pt idx="40622">22500</cx:pt>
          <cx:pt idx="40623">23814</cx:pt>
          <cx:pt idx="40624">35262</cx:pt>
          <cx:pt idx="40625">10210.5</cx:pt>
          <cx:pt idx="40626">32148</cx:pt>
          <cx:pt idx="40627">31261.5</cx:pt>
          <cx:pt idx="40628">43839</cx:pt>
          <cx:pt idx="40629">18324</cx:pt>
          <cx:pt idx="40630">47664</cx:pt>
          <cx:pt idx="40631">40347</cx:pt>
          <cx:pt idx="40632">49077</cx:pt>
          <cx:pt idx="40633">9000</cx:pt>
          <cx:pt idx="40634">26041.5</cx:pt>
          <cx:pt idx="40635">10215</cx:pt>
          <cx:pt idx="40636">25537.5</cx:pt>
          <cx:pt idx="40637">25960.5</cx:pt>
          <cx:pt idx="40638">24282</cx:pt>
          <cx:pt idx="40639">66852</cx:pt>
          <cx:pt idx="40640">9000</cx:pt>
          <cx:pt idx="40641">26320.5</cx:pt>
          <cx:pt idx="40642">29601</cx:pt>
          <cx:pt idx="40643">10084.5</cx:pt>
          <cx:pt idx="40644">21460.5</cx:pt>
          <cx:pt idx="40645">26793</cx:pt>
          <cx:pt idx="40646">17095.5</cx:pt>
          <cx:pt idx="40647">23814</cx:pt>
          <cx:pt idx="40648">14814</cx:pt>
          <cx:pt idx="40649">22707</cx:pt>
          <cx:pt idx="40650">22050</cx:pt>
          <cx:pt idx="40651">45198</cx:pt>
          <cx:pt idx="40652">20250</cx:pt>
          <cx:pt idx="40653">13500</cx:pt>
          <cx:pt idx="40654">28224</cx:pt>
          <cx:pt idx="40655">32976</cx:pt>
          <cx:pt idx="40656">13500</cx:pt>
          <cx:pt idx="40657">41008.5</cx:pt>
          <cx:pt idx="40658">20025</cx:pt>
          <cx:pt idx="40659">36292.5</cx:pt>
          <cx:pt idx="40660">29839.5</cx:pt>
          <cx:pt idx="40661">27297</cx:pt>
          <cx:pt idx="40662">11871</cx:pt>
          <cx:pt idx="40663">12114</cx:pt>
          <cx:pt idx="40664">46701</cx:pt>
          <cx:pt idx="40665">30564</cx:pt>
          <cx:pt idx="40666">36328.5</cx:pt>
          <cx:pt idx="40667">21739.5</cx:pt>
          <cx:pt idx="40668">7875</cx:pt>
          <cx:pt idx="40669">14179.5</cx:pt>
          <cx:pt idx="40670">21361.5</cx:pt>
          <cx:pt idx="40671">6916.5</cx:pt>
          <cx:pt idx="40672">38263.5</cx:pt>
          <cx:pt idx="40673">41584.5</cx:pt>
          <cx:pt idx="40674">16011</cx:pt>
          <cx:pt idx="40675">31464</cx:pt>
          <cx:pt idx="40676">25537.5</cx:pt>
          <cx:pt idx="40677">16087.5</cx:pt>
          <cx:pt idx="40678">62568</cx:pt>
          <cx:pt idx="40679">20772</cx:pt>
          <cx:pt idx="40680">52731</cx:pt>
          <cx:pt idx="40681">33880.5</cx:pt>
          <cx:pt idx="40682">18378</cx:pt>
          <cx:pt idx="40683">22500</cx:pt>
          <cx:pt idx="40684">11929.5</cx:pt>
          <cx:pt idx="40685">32337</cx:pt>
          <cx:pt idx="40686">34911</cx:pt>
          <cx:pt idx="40687">23638.5</cx:pt>
          <cx:pt idx="40688">10719</cx:pt>
          <cx:pt idx="40689">49216.5</cx:pt>
          <cx:pt idx="40690">22779</cx:pt>
          <cx:pt idx="40691">19737</cx:pt>
          <cx:pt idx="40692">41674.5</cx:pt>
          <cx:pt idx="40693">24691.5</cx:pt>
          <cx:pt idx="40694">11632.5</cx:pt>
          <cx:pt idx="40695">7438.5</cx:pt>
          <cx:pt idx="40696">23494.5</cx:pt>
          <cx:pt idx="40697">30289.5</cx:pt>
          <cx:pt idx="40698">46084.5</cx:pt>
          <cx:pt idx="40699">26217</cx:pt>
          <cx:pt idx="40700">33111</cx:pt>
          <cx:pt idx="40701">13045.5</cx:pt>
          <cx:pt idx="40702">59890.5</cx:pt>
          <cx:pt idx="40703">19737</cx:pt>
          <cx:pt idx="40704">20466</cx:pt>
          <cx:pt idx="40705">35653.5</cx:pt>
          <cx:pt idx="40706">16551</cx:pt>
          <cx:pt idx="40707">24705</cx:pt>
          <cx:pt idx="40708">31585.5</cx:pt>
          <cx:pt idx="40709">43443</cx:pt>
          <cx:pt idx="40710">27558</cx:pt>
          <cx:pt idx="40711">13063.5</cx:pt>
          <cx:pt idx="40712">22356</cx:pt>
          <cx:pt idx="40713">50305.5</cx:pt>
          <cx:pt idx="40714">33547.5</cx:pt>
          <cx:pt idx="40715">24133.5</cx:pt>
          <cx:pt idx="40716">26784</cx:pt>
          <cx:pt idx="40717">13500</cx:pt>
          <cx:pt idx="40718">6889.5</cx:pt>
          <cx:pt idx="40719">43654.5</cx:pt>
          <cx:pt idx="40720">16456.5</cx:pt>
          <cx:pt idx="40721">30438</cx:pt>
          <cx:pt idx="40722">24336</cx:pt>
          <cx:pt idx="40723">14161.5</cx:pt>
          <cx:pt idx="40724">9000</cx:pt>
          <cx:pt idx="40725">17775</cx:pt>
          <cx:pt idx="40726">68643</cx:pt>
          <cx:pt idx="40727">21865.5</cx:pt>
          <cx:pt idx="40728">23449.5</cx:pt>
          <cx:pt idx="40729">30528</cx:pt>
          <cx:pt idx="40730">26086.5</cx:pt>
          <cx:pt idx="40731">20722.5</cx:pt>
          <cx:pt idx="40732">18508.5</cx:pt>
          <cx:pt idx="40733">16587</cx:pt>
          <cx:pt idx="40734">16456.5</cx:pt>
          <cx:pt idx="40735">36328.5</cx:pt>
          <cx:pt idx="40736">43150.5</cx:pt>
          <cx:pt idx="40737">7875</cx:pt>
          <cx:pt idx="40738">11866.5</cx:pt>
          <cx:pt idx="40739">6174</cx:pt>
          <cx:pt idx="40740">11781</cx:pt>
          <cx:pt idx="40741">24732</cx:pt>
          <cx:pt idx="40742">25078.5</cx:pt>
          <cx:pt idx="40743">18661.5</cx:pt>
          <cx:pt idx="40744">9000</cx:pt>
          <cx:pt idx="40745">17820</cx:pt>
          <cx:pt idx="40746">49959</cx:pt>
          <cx:pt idx="40747">18643.5</cx:pt>
          <cx:pt idx="40748">36009</cx:pt>
          <cx:pt idx="40749">26118</cx:pt>
          <cx:pt idx="40750">32350.5</cx:pt>
          <cx:pt idx="40751">75600</cx:pt>
          <cx:pt idx="40752">29407.5</cx:pt>
          <cx:pt idx="40753">43443</cx:pt>
          <cx:pt idx="40754">58707</cx:pt>
          <cx:pt idx="40755">32152.5</cx:pt>
          <cx:pt idx="40756">16047</cx:pt>
          <cx:pt idx="40757">39109.5</cx:pt>
          <cx:pt idx="40758">15790.5</cx:pt>
          <cx:pt idx="40759">9342</cx:pt>
          <cx:pt idx="40760">24651</cx:pt>
          <cx:pt idx="40761">28570.5</cx:pt>
          <cx:pt idx="40762">45333</cx:pt>
          <cx:pt idx="40763">26509.5</cx:pt>
          <cx:pt idx="40764">9000</cx:pt>
          <cx:pt idx="40765">21001.5</cx:pt>
          <cx:pt idx="40766">6012</cx:pt>
          <cx:pt idx="40767">14575.5</cx:pt>
          <cx:pt idx="40768">37800</cx:pt>
          <cx:pt idx="40769">25375.5</cx:pt>
          <cx:pt idx="40770">30717</cx:pt>
          <cx:pt idx="40771">30078</cx:pt>
          <cx:pt idx="40772">17235</cx:pt>
          <cx:pt idx="40773">33826.5</cx:pt>
          <cx:pt idx="40774">24750</cx:pt>
          <cx:pt idx="40775">17019</cx:pt>
          <cx:pt idx="40776">34785</cx:pt>
          <cx:pt idx="40777">39820.5</cx:pt>
          <cx:pt idx="40778">58297.5</cx:pt>
          <cx:pt idx="40779">11250</cx:pt>
          <cx:pt idx="40780">40036.5</cx:pt>
          <cx:pt idx="40781">37129.5</cx:pt>
          <cx:pt idx="40782">21006</cx:pt>
          <cx:pt idx="40783">15966</cx:pt>
          <cx:pt idx="40784">46939.5</cx:pt>
          <cx:pt idx="40785">57199.5</cx:pt>
          <cx:pt idx="40786">33745.5</cx:pt>
          <cx:pt idx="40787">32602.5</cx:pt>
          <cx:pt idx="40788">21811.5</cx:pt>
          <cx:pt idx="40789">13500</cx:pt>
          <cx:pt idx="40790">41800.5</cx:pt>
          <cx:pt idx="40791">45720</cx:pt>
          <cx:pt idx="40792">25447.5</cx:pt>
          <cx:pt idx="40793">24331.5</cx:pt>
          <cx:pt idx="40794">48172.5</cx:pt>
          <cx:pt idx="40795">20151</cx:pt>
          <cx:pt idx="40796">23773.5</cx:pt>
          <cx:pt idx="40797">44509.5</cx:pt>
          <cx:pt idx="40798">49972.5</cx:pt>
          <cx:pt idx="40799">16096.5</cx:pt>
          <cx:pt idx="40800">18256.5</cx:pt>
          <cx:pt idx="40801">53595</cx:pt>
          <cx:pt idx="40802">28656</cx:pt>
          <cx:pt idx="40803">11767.5</cx:pt>
          <cx:pt idx="40804">22374</cx:pt>
          <cx:pt idx="40805">27414</cx:pt>
          <cx:pt idx="40806">29074.5</cx:pt>
          <cx:pt idx="40807">40320</cx:pt>
          <cx:pt idx="40808">33750</cx:pt>
          <cx:pt idx="40809">44775</cx:pt>
          <cx:pt idx="40810">48586.5</cx:pt>
          <cx:pt idx="40811">53451</cx:pt>
          <cx:pt idx="40812">17743.5</cx:pt>
          <cx:pt idx="40813">23863.5</cx:pt>
          <cx:pt idx="40814">17239.5</cx:pt>
          <cx:pt idx="40815">24939</cx:pt>
          <cx:pt idx="40816">25677</cx:pt>
          <cx:pt idx="40817">67500</cx:pt>
          <cx:pt idx="40818">21460.5</cx:pt>
          <cx:pt idx="40819">41107.5</cx:pt>
          <cx:pt idx="40820">27324</cx:pt>
          <cx:pt idx="40821">11250</cx:pt>
          <cx:pt idx="40822">26509.5</cx:pt>
          <cx:pt idx="40823">24237</cx:pt>
          <cx:pt idx="40824">19386</cx:pt>
          <cx:pt idx="40825">33025.5</cx:pt>
          <cx:pt idx="40826">28552.5</cx:pt>
          <cx:pt idx="40827">25537.5</cx:pt>
          <cx:pt idx="40828">6750</cx:pt>
          <cx:pt idx="40829">21460.5</cx:pt>
          <cx:pt idx="40830">33025.5</cx:pt>
          <cx:pt idx="40831">31522.5</cx:pt>
          <cx:pt idx="40832">10656</cx:pt>
          <cx:pt idx="40833">11250</cx:pt>
          <cx:pt idx="40834">42790.5</cx:pt>
          <cx:pt idx="40835">36562.5</cx:pt>
          <cx:pt idx="40836">24543</cx:pt>
          <cx:pt idx="40837">25929</cx:pt>
          <cx:pt idx="40838">7083</cx:pt>
          <cx:pt idx="40839">25614</cx:pt>
          <cx:pt idx="40840">6750</cx:pt>
          <cx:pt idx="40841">23076</cx:pt>
          <cx:pt idx="40842">25461</cx:pt>
          <cx:pt idx="40843">22500</cx:pt>
          <cx:pt idx="40844">35613</cx:pt>
          <cx:pt idx="40845">7875</cx:pt>
          <cx:pt idx="40846">34218</cx:pt>
          <cx:pt idx="40847">9000</cx:pt>
          <cx:pt idx="40848">34159.5</cx:pt>
          <cx:pt idx="40849">11250</cx:pt>
          <cx:pt idx="40850">53460</cx:pt>
          <cx:pt idx="40851">44793</cx:pt>
          <cx:pt idx="40852">21037.5</cx:pt>
          <cx:pt idx="40853">26446.5</cx:pt>
          <cx:pt idx="40854">28179</cx:pt>
          <cx:pt idx="40855">13351.5</cx:pt>
          <cx:pt idx="40856">8775</cx:pt>
          <cx:pt idx="40857">40279.5</cx:pt>
          <cx:pt idx="40858">12199.5</cx:pt>
          <cx:pt idx="40859">25321.5</cx:pt>
          <cx:pt idx="40860">22738.5</cx:pt>
          <cx:pt idx="40861">23620.5</cx:pt>
          <cx:pt idx="40862">27693</cx:pt>
          <cx:pt idx="40863">30717</cx:pt>
          <cx:pt idx="40864">36891</cx:pt>
          <cx:pt idx="40865">30883.5</cx:pt>
          <cx:pt idx="40866">14751</cx:pt>
          <cx:pt idx="40867">16042.5</cx:pt>
          <cx:pt idx="40868">10237.5</cx:pt>
          <cx:pt idx="40869">28570.5</cx:pt>
          <cx:pt idx="40870">13945.5</cx:pt>
          <cx:pt idx="40871">20596.5</cx:pt>
          <cx:pt idx="40872">49860</cx:pt>
          <cx:pt idx="40873">44293.5</cx:pt>
          <cx:pt idx="40874">119731.5</cx:pt>
          <cx:pt idx="40875">21105</cx:pt>
          <cx:pt idx="40876">15268.5</cx:pt>
          <cx:pt idx="40877">19998</cx:pt>
          <cx:pt idx="40878">36094.5</cx:pt>
          <cx:pt idx="40879">18351</cx:pt>
          <cx:pt idx="40880">20025</cx:pt>
          <cx:pt idx="40881">17149.5</cx:pt>
          <cx:pt idx="40882">29970</cx:pt>
          <cx:pt idx="40883">32877</cx:pt>
          <cx:pt idx="40884">19125</cx:pt>
          <cx:pt idx="40885">29470.5</cx:pt>
          <cx:pt idx="40886">31770</cx:pt>
          <cx:pt idx="40887">18972</cx:pt>
          <cx:pt idx="40888">53293.5</cx:pt>
          <cx:pt idx="40889">80883</cx:pt>
          <cx:pt idx="40890">25056</cx:pt>
          <cx:pt idx="40891">39078</cx:pt>
          <cx:pt idx="40892">32602.5</cx:pt>
          <cx:pt idx="40893">26703</cx:pt>
          <cx:pt idx="40894">55719</cx:pt>
          <cx:pt idx="40895">13500</cx:pt>
          <cx:pt idx="40896">10705.5</cx:pt>
          <cx:pt idx="40897">14508</cx:pt>
          <cx:pt idx="40898">20538</cx:pt>
          <cx:pt idx="40899">24259.5</cx:pt>
          <cx:pt idx="40900">5661</cx:pt>
          <cx:pt idx="40901">24165</cx:pt>
          <cx:pt idx="40902">24610.5</cx:pt>
          <cx:pt idx="40903">26703</cx:pt>
          <cx:pt idx="40904">38263.5</cx:pt>
          <cx:pt idx="40905">35077.5</cx:pt>
          <cx:pt idx="40906">36693</cx:pt>
          <cx:pt idx="40907">24916.5</cx:pt>
          <cx:pt idx="40908">32602.5</cx:pt>
          <cx:pt idx="40909">17775</cx:pt>
          <cx:pt idx="40910">13360.5</cx:pt>
          <cx:pt idx="40911">16582.5</cx:pt>
          <cx:pt idx="40912">12195</cx:pt>
          <cx:pt idx="40913">19849.5</cx:pt>
          <cx:pt idx="40914">33025.5</cx:pt>
          <cx:pt idx="40915">27189</cx:pt>
          <cx:pt idx="40916">50476.5</cx:pt>
          <cx:pt idx="40917">22018.5</cx:pt>
          <cx:pt idx="40918">25969.5</cx:pt>
          <cx:pt idx="40919">28278</cx:pt>
          <cx:pt idx="40920">21775.5</cx:pt>
          <cx:pt idx="40921">41692.5</cx:pt>
          <cx:pt idx="40922">36292.5</cx:pt>
          <cx:pt idx="40923">38943</cx:pt>
          <cx:pt idx="40924">7398</cx:pt>
          <cx:pt idx="40925">56439</cx:pt>
          <cx:pt idx="40926">40392</cx:pt>
          <cx:pt idx="40927">45108</cx:pt>
          <cx:pt idx="40928">60390</cx:pt>
          <cx:pt idx="40929">22959</cx:pt>
          <cx:pt idx="40930">9486</cx:pt>
          <cx:pt idx="40931">30357</cx:pt>
          <cx:pt idx="40932">29677.5</cx:pt>
          <cx:pt idx="40933">46719</cx:pt>
          <cx:pt idx="40934">15561</cx:pt>
          <cx:pt idx="40935">17361</cx:pt>
          <cx:pt idx="40936">14440.5</cx:pt>
          <cx:pt idx="40937">11250</cx:pt>
          <cx:pt idx="40938">20668.5</cx:pt>
          <cx:pt idx="40939">10188</cx:pt>
          <cx:pt idx="40940">18175.5</cx:pt>
          <cx:pt idx="40941">32575.5</cx:pt>
          <cx:pt idx="40942">46458</cx:pt>
          <cx:pt idx="40943">9000</cx:pt>
          <cx:pt idx="40944">26446.5</cx:pt>
          <cx:pt idx="40945">11812.5</cx:pt>
          <cx:pt idx="40946">37255.5</cx:pt>
          <cx:pt idx="40947">28327.5</cx:pt>
          <cx:pt idx="40948">44280</cx:pt>
          <cx:pt idx="40949">36292.5</cx:pt>
          <cx:pt idx="40950">27423</cx:pt>
          <cx:pt idx="40951">8856</cx:pt>
          <cx:pt idx="40952">25834.5</cx:pt>
          <cx:pt idx="40953">18135</cx:pt>
          <cx:pt idx="40954">27819</cx:pt>
          <cx:pt idx="40955">42619.5</cx:pt>
          <cx:pt idx="40956">18000</cx:pt>
          <cx:pt idx="40957">32539.5</cx:pt>
          <cx:pt idx="40958">25006.5</cx:pt>
          <cx:pt idx="40959">25785</cx:pt>
          <cx:pt idx="40960">30613.5</cx:pt>
          <cx:pt idx="40961">48825</cx:pt>
          <cx:pt idx="40962">17167.5</cx:pt>
          <cx:pt idx="40963">17815.5</cx:pt>
          <cx:pt idx="40964">22018.5</cx:pt>
          <cx:pt idx="40965">41629.5</cx:pt>
          <cx:pt idx="40966">34294.5</cx:pt>
          <cx:pt idx="40967">13419</cx:pt>
          <cx:pt idx="40968">31261.5</cx:pt>
          <cx:pt idx="40969">29808</cx:pt>
          <cx:pt idx="40970">23850</cx:pt>
          <cx:pt idx="40971">8082</cx:pt>
          <cx:pt idx="40972">60070.5</cx:pt>
          <cx:pt idx="40973">29704.5</cx:pt>
          <cx:pt idx="40974">20295</cx:pt>
          <cx:pt idx="40975">19912.5</cx:pt>
          <cx:pt idx="40976">22383</cx:pt>
          <cx:pt idx="40977">11650.5</cx:pt>
          <cx:pt idx="40978">46597.5</cx:pt>
          <cx:pt idx="40979">5800.5</cx:pt>
          <cx:pt idx="40980">54895.5</cx:pt>
          <cx:pt idx="40981">14476.5</cx:pt>
          <cx:pt idx="40982">16587</cx:pt>
          <cx:pt idx="40983">19476</cx:pt>
          <cx:pt idx="40984">13500</cx:pt>
          <cx:pt idx="40985">6786</cx:pt>
          <cx:pt idx="40986">30573</cx:pt>
          <cx:pt idx="40987">29812.5</cx:pt>
          <cx:pt idx="40988">40063.5</cx:pt>
          <cx:pt idx="40989">18369</cx:pt>
          <cx:pt idx="40990">29862</cx:pt>
          <cx:pt idx="40991">21672</cx:pt>
          <cx:pt idx="40992">20655</cx:pt>
          <cx:pt idx="40993">17095.5</cx:pt>
          <cx:pt idx="40994">26208</cx:pt>
          <cx:pt idx="40995">39438</cx:pt>
          <cx:pt idx="40996">23440.5</cx:pt>
          <cx:pt idx="40997">31630.5</cx:pt>
          <cx:pt idx="40998">25537.5</cx:pt>
          <cx:pt idx="40999">8482.5</cx:pt>
          <cx:pt idx="41000">26446.5</cx:pt>
          <cx:pt idx="41001">29970</cx:pt>
          <cx:pt idx="41002">39127.5</cx:pt>
          <cx:pt idx="41003">23773.5</cx:pt>
          <cx:pt idx="41004">46174.5</cx:pt>
          <cx:pt idx="41005">19984.5</cx:pt>
          <cx:pt idx="41006">48465</cx:pt>
          <cx:pt idx="41007">33750</cx:pt>
          <cx:pt idx="41008">32337</cx:pt>
          <cx:pt idx="41009">24304.5</cx:pt>
          <cx:pt idx="41010">29839.5</cx:pt>
          <cx:pt idx="41011">23427</cx:pt>
          <cx:pt idx="41012">23850</cx:pt>
          <cx:pt idx="41013">19066.5</cx:pt>
          <cx:pt idx="41014">9000</cx:pt>
          <cx:pt idx="41015">9000</cx:pt>
          <cx:pt idx="41016">26446.5</cx:pt>
          <cx:pt idx="41017">59229</cx:pt>
          <cx:pt idx="41018">17478</cx:pt>
          <cx:pt idx="41019">28917</cx:pt>
          <cx:pt idx="41020">18562.5</cx:pt>
          <cx:pt idx="41021">9000</cx:pt>
          <cx:pt idx="41022">40063.5</cx:pt>
          <cx:pt idx="41023">20056.5</cx:pt>
          <cx:pt idx="41024">37125</cx:pt>
          <cx:pt idx="41025">11938.5</cx:pt>
          <cx:pt idx="41026">21460.5</cx:pt>
          <cx:pt idx="41027">28719</cx:pt>
          <cx:pt idx="41028">20812.5</cx:pt>
          <cx:pt idx="41029">32211</cx:pt>
          <cx:pt idx="41030">22599</cx:pt>
          <cx:pt idx="41031">58383</cx:pt>
          <cx:pt idx="41032">23134.5</cx:pt>
          <cx:pt idx="41033">19044</cx:pt>
          <cx:pt idx="41034">22050</cx:pt>
          <cx:pt idx="41035">39955.5</cx:pt>
          <cx:pt idx="41036">17577</cx:pt>
          <cx:pt idx="41037">21906</cx:pt>
          <cx:pt idx="41038">14751</cx:pt>
          <cx:pt idx="41039">31653</cx:pt>
          <cx:pt idx="41040">55377</cx:pt>
          <cx:pt idx="41041">22041</cx:pt>
          <cx:pt idx="41042">18283.5</cx:pt>
          <cx:pt idx="41043">24232.5</cx:pt>
          <cx:pt idx="41044">31261.5</cx:pt>
          <cx:pt idx="41045">32076</cx:pt>
          <cx:pt idx="41046">10125</cx:pt>
          <cx:pt idx="41047">28759.5</cx:pt>
          <cx:pt idx="41048">55377</cx:pt>
          <cx:pt idx="41049">10206</cx:pt>
          <cx:pt idx="41050">20124</cx:pt>
          <cx:pt idx="41051">9000</cx:pt>
          <cx:pt idx="41052">36459</cx:pt>
          <cx:pt idx="41053">12375</cx:pt>
          <cx:pt idx="41054">34042.5</cx:pt>
          <cx:pt idx="41055">10822.5</cx:pt>
          <cx:pt idx="41056">23715</cx:pt>
          <cx:pt idx="41057">20052</cx:pt>
          <cx:pt idx="41058">13500</cx:pt>
          <cx:pt idx="41059">21906</cx:pt>
          <cx:pt idx="41060">13716</cx:pt>
          <cx:pt idx="41061">55507.5</cx:pt>
          <cx:pt idx="41062">25969.5</cx:pt>
          <cx:pt idx="41063">19737</cx:pt>
          <cx:pt idx="41064">24556.5</cx:pt>
          <cx:pt idx="41065">41278.5</cx:pt>
          <cx:pt idx="41066">21883.5</cx:pt>
          <cx:pt idx="41067">29970</cx:pt>
          <cx:pt idx="41068">20988</cx:pt>
          <cx:pt idx="41069">21609</cx:pt>
          <cx:pt idx="41070">23598</cx:pt>
          <cx:pt idx="41071">23850</cx:pt>
          <cx:pt idx="41072">21276</cx:pt>
          <cx:pt idx="41073">22446</cx:pt>
          <cx:pt idx="41074">105201</cx:pt>
          <cx:pt idx="41075">47952</cx:pt>
          <cx:pt idx="41076">10125</cx:pt>
          <cx:pt idx="41077">36292.5</cx:pt>
          <cx:pt idx="41078">27760.5</cx:pt>
          <cx:pt idx="41079">26640</cx:pt>
          <cx:pt idx="41080">9000</cx:pt>
          <cx:pt idx="41081">48586.5</cx:pt>
          <cx:pt idx="41082">9652.5</cx:pt>
          <cx:pt idx="41083">12037.5</cx:pt>
          <cx:pt idx="41084">37800</cx:pt>
          <cx:pt idx="41085">39069</cx:pt>
          <cx:pt idx="41086">13500</cx:pt>
          <cx:pt idx="41087">37800</cx:pt>
          <cx:pt idx="41088">48631.5</cx:pt>
          <cx:pt idx="41089">70794</cx:pt>
          <cx:pt idx="41090">22500</cx:pt>
          <cx:pt idx="41091">27679.5</cx:pt>
          <cx:pt idx="41092">39820.5</cx:pt>
          <cx:pt idx="41093">15655.5</cx:pt>
          <cx:pt idx="41094">10350</cx:pt>
          <cx:pt idx="41095">9000</cx:pt>
          <cx:pt idx="41096">35523</cx:pt>
          <cx:pt idx="41097">26446.5</cx:pt>
          <cx:pt idx="41098">33925.5</cx:pt>
          <cx:pt idx="41099">10125</cx:pt>
          <cx:pt idx="41100">12694.5</cx:pt>
          <cx:pt idx="41101">9000</cx:pt>
          <cx:pt idx="41102">21276</cx:pt>
          <cx:pt idx="41103">23962.5</cx:pt>
          <cx:pt idx="41104">21420</cx:pt>
          <cx:pt idx="41105">24304.5</cx:pt>
          <cx:pt idx="41106">25321.5</cx:pt>
          <cx:pt idx="41107">18576</cx:pt>
          <cx:pt idx="41108">26509.5</cx:pt>
          <cx:pt idx="41109">53532</cx:pt>
          <cx:pt idx="41110">19354.5</cx:pt>
          <cx:pt idx="41111">24084</cx:pt>
          <cx:pt idx="41112">19021.5</cx:pt>
          <cx:pt idx="41113">36733.5</cx:pt>
          <cx:pt idx="41114">16668</cx:pt>
          <cx:pt idx="41115">37800</cx:pt>
          <cx:pt idx="41116">16875</cx:pt>
          <cx:pt idx="41117">64674</cx:pt>
          <cx:pt idx="41118">16434</cx:pt>
          <cx:pt idx="41119">18909</cx:pt>
          <cx:pt idx="41120">8901</cx:pt>
          <cx:pt idx="41121">28782</cx:pt>
          <cx:pt idx="41122">69912</cx:pt>
          <cx:pt idx="41123">25141.5</cx:pt>
          <cx:pt idx="41124">22972.5</cx:pt>
          <cx:pt idx="41125">18040.5</cx:pt>
          <cx:pt idx="41126">17194.5</cx:pt>
          <cx:pt idx="41127">13036.5</cx:pt>
          <cx:pt idx="41128">4621.5</cx:pt>
          <cx:pt idx="41129">16524</cx:pt>
          <cx:pt idx="41130">20250</cx:pt>
          <cx:pt idx="41131">50737.5</cx:pt>
          <cx:pt idx="41132">48955.5</cx:pt>
          <cx:pt idx="41133">13500</cx:pt>
          <cx:pt idx="41134">36261</cx:pt>
          <cx:pt idx="41135">67072.5</cx:pt>
          <cx:pt idx="41136">24894</cx:pt>
          <cx:pt idx="41137">21906</cx:pt>
          <cx:pt idx="41138">36130.5</cx:pt>
          <cx:pt idx="41139">43492.5</cx:pt>
          <cx:pt idx="41140">26640</cx:pt>
          <cx:pt idx="41141">6750</cx:pt>
          <cx:pt idx="41142">43294.5</cx:pt>
          <cx:pt idx="41143">36459</cx:pt>
          <cx:pt idx="41144">14350.5</cx:pt>
          <cx:pt idx="41145">22950</cx:pt>
          <cx:pt idx="41146">8361</cx:pt>
          <cx:pt idx="41147">21420</cx:pt>
          <cx:pt idx="41148">9976.5</cx:pt>
          <cx:pt idx="41149">42336</cx:pt>
          <cx:pt idx="41150">23305.5</cx:pt>
          <cx:pt idx="41151">21649.5</cx:pt>
          <cx:pt idx="41152">9697.5</cx:pt>
          <cx:pt idx="41153">9000</cx:pt>
          <cx:pt idx="41154">7632</cx:pt>
          <cx:pt idx="41155">16785</cx:pt>
          <cx:pt idx="41156">28278</cx:pt>
          <cx:pt idx="41157">9000</cx:pt>
          <cx:pt idx="41158">36846</cx:pt>
          <cx:pt idx="41159">27805.5</cx:pt>
          <cx:pt idx="41160">12073.5</cx:pt>
          <cx:pt idx="41161">10125</cx:pt>
          <cx:pt idx="41162">27679.5</cx:pt>
          <cx:pt idx="41163">53100</cx:pt>
          <cx:pt idx="41164">37800</cx:pt>
          <cx:pt idx="41165">20277</cx:pt>
          <cx:pt idx="41166">31018.5</cx:pt>
          <cx:pt idx="41167">6961.5</cx:pt>
          <cx:pt idx="41168">9000</cx:pt>
          <cx:pt idx="41169">15034.5</cx:pt>
          <cx:pt idx="41170">51876</cx:pt>
          <cx:pt idx="41171">31540.5</cx:pt>
          <cx:pt idx="41172">46989</cx:pt>
          <cx:pt idx="41173">22099.5</cx:pt>
          <cx:pt idx="41174">11488.5</cx:pt>
          <cx:pt idx="41175">23107.5</cx:pt>
          <cx:pt idx="41176">22752</cx:pt>
          <cx:pt idx="41177">25996.5</cx:pt>
          <cx:pt idx="41178">22698</cx:pt>
          <cx:pt idx="41179">29250</cx:pt>
          <cx:pt idx="41180">29308.5</cx:pt>
          <cx:pt idx="41181">30600</cx:pt>
          <cx:pt idx="41182">29061</cx:pt>
          <cx:pt idx="41183">53640</cx:pt>
          <cx:pt idx="41184">15286.5</cx:pt>
          <cx:pt idx="41185">43659</cx:pt>
          <cx:pt idx="41186">16366.5</cx:pt>
          <cx:pt idx="41187">23305.5</cx:pt>
          <cx:pt idx="41188">12852</cx:pt>
          <cx:pt idx="41189">24462</cx:pt>
          <cx:pt idx="41190">26874</cx:pt>
          <cx:pt idx="41191">52452</cx:pt>
          <cx:pt idx="41192">21897</cx:pt>
          <cx:pt idx="41193">26640</cx:pt>
          <cx:pt idx="41194">41562</cx:pt>
          <cx:pt idx="41195">15372</cx:pt>
          <cx:pt idx="41196">19134</cx:pt>
          <cx:pt idx="41197">16011</cx:pt>
          <cx:pt idx="41198">17905.5</cx:pt>
          <cx:pt idx="41199">46084.5</cx:pt>
          <cx:pt idx="41200">50791.5</cx:pt>
          <cx:pt idx="41201">28971</cx:pt>
          <cx:pt idx="41202">6480</cx:pt>
          <cx:pt idx="41203">7668</cx:pt>
          <cx:pt idx="41204">41629.5</cx:pt>
          <cx:pt idx="41205">29164.5</cx:pt>
          <cx:pt idx="41206">26086.5</cx:pt>
          <cx:pt idx="41207">31261.5</cx:pt>
          <cx:pt idx="41208">11002.5</cx:pt>
          <cx:pt idx="41209">21276</cx:pt>
          <cx:pt idx="41210">39933</cx:pt>
          <cx:pt idx="41211">10125</cx:pt>
          <cx:pt idx="41212">10125</cx:pt>
          <cx:pt idx="41213">15813</cx:pt>
          <cx:pt idx="41214">17082</cx:pt>
          <cx:pt idx="41215">55719</cx:pt>
          <cx:pt idx="41216">36292.5</cx:pt>
          <cx:pt idx="41217">43177.5</cx:pt>
          <cx:pt idx="41218">48955.5</cx:pt>
          <cx:pt idx="41219">10665</cx:pt>
          <cx:pt idx="41220">16780.5</cx:pt>
          <cx:pt idx="41221">14688</cx:pt>
          <cx:pt idx="41222">36423</cx:pt>
          <cx:pt idx="41223">7245</cx:pt>
          <cx:pt idx="41224">14350.5</cx:pt>
          <cx:pt idx="41225">44113.5</cx:pt>
          <cx:pt idx="41226">22950</cx:pt>
          <cx:pt idx="41227">19822.5</cx:pt>
          <cx:pt idx="41228">33264</cx:pt>
          <cx:pt idx="41229">27724.5</cx:pt>
          <cx:pt idx="41230">16893</cx:pt>
          <cx:pt idx="41231">19300.5</cx:pt>
          <cx:pt idx="41232">23404.5</cx:pt>
          <cx:pt idx="41233">10620</cx:pt>
          <cx:pt idx="41234">10935</cx:pt>
          <cx:pt idx="41235">5728.5</cx:pt>
          <cx:pt idx="41236">12375</cx:pt>
          <cx:pt idx="41237">23643</cx:pt>
          <cx:pt idx="41238">10296</cx:pt>
          <cx:pt idx="41239">16573.5</cx:pt>
          <cx:pt idx="41240">22599</cx:pt>
          <cx:pt idx="41241">20952</cx:pt>
          <cx:pt idx="41242">39784.5</cx:pt>
          <cx:pt idx="41243">25375.5</cx:pt>
          <cx:pt idx="41244">22054.5</cx:pt>
          <cx:pt idx="41245">23643</cx:pt>
          <cx:pt idx="41246">51948</cx:pt>
          <cx:pt idx="41247">11893.5</cx:pt>
          <cx:pt idx="41248">44082</cx:pt>
          <cx:pt idx="41249">39307.5</cx:pt>
          <cx:pt idx="41250">19255.5</cx:pt>
          <cx:pt idx="41251">36459</cx:pt>
          <cx:pt idx="41252">25537.5</cx:pt>
          <cx:pt idx="41253">38578.5</cx:pt>
          <cx:pt idx="41254">21208.5</cx:pt>
          <cx:pt idx="41255">41692.5</cx:pt>
          <cx:pt idx="41256">8068.5</cx:pt>
          <cx:pt idx="41257">26509.5</cx:pt>
          <cx:pt idx="41258">14148</cx:pt>
          <cx:pt idx="41259">49099.5</cx:pt>
          <cx:pt idx="41260">23944.5</cx:pt>
          <cx:pt idx="41261">12375</cx:pt>
          <cx:pt idx="41262">13500</cx:pt>
          <cx:pt idx="41263">32877</cx:pt>
          <cx:pt idx="41264">26577</cx:pt>
          <cx:pt idx="41265">43429.5</cx:pt>
          <cx:pt idx="41266">42511.5</cx:pt>
          <cx:pt idx="41267">36864</cx:pt>
          <cx:pt idx="41268">15750</cx:pt>
          <cx:pt idx="41269">23872.5</cx:pt>
          <cx:pt idx="41270">30528</cx:pt>
          <cx:pt idx="41271">28728</cx:pt>
          <cx:pt idx="41272">56592</cx:pt>
          <cx:pt idx="41273">42547.5</cx:pt>
          <cx:pt idx="41274">31410</cx:pt>
          <cx:pt idx="41275">32616</cx:pt>
          <cx:pt idx="41276">27477</cx:pt>
          <cx:pt idx="41277">14521.5</cx:pt>
          <cx:pt idx="41278">15016.5</cx:pt>
          <cx:pt idx="41279">8311.5</cx:pt>
          <cx:pt idx="41280">14872.5</cx:pt>
          <cx:pt idx="41281">8437.5</cx:pt>
          <cx:pt idx="41282">53248.5</cx:pt>
          <cx:pt idx="41283">6430.5</cx:pt>
          <cx:pt idx="41284">43375.5</cx:pt>
          <cx:pt idx="41285">43780.5</cx:pt>
          <cx:pt idx="41286">13500</cx:pt>
          <cx:pt idx="41287">18193.5</cx:pt>
          <cx:pt idx="41288">10575</cx:pt>
          <cx:pt idx="41289">25101</cx:pt>
          <cx:pt idx="41290">18184.5</cx:pt>
          <cx:pt idx="41291">19134</cx:pt>
          <cx:pt idx="41292">27000</cx:pt>
          <cx:pt idx="41293">41062.5</cx:pt>
          <cx:pt idx="41294">35694</cx:pt>
          <cx:pt idx="41295">20605.5</cx:pt>
          <cx:pt idx="41296">12375</cx:pt>
          <cx:pt idx="41297">18643.5</cx:pt>
          <cx:pt idx="41298">34587</cx:pt>
          <cx:pt idx="41299">35185.5</cx:pt>
          <cx:pt idx="41300">12717</cx:pt>
          <cx:pt idx="41301">36360</cx:pt>
          <cx:pt idx="41302">18684</cx:pt>
          <cx:pt idx="41303">43740</cx:pt>
          <cx:pt idx="41304">18000</cx:pt>
          <cx:pt idx="41305">51948</cx:pt>
          <cx:pt idx="41306">9000</cx:pt>
          <cx:pt idx="41307">34681.5</cx:pt>
          <cx:pt idx="41308">33979.5</cx:pt>
          <cx:pt idx="41309">22689</cx:pt>
          <cx:pt idx="41310">36747</cx:pt>
          <cx:pt idx="41311">32044.5</cx:pt>
          <cx:pt idx="41312">34258.5</cx:pt>
          <cx:pt idx="41313">31653</cx:pt>
          <cx:pt idx="41314">31653</cx:pt>
          <cx:pt idx="41315">41692.5</cx:pt>
          <cx:pt idx="41316">34465.5</cx:pt>
          <cx:pt idx="41317">32863.5</cx:pt>
          <cx:pt idx="41318">55962</cx:pt>
          <cx:pt idx="41319">6529.5</cx:pt>
          <cx:pt idx="41320">16164</cx:pt>
          <cx:pt idx="41321">17716.5</cx:pt>
          <cx:pt idx="41322">16762.5</cx:pt>
          <cx:pt idx="41323">6750</cx:pt>
          <cx:pt idx="41324">31410</cx:pt>
          <cx:pt idx="41325">39636</cx:pt>
          <cx:pt idx="41326">55660.5</cx:pt>
          <cx:pt idx="41327">35554.5</cx:pt>
          <cx:pt idx="41328">19098</cx:pt>
          <cx:pt idx="41329">15318</cx:pt>
          <cx:pt idx="41330">25668</cx:pt>
          <cx:pt idx="41331">22090.5</cx:pt>
          <cx:pt idx="41332">9000</cx:pt>
          <cx:pt idx="41333">64840.5</cx:pt>
          <cx:pt idx="41334">22689</cx:pt>
          <cx:pt idx="41335">21996</cx:pt>
          <cx:pt idx="41336">44770.5</cx:pt>
          <cx:pt idx="41337">19228.5</cx:pt>
          <cx:pt idx="41338">22099.5</cx:pt>
          <cx:pt idx="41339">10593</cx:pt>
          <cx:pt idx="41340">13500</cx:pt>
          <cx:pt idx="41341">27652.5</cx:pt>
          <cx:pt idx="41342">14143.5</cx:pt>
          <cx:pt idx="41343">21865.5</cx:pt>
          <cx:pt idx="41344">3721.5</cx:pt>
          <cx:pt idx="41345">22630.5</cx:pt>
          <cx:pt idx="41346">24349.5</cx:pt>
          <cx:pt idx="41347">14922</cx:pt>
          <cx:pt idx="41348">33025.5</cx:pt>
          <cx:pt idx="41349">16407</cx:pt>
          <cx:pt idx="41350">28404</cx:pt>
          <cx:pt idx="41351">22018.5</cx:pt>
          <cx:pt idx="41352">41458.5</cx:pt>
          <cx:pt idx="41353">22018.5</cx:pt>
          <cx:pt idx="41354">14382</cx:pt>
          <cx:pt idx="41355">21861</cx:pt>
          <cx:pt idx="41356">14940</cx:pt>
          <cx:pt idx="41357">32094</cx:pt>
          <cx:pt idx="41358">23494.5</cx:pt>
          <cx:pt idx="41359">9000</cx:pt>
          <cx:pt idx="41360">11155.5</cx:pt>
          <cx:pt idx="41361">6750</cx:pt>
          <cx:pt idx="41362">26640</cx:pt>
          <cx:pt idx="41363">36472.5</cx:pt>
          <cx:pt idx="41364">49536</cx:pt>
          <cx:pt idx="41365">6750</cx:pt>
          <cx:pt idx="41366">58927.5</cx:pt>
          <cx:pt idx="41367">31477.5</cx:pt>
          <cx:pt idx="41368">32125.5</cx:pt>
          <cx:pt idx="41369">40063.5</cx:pt>
          <cx:pt idx="41370">19345.5</cx:pt>
          <cx:pt idx="41371">32373</cx:pt>
          <cx:pt idx="41372">41562</cx:pt>
          <cx:pt idx="41373">38263.5</cx:pt>
          <cx:pt idx="41374">16456.5</cx:pt>
          <cx:pt idx="41375">17689.5</cx:pt>
          <cx:pt idx="41376">4423.5</cx:pt>
          <cx:pt idx="41377">45000</cx:pt>
          <cx:pt idx="41378">45000</cx:pt>
          <cx:pt idx="41379">32485.5</cx:pt>
          <cx:pt idx="41380">36976.5</cx:pt>
          <cx:pt idx="41381">13347</cx:pt>
          <cx:pt idx="41382">22032</cx:pt>
          <cx:pt idx="41383">13500</cx:pt>
          <cx:pt idx="41384">46611</cx:pt>
          <cx:pt idx="41385">51682.5</cx:pt>
          <cx:pt idx="41386">27936</cx:pt>
          <cx:pt idx="41387">32895</cx:pt>
          <cx:pt idx="41388">15565.5</cx:pt>
          <cx:pt idx="41389">21996</cx:pt>
          <cx:pt idx="41390">26446.5</cx:pt>
          <cx:pt idx="41391">33637.5</cx:pt>
          <cx:pt idx="41392">26127</cx:pt>
          <cx:pt idx="41393">11394</cx:pt>
          <cx:pt idx="41394">43825.5</cx:pt>
          <cx:pt idx="41395">42642</cx:pt>
          <cx:pt idx="41396">22855.5</cx:pt>
          <cx:pt idx="41397">22860</cx:pt>
          <cx:pt idx="41398">28737</cx:pt>
          <cx:pt idx="41399">17433</cx:pt>
          <cx:pt idx="41400">39627</cx:pt>
          <cx:pt idx="41401">30618</cx:pt>
          <cx:pt idx="41402">24709.5</cx:pt>
          <cx:pt idx="41403">101902.5</cx:pt>
          <cx:pt idx="41404">37183.5</cx:pt>
          <cx:pt idx="41405">18090</cx:pt>
          <cx:pt idx="41406">5535</cx:pt>
          <cx:pt idx="41407">72036</cx:pt>
          <cx:pt idx="41408">24696</cx:pt>
          <cx:pt idx="41409">29677.5</cx:pt>
          <cx:pt idx="41410">38133</cx:pt>
          <cx:pt idx="41411">26640</cx:pt>
          <cx:pt idx="41412">6885</cx:pt>
          <cx:pt idx="41413">16713</cx:pt>
          <cx:pt idx="41414">24831</cx:pt>
          <cx:pt idx="41415">66487.5</cx:pt>
          <cx:pt idx="41416">36553.5</cx:pt>
          <cx:pt idx="41417">31059</cx:pt>
          <cx:pt idx="41418">5085</cx:pt>
          <cx:pt idx="41419">22032</cx:pt>
          <cx:pt idx="41420">18130.5</cx:pt>
          <cx:pt idx="41421">47614.5</cx:pt>
          <cx:pt idx="41422">12204</cx:pt>
          <cx:pt idx="41423">12253.5</cx:pt>
          <cx:pt idx="41424">17073</cx:pt>
          <cx:pt idx="41425">30528</cx:pt>
          <cx:pt idx="41426">26833.5</cx:pt>
          <cx:pt idx="41427">5616</cx:pt>
          <cx:pt idx="41428">44959.5</cx:pt>
          <cx:pt idx="41429">25236</cx:pt>
          <cx:pt idx="41430">36864</cx:pt>
          <cx:pt idx="41431">6750</cx:pt>
          <cx:pt idx="41432">28813.5</cx:pt>
          <cx:pt idx="41433">127989</cx:pt>
          <cx:pt idx="41434">8752.5</cx:pt>
          <cx:pt idx="41435">16074</cx:pt>
          <cx:pt idx="41436">14647.5</cx:pt>
          <cx:pt idx="41437">45729</cx:pt>
          <cx:pt idx="41438">47614.5</cx:pt>
          <cx:pt idx="41439">47664</cx:pt>
          <cx:pt idx="41440">24894</cx:pt>
          <cx:pt idx="41441">6750</cx:pt>
          <cx:pt idx="41442">32895</cx:pt>
          <cx:pt idx="41443">23665.5</cx:pt>
          <cx:pt idx="41444">39604.5</cx:pt>
          <cx:pt idx="41445">19062</cx:pt>
          <cx:pt idx="41446">33876</cx:pt>
          <cx:pt idx="41447">58882.5</cx:pt>
          <cx:pt idx="41448">32526</cx:pt>
          <cx:pt idx="41449">39465</cx:pt>
          <cx:pt idx="41450">15750</cx:pt>
          <cx:pt idx="41451">11286</cx:pt>
          <cx:pt idx="41452">20250</cx:pt>
          <cx:pt idx="41453">16573.5</cx:pt>
          <cx:pt idx="41454">13095</cx:pt>
          <cx:pt idx="41455">25317</cx:pt>
          <cx:pt idx="41456">30298.5</cx:pt>
          <cx:pt idx="41457">51651</cx:pt>
          <cx:pt idx="41458">21919.5</cx:pt>
          <cx:pt idx="41459">16155</cx:pt>
          <cx:pt idx="41460">47664</cx:pt>
          <cx:pt idx="41461">23787</cx:pt>
          <cx:pt idx="41462">42642</cx:pt>
          <cx:pt idx="41463">27679.5</cx:pt>
          <cx:pt idx="41464">12537</cx:pt>
          <cx:pt idx="41465">6457.5</cx:pt>
          <cx:pt idx="41466">40477.5</cx:pt>
          <cx:pt idx="41467">17154</cx:pt>
          <cx:pt idx="41468">26154</cx:pt>
          <cx:pt idx="41469">35091</cx:pt>
          <cx:pt idx="41470">20250</cx:pt>
          <cx:pt idx="41471">23494.5</cx:pt>
          <cx:pt idx="41472">29565</cx:pt>
          <cx:pt idx="41473">29407.5</cx:pt>
          <cx:pt idx="41474">12447</cx:pt>
          <cx:pt idx="41475">12375</cx:pt>
          <cx:pt idx="41476">22495.5</cx:pt>
          <cx:pt idx="41477">17550</cx:pt>
          <cx:pt idx="41478">19867.5</cx:pt>
          <cx:pt idx="41479">33376.5</cx:pt>
          <cx:pt idx="41480">36459</cx:pt>
          <cx:pt idx="41481">23796</cx:pt>
          <cx:pt idx="41482">12753</cx:pt>
          <cx:pt idx="41483">19332</cx:pt>
          <cx:pt idx="41484">6025.5</cx:pt>
          <cx:pt idx="41485">18216</cx:pt>
          <cx:pt idx="41486">16537.5</cx:pt>
          <cx:pt idx="41487">10125</cx:pt>
          <cx:pt idx="41488">32206.5</cx:pt>
          <cx:pt idx="41489">37759.5</cx:pt>
          <cx:pt idx="41490">23413.5</cx:pt>
          <cx:pt idx="41491">46084.5</cx:pt>
          <cx:pt idx="41492">51687</cx:pt>
          <cx:pt idx="41493">49117.5</cx:pt>
          <cx:pt idx="41494">12478.5</cx:pt>
          <cx:pt idx="41495">5026.5</cx:pt>
          <cx:pt idx="41496">26838</cx:pt>
          <cx:pt idx="41497">32602.5</cx:pt>
          <cx:pt idx="41498">9000</cx:pt>
          <cx:pt idx="41499">15241.5</cx:pt>
          <cx:pt idx="41500">47682</cx:pt>
          <cx:pt idx="41501">43101</cx:pt>
          <cx:pt idx="41502">11250</cx:pt>
          <cx:pt idx="41503">15079.5</cx:pt>
          <cx:pt idx="41504">33718.5</cx:pt>
          <cx:pt idx="41505">25128</cx:pt>
          <cx:pt idx="41506">12001.5</cx:pt>
          <cx:pt idx="41507">30717</cx:pt>
          <cx:pt idx="41508">25470</cx:pt>
          <cx:pt idx="41509">18022.5</cx:pt>
          <cx:pt idx="41510">44118</cx:pt>
          <cx:pt idx="41511">25897.5</cx:pt>
          <cx:pt idx="41512">22491</cx:pt>
          <cx:pt idx="41513">51156</cx:pt>
          <cx:pt idx="41514">41274</cx:pt>
          <cx:pt idx="41515">36765</cx:pt>
          <cx:pt idx="41516">27859.5</cx:pt>
          <cx:pt idx="41517">42822</cx:pt>
          <cx:pt idx="41518">22500</cx:pt>
          <cx:pt idx="41519">40630.5</cx:pt>
          <cx:pt idx="41520">21343.5</cx:pt>
          <cx:pt idx="41521">68301</cx:pt>
          <cx:pt idx="41522">24903</cx:pt>
          <cx:pt idx="41523">20677.5</cx:pt>
          <cx:pt idx="41524">34249.5</cx:pt>
          <cx:pt idx="41525">26316</cx:pt>
          <cx:pt idx="41526">73449</cx:pt>
          <cx:pt idx="41527">16078.5</cx:pt>
          <cx:pt idx="41528">16573.5</cx:pt>
          <cx:pt idx="41529">42124.5</cx:pt>
          <cx:pt idx="41530">11488.5</cx:pt>
          <cx:pt idx="41531">7380</cx:pt>
          <cx:pt idx="41532">11056.5</cx:pt>
          <cx:pt idx="41533">23251.5</cx:pt>
          <cx:pt idx="41534">37800</cx:pt>
          <cx:pt idx="41535">52321.5</cx:pt>
          <cx:pt idx="41536">20983.5</cx:pt>
          <cx:pt idx="41537">28854</cx:pt>
          <cx:pt idx="41538">27652.5</cx:pt>
          <cx:pt idx="41539">37665</cx:pt>
          <cx:pt idx="41540">37255.5</cx:pt>
          <cx:pt idx="41541">57555</cx:pt>
          <cx:pt idx="41542">10026</cx:pt>
          <cx:pt idx="41543">21888</cx:pt>
          <cx:pt idx="41544">23850</cx:pt>
          <cx:pt idx="41545">3829.5</cx:pt>
          <cx:pt idx="41546">37800</cx:pt>
          <cx:pt idx="41547">39973.5</cx:pt>
          <cx:pt idx="41548">13500</cx:pt>
          <cx:pt idx="41549">42142.5</cx:pt>
          <cx:pt idx="41550">28417.5</cx:pt>
          <cx:pt idx="41551">37800</cx:pt>
          <cx:pt idx="41552">40338</cx:pt>
          <cx:pt idx="41553">21775.5</cx:pt>
          <cx:pt idx="41554">24930</cx:pt>
          <cx:pt idx="41555">31464</cx:pt>
          <cx:pt idx="41556">56965.5</cx:pt>
          <cx:pt idx="41557">17775</cx:pt>
          <cx:pt idx="41558">40500</cx:pt>
          <cx:pt idx="41559">45499.5</cx:pt>
          <cx:pt idx="41560">26446.5</cx:pt>
          <cx:pt idx="41561">22216.5</cx:pt>
          <cx:pt idx="41562">16033.5</cx:pt>
          <cx:pt idx="41563">49117.5</cx:pt>
          <cx:pt idx="41564">9274.5</cx:pt>
          <cx:pt idx="41565">28597.5</cx:pt>
          <cx:pt idx="41566">17905.5</cx:pt>
          <cx:pt idx="41567">12856.5</cx:pt>
          <cx:pt idx="41568">29817</cx:pt>
          <cx:pt idx="41569">28408.5</cx:pt>
          <cx:pt idx="41570">16398</cx:pt>
          <cx:pt idx="41571">47664</cx:pt>
          <cx:pt idx="41572">26590.5</cx:pt>
          <cx:pt idx="41573">16096.5</cx:pt>
          <cx:pt idx="41574">20677.5</cx:pt>
          <cx:pt idx="41575">64395</cx:pt>
          <cx:pt idx="41576">23625</cx:pt>
          <cx:pt idx="41577">17869.5</cx:pt>
          <cx:pt idx="41578">17775</cx:pt>
          <cx:pt idx="41579">16285.5</cx:pt>
          <cx:pt idx="41580">13500</cx:pt>
          <cx:pt idx="41581">13963.5</cx:pt>
          <cx:pt idx="41582">27423</cx:pt>
          <cx:pt idx="41583">24345</cx:pt>
          <cx:pt idx="41584">6750</cx:pt>
          <cx:pt idx="41585">38250</cx:pt>
          <cx:pt idx="41586">16011</cx:pt>
          <cx:pt idx="41587">37309.5</cx:pt>
          <cx:pt idx="41588">15129</cx:pt>
          <cx:pt idx="41589">64818</cx:pt>
          <cx:pt idx="41590">37435.5</cx:pt>
          <cx:pt idx="41591">21492</cx:pt>
          <cx:pt idx="41592">16456.5</cx:pt>
          <cx:pt idx="41593">26217</cx:pt>
          <cx:pt idx="41594">25524</cx:pt>
          <cx:pt idx="41595">48501</cx:pt>
          <cx:pt idx="41596">22554</cx:pt>
          <cx:pt idx="41597">5535</cx:pt>
          <cx:pt idx="41598">53811</cx:pt>
          <cx:pt idx="41599">49603.5</cx:pt>
          <cx:pt idx="41600">15520.5</cx:pt>
          <cx:pt idx="41601">23962.5</cx:pt>
          <cx:pt idx="41602">24246</cx:pt>
          <cx:pt idx="41603">30186</cx:pt>
          <cx:pt idx="41604">31261.5</cx:pt>
          <cx:pt idx="41605">22198.5</cx:pt>
          <cx:pt idx="41606">20596.5</cx:pt>
          <cx:pt idx="41607">24268.5</cx:pt>
          <cx:pt idx="41608">10278</cx:pt>
          <cx:pt idx="41609">22819.5</cx:pt>
          <cx:pt idx="41610">32629.5</cx:pt>
          <cx:pt idx="41611">56029.5</cx:pt>
          <cx:pt idx="41612">34992</cx:pt>
          <cx:pt idx="41613">32125.5</cx:pt>
          <cx:pt idx="41614">24457.5</cx:pt>
          <cx:pt idx="41615">13500</cx:pt>
          <cx:pt idx="41616">7992</cx:pt>
          <cx:pt idx="41617">46561.5</cx:pt>
          <cx:pt idx="41618">45553.5</cx:pt>
          <cx:pt idx="41619">31923</cx:pt>
          <cx:pt idx="41620">21825</cx:pt>
          <cx:pt idx="41621">7110</cx:pt>
          <cx:pt idx="41622">9000</cx:pt>
          <cx:pt idx="41623">15084</cx:pt>
          <cx:pt idx="41624">5152.5</cx:pt>
          <cx:pt idx="41625">31653</cx:pt>
          <cx:pt idx="41626">30573</cx:pt>
          <cx:pt idx="41627">22599</cx:pt>
          <cx:pt idx="41628">26536.5</cx:pt>
          <cx:pt idx="41629">33394.5</cx:pt>
          <cx:pt idx="41630">37795.5</cx:pt>
          <cx:pt idx="41631">26005.5</cx:pt>
          <cx:pt idx="41632">81225</cx:pt>
          <cx:pt idx="41633">24412.5</cx:pt>
          <cx:pt idx="41634">57001.5</cx:pt>
          <cx:pt idx="41635">17685</cx:pt>
          <cx:pt idx="41636">21546</cx:pt>
          <cx:pt idx="41637">21690</cx:pt>
          <cx:pt idx="41638">52938</cx:pt>
          <cx:pt idx="41639">7875</cx:pt>
          <cx:pt idx="41640">16150.5</cx:pt>
          <cx:pt idx="41641">79915.5</cx:pt>
          <cx:pt idx="41642">37237.5</cx:pt>
          <cx:pt idx="41643">33376.5</cx:pt>
          <cx:pt idx="41644">64318.5</cx:pt>
          <cx:pt idx="41645">13401</cx:pt>
          <cx:pt idx="41646">24781.5</cx:pt>
          <cx:pt idx="41647">31338</cx:pt>
          <cx:pt idx="41648">35775</cx:pt>
          <cx:pt idx="41649">21654</cx:pt>
          <cx:pt idx="41650">9000</cx:pt>
          <cx:pt idx="41651">13045.5</cx:pt>
          <cx:pt idx="41652">9288</cx:pt>
          <cx:pt idx="41653">27324</cx:pt>
          <cx:pt idx="41654">12820.5</cx:pt>
          <cx:pt idx="41655">30528</cx:pt>
          <cx:pt idx="41656">43101</cx:pt>
          <cx:pt idx="41657">25447.5</cx:pt>
          <cx:pt idx="41658">18432</cx:pt>
          <cx:pt idx="41659">34929</cx:pt>
          <cx:pt idx="41660">13500</cx:pt>
          <cx:pt idx="41661">31261.5</cx:pt>
          <cx:pt idx="41662">21910.5</cx:pt>
          <cx:pt idx="41663">25321.5</cx:pt>
          <cx:pt idx="41664">48681</cx:pt>
          <cx:pt idx="41665">63549</cx:pt>
          <cx:pt idx="41666">29470.5</cx:pt>
          <cx:pt idx="41667">28507.5</cx:pt>
          <cx:pt idx="41668">23773.5</cx:pt>
          <cx:pt idx="41669">25596</cx:pt>
          <cx:pt idx="41670">26014.5</cx:pt>
          <cx:pt idx="41671">61758</cx:pt>
          <cx:pt idx="41672">30528</cx:pt>
          <cx:pt idx="41673">22131</cx:pt>
          <cx:pt idx="41674">7632</cx:pt>
          <cx:pt idx="41675">8649</cx:pt>
          <cx:pt idx="41676">36274.5</cx:pt>
          <cx:pt idx="41677">34335</cx:pt>
          <cx:pt idx="41678">18918</cx:pt>
          <cx:pt idx="41679">24237</cx:pt>
          <cx:pt idx="41680">10044</cx:pt>
          <cx:pt idx="41681">33277.5</cx:pt>
          <cx:pt idx="41682">29430</cx:pt>
          <cx:pt idx="41683">31261.5</cx:pt>
          <cx:pt idx="41684">12141</cx:pt>
          <cx:pt idx="41685">6084</cx:pt>
          <cx:pt idx="41686">28471.5</cx:pt>
          <cx:pt idx="41687">29700</cx:pt>
          <cx:pt idx="41688">10822.5</cx:pt>
          <cx:pt idx="41689">15268.5</cx:pt>
          <cx:pt idx="41690">14305.5</cx:pt>
          <cx:pt idx="41691">21865.5</cx:pt>
          <cx:pt idx="41692">29299.5</cx:pt>
          <cx:pt idx="41693">13554</cx:pt>
          <cx:pt idx="41694">12726</cx:pt>
          <cx:pt idx="41695">30766.5</cx:pt>
          <cx:pt idx="41696">26487</cx:pt>
          <cx:pt idx="41697">21001.5</cx:pt>
          <cx:pt idx="41698">19228.5</cx:pt>
          <cx:pt idx="41699">31630.5</cx:pt>
          <cx:pt idx="41700">58612.5</cx:pt>
          <cx:pt idx="41701">27585</cx:pt>
          <cx:pt idx="41702">47664</cx:pt>
          <cx:pt idx="41703">55674</cx:pt>
          <cx:pt idx="41704">15709.5</cx:pt>
          <cx:pt idx="41705">28638</cx:pt>
          <cx:pt idx="41706">25537.5</cx:pt>
          <cx:pt idx="41707">45000</cx:pt>
          <cx:pt idx="41708">39951</cx:pt>
          <cx:pt idx="41709">19759.5</cx:pt>
          <cx:pt idx="41710">26388</cx:pt>
          <cx:pt idx="41711">52659</cx:pt>
          <cx:pt idx="41712">14251.5</cx:pt>
          <cx:pt idx="41713">41562</cx:pt>
          <cx:pt idx="41714">30573</cx:pt>
          <cx:pt idx="41715">13500</cx:pt>
          <cx:pt idx="41716">19039.5</cx:pt>
          <cx:pt idx="41717">25155</cx:pt>
          <cx:pt idx="41718">5166</cx:pt>
          <cx:pt idx="41719">14220</cx:pt>
          <cx:pt idx="41720">34209</cx:pt>
          <cx:pt idx="41721">26446.5</cx:pt>
          <cx:pt idx="41722">34987.5</cx:pt>
          <cx:pt idx="41723">6750</cx:pt>
          <cx:pt idx="41724">29839.5</cx:pt>
          <cx:pt idx="41725">61906.5</cx:pt>
          <cx:pt idx="41726">62464.5</cx:pt>
          <cx:pt idx="41727">20929.5</cx:pt>
          <cx:pt idx="41728">64395</cx:pt>
          <cx:pt idx="41729">27121.5</cx:pt>
          <cx:pt idx="41730">19890</cx:pt>
          <cx:pt idx="41731">10053</cx:pt>
          <cx:pt idx="41732">22252.5</cx:pt>
          <cx:pt idx="41733">35694</cx:pt>
          <cx:pt idx="41734">28408.5</cx:pt>
          <cx:pt idx="41735">29794.5</cx:pt>
          <cx:pt idx="41736">18216</cx:pt>
          <cx:pt idx="41737">12694.5</cx:pt>
          <cx:pt idx="41738">32472</cx:pt>
          <cx:pt idx="41739">18904.5</cx:pt>
          <cx:pt idx="41740">16627.5</cx:pt>
          <cx:pt idx="41741">24088.5</cx:pt>
          <cx:pt idx="41742">17905.5</cx:pt>
          <cx:pt idx="41743">45333</cx:pt>
          <cx:pt idx="41744">67500</cx:pt>
          <cx:pt idx="41745">24741</cx:pt>
          <cx:pt idx="41746">67500</cx:pt>
          <cx:pt idx="41747">40932</cx:pt>
          <cx:pt idx="41748">20335.5</cx:pt>
          <cx:pt idx="41749">59620.5</cx:pt>
          <cx:pt idx="41750">28795.5</cx:pt>
          <cx:pt idx="41751">63423</cx:pt>
          <cx:pt idx="41752">36423</cx:pt>
          <cx:pt idx="41753">29164.5</cx:pt>
          <cx:pt idx="41754">31261.5</cx:pt>
          <cx:pt idx="41755">13833</cx:pt>
          <cx:pt idx="41756">21793.5</cx:pt>
          <cx:pt idx="41757">29655</cx:pt>
          <cx:pt idx="41758">24754.5</cx:pt>
          <cx:pt idx="41759">24435</cx:pt>
          <cx:pt idx="41760">35158.5</cx:pt>
          <cx:pt idx="41761">10759.5</cx:pt>
          <cx:pt idx="41762">41521.5</cx:pt>
          <cx:pt idx="41763">23436</cx:pt>
          <cx:pt idx="41764">21663</cx:pt>
          <cx:pt idx="41765">16263</cx:pt>
          <cx:pt idx="41766">25578</cx:pt>
          <cx:pt idx="41767">34911</cx:pt>
          <cx:pt idx="41768">53892</cx:pt>
          <cx:pt idx="41769">23193</cx:pt>
          <cx:pt idx="41770">30150</cx:pt>
          <cx:pt idx="41771">56290.5</cx:pt>
          <cx:pt idx="41772">19134</cx:pt>
          <cx:pt idx="41773">36553.5</cx:pt>
          <cx:pt idx="41774">39604.5</cx:pt>
          <cx:pt idx="41775">22072.5</cx:pt>
          <cx:pt idx="41776">40716</cx:pt>
          <cx:pt idx="41777">16852.5</cx:pt>
          <cx:pt idx="41778">21865.5</cx:pt>
          <cx:pt idx="41779">26217</cx:pt>
          <cx:pt idx="41780">22194</cx:pt>
          <cx:pt idx="41781">11871</cx:pt>
          <cx:pt idx="41782">20952</cx:pt>
          <cx:pt idx="41783">34447.5</cx:pt>
          <cx:pt idx="41784">37575</cx:pt>
          <cx:pt idx="41785">30631.5</cx:pt>
          <cx:pt idx="41786">18121.5</cx:pt>
          <cx:pt idx="41787">35932.5</cx:pt>
          <cx:pt idx="41788">26316</cx:pt>
          <cx:pt idx="41789">26217</cx:pt>
          <cx:pt idx="41790">42660</cx:pt>
          <cx:pt idx="41791">21775.5</cx:pt>
          <cx:pt idx="41792">16875</cx:pt>
          <cx:pt idx="41793">20484</cx:pt>
          <cx:pt idx="41794">26388</cx:pt>
          <cx:pt idx="41795">6295.5</cx:pt>
          <cx:pt idx="41796">19534.5</cx:pt>
          <cx:pt idx="41797">13774.5</cx:pt>
          <cx:pt idx="41798">27918</cx:pt>
          <cx:pt idx="41799">26064</cx:pt>
          <cx:pt idx="41800">45684</cx:pt>
          <cx:pt idx="41801">16875</cx:pt>
          <cx:pt idx="41802">17797.5</cx:pt>
          <cx:pt idx="41803">32125.5</cx:pt>
          <cx:pt idx="41804">19386</cx:pt>
          <cx:pt idx="41805">23341.5</cx:pt>
          <cx:pt idx="41806">9724.5</cx:pt>
          <cx:pt idx="41807">36423</cx:pt>
          <cx:pt idx="41808">34281</cx:pt>
          <cx:pt idx="41809">37669.5</cx:pt>
          <cx:pt idx="41810">46980</cx:pt>
          <cx:pt idx="41811">27558</cx:pt>
          <cx:pt idx="41812">17307</cx:pt>
          <cx:pt idx="41813">24601.5</cx:pt>
          <cx:pt idx="41814">48510</cx:pt>
          <cx:pt idx="41815">31522.5</cx:pt>
          <cx:pt idx="41816">49990.5</cx:pt>
          <cx:pt idx="41817">31261.5</cx:pt>
          <cx:pt idx="41818">40675.5</cx:pt>
          <cx:pt idx="41819">9000</cx:pt>
          <cx:pt idx="41820">16371</cx:pt>
          <cx:pt idx="41821">23620.5</cx:pt>
          <cx:pt idx="41822">23238</cx:pt>
          <cx:pt idx="41823">56029.5</cx:pt>
          <cx:pt idx="41824">18234</cx:pt>
          <cx:pt idx="41825">24588</cx:pt>
          <cx:pt idx="41826">10125</cx:pt>
          <cx:pt idx="41827">37246.5</cx:pt>
          <cx:pt idx="41828">27715.5</cx:pt>
          <cx:pt idx="41829">31630.5</cx:pt>
          <cx:pt idx="41830">45387</cx:pt>
          <cx:pt idx="41831">16294.5</cx:pt>
          <cx:pt idx="41832">9000</cx:pt>
          <cx:pt idx="41833">26145</cx:pt>
          <cx:pt idx="41834">22500</cx:pt>
          <cx:pt idx="41835">33480</cx:pt>
          <cx:pt idx="41836">38686.5</cx:pt>
          <cx:pt idx="41837">19215</cx:pt>
          <cx:pt idx="41838">57240</cx:pt>
          <cx:pt idx="41839">21226.5</cx:pt>
          <cx:pt idx="41840">23494.5</cx:pt>
          <cx:pt idx="41841">21906</cx:pt>
          <cx:pt idx="41842">38286</cx:pt>
          <cx:pt idx="41843">13500</cx:pt>
          <cx:pt idx="41844">24867</cx:pt>
          <cx:pt idx="41845">11011.5</cx:pt>
          <cx:pt idx="41846">22662</cx:pt>
          <cx:pt idx="41847">26109</cx:pt>
          <cx:pt idx="41848">79947</cx:pt>
          <cx:pt idx="41849">29065.5</cx:pt>
          <cx:pt idx="41850">23787</cx:pt>
          <cx:pt idx="41851">13500</cx:pt>
          <cx:pt idx="41852">54679.5</cx:pt>
          <cx:pt idx="41853">22419</cx:pt>
          <cx:pt idx="41854">57015</cx:pt>
          <cx:pt idx="41855">28728</cx:pt>
          <cx:pt idx="41856">13045.5</cx:pt>
          <cx:pt idx="41857">22752</cx:pt>
          <cx:pt idx="41858">22743</cx:pt>
          <cx:pt idx="41859">17892</cx:pt>
          <cx:pt idx="41860">16384.5</cx:pt>
          <cx:pt idx="41861">38938.5</cx:pt>
          <cx:pt idx="41862">19674</cx:pt>
          <cx:pt idx="41863">52452</cx:pt>
          <cx:pt idx="41864">28296</cx:pt>
          <cx:pt idx="41865">34038</cx:pt>
          <cx:pt idx="41866">10125</cx:pt>
          <cx:pt idx="41867">41170.5</cx:pt>
          <cx:pt idx="41868">30676.5</cx:pt>
          <cx:pt idx="41869">42660</cx:pt>
          <cx:pt idx="41870">9301.5</cx:pt>
          <cx:pt idx="41871">24106.5</cx:pt>
          <cx:pt idx="41872">12505.5</cx:pt>
          <cx:pt idx="41873">30226.5</cx:pt>
          <cx:pt idx="41874">173574</cx:pt>
          <cx:pt idx="41875">29250</cx:pt>
          <cx:pt idx="41876">26446.5</cx:pt>
          <cx:pt idx="41877">10125</cx:pt>
          <cx:pt idx="41878">39987</cx:pt>
          <cx:pt idx="41879">57330</cx:pt>
          <cx:pt idx="41880">92353.5</cx:pt>
          <cx:pt idx="41881">19125</cx:pt>
          <cx:pt idx="41882">26901</cx:pt>
          <cx:pt idx="41883">18643.5</cx:pt>
          <cx:pt idx="41884">25636.5</cx:pt>
          <cx:pt idx="41885">16830</cx:pt>
          <cx:pt idx="41886">38200.5</cx:pt>
          <cx:pt idx="41887">33016.5</cx:pt>
          <cx:pt idx="41888">31306.5</cx:pt>
          <cx:pt idx="41889">48415.5</cx:pt>
          <cx:pt idx="41890">14629.5</cx:pt>
          <cx:pt idx="41891">9000</cx:pt>
          <cx:pt idx="41892">9409.5</cx:pt>
          <cx:pt idx="41893">30078</cx:pt>
          <cx:pt idx="41894">13540.5</cx:pt>
          <cx:pt idx="41895">32053.5</cx:pt>
          <cx:pt idx="41896">13761</cx:pt>
          <cx:pt idx="41897">30163.5</cx:pt>
          <cx:pt idx="41898">22576.5</cx:pt>
          <cx:pt idx="41899">15664.5</cx:pt>
          <cx:pt idx="41900">6939</cx:pt>
          <cx:pt idx="41901">26217</cx:pt>
          <cx:pt idx="41902">23364</cx:pt>
          <cx:pt idx="41903">11871</cx:pt>
          <cx:pt idx="41904">14607</cx:pt>
          <cx:pt idx="41905">9000</cx:pt>
          <cx:pt idx="41906">48861</cx:pt>
          <cx:pt idx="41907">7249.5</cx:pt>
          <cx:pt idx="41908">51138</cx:pt>
          <cx:pt idx="41909">33025.5</cx:pt>
          <cx:pt idx="41910">21865.5</cx:pt>
          <cx:pt idx="41911">47443.5</cx:pt>
          <cx:pt idx="41912">31261.5</cx:pt>
          <cx:pt idx="41913">10125</cx:pt>
          <cx:pt idx="41914">24345</cx:pt>
          <cx:pt idx="41915">22599</cx:pt>
          <cx:pt idx="41916">12622.5</cx:pt>
          <cx:pt idx="41917">35694</cx:pt>
          <cx:pt idx="41918">21906</cx:pt>
          <cx:pt idx="41919">43969.5</cx:pt>
          <cx:pt idx="41920">35392.5</cx:pt>
          <cx:pt idx="41921">18274.5</cx:pt>
          <cx:pt idx="41922">16231.5</cx:pt>
          <cx:pt idx="41923">27517.5</cx:pt>
          <cx:pt idx="41924">18040.5</cx:pt>
          <cx:pt idx="41925">27283.5</cx:pt>
          <cx:pt idx="41926">32274</cx:pt>
          <cx:pt idx="41927">16560</cx:pt>
          <cx:pt idx="41928">38754</cx:pt>
          <cx:pt idx="41929">18306</cx:pt>
          <cx:pt idx="41930">24786</cx:pt>
          <cx:pt idx="41931">21906</cx:pt>
          <cx:pt idx="41932">6750</cx:pt>
          <cx:pt idx="41933">44217</cx:pt>
          <cx:pt idx="41934">40027.5</cx:pt>
          <cx:pt idx="41935">29713.5</cx:pt>
          <cx:pt idx="41936">45108</cx:pt>
          <cx:pt idx="41937">22252.5</cx:pt>
          <cx:pt idx="41938">23773.5</cx:pt>
          <cx:pt idx="41939">15718.5</cx:pt>
          <cx:pt idx="41940">12375</cx:pt>
          <cx:pt idx="41941">38772</cx:pt>
          <cx:pt idx="41942">22599</cx:pt>
          <cx:pt idx="41943">30384</cx:pt>
          <cx:pt idx="41944">42520.5</cx:pt>
          <cx:pt idx="41945">19867.5</cx:pt>
          <cx:pt idx="41946">25128</cx:pt>
          <cx:pt idx="41947">68643</cx:pt>
          <cx:pt idx="41948">6637.5</cx:pt>
          <cx:pt idx="41949">36333</cx:pt>
          <cx:pt idx="41950">9000</cx:pt>
          <cx:pt idx="41951">19773</cx:pt>
          <cx:pt idx="41952">13801.5</cx:pt>
          <cx:pt idx="41953">23773.5</cx:pt>
          <cx:pt idx="41954">29520</cx:pt>
          <cx:pt idx="41955">14148</cx:pt>
          <cx:pt idx="41956">14350.5</cx:pt>
          <cx:pt idx="41957">12694.5</cx:pt>
          <cx:pt idx="41958">6750</cx:pt>
          <cx:pt idx="41959">10201.5</cx:pt>
          <cx:pt idx="41960">23931</cx:pt>
          <cx:pt idx="41961">35937</cx:pt>
          <cx:pt idx="41962">26640</cx:pt>
          <cx:pt idx="41963">18283.5</cx:pt>
          <cx:pt idx="41964">8838</cx:pt>
          <cx:pt idx="41965">10039.5</cx:pt>
          <cx:pt idx="41966">26640</cx:pt>
          <cx:pt idx="41967">21105</cx:pt>
          <cx:pt idx="41968">38250</cx:pt>
          <cx:pt idx="41969">50598</cx:pt>
          <cx:pt idx="41970">40873.5</cx:pt>
          <cx:pt idx="41971">29299.5</cx:pt>
          <cx:pt idx="41972">12294</cx:pt>
          <cx:pt idx="41973">21600</cx:pt>
          <cx:pt idx="41974">13500</cx:pt>
          <cx:pt idx="41975">20250</cx:pt>
          <cx:pt idx="41976">27045</cx:pt>
          <cx:pt idx="41977">20259</cx:pt>
          <cx:pt idx="41978">42282</cx:pt>
          <cx:pt idx="41979">39694.5</cx:pt>
          <cx:pt idx="41980">7875</cx:pt>
          <cx:pt idx="41981">30586.5</cx:pt>
          <cx:pt idx="41982">33750</cx:pt>
          <cx:pt idx="41983">10503</cx:pt>
          <cx:pt idx="41984">34636.5</cx:pt>
          <cx:pt idx="41985">9000</cx:pt>
          <cx:pt idx="41986">15241.5</cx:pt>
          <cx:pt idx="41987">12375</cx:pt>
          <cx:pt idx="41988">48631.5</cx:pt>
          <cx:pt idx="41989">16047</cx:pt>
          <cx:pt idx="41990">34596</cx:pt>
          <cx:pt idx="41991">26752.5</cx:pt>
          <cx:pt idx="41992">35586</cx:pt>
          <cx:pt idx="41993">8212.5</cx:pt>
          <cx:pt idx="41994">23989.5</cx:pt>
          <cx:pt idx="41995">30280.5</cx:pt>
          <cx:pt idx="41996">34587</cx:pt>
          <cx:pt idx="41997">42142.5</cx:pt>
          <cx:pt idx="41998">18000</cx:pt>
          <cx:pt idx="41999">17167.5</cx:pt>
          <cx:pt idx="42000">33403.5</cx:pt>
          <cx:pt idx="42001">37800</cx:pt>
          <cx:pt idx="42002">46827</cx:pt>
          <cx:pt idx="42003">17077.5</cx:pt>
          <cx:pt idx="42004">22050</cx:pt>
          <cx:pt idx="42005">39604.5</cx:pt>
          <cx:pt idx="42006">13437</cx:pt>
          <cx:pt idx="42007">11250</cx:pt>
          <cx:pt idx="42008">6912</cx:pt>
          <cx:pt idx="42009">27256.5</cx:pt>
          <cx:pt idx="42010">30528</cx:pt>
          <cx:pt idx="42011">23292</cx:pt>
          <cx:pt idx="42012">8703</cx:pt>
          <cx:pt idx="42013">20547</cx:pt>
          <cx:pt idx="42014">23274</cx:pt>
          <cx:pt idx="42015">6822</cx:pt>
          <cx:pt idx="42016">31653</cx:pt>
          <cx:pt idx="42017">6750</cx:pt>
          <cx:pt idx="42018">23314.5</cx:pt>
          <cx:pt idx="42019">31968</cx:pt>
          <cx:pt idx="42020">24462</cx:pt>
          <cx:pt idx="42021">27324</cx:pt>
          <cx:pt idx="42022">26550</cx:pt>
          <cx:pt idx="42023">34749</cx:pt>
          <cx:pt idx="42024">6750</cx:pt>
          <cx:pt idx="42025">22104</cx:pt>
          <cx:pt idx="42026">5818.5</cx:pt>
          <cx:pt idx="42027">11988</cx:pt>
          <cx:pt idx="42028">16564.5</cx:pt>
          <cx:pt idx="42029">11619</cx:pt>
          <cx:pt idx="42030">25596</cx:pt>
          <cx:pt idx="42031">37948.5</cx:pt>
          <cx:pt idx="42032">40320</cx:pt>
          <cx:pt idx="42033">16335</cx:pt>
          <cx:pt idx="42034">39240</cx:pt>
          <cx:pt idx="42035">14031</cx:pt>
          <cx:pt idx="42036">40167</cx:pt>
          <cx:pt idx="42037">13419</cx:pt>
          <cx:pt idx="42038">9000</cx:pt>
          <cx:pt idx="42039">28530</cx:pt>
          <cx:pt idx="42040">62613</cx:pt>
          <cx:pt idx="42041">19998</cx:pt>
          <cx:pt idx="42042">27522</cx:pt>
          <cx:pt idx="42043">16681.5</cx:pt>
          <cx:pt idx="42044">15750</cx:pt>
          <cx:pt idx="42045">26446.5</cx:pt>
          <cx:pt idx="42046">29709</cx:pt>
          <cx:pt idx="42047">15070.5</cx:pt>
          <cx:pt idx="42048">42484.5</cx:pt>
          <cx:pt idx="42049">34456.5</cx:pt>
          <cx:pt idx="42050">10710</cx:pt>
          <cx:pt idx="42051">26181</cx:pt>
          <cx:pt idx="42052">50229</cx:pt>
          <cx:pt idx="42053">67500</cx:pt>
          <cx:pt idx="42054">31500</cx:pt>
          <cx:pt idx="42055">27400.5</cx:pt>
          <cx:pt idx="42056">26707.5</cx:pt>
          <cx:pt idx="42057">37948.5</cx:pt>
          <cx:pt idx="42058">10053</cx:pt>
          <cx:pt idx="42059">17716.5</cx:pt>
          <cx:pt idx="42060">14355</cx:pt>
          <cx:pt idx="42061">16195.5</cx:pt>
          <cx:pt idx="42062">13099.5</cx:pt>
          <cx:pt idx="42063">16002</cx:pt>
          <cx:pt idx="42064">26217</cx:pt>
          <cx:pt idx="42065">12838.5</cx:pt>
          <cx:pt idx="42066">31747.5</cx:pt>
          <cx:pt idx="42067">9000</cx:pt>
          <cx:pt idx="42068">23800.5</cx:pt>
          <cx:pt idx="42069">28728</cx:pt>
          <cx:pt idx="42070">17149.5</cx:pt>
          <cx:pt idx="42071">5350.5</cx:pt>
          <cx:pt idx="42072">42417</cx:pt>
          <cx:pt idx="42073">10768.5</cx:pt>
          <cx:pt idx="42074">5827.5</cx:pt>
          <cx:pt idx="42075">13500</cx:pt>
          <cx:pt idx="42076">20677.5</cx:pt>
          <cx:pt idx="42077">45333</cx:pt>
          <cx:pt idx="42078">13774.5</cx:pt>
          <cx:pt idx="42079">24858</cx:pt>
          <cx:pt idx="42080">20650.5</cx:pt>
          <cx:pt idx="42081">8145</cx:pt>
          <cx:pt idx="42082">11875.5</cx:pt>
          <cx:pt idx="42083">39865.5</cx:pt>
          <cx:pt idx="42084">54436.5</cx:pt>
          <cx:pt idx="42085">20250</cx:pt>
          <cx:pt idx="42086">25555.5</cx:pt>
          <cx:pt idx="42087">7384.5</cx:pt>
          <cx:pt idx="42088">39298.5</cx:pt>
          <cx:pt idx="42089">51543</cx:pt>
          <cx:pt idx="42090">59094</cx:pt>
          <cx:pt idx="42091">18225</cx:pt>
          <cx:pt idx="42092">36747</cx:pt>
          <cx:pt idx="42093">22738.5</cx:pt>
          <cx:pt idx="42094">15750</cx:pt>
          <cx:pt idx="42095">16407</cx:pt>
          <cx:pt idx="42096">96610.5</cx:pt>
          <cx:pt idx="42097">12532.5</cx:pt>
          <cx:pt idx="42098">43429.5</cx:pt>
          <cx:pt idx="42099">12523.5</cx:pt>
          <cx:pt idx="42100">24597</cx:pt>
          <cx:pt idx="42101">16087.5</cx:pt>
          <cx:pt idx="42102">11848.5</cx:pt>
          <cx:pt idx="42103">24520.5</cx:pt>
          <cx:pt idx="42104">31522.5</cx:pt>
          <cx:pt idx="42105">41845.5</cx:pt>
          <cx:pt idx="42106">26343</cx:pt>
          <cx:pt idx="42107">13500</cx:pt>
          <cx:pt idx="42108">32863.5</cx:pt>
          <cx:pt idx="42109">24196.5</cx:pt>
          <cx:pt idx="42110">9000</cx:pt>
          <cx:pt idx="42111">9747</cx:pt>
          <cx:pt idx="42112">49761</cx:pt>
          <cx:pt idx="42113">38835</cx:pt>
          <cx:pt idx="42114">32742</cx:pt>
          <cx:pt idx="42115">29736</cx:pt>
          <cx:pt idx="42116">25452</cx:pt>
          <cx:pt idx="42117">21672</cx:pt>
          <cx:pt idx="42118">8109</cx:pt>
          <cx:pt idx="42119">37800</cx:pt>
          <cx:pt idx="42120">9000</cx:pt>
          <cx:pt idx="42121">22437</cx:pt>
          <cx:pt idx="42122">11362.5</cx:pt>
          <cx:pt idx="42123">49135.5</cx:pt>
          <cx:pt idx="42124">26446.5</cx:pt>
          <cx:pt idx="42125">56952</cx:pt>
          <cx:pt idx="42126">11988</cx:pt>
          <cx:pt idx="42127">9981</cx:pt>
          <cx:pt idx="42128">16564.5</cx:pt>
          <cx:pt idx="42129">28165.5</cx:pt>
          <cx:pt idx="42130">28084.5</cx:pt>
          <cx:pt idx="42131">37125</cx:pt>
          <cx:pt idx="42132">15790.5</cx:pt>
          <cx:pt idx="42133">21883.5</cx:pt>
          <cx:pt idx="42134">12204</cx:pt>
          <cx:pt idx="42135">43983</cx:pt>
          <cx:pt idx="42136">22531.5</cx:pt>
          <cx:pt idx="42137">17820</cx:pt>
          <cx:pt idx="42138">8181</cx:pt>
          <cx:pt idx="42139">28485</cx:pt>
          <cx:pt idx="42140">27094.5</cx:pt>
          <cx:pt idx="42141">26091</cx:pt>
          <cx:pt idx="42142">11943</cx:pt>
          <cx:pt idx="42143">9652.5</cx:pt>
          <cx:pt idx="42144">28215</cx:pt>
          <cx:pt idx="42145">29065.5</cx:pt>
          <cx:pt idx="42146">36553.5</cx:pt>
          <cx:pt idx="42147">15313.5</cx:pt>
          <cx:pt idx="42148">23139</cx:pt>
          <cx:pt idx="42149">26509.5</cx:pt>
          <cx:pt idx="42150">23773.5</cx:pt>
          <cx:pt idx="42151">12073.5</cx:pt>
          <cx:pt idx="42152">19975.5</cx:pt>
          <cx:pt idx="42153">37557</cx:pt>
          <cx:pt idx="42154">21919.5</cx:pt>
          <cx:pt idx="42155">20695.5</cx:pt>
          <cx:pt idx="42156">11101.5</cx:pt>
          <cx:pt idx="42157">36562.5</cx:pt>
          <cx:pt idx="42158">17383.5</cx:pt>
          <cx:pt idx="42159">33700.5</cx:pt>
          <cx:pt idx="42160">45954</cx:pt>
          <cx:pt idx="42161">32386.5</cx:pt>
          <cx:pt idx="42162">15453</cx:pt>
          <cx:pt idx="42163">5566.5</cx:pt>
          <cx:pt idx="42164">52645.5</cx:pt>
          <cx:pt idx="42165">14485.5</cx:pt>
          <cx:pt idx="42166">13437</cx:pt>
          <cx:pt idx="42167">46044</cx:pt>
          <cx:pt idx="42168">38574</cx:pt>
          <cx:pt idx="42169">25407</cx:pt>
          <cx:pt idx="42170">22365</cx:pt>
          <cx:pt idx="42171">38250</cx:pt>
          <cx:pt idx="42172">23773.5</cx:pt>
          <cx:pt idx="42173">16875</cx:pt>
          <cx:pt idx="42174">19930.5</cx:pt>
          <cx:pt idx="42175">21888</cx:pt>
          <cx:pt idx="42176">18508.5</cx:pt>
          <cx:pt idx="42177">13257</cx:pt>
          <cx:pt idx="42178">54670.5</cx:pt>
          <cx:pt idx="42179">13189.5</cx:pt>
          <cx:pt idx="42180">12960</cx:pt>
          <cx:pt idx="42181">10350</cx:pt>
          <cx:pt idx="42182">17775</cx:pt>
          <cx:pt idx="42183">36018</cx:pt>
          <cx:pt idx="42184">7290</cx:pt>
          <cx:pt idx="42185">10282.5</cx:pt>
          <cx:pt idx="42186">15268.5</cx:pt>
          <cx:pt idx="42187">44698.5</cx:pt>
          <cx:pt idx="42188">25960.5</cx:pt>
          <cx:pt idx="42189">23638.5</cx:pt>
          <cx:pt idx="42190">14814</cx:pt>
          <cx:pt idx="42191">32346</cx:pt>
          <cx:pt idx="42192">16555.5</cx:pt>
          <cx:pt idx="42193">29862</cx:pt>
          <cx:pt idx="42194">28746</cx:pt>
          <cx:pt idx="42195">30703.5</cx:pt>
          <cx:pt idx="42196">26905.5</cx:pt>
          <cx:pt idx="42197">21204</cx:pt>
          <cx:pt idx="42198">43312.5</cx:pt>
          <cx:pt idx="42199">31828.5</cx:pt>
          <cx:pt idx="42200">9000</cx:pt>
          <cx:pt idx="42201">21888</cx:pt>
          <cx:pt idx="42202">30420</cx:pt>
          <cx:pt idx="42203">13500</cx:pt>
          <cx:pt idx="42204">19867.5</cx:pt>
          <cx:pt idx="42205">15903</cx:pt>
          <cx:pt idx="42206">32274</cx:pt>
          <cx:pt idx="42207">33147</cx:pt>
          <cx:pt idx="42208">12141</cx:pt>
          <cx:pt idx="42209">12532.5</cx:pt>
          <cx:pt idx="42210">29862</cx:pt>
          <cx:pt idx="42211">29704.5</cx:pt>
          <cx:pt idx="42212">20853</cx:pt>
          <cx:pt idx="42213">45000</cx:pt>
          <cx:pt idx="42214">13500</cx:pt>
          <cx:pt idx="42215">24930</cx:pt>
          <cx:pt idx="42216">13351.5</cx:pt>
          <cx:pt idx="42217">55462.5</cx:pt>
          <cx:pt idx="42218">13500</cx:pt>
          <cx:pt idx="42219">40063.5</cx:pt>
          <cx:pt idx="42220">27000</cx:pt>
          <cx:pt idx="42221">34911</cx:pt>
          <cx:pt idx="42222">31279.5</cx:pt>
          <cx:pt idx="42223">13045.5</cx:pt>
          <cx:pt idx="42224">10273.5</cx:pt>
          <cx:pt idx="42225">26743.5</cx:pt>
          <cx:pt idx="42226">20074.5</cx:pt>
          <cx:pt idx="42227">11862</cx:pt>
          <cx:pt idx="42228">40617</cx:pt>
          <cx:pt idx="42229">25519.5</cx:pt>
          <cx:pt idx="42230">12879</cx:pt>
          <cx:pt idx="42231">17023.5</cx:pt>
          <cx:pt idx="42232">9000</cx:pt>
          <cx:pt idx="42233">61888.5</cx:pt>
          <cx:pt idx="42234">25708.5</cx:pt>
          <cx:pt idx="42235">45000</cx:pt>
          <cx:pt idx="42236">23850</cx:pt>
          <cx:pt idx="42237">26640</cx:pt>
          <cx:pt idx="42238">108369</cx:pt>
          <cx:pt idx="42239">49050</cx:pt>
          <cx:pt idx="42240">7110</cx:pt>
          <cx:pt idx="42241">52623</cx:pt>
          <cx:pt idx="42242">9000</cx:pt>
          <cx:pt idx="42243">20250</cx:pt>
          <cx:pt idx="42244">28930.5</cx:pt>
          <cx:pt idx="42245">10125</cx:pt>
          <cx:pt idx="42246">36202.5</cx:pt>
          <cx:pt idx="42247">70006.5</cx:pt>
          <cx:pt idx="42248">26284.5</cx:pt>
          <cx:pt idx="42249">32125.5</cx:pt>
          <cx:pt idx="42250">41629.5</cx:pt>
          <cx:pt idx="42251">34339.5</cx:pt>
          <cx:pt idx="42252">9000</cx:pt>
          <cx:pt idx="42253">24399</cx:pt>
          <cx:pt idx="42254">32602.5</cx:pt>
          <cx:pt idx="42255">30528</cx:pt>
          <cx:pt idx="42256">48456</cx:pt>
          <cx:pt idx="42257">63963</cx:pt>
          <cx:pt idx="42258">15286.5</cx:pt>
          <cx:pt idx="42259">23859</cx:pt>
          <cx:pt idx="42260">31077</cx:pt>
          <cx:pt idx="42261">31653</cx:pt>
          <cx:pt idx="42262">27702</cx:pt>
          <cx:pt idx="42263">26901</cx:pt>
          <cx:pt idx="42264">10813.5</cx:pt>
          <cx:pt idx="42265">36990</cx:pt>
          <cx:pt idx="42266">10206</cx:pt>
          <cx:pt idx="42267">26217</cx:pt>
          <cx:pt idx="42268">35613</cx:pt>
          <cx:pt idx="42269">27679.5</cx:pt>
          <cx:pt idx="42270">8869.5</cx:pt>
          <cx:pt idx="42271">62698.5</cx:pt>
          <cx:pt idx="42272">33259.5</cx:pt>
          <cx:pt idx="42273">29164.5</cx:pt>
          <cx:pt idx="42274">26509.5</cx:pt>
          <cx:pt idx="42275">26086.5</cx:pt>
          <cx:pt idx="42276">6750</cx:pt>
          <cx:pt idx="42277">57055.5</cx:pt>
          <cx:pt idx="42278">41256</cx:pt>
          <cx:pt idx="42279">8739</cx:pt>
          <cx:pt idx="42280">33246</cx:pt>
          <cx:pt idx="42281">37548</cx:pt>
          <cx:pt idx="42282">39438</cx:pt>
          <cx:pt idx="42283">24435</cx:pt>
          <cx:pt idx="42284">22990.5</cx:pt>
          <cx:pt idx="42285">25969.5</cx:pt>
          <cx:pt idx="42286">30262.5</cx:pt>
          <cx:pt idx="42287">38452.5</cx:pt>
          <cx:pt idx="42288">31284</cx:pt>
          <cx:pt idx="42289">45198</cx:pt>
          <cx:pt idx="42290">24939</cx:pt>
          <cx:pt idx="42291">28980</cx:pt>
          <cx:pt idx="42292">39379.5</cx:pt>
          <cx:pt idx="42293">45391.5</cx:pt>
          <cx:pt idx="42294">40702.5</cx:pt>
          <cx:pt idx="42295">38686.5</cx:pt>
          <cx:pt idx="42296">27324</cx:pt>
          <cx:pt idx="42297">15043.5</cx:pt>
          <cx:pt idx="42298">34587</cx:pt>
          <cx:pt idx="42299">24246</cx:pt>
          <cx:pt idx="42300">17086.5</cx:pt>
          <cx:pt idx="42301">19953</cx:pt>
          <cx:pt idx="42302">36459</cx:pt>
          <cx:pt idx="42303">40320</cx:pt>
          <cx:pt idx="42304">56794.5</cx:pt>
          <cx:pt idx="42305">21906</cx:pt>
          <cx:pt idx="42306">32760</cx:pt>
          <cx:pt idx="42307">28044</cx:pt>
          <cx:pt idx="42308">22108.5</cx:pt>
          <cx:pt idx="42309">33448.5</cx:pt>
          <cx:pt idx="42310">96003</cx:pt>
          <cx:pt idx="42311">24930</cx:pt>
          <cx:pt idx="42312">22500</cx:pt>
          <cx:pt idx="42313">10206</cx:pt>
          <cx:pt idx="42314">37255.5</cx:pt>
          <cx:pt idx="42315">10125</cx:pt>
          <cx:pt idx="42316">33394.5</cx:pt>
          <cx:pt idx="42317">6880.5</cx:pt>
          <cx:pt idx="42318">11187</cx:pt>
          <cx:pt idx="42319">36747</cx:pt>
          <cx:pt idx="42320">39240</cx:pt>
          <cx:pt idx="42321">57555</cx:pt>
          <cx:pt idx="42322">19188</cx:pt>
          <cx:pt idx="42323">21001.5</cx:pt>
          <cx:pt idx="42324">29362.5</cx:pt>
          <cx:pt idx="42325">45949.5</cx:pt>
          <cx:pt idx="42326">11632.5</cx:pt>
          <cx:pt idx="42327">30051</cx:pt>
          <cx:pt idx="42328">19048.5</cx:pt>
          <cx:pt idx="42329">23184</cx:pt>
          <cx:pt idx="42330">25015.5</cx:pt>
          <cx:pt idx="42331">31153.5</cx:pt>
          <cx:pt idx="42332">11250</cx:pt>
          <cx:pt idx="42333">22500</cx:pt>
          <cx:pt idx="42334">11731.5</cx:pt>
          <cx:pt idx="42335">30348</cx:pt>
          <cx:pt idx="42336">36864</cx:pt>
          <cx:pt idx="42337">10201.5</cx:pt>
          <cx:pt idx="42338">27679.5</cx:pt>
          <cx:pt idx="42339">25956</cx:pt>
          <cx:pt idx="42340">14751</cx:pt>
          <cx:pt idx="42341">20160</cx:pt>
          <cx:pt idx="42342">26797.5</cx:pt>
          <cx:pt idx="42343">23526</cx:pt>
          <cx:pt idx="42344">13360.5</cx:pt>
          <cx:pt idx="42345">16524</cx:pt>
          <cx:pt idx="42346">22365</cx:pt>
          <cx:pt idx="42347">15952.5</cx:pt>
          <cx:pt idx="42348">17604</cx:pt>
          <cx:pt idx="42349">9495</cx:pt>
          <cx:pt idx="42350">55791</cx:pt>
          <cx:pt idx="42351">25078.5</cx:pt>
          <cx:pt idx="42352">18999</cx:pt>
          <cx:pt idx="42353">23719.5</cx:pt>
          <cx:pt idx="42354">22041</cx:pt>
          <cx:pt idx="42355">16371</cx:pt>
          <cx:pt idx="42356">9000</cx:pt>
          <cx:pt idx="42357">29434.5</cx:pt>
          <cx:pt idx="42358">15916.5</cx:pt>
          <cx:pt idx="42359">23692.5</cx:pt>
          <cx:pt idx="42360">38200.5</cx:pt>
          <cx:pt idx="42361">26086.5</cx:pt>
          <cx:pt idx="42362">26037</cx:pt>
          <cx:pt idx="42363">31621.5</cx:pt>
          <cx:pt idx="42364">133254</cx:pt>
          <cx:pt idx="42365">49873.5</cx:pt>
          <cx:pt idx="42366">25407</cx:pt>
          <cx:pt idx="42367">11731.5</cx:pt>
          <cx:pt idx="42368">10341</cx:pt>
          <cx:pt idx="42369">18562.5</cx:pt>
          <cx:pt idx="42370">31171.5</cx:pt>
          <cx:pt idx="42371">28975.5</cx:pt>
          <cx:pt idx="42372">39636</cx:pt>
          <cx:pt idx="42373">31653</cx:pt>
          <cx:pt idx="42374">4257</cx:pt>
          <cx:pt idx="42375">20250</cx:pt>
          <cx:pt idx="42376">45333</cx:pt>
          <cx:pt idx="42377">12375</cx:pt>
          <cx:pt idx="42378">53550</cx:pt>
          <cx:pt idx="42379">20128.5</cx:pt>
          <cx:pt idx="42380">24097.5</cx:pt>
          <cx:pt idx="42381">8428.5</cx:pt>
          <cx:pt idx="42382">24088.5</cx:pt>
          <cx:pt idx="42383">11137.5</cx:pt>
          <cx:pt idx="42384">41427</cx:pt>
          <cx:pt idx="42385">10620</cx:pt>
          <cx:pt idx="42386">44604</cx:pt>
          <cx:pt idx="42387">38358</cx:pt>
          <cx:pt idx="42388">26509.5</cx:pt>
          <cx:pt idx="42389">22050</cx:pt>
          <cx:pt idx="42390">83515.5</cx:pt>
          <cx:pt idx="42391">33876</cx:pt>
          <cx:pt idx="42392">20853</cx:pt>
          <cx:pt idx="42393">28615.5</cx:pt>
          <cx:pt idx="42394">38938.5</cx:pt>
          <cx:pt idx="42395">10125</cx:pt>
          <cx:pt idx="42396">24543</cx:pt>
          <cx:pt idx="42397">47664</cx:pt>
          <cx:pt idx="42398">53680.5</cx:pt>
          <cx:pt idx="42399">34456.5</cx:pt>
          <cx:pt idx="42400">12532.5</cx:pt>
          <cx:pt idx="42401">33894</cx:pt>
          <cx:pt idx="42402">40320</cx:pt>
          <cx:pt idx="42403">8248.5</cx:pt>
          <cx:pt idx="42404">29520</cx:pt>
          <cx:pt idx="42405">45499.5</cx:pt>
          <cx:pt idx="42406">9000</cx:pt>
          <cx:pt idx="42407">14575.5</cx:pt>
          <cx:pt idx="42408">23305.5</cx:pt>
          <cx:pt idx="42409">30717</cx:pt>
          <cx:pt idx="42410">8752.5</cx:pt>
          <cx:pt idx="42411">22558.5</cx:pt>
          <cx:pt idx="42412">21609</cx:pt>
          <cx:pt idx="42413">14305.5</cx:pt>
          <cx:pt idx="42414">17901</cx:pt>
          <cx:pt idx="42415">25758</cx:pt>
          <cx:pt idx="42416">25933.5</cx:pt>
          <cx:pt idx="42417">28606.5</cx:pt>
          <cx:pt idx="42418">32895</cx:pt>
          <cx:pt idx="42419">29731.5</cx:pt>
          <cx:pt idx="42420">11871</cx:pt>
          <cx:pt idx="42421">21375</cx:pt>
          <cx:pt idx="42422">23125.5</cx:pt>
          <cx:pt idx="42423">41373</cx:pt>
          <cx:pt idx="42424">34456.5</cx:pt>
          <cx:pt idx="42425">23755.5</cx:pt>
          <cx:pt idx="42426">32220</cx:pt>
          <cx:pt idx="42427">25965</cx:pt>
          <cx:pt idx="42428">19039.5</cx:pt>
          <cx:pt idx="42429">47295</cx:pt>
          <cx:pt idx="42430">17869.5</cx:pt>
          <cx:pt idx="42431">10714.5</cx:pt>
          <cx:pt idx="42432">33862.5</cx:pt>
          <cx:pt idx="42433">12348</cx:pt>
          <cx:pt idx="42434">26649</cx:pt>
          <cx:pt idx="42435">25128</cx:pt>
          <cx:pt idx="42436">45477</cx:pt>
          <cx:pt idx="42437">22500</cx:pt>
          <cx:pt idx="42438">16861.5</cx:pt>
          <cx:pt idx="42439">35491.5</cx:pt>
          <cx:pt idx="42440">41674.5</cx:pt>
          <cx:pt idx="42441">25537.5</cx:pt>
          <cx:pt idx="42442">62568</cx:pt>
          <cx:pt idx="42443">21010.5</cx:pt>
          <cx:pt idx="42444">16011</cx:pt>
          <cx:pt idx="42445">45954</cx:pt>
          <cx:pt idx="42446">21451.5</cx:pt>
          <cx:pt idx="42447">11101.5</cx:pt>
          <cx:pt idx="42448">40576.5</cx:pt>
          <cx:pt idx="42449">45954</cx:pt>
          <cx:pt idx="42450">11250</cx:pt>
          <cx:pt idx="42451">27868.5</cx:pt>
          <cx:pt idx="42452">7875</cx:pt>
          <cx:pt idx="42453">24781.5</cx:pt>
          <cx:pt idx="42454">37129.5</cx:pt>
          <cx:pt idx="42455">19660.5</cx:pt>
          <cx:pt idx="42456">12127.5</cx:pt>
          <cx:pt idx="42457">19345.5</cx:pt>
          <cx:pt idx="42458">22950</cx:pt>
          <cx:pt idx="42459">9751.5</cx:pt>
          <cx:pt idx="42460">15768</cx:pt>
          <cx:pt idx="42461">36895.5</cx:pt>
          <cx:pt idx="42462">24304.5</cx:pt>
          <cx:pt idx="42463">36202.5</cx:pt>
          <cx:pt idx="42464">21343.5</cx:pt>
          <cx:pt idx="42465">45000</cx:pt>
          <cx:pt idx="42466">20164.5</cx:pt>
          <cx:pt idx="42467">36612</cx:pt>
          <cx:pt idx="42468">19417.5</cx:pt>
          <cx:pt idx="42469">9472.5</cx:pt>
          <cx:pt idx="42470">49716</cx:pt>
          <cx:pt idx="42471">36864</cx:pt>
          <cx:pt idx="42472">26293.5</cx:pt>
          <cx:pt idx="42473">30321</cx:pt>
          <cx:pt idx="42474">22500</cx:pt>
          <cx:pt idx="42475">10368</cx:pt>
          <cx:pt idx="42476">27792</cx:pt>
          <cx:pt idx="42477">21775.5</cx:pt>
          <cx:pt idx="42478">18913.5</cx:pt>
          <cx:pt idx="42479">23607</cx:pt>
          <cx:pt idx="42480">22990.5</cx:pt>
          <cx:pt idx="42481">41679</cx:pt>
          <cx:pt idx="42482">24376.5</cx:pt>
          <cx:pt idx="42483">10822.5</cx:pt>
          <cx:pt idx="42484">25254</cx:pt>
          <cx:pt idx="42485">18243</cx:pt>
          <cx:pt idx="42486">44563.5</cx:pt>
          <cx:pt idx="42487">31617</cx:pt>
          <cx:pt idx="42488">27400.5</cx:pt>
          <cx:pt idx="42489">23377.5</cx:pt>
          <cx:pt idx="42490">21888</cx:pt>
          <cx:pt idx="42491">13500</cx:pt>
          <cx:pt idx="42492">17509.5</cx:pt>
          <cx:pt idx="42493">23692.5</cx:pt>
          <cx:pt idx="42494">26217</cx:pt>
          <cx:pt idx="42495">10453.5</cx:pt>
          <cx:pt idx="42496">39645</cx:pt>
          <cx:pt idx="42497">23071.5</cx:pt>
          <cx:pt idx="42498">11268</cx:pt>
          <cx:pt idx="42499">30744</cx:pt>
          <cx:pt idx="42500">19867.5</cx:pt>
          <cx:pt idx="42501">32458.5</cx:pt>
          <cx:pt idx="42502">31653</cx:pt>
          <cx:pt idx="42503">32602.5</cx:pt>
          <cx:pt idx="42504">71599.5</cx:pt>
          <cx:pt idx="42505">8946</cx:pt>
          <cx:pt idx="42506">25839</cx:pt>
          <cx:pt idx="42507">68643</cx:pt>
          <cx:pt idx="42508">10399.5</cx:pt>
          <cx:pt idx="42509">41890.5</cx:pt>
          <cx:pt idx="42510">8532</cx:pt>
          <cx:pt idx="42511">26217</cx:pt>
          <cx:pt idx="42512">50422.5</cx:pt>
          <cx:pt idx="42513">21919.5</cx:pt>
          <cx:pt idx="42514">47664</cx:pt>
          <cx:pt idx="42515">9000</cx:pt>
          <cx:pt idx="42516">22500</cx:pt>
          <cx:pt idx="42517">38394</cx:pt>
          <cx:pt idx="42518">26874</cx:pt>
          <cx:pt idx="42519">13963.5</cx:pt>
          <cx:pt idx="42520">18684</cx:pt>
          <cx:pt idx="42521">5742</cx:pt>
          <cx:pt idx="42522">30132</cx:pt>
          <cx:pt idx="42523">16011</cx:pt>
          <cx:pt idx="42524">8901</cx:pt>
          <cx:pt idx="42525">23773.5</cx:pt>
          <cx:pt idx="42526">31023</cx:pt>
          <cx:pt idx="42527">7573.5</cx:pt>
          <cx:pt idx="42528">37125</cx:pt>
          <cx:pt idx="42529">47542.5</cx:pt>
          <cx:pt idx="42530">26446.5</cx:pt>
          <cx:pt idx="42531">14751</cx:pt>
          <cx:pt idx="42532">25686</cx:pt>
          <cx:pt idx="42533">21906</cx:pt>
          <cx:pt idx="42534">45333</cx:pt>
          <cx:pt idx="42535">14625</cx:pt>
          <cx:pt idx="42536">26838</cx:pt>
          <cx:pt idx="42537">17140.5</cx:pt>
          <cx:pt idx="42538">23152.5</cx:pt>
          <cx:pt idx="42539">17667</cx:pt>
          <cx:pt idx="42540">18103.5</cx:pt>
          <cx:pt idx="42541">66532.5</cx:pt>
          <cx:pt idx="42542">32539.5</cx:pt>
          <cx:pt idx="42543">26640</cx:pt>
          <cx:pt idx="42544">31311</cx:pt>
          <cx:pt idx="42545">30204</cx:pt>
          <cx:pt idx="42546">34596</cx:pt>
          <cx:pt idx="42547">16627.5</cx:pt>
          <cx:pt idx="42548">17131.5</cx:pt>
          <cx:pt idx="42549">23445</cx:pt>
          <cx:pt idx="42550">16006.5</cx:pt>
          <cx:pt idx="42551">24412.5</cx:pt>
          <cx:pt idx="42552">25933.5</cx:pt>
          <cx:pt idx="42553">77580</cx:pt>
          <cx:pt idx="42554">10053</cx:pt>
          <cx:pt idx="42555">28417.5</cx:pt>
          <cx:pt idx="42556">31963.5</cx:pt>
          <cx:pt idx="42557">51948</cx:pt>
          <cx:pt idx="42558">17986.5</cx:pt>
          <cx:pt idx="42559">23107.5</cx:pt>
          <cx:pt idx="42560">27652.5</cx:pt>
          <cx:pt idx="42561">51934.5</cx:pt>
          <cx:pt idx="42562">47011.5</cx:pt>
          <cx:pt idx="42563">38331</cx:pt>
          <cx:pt idx="42564">11133</cx:pt>
          <cx:pt idx="42565">32602.5</cx:pt>
          <cx:pt idx="42566">33921</cx:pt>
          <cx:pt idx="42567">28917</cx:pt>
          <cx:pt idx="42568">24259.5</cx:pt>
          <cx:pt idx="42569">25830</cx:pt>
          <cx:pt idx="42570">18265.5</cx:pt>
          <cx:pt idx="42571">69295.5</cx:pt>
          <cx:pt idx="42572">10890</cx:pt>
          <cx:pt idx="42573">70956</cx:pt>
          <cx:pt idx="42574">23814</cx:pt>
          <cx:pt idx="42575">44302.5</cx:pt>
          <cx:pt idx="42576">28215</cx:pt>
          <cx:pt idx="42577">31653</cx:pt>
          <cx:pt idx="42578">9000</cx:pt>
          <cx:pt idx="42579">45000</cx:pt>
          <cx:pt idx="42580">36328.5</cx:pt>
          <cx:pt idx="42581">12816</cx:pt>
          <cx:pt idx="42582">9000</cx:pt>
          <cx:pt idx="42583">16875</cx:pt>
          <cx:pt idx="42584">9000</cx:pt>
          <cx:pt idx="42585">42790.5</cx:pt>
          <cx:pt idx="42586">25632</cx:pt>
          <cx:pt idx="42587">22599</cx:pt>
          <cx:pt idx="42588">26217</cx:pt>
          <cx:pt idx="42589">19345.5</cx:pt>
          <cx:pt idx="42590">28057.5</cx:pt>
          <cx:pt idx="42591">56029.5</cx:pt>
          <cx:pt idx="42592">79065</cx:pt>
          <cx:pt idx="42593">26946</cx:pt>
          <cx:pt idx="42594">13090.5</cx:pt>
          <cx:pt idx="42595">8757</cx:pt>
          <cx:pt idx="42596">51543</cx:pt>
          <cx:pt idx="42597">13473</cx:pt>
          <cx:pt idx="42598">70150.5</cx:pt>
          <cx:pt idx="42599">30528</cx:pt>
          <cx:pt idx="42600">31801.5</cx:pt>
          <cx:pt idx="42601">16429.5</cx:pt>
          <cx:pt idx="42602">38673</cx:pt>
          <cx:pt idx="42603">23850</cx:pt>
          <cx:pt idx="42604">25888.5</cx:pt>
          <cx:pt idx="42605">33025.5</cx:pt>
          <cx:pt idx="42606">33408</cx:pt>
          <cx:pt idx="42607">26640</cx:pt>
          <cx:pt idx="42608">51804</cx:pt>
          <cx:pt idx="42609">22527</cx:pt>
          <cx:pt idx="42610">18261</cx:pt>
          <cx:pt idx="42611">27868.5</cx:pt>
          <cx:pt idx="42612">16605</cx:pt>
          <cx:pt idx="42613">38610</cx:pt>
          <cx:pt idx="42614">17419.5</cx:pt>
          <cx:pt idx="42615">46399.5</cx:pt>
          <cx:pt idx="42616">22419</cx:pt>
          <cx:pt idx="42617">25209</cx:pt>
          <cx:pt idx="42618">24178.5</cx:pt>
          <cx:pt idx="42619">26743.5</cx:pt>
          <cx:pt idx="42620">40693.5</cx:pt>
          <cx:pt idx="42621">16456.5</cx:pt>
          <cx:pt idx="42622">15889.5</cx:pt>
          <cx:pt idx="42623">28503</cx:pt>
          <cx:pt idx="42624">17361</cx:pt>
          <cx:pt idx="42625">9189</cx:pt>
          <cx:pt idx="42626">21024</cx:pt>
          <cx:pt idx="42627">37669.5</cx:pt>
          <cx:pt idx="42628">48312</cx:pt>
          <cx:pt idx="42629">21114</cx:pt>
          <cx:pt idx="42630">26775</cx:pt>
          <cx:pt idx="42631">35937</cx:pt>
          <cx:pt idx="42632">59949</cx:pt>
          <cx:pt idx="42633">26086.5</cx:pt>
          <cx:pt idx="42634">33025.5</cx:pt>
          <cx:pt idx="42635">14220</cx:pt>
          <cx:pt idx="42636">32278.5</cx:pt>
          <cx:pt idx="42637">17235</cx:pt>
          <cx:pt idx="42638">8851.5</cx:pt>
          <cx:pt idx="42639">39717</cx:pt>
          <cx:pt idx="42640">28233</cx:pt>
          <cx:pt idx="42641">21906</cx:pt>
          <cx:pt idx="42642">17784</cx:pt>
          <cx:pt idx="42643">36459</cx:pt>
          <cx:pt idx="42644">19498.5</cx:pt>
          <cx:pt idx="42645">29947.5</cx:pt>
          <cx:pt idx="42646">38515.5</cx:pt>
          <cx:pt idx="42647">12429</cx:pt>
          <cx:pt idx="42648">20979</cx:pt>
          <cx:pt idx="42649">14197.5</cx:pt>
          <cx:pt idx="42650">28728</cx:pt>
          <cx:pt idx="42651">24120</cx:pt>
          <cx:pt idx="42652">56236.5</cx:pt>
          <cx:pt idx="42653">53455.5</cx:pt>
          <cx:pt idx="42654">24970.5</cx:pt>
          <cx:pt idx="42655">20007</cx:pt>
          <cx:pt idx="42656">43681.5</cx:pt>
          <cx:pt idx="42657">38200.5</cx:pt>
          <cx:pt idx="42658">17851.5</cx:pt>
          <cx:pt idx="42659">23305.5</cx:pt>
          <cx:pt idx="42660">28786.5</cx:pt>
          <cx:pt idx="42661">26253</cx:pt>
          <cx:pt idx="42662">30415.5</cx:pt>
          <cx:pt idx="42663">39438</cx:pt>
          <cx:pt idx="42664">48469.5</cx:pt>
          <cx:pt idx="42665">33147</cx:pt>
          <cx:pt idx="42666">19125</cx:pt>
          <cx:pt idx="42667">26716.5</cx:pt>
          <cx:pt idx="42668">12748.5</cx:pt>
          <cx:pt idx="42669">23895</cx:pt>
          <cx:pt idx="42670">26316</cx:pt>
          <cx:pt idx="42671">17563.5</cx:pt>
          <cx:pt idx="42672">27103.5</cx:pt>
          <cx:pt idx="42673">15381</cx:pt>
          <cx:pt idx="42674">28840.5</cx:pt>
          <cx:pt idx="42675">12312</cx:pt>
          <cx:pt idx="42676">30073.5</cx:pt>
          <cx:pt idx="42677">17694</cx:pt>
          <cx:pt idx="42678">12375</cx:pt>
          <cx:pt idx="42679">16164</cx:pt>
          <cx:pt idx="42680">39438</cx:pt>
          <cx:pt idx="42681">21109.5</cx:pt>
          <cx:pt idx="42682">26217</cx:pt>
          <cx:pt idx="42683">38740.5</cx:pt>
          <cx:pt idx="42684">19777.5</cx:pt>
          <cx:pt idx="42685">31522.5</cx:pt>
          <cx:pt idx="42686">40104</cx:pt>
          <cx:pt idx="42687">47794.5</cx:pt>
          <cx:pt idx="42688">26316</cx:pt>
          <cx:pt idx="42689">55836</cx:pt>
          <cx:pt idx="42690">19008</cx:pt>
          <cx:pt idx="42691">31653</cx:pt>
          <cx:pt idx="42692">15750</cx:pt>
          <cx:pt idx="42693">5314.5</cx:pt>
          <cx:pt idx="42694">47664</cx:pt>
          <cx:pt idx="42695">27193.5</cx:pt>
          <cx:pt idx="42696">49900.5</cx:pt>
          <cx:pt idx="42697">27652.5</cx:pt>
          <cx:pt idx="42698">15858</cx:pt>
          <cx:pt idx="42699">123462</cx:pt>
          <cx:pt idx="42700">23179.5</cx:pt>
          <cx:pt idx="42701">48595.5</cx:pt>
          <cx:pt idx="42702">7911</cx:pt>
          <cx:pt idx="42703">47664</cx:pt>
          <cx:pt idx="42704">11812.5</cx:pt>
          <cx:pt idx="42705">9000</cx:pt>
          <cx:pt idx="42706">38133</cx:pt>
          <cx:pt idx="42707">17149.5</cx:pt>
          <cx:pt idx="42708">16132.5</cx:pt>
          <cx:pt idx="42709">11623.5</cx:pt>
          <cx:pt idx="42710">47385</cx:pt>
          <cx:pt idx="42711">10867.5</cx:pt>
          <cx:pt idx="42712">33826.5</cx:pt>
          <cx:pt idx="42713">32602.5</cx:pt>
          <cx:pt idx="42714">42642</cx:pt>
          <cx:pt idx="42715">51273</cx:pt>
          <cx:pt idx="42716">21748.5</cx:pt>
          <cx:pt idx="42717">26703</cx:pt>
          <cx:pt idx="42718">34780.5</cx:pt>
          <cx:pt idx="42719">24268.5</cx:pt>
          <cx:pt idx="42720">27000</cx:pt>
          <cx:pt idx="42721">34128</cx:pt>
          <cx:pt idx="42722">59337</cx:pt>
          <cx:pt idx="42723">36423</cx:pt>
          <cx:pt idx="42724">35613</cx:pt>
          <cx:pt idx="42725">15165</cx:pt>
          <cx:pt idx="42726">18729</cx:pt>
          <cx:pt idx="42727">26262</cx:pt>
          <cx:pt idx="42728">17802</cx:pt>
          <cx:pt idx="42729">21294</cx:pt>
          <cx:pt idx="42730">31639.5</cx:pt>
          <cx:pt idx="42731">19525.5</cx:pt>
          <cx:pt idx="42732">20119.5</cx:pt>
          <cx:pt idx="42733">13500</cx:pt>
          <cx:pt idx="42734">31261.5</cx:pt>
          <cx:pt idx="42735">25537.5</cx:pt>
          <cx:pt idx="42736">27963</cx:pt>
          <cx:pt idx="42737">42493.5</cx:pt>
          <cx:pt idx="42738">39100.5</cx:pt>
          <cx:pt idx="42739">17163</cx:pt>
          <cx:pt idx="42740">40914</cx:pt>
          <cx:pt idx="42741">37633.5</cx:pt>
          <cx:pt idx="42742">26446.5</cx:pt>
          <cx:pt idx="42743">32274</cx:pt>
          <cx:pt idx="42744">9000</cx:pt>
          <cx:pt idx="42745">30204</cx:pt>
          <cx:pt idx="42746">12523.5</cx:pt>
          <cx:pt idx="42747">32274</cx:pt>
          <cx:pt idx="42748">11362.5</cx:pt>
          <cx:pt idx="42749">28408.5</cx:pt>
          <cx:pt idx="42750">15003</cx:pt>
          <cx:pt idx="42751">18553.5</cx:pt>
          <cx:pt idx="42752">33259.5</cx:pt>
          <cx:pt idx="42753">23773.5</cx:pt>
          <cx:pt idx="42754">36927</cx:pt>
          <cx:pt idx="42755">29371.5</cx:pt>
          <cx:pt idx="42756">9000</cx:pt>
          <cx:pt idx="42757">11623.5</cx:pt>
          <cx:pt idx="42758">32274</cx:pt>
          <cx:pt idx="42759">7222.5</cx:pt>
          <cx:pt idx="42760">42084</cx:pt>
          <cx:pt idx="42761">24930</cx:pt>
          <cx:pt idx="42762">30393</cx:pt>
          <cx:pt idx="42763">13482</cx:pt>
          <cx:pt idx="42764">11250</cx:pt>
          <cx:pt idx="42765">26154</cx:pt>
          <cx:pt idx="42766">11290.5</cx:pt>
          <cx:pt idx="42767">44923.5</cx:pt>
          <cx:pt idx="42768">34029</cx:pt>
          <cx:pt idx="42769">26640</cx:pt>
          <cx:pt idx="42770">46701</cx:pt>
          <cx:pt idx="42771">10017</cx:pt>
          <cx:pt idx="42772">29506.5</cx:pt>
          <cx:pt idx="42773">40059</cx:pt>
          <cx:pt idx="42774">28408.5</cx:pt>
          <cx:pt idx="42775">31261.5</cx:pt>
          <cx:pt idx="42776">14661</cx:pt>
          <cx:pt idx="42777">13761</cx:pt>
          <cx:pt idx="42778">7704</cx:pt>
          <cx:pt idx="42779">30618</cx:pt>
          <cx:pt idx="42780">12402</cx:pt>
          <cx:pt idx="42781">11740.5</cx:pt>
          <cx:pt idx="42782">30397.5</cx:pt>
          <cx:pt idx="42783">31653</cx:pt>
          <cx:pt idx="42784">16965</cx:pt>
          <cx:pt idx="42785">59310</cx:pt>
          <cx:pt idx="42786">12375</cx:pt>
          <cx:pt idx="42787">13500</cx:pt>
          <cx:pt idx="42788">29916</cx:pt>
          <cx:pt idx="42789">22252.5</cx:pt>
          <cx:pt idx="42790">36328.5</cx:pt>
          <cx:pt idx="42791">45715.5</cx:pt>
          <cx:pt idx="42792">13504.5</cx:pt>
          <cx:pt idx="42793">33097.5</cx:pt>
          <cx:pt idx="42794">30807</cx:pt>
          <cx:pt idx="42795">36139.5</cx:pt>
          <cx:pt idx="42796">13482</cx:pt>
          <cx:pt idx="42797">29250</cx:pt>
          <cx:pt idx="42798">32328</cx:pt>
          <cx:pt idx="42799">38443.5</cx:pt>
          <cx:pt idx="42800">29601</cx:pt>
          <cx:pt idx="42801">35869.5</cx:pt>
          <cx:pt idx="42802">21888</cx:pt>
          <cx:pt idx="42803">5485.5</cx:pt>
          <cx:pt idx="42804">19980</cx:pt>
          <cx:pt idx="42805">13189.5</cx:pt>
          <cx:pt idx="42806">16960.5</cx:pt>
          <cx:pt idx="42807">6750</cx:pt>
          <cx:pt idx="42808">31059</cx:pt>
          <cx:pt idx="42809">26046</cx:pt>
          <cx:pt idx="42810">12456</cx:pt>
          <cx:pt idx="42811">83079</cx:pt>
          <cx:pt idx="42812">48712.5</cx:pt>
          <cx:pt idx="42813">33025.5</cx:pt>
          <cx:pt idx="42814">16852.5</cx:pt>
          <cx:pt idx="42815">20061</cx:pt>
          <cx:pt idx="42816">44284.5</cx:pt>
          <cx:pt idx="42817">24543</cx:pt>
          <cx:pt idx="42818">9342</cx:pt>
          <cx:pt idx="42819">18423</cx:pt>
          <cx:pt idx="42820">38367</cx:pt>
          <cx:pt idx="42821">38902.5</cx:pt>
          <cx:pt idx="42822">43191</cx:pt>
          <cx:pt idx="42823">39298.5</cx:pt>
          <cx:pt idx="42824">45202.5</cx:pt>
          <cx:pt idx="42825">17775</cx:pt>
          <cx:pt idx="42826">20520</cx:pt>
          <cx:pt idx="42827">53712</cx:pt>
          <cx:pt idx="42828">10579.5</cx:pt>
          <cx:pt idx="42829">48456</cx:pt>
          <cx:pt idx="42830">24732</cx:pt>
          <cx:pt idx="42831">35617.5</cx:pt>
          <cx:pt idx="42832">32017.5</cx:pt>
          <cx:pt idx="42833">59355</cx:pt>
          <cx:pt idx="42834">19363.5</cx:pt>
          <cx:pt idx="42835">26217</cx:pt>
          <cx:pt idx="42836">43443</cx:pt>
          <cx:pt idx="42837">32656.5</cx:pt>
          <cx:pt idx="42838">41139</cx:pt>
          <cx:pt idx="42839">11250</cx:pt>
          <cx:pt idx="42840">7164</cx:pt>
          <cx:pt idx="42841">66582</cx:pt>
          <cx:pt idx="42842">19737</cx:pt>
          <cx:pt idx="42843">13500</cx:pt>
          <cx:pt idx="42844">54913.5</cx:pt>
          <cx:pt idx="42845">10125</cx:pt>
          <cx:pt idx="42846">48082.5</cx:pt>
          <cx:pt idx="42847">23944.5</cx:pt>
          <cx:pt idx="42848">15084</cx:pt>
          <cx:pt idx="42849">9000</cx:pt>
          <cx:pt idx="42850">28971</cx:pt>
          <cx:pt idx="42851">15664.5</cx:pt>
          <cx:pt idx="42852">45540</cx:pt>
          <cx:pt idx="42853">8662.5</cx:pt>
          <cx:pt idx="42854">25960.5</cx:pt>
          <cx:pt idx="42855">39069</cx:pt>
          <cx:pt idx="42856">20457</cx:pt>
          <cx:pt idx="42857">39213</cx:pt>
          <cx:pt idx="42858">30078</cx:pt>
          <cx:pt idx="42859">5089.5</cx:pt>
          <cx:pt idx="42860">23755.5</cx:pt>
          <cx:pt idx="42861">26613</cx:pt>
          <cx:pt idx="42862">23584.5</cx:pt>
          <cx:pt idx="42863">11610</cx:pt>
          <cx:pt idx="42864">16875</cx:pt>
          <cx:pt idx="42865">25033.5</cx:pt>
          <cx:pt idx="42866">29034</cx:pt>
          <cx:pt idx="42867">13500</cx:pt>
          <cx:pt idx="42868">31653</cx:pt>
          <cx:pt idx="42869">25708.5</cx:pt>
          <cx:pt idx="42870">9000</cx:pt>
          <cx:pt idx="42871">30168</cx:pt>
          <cx:pt idx="42872">17905.5</cx:pt>
          <cx:pt idx="42873">13792.5</cx:pt>
          <cx:pt idx="42874">20875.5</cx:pt>
          <cx:pt idx="42875">33025.5</cx:pt>
          <cx:pt idx="42876">26451</cx:pt>
          <cx:pt idx="42877">26901</cx:pt>
          <cx:pt idx="42878">65866.5</cx:pt>
          <cx:pt idx="42879">22005</cx:pt>
          <cx:pt idx="42880">28957.5</cx:pt>
          <cx:pt idx="42881">38322</cx:pt>
          <cx:pt idx="42882">36459</cx:pt>
          <cx:pt idx="42883">16713</cx:pt>
          <cx:pt idx="42884">33579</cx:pt>
          <cx:pt idx="42885">15075</cx:pt>
          <cx:pt idx="42886">23026.5</cx:pt>
          <cx:pt idx="42887">15174</cx:pt>
          <cx:pt idx="42888">45126</cx:pt>
          <cx:pt idx="42889">13891.5</cx:pt>
          <cx:pt idx="42890">25078.5</cx:pt>
          <cx:pt idx="42891">10543.5</cx:pt>
          <cx:pt idx="42892">39352.5</cx:pt>
          <cx:pt idx="42893">19737</cx:pt>
          <cx:pt idx="42894">25375.5</cx:pt>
          <cx:pt idx="42895">34911</cx:pt>
          <cx:pt idx="42896">35302.5</cx:pt>
          <cx:pt idx="42897">12069</cx:pt>
          <cx:pt idx="42898">19867.5</cx:pt>
          <cx:pt idx="42899">17716.5</cx:pt>
          <cx:pt idx="42900">15651</cx:pt>
          <cx:pt idx="42901">32602.5</cx:pt>
          <cx:pt idx="42902">9000</cx:pt>
          <cx:pt idx="42903">8365.5</cx:pt>
          <cx:pt idx="42904">29862</cx:pt>
          <cx:pt idx="42905">18040.5</cx:pt>
          <cx:pt idx="42906">19255.5</cx:pt>
          <cx:pt idx="42907">25663.5</cx:pt>
          <cx:pt idx="42908">41499</cx:pt>
          <cx:pt idx="42909">18387</cx:pt>
          <cx:pt idx="42910">24313.5</cx:pt>
          <cx:pt idx="42911">24129</cx:pt>
          <cx:pt idx="42912">35698.5</cx:pt>
          <cx:pt idx="42913">20389.5</cx:pt>
          <cx:pt idx="42914">27724.5</cx:pt>
          <cx:pt idx="42915">20979</cx:pt>
          <cx:pt idx="42916">12622.5</cx:pt>
          <cx:pt idx="42917">32895</cx:pt>
          <cx:pt idx="42918">16384.5</cx:pt>
          <cx:pt idx="42919">49504.5</cx:pt>
          <cx:pt idx="42920">18891</cx:pt>
          <cx:pt idx="42921">23949</cx:pt>
          <cx:pt idx="42922">8973</cx:pt>
          <cx:pt idx="42923">23755.5</cx:pt>
          <cx:pt idx="42924">24435</cx:pt>
          <cx:pt idx="42925">29875.5</cx:pt>
          <cx:pt idx="42926">30838.5</cx:pt>
          <cx:pt idx="42927">10953</cx:pt>
          <cx:pt idx="42928">51894</cx:pt>
          <cx:pt idx="42929">26451</cx:pt>
          <cx:pt idx="42930">44883</cx:pt>
          <cx:pt idx="42931">13500</cx:pt>
          <cx:pt idx="42932">15165</cx:pt>
          <cx:pt idx="42933">16002</cx:pt>
          <cx:pt idx="42934">19998</cx:pt>
          <cx:pt idx="42935">36477</cx:pt>
          <cx:pt idx="42936">49248</cx:pt>
          <cx:pt idx="42937">68643</cx:pt>
          <cx:pt idx="42938">41647.5</cx:pt>
          <cx:pt idx="42939">44424</cx:pt>
          <cx:pt idx="42940">41692.5</cx:pt>
          <cx:pt idx="42941">19413</cx:pt>
          <cx:pt idx="42942">21339</cx:pt>
          <cx:pt idx="42943">15259.5</cx:pt>
          <cx:pt idx="42944">26658</cx:pt>
          <cx:pt idx="42945">39123</cx:pt>
          <cx:pt idx="42946">20250</cx:pt>
          <cx:pt idx="42947">38191.5</cx:pt>
          <cx:pt idx="42948">21969</cx:pt>
          <cx:pt idx="42949">31090.5</cx:pt>
          <cx:pt idx="42950">16078.5</cx:pt>
          <cx:pt idx="42951">21888</cx:pt>
          <cx:pt idx="42952">38452.5</cx:pt>
          <cx:pt idx="42953">29610</cx:pt>
          <cx:pt idx="42954">20623.5</cx:pt>
          <cx:pt idx="42955">30168</cx:pt>
          <cx:pt idx="42956">33232.5</cx:pt>
          <cx:pt idx="42957">38475</cx:pt>
          <cx:pt idx="42958">41130</cx:pt>
          <cx:pt idx="42959">57685.5</cx:pt>
          <cx:pt idx="42960">21010.5</cx:pt>
          <cx:pt idx="42961">25731</cx:pt>
          <cx:pt idx="42962">20191.5</cx:pt>
          <cx:pt idx="42963">23643</cx:pt>
          <cx:pt idx="42964">12118.5</cx:pt>
          <cx:pt idx="42965">41548.5</cx:pt>
          <cx:pt idx="42966">58050</cx:pt>
          <cx:pt idx="42967">38155.5</cx:pt>
          <cx:pt idx="42968">28480.5</cx:pt>
          <cx:pt idx="42969">26851.5</cx:pt>
          <cx:pt idx="42970">40671</cx:pt>
          <cx:pt idx="42971">56461.5</cx:pt>
          <cx:pt idx="42972">15561</cx:pt>
          <cx:pt idx="42973">30181.5</cx:pt>
          <cx:pt idx="42974">23998.5</cx:pt>
          <cx:pt idx="42975">13500</cx:pt>
          <cx:pt idx="42976">24232.5</cx:pt>
          <cx:pt idx="42977">63976.5</cx:pt>
          <cx:pt idx="42978">29353.5</cx:pt>
          <cx:pt idx="42979">23494.5</cx:pt>
          <cx:pt idx="42980">16200</cx:pt>
          <cx:pt idx="42981">33750</cx:pt>
          <cx:pt idx="42982">13500</cx:pt>
          <cx:pt idx="42983">42048</cx:pt>
          <cx:pt idx="42984">41679</cx:pt>
          <cx:pt idx="42985">16456.5</cx:pt>
          <cx:pt idx="42986">25348.5</cx:pt>
          <cx:pt idx="42987">29290.5</cx:pt>
          <cx:pt idx="42988">34974</cx:pt>
          <cx:pt idx="42989">7398</cx:pt>
          <cx:pt idx="42990">14751</cx:pt>
          <cx:pt idx="42991">67500</cx:pt>
          <cx:pt idx="42992">26748</cx:pt>
          <cx:pt idx="42993">47749.5</cx:pt>
          <cx:pt idx="42994">23566.5</cx:pt>
          <cx:pt idx="42995">53329.5</cx:pt>
          <cx:pt idx="42996">16636.5</cx:pt>
          <cx:pt idx="42997">51628.5</cx:pt>
          <cx:pt idx="42998">39690</cx:pt>
          <cx:pt idx="42999">19008</cx:pt>
          <cx:pt idx="43000">21739.5</cx:pt>
          <cx:pt idx="43001">18994.5</cx:pt>
          <cx:pt idx="43002">11241</cx:pt>
          <cx:pt idx="43003">13500</cx:pt>
          <cx:pt idx="43004">32337</cx:pt>
          <cx:pt idx="43005">12402</cx:pt>
          <cx:pt idx="43006">19530</cx:pt>
          <cx:pt idx="43007">15750</cx:pt>
          <cx:pt idx="43008">46084.5</cx:pt>
          <cx:pt idx="43009">14548.5</cx:pt>
          <cx:pt idx="43010">15264</cx:pt>
          <cx:pt idx="43011">34182</cx:pt>
          <cx:pt idx="43012">10125</cx:pt>
          <cx:pt idx="43013">14575.5</cx:pt>
          <cx:pt idx="43014">9864</cx:pt>
          <cx:pt idx="43015">27409.5</cx:pt>
          <cx:pt idx="43016">53460</cx:pt>
          <cx:pt idx="43017">7875</cx:pt>
          <cx:pt idx="43018">38133</cx:pt>
          <cx:pt idx="43019">29407.5</cx:pt>
          <cx:pt idx="43020">28332</cx:pt>
          <cx:pt idx="43021">34794</cx:pt>
          <cx:pt idx="43022">21280.5</cx:pt>
          <cx:pt idx="43023">9162</cx:pt>
          <cx:pt idx="43024">39933</cx:pt>
          <cx:pt idx="43025">55723.5</cx:pt>
          <cx:pt idx="43026">8932.5</cx:pt>
          <cx:pt idx="43027">55656</cx:pt>
          <cx:pt idx="43028">14220</cx:pt>
          <cx:pt idx="43029">23931</cx:pt>
          <cx:pt idx="43030">16429.5</cx:pt>
          <cx:pt idx="43031">28390.5</cx:pt>
          <cx:pt idx="43032">17820</cx:pt>
          <cx:pt idx="43033">10984.5</cx:pt>
          <cx:pt idx="43034">8289</cx:pt>
          <cx:pt idx="43035">30438</cx:pt>
          <cx:pt idx="43036">13639.5</cx:pt>
          <cx:pt idx="43037">29250</cx:pt>
          <cx:pt idx="43038">25924.5</cx:pt>
          <cx:pt idx="43039">13378.5</cx:pt>
          <cx:pt idx="43040">6462</cx:pt>
          <cx:pt idx="43041">14778</cx:pt>
          <cx:pt idx="43042">11002.5</cx:pt>
          <cx:pt idx="43043">37800</cx:pt>
          <cx:pt idx="43044">39474</cx:pt>
          <cx:pt idx="43045">12375</cx:pt>
          <cx:pt idx="43046">13833</cx:pt>
          <cx:pt idx="43047">24435</cx:pt>
          <cx:pt idx="43048">11376</cx:pt>
          <cx:pt idx="43049">35842.5</cx:pt>
          <cx:pt idx="43050">18778.5</cx:pt>
          <cx:pt idx="43051">13342.5</cx:pt>
          <cx:pt idx="43052">41593.5</cx:pt>
          <cx:pt idx="43053">13117.5</cx:pt>
          <cx:pt idx="43054">46350</cx:pt>
          <cx:pt idx="43055">34596</cx:pt>
          <cx:pt idx="43056">27985.5</cx:pt>
          <cx:pt idx="43057">7965</cx:pt>
          <cx:pt idx="43058">26640</cx:pt>
          <cx:pt idx="43059">12505.5</cx:pt>
          <cx:pt idx="43060">26833.5</cx:pt>
          <cx:pt idx="43061">21285</cx:pt>
          <cx:pt idx="43062">23643</cx:pt>
          <cx:pt idx="43063">43443</cx:pt>
          <cx:pt idx="43064">22599</cx:pt>
          <cx:pt idx="43065">66402</cx:pt>
          <cx:pt idx="43066">17473.5</cx:pt>
          <cx:pt idx="43067">38524.5</cx:pt>
          <cx:pt idx="43068">16735.5</cx:pt>
          <cx:pt idx="43069">15651</cx:pt>
          <cx:pt idx="43070">16654.5</cx:pt>
          <cx:pt idx="43071">36184.5</cx:pt>
          <cx:pt idx="43072">23890.5</cx:pt>
          <cx:pt idx="43073">10773</cx:pt>
          <cx:pt idx="43074">22374</cx:pt>
          <cx:pt idx="43075">29925</cx:pt>
          <cx:pt idx="43076">13410</cx:pt>
          <cx:pt idx="43077">16852.5</cx:pt>
          <cx:pt idx="43078">34024.5</cx:pt>
          <cx:pt idx="43079">33979.5</cx:pt>
          <cx:pt idx="43080">39460.5</cx:pt>
          <cx:pt idx="43081">23607</cx:pt>
          <cx:pt idx="43082">20250</cx:pt>
          <cx:pt idx="43083">67500</cx:pt>
          <cx:pt idx="43084">13500</cx:pt>
          <cx:pt idx="43085">14377.5</cx:pt>
          <cx:pt idx="43086">24750</cx:pt>
          <cx:pt idx="43087">12420</cx:pt>
          <cx:pt idx="43088">13387.5</cx:pt>
          <cx:pt idx="43089">13045.5</cx:pt>
          <cx:pt idx="43090">31522.5</cx:pt>
          <cx:pt idx="43091">44617.5</cx:pt>
          <cx:pt idx="43092">20560.5</cx:pt>
          <cx:pt idx="43093">30087</cx:pt>
          <cx:pt idx="43094">27193.5</cx:pt>
          <cx:pt idx="43095">29605.5</cx:pt>
          <cx:pt idx="43096">15943.5</cx:pt>
          <cx:pt idx="43097">37125</cx:pt>
          <cx:pt idx="43098">27864</cx:pt>
          <cx:pt idx="43099">10125</cx:pt>
          <cx:pt idx="43100">10620</cx:pt>
          <cx:pt idx="43101">33043.5</cx:pt>
          <cx:pt idx="43102">22018.5</cx:pt>
          <cx:pt idx="43103">22716</cx:pt>
          <cx:pt idx="43104">10984.5</cx:pt>
          <cx:pt idx="43105">44617.5</cx:pt>
          <cx:pt idx="43106">30280.5</cx:pt>
          <cx:pt idx="43107">22747.5</cx:pt>
          <cx:pt idx="43108">30757.5</cx:pt>
          <cx:pt idx="43109">40189.5</cx:pt>
          <cx:pt idx="43110">16083</cx:pt>
          <cx:pt idx="43111">39177</cx:pt>
          <cx:pt idx="43112">25537.5</cx:pt>
          <cx:pt idx="43113">40320</cx:pt>
          <cx:pt idx="43114">8982</cx:pt>
          <cx:pt idx="43115">16033.5</cx:pt>
          <cx:pt idx="43116">43191</cx:pt>
          <cx:pt idx="43117">44275.5</cx:pt>
          <cx:pt idx="43118">30982.5</cx:pt>
          <cx:pt idx="43119">49500</cx:pt>
          <cx:pt idx="43120">94639.5</cx:pt>
          <cx:pt idx="43121">32895</cx:pt>
          <cx:pt idx="43122">45000</cx:pt>
          <cx:pt idx="43123">29862</cx:pt>
          <cx:pt idx="43124">13612.5</cx:pt>
          <cx:pt idx="43125">30978</cx:pt>
          <cx:pt idx="43126">34596</cx:pt>
          <cx:pt idx="43127">29709</cx:pt>
          <cx:pt idx="43128">26928</cx:pt>
          <cx:pt idx="43129">18342</cx:pt>
          <cx:pt idx="43130">59098.5</cx:pt>
          <cx:pt idx="43131">35523</cx:pt>
          <cx:pt idx="43132">42660</cx:pt>
          <cx:pt idx="43133">15808.5</cx:pt>
          <cx:pt idx="43134">33750</cx:pt>
          <cx:pt idx="43135">16996.5</cx:pt>
          <cx:pt idx="43136">17370</cx:pt>
          <cx:pt idx="43137">67617</cx:pt>
          <cx:pt idx="43138">23850</cx:pt>
          <cx:pt idx="43139">23593.5</cx:pt>
          <cx:pt idx="43140">32602.5</cx:pt>
          <cx:pt idx="43141">13500</cx:pt>
          <cx:pt idx="43142">15174</cx:pt>
          <cx:pt idx="43143">45202.5</cx:pt>
          <cx:pt idx="43144">19476</cx:pt>
          <cx:pt idx="43145">15786</cx:pt>
          <cx:pt idx="43146">62698.5</cx:pt>
          <cx:pt idx="43147">31261.5</cx:pt>
          <cx:pt idx="43148">13090.5</cx:pt>
          <cx:pt idx="43149">23800.5</cx:pt>
          <cx:pt idx="43150">31653</cx:pt>
          <cx:pt idx="43151">23872.5</cx:pt>
          <cx:pt idx="43152">9828</cx:pt>
          <cx:pt idx="43153">14922</cx:pt>
          <cx:pt idx="43154">28597.5</cx:pt>
          <cx:pt idx="43155">11502</cx:pt>
          <cx:pt idx="43156">21996</cx:pt>
          <cx:pt idx="43157">32553</cx:pt>
          <cx:pt idx="43158">13099.5</cx:pt>
          <cx:pt idx="43159">26509.5</cx:pt>
          <cx:pt idx="43160">46791</cx:pt>
          <cx:pt idx="43161">25065</cx:pt>
          <cx:pt idx="43162">20214</cx:pt>
          <cx:pt idx="43163">19107</cx:pt>
          <cx:pt idx="43164">46084.5</cx:pt>
          <cx:pt idx="43165">9715.5</cx:pt>
          <cx:pt idx="43166">34245</cx:pt>
          <cx:pt idx="43167">22018.5</cx:pt>
          <cx:pt idx="43168">13279.5</cx:pt>
          <cx:pt idx="43169">53289</cx:pt>
          <cx:pt idx="43170">21906</cx:pt>
          <cx:pt idx="43171">32602.5</cx:pt>
          <cx:pt idx="43172">30793.5</cx:pt>
          <cx:pt idx="43173">16011</cx:pt>
          <cx:pt idx="43174">37800</cx:pt>
          <cx:pt idx="43175">19854</cx:pt>
          <cx:pt idx="43176">33925.5</cx:pt>
          <cx:pt idx="43177">13500</cx:pt>
          <cx:pt idx="43178">14769</cx:pt>
          <cx:pt idx="43179">16366.5</cx:pt>
          <cx:pt idx="43180">22527</cx:pt>
          <cx:pt idx="43181">36738</cx:pt>
          <cx:pt idx="43182">27454.5</cx:pt>
          <cx:pt idx="43183">28890</cx:pt>
          <cx:pt idx="43184">13500</cx:pt>
          <cx:pt idx="43185">38497.5</cx:pt>
          <cx:pt idx="43186">27189</cx:pt>
          <cx:pt idx="43187">19485</cx:pt>
          <cx:pt idx="43188">36625.5</cx:pt>
          <cx:pt idx="43189">9000</cx:pt>
          <cx:pt idx="43190">36202.5</cx:pt>
          <cx:pt idx="43191">39933</cx:pt>
          <cx:pt idx="43192">27279</cx:pt>
          <cx:pt idx="43193">20677.5</cx:pt>
          <cx:pt idx="43194">43191</cx:pt>
          <cx:pt idx="43195">18261</cx:pt>
          <cx:pt idx="43196">31522.5</cx:pt>
          <cx:pt idx="43197">36693</cx:pt>
          <cx:pt idx="43198">11313</cx:pt>
          <cx:pt idx="43199">27954</cx:pt>
          <cx:pt idx="43200">46849.5</cx:pt>
          <cx:pt idx="43201">55723.5</cx:pt>
          <cx:pt idx="43202">35869.5</cx:pt>
          <cx:pt idx="43203">12375</cx:pt>
          <cx:pt idx="43204">30055.5</cx:pt>
          <cx:pt idx="43205">37948.5</cx:pt>
          <cx:pt idx="43206">13234.5</cx:pt>
          <cx:pt idx="43207">37800</cx:pt>
          <cx:pt idx="43208">24601.5</cx:pt>
          <cx:pt idx="43209">23836.5</cx:pt>
          <cx:pt idx="43210">19953</cx:pt>
          <cx:pt idx="43211">31617</cx:pt>
          <cx:pt idx="43212">37926</cx:pt>
          <cx:pt idx="43213">26509.5</cx:pt>
          <cx:pt idx="43214">19890</cx:pt>
          <cx:pt idx="43215">44509.5</cx:pt>
          <cx:pt idx="43216">51511.5</cx:pt>
          <cx:pt idx="43217">27594</cx:pt>
          <cx:pt idx="43218">34780.5</cx:pt>
          <cx:pt idx="43219">20011.5</cx:pt>
          <cx:pt idx="43220">14751</cx:pt>
          <cx:pt idx="43221">29196</cx:pt>
          <cx:pt idx="43222">13090.5</cx:pt>
          <cx:pt idx="43223">17631</cx:pt>
          <cx:pt idx="43224">67500</cx:pt>
          <cx:pt idx="43225">20362.5</cx:pt>
          <cx:pt idx="43226">8199</cx:pt>
          <cx:pt idx="43227">25078.5</cx:pt>
          <cx:pt idx="43228">29065.5</cx:pt>
          <cx:pt idx="43229">18103.5</cx:pt>
          <cx:pt idx="43230">8590.5</cx:pt>
          <cx:pt idx="43231">14098.5</cx:pt>
          <cx:pt idx="43232">51543</cx:pt>
          <cx:pt idx="43233">10125</cx:pt>
          <cx:pt idx="43234">25047</cx:pt>
          <cx:pt idx="43235">11250</cx:pt>
          <cx:pt idx="43236">25452</cx:pt>
          <cx:pt idx="43237">20529</cx:pt>
          <cx:pt idx="43238">13410</cx:pt>
          <cx:pt idx="43239">20151</cx:pt>
          <cx:pt idx="43240">27661.5</cx:pt>
          <cx:pt idx="43241">22401</cx:pt>
          <cx:pt idx="43242">23035.5</cx:pt>
          <cx:pt idx="43243">9000</cx:pt>
          <cx:pt idx="43244">13500</cx:pt>
          <cx:pt idx="43245">38772</cx:pt>
          <cx:pt idx="43246">35392.5</cx:pt>
          <cx:pt idx="43247">31018.5</cx:pt>
          <cx:pt idx="43248">22347</cx:pt>
          <cx:pt idx="43249">23800.5</cx:pt>
          <cx:pt idx="43250">91516.5</cx:pt>
          <cx:pt idx="43251">37800</cx:pt>
          <cx:pt idx="43252">12375</cx:pt>
          <cx:pt idx="43253">9000</cx:pt>
          <cx:pt idx="43254">19386</cx:pt>
          <cx:pt idx="43255">21775.5</cx:pt>
          <cx:pt idx="43256">31293</cx:pt>
          <cx:pt idx="43257">15214.5</cx:pt>
          <cx:pt idx="43258">20398.5</cx:pt>
          <cx:pt idx="43259">70416</cx:pt>
          <cx:pt idx="43260">29947.5</cx:pt>
          <cx:pt idx="43261">31027.5</cx:pt>
          <cx:pt idx="43262">16236</cx:pt>
          <cx:pt idx="43263">14350.5</cx:pt>
          <cx:pt idx="43264">31684.5</cx:pt>
          <cx:pt idx="43265">15916.5</cx:pt>
          <cx:pt idx="43266">30442.5</cx:pt>
          <cx:pt idx="43267">10053</cx:pt>
          <cx:pt idx="43268">9000</cx:pt>
          <cx:pt idx="43269">13441.5</cx:pt>
          <cx:pt idx="43270">31576.5</cx:pt>
          <cx:pt idx="43271">19705.5</cx:pt>
          <cx:pt idx="43272">16767</cx:pt>
          <cx:pt idx="43273">60070.5</cx:pt>
          <cx:pt idx="43274">36423</cx:pt>
          <cx:pt idx="43275">11965.5</cx:pt>
          <cx:pt idx="43276">34114.5</cx:pt>
          <cx:pt idx="43277">32067</cx:pt>
          <cx:pt idx="43278">13500</cx:pt>
          <cx:pt idx="43279">34011</cx:pt>
          <cx:pt idx="43280">17383.5</cx:pt>
          <cx:pt idx="43281">24547.5</cx:pt>
          <cx:pt idx="43282">21330</cx:pt>
          <cx:pt idx="43283">35734.5</cx:pt>
          <cx:pt idx="43284">24561</cx:pt>
          <cx:pt idx="43285">4522.5</cx:pt>
          <cx:pt idx="43286">23026.5</cx:pt>
          <cx:pt idx="43287">9000</cx:pt>
          <cx:pt idx="43288">76473</cx:pt>
          <cx:pt idx="43289">19795.5</cx:pt>
          <cx:pt idx="43290">13504.5</cx:pt>
          <cx:pt idx="43291">7218</cx:pt>
          <cx:pt idx="43292">40500</cx:pt>
          <cx:pt idx="43293">31522.5</cx:pt>
          <cx:pt idx="43294">21343.5</cx:pt>
          <cx:pt idx="43295">34587</cx:pt>
          <cx:pt idx="43296">37255.5</cx:pt>
          <cx:pt idx="43297">13500</cx:pt>
          <cx:pt idx="43298">19062</cx:pt>
          <cx:pt idx="43299">10125</cx:pt>
          <cx:pt idx="43300">35338.5</cx:pt>
          <cx:pt idx="43301">9000</cx:pt>
          <cx:pt idx="43302">26095.5</cx:pt>
          <cx:pt idx="43303">22738.5</cx:pt>
          <cx:pt idx="43304">31653</cx:pt>
          <cx:pt idx="43305">28971</cx:pt>
          <cx:pt idx="43306">33430.5</cx:pt>
          <cx:pt idx="43307">48798</cx:pt>
          <cx:pt idx="43308">24484.5</cx:pt>
          <cx:pt idx="43309">42219</cx:pt>
          <cx:pt idx="43310">9000</cx:pt>
          <cx:pt idx="43311">35761.5</cx:pt>
          <cx:pt idx="43312">25321.5</cx:pt>
          <cx:pt idx="43313">33259.5</cx:pt>
          <cx:pt idx="43314">29884.5</cx:pt>
          <cx:pt idx="43315">13725</cx:pt>
          <cx:pt idx="43316">35694</cx:pt>
          <cx:pt idx="43317">26208</cx:pt>
          <cx:pt idx="43318">9031.5</cx:pt>
          <cx:pt idx="43319">13896</cx:pt>
          <cx:pt idx="43320">39438</cx:pt>
          <cx:pt idx="43321">16456.5</cx:pt>
          <cx:pt idx="43322">32274</cx:pt>
          <cx:pt idx="43323">36328.5</cx:pt>
          <cx:pt idx="43324">54391.5</cx:pt>
          <cx:pt idx="43325">7875</cx:pt>
          <cx:pt idx="43326">45000</cx:pt>
          <cx:pt idx="43327">18153</cx:pt>
          <cx:pt idx="43328">14449.5</cx:pt>
          <cx:pt idx="43329">19953</cx:pt>
          <cx:pt idx="43330">16875</cx:pt>
          <cx:pt idx="43331">24313.5</cx:pt>
          <cx:pt idx="43332">14620.5</cx:pt>
          <cx:pt idx="43333">25078.5</cx:pt>
          <cx:pt idx="43334">20979</cx:pt>
          <cx:pt idx="43335">47794.5</cx:pt>
          <cx:pt idx="43336">53122.5</cx:pt>
          <cx:pt idx="43337">31653</cx:pt>
          <cx:pt idx="43338">21798</cx:pt>
          <cx:pt idx="43339">7839</cx:pt>
          <cx:pt idx="43340">21348</cx:pt>
          <cx:pt idx="43341">21996</cx:pt>
          <cx:pt idx="43342">21735</cx:pt>
          <cx:pt idx="43343">40657.5</cx:pt>
          <cx:pt idx="43344">31153.5</cx:pt>
          <cx:pt idx="43345">22149</cx:pt>
          <cx:pt idx="43346">21919.5</cx:pt>
          <cx:pt idx="43347">22630.5</cx:pt>
          <cx:pt idx="43348">47272.5</cx:pt>
          <cx:pt idx="43349">6381</cx:pt>
          <cx:pt idx="43350">55399.5</cx:pt>
          <cx:pt idx="43351">16875</cx:pt>
          <cx:pt idx="43352">45000</cx:pt>
          <cx:pt idx="43353">21748.5</cx:pt>
          <cx:pt idx="43354">10201.5</cx:pt>
          <cx:pt idx="43355">37800</cx:pt>
          <cx:pt idx="43356">24930</cx:pt>
          <cx:pt idx="43357">8419.5</cx:pt>
          <cx:pt idx="43358">39753</cx:pt>
          <cx:pt idx="43359">92191.5</cx:pt>
          <cx:pt idx="43360">30762</cx:pt>
          <cx:pt idx="43361">36261</cx:pt>
          <cx:pt idx="43362">39901.5</cx:pt>
          <cx:pt idx="43363">32341.5</cx:pt>
          <cx:pt idx="43364">46161</cx:pt>
          <cx:pt idx="43365">33394.5</cx:pt>
          <cx:pt idx="43366">7137</cx:pt>
          <cx:pt idx="43367">20407.5</cx:pt>
          <cx:pt idx="43368">17095.5</cx:pt>
          <cx:pt idx="43369">23431.5</cx:pt>
          <cx:pt idx="43370">22500</cx:pt>
          <cx:pt idx="43371">11547</cx:pt>
          <cx:pt idx="43372">21888</cx:pt>
          <cx:pt idx="43373">26775</cx:pt>
          <cx:pt idx="43374">28116</cx:pt>
          <cx:pt idx="43375">15309</cx:pt>
          <cx:pt idx="43376">36459</cx:pt>
          <cx:pt idx="43377">17356.5</cx:pt>
          <cx:pt idx="43378">33876</cx:pt>
          <cx:pt idx="43379">9981</cx:pt>
          <cx:pt idx="43380">57685.5</cx:pt>
          <cx:pt idx="43381">25501.5</cx:pt>
          <cx:pt idx="43382">23625</cx:pt>
          <cx:pt idx="43383">23494.5</cx:pt>
          <cx:pt idx="43384">9900</cx:pt>
          <cx:pt idx="43385">37543.5</cx:pt>
          <cx:pt idx="43386">50998.5</cx:pt>
          <cx:pt idx="43387">28093.5</cx:pt>
          <cx:pt idx="43388">52609.5</cx:pt>
          <cx:pt idx="43389">23931</cx:pt>
          <cx:pt idx="43390">28215</cx:pt>
          <cx:pt idx="43391">15444</cx:pt>
          <cx:pt idx="43392">49072.5</cx:pt>
          <cx:pt idx="43393">31099.5</cx:pt>
          <cx:pt idx="43394">63558</cx:pt>
          <cx:pt idx="43395">61132.5</cx:pt>
          <cx:pt idx="43396">45283.5</cx:pt>
          <cx:pt idx="43397">25375.5</cx:pt>
          <cx:pt idx="43398">26739</cx:pt>
          <cx:pt idx="43399">34911</cx:pt>
          <cx:pt idx="43400">12919.5</cx:pt>
          <cx:pt idx="43401">27679.5</cx:pt>
          <cx:pt idx="43402">9000</cx:pt>
          <cx:pt idx="43403">8235</cx:pt>
          <cx:pt idx="43404">22666.5</cx:pt>
          <cx:pt idx="43405">41454</cx:pt>
          <cx:pt idx="43406">10944</cx:pt>
          <cx:pt idx="43407">7573.5</cx:pt>
          <cx:pt idx="43408">39190.5</cx:pt>
          <cx:pt idx="43409">23944.5</cx:pt>
          <cx:pt idx="43410">18810</cx:pt>
          <cx:pt idx="43411">25110</cx:pt>
          <cx:pt idx="43412">16654.5</cx:pt>
          <cx:pt idx="43413">22437</cx:pt>
          <cx:pt idx="43414">61276.5</cx:pt>
          <cx:pt idx="43415">41062.5</cx:pt>
          <cx:pt idx="43416">16425</cx:pt>
          <cx:pt idx="43417">38263.5</cx:pt>
          <cx:pt idx="43418">58612.5</cx:pt>
          <cx:pt idx="43419">16456.5</cx:pt>
          <cx:pt idx="43420">10125</cx:pt>
          <cx:pt idx="43421">37800</cx:pt>
          <cx:pt idx="43422">43033.5</cx:pt>
          <cx:pt idx="43423">17419.5</cx:pt>
          <cx:pt idx="43424">69354</cx:pt>
          <cx:pt idx="43425">6183</cx:pt>
          <cx:pt idx="43426">41026.5</cx:pt>
          <cx:pt idx="43427">9040.5</cx:pt>
          <cx:pt idx="43428">40783.5</cx:pt>
          <cx:pt idx="43429">45576</cx:pt>
          <cx:pt idx="43430">21375</cx:pt>
          <cx:pt idx="43431">11101.5</cx:pt>
          <cx:pt idx="43432">6408</cx:pt>
          <cx:pt idx="43433">11470.5</cx:pt>
          <cx:pt idx="43434">44550</cx:pt>
          <cx:pt idx="43435">21492</cx:pt>
          <cx:pt idx="43436">40320</cx:pt>
          <cx:pt idx="43437">22936.5</cx:pt>
          <cx:pt idx="43438">34587</cx:pt>
          <cx:pt idx="43439">10215</cx:pt>
          <cx:pt idx="43440">24543</cx:pt>
          <cx:pt idx="43441">12325.5</cx:pt>
          <cx:pt idx="43442">21339</cx:pt>
          <cx:pt idx="43443">21595.5</cx:pt>
          <cx:pt idx="43444">13743</cx:pt>
          <cx:pt idx="43445">13257</cx:pt>
          <cx:pt idx="43446">52789.5</cx:pt>
          <cx:pt idx="43447">21109.5</cx:pt>
          <cx:pt idx="43448">22756.5</cx:pt>
          <cx:pt idx="43449">25537.5</cx:pt>
          <cx:pt idx="43450">9000</cx:pt>
          <cx:pt idx="43451">49707</cx:pt>
          <cx:pt idx="43452">23836.5</cx:pt>
          <cx:pt idx="43453">40369.5</cx:pt>
          <cx:pt idx="43454">26658</cx:pt>
          <cx:pt idx="43455">21294</cx:pt>
          <cx:pt idx="43456">31657.5</cx:pt>
          <cx:pt idx="43457">40063.5</cx:pt>
          <cx:pt idx="43458">25506</cx:pt>
          <cx:pt idx="43459">36333</cx:pt>
          <cx:pt idx="43460">21775.5</cx:pt>
          <cx:pt idx="43461">23278.5</cx:pt>
          <cx:pt idx="43462">13315.5</cx:pt>
          <cx:pt idx="43463">30325.5</cx:pt>
          <cx:pt idx="43464">36391.5</cx:pt>
          <cx:pt idx="43465">28408.5</cx:pt>
          <cx:pt idx="43466">23053.5</cx:pt>
          <cx:pt idx="43467">43218</cx:pt>
          <cx:pt idx="43468">91728</cx:pt>
          <cx:pt idx="43469">10368</cx:pt>
          <cx:pt idx="43470">20677.5</cx:pt>
          <cx:pt idx="43471">29245.5</cx:pt>
          <cx:pt idx="43472">26086.5</cx:pt>
          <cx:pt idx="43473">31464</cx:pt>
          <cx:pt idx="43474">31333.5</cx:pt>
          <cx:pt idx="43475">21609</cx:pt>
          <cx:pt idx="43476">20808</cx:pt>
          <cx:pt idx="43477">14296.5</cx:pt>
          <cx:pt idx="43478">20677.5</cx:pt>
          <cx:pt idx="43479">16011</cx:pt>
          <cx:pt idx="43480">48586.5</cx:pt>
          <cx:pt idx="43481">9450</cx:pt>
          <cx:pt idx="43482">37800</cx:pt>
          <cx:pt idx="43483">43312.5</cx:pt>
          <cx:pt idx="43484">23233.5</cx:pt>
          <cx:pt idx="43485">23683.5</cx:pt>
          <cx:pt idx="43486">6750</cx:pt>
          <cx:pt idx="43487">22500</cx:pt>
          <cx:pt idx="43488">27549</cx:pt>
          <cx:pt idx="43489">53730</cx:pt>
          <cx:pt idx="43490">33565.5</cx:pt>
          <cx:pt idx="43491">44640</cx:pt>
          <cx:pt idx="43492">24705</cx:pt>
          <cx:pt idx="43493">9472.5</cx:pt>
          <cx:pt idx="43494">36567</cx:pt>
          <cx:pt idx="43495">26316</cx:pt>
          <cx:pt idx="43496">50004</cx:pt>
          <cx:pt idx="43497">12919.5</cx:pt>
          <cx:pt idx="43498">20250</cx:pt>
          <cx:pt idx="43499">40320</cx:pt>
          <cx:pt idx="43500">29569.5</cx:pt>
          <cx:pt idx="43501">12478.5</cx:pt>
          <cx:pt idx="43502">31356</cx:pt>
          <cx:pt idx="43503">15714</cx:pt>
          <cx:pt idx="43504">44127</cx:pt>
          <cx:pt idx="43505">28683</cx:pt>
          <cx:pt idx="43506">20997</cx:pt>
          <cx:pt idx="43507">37800</cx:pt>
          <cx:pt idx="43508">23719.5</cx:pt>
          <cx:pt idx="43509">9000</cx:pt>
          <cx:pt idx="43510">23850</cx:pt>
          <cx:pt idx="43511">27324</cx:pt>
          <cx:pt idx="43512">25195.5</cx:pt>
          <cx:pt idx="43513">21096</cx:pt>
          <cx:pt idx="43514">19134</cx:pt>
          <cx:pt idx="43515">29520</cx:pt>
          <cx:pt idx="43516">28944</cx:pt>
          <cx:pt idx="43517">41692.5</cx:pt>
          <cx:pt idx="43518">9000</cx:pt>
          <cx:pt idx="43519">62311.5</cx:pt>
          <cx:pt idx="43520">16389</cx:pt>
          <cx:pt idx="43521">11920.5</cx:pt>
          <cx:pt idx="43522">35685</cx:pt>
          <cx:pt idx="43523">11250</cx:pt>
          <cx:pt idx="43524">25348.5</cx:pt>
          <cx:pt idx="43525">40914</cx:pt>
          <cx:pt idx="43526">43884</cx:pt>
          <cx:pt idx="43527">31126.5</cx:pt>
          <cx:pt idx="43528">21109.5</cx:pt>
          <cx:pt idx="43529">23755.5</cx:pt>
          <cx:pt idx="43530">20178</cx:pt>
          <cx:pt idx="43531">37255.5</cx:pt>
          <cx:pt idx="43532">17338.5</cx:pt>
          <cx:pt idx="43533">43429.5</cx:pt>
          <cx:pt idx="43534">40797</cx:pt>
          <cx:pt idx="43535">12375</cx:pt>
          <cx:pt idx="43536">24597</cx:pt>
          <cx:pt idx="43537">21672</cx:pt>
          <cx:pt idx="43538">14233.5</cx:pt>
          <cx:pt idx="43539">57195</cx:pt>
          <cx:pt idx="43540">53253</cx:pt>
          <cx:pt idx="43541">56029.5</cx:pt>
          <cx:pt idx="43542">33282</cx:pt>
          <cx:pt idx="43543">31279.5</cx:pt>
          <cx:pt idx="43544">20488.5</cx:pt>
          <cx:pt idx="43545">32760</cx:pt>
          <cx:pt idx="43546">24907.5</cx:pt>
          <cx:pt idx="43547">25078.5</cx:pt>
          <cx:pt idx="43548">42993</cx:pt>
          <cx:pt idx="43549">30411</cx:pt>
          <cx:pt idx="43550">28710</cx:pt>
          <cx:pt idx="43551">33025.5</cx:pt>
          <cx:pt idx="43552">35937</cx:pt>
          <cx:pt idx="43553">5476.5</cx:pt>
          <cx:pt idx="43554">51948</cx:pt>
          <cx:pt idx="43555">19867.5</cx:pt>
          <cx:pt idx="43556">30357</cx:pt>
          <cx:pt idx="43557">27000</cx:pt>
          <cx:pt idx="43558">8428.5</cx:pt>
          <cx:pt idx="43559">13500</cx:pt>
          <cx:pt idx="43560">12055.5</cx:pt>
          <cx:pt idx="43561">22500</cx:pt>
          <cx:pt idx="43562">39438</cx:pt>
          <cx:pt idx="43563">14350.5</cx:pt>
          <cx:pt idx="43564">32017.5</cx:pt>
          <cx:pt idx="43565">24997.5</cx:pt>
          <cx:pt idx="43566">30861</cx:pt>
          <cx:pt idx="43567">41098.5</cx:pt>
          <cx:pt idx="43568">54747</cx:pt>
          <cx:pt idx="43569">24331.5</cx:pt>
          <cx:pt idx="43570">31261.5</cx:pt>
          <cx:pt idx="43571">30528</cx:pt>
          <cx:pt idx="43572">42781.5</cx:pt>
          <cx:pt idx="43573">35698.5</cx:pt>
          <cx:pt idx="43574">13500</cx:pt>
          <cx:pt idx="43575">42862.5</cx:pt>
          <cx:pt idx="43576">36000</cx:pt>
          <cx:pt idx="43577">42642</cx:pt>
          <cx:pt idx="43578">24777</cx:pt>
          <cx:pt idx="43579">20997</cx:pt>
          <cx:pt idx="43580">21339</cx:pt>
          <cx:pt idx="43581">9000</cx:pt>
          <cx:pt idx="43582">17149.5</cx:pt>
          <cx:pt idx="43583">6750</cx:pt>
          <cx:pt idx="43584">31833</cx:pt>
          <cx:pt idx="43585">112500</cx:pt>
          <cx:pt idx="43586">10206</cx:pt>
          <cx:pt idx="43587">13378.5</cx:pt>
          <cx:pt idx="43588">20133</cx:pt>
          <cx:pt idx="43589">24246</cx:pt>
          <cx:pt idx="43590">49630.5</cx:pt>
          <cx:pt idx="43591">34155</cx:pt>
          <cx:pt idx="43592">32458.5</cx:pt>
          <cx:pt idx="43593">39451.5</cx:pt>
          <cx:pt idx="43594">35028</cx:pt>
          <cx:pt idx="43595">21109.5</cx:pt>
          <cx:pt idx="43596">25402.5</cx:pt>
          <cx:pt idx="43597">29979</cx:pt>
          <cx:pt idx="43598">47151</cx:pt>
          <cx:pt idx="43599">52452</cx:pt>
          <cx:pt idx="43600">10723.5</cx:pt>
          <cx:pt idx="43601">10939.5</cx:pt>
          <cx:pt idx="43602">55444.5</cx:pt>
          <cx:pt idx="43603">31500</cx:pt>
          <cx:pt idx="43604">9184.5</cx:pt>
          <cx:pt idx="43605">7875</cx:pt>
          <cx:pt idx="43606">25969.5</cx:pt>
          <cx:pt idx="43607">9675</cx:pt>
          <cx:pt idx="43608">20250</cx:pt>
          <cx:pt idx="43609">34587</cx:pt>
          <cx:pt idx="43610">16398</cx:pt>
          <cx:pt idx="43611">7398</cx:pt>
          <cx:pt idx="43612">20250</cx:pt>
          <cx:pt idx="43613">41175</cx:pt>
          <cx:pt idx="43614">20947.5</cx:pt>
          <cx:pt idx="43615">35937</cx:pt>
          <cx:pt idx="43616">24939</cx:pt>
          <cx:pt idx="43617">4383</cx:pt>
          <cx:pt idx="43618">14508</cx:pt>
          <cx:pt idx="43619">35824.5</cx:pt>
          <cx:pt idx="43620">42813</cx:pt>
          <cx:pt idx="43621">47322</cx:pt>
          <cx:pt idx="43622">13446</cx:pt>
          <cx:pt idx="43623">17932.5</cx:pt>
          <cx:pt idx="43624">36513</cx:pt>
          <cx:pt idx="43625">6511.5</cx:pt>
          <cx:pt idx="43626">32602.5</cx:pt>
          <cx:pt idx="43627">24939</cx:pt>
          <cx:pt idx="43628">34483.5</cx:pt>
          <cx:pt idx="43629">13500</cx:pt>
          <cx:pt idx="43630">67500</cx:pt>
          <cx:pt idx="43631">26703</cx:pt>
          <cx:pt idx="43632">13500</cx:pt>
          <cx:pt idx="43633">22702.5</cx:pt>
          <cx:pt idx="43634">47794.5</cx:pt>
          <cx:pt idx="43635">38497.5</cx:pt>
          <cx:pt idx="43636">11610</cx:pt>
          <cx:pt idx="43637">22527</cx:pt>
          <cx:pt idx="43638">114885</cx:pt>
          <cx:pt idx="43639">35937</cx:pt>
          <cx:pt idx="43640">8901</cx:pt>
          <cx:pt idx="43641">36513</cx:pt>
          <cx:pt idx="43642">20596.5</cx:pt>
          <cx:pt idx="43643">27679.5</cx:pt>
          <cx:pt idx="43644">26217</cx:pt>
          <cx:pt idx="43645">37516.5</cx:pt>
          <cx:pt idx="43646">59098.5</cx:pt>
          <cx:pt idx="43647">34749</cx:pt>
          <cx:pt idx="43648">24376.5</cx:pt>
          <cx:pt idx="43649">29754</cx:pt>
          <cx:pt idx="43650">9000</cx:pt>
          <cx:pt idx="43651">27000</cx:pt>
          <cx:pt idx="43652">47340</cx:pt>
          <cx:pt idx="43653">7245</cx:pt>
          <cx:pt idx="43654">9148.5</cx:pt>
          <cx:pt idx="43655">22027.5</cx:pt>
          <cx:pt idx="43656">20277</cx:pt>
          <cx:pt idx="43657">36972</cx:pt>
          <cx:pt idx="43658">19386</cx:pt>
          <cx:pt idx="43659">21919.5</cx:pt>
          <cx:pt idx="43660">24246</cx:pt>
          <cx:pt idx="43661">59094</cx:pt>
          <cx:pt idx="43662">42660</cx:pt>
          <cx:pt idx="43663">49630.5</cx:pt>
          <cx:pt idx="43664">29110.5</cx:pt>
          <cx:pt idx="43665">13684.5</cx:pt>
          <cx:pt idx="43666">21541.5</cx:pt>
          <cx:pt idx="43667">28453.5</cx:pt>
          <cx:pt idx="43668">20250</cx:pt>
          <cx:pt idx="43669">34411.5</cx:pt>
          <cx:pt idx="43670">56200.5</cx:pt>
          <cx:pt idx="43671">27679.5</cx:pt>
          <cx:pt idx="43672">11875.5</cx:pt>
          <cx:pt idx="43673">18004.5</cx:pt>
          <cx:pt idx="43674">10125</cx:pt>
          <cx:pt idx="43675">22018.5</cx:pt>
          <cx:pt idx="43676">39708</cx:pt>
          <cx:pt idx="43677">16884</cx:pt>
          <cx:pt idx="43678">39933</cx:pt>
          <cx:pt idx="43679">17235</cx:pt>
          <cx:pt idx="43680">25245</cx:pt>
          <cx:pt idx="43681">13914</cx:pt>
          <cx:pt idx="43682">16047</cx:pt>
          <cx:pt idx="43683">30280.5</cx:pt>
          <cx:pt idx="43684">13801.5</cx:pt>
          <cx:pt idx="43685">10125</cx:pt>
          <cx:pt idx="43686">34069.5</cx:pt>
          <cx:pt idx="43687">7875</cx:pt>
          <cx:pt idx="43688">27256.5</cx:pt>
          <cx:pt idx="43689">30303</cx:pt>
          <cx:pt idx="43690">6750</cx:pt>
          <cx:pt idx="43691">14791.5</cx:pt>
          <cx:pt idx="43692">44275.5</cx:pt>
          <cx:pt idx="43693">52321.5</cx:pt>
          <cx:pt idx="43694">8064</cx:pt>
          <cx:pt idx="43695">24214.5</cx:pt>
          <cx:pt idx="43696">10039.5</cx:pt>
          <cx:pt idx="43697">26689.5</cx:pt>
          <cx:pt idx="43698">36459</cx:pt>
          <cx:pt idx="43699">17338.5</cx:pt>
          <cx:pt idx="43700">5845.5</cx:pt>
          <cx:pt idx="43701">22599</cx:pt>
          <cx:pt idx="43702">52875</cx:pt>
          <cx:pt idx="43703">36454.5</cx:pt>
          <cx:pt idx="43704">28593</cx:pt>
          <cx:pt idx="43705">16294.5</cx:pt>
          <cx:pt idx="43706">26743.5</cx:pt>
          <cx:pt idx="43707">6750</cx:pt>
          <cx:pt idx="43708">26640</cx:pt>
          <cx:pt idx="43709">26446.5</cx:pt>
          <cx:pt idx="43710">40063.5</cx:pt>
          <cx:pt idx="43711">10291.5</cx:pt>
          <cx:pt idx="43712">13761</cx:pt>
          <cx:pt idx="43713">6750</cx:pt>
          <cx:pt idx="43714">42750</cx:pt>
          <cx:pt idx="43715">5602.5</cx:pt>
          <cx:pt idx="43716">11920.5</cx:pt>
          <cx:pt idx="43717">18000</cx:pt>
          <cx:pt idx="43718">18265.5</cx:pt>
          <cx:pt idx="43719">16456.5</cx:pt>
          <cx:pt idx="43720">37458</cx:pt>
          <cx:pt idx="43721">43465.5</cx:pt>
          <cx:pt idx="43722">26838</cx:pt>
          <cx:pt idx="43723">22743</cx:pt>
          <cx:pt idx="43724">11277</cx:pt>
          <cx:pt idx="43725">9000</cx:pt>
          <cx:pt idx="43726">17095.5</cx:pt>
          <cx:pt idx="43727">15399</cx:pt>
          <cx:pt idx="43728">18549</cx:pt>
          <cx:pt idx="43729">20250</cx:pt>
          <cx:pt idx="43730">29164.5</cx:pt>
          <cx:pt idx="43731">25272</cx:pt>
          <cx:pt idx="43732">22486.5</cx:pt>
          <cx:pt idx="43733">13612.5</cx:pt>
          <cx:pt idx="43734">46084.5</cx:pt>
          <cx:pt idx="43735">43987.5</cx:pt>
          <cx:pt idx="43736">11488.5</cx:pt>
          <cx:pt idx="43737">10201.5</cx:pt>
          <cx:pt idx="43738">9000</cx:pt>
          <cx:pt idx="43739">51718.5</cx:pt>
          <cx:pt idx="43740">21672</cx:pt>
          <cx:pt idx="43741">16155</cx:pt>
          <cx:pt idx="43742">45423</cx:pt>
          <cx:pt idx="43743">47322</cx:pt>
          <cx:pt idx="43744">25384.5</cx:pt>
          <cx:pt idx="43745">31788</cx:pt>
          <cx:pt idx="43746">29416.5</cx:pt>
          <cx:pt idx="43747">20299.5</cx:pt>
          <cx:pt idx="43748">9018</cx:pt>
          <cx:pt idx="43749">12303</cx:pt>
          <cx:pt idx="43750">18886.5</cx:pt>
          <cx:pt idx="43751">27702</cx:pt>
          <cx:pt idx="43752">6750</cx:pt>
          <cx:pt idx="43753">25830</cx:pt>
          <cx:pt idx="43754">36864</cx:pt>
          <cx:pt idx="43755">13918.5</cx:pt>
          <cx:pt idx="43756">19260</cx:pt>
          <cx:pt idx="43757">19854</cx:pt>
          <cx:pt idx="43758">28516.5</cx:pt>
          <cx:pt idx="43759">17820</cx:pt>
          <cx:pt idx="43760">53460</cx:pt>
          <cx:pt idx="43761">16564.5</cx:pt>
          <cx:pt idx="43762">13500</cx:pt>
          <cx:pt idx="43763">28570.5</cx:pt>
          <cx:pt idx="43764">32994</cx:pt>
          <cx:pt idx="43765">15457.5</cx:pt>
          <cx:pt idx="43766">36238.5</cx:pt>
          <cx:pt idx="43767">13500</cx:pt>
          <cx:pt idx="43768">32143.5</cx:pt>
          <cx:pt idx="43769">19300.5</cx:pt>
          <cx:pt idx="43770">9000</cx:pt>
          <cx:pt idx="43771">24750</cx:pt>
          <cx:pt idx="43772">23364</cx:pt>
          <cx:pt idx="43773">5089.5</cx:pt>
          <cx:pt idx="43774">12829.5</cx:pt>
          <cx:pt idx="43775">30100.5</cx:pt>
          <cx:pt idx="43776">25717.5</cx:pt>
          <cx:pt idx="43777">20250</cx:pt>
          <cx:pt idx="43778">24561</cx:pt>
          <cx:pt idx="43779">31302</cx:pt>
          <cx:pt idx="43780">28561.5</cx:pt>
          <cx:pt idx="43781">22419</cx:pt>
          <cx:pt idx="43782">13684.5</cx:pt>
          <cx:pt idx="43783">19476</cx:pt>
          <cx:pt idx="43784">13500</cx:pt>
          <cx:pt idx="43785">12397.5</cx:pt>
          <cx:pt idx="43786">34587</cx:pt>
          <cx:pt idx="43787">15750</cx:pt>
          <cx:pt idx="43788">18400.5</cx:pt>
          <cx:pt idx="43789">40104</cx:pt>
          <cx:pt idx="43790">10206</cx:pt>
          <cx:pt idx="43791">72607.5</cx:pt>
          <cx:pt idx="43792">38308.5</cx:pt>
          <cx:pt idx="43793">12168</cx:pt>
          <cx:pt idx="43794">4554</cx:pt>
          <cx:pt idx="43795">26946</cx:pt>
          <cx:pt idx="43796">39438</cx:pt>
          <cx:pt idx="43797">38902.5</cx:pt>
          <cx:pt idx="43798">20164.5</cx:pt>
          <cx:pt idx="43799">22261.5</cx:pt>
          <cx:pt idx="43800">41629.5</cx:pt>
          <cx:pt idx="43801">17739</cx:pt>
          <cx:pt idx="43802">24246</cx:pt>
          <cx:pt idx="43803">13774.5</cx:pt>
          <cx:pt idx="43804">23008.5</cx:pt>
          <cx:pt idx="43805">24259.5</cx:pt>
          <cx:pt idx="43806">22572</cx:pt>
          <cx:pt idx="43807">20619</cx:pt>
          <cx:pt idx="43808">25128</cx:pt>
          <cx:pt idx="43809">28503</cx:pt>
          <cx:pt idx="43810">28215</cx:pt>
          <cx:pt idx="43811">50031</cx:pt>
          <cx:pt idx="43812">26109</cx:pt>
          <cx:pt idx="43813">30285</cx:pt>
          <cx:pt idx="43814">42790.5</cx:pt>
          <cx:pt idx="43815">20250</cx:pt>
          <cx:pt idx="43816">29353.5</cx:pt>
          <cx:pt idx="43817">25618.5</cx:pt>
          <cx:pt idx="43818">10125</cx:pt>
          <cx:pt idx="43819">54283.5</cx:pt>
          <cx:pt idx="43820">28786.5</cx:pt>
          <cx:pt idx="43821">17127</cx:pt>
          <cx:pt idx="43822">23899.5</cx:pt>
          <cx:pt idx="43823">23584.5</cx:pt>
          <cx:pt idx="43824">24291</cx:pt>
          <cx:pt idx="43825">45333</cx:pt>
          <cx:pt idx="43826">28017</cx:pt>
          <cx:pt idx="43827">15277.5</cx:pt>
          <cx:pt idx="43828">36751.5</cx:pt>
          <cx:pt idx="43829">25204.5</cx:pt>
          <cx:pt idx="43830">43191</cx:pt>
          <cx:pt idx="43831">9000</cx:pt>
          <cx:pt idx="43832">21672</cx:pt>
          <cx:pt idx="43833">16875</cx:pt>
          <cx:pt idx="43834">7533</cx:pt>
          <cx:pt idx="43835">26640</cx:pt>
          <cx:pt idx="43836">34411.5</cx:pt>
          <cx:pt idx="43837">16600.5</cx:pt>
          <cx:pt idx="43838">15277.5</cx:pt>
          <cx:pt idx="43839">24561</cx:pt>
          <cx:pt idx="43840">41854.5</cx:pt>
          <cx:pt idx="43841">10053</cx:pt>
          <cx:pt idx="43842">19858.5</cx:pt>
          <cx:pt idx="43843">35523</cx:pt>
          <cx:pt idx="43844">32305.5</cx:pt>
          <cx:pt idx="43845">34587</cx:pt>
          <cx:pt idx="43846">19953</cx:pt>
          <cx:pt idx="43847">20250</cx:pt>
          <cx:pt idx="43848">41796</cx:pt>
          <cx:pt idx="43849">16096.5</cx:pt>
          <cx:pt idx="43850">46714.5</cx:pt>
          <cx:pt idx="43851">35523</cx:pt>
          <cx:pt idx="43852">41625</cx:pt>
          <cx:pt idx="43853">59094</cx:pt>
          <cx:pt idx="43854">10944</cx:pt>
          <cx:pt idx="43855">27000</cx:pt>
          <cx:pt idx="43856">48456</cx:pt>
          <cx:pt idx="43857">51817.5</cx:pt>
          <cx:pt idx="43858">39303</cx:pt>
          <cx:pt idx="43859">36292.5</cx:pt>
          <cx:pt idx="43860">13963.5</cx:pt>
          <cx:pt idx="43861">37746</cx:pt>
          <cx:pt idx="43862">31099.5</cx:pt>
          <cx:pt idx="43863">17608.5</cx:pt>
          <cx:pt idx="43864">34690.5</cx:pt>
          <cx:pt idx="43865">42714</cx:pt>
          <cx:pt idx="43866">24106.5</cx:pt>
          <cx:pt idx="43867">16564.5</cx:pt>
          <cx:pt idx="43868">16587</cx:pt>
          <cx:pt idx="43869">21919.5</cx:pt>
          <cx:pt idx="43870">5688</cx:pt>
          <cx:pt idx="43871">52978.5</cx:pt>
          <cx:pt idx="43872">16875</cx:pt>
          <cx:pt idx="43873">9000</cx:pt>
          <cx:pt idx="43874">53253</cx:pt>
          <cx:pt idx="43875">22576.5</cx:pt>
          <cx:pt idx="43876">22198.5</cx:pt>
          <cx:pt idx="43877">40320</cx:pt>
          <cx:pt idx="43878">13518</cx:pt>
          <cx:pt idx="43879">24264</cx:pt>
          <cx:pt idx="43880">23814</cx:pt>
          <cx:pt idx="43881">19867.5</cx:pt>
          <cx:pt idx="43882">35613</cx:pt>
          <cx:pt idx="43883">51543</cx:pt>
          <cx:pt idx="43884">37800</cx:pt>
          <cx:pt idx="43885">29970</cx:pt>
          <cx:pt idx="43886">28386</cx:pt>
          <cx:pt idx="43887">16699.5</cx:pt>
          <cx:pt idx="43888">29196</cx:pt>
          <cx:pt idx="43889">35239.5</cx:pt>
          <cx:pt idx="43890">7209</cx:pt>
          <cx:pt idx="43891">23494.5</cx:pt>
          <cx:pt idx="43892">16177.5</cx:pt>
          <cx:pt idx="43893">21775.5</cx:pt>
          <cx:pt idx="43894">24088.5</cx:pt>
          <cx:pt idx="43895">56920.5</cx:pt>
          <cx:pt idx="43896">26446.5</cx:pt>
          <cx:pt idx="43897">24817.5</cx:pt>
          <cx:pt idx="43898">30676.5</cx:pt>
          <cx:pt idx="43899">31432.5</cx:pt>
          <cx:pt idx="43900">34587</cx:pt>
          <cx:pt idx="43901">8779.5</cx:pt>
          <cx:pt idx="43902">9000</cx:pt>
          <cx:pt idx="43903">22747.5</cx:pt>
          <cx:pt idx="43904">13522.5</cx:pt>
          <cx:pt idx="43905">19651.5</cx:pt>
          <cx:pt idx="43906">13185</cx:pt>
          <cx:pt idx="43907">8928</cx:pt>
          <cx:pt idx="43908">19237.5</cx:pt>
          <cx:pt idx="43909">25992</cx:pt>
          <cx:pt idx="43910">9000</cx:pt>
          <cx:pt idx="43911">86944.5</cx:pt>
          <cx:pt idx="43912">36292.5</cx:pt>
          <cx:pt idx="43913">16258.5</cx:pt>
          <cx:pt idx="43914">19125</cx:pt>
          <cx:pt idx="43915">24543</cx:pt>
          <cx:pt idx="43916">15750</cx:pt>
          <cx:pt idx="43917">9000</cx:pt>
          <cx:pt idx="43918">13027.5</cx:pt>
          <cx:pt idx="43919">23494.5</cx:pt>
          <cx:pt idx="43920">28935</cx:pt>
          <cx:pt idx="43921">45720</cx:pt>
          <cx:pt idx="43922">8604</cx:pt>
          <cx:pt idx="43923">8464.5</cx:pt>
          <cx:pt idx="43924">28921.5</cx:pt>
          <cx:pt idx="43925">23625</cx:pt>
          <cx:pt idx="43926">11475</cx:pt>
          <cx:pt idx="43927">30703.5</cx:pt>
          <cx:pt idx="43928">11596.5</cx:pt>
          <cx:pt idx="43929">18000</cx:pt>
          <cx:pt idx="43930">4842</cx:pt>
          <cx:pt idx="43931">9000</cx:pt>
          <cx:pt idx="43932">22500</cx:pt>
          <cx:pt idx="43933">17019</cx:pt>
          <cx:pt idx="43934">21037.5</cx:pt>
          <cx:pt idx="43935">56713.5</cx:pt>
          <cx:pt idx="43936">11250</cx:pt>
          <cx:pt idx="43937">31189.5</cx:pt>
          <cx:pt idx="43938">7092</cx:pt>
          <cx:pt idx="43939">17235</cx:pt>
          <cx:pt idx="43940">30717</cx:pt>
          <cx:pt idx="43941">25560</cx:pt>
          <cx:pt idx="43942">32998.5</cx:pt>
          <cx:pt idx="43943">12375</cx:pt>
          <cx:pt idx="43944">22977</cx:pt>
          <cx:pt idx="43945">49072.5</cx:pt>
          <cx:pt idx="43946">38592</cx:pt>
          <cx:pt idx="43947">32877</cx:pt>
          <cx:pt idx="43948">24588</cx:pt>
          <cx:pt idx="43949">17770.5</cx:pt>
          <cx:pt idx="43950">12672</cx:pt>
          <cx:pt idx="43951">52713</cx:pt>
          <cx:pt idx="43952">31072.5</cx:pt>
          <cx:pt idx="43953">23854.5</cx:pt>
          <cx:pt idx="43954">29164.5</cx:pt>
          <cx:pt idx="43955">21892.5</cx:pt>
          <cx:pt idx="43956">26487</cx:pt>
          <cx:pt idx="43957">26320.5</cx:pt>
          <cx:pt idx="43958">9211.5</cx:pt>
          <cx:pt idx="43959">9000</cx:pt>
          <cx:pt idx="43960">31356</cx:pt>
          <cx:pt idx="43961">23724</cx:pt>
          <cx:pt idx="43962">6745.5</cx:pt>
          <cx:pt idx="43963">28917</cx:pt>
          <cx:pt idx="43964">12474</cx:pt>
          <cx:pt idx="43965">18387</cx:pt>
          <cx:pt idx="43966">12204</cx:pt>
          <cx:pt idx="43967">27499.5</cx:pt>
          <cx:pt idx="43968">38317.5</cx:pt>
          <cx:pt idx="43969">25821</cx:pt>
          <cx:pt idx="43970">14994</cx:pt>
          <cx:pt idx="43971">45247.5</cx:pt>
          <cx:pt idx="43972">23643</cx:pt>
          <cx:pt idx="43973">29650.5</cx:pt>
          <cx:pt idx="43974">33907.5</cx:pt>
          <cx:pt idx="43975">6376.5</cx:pt>
          <cx:pt idx="43976">9000</cx:pt>
          <cx:pt idx="43977">24723</cx:pt>
          <cx:pt idx="43978">24232.5</cx:pt>
          <cx:pt idx="43979">13500</cx:pt>
          <cx:pt idx="43980">51745.5</cx:pt>
          <cx:pt idx="43981">37800</cx:pt>
          <cx:pt idx="43982">15750</cx:pt>
          <cx:pt idx="43983">22491</cx:pt>
          <cx:pt idx="43984">22050</cx:pt>
          <cx:pt idx="43985">6606</cx:pt>
          <cx:pt idx="43986">17847</cx:pt>
          <cx:pt idx="43987">19039.5</cx:pt>
          <cx:pt idx="43988">24115.5</cx:pt>
          <cx:pt idx="43989">32746.5</cx:pt>
          <cx:pt idx="43990">31158</cx:pt>
          <cx:pt idx="43991">14377.5</cx:pt>
          <cx:pt idx="43992">10152</cx:pt>
          <cx:pt idx="43993">36423</cx:pt>
          <cx:pt idx="43994">65623.5</cx:pt>
          <cx:pt idx="43995">44509.5</cx:pt>
          <cx:pt idx="43996">25686</cx:pt>
          <cx:pt idx="43997">53226</cx:pt>
          <cx:pt idx="43998">28165.5</cx:pt>
          <cx:pt idx="43999">31477.5</cx:pt>
          <cx:pt idx="44000">44680.5</cx:pt>
          <cx:pt idx="44001">13270.5</cx:pt>
          <cx:pt idx="44002">12370.5</cx:pt>
          <cx:pt idx="44003">24601.5</cx:pt>
          <cx:pt idx="44004">40410</cx:pt>
          <cx:pt idx="44005">13500</cx:pt>
          <cx:pt idx="44006">19660.5</cx:pt>
          <cx:pt idx="44007">19867.5</cx:pt>
          <cx:pt idx="44008">39069</cx:pt>
          <cx:pt idx="44009">16177.5</cx:pt>
          <cx:pt idx="44010">89383.5</cx:pt>
          <cx:pt idx="44011">44514</cx:pt>
          <cx:pt idx="44012">12915</cx:pt>
          <cx:pt idx="44013">23692.5</cx:pt>
          <cx:pt idx="44014">45333</cx:pt>
          <cx:pt idx="44015">16573.5</cx:pt>
          <cx:pt idx="44016">12798</cx:pt>
          <cx:pt idx="44017">4738.5</cx:pt>
          <cx:pt idx="44018">19615.5</cx:pt>
          <cx:pt idx="44019">14670</cx:pt>
          <cx:pt idx="44020">18891</cx:pt>
          <cx:pt idx="44021">33934.5</cx:pt>
          <cx:pt idx="44022">56092.5</cx:pt>
          <cx:pt idx="44023">37669.5</cx:pt>
          <cx:pt idx="44024">33732</cx:pt>
          <cx:pt idx="44025">37800</cx:pt>
          <cx:pt idx="44026">17541</cx:pt>
          <cx:pt idx="44027">39829.5</cx:pt>
          <cx:pt idx="44028">43438.5</cx:pt>
          <cx:pt idx="44029">17865</cx:pt>
          <cx:pt idx="44030">22171.5</cx:pt>
          <cx:pt idx="44031">67500</cx:pt>
          <cx:pt idx="44032">46939.5</cx:pt>
          <cx:pt idx="44033">26284.5</cx:pt>
          <cx:pt idx="44034">17820</cx:pt>
          <cx:pt idx="44035">5044.5</cx:pt>
          <cx:pt idx="44036">9063</cx:pt>
          <cx:pt idx="44037">36459</cx:pt>
          <cx:pt idx="44038">34375.5</cx:pt>
          <cx:pt idx="44039">23319</cx:pt>
          <cx:pt idx="44040">61915.5</cx:pt>
          <cx:pt idx="44041">44748</cx:pt>
          <cx:pt idx="44042">21109.5</cx:pt>
          <cx:pt idx="44043">27517.5</cx:pt>
          <cx:pt idx="44044">20259</cx:pt>
          <cx:pt idx="44045">36855</cx:pt>
          <cx:pt idx="44046">25186.5</cx:pt>
          <cx:pt idx="44047">63508.5</cx:pt>
          <cx:pt idx="44048">22644</cx:pt>
          <cx:pt idx="44049">30397.5</cx:pt>
          <cx:pt idx="44050">29731.5</cx:pt>
          <cx:pt idx="44051">40410</cx:pt>
          <cx:pt idx="44052">13639.5</cx:pt>
          <cx:pt idx="44053">30681</cx:pt>
          <cx:pt idx="44054">27000</cx:pt>
          <cx:pt idx="44055">20803.5</cx:pt>
          <cx:pt idx="44056">16416</cx:pt>
          <cx:pt idx="44057">12757.5</cx:pt>
          <cx:pt idx="44058">53437.5</cx:pt>
          <cx:pt idx="44059">46800</cx:pt>
          <cx:pt idx="44060">13500</cx:pt>
          <cx:pt idx="44061">20137.5</cx:pt>
          <cx:pt idx="44062">27558</cx:pt>
          <cx:pt idx="44063">32895</cx:pt>
          <cx:pt idx="44064">22387.5</cx:pt>
          <cx:pt idx="44065">37201.5</cx:pt>
          <cx:pt idx="44066">13500</cx:pt>
          <cx:pt idx="44067">17739</cx:pt>
          <cx:pt idx="44068">30384</cx:pt>
          <cx:pt idx="44069">63549</cx:pt>
          <cx:pt idx="44070">25186.5</cx:pt>
          <cx:pt idx="44071">9000</cx:pt>
          <cx:pt idx="44072">32895</cx:pt>
          <cx:pt idx="44073">72607.5</cx:pt>
          <cx:pt idx="44074">31333.5</cx:pt>
          <cx:pt idx="44075">13500</cx:pt>
          <cx:pt idx="44076">11835</cx:pt>
          <cx:pt idx="44077">12442.5</cx:pt>
          <cx:pt idx="44078">33007.5</cx:pt>
          <cx:pt idx="44079">36630</cx:pt>
          <cx:pt idx="44080">52605</cx:pt>
          <cx:pt idx="44081">24300</cx:pt>
          <cx:pt idx="44082">19417.5</cx:pt>
          <cx:pt idx="44083">9000</cx:pt>
          <cx:pt idx="44084">12915</cx:pt>
          <cx:pt idx="44085">35685</cx:pt>
          <cx:pt idx="44086">24687</cx:pt>
          <cx:pt idx="44087">13500</cx:pt>
          <cx:pt idx="44088">8991</cx:pt>
          <cx:pt idx="44089">42619.5</cx:pt>
          <cx:pt idx="44090">10125</cx:pt>
          <cx:pt idx="44091">26271</cx:pt>
          <cx:pt idx="44092">16236</cx:pt>
          <cx:pt idx="44093">16078.5</cx:pt>
          <cx:pt idx="44094">20250</cx:pt>
          <cx:pt idx="44095">53172</cx:pt>
          <cx:pt idx="44096">33673.5</cx:pt>
          <cx:pt idx="44097">28638</cx:pt>
          <cx:pt idx="44098">53460</cx:pt>
          <cx:pt idx="44099">9000</cx:pt>
          <cx:pt idx="44100">24511.5</cx:pt>
          <cx:pt idx="44101">43029</cx:pt>
          <cx:pt idx="44102">10125</cx:pt>
          <cx:pt idx="44103">21699</cx:pt>
          <cx:pt idx="44104">6696</cx:pt>
          <cx:pt idx="44105">53329.5</cx:pt>
          <cx:pt idx="44106">28773</cx:pt>
          <cx:pt idx="44107">35298</cx:pt>
          <cx:pt idx="44108">36864</cx:pt>
          <cx:pt idx="44109">16006.5</cx:pt>
          <cx:pt idx="44110">12375</cx:pt>
          <cx:pt idx="44111">28134</cx:pt>
          <cx:pt idx="44112">13045.5</cx:pt>
          <cx:pt idx="44113">26451</cx:pt>
          <cx:pt idx="44114">59944.5</cx:pt>
          <cx:pt idx="44115">65011.5</cx:pt>
          <cx:pt idx="44116">11506.5</cx:pt>
          <cx:pt idx="44117">26986.5</cx:pt>
          <cx:pt idx="44118">43213.5</cx:pt>
          <cx:pt idx="44119">31410</cx:pt>
          <cx:pt idx="44120">23404.5</cx:pt>
          <cx:pt idx="44121">13360.5</cx:pt>
          <cx:pt idx="44122">30078</cx:pt>
          <cx:pt idx="44123">37651.5</cx:pt>
          <cx:pt idx="44124">36045</cx:pt>
          <cx:pt idx="44125">29173.5</cx:pt>
          <cx:pt idx="44126">21888</cx:pt>
          <cx:pt idx="44127">26662.5</cx:pt>
          <cx:pt idx="44128">20686.5</cx:pt>
          <cx:pt idx="44129">30528</cx:pt>
          <cx:pt idx="44130">27378</cx:pt>
          <cx:pt idx="44131">41679</cx:pt>
          <cx:pt idx="44132">35554.5</cx:pt>
          <cx:pt idx="44133">71568</cx:pt>
          <cx:pt idx="44134">20250</cx:pt>
          <cx:pt idx="44135">11988</cx:pt>
          <cx:pt idx="44136">18549</cx:pt>
          <cx:pt idx="44137">26770.5</cx:pt>
          <cx:pt idx="44138">26122.5</cx:pt>
          <cx:pt idx="44139">24624</cx:pt>
          <cx:pt idx="44140">12204</cx:pt>
          <cx:pt idx="44141">103378.5</cx:pt>
          <cx:pt idx="44142">23008.5</cx:pt>
          <cx:pt idx="44143">49455</cx:pt>
          <cx:pt idx="44144">21672</cx:pt>
          <cx:pt idx="44145">35824.5</cx:pt>
          <cx:pt idx="44146">29947.5</cx:pt>
          <cx:pt idx="44147">15768</cx:pt>
          <cx:pt idx="44148">16875</cx:pt>
          <cx:pt idx="44149">46701</cx:pt>
          <cx:pt idx="44150">25488</cx:pt>
          <cx:pt idx="44151">14854.5</cx:pt>
          <cx:pt idx="44152">16321.5</cx:pt>
          <cx:pt idx="44153">22216.5</cx:pt>
          <cx:pt idx="44154">36459</cx:pt>
          <cx:pt idx="44155">15835.5</cx:pt>
          <cx:pt idx="44156">28683</cx:pt>
          <cx:pt idx="44157">26446.5</cx:pt>
          <cx:pt idx="44158">31887</cx:pt>
          <cx:pt idx="44159">56925</cx:pt>
          <cx:pt idx="44160">15646.5</cx:pt>
          <cx:pt idx="44161">32148</cx:pt>
          <cx:pt idx="44162">32895</cx:pt>
          <cx:pt idx="44163">18553.5</cx:pt>
          <cx:pt idx="44164">39739.5</cx:pt>
          <cx:pt idx="44165">17455.5</cx:pt>
          <cx:pt idx="44166">19975.5</cx:pt>
          <cx:pt idx="44167">32103</cx:pt>
          <cx:pt idx="44168">23107.5</cx:pt>
          <cx:pt idx="44169">33997.5</cx:pt>
          <cx:pt idx="44170">9000</cx:pt>
          <cx:pt idx="44171">45000</cx:pt>
          <cx:pt idx="44172">14076</cx:pt>
          <cx:pt idx="44173">40189.5</cx:pt>
          <cx:pt idx="44174">15444</cx:pt>
          <cx:pt idx="44175">13090.5</cx:pt>
          <cx:pt idx="44176">27751.5</cx:pt>
          <cx:pt idx="44177">79578</cx:pt>
          <cx:pt idx="44178">17095.5</cx:pt>
          <cx:pt idx="44179">11272.5</cx:pt>
          <cx:pt idx="44180">23859</cx:pt>
          <cx:pt idx="44181">26316</cx:pt>
          <cx:pt idx="44182">10125</cx:pt>
          <cx:pt idx="44183">13500</cx:pt>
          <cx:pt idx="44184">41944.5</cx:pt>
          <cx:pt idx="44185">74407.5</cx:pt>
          <cx:pt idx="44186">23053.5</cx:pt>
          <cx:pt idx="44187">15034.5</cx:pt>
          <cx:pt idx="44188">19674</cx:pt>
          <cx:pt idx="44189">27283.5</cx:pt>
          <cx:pt idx="44190">19134</cx:pt>
          <cx:pt idx="44191">19903.5</cx:pt>
          <cx:pt idx="44192">31261.5</cx:pt>
          <cx:pt idx="44193">18972</cx:pt>
          <cx:pt idx="44194">14197.5</cx:pt>
          <cx:pt idx="44195">6750</cx:pt>
          <cx:pt idx="44196">24750</cx:pt>
          <cx:pt idx="44197">28287</cx:pt>
          <cx:pt idx="44198">53248.5</cx:pt>
          <cx:pt idx="44199">23814</cx:pt>
          <cx:pt idx="44200">23476.5</cx:pt>
          <cx:pt idx="44201">45333</cx:pt>
          <cx:pt idx="44202">35392.5</cx:pt>
          <cx:pt idx="44203">11488.5</cx:pt>
          <cx:pt idx="44204">10678.5</cx:pt>
          <cx:pt idx="44205">33394.5</cx:pt>
          <cx:pt idx="44206">21181.5</cx:pt>
          <cx:pt idx="44207">29866.5</cx:pt>
          <cx:pt idx="44208">36841.5</cx:pt>
          <cx:pt idx="44209">18387</cx:pt>
          <cx:pt idx="44210">42556.5</cx:pt>
          <cx:pt idx="44211">31905</cx:pt>
          <cx:pt idx="44212">22680</cx:pt>
          <cx:pt idx="44213">38866.5</cx:pt>
          <cx:pt idx="44214">23184</cx:pt>
          <cx:pt idx="44215">26694</cx:pt>
          <cx:pt idx="44216">12834</cx:pt>
          <cx:pt idx="44217">29376</cx:pt>
          <cx:pt idx="44218">27000</cx:pt>
          <cx:pt idx="44219">9472.5</cx:pt>
          <cx:pt idx="44220">23719.5</cx:pt>
          <cx:pt idx="44221">22630.5</cx:pt>
          <cx:pt idx="44222">27000</cx:pt>
          <cx:pt idx="44223">6750</cx:pt>
          <cx:pt idx="44224">13374</cx:pt>
          <cx:pt idx="44225">34596</cx:pt>
          <cx:pt idx="44226">28278</cx:pt>
          <cx:pt idx="44227">16875</cx:pt>
          <cx:pt idx="44228">14382</cx:pt>
          <cx:pt idx="44229">52654.5</cx:pt>
          <cx:pt idx="44230">26770.5</cx:pt>
          <cx:pt idx="44231">12217.5</cx:pt>
          <cx:pt idx="44232">31041</cx:pt>
          <cx:pt idx="44233">11169</cx:pt>
          <cx:pt idx="44234">43857</cx:pt>
          <cx:pt idx="44235">24930</cx:pt>
          <cx:pt idx="44236">22437</cx:pt>
          <cx:pt idx="44237">26509.5</cx:pt>
          <cx:pt idx="44238">30631.5</cx:pt>
          <cx:pt idx="44239">29281.5</cx:pt>
          <cx:pt idx="44240">30681</cx:pt>
          <cx:pt idx="44241">43137</cx:pt>
          <cx:pt idx="44242">44644.5</cx:pt>
          <cx:pt idx="44243">28498.5</cx:pt>
          <cx:pt idx="44244">69354</cx:pt>
          <cx:pt idx="44245">44568</cx:pt>
          <cx:pt idx="44246">4018.5</cx:pt>
          <cx:pt idx="44247">12195</cx:pt>
          <cx:pt idx="44248">20092.5</cx:pt>
          <cx:pt idx="44249">28728</cx:pt>
          <cx:pt idx="44250">17271</cx:pt>
          <cx:pt idx="44251">16713</cx:pt>
          <cx:pt idx="44252">18265.5</cx:pt>
          <cx:pt idx="44253">35824.5</cx:pt>
          <cx:pt idx="44254">12334.5</cx:pt>
          <cx:pt idx="44255">8140.5</cx:pt>
          <cx:pt idx="44256">30528</cx:pt>
          <cx:pt idx="44257">41499</cx:pt>
          <cx:pt idx="44258">33750</cx:pt>
          <cx:pt idx="44259">33250.5</cx:pt>
          <cx:pt idx="44260">23710.5</cx:pt>
          <cx:pt idx="44261">27085.5</cx:pt>
          <cx:pt idx="44262">10287</cx:pt>
          <cx:pt idx="44263">48465</cx:pt>
          <cx:pt idx="44264">23085</cx:pt>
          <cx:pt idx="44265">13131</cx:pt>
          <cx:pt idx="44266">46381.5</cx:pt>
          <cx:pt idx="44267">19300.5</cx:pt>
          <cx:pt idx="44268">30667.5</cx:pt>
          <cx:pt idx="44269">24246</cx:pt>
          <cx:pt idx="44270">17977.5</cx:pt>
          <cx:pt idx="44271">33025.5</cx:pt>
          <cx:pt idx="44272">27603</cx:pt>
          <cx:pt idx="44273">25560</cx:pt>
          <cx:pt idx="44274">29083.5</cx:pt>
          <cx:pt idx="44275">30352.5</cx:pt>
          <cx:pt idx="44276">18328.5</cx:pt>
          <cx:pt idx="44277">23053.5</cx:pt>
          <cx:pt idx="44278">17437.5</cx:pt>
          <cx:pt idx="44279">30528</cx:pt>
          <cx:pt idx="44280">19998</cx:pt>
          <cx:pt idx="44281">22689</cx:pt>
          <cx:pt idx="44282">9000</cx:pt>
          <cx:pt idx="44283">25159.5</cx:pt>
          <cx:pt idx="44284">10998</cx:pt>
          <cx:pt idx="44285">17977.5</cx:pt>
          <cx:pt idx="44286">16587</cx:pt>
          <cx:pt idx="44287">50751</cx:pt>
          <cx:pt idx="44288">39474</cx:pt>
          <cx:pt idx="44289">46786.5</cx:pt>
          <cx:pt idx="44290">23809.5</cx:pt>
          <cx:pt idx="44291">16884</cx:pt>
          <cx:pt idx="44292">13500</cx:pt>
          <cx:pt idx="44293">28890</cx:pt>
          <cx:pt idx="44294">49905</cx:pt>
          <cx:pt idx="44295">64219.5</cx:pt>
          <cx:pt idx="44296">62698.5</cx:pt>
          <cx:pt idx="44297">26217</cx:pt>
          <cx:pt idx="44298">36553.5</cx:pt>
          <cx:pt idx="44299">20227.5</cx:pt>
          <cx:pt idx="44300">16366.5</cx:pt>
          <cx:pt idx="44301">16524</cx:pt>
          <cx:pt idx="44302">21541.5</cx:pt>
          <cx:pt idx="44303">17388</cx:pt>
          <cx:pt idx="44304">24075</cx:pt>
          <cx:pt idx="44305">19345.5</cx:pt>
          <cx:pt idx="44306">36288</cx:pt>
          <cx:pt idx="44307">48865.5</cx:pt>
          <cx:pt idx="44308">58333.5</cx:pt>
          <cx:pt idx="44309">20119.5</cx:pt>
          <cx:pt idx="44310">42642</cx:pt>
          <cx:pt idx="44311">9000</cx:pt>
          <cx:pt idx="44312">44595</cx:pt>
          <cx:pt idx="44313">26779.5</cx:pt>
          <cx:pt idx="44314">18792</cx:pt>
          <cx:pt idx="44315">17037</cx:pt>
          <cx:pt idx="44316">24930</cx:pt>
          <cx:pt idx="44317">27153</cx:pt>
          <cx:pt idx="44318">17446.5</cx:pt>
          <cx:pt idx="44319">6750</cx:pt>
          <cx:pt idx="44320">30150</cx:pt>
          <cx:pt idx="44321">24592.5</cx:pt>
          <cx:pt idx="44322">57789</cx:pt>
          <cx:pt idx="44323">32017.5</cx:pt>
          <cx:pt idx="44324">36328.5</cx:pt>
          <cx:pt idx="44325">36058.5</cx:pt>
          <cx:pt idx="44326">48109.5</cx:pt>
          <cx:pt idx="44327">30393</cx:pt>
          <cx:pt idx="44328">17905.5</cx:pt>
          <cx:pt idx="44329">32017.5</cx:pt>
          <cx:pt idx="44330">18490.5</cx:pt>
          <cx:pt idx="44331">20812.5</cx:pt>
          <cx:pt idx="44332">42547.5</cx:pt>
          <cx:pt idx="44333">15579</cx:pt>
          <cx:pt idx="44334">27823.5</cx:pt>
          <cx:pt idx="44335">21888</cx:pt>
          <cx:pt idx="44336">66532.5</cx:pt>
          <cx:pt idx="44337">49603.5</cx:pt>
          <cx:pt idx="44338">28480.5</cx:pt>
          <cx:pt idx="44339">63351</cx:pt>
          <cx:pt idx="44340">17649</cx:pt>
          <cx:pt idx="44341">18733.5</cx:pt>
          <cx:pt idx="44342">14607</cx:pt>
          <cx:pt idx="44343">34636.5</cx:pt>
          <cx:pt idx="44344">32274</cx:pt>
          <cx:pt idx="44345">21370.5</cx:pt>
          <cx:pt idx="44346">24543</cx:pt>
          <cx:pt idx="44347">24750</cx:pt>
          <cx:pt idx="44348">39969</cx:pt>
          <cx:pt idx="44349">31122</cx:pt>
          <cx:pt idx="44350">57685.5</cx:pt>
          <cx:pt idx="44351">21676.5</cx:pt>
          <cx:pt idx="44352">13936.5</cx:pt>
          <cx:pt idx="44353">33025.5</cx:pt>
          <cx:pt idx="44354">19066.5</cx:pt>
          <cx:pt idx="44355">21672</cx:pt>
          <cx:pt idx="44356">25209</cx:pt>
          <cx:pt idx="44357">36081</cx:pt>
          <cx:pt idx="44358">61416</cx:pt>
          <cx:pt idx="44359">19125</cx:pt>
          <cx:pt idx="44360">28597.5</cx:pt>
          <cx:pt idx="44361">38331</cx:pt>
          <cx:pt idx="44362">47749.5</cx:pt>
          <cx:pt idx="44363">9000</cx:pt>
          <cx:pt idx="44364">26217</cx:pt>
          <cx:pt idx="44365">40320</cx:pt>
          <cx:pt idx="44366">23085</cx:pt>
          <cx:pt idx="44367">24259.5</cx:pt>
          <cx:pt idx="44368">28777.5</cx:pt>
          <cx:pt idx="44369">12478.5</cx:pt>
          <cx:pt idx="44370">36553.5</cx:pt>
          <cx:pt idx="44371">24408</cx:pt>
          <cx:pt idx="44372">17167.5</cx:pt>
          <cx:pt idx="44373">45679.5</cx:pt>
          <cx:pt idx="44374">16416</cx:pt>
          <cx:pt idx="44375">28638</cx:pt>
          <cx:pt idx="44376">16303.5</cx:pt>
          <cx:pt idx="44377">19530</cx:pt>
          <cx:pt idx="44378">37795.5</cx:pt>
          <cx:pt idx="44379">21906</cx:pt>
          <cx:pt idx="44380">24997.5</cx:pt>
          <cx:pt idx="44381">30685.5</cx:pt>
          <cx:pt idx="44382">27661.5</cx:pt>
          <cx:pt idx="44383">13500</cx:pt>
          <cx:pt idx="44384">13068</cx:pt>
          <cx:pt idx="44385">41584.5</cx:pt>
          <cx:pt idx="44386">19759.5</cx:pt>
          <cx:pt idx="44387">70713</cx:pt>
          <cx:pt idx="44388">27522</cx:pt>
          <cx:pt idx="44389">20137.5</cx:pt>
          <cx:pt idx="44390">73579.5</cx:pt>
          <cx:pt idx="44391">27153</cx:pt>
          <cx:pt idx="44392">27076.5</cx:pt>
          <cx:pt idx="44393">25393.5</cx:pt>
          <cx:pt idx="44394">18927</cx:pt>
          <cx:pt idx="44395">52623</cx:pt>
          <cx:pt idx="44396">18760.5</cx:pt>
          <cx:pt idx="44397">31653</cx:pt>
          <cx:pt idx="44398">16155</cx:pt>
          <cx:pt idx="44399">27724.5</cx:pt>
          <cx:pt idx="44400">17100</cx:pt>
          <cx:pt idx="44401">7114.5</cx:pt>
          <cx:pt idx="44402">14044.5</cx:pt>
          <cx:pt idx="44403">28723.5</cx:pt>
          <cx:pt idx="44404">34879.5</cx:pt>
          <cx:pt idx="44405">9486</cx:pt>
          <cx:pt idx="44406">38484</cx:pt>
          <cx:pt idx="44407">9000</cx:pt>
          <cx:pt idx="44408">5166</cx:pt>
          <cx:pt idx="44409">41773.5</cx:pt>
          <cx:pt idx="44410">36864</cx:pt>
          <cx:pt idx="44411">39244.5</cx:pt>
          <cx:pt idx="44412">24435</cx:pt>
          <cx:pt idx="44413">18130.5</cx:pt>
          <cx:pt idx="44414">20281.5</cx:pt>
          <cx:pt idx="44415">21105</cx:pt>
          <cx:pt idx="44416">16407</cx:pt>
          <cx:pt idx="44417">13540.5</cx:pt>
          <cx:pt idx="44418">17527.5</cx:pt>
          <cx:pt idx="44419">31905</cx:pt>
          <cx:pt idx="44420">13500</cx:pt>
          <cx:pt idx="44421">15421.5</cx:pt>
          <cx:pt idx="44422">26316</cx:pt>
          <cx:pt idx="44423">25785</cx:pt>
          <cx:pt idx="44424">32728.5</cx:pt>
          <cx:pt idx="44425">40176</cx:pt>
          <cx:pt idx="44426">39474</cx:pt>
          <cx:pt idx="44427">15772.5</cx:pt>
          <cx:pt idx="44428">30280.5</cx:pt>
          <cx:pt idx="44429">8226</cx:pt>
          <cx:pt idx="44430">53460</cx:pt>
          <cx:pt idx="44431">22437</cx:pt>
          <cx:pt idx="44432">45000</cx:pt>
          <cx:pt idx="44433">4149</cx:pt>
          <cx:pt idx="44434">12681</cx:pt>
          <cx:pt idx="44435">36148.5</cx:pt>
          <cx:pt idx="44436">36144</cx:pt>
          <cx:pt idx="44437">39604.5</cx:pt>
          <cx:pt idx="44438">25195.5</cx:pt>
          <cx:pt idx="44439">48190.5</cx:pt>
          <cx:pt idx="44440">63054</cx:pt>
          <cx:pt idx="44441">28503</cx:pt>
          <cx:pt idx="44442">16051.5</cx:pt>
          <cx:pt idx="44443">53455.5</cx:pt>
          <cx:pt idx="44444">12375</cx:pt>
          <cx:pt idx="44445">19242</cx:pt>
          <cx:pt idx="44446">36328.5</cx:pt>
          <cx:pt idx="44447">19984.5</cx:pt>
          <cx:pt idx="44448">28737</cx:pt>
          <cx:pt idx="44449">29884.5</cx:pt>
          <cx:pt idx="44450">23494.5</cx:pt>
          <cx:pt idx="44451">41836.5</cx:pt>
          <cx:pt idx="44452">47542.5</cx:pt>
          <cx:pt idx="44453">47313</cx:pt>
          <cx:pt idx="44454">25087.5</cx:pt>
          <cx:pt idx="44455">20295</cx:pt>
          <cx:pt idx="44456">4536</cx:pt>
          <cx:pt idx="44457">26284.5</cx:pt>
          <cx:pt idx="44458">26388</cx:pt>
          <cx:pt idx="44459">14548.5</cx:pt>
          <cx:pt idx="44460">28053</cx:pt>
          <cx:pt idx="44461">14886</cx:pt>
          <cx:pt idx="44462">29250</cx:pt>
          <cx:pt idx="44463">15615</cx:pt>
          <cx:pt idx="44464">27688.5</cx:pt>
          <cx:pt idx="44465">19998</cx:pt>
          <cx:pt idx="44466">49248</cx:pt>
          <cx:pt idx="44467">17869.5</cx:pt>
          <cx:pt idx="44468">44887.5</cx:pt>
          <cx:pt idx="44469">19386</cx:pt>
          <cx:pt idx="44470">6750</cx:pt>
          <cx:pt idx="44471">16524</cx:pt>
          <cx:pt idx="44472">27819</cx:pt>
          <cx:pt idx="44473">16992</cx:pt>
          <cx:pt idx="44474">25407</cx:pt>
          <cx:pt idx="44475">31495.5</cx:pt>
          <cx:pt idx="44476">12231</cx:pt>
          <cx:pt idx="44477">101538</cx:pt>
          <cx:pt idx="44478">48888</cx:pt>
          <cx:pt idx="44479">43177.5</cx:pt>
          <cx:pt idx="44480">26041.5</cx:pt>
          <cx:pt idx="44481">38155.5</cx:pt>
          <cx:pt idx="44482">18616.5</cx:pt>
          <cx:pt idx="44483">10125</cx:pt>
          <cx:pt idx="44484">29970</cx:pt>
          <cx:pt idx="44485">22018.5</cx:pt>
          <cx:pt idx="44486">20250</cx:pt>
          <cx:pt idx="44487">11812.5</cx:pt>
          <cx:pt idx="44488">24088.5</cx:pt>
          <cx:pt idx="44489">14778</cx:pt>
          <cx:pt idx="44490">6174</cx:pt>
          <cx:pt idx="44491">17073</cx:pt>
          <cx:pt idx="44492">35523</cx:pt>
          <cx:pt idx="44493">42313.5</cx:pt>
          <cx:pt idx="44494">45954</cx:pt>
          <cx:pt idx="44495">7875</cx:pt>
          <cx:pt idx="44496">32458.5</cx:pt>
          <cx:pt idx="44497">50787</cx:pt>
          <cx:pt idx="44498">20979</cx:pt>
          <cx:pt idx="44499">8356.5</cx:pt>
          <cx:pt idx="44500">11250</cx:pt>
          <cx:pt idx="44501">39501</cx:pt>
          <cx:pt idx="44502">33921</cx:pt>
          <cx:pt idx="44503">6750</cx:pt>
          <cx:pt idx="44504">29650.5</cx:pt>
          <cx:pt idx="44505">7713</cx:pt>
          <cx:pt idx="44506">6871.5</cx:pt>
          <cx:pt idx="44507">44617.5</cx:pt>
          <cx:pt idx="44508">23049</cx:pt>
          <cx:pt idx="44509">17716.5</cx:pt>
          <cx:pt idx="44510">13684.5</cx:pt>
          <cx:pt idx="44511">24246</cx:pt>
          <cx:pt idx="44512">38943</cx:pt>
          <cx:pt idx="44513">52389</cx:pt>
          <cx:pt idx="44514">36940.5</cx:pt>
          <cx:pt idx="44515">26910</cx:pt>
          <cx:pt idx="44516">16830</cx:pt>
          <cx:pt idx="44517">26739</cx:pt>
          <cx:pt idx="44518">42322.5</cx:pt>
          <cx:pt idx="44519">19557</cx:pt>
          <cx:pt idx="44520">24259.5</cx:pt>
          <cx:pt idx="44521">25393.5</cx:pt>
          <cx:pt idx="44522">27153</cx:pt>
          <cx:pt idx="44523">36162</cx:pt>
          <cx:pt idx="44524">41098.5</cx:pt>
          <cx:pt idx="44525">26901</cx:pt>
          <cx:pt idx="44526">32602.5</cx:pt>
          <cx:pt idx="44527">26446.5</cx:pt>
          <cx:pt idx="44528">19048.5</cx:pt>
          <cx:pt idx="44529">11682</cx:pt>
          <cx:pt idx="44530">23854.5</cx:pt>
          <cx:pt idx="44531">24601.5</cx:pt>
          <cx:pt idx="44532">9000</cx:pt>
          <cx:pt idx="44533">16672.5</cx:pt>
          <cx:pt idx="44534">18670.5</cx:pt>
          <cx:pt idx="44535">17077.5</cx:pt>
          <cx:pt idx="44536">16600.5</cx:pt>
          <cx:pt idx="44537">32602.5</cx:pt>
          <cx:pt idx="44538">40320</cx:pt>
          <cx:pt idx="44539">16011</cx:pt>
          <cx:pt idx="44540">33750</cx:pt>
          <cx:pt idx="44541">37768.5</cx:pt>
          <cx:pt idx="44542">18040.5</cx:pt>
          <cx:pt idx="44543">28440</cx:pt>
          <cx:pt idx="44544">10012.5</cx:pt>
          <cx:pt idx="44545">27148.5</cx:pt>
          <cx:pt idx="44546">13500</cx:pt>
          <cx:pt idx="44547">16164</cx:pt>
          <cx:pt idx="44548">31261.5</cx:pt>
          <cx:pt idx="44549">27297</cx:pt>
          <cx:pt idx="44550">47695.5</cx:pt>
          <cx:pt idx="44551">39627</cx:pt>
          <cx:pt idx="44552">25668</cx:pt>
          <cx:pt idx="44553">35613</cx:pt>
          <cx:pt idx="44554">66757.5</cx:pt>
          <cx:pt idx="44555">32602.5</cx:pt>
          <cx:pt idx="44556">8442</cx:pt>
          <cx:pt idx="44557">29353.5</cx:pt>
          <cx:pt idx="44558">48595.5</cx:pt>
          <cx:pt idx="44559">12726</cx:pt>
          <cx:pt idx="44560">43893</cx:pt>
          <cx:pt idx="44561">34911</cx:pt>
          <cx:pt idx="44562">20898</cx:pt>
          <cx:pt idx="44563">30834</cx:pt>
          <cx:pt idx="44564">43312.5</cx:pt>
          <cx:pt idx="44565">9279</cx:pt>
          <cx:pt idx="44566">10854</cx:pt>
          <cx:pt idx="44567">15880.5</cx:pt>
          <cx:pt idx="44568">36220.5</cx:pt>
          <cx:pt idx="44569">47794.5</cx:pt>
          <cx:pt idx="44570">25218</cx:pt>
          <cx:pt idx="44571">45000</cx:pt>
          <cx:pt idx="44572">52015.5</cx:pt>
          <cx:pt idx="44573">22468.5</cx:pt>
          <cx:pt idx="44574">13095</cx:pt>
          <cx:pt idx="44575">15750</cx:pt>
          <cx:pt idx="44576">49878</cx:pt>
          <cx:pt idx="44577">45625.5</cx:pt>
          <cx:pt idx="44578">28503</cx:pt>
          <cx:pt idx="44579">38331</cx:pt>
          <cx:pt idx="44580">9000</cx:pt>
          <cx:pt idx="44581">27909</cx:pt>
          <cx:pt idx="44582">37800</cx:pt>
          <cx:pt idx="44583">18594</cx:pt>
          <cx:pt idx="44584">42642</cx:pt>
          <cx:pt idx="44585">39604.5</cx:pt>
          <cx:pt idx="44586">40374</cx:pt>
          <cx:pt idx="44587">16258.5</cx:pt>
          <cx:pt idx="44588">26640</cx:pt>
          <cx:pt idx="44589">41805</cx:pt>
          <cx:pt idx="44590">27688.5</cx:pt>
          <cx:pt idx="44591">9000</cx:pt>
          <cx:pt idx="44592">26217</cx:pt>
          <cx:pt idx="44593">54823.5</cx:pt>
          <cx:pt idx="44594">13702.5</cx:pt>
          <cx:pt idx="44595">9000</cx:pt>
          <cx:pt idx="44596">12118.5</cx:pt>
          <cx:pt idx="44597">16456.5</cx:pt>
          <cx:pt idx="44598">17932.5</cx:pt>
          <cx:pt idx="44599">14242.5</cx:pt>
          <cx:pt idx="44600">22261.5</cx:pt>
          <cx:pt idx="44601">21307.5</cx:pt>
          <cx:pt idx="44602">29569.5</cx:pt>
          <cx:pt idx="44603">36459</cx:pt>
          <cx:pt idx="44604">40414.5</cx:pt>
          <cx:pt idx="44605">16222.5</cx:pt>
          <cx:pt idx="44606">14863.5</cx:pt>
          <cx:pt idx="44607">12042</cx:pt>
          <cx:pt idx="44608">27468</cx:pt>
          <cx:pt idx="44609">22500</cx:pt>
          <cx:pt idx="44610">51948</cx:pt>
          <cx:pt idx="44611">34740</cx:pt>
          <cx:pt idx="44612">13927.5</cx:pt>
          <cx:pt idx="44613">18787.5</cx:pt>
          <cx:pt idx="44614">27000</cx:pt>
          <cx:pt idx="44615">12411</cx:pt>
          <cx:pt idx="44616">37795.5</cx:pt>
          <cx:pt idx="44617">19215</cx:pt>
          <cx:pt idx="44618">16132.5</cx:pt>
          <cx:pt idx="44619">24871.5</cx:pt>
          <cx:pt idx="44620">36747</cx:pt>
          <cx:pt idx="44621">59607</cx:pt>
          <cx:pt idx="44622">31041</cx:pt>
          <cx:pt idx="44623">30384</cx:pt>
          <cx:pt idx="44624">18571.5</cx:pt>
          <cx:pt idx="44625">10125</cx:pt>
          <cx:pt idx="44626">34911</cx:pt>
          <cx:pt idx="44627">39069</cx:pt>
          <cx:pt idx="44628">26217</cx:pt>
          <cx:pt idx="44629">6750</cx:pt>
          <cx:pt idx="44630">31630.5</cx:pt>
          <cx:pt idx="44631">18364.5</cx:pt>
          <cx:pt idx="44632">16011</cx:pt>
          <cx:pt idx="44633">40765.5</cx:pt>
          <cx:pt idx="44634">20250</cx:pt>
          <cx:pt idx="44635">15988.5</cx:pt>
          <cx:pt idx="44636">32895</cx:pt>
          <cx:pt idx="44637">19332</cx:pt>
          <cx:pt idx="44638">24592.5</cx:pt>
          <cx:pt idx="44639">21600</cx:pt>
          <cx:pt idx="44640">26694</cx:pt>
          <cx:pt idx="44641">12456</cx:pt>
          <cx:pt idx="44642">21892.5</cx:pt>
          <cx:pt idx="44643">22234.5</cx:pt>
          <cx:pt idx="44644">34483.5</cx:pt>
          <cx:pt idx="44645">36027</cx:pt>
          <cx:pt idx="44646">13288.5</cx:pt>
          <cx:pt idx="44647">10363.5</cx:pt>
          <cx:pt idx="44648">16276.5</cx:pt>
          <cx:pt idx="44649">25321.5</cx:pt>
          <cx:pt idx="44650">22716</cx:pt>
          <cx:pt idx="44651">30096</cx:pt>
          <cx:pt idx="44652">47880</cx:pt>
          <cx:pt idx="44653">47322</cx:pt>
          <cx:pt idx="44654">18621</cx:pt>
          <cx:pt idx="44655">9108</cx:pt>
          <cx:pt idx="44656">33156</cx:pt>
          <cx:pt idx="44657">15151.5</cx:pt>
          <cx:pt idx="44658">48631.5</cx:pt>
          <cx:pt idx="44659">26644.5</cx:pt>
          <cx:pt idx="44660">37800</cx:pt>
          <cx:pt idx="44661">11619</cx:pt>
          <cx:pt idx="44662">9625.5</cx:pt>
          <cx:pt idx="44663">26640</cx:pt>
          <cx:pt idx="44664">15219</cx:pt>
          <cx:pt idx="44665">13761</cx:pt>
          <cx:pt idx="44666">32328</cx:pt>
          <cx:pt idx="44667">41499</cx:pt>
          <cx:pt idx="44668">49603.5</cx:pt>
          <cx:pt idx="44669">31261.5</cx:pt>
          <cx:pt idx="44670">12717</cx:pt>
          <cx:pt idx="44671">15358.5</cx:pt>
          <cx:pt idx="44672">29997</cx:pt>
          <cx:pt idx="44673">35937</cx:pt>
          <cx:pt idx="44674">32472</cx:pt>
          <cx:pt idx="44675">36940.5</cx:pt>
          <cx:pt idx="44676">28273.5</cx:pt>
          <cx:pt idx="44677">17127</cx:pt>
          <cx:pt idx="44678">31423.5</cx:pt>
          <cx:pt idx="44679">36162</cx:pt>
          <cx:pt idx="44680">20250</cx:pt>
          <cx:pt idx="44681">20250</cx:pt>
          <cx:pt idx="44682">23089.5</cx:pt>
          <cx:pt idx="44683">16627.5</cx:pt>
          <cx:pt idx="44684">24606</cx:pt>
          <cx:pt idx="44685">13365</cx:pt>
          <cx:pt idx="44686">36220.5</cx:pt>
          <cx:pt idx="44687">24255</cx:pt>
          <cx:pt idx="44688">8964</cx:pt>
          <cx:pt idx="44689">41796</cx:pt>
          <cx:pt idx="44690">9000</cx:pt>
          <cx:pt idx="44691">16848</cx:pt>
          <cx:pt idx="44692">19935</cx:pt>
          <cx:pt idx="44693">32778</cx:pt>
          <cx:pt idx="44694">30573</cx:pt>
          <cx:pt idx="44695">32143.5</cx:pt>
          <cx:pt idx="44696">27517.5</cx:pt>
          <cx:pt idx="44697">6750</cx:pt>
          <cx:pt idx="44698">20718</cx:pt>
          <cx:pt idx="44699">12375</cx:pt>
          <cx:pt idx="44700">23773.5</cx:pt>
          <cx:pt idx="44701">11250</cx:pt>
          <cx:pt idx="44702">16668</cx:pt>
          <cx:pt idx="44703">33358.5</cx:pt>
          <cx:pt idx="44704">33043.5</cx:pt>
          <cx:pt idx="44705">41917.5</cx:pt>
          <cx:pt idx="44706">19300.5</cx:pt>
          <cx:pt idx="44707">49540.5</cx:pt>
          <cx:pt idx="44708">26946</cx:pt>
          <cx:pt idx="44709">27153</cx:pt>
          <cx:pt idx="44710">9598.5</cx:pt>
          <cx:pt idx="44711">10944</cx:pt>
          <cx:pt idx="44712">10462.5</cx:pt>
          <cx:pt idx="44713">16011</cx:pt>
          <cx:pt idx="44714">20596.5</cx:pt>
          <cx:pt idx="44715">37710</cx:pt>
          <cx:pt idx="44716">6750</cx:pt>
          <cx:pt idx="44717">8703</cx:pt>
          <cx:pt idx="44718">25506</cx:pt>
          <cx:pt idx="44719">37822.5</cx:pt>
          <cx:pt idx="44720">10125</cx:pt>
          <cx:pt idx="44721">44302.5</cx:pt>
          <cx:pt idx="44722">48631.5</cx:pt>
          <cx:pt idx="44723">26770.5</cx:pt>
          <cx:pt idx="44724">9000</cx:pt>
          <cx:pt idx="44725">11695.5</cx:pt>
          <cx:pt idx="44726">23773.5</cx:pt>
          <cx:pt idx="44727">33592.5</cx:pt>
          <cx:pt idx="44728">26217</cx:pt>
          <cx:pt idx="44729">14647.5</cx:pt>
          <cx:pt idx="44730">10791</cx:pt>
          <cx:pt idx="44731">18571.5</cx:pt>
          <cx:pt idx="44732">23643</cx:pt>
          <cx:pt idx="44733">30717</cx:pt>
          <cx:pt idx="44734">9000</cx:pt>
          <cx:pt idx="44735">28840.5</cx:pt>
          <cx:pt idx="44736">17374.5</cx:pt>
          <cx:pt idx="44737">9472.5</cx:pt>
          <cx:pt idx="44738">13545</cx:pt>
          <cx:pt idx="44739">29709</cx:pt>
          <cx:pt idx="44740">29745</cx:pt>
          <cx:pt idx="44741">40500</cx:pt>
          <cx:pt idx="44742">22455</cx:pt>
          <cx:pt idx="44743">18103.5</cx:pt>
          <cx:pt idx="44744">23260.5</cx:pt>
          <cx:pt idx="44745">16164</cx:pt>
          <cx:pt idx="44746">16753.5</cx:pt>
          <cx:pt idx="44747">29866.5</cx:pt>
          <cx:pt idx="44748">56029.5</cx:pt>
          <cx:pt idx="44749">24300</cx:pt>
          <cx:pt idx="44750">56092.5</cx:pt>
          <cx:pt idx="44751">13500</cx:pt>
          <cx:pt idx="44752">21244.5</cx:pt>
          <cx:pt idx="44753">27054</cx:pt>
          <cx:pt idx="44754">31653</cx:pt>
          <cx:pt idx="44755">26640</cx:pt>
          <cx:pt idx="44756">21190.5</cx:pt>
          <cx:pt idx="44757">56092.5</cx:pt>
          <cx:pt idx="44758">28386</cx:pt>
          <cx:pt idx="44759">26217</cx:pt>
          <cx:pt idx="44760">13500</cx:pt>
          <cx:pt idx="44761">7092</cx:pt>
          <cx:pt idx="44762">15178.5</cx:pt>
          <cx:pt idx="44763">27189</cx:pt>
          <cx:pt idx="44764">9000</cx:pt>
          <cx:pt idx="44765">35694</cx:pt>
          <cx:pt idx="44766">26793</cx:pt>
          <cx:pt idx="44767">24939</cx:pt>
          <cx:pt idx="44768">23958</cx:pt>
          <cx:pt idx="44769">27549</cx:pt>
          <cx:pt idx="44770">23665.5</cx:pt>
          <cx:pt idx="44771">16083</cx:pt>
          <cx:pt idx="44772">23931</cx:pt>
          <cx:pt idx="44773">21550.5</cx:pt>
          <cx:pt idx="44774">24723</cx:pt>
          <cx:pt idx="44775">21294</cx:pt>
          <cx:pt idx="44776">7330.5</cx:pt>
          <cx:pt idx="44777">24696</cx:pt>
          <cx:pt idx="44778">18405</cx:pt>
          <cx:pt idx="44779">16852.5</cx:pt>
          <cx:pt idx="44780">15331.5</cx:pt>
          <cx:pt idx="44781">19435.5</cx:pt>
          <cx:pt idx="44782">29862</cx:pt>
          <cx:pt idx="44783">25389</cx:pt>
          <cx:pt idx="44784">20250</cx:pt>
          <cx:pt idx="44785">14220</cx:pt>
          <cx:pt idx="44786">45333</cx:pt>
          <cx:pt idx="44787">20250</cx:pt>
          <cx:pt idx="44788">36229.5</cx:pt>
          <cx:pt idx="44789">25542</cx:pt>
          <cx:pt idx="44790">46161</cx:pt>
          <cx:pt idx="44791">4572</cx:pt>
          <cx:pt idx="44792">5391</cx:pt>
          <cx:pt idx="44793">33376.5</cx:pt>
          <cx:pt idx="44794">21001.5</cx:pt>
          <cx:pt idx="44795">40635</cx:pt>
          <cx:pt idx="44796">39901.5</cx:pt>
          <cx:pt idx="44797">9000</cx:pt>
          <cx:pt idx="44798">16627.5</cx:pt>
          <cx:pt idx="44799">31522.5</cx:pt>
          <cx:pt idx="44800">22131</cx:pt>
          <cx:pt idx="44801">34245</cx:pt>
          <cx:pt idx="44802">9000</cx:pt>
          <cx:pt idx="44803">25330.5</cx:pt>
          <cx:pt idx="44804">14647.5</cx:pt>
          <cx:pt idx="44805">24462</cx:pt>
          <cx:pt idx="44806">13765.5</cx:pt>
          <cx:pt idx="44807">32364</cx:pt>
          <cx:pt idx="44808">32278.5</cx:pt>
          <cx:pt idx="44809">40657.5</cx:pt>
          <cx:pt idx="44810">9000</cx:pt>
          <cx:pt idx="44811">19386</cx:pt>
          <cx:pt idx="44812">49338</cx:pt>
          <cx:pt idx="44813">23872.5</cx:pt>
          <cx:pt idx="44814">26838</cx:pt>
          <cx:pt idx="44815">41692.5</cx:pt>
          <cx:pt idx="44816">39474</cx:pt>
          <cx:pt idx="44817">20799</cx:pt>
          <cx:pt idx="44818">8986.5</cx:pt>
          <cx:pt idx="44819">26518.5</cx:pt>
          <cx:pt idx="44820">37494</cx:pt>
          <cx:pt idx="44821">27189</cx:pt>
          <cx:pt idx="44822">36976.5</cx:pt>
          <cx:pt idx="44823">29862</cx:pt>
          <cx:pt idx="44824">25807.5</cx:pt>
          <cx:pt idx="44825">25272</cx:pt>
          <cx:pt idx="44826">41485.5</cx:pt>
          <cx:pt idx="44827">21388.5</cx:pt>
          <cx:pt idx="44828">30492</cx:pt>
          <cx:pt idx="44829">37822.5</cx:pt>
          <cx:pt idx="44830">4702.5</cx:pt>
          <cx:pt idx="44831">6912</cx:pt>
          <cx:pt idx="44832">40761</cx:pt>
          <cx:pt idx="44833">24907.5</cx:pt>
          <cx:pt idx="44834">12964.5</cx:pt>
          <cx:pt idx="44835">32877</cx:pt>
          <cx:pt idx="44836">13914</cx:pt>
          <cx:pt idx="44837">5616</cx:pt>
          <cx:pt idx="44838">36445.5</cx:pt>
          <cx:pt idx="44839">21640.5</cx:pt>
          <cx:pt idx="44840">38740.5</cx:pt>
          <cx:pt idx="44841">6129</cx:pt>
          <cx:pt idx="44842">56290.5</cx:pt>
          <cx:pt idx="44843">26217</cx:pt>
          <cx:pt idx="44844">30069</cx:pt>
          <cx:pt idx="44845">41692.5</cx:pt>
          <cx:pt idx="44846">35869.5</cx:pt>
          <cx:pt idx="44847">22311</cx:pt>
          <cx:pt idx="44848">39249</cx:pt>
          <cx:pt idx="44849">35392.5</cx:pt>
          <cx:pt idx="44850">26518.5</cx:pt>
          <cx:pt idx="44851">36459</cx:pt>
          <cx:pt idx="44852">11938.5</cx:pt>
          <cx:pt idx="44853">13500</cx:pt>
          <cx:pt idx="44854">34704</cx:pt>
          <cx:pt idx="44855">51268.5</cx:pt>
          <cx:pt idx="44856">34911</cx:pt>
          <cx:pt idx="44857">29902.5</cx:pt>
          <cx:pt idx="44858">20785.5</cx:pt>
          <cx:pt idx="44859">19926</cx:pt>
          <cx:pt idx="44860">11412</cx:pt>
          <cx:pt idx="44861">17244</cx:pt>
          <cx:pt idx="44862">25969.5</cx:pt>
          <cx:pt idx="44863">9148.5</cx:pt>
          <cx:pt idx="44864">8302.5</cx:pt>
          <cx:pt idx="44865">9387</cx:pt>
          <cx:pt idx="44866">25411.5</cx:pt>
          <cx:pt idx="44867">58153.5</cx:pt>
          <cx:pt idx="44868">34596</cx:pt>
          <cx:pt idx="44869">9000</cx:pt>
          <cx:pt idx="44870">13500</cx:pt>
          <cx:pt idx="44871">16875</cx:pt>
          <cx:pt idx="44872">6750</cx:pt>
          <cx:pt idx="44873">16573.5</cx:pt>
          <cx:pt idx="44874">30487.5</cx:pt>
          <cx:pt idx="44875">28498.5</cx:pt>
          <cx:pt idx="44876">16119</cx:pt>
          <cx:pt idx="44877">48631.5</cx:pt>
          <cx:pt idx="44878">35653.5</cx:pt>
          <cx:pt idx="44879">10179</cx:pt>
          <cx:pt idx="44880">59922</cx:pt>
          <cx:pt idx="44881">9000</cx:pt>
          <cx:pt idx="44882">20763</cx:pt>
          <cx:pt idx="44883">26217</cx:pt>
          <cx:pt idx="44884">30240</cx:pt>
          <cx:pt idx="44885">17527.5</cx:pt>
          <cx:pt idx="44886">28332</cx:pt>
          <cx:pt idx="44887">13963.5</cx:pt>
          <cx:pt idx="44888">26770.5</cx:pt>
          <cx:pt idx="44889">25407</cx:pt>
          <cx:pt idx="44890">14931</cx:pt>
          <cx:pt idx="44891">42264</cx:pt>
          <cx:pt idx="44892">11875.5</cx:pt>
          <cx:pt idx="44893">31653</cx:pt>
          <cx:pt idx="44894">43546.5</cx:pt>
          <cx:pt idx="44895">13045.5</cx:pt>
          <cx:pt idx="44896">26284.5</cx:pt>
          <cx:pt idx="44897">11101.5</cx:pt>
          <cx:pt idx="44898">24894</cx:pt>
          <cx:pt idx="44899">12010.5</cx:pt>
          <cx:pt idx="44900">26217</cx:pt>
          <cx:pt idx="44901">25272</cx:pt>
          <cx:pt idx="44902">90436.5</cx:pt>
          <cx:pt idx="44903">13500</cx:pt>
          <cx:pt idx="44904">34245</cx:pt>
          <cx:pt idx="44905">14742</cx:pt>
          <cx:pt idx="44906">19953</cx:pt>
          <cx:pt idx="44907">13068</cx:pt>
          <cx:pt idx="44908">11362.5</cx:pt>
          <cx:pt idx="44909">36864</cx:pt>
          <cx:pt idx="44910">22603.5</cx:pt>
          <cx:pt idx="44911">15061.5</cx:pt>
          <cx:pt idx="44912">12694.5</cx:pt>
          <cx:pt idx="44913">10413</cx:pt>
          <cx:pt idx="44914">20484</cx:pt>
          <cx:pt idx="44915">30816</cx:pt>
          <cx:pt idx="44916">11196</cx:pt>
          <cx:pt idx="44917">60592.5</cx:pt>
          <cx:pt idx="44918">7776</cx:pt>
          <cx:pt idx="44919">19183.5</cx:pt>
          <cx:pt idx="44920">22500</cx:pt>
          <cx:pt idx="44921">16875</cx:pt>
          <cx:pt idx="44922">26595</cx:pt>
          <cx:pt idx="44923">39127.5</cx:pt>
          <cx:pt idx="44924">24876</cx:pt>
          <cx:pt idx="44925">27652.5</cx:pt>
          <cx:pt idx="44926">74286</cx:pt>
          <cx:pt idx="44927">28125</cx:pt>
          <cx:pt idx="44928">38227.5</cx:pt>
          <cx:pt idx="44929">15871.5</cx:pt>
          <cx:pt idx="44930">40239</cx:pt>
          <cx:pt idx="44931">51651</cx:pt>
          <cx:pt idx="44932">30078</cx:pt>
          <cx:pt idx="44933">30136.5</cx:pt>
          <cx:pt idx="44934">27148.5</cx:pt>
          <cx:pt idx="44935">37255.5</cx:pt>
          <cx:pt idx="44936">40320</cx:pt>
          <cx:pt idx="44937">13369.5</cx:pt>
          <cx:pt idx="44938">26356.5</cx:pt>
          <cx:pt idx="44939">26833.5</cx:pt>
          <cx:pt idx="44940">4608</cx:pt>
          <cx:pt idx="44941">7875</cx:pt>
          <cx:pt idx="44942">13500</cx:pt>
          <cx:pt idx="44943">48631.5</cx:pt>
          <cx:pt idx="44944">32355</cx:pt>
          <cx:pt idx="44945">24543</cx:pt>
          <cx:pt idx="44946">49216.5</cx:pt>
          <cx:pt idx="44947">13500</cx:pt>
          <cx:pt idx="44948">22725</cx:pt>
          <cx:pt idx="44949">39609</cx:pt>
          <cx:pt idx="44950">22621.5</cx:pt>
          <cx:pt idx="44951">44406</cx:pt>
          <cx:pt idx="44952">45045</cx:pt>
          <cx:pt idx="44953">28782</cx:pt>
          <cx:pt idx="44954">22626</cx:pt>
          <cx:pt idx="44955">13500</cx:pt>
          <cx:pt idx="44956">29875.5</cx:pt>
          <cx:pt idx="44957">16807.5</cx:pt>
          <cx:pt idx="44958">21906</cx:pt>
          <cx:pt idx="44959">38736</cx:pt>
          <cx:pt idx="44960">20209.5</cx:pt>
          <cx:pt idx="44961">22257</cx:pt>
          <cx:pt idx="44962">22842</cx:pt>
          <cx:pt idx="44963">11223</cx:pt>
          <cx:pt idx="44964">44748</cx:pt>
          <cx:pt idx="44965">8154</cx:pt>
          <cx:pt idx="44966">18238.5</cx:pt>
          <cx:pt idx="44967">36265.5</cx:pt>
          <cx:pt idx="44968">23035.5</cx:pt>
          <cx:pt idx="44969">36265.5</cx:pt>
          <cx:pt idx="44970">18234</cx:pt>
          <cx:pt idx="44971">48501</cx:pt>
          <cx:pt idx="44972">30676.5</cx:pt>
          <cx:pt idx="44973">30906</cx:pt>
          <cx:pt idx="44974">16983</cx:pt>
          <cx:pt idx="44975">14998.5</cx:pt>
          <cx:pt idx="44976">24448.5</cx:pt>
          <cx:pt idx="44977">10822.5</cx:pt>
          <cx:pt idx="44978">14548.5</cx:pt>
          <cx:pt idx="44979">29250</cx:pt>
          <cx:pt idx="44980">27256.5</cx:pt>
          <cx:pt idx="44981">21618</cx:pt>
          <cx:pt idx="44982">15966</cx:pt>
          <cx:pt idx="44983">46161</cx:pt>
          <cx:pt idx="44984">37246.5</cx:pt>
          <cx:pt idx="44985">31261.5</cx:pt>
          <cx:pt idx="44986">26640</cx:pt>
          <cx:pt idx="44987">27009</cx:pt>
          <cx:pt idx="44988">29250</cx:pt>
          <cx:pt idx="44989">34686</cx:pt>
          <cx:pt idx="44990">13288.5</cx:pt>
          <cx:pt idx="44991">37800</cx:pt>
          <cx:pt idx="44992">22977</cx:pt>
          <cx:pt idx="44993">26217</cx:pt>
          <cx:pt idx="44994">19998</cx:pt>
          <cx:pt idx="44995">16875</cx:pt>
          <cx:pt idx="44996">23643</cx:pt>
          <cx:pt idx="44997">16825.5</cx:pt>
          <cx:pt idx="44998">33700.5</cx:pt>
          <cx:pt idx="44999">39321</cx:pt>
          <cx:pt idx="45000">62181</cx:pt>
          <cx:pt idx="45001">26397</cx:pt>
          <cx:pt idx="45002">19926</cx:pt>
          <cx:pt idx="45003">34114.5</cx:pt>
          <cx:pt idx="45004">20394</cx:pt>
          <cx:pt idx="45005">10210.5</cx:pt>
          <cx:pt idx="45006">32602.5</cx:pt>
          <cx:pt idx="45007">27193.5</cx:pt>
          <cx:pt idx="45008">30370.5</cx:pt>
          <cx:pt idx="45009">25969.5</cx:pt>
          <cx:pt idx="45010">38767.5</cx:pt>
          <cx:pt idx="45011">31540.5</cx:pt>
          <cx:pt idx="45012">36927</cx:pt>
          <cx:pt idx="45013">18130.5</cx:pt>
          <cx:pt idx="45014">35617.5</cx:pt>
          <cx:pt idx="45015">39469.5</cx:pt>
          <cx:pt idx="45016">31306.5</cx:pt>
          <cx:pt idx="45017">18972</cx:pt>
          <cx:pt idx="45018">30870</cx:pt>
          <cx:pt idx="45019">8784</cx:pt>
          <cx:pt idx="45020">16456.5</cx:pt>
          <cx:pt idx="45021">22383</cx:pt>
          <cx:pt idx="45022">14872.5</cx:pt>
          <cx:pt idx="45023">16852.5</cx:pt>
          <cx:pt idx="45024">23494.5</cx:pt>
          <cx:pt idx="45025">22599</cx:pt>
          <cx:pt idx="45026">18387</cx:pt>
          <cx:pt idx="45027">19647</cx:pt>
          <cx:pt idx="45028">16582.5</cx:pt>
          <cx:pt idx="45029">32017.5</cx:pt>
          <cx:pt idx="45030">29668.5</cx:pt>
          <cx:pt idx="45031">34911</cx:pt>
          <cx:pt idx="45032">39307.5</cx:pt>
          <cx:pt idx="45033">51138</cx:pt>
          <cx:pt idx="45034">7245</cx:pt>
          <cx:pt idx="45035">22630.5</cx:pt>
          <cx:pt idx="45036">16006.5</cx:pt>
          <cx:pt idx="45037">12852</cx:pt>
          <cx:pt idx="45038">19206</cx:pt>
          <cx:pt idx="45039">64953</cx:pt>
          <cx:pt idx="45040">45954</cx:pt>
          <cx:pt idx="45041">39105</cx:pt>
          <cx:pt idx="45042">30091.5</cx:pt>
          <cx:pt idx="45043">6750</cx:pt>
          <cx:pt idx="45044">29875.5</cx:pt>
          <cx:pt idx="45045">39780</cx:pt>
          <cx:pt idx="45046">34690.5</cx:pt>
          <cx:pt idx="45047">33273</cx:pt>
          <cx:pt idx="45048">19039.5</cx:pt>
          <cx:pt idx="45049">40063.5</cx:pt>
          <cx:pt idx="45050">30204</cx:pt>
          <cx:pt idx="45051">21906</cx:pt>
          <cx:pt idx="45052">20250</cx:pt>
          <cx:pt idx="45053">21775.5</cx:pt>
          <cx:pt idx="45054">49972.5</cx:pt>
          <cx:pt idx="45055">16456.5</cx:pt>
          <cx:pt idx="45056">11677.5</cx:pt>
          <cx:pt idx="45057">36459</cx:pt>
          <cx:pt idx="45058">22050</cx:pt>
          <cx:pt idx="45059">20146.5</cx:pt>
          <cx:pt idx="45060">26793</cx:pt>
          <cx:pt idx="45061">37800</cx:pt>
          <cx:pt idx="45062">36288</cx:pt>
          <cx:pt idx="45063">28782</cx:pt>
          <cx:pt idx="45064">26370</cx:pt>
          <cx:pt idx="45065">28399.5</cx:pt>
          <cx:pt idx="45066">48546</cx:pt>
          <cx:pt idx="45067">16537.5</cx:pt>
          <cx:pt idx="45068">16164</cx:pt>
          <cx:pt idx="45069">28953</cx:pt>
          <cx:pt idx="45070">27481.5</cx:pt>
          <cx:pt idx="45071">28417.5</cx:pt>
          <cx:pt idx="45072">16213.5</cx:pt>
          <cx:pt idx="45073">14625</cx:pt>
          <cx:pt idx="45074">16011</cx:pt>
          <cx:pt idx="45075">52690.5</cx:pt>
          <cx:pt idx="45076">9994.5</cx:pt>
          <cx:pt idx="45077">13500</cx:pt>
          <cx:pt idx="45078">21010.5</cx:pt>
          <cx:pt idx="45079">27175.5</cx:pt>
          <cx:pt idx="45080">29700</cx:pt>
          <cx:pt idx="45081">15790.5</cx:pt>
          <cx:pt idx="45082">19647</cx:pt>
          <cx:pt idx="45083">21888</cx:pt>
          <cx:pt idx="45084">18810</cx:pt>
          <cx:pt idx="45085">16092</cx:pt>
          <cx:pt idx="45086">45283.5</cx:pt>
          <cx:pt idx="45087">17446.5</cx:pt>
          <cx:pt idx="45088">29205</cx:pt>
          <cx:pt idx="45089">7204.5</cx:pt>
          <cx:pt idx="45090">9000</cx:pt>
          <cx:pt idx="45091">9346.5</cx:pt>
          <cx:pt idx="45092">10323</cx:pt>
          <cx:pt idx="45093">19444.5</cx:pt>
          <cx:pt idx="45094">11250</cx:pt>
          <cx:pt idx="45095">21739.5</cx:pt>
          <cx:pt idx="45096">27292.5</cx:pt>
          <cx:pt idx="45097">40671</cx:pt>
          <cx:pt idx="45098">24750</cx:pt>
          <cx:pt idx="45099">22500</cx:pt>
          <cx:pt idx="45100">40252.5</cx:pt>
          <cx:pt idx="45101">17595</cx:pt>
          <cx:pt idx="45102">32017.5</cx:pt>
          <cx:pt idx="45103">19548</cx:pt>
          <cx:pt idx="45104">42138</cx:pt>
          <cx:pt idx="45105">11272.5</cx:pt>
          <cx:pt idx="45106">39627</cx:pt>
          <cx:pt idx="45107">21775.5</cx:pt>
          <cx:pt idx="45108">20079</cx:pt>
          <cx:pt idx="45109">22599</cx:pt>
          <cx:pt idx="45110">18589.5</cx:pt>
          <cx:pt idx="45111">15448.5</cx:pt>
          <cx:pt idx="45112">39307.5</cx:pt>
          <cx:pt idx="45113">13639.5</cx:pt>
          <cx:pt idx="45114">27193.5</cx:pt>
          <cx:pt idx="45115">44752.5</cx:pt>
          <cx:pt idx="45116">48955.5</cx:pt>
          <cx:pt idx="45117">32895</cx:pt>
          <cx:pt idx="45118">38367</cx:pt>
          <cx:pt idx="45119">24732</cx:pt>
          <cx:pt idx="45120">21127.5</cx:pt>
          <cx:pt idx="45121">25114.5</cx:pt>
          <cx:pt idx="45122">9000</cx:pt>
          <cx:pt idx="45123">24628.5</cx:pt>
          <cx:pt idx="45124">13351.5</cx:pt>
          <cx:pt idx="45125">31707</cx:pt>
          <cx:pt idx="45126">12375</cx:pt>
          <cx:pt idx="45127">10678.5</cx:pt>
          <cx:pt idx="45128">41323.5</cx:pt>
          <cx:pt idx="45129">14233.5</cx:pt>
          <cx:pt idx="45130">25479</cx:pt>
          <cx:pt idx="45131">34114.5</cx:pt>
          <cx:pt idx="45132">9000</cx:pt>
          <cx:pt idx="45133">22099.5</cx:pt>
          <cx:pt idx="45134">15021</cx:pt>
          <cx:pt idx="45135">10822.5</cx:pt>
          <cx:pt idx="45136">22018.5</cx:pt>
          <cx:pt idx="45137">26316</cx:pt>
          <cx:pt idx="45138">36229.5</cx:pt>
          <cx:pt idx="45139">34353</cx:pt>
          <cx:pt idx="45140">39096</cx:pt>
          <cx:pt idx="45141">13923</cx:pt>
          <cx:pt idx="45142">39712.5</cx:pt>
          <cx:pt idx="45143">6750</cx:pt>
          <cx:pt idx="45144">13963.5</cx:pt>
          <cx:pt idx="45145">28273.5</cx:pt>
          <cx:pt idx="45146">22018.5</cx:pt>
          <cx:pt idx="45147">22221</cx:pt>
          <cx:pt idx="45148">35253</cx:pt>
          <cx:pt idx="45149">37309.5</cx:pt>
          <cx:pt idx="45150">22018.5</cx:pt>
          <cx:pt idx="45151">17122.5</cx:pt>
          <cx:pt idx="45152">19381.5</cx:pt>
          <cx:pt idx="45153">31167</cx:pt>
          <cx:pt idx="45154">28480.5</cx:pt>
          <cx:pt idx="45155">39127.5</cx:pt>
          <cx:pt idx="45156">16875</cx:pt>
          <cx:pt idx="45157">21888</cx:pt>
          <cx:pt idx="45158">26532</cx:pt>
          <cx:pt idx="45159">11155.5</cx:pt>
          <cx:pt idx="45160">15646.5</cx:pt>
          <cx:pt idx="45161">31500</cx:pt>
          <cx:pt idx="45162">23562</cx:pt>
          <cx:pt idx="45163">17815.5</cx:pt>
          <cx:pt idx="45164">22662</cx:pt>
          <cx:pt idx="45165">38947.5</cx:pt>
          <cx:pt idx="45166">10921.5</cx:pt>
          <cx:pt idx="45167">21163.5</cx:pt>
          <cx:pt idx="45168">23931</cx:pt>
          <cx:pt idx="45169">29160</cx:pt>
          <cx:pt idx="45170">13792.5</cx:pt>
          <cx:pt idx="45171">16681.5</cx:pt>
          <cx:pt idx="45172">9000</cx:pt>
          <cx:pt idx="45173">20866.5</cx:pt>
          <cx:pt idx="45174">17527.5</cx:pt>
          <cx:pt idx="45175">9922.5</cx:pt>
          <cx:pt idx="45176">14611.5</cx:pt>
          <cx:pt idx="45177">28179</cx:pt>
          <cx:pt idx="45178">8212.5</cx:pt>
          <cx:pt idx="45179">24439.5</cx:pt>
          <cx:pt idx="45180">22977</cx:pt>
          <cx:pt idx="45181">27202.5</cx:pt>
          <cx:pt idx="45182">29745</cx:pt>
          <cx:pt idx="45183">30528</cx:pt>
          <cx:pt idx="45184">14296.5</cx:pt>
          <cx:pt idx="45185">31018.5</cx:pt>
          <cx:pt idx="45186">22018.5</cx:pt>
          <cx:pt idx="45187">28759.5</cx:pt>
          <cx:pt idx="45188">19305</cx:pt>
          <cx:pt idx="45189">66357</cx:pt>
          <cx:pt idx="45190">10836</cx:pt>
          <cx:pt idx="45191">8482.5</cx:pt>
          <cx:pt idx="45192">23494.5</cx:pt>
          <cx:pt idx="45193">18931.5</cx:pt>
          <cx:pt idx="45194">27058.5</cx:pt>
          <cx:pt idx="45195">17761.5</cx:pt>
          <cx:pt idx="45196">21906</cx:pt>
          <cx:pt idx="45197">16033.5</cx:pt>
          <cx:pt idx="45198">50787</cx:pt>
          <cx:pt idx="45199">27850.5</cx:pt>
          <cx:pt idx="45200">16807.5</cx:pt>
          <cx:pt idx="45201">14305.5</cx:pt>
          <cx:pt idx="45202">10125</cx:pt>
          <cx:pt idx="45203">17149.5</cx:pt>
          <cx:pt idx="45204">20920.5</cx:pt>
          <cx:pt idx="45205">25078.5</cx:pt>
          <cx:pt idx="45206">24201</cx:pt>
          <cx:pt idx="45207">33394.5</cx:pt>
          <cx:pt idx="45208">21469.5</cx:pt>
          <cx:pt idx="45209">35937</cx:pt>
          <cx:pt idx="45210">52708.5</cx:pt>
          <cx:pt idx="45211">27009</cx:pt>
          <cx:pt idx="45212">16875</cx:pt>
          <cx:pt idx="45213">29884.5</cx:pt>
          <cx:pt idx="45214">4873.5</cx:pt>
          <cx:pt idx="45215">26815.5</cx:pt>
          <cx:pt idx="45216">16258.5</cx:pt>
          <cx:pt idx="45217">37053</cx:pt>
          <cx:pt idx="45218">24592.5</cx:pt>
          <cx:pt idx="45219">13090.5</cx:pt>
          <cx:pt idx="45220">26307</cx:pt>
          <cx:pt idx="45221">37296</cx:pt>
          <cx:pt idx="45222">14364</cx:pt>
          <cx:pt idx="45223">13500</cx:pt>
          <cx:pt idx="45224">48595.5</cx:pt>
          <cx:pt idx="45225">53712</cx:pt>
          <cx:pt idx="45226">41760</cx:pt>
          <cx:pt idx="45227">12375</cx:pt>
          <cx:pt idx="45228">30924</cx:pt>
          <cx:pt idx="45229">19737</cx:pt>
          <cx:pt idx="45230">56290.5</cx:pt>
          <cx:pt idx="45231">13963.5</cx:pt>
          <cx:pt idx="45232">41926.5</cx:pt>
          <cx:pt idx="45233">54364.5</cx:pt>
          <cx:pt idx="45234">37125</cx:pt>
          <cx:pt idx="45235">36643.5</cx:pt>
          <cx:pt idx="45236">67500</cx:pt>
          <cx:pt idx="45237">20160</cx:pt>
          <cx:pt idx="45238">44221.5</cx:pt>
          <cx:pt idx="45239">18391.5</cx:pt>
          <cx:pt idx="45240">21087</cx:pt>
          <cx:pt idx="45241">22878</cx:pt>
          <cx:pt idx="45242">31059</cx:pt>
          <cx:pt idx="45243">52092</cx:pt>
          <cx:pt idx="45244">21919.5</cx:pt>
          <cx:pt idx="45245">31077</cx:pt>
          <cx:pt idx="45246">12190.5</cx:pt>
          <cx:pt idx="45247">11101.5</cx:pt>
          <cx:pt idx="45248">16380</cx:pt>
          <cx:pt idx="45249">34375.5</cx:pt>
          <cx:pt idx="45250">22018.5</cx:pt>
          <cx:pt idx="45251">52191</cx:pt>
          <cx:pt idx="45252">38263.5</cx:pt>
          <cx:pt idx="45253">17806.5</cx:pt>
          <cx:pt idx="45254">47664</cx:pt>
          <cx:pt idx="45255">31500</cx:pt>
          <cx:pt idx="45256">14976</cx:pt>
          <cx:pt idx="45257">18868.5</cx:pt>
          <cx:pt idx="45258">9000</cx:pt>
          <cx:pt idx="45259">26316</cx:pt>
          <cx:pt idx="45260">62847</cx:pt>
          <cx:pt idx="45261">32053.5</cx:pt>
          <cx:pt idx="45262">34308</cx:pt>
          <cx:pt idx="45263">13500</cx:pt>
          <cx:pt idx="45264">39825</cx:pt>
          <cx:pt idx="45265">38133</cx:pt>
          <cx:pt idx="45266">8356.5</cx:pt>
          <cx:pt idx="45267">36459</cx:pt>
          <cx:pt idx="45268">28107</cx:pt>
          <cx:pt idx="45269">14620.5</cx:pt>
          <cx:pt idx="45270">12640.5</cx:pt>
          <cx:pt idx="45271">23539.5</cx:pt>
          <cx:pt idx="45272">15750</cx:pt>
          <cx:pt idx="45273">9000</cx:pt>
          <cx:pt idx="45274">14958</cx:pt>
          <cx:pt idx="45275">7632</cx:pt>
          <cx:pt idx="45276">41949</cx:pt>
          <cx:pt idx="45277">84937.5</cx:pt>
          <cx:pt idx="45278">19291.5</cx:pt>
          <cx:pt idx="45279">26356.5</cx:pt>
          <cx:pt idx="45280">22234.5</cx:pt>
          <cx:pt idx="45281">26280</cx:pt>
          <cx:pt idx="45282">37800</cx:pt>
          <cx:pt idx="45283">19039.5</cx:pt>
          <cx:pt idx="45284">30280.5</cx:pt>
          <cx:pt idx="45285">36459</cx:pt>
          <cx:pt idx="45286">27220.5</cx:pt>
          <cx:pt idx="45287">19975.5</cx:pt>
          <cx:pt idx="45288">30397.5</cx:pt>
          <cx:pt idx="45289">9000</cx:pt>
          <cx:pt idx="45290">18004.5</cx:pt>
          <cx:pt idx="45291">10125</cx:pt>
          <cx:pt idx="45292">66465</cx:pt>
          <cx:pt idx="45293">44329.5</cx:pt>
          <cx:pt idx="45294">50184</cx:pt>
          <cx:pt idx="45295">27666</cx:pt>
          <cx:pt idx="45296">28903.5</cx:pt>
          <cx:pt idx="45297">57361.5</cx:pt>
          <cx:pt idx="45298">52420.5</cx:pt>
          <cx:pt idx="45299">20367</cx:pt>
          <cx:pt idx="45300">40374</cx:pt>
          <cx:pt idx="45301">53536.5</cx:pt>
          <cx:pt idx="45302">31027.5</cx:pt>
          <cx:pt idx="45303">23728.5</cx:pt>
          <cx:pt idx="45304">10125</cx:pt>
          <cx:pt idx="45305">16614</cx:pt>
          <cx:pt idx="45306">36459</cx:pt>
          <cx:pt idx="45307">10849.5</cx:pt>
          <cx:pt idx="45308">42862.5</cx:pt>
          <cx:pt idx="45309">26928</cx:pt>
          <cx:pt idx="45310">9486</cx:pt>
          <cx:pt idx="45311">17608.5</cx:pt>
          <cx:pt idx="45312">27679.5</cx:pt>
          <cx:pt idx="45313">18328.5</cx:pt>
          <cx:pt idx="45314">22032</cx:pt>
          <cx:pt idx="45315">30613.5</cx:pt>
          <cx:pt idx="45316">53712</cx:pt>
          <cx:pt idx="45317">9981</cx:pt>
          <cx:pt idx="45318">17491.5</cx:pt>
          <cx:pt idx="45319">34785</cx:pt>
          <cx:pt idx="45320">27517.5</cx:pt>
          <cx:pt idx="45321">55233</cx:pt>
          <cx:pt idx="45322">29547</cx:pt>
          <cx:pt idx="45323">18040.5</cx:pt>
          <cx:pt idx="45324">37309.5</cx:pt>
          <cx:pt idx="45325">51421.5</cx:pt>
          <cx:pt idx="45326">26640</cx:pt>
          <cx:pt idx="45327">28827</cx:pt>
          <cx:pt idx="45328">23836.5</cx:pt>
          <cx:pt idx="45329">23625</cx:pt>
          <cx:pt idx="45330">30897</cx:pt>
          <cx:pt idx="45331">25537.5</cx:pt>
          <cx:pt idx="45332">48825</cx:pt>
          <cx:pt idx="45333">19908</cx:pt>
          <cx:pt idx="45334">18715.5</cx:pt>
          <cx:pt idx="45335">28035</cx:pt>
          <cx:pt idx="45336">9000</cx:pt>
          <cx:pt idx="45337">10125</cx:pt>
          <cx:pt idx="45338">12375</cx:pt>
          <cx:pt idx="45339">12375</cx:pt>
          <cx:pt idx="45340">37962</cx:pt>
          <cx:pt idx="45341">21510</cx:pt>
          <cx:pt idx="45342">39645</cx:pt>
          <cx:pt idx="45343">29074.5</cx:pt>
          <cx:pt idx="45344">13500</cx:pt>
          <cx:pt idx="45345">27000</cx:pt>
          <cx:pt idx="45346">9657</cx:pt>
          <cx:pt idx="45347">25726.5</cx:pt>
          <cx:pt idx="45348">17212.5</cx:pt>
          <cx:pt idx="45349">20394</cx:pt>
          <cx:pt idx="45350">17361</cx:pt>
          <cx:pt idx="45351">25033.5</cx:pt>
          <cx:pt idx="45352">46084.5</cx:pt>
          <cx:pt idx="45353">38686.5</cx:pt>
          <cx:pt idx="45354">20164.5</cx:pt>
          <cx:pt idx="45355">17410.5</cx:pt>
          <cx:pt idx="45356">37534.5</cx:pt>
          <cx:pt idx="45357">37800</cx:pt>
          <cx:pt idx="45358">72207</cx:pt>
          <cx:pt idx="45359">36292.5</cx:pt>
          <cx:pt idx="45360">9000</cx:pt>
          <cx:pt idx="45361">9445.5</cx:pt>
          <cx:pt idx="45362">26856</cx:pt>
          <cx:pt idx="45363">11245.5</cx:pt>
          <cx:pt idx="45364">20250</cx:pt>
          <cx:pt idx="45365">38115</cx:pt>
          <cx:pt idx="45366">22527</cx:pt>
          <cx:pt idx="45367">27724.5</cx:pt>
          <cx:pt idx="45368">50161.5</cx:pt>
          <cx:pt idx="45369">47056.5</cx:pt>
          <cx:pt idx="45370">23107.5</cx:pt>
          <cx:pt idx="45371">29934</cx:pt>
          <cx:pt idx="45372">40716</cx:pt>
          <cx:pt idx="45373">22801.5</cx:pt>
          <cx:pt idx="45374">7137</cx:pt>
          <cx:pt idx="45375">38686.5</cx:pt>
          <cx:pt idx="45376">33025.5</cx:pt>
          <cx:pt idx="45377">53329.5</cx:pt>
          <cx:pt idx="45378">11358</cx:pt>
          <cx:pt idx="45379">13171.5</cx:pt>
          <cx:pt idx="45380">9000</cx:pt>
          <cx:pt idx="45381">32521.5</cx:pt>
          <cx:pt idx="45382">5166</cx:pt>
          <cx:pt idx="45383">24030</cx:pt>
          <cx:pt idx="45384">52699.5</cx:pt>
          <cx:pt idx="45385">32778</cx:pt>
          <cx:pt idx="45386">25479</cx:pt>
          <cx:pt idx="45387">30136.5</cx:pt>
          <cx:pt idx="45388">8563.5</cx:pt>
          <cx:pt idx="45389">26136</cx:pt>
          <cx:pt idx="45390">13729.5</cx:pt>
          <cx:pt idx="45391">40932</cx:pt>
          <cx:pt idx="45392">22396.5</cx:pt>
          <cx:pt idx="45393">23323.5</cx:pt>
          <cx:pt idx="45394">16213.5</cx:pt>
          <cx:pt idx="45395">27423</cx:pt>
          <cx:pt idx="45396">23665.5</cx:pt>
          <cx:pt idx="45397">21888</cx:pt>
          <cx:pt idx="45398">19291.5</cx:pt>
          <cx:pt idx="45399">16830</cx:pt>
          <cx:pt idx="45400">53455.5</cx:pt>
          <cx:pt idx="45401">31788</cx:pt>
          <cx:pt idx="45402">13500</cx:pt>
          <cx:pt idx="45403">13500</cx:pt>
          <cx:pt idx="45404">35473.5</cx:pt>
          <cx:pt idx="45405">11812.5</cx:pt>
          <cx:pt idx="45406">40203</cx:pt>
          <cx:pt idx="45407">17563.5</cx:pt>
          <cx:pt idx="45408">26608.5</cx:pt>
          <cx:pt idx="45409">27103.5</cx:pt>
          <cx:pt idx="45410">13500</cx:pt>
          <cx:pt idx="45411">48888</cx:pt>
          <cx:pt idx="45412">17244</cx:pt>
          <cx:pt idx="45413">32895</cx:pt>
          <cx:pt idx="45414">22216.5</cx:pt>
          <cx:pt idx="45415">34033.5</cx:pt>
          <cx:pt idx="45416">16011</cx:pt>
          <cx:pt idx="45417">29695.5</cx:pt>
          <cx:pt idx="45418">38556</cx:pt>
          <cx:pt idx="45419">180000</cx:pt>
          <cx:pt idx="45420">38551.5</cx:pt>
          <cx:pt idx="45421">27715.5</cx:pt>
          <cx:pt idx="45422">56871</cx:pt>
          <cx:pt idx="45423">30357</cx:pt>
          <cx:pt idx="45424">46611</cx:pt>
          <cx:pt idx="45425">41562</cx:pt>
          <cx:pt idx="45426">38754</cx:pt>
          <cx:pt idx="45427">49216.5</cx:pt>
          <cx:pt idx="45428">9000</cx:pt>
          <cx:pt idx="45429">10125</cx:pt>
          <cx:pt idx="45430">52605</cx:pt>
          <cx:pt idx="45431">40657.5</cx:pt>
          <cx:pt idx="45432">14751</cx:pt>
          <cx:pt idx="45433">31522.5</cx:pt>
          <cx:pt idx="45434">41404.5</cx:pt>
          <cx:pt idx="45435">15174</cx:pt>
          <cx:pt idx="45436">20151</cx:pt>
          <cx:pt idx="45437">43443</cx:pt>
          <cx:pt idx="45438">18261</cx:pt>
          <cx:pt idx="45439">23485.5</cx:pt>
          <cx:pt idx="45440">11475</cx:pt>
          <cx:pt idx="45441">34276.5</cx:pt>
          <cx:pt idx="45442">47857.5</cx:pt>
          <cx:pt idx="45443">10188</cx:pt>
          <cx:pt idx="45444">43177.5</cx:pt>
          <cx:pt idx="45445">6538.5</cx:pt>
          <cx:pt idx="45446">12015</cx:pt>
          <cx:pt idx="45447">51151.5</cx:pt>
          <cx:pt idx="45448">32278.5</cx:pt>
          <cx:pt idx="45449">36553.5</cx:pt>
          <cx:pt idx="45450">48991.5</cx:pt>
          <cx:pt idx="45451">9526.5</cx:pt>
          <cx:pt idx="45452">23494.5</cx:pt>
          <cx:pt idx="45453">31153.5</cx:pt>
          <cx:pt idx="45454">13500</cx:pt>
          <cx:pt idx="45455">14751</cx:pt>
          <cx:pt idx="45456">19386</cx:pt>
          <cx:pt idx="45457">17775</cx:pt>
          <cx:pt idx="45458">21748.5</cx:pt>
          <cx:pt idx="45459">28440</cx:pt>
          <cx:pt idx="45460">15925.5</cx:pt>
          <cx:pt idx="45461">49513.5</cx:pt>
          <cx:pt idx="45462">45229.5</cx:pt>
          <cx:pt idx="45463">38583</cx:pt>
          <cx:pt idx="45464">16875</cx:pt>
          <cx:pt idx="45465">39933</cx:pt>
          <cx:pt idx="45466">12694.5</cx:pt>
          <cx:pt idx="45467">30586.5</cx:pt>
          <cx:pt idx="45468">28116</cx:pt>
          <cx:pt idx="45469">37647</cx:pt>
          <cx:pt idx="45470">7875</cx:pt>
          <cx:pt idx="45471">30073.5</cx:pt>
          <cx:pt idx="45472">24705</cx:pt>
          <cx:pt idx="45473">12361.5</cx:pt>
          <cx:pt idx="45474">9000</cx:pt>
          <cx:pt idx="45475">37800</cx:pt>
          <cx:pt idx="45476">2187</cx:pt>
          <cx:pt idx="45477">29884.5</cx:pt>
          <cx:pt idx="45478">52573.5</cx:pt>
          <cx:pt idx="45479">28215</cx:pt>
          <cx:pt idx="45480">13117.5</cx:pt>
          <cx:pt idx="45481">40806</cx:pt>
          <cx:pt idx="45482">11596.5</cx:pt>
          <cx:pt idx="45483">13437</cx:pt>
          <cx:pt idx="45484">8482.5</cx:pt>
          <cx:pt idx="45485">27760.5</cx:pt>
          <cx:pt idx="45486">13482</cx:pt>
          <cx:pt idx="45487">15300</cx:pt>
          <cx:pt idx="45488">19206</cx:pt>
          <cx:pt idx="45489">45675</cx:pt>
          <cx:pt idx="45490">85567.5</cx:pt>
          <cx:pt idx="45491">36265.5</cx:pt>
          <cx:pt idx="45492">26109</cx:pt>
          <cx:pt idx="45493">22878</cx:pt>
          <cx:pt idx="45494">41076</cx:pt>
          <cx:pt idx="45495">69912</cx:pt>
          <cx:pt idx="45496">25537.5</cx:pt>
          <cx:pt idx="45497">31657.5</cx:pt>
          <cx:pt idx="45498">14895</cx:pt>
          <cx:pt idx="45499">41854.5</cx:pt>
          <cx:pt idx="45500">20641.5</cx:pt>
          <cx:pt idx="45501">18526.5</cx:pt>
          <cx:pt idx="45502">13594.5</cx:pt>
          <cx:pt idx="45503">39717</cx:pt>
          <cx:pt idx="45504">24088.5</cx:pt>
          <cx:pt idx="45505">17194.5</cx:pt>
          <cx:pt idx="45506">33894</cx:pt>
          <cx:pt idx="45507">40320</cx:pt>
          <cx:pt idx="45508">26001</cx:pt>
          <cx:pt idx="45509">16564.5</cx:pt>
          <cx:pt idx="45510">41787</cx:pt>
          <cx:pt idx="45511">16753.5</cx:pt>
          <cx:pt idx="45512">17532</cx:pt>
          <cx:pt idx="45513">64089</cx:pt>
          <cx:pt idx="45514">18211.5</cx:pt>
          <cx:pt idx="45515">36864</cx:pt>
          <cx:pt idx="45516">36328.5</cx:pt>
          <cx:pt idx="45517">6174</cx:pt>
          <cx:pt idx="45518">9202.5</cx:pt>
          <cx:pt idx="45519">10719</cx:pt>
          <cx:pt idx="45520">19125</cx:pt>
          <cx:pt idx="45521">31630.5</cx:pt>
          <cx:pt idx="45522">29286</cx:pt>
          <cx:pt idx="45523">37255.5</cx:pt>
          <cx:pt idx="45524">13500</cx:pt>
          <cx:pt idx="45525">24412.5</cx:pt>
          <cx:pt idx="45526">27193.5</cx:pt>
          <cx:pt idx="45527">13500</cx:pt>
          <cx:pt idx="45528">12375</cx:pt>
          <cx:pt idx="45529">21001.5</cx:pt>
          <cx:pt idx="45530">25141.5</cx:pt>
          <cx:pt idx="45531">27000</cx:pt>
          <cx:pt idx="45532">12298.5</cx:pt>
          <cx:pt idx="45533">19386</cx:pt>
          <cx:pt idx="45534">17608.5</cx:pt>
          <cx:pt idx="45535">43227</cx:pt>
          <cx:pt idx="45536">20250</cx:pt>
          <cx:pt idx="45537">47322</cx:pt>
          <cx:pt idx="45538">68643</cx:pt>
          <cx:pt idx="45539">9000</cx:pt>
          <cx:pt idx="45540">13500</cx:pt>
          <cx:pt idx="45541">26797.5</cx:pt>
          <cx:pt idx="45542">19782</cx:pt>
          <cx:pt idx="45543">13500</cx:pt>
          <cx:pt idx="45544">31446</cx:pt>
          <cx:pt idx="45545">25686</cx:pt>
          <cx:pt idx="45546">9000</cx:pt>
          <cx:pt idx="45547">30456</cx:pt>
          <cx:pt idx="45548">31153.5</cx:pt>
          <cx:pt idx="45549">26086.5</cx:pt>
          <cx:pt idx="45550">27000</cx:pt>
          <cx:pt idx="45551">23850</cx:pt>
          <cx:pt idx="45552">20857.5</cx:pt>
          <cx:pt idx="45553">13500</cx:pt>
          <cx:pt idx="45554">29407.5</cx:pt>
          <cx:pt idx="45555">27517.5</cx:pt>
          <cx:pt idx="45556">37800</cx:pt>
          <cx:pt idx="45557">21226.5</cx:pt>
          <cx:pt idx="45558">38583</cx:pt>
          <cx:pt idx="45559">19417.5</cx:pt>
          <cx:pt idx="45560">21690</cx:pt>
          <cx:pt idx="45561">16875</cx:pt>
          <cx:pt idx="45562">11367</cx:pt>
          <cx:pt idx="45563">40320</cx:pt>
          <cx:pt idx="45564">27499.5</cx:pt>
          <cx:pt idx="45565">9000</cx:pt>
          <cx:pt idx="45566">23962.5</cx:pt>
          <cx:pt idx="45567">9801</cx:pt>
          <cx:pt idx="45568">23742</cx:pt>
          <cx:pt idx="45569">53595</cx:pt>
          <cx:pt idx="45570">19831.5</cx:pt>
          <cx:pt idx="45571">26217</cx:pt>
          <cx:pt idx="45572">31522.5</cx:pt>
          <cx:pt idx="45573">27135</cx:pt>
          <cx:pt idx="45574">16213.5</cx:pt>
          <cx:pt idx="45575">38938.5</cx:pt>
          <cx:pt idx="45576">20979</cx:pt>
          <cx:pt idx="45577">24435</cx:pt>
          <cx:pt idx="45578">26446.5</cx:pt>
          <cx:pt idx="45579">30415.5</cx:pt>
          <cx:pt idx="45580">35163</cx:pt>
          <cx:pt idx="45581">22500</cx:pt>
          <cx:pt idx="45582">21307.5</cx:pt>
          <cx:pt idx="45583">15651</cx:pt>
          <cx:pt idx="45584">41926.5</cx:pt>
          <cx:pt idx="45585">9000</cx:pt>
          <cx:pt idx="45586">45333</cx:pt>
          <cx:pt idx="45587">27022.5</cx:pt>
          <cx:pt idx="45588">18306</cx:pt>
          <cx:pt idx="45589">52452</cx:pt>
          <cx:pt idx="45590">36733.5</cx:pt>
          <cx:pt idx="45591">58500</cx:pt>
          <cx:pt idx="45592">16965</cx:pt>
          <cx:pt idx="45593">24615</cx:pt>
          <cx:pt idx="45594">21294</cx:pt>
          <cx:pt idx="45595">24601.5</cx:pt>
          <cx:pt idx="45596">31261.5</cx:pt>
          <cx:pt idx="45597">16488</cx:pt>
          <cx:pt idx="45598">9000</cx:pt>
          <cx:pt idx="45599">14661</cx:pt>
          <cx:pt idx="45600">40086</cx:pt>
          <cx:pt idx="45601">45139.5</cx:pt>
          <cx:pt idx="45602">14350.5</cx:pt>
          <cx:pt idx="45603">25317</cx:pt>
          <cx:pt idx="45604">14350.5</cx:pt>
          <cx:pt idx="45605">34690.5</cx:pt>
          <cx:pt idx="45606">36423</cx:pt>
          <cx:pt idx="45607">26302.5</cx:pt>
          <cx:pt idx="45608">21100.5</cx:pt>
          <cx:pt idx="45609">42790.5</cx:pt>
          <cx:pt idx="45610">45000</cx:pt>
          <cx:pt idx="45611">10125</cx:pt>
          <cx:pt idx="45612">22959</cx:pt>
          <cx:pt idx="45613">9000</cx:pt>
          <cx:pt idx="45614">20524.5</cx:pt>
          <cx:pt idx="45615">21375</cx:pt>
          <cx:pt idx="45616">27675</cx:pt>
          <cx:pt idx="45617">19125</cx:pt>
          <cx:pt idx="45618">42642</cx:pt>
          <cx:pt idx="45619">21775.5</cx:pt>
          <cx:pt idx="45620">13500</cx:pt>
          <cx:pt idx="45621">19417.5</cx:pt>
          <cx:pt idx="45622">5683.5</cx:pt>
          <cx:pt idx="45623">14508</cx:pt>
          <cx:pt idx="45624">31500</cx:pt>
          <cx:pt idx="45625">22860</cx:pt>
          <cx:pt idx="45626">22810.5</cx:pt>
          <cx:pt idx="45627">10206</cx:pt>
          <cx:pt idx="45628">52479</cx:pt>
          <cx:pt idx="45629">20488.5</cx:pt>
          <cx:pt idx="45630">21433.5</cx:pt>
          <cx:pt idx="45631">35262</cx:pt>
          <cx:pt idx="45632">28030.5</cx:pt>
          <cx:pt idx="45633">15268.5</cx:pt>
          <cx:pt idx="45634">9000</cx:pt>
          <cx:pt idx="45635">18400.5</cx:pt>
          <cx:pt idx="45636">53581.5</cx:pt>
          <cx:pt idx="45637">38988</cx:pt>
          <cx:pt idx="45638">36895.5</cx:pt>
          <cx:pt idx="45639">31464</cx:pt>
          <cx:pt idx="45640">74110.5</cx:pt>
          <cx:pt idx="45641">44464.5</cx:pt>
          <cx:pt idx="45642">32683.5</cx:pt>
          <cx:pt idx="45643">30744</cx:pt>
          <cx:pt idx="45644">25447.5</cx:pt>
          <cx:pt idx="45645">21339</cx:pt>
          <cx:pt idx="45646">17127</cx:pt>
          <cx:pt idx="45647">35559</cx:pt>
          <cx:pt idx="45648">26500.5</cx:pt>
          <cx:pt idx="45649">13963.5</cx:pt>
          <cx:pt idx="45650">15367.5</cx:pt>
          <cx:pt idx="45651">29034</cx:pt>
          <cx:pt idx="45652">19705.5</cx:pt>
          <cx:pt idx="45653">10894.5</cx:pt>
          <cx:pt idx="45654">11547</cx:pt>
          <cx:pt idx="45655">49072.5</cx:pt>
          <cx:pt idx="45656">39069</cx:pt>
          <cx:pt idx="45657">6750</cx:pt>
          <cx:pt idx="45658">8563.5</cx:pt>
          <cx:pt idx="45659">12838.5</cx:pt>
          <cx:pt idx="45660">12001.5</cx:pt>
          <cx:pt idx="45661">73917</cx:pt>
          <cx:pt idx="45662">56920.5</cx:pt>
          <cx:pt idx="45663">12577.5</cx:pt>
          <cx:pt idx="45664">25209</cx:pt>
          <cx:pt idx="45665">27841.5</cx:pt>
          <cx:pt idx="45666">26352</cx:pt>
          <cx:pt idx="45667">30397.5</cx:pt>
          <cx:pt idx="45668">42660</cx:pt>
          <cx:pt idx="45669">41994</cx:pt>
          <cx:pt idx="45670">14175</cx:pt>
          <cx:pt idx="45671">16164</cx:pt>
          <cx:pt idx="45672">30420</cx:pt>
          <cx:pt idx="45673">6750</cx:pt>
          <cx:pt idx="45674">26640</cx:pt>
          <cx:pt idx="45675">25866</cx:pt>
          <cx:pt idx="45676">5683.5</cx:pt>
          <cx:pt idx="45677">17208</cx:pt>
          <cx:pt idx="45678">11106</cx:pt>
          <cx:pt idx="45679">26136</cx:pt>
          <cx:pt idx="45680">18171</cx:pt>
          <cx:pt idx="45681">26644.5</cx:pt>
          <cx:pt idx="45682">56592</cx:pt>
          <cx:pt idx="45683">34465.5</cx:pt>
          <cx:pt idx="45684">26446.5</cx:pt>
          <cx:pt idx="45685">55075.5</cx:pt>
          <cx:pt idx="45686">26109</cx:pt>
          <cx:pt idx="45687">72715.5</cx:pt>
          <cx:pt idx="45688">48546</cx:pt>
          <cx:pt idx="45689">31018.5</cx:pt>
          <cx:pt idx="45690">11619</cx:pt>
          <cx:pt idx="45691">17527.5</cx:pt>
          <cx:pt idx="45692">25029</cx:pt>
          <cx:pt idx="45693">12834</cx:pt>
          <cx:pt idx="45694">12271.5</cx:pt>
          <cx:pt idx="45695">32224.5</cx:pt>
          <cx:pt idx="45696">19111.5</cx:pt>
          <cx:pt idx="45697">38340</cx:pt>
          <cx:pt idx="45698">42790.5</cx:pt>
          <cx:pt idx="45699">16096.5</cx:pt>
          <cx:pt idx="45700">26833.5</cx:pt>
          <cx:pt idx="45701">10813.5</cx:pt>
          <cx:pt idx="45702">15192</cx:pt>
          <cx:pt idx="45703">47322</cx:pt>
          <cx:pt idx="45704">36841.5</cx:pt>
          <cx:pt idx="45705">57883.5</cx:pt>
          <cx:pt idx="45706">27085.5</cx:pt>
          <cx:pt idx="45707">21285</cx:pt>
          <cx:pt idx="45708">47515.5</cx:pt>
          <cx:pt idx="45709">23773.5</cx:pt>
          <cx:pt idx="45710">22374</cx:pt>
          <cx:pt idx="45711">42642</cx:pt>
          <cx:pt idx="45712">20029.5</cx:pt>
          <cx:pt idx="45713">16776</cx:pt>
          <cx:pt idx="45714">27562.5</cx:pt>
          <cx:pt idx="45715">23773.5</cx:pt>
          <cx:pt idx="45716">38938.5</cx:pt>
          <cx:pt idx="45717">31774.5</cx:pt>
          <cx:pt idx="45718">6750</cx:pt>
          <cx:pt idx="45719">28408.5</cx:pt>
          <cx:pt idx="45720">30384</cx:pt>
          <cx:pt idx="45721">8212.5</cx:pt>
          <cx:pt idx="45722">108018</cx:pt>
          <cx:pt idx="45723">15750</cx:pt>
          <cx:pt idx="45724">46899</cx:pt>
          <cx:pt idx="45725">50400</cx:pt>
          <cx:pt idx="45726">12253.5</cx:pt>
          <cx:pt idx="45727">13500</cx:pt>
          <cx:pt idx="45728">10125</cx:pt>
          <cx:pt idx="45729">9000</cx:pt>
          <cx:pt idx="45730">15147</cx:pt>
          <cx:pt idx="45731">18333</cx:pt>
          <cx:pt idx="45732">28570.5</cx:pt>
          <cx:pt idx="45733">11281.5</cx:pt>
          <cx:pt idx="45734">18693</cx:pt>
          <cx:pt idx="45735">19840.5</cx:pt>
          <cx:pt idx="45736">43555.5</cx:pt>
          <cx:pt idx="45737">11488.5</cx:pt>
          <cx:pt idx="45738">21109.5</cx:pt>
          <cx:pt idx="45739">30528</cx:pt>
          <cx:pt idx="45740">24435</cx:pt>
          <cx:pt idx="45741">16011</cx:pt>
          <cx:pt idx="45742">26086.5</cx:pt>
          <cx:pt idx="45743">39933</cx:pt>
          <cx:pt idx="45744">19048.5</cx:pt>
          <cx:pt idx="45745">21010.5</cx:pt>
          <cx:pt idx="45746">55395</cx:pt>
          <cx:pt idx="45747">18121.5</cx:pt>
          <cx:pt idx="45748">9000</cx:pt>
          <cx:pt idx="45749">47664</cx:pt>
          <cx:pt idx="45750">24237</cx:pt>
          <cx:pt idx="45751">18513</cx:pt>
          <cx:pt idx="45752">17374.5</cx:pt>
          <cx:pt idx="45753">31261.5</cx:pt>
          <cx:pt idx="45754">40468.5</cx:pt>
          <cx:pt idx="45755">13891.5</cx:pt>
          <cx:pt idx="45756">37345.5</cx:pt>
          <cx:pt idx="45757">9081</cx:pt>
          <cx:pt idx="45758">13954.5</cx:pt>
          <cx:pt idx="45759">16155</cx:pt>
          <cx:pt idx="45760">28165.5</cx:pt>
          <cx:pt idx="45761">10260</cx:pt>
          <cx:pt idx="45762">21609</cx:pt>
          <cx:pt idx="45763">47686.5</cx:pt>
          <cx:pt idx="45764">40320</cx:pt>
          <cx:pt idx="45765">19525.5</cx:pt>
          <cx:pt idx="45766">23305.5</cx:pt>
          <cx:pt idx="45767">31464</cx:pt>
          <cx:pt idx="45768">42246</cx:pt>
          <cx:pt idx="45769">20767.5</cx:pt>
          <cx:pt idx="45770">42628.5</cx:pt>
          <cx:pt idx="45771">13500</cx:pt>
          <cx:pt idx="45772">11380.5</cx:pt>
          <cx:pt idx="45773">18553.5</cx:pt>
          <cx:pt idx="45774">31500</cx:pt>
          <cx:pt idx="45775">26356.5</cx:pt>
          <cx:pt idx="45776">20214</cx:pt>
          <cx:pt idx="45777">20250</cx:pt>
          <cx:pt idx="45778">26154</cx:pt>
          <cx:pt idx="45779">25618.5</cx:pt>
          <cx:pt idx="45780">40374</cx:pt>
          <cx:pt idx="45781">62698.5</cx:pt>
          <cx:pt idx="45782">23076</cx:pt>
          <cx:pt idx="45783">15462</cx:pt>
          <cx:pt idx="45784">47254.5</cx:pt>
          <cx:pt idx="45785">40320</cx:pt>
          <cx:pt idx="45786">19930.5</cx:pt>
          <cx:pt idx="45787">46008</cx:pt>
          <cx:pt idx="45788">52978.5</cx:pt>
          <cx:pt idx="45789">21789</cx:pt>
          <cx:pt idx="45790">25128</cx:pt>
          <cx:pt idx="45791">21163.5</cx:pt>
          <cx:pt idx="45792">32337</cx:pt>
          <cx:pt idx="45793">10125</cx:pt>
          <cx:pt idx="45794">42822</cx:pt>
          <cx:pt idx="45795">39388.5</cx:pt>
          <cx:pt idx="45796">38263.5</cx:pt>
          <cx:pt idx="45797">32526</cx:pt>
          <cx:pt idx="45798">23494.5</cx:pt>
          <cx:pt idx="45799">27076.5</cx:pt>
          <cx:pt idx="45800">20128.5</cx:pt>
          <cx:pt idx="45801">10849.5</cx:pt>
          <cx:pt idx="45802">34114.5</cx:pt>
          <cx:pt idx="45803">11250</cx:pt>
          <cx:pt idx="45804">45000</cx:pt>
          <cx:pt idx="45805">21109.5</cx:pt>
          <cx:pt idx="45806">40968</cx:pt>
          <cx:pt idx="45807">7137</cx:pt>
          <cx:pt idx="45808">20385</cx:pt>
          <cx:pt idx="45809">23436</cx:pt>
          <cx:pt idx="45810">24174</cx:pt>
          <cx:pt idx="45811">56776.5</cx:pt>
          <cx:pt idx="45812">29547</cx:pt>
          <cx:pt idx="45813">21627</cx:pt>
          <cx:pt idx="45814">26316</cx:pt>
          <cx:pt idx="45815">11898</cx:pt>
          <cx:pt idx="45816">62658</cx:pt>
          <cx:pt idx="45817">21375</cx:pt>
          <cx:pt idx="45818">12915</cx:pt>
          <cx:pt idx="45819">32368.5</cx:pt>
          <cx:pt idx="45820">16965</cx:pt>
          <cx:pt idx="45821">24543</cx:pt>
          <cx:pt idx="45822">26775</cx:pt>
          <cx:pt idx="45823">26640</cx:pt>
          <cx:pt idx="45824">25393.5</cx:pt>
          <cx:pt idx="45825">37624.5</cx:pt>
          <cx:pt idx="45826">19125</cx:pt>
          <cx:pt idx="45827">22752</cx:pt>
          <cx:pt idx="45828">15790.5</cx:pt>
          <cx:pt idx="45829">43659</cx:pt>
          <cx:pt idx="45830">11101.5</cx:pt>
          <cx:pt idx="45831">24750</cx:pt>
          <cx:pt idx="45832">26797.5</cx:pt>
          <cx:pt idx="45833">26446.5</cx:pt>
          <cx:pt idx="45834">26316</cx:pt>
          <cx:pt idx="45835">43416</cx:pt>
          <cx:pt idx="45836">33493.5</cx:pt>
          <cx:pt idx="45837">10611</cx:pt>
          <cx:pt idx="45838">83790</cx:pt>
          <cx:pt idx="45839">16204.5</cx:pt>
          <cx:pt idx="45840">47623.5</cx:pt>
          <cx:pt idx="45841">31491</cx:pt>
          <cx:pt idx="45842">6750</cx:pt>
          <cx:pt idx="45843">18184.5</cx:pt>
          <cx:pt idx="45844">6750</cx:pt>
          <cx:pt idx="45845">14350.5</cx:pt>
          <cx:pt idx="45846">34267.5</cx:pt>
          <cx:pt idx="45847">49500</cx:pt>
          <cx:pt idx="45848">23859</cx:pt>
          <cx:pt idx="45849">49927.5</cx:pt>
          <cx:pt idx="45850">9922.5</cx:pt>
          <cx:pt idx="45851">22216.5</cx:pt>
          <cx:pt idx="45852">21775.5</cx:pt>
          <cx:pt idx="45853">47169</cx:pt>
          <cx:pt idx="45854">32895</cx:pt>
          <cx:pt idx="45855">12204</cx:pt>
          <cx:pt idx="45856">17550</cx:pt>
          <cx:pt idx="45857">22599</cx:pt>
          <cx:pt idx="45858">36616.5</cx:pt>
          <cx:pt idx="45859">19975.5</cx:pt>
          <cx:pt idx="45860">7254</cx:pt>
          <cx:pt idx="45861">13639.5</cx:pt>
          <cx:pt idx="45862">29970</cx:pt>
          <cx:pt idx="45863">21906</cx:pt>
          <cx:pt idx="45864">48222</cx:pt>
          <cx:pt idx="45865">35887.5</cx:pt>
          <cx:pt idx="45866">49117.5</cx:pt>
          <cx:pt idx="45867">22144.5</cx:pt>
          <cx:pt idx="45868">14791.5</cx:pt>
          <cx:pt idx="45869">13500</cx:pt>
          <cx:pt idx="45870">27769.5</cx:pt>
          <cx:pt idx="45871">22500</cx:pt>
          <cx:pt idx="45872">13833</cx:pt>
          <cx:pt idx="45873">29506.5</cx:pt>
          <cx:pt idx="45874">21888</cx:pt>
          <cx:pt idx="45875">8082</cx:pt>
          <cx:pt idx="45876">22338</cx:pt>
          <cx:pt idx="45877">48586.5</cx:pt>
          <cx:pt idx="45878">16164</cx:pt>
          <cx:pt idx="45879">68692.5</cx:pt>
          <cx:pt idx="45880">21969</cx:pt>
          <cx:pt idx="45881">13090.5</cx:pt>
          <cx:pt idx="45882">22261.5</cx:pt>
          <cx:pt idx="45883">10125</cx:pt>
          <cx:pt idx="45884">40410</cx:pt>
          <cx:pt idx="45885">15313.5</cx:pt>
          <cx:pt idx="45886">16132.5</cx:pt>
          <cx:pt idx="45887">28840.5</cx:pt>
          <cx:pt idx="45888">26208</cx:pt>
          <cx:pt idx="45889">28552.5</cx:pt>
          <cx:pt idx="45890">35685</cx:pt>
          <cx:pt idx="45891">58041</cx:pt>
          <cx:pt idx="45892">13833</cx:pt>
          <cx:pt idx="45893">11713.5</cx:pt>
          <cx:pt idx="45894">24412.5</cx:pt>
          <cx:pt idx="45895">17869.5</cx:pt>
          <cx:pt idx="45896">43191</cx:pt>
          <cx:pt idx="45897">14409</cx:pt>
          <cx:pt idx="45898">16978.5</cx:pt>
          <cx:pt idx="45899">25659</cx:pt>
          <cx:pt idx="45900">19827</cx:pt>
          <cx:pt idx="45901">45954</cx:pt>
          <cx:pt idx="45902">46696.5</cx:pt>
          <cx:pt idx="45903">19867.5</cx:pt>
          <cx:pt idx="45904">24174</cx:pt>
          <cx:pt idx="45905">49446</cx:pt>
          <cx:pt idx="45906">23494.5</cx:pt>
          <cx:pt idx="45907">26640</cx:pt>
          <cx:pt idx="45908">44487</cx:pt>
          <cx:pt idx="45909">23314.5</cx:pt>
          <cx:pt idx="45910">24543</cx:pt>
          <cx:pt idx="45911">16164</cx:pt>
          <cx:pt idx="45912">11601</cx:pt>
          <cx:pt idx="45913">38331</cx:pt>
          <cx:pt idx="45914">44991</cx:pt>
          <cx:pt idx="45915">9000</cx:pt>
          <cx:pt idx="45916">10125</cx:pt>
          <cx:pt idx="45917">29956.5</cx:pt>
          <cx:pt idx="45918">25627.5</cx:pt>
          <cx:pt idx="45919">53460</cx:pt>
          <cx:pt idx="45920">11871</cx:pt>
          <cx:pt idx="45921">44406</cx:pt>
          <cx:pt idx="45922">19998</cx:pt>
          <cx:pt idx="45923">45238.5</cx:pt>
          <cx:pt idx="45924">9000</cx:pt>
          <cx:pt idx="45925">22099.5</cx:pt>
          <cx:pt idx="45926">45400.5</cx:pt>
          <cx:pt idx="45927">16668</cx:pt>
          <cx:pt idx="45928">15943.5</cx:pt>
          <cx:pt idx="45929">15651</cx:pt>
          <cx:pt idx="45930">54135</cx:pt>
          <cx:pt idx="45931">31621.5</cx:pt>
          <cx:pt idx="45932">30528</cx:pt>
          <cx:pt idx="45933">19476</cx:pt>
          <cx:pt idx="45934">20677.5</cx:pt>
          <cx:pt idx="45935">41949</cx:pt>
          <cx:pt idx="45936">9000</cx:pt>
          <cx:pt idx="45937">3555</cx:pt>
          <cx:pt idx="45938">31945.5</cx:pt>
          <cx:pt idx="45939">28867.5</cx:pt>
          <cx:pt idx="45940">19440</cx:pt>
          <cx:pt idx="45941">32454</cx:pt>
          <cx:pt idx="45942">36459</cx:pt>
          <cx:pt idx="45943">25938</cx:pt>
          <cx:pt idx="45944">23814</cx:pt>
          <cx:pt idx="45945">18265.5</cx:pt>
          <cx:pt idx="45946">12375</cx:pt>
          <cx:pt idx="45947">46701</cx:pt>
          <cx:pt idx="45948">14508</cx:pt>
          <cx:pt idx="45949">10678.5</cx:pt>
          <cx:pt idx="45950">47880</cx:pt>
          <cx:pt idx="45951">44217</cx:pt>
          <cx:pt idx="45952">52074</cx:pt>
          <cx:pt idx="45953">16294.5</cx:pt>
          <cx:pt idx="45954">26208</cx:pt>
          <cx:pt idx="45955">8217</cx:pt>
          <cx:pt idx="45956">71095.5</cx:pt>
          <cx:pt idx="45957">29601</cx:pt>
          <cx:pt idx="45958">29340</cx:pt>
          <cx:pt idx="45959">16875</cx:pt>
          <cx:pt idx="45960">30757.5</cx:pt>
          <cx:pt idx="45961">15651</cx:pt>
          <cx:pt idx="45962">12001.5</cx:pt>
          <cx:pt idx="45963">15241.5</cx:pt>
          <cx:pt idx="45964">5535</cx:pt>
          <cx:pt idx="45965">24268.5</cx:pt>
          <cx:pt idx="45966">30838.5</cx:pt>
          <cx:pt idx="45967">13905</cx:pt>
          <cx:pt idx="45968">10849.5</cx:pt>
          <cx:pt idx="45969">25146</cx:pt>
          <cx:pt idx="45970">16897.5</cx:pt>
          <cx:pt idx="45971">23931</cx:pt>
          <cx:pt idx="45972">38331</cx:pt>
          <cx:pt idx="45973">35739</cx:pt>
          <cx:pt idx="45974">29164.5</cx:pt>
          <cx:pt idx="45975">42282</cx:pt>
          <cx:pt idx="45976">5211</cx:pt>
          <cx:pt idx="45977">44622</cx:pt>
          <cx:pt idx="45978">8613</cx:pt>
          <cx:pt idx="45979">42619.5</cx:pt>
          <cx:pt idx="45980">46161</cx:pt>
          <cx:pt idx="45981">16033.5</cx:pt>
          <cx:pt idx="45982">68643</cx:pt>
          <cx:pt idx="45983">32859</cx:pt>
          <cx:pt idx="45984">29416.5</cx:pt>
          <cx:pt idx="45985">44644.5</cx:pt>
          <cx:pt idx="45986">9000</cx:pt>
          <cx:pt idx="45987">19372.5</cx:pt>
          <cx:pt idx="45988">36459</cx:pt>
          <cx:pt idx="45989">24561</cx:pt>
          <cx:pt idx="45990">27742.5</cx:pt>
          <cx:pt idx="45991">16456.5</cx:pt>
          <cx:pt idx="45992">15165</cx:pt>
          <cx:pt idx="45993">9000</cx:pt>
          <cx:pt idx="45994">66982.5</cx:pt>
          <cx:pt idx="45995">22018.5</cx:pt>
          <cx:pt idx="45996">9031.5</cx:pt>
          <cx:pt idx="45997">16047</cx:pt>
          <cx:pt idx="45998">20151</cx:pt>
          <cx:pt idx="45999">9000</cx:pt>
          <cx:pt idx="46000">35824.5</cx:pt>
          <cx:pt idx="46001">32278.5</cx:pt>
          <cx:pt idx="46002">42790.5</cx:pt>
          <cx:pt idx="46003">49428</cx:pt>
          <cx:pt idx="46004">47614.5</cx:pt>
          <cx:pt idx="46005">46885.5</cx:pt>
          <cx:pt idx="46006">23782.5</cx:pt>
          <cx:pt idx="46007">40500</cx:pt>
          <cx:pt idx="46008">27054</cx:pt>
          <cx:pt idx="46009">21438</cx:pt>
          <cx:pt idx="46010">19395</cx:pt>
          <cx:pt idx="46011">28408.5</cx:pt>
          <cx:pt idx="46012">53581.5</cx:pt>
          <cx:pt idx="46013">41098.5</cx:pt>
          <cx:pt idx="46014">36841.5</cx:pt>
          <cx:pt idx="46015">9000</cx:pt>
          <cx:pt idx="46016">26725.5</cx:pt>
          <cx:pt idx="46017">5683.5</cx:pt>
          <cx:pt idx="46018">13963.5</cx:pt>
          <cx:pt idx="46019">31261.5</cx:pt>
          <cx:pt idx="46020">39645</cx:pt>
          <cx:pt idx="46021">32337</cx:pt>
          <cx:pt idx="46022">8595</cx:pt>
          <cx:pt idx="46023">47700</cx:pt>
          <cx:pt idx="46024">27688.5</cx:pt>
          <cx:pt idx="46025">25537.5</cx:pt>
          <cx:pt idx="46026">16636.5</cx:pt>
          <cx:pt idx="46027">19998</cx:pt>
          <cx:pt idx="46028">26046</cx:pt>
          <cx:pt idx="46029">19998</cx:pt>
          <cx:pt idx="46030">19867.5</cx:pt>
          <cx:pt idx="46031">25542</cx:pt>
          <cx:pt idx="46032">31950</cx:pt>
          <cx:pt idx="46033">9000</cx:pt>
          <cx:pt idx="46034">13288.5</cx:pt>
          <cx:pt idx="46035">20596.5</cx:pt>
          <cx:pt idx="46036">15372</cx:pt>
          <cx:pt idx="46037">17019</cx:pt>
          <cx:pt idx="46038">55512</cx:pt>
          <cx:pt idx="46039">9000</cx:pt>
          <cx:pt idx="46040">13095</cx:pt>
          <cx:pt idx="46041">9895.5</cx:pt>
          <cx:pt idx="46042">39775.5</cx:pt>
          <cx:pt idx="46043">10453.5</cx:pt>
          <cx:pt idx="46044">17743.5</cx:pt>
          <cx:pt idx="46045">53433</cx:pt>
          <cx:pt idx="46046">25785</cx:pt>
          <cx:pt idx="46047">13023</cx:pt>
          <cx:pt idx="46048">38943</cx:pt>
          <cx:pt idx="46049">24187.5</cx:pt>
          <cx:pt idx="46050">22131</cx:pt>
          <cx:pt idx="46051">20281.5</cx:pt>
          <cx:pt idx="46052">36000</cx:pt>
          <cx:pt idx="46053">36972</cx:pt>
          <cx:pt idx="46054">28503</cx:pt>
          <cx:pt idx="46055">50778</cx:pt>
          <cx:pt idx="46056">28260</cx:pt>
          <cx:pt idx="46057">30226.5</cx:pt>
          <cx:pt idx="46058">25407</cx:pt>
          <cx:pt idx="46059">7875</cx:pt>
          <cx:pt idx="46060">12375</cx:pt>
          <cx:pt idx="46061">48465</cx:pt>
          <cx:pt idx="46062">21460.5</cx:pt>
          <cx:pt idx="46063">32125.5</cx:pt>
          <cx:pt idx="46064">22806</cx:pt>
          <cx:pt idx="46065">32391</cx:pt>
          <cx:pt idx="46066">32274</cx:pt>
          <cx:pt idx="46067">44694</cx:pt>
          <cx:pt idx="46068">14607</cx:pt>
          <cx:pt idx="46069">11547</cx:pt>
          <cx:pt idx="46070">20965.5</cx:pt>
          <cx:pt idx="46071">33786</cx:pt>
          <cx:pt idx="46072">31765.5</cx:pt>
          <cx:pt idx="46073">15790.5</cx:pt>
          <cx:pt idx="46074">9000</cx:pt>
          <cx:pt idx="46075">16627.5</cx:pt>
          <cx:pt idx="46076">21775.5</cx:pt>
          <cx:pt idx="46077">13815</cx:pt>
          <cx:pt idx="46078">32233.5</cx:pt>
          <cx:pt idx="46079">37669.5</cx:pt>
          <cx:pt idx="46080">39604.5</cx:pt>
          <cx:pt idx="46081">18729</cx:pt>
          <cx:pt idx="46082">50544</cx:pt>
          <cx:pt idx="46083">23548.5</cx:pt>
          <cx:pt idx="46084">14476.5</cx:pt>
          <cx:pt idx="46085">53712</cx:pt>
          <cx:pt idx="46086">20250</cx:pt>
          <cx:pt idx="46087">16510.5</cx:pt>
          <cx:pt idx="46088">68751</cx:pt>
          <cx:pt idx="46089">23832</cx:pt>
          <cx:pt idx="46090">36202.5</cx:pt>
          <cx:pt idx="46091">25969.5</cx:pt>
          <cx:pt idx="46092">12870</cx:pt>
          <cx:pt idx="46093">14868</cx:pt>
          <cx:pt idx="46094">18126</cx:pt>
          <cx:pt idx="46095">36162</cx:pt>
          <cx:pt idx="46096">19386</cx:pt>
          <cx:pt idx="46097">12897</cx:pt>
          <cx:pt idx="46098">39901.5</cx:pt>
          <cx:pt idx="46099">37800</cx:pt>
          <cx:pt idx="46100">52168.5</cx:pt>
          <cx:pt idx="46101">44950.5</cx:pt>
          <cx:pt idx="46102">45000</cx:pt>
          <cx:pt idx="46103">21541.5</cx:pt>
          <cx:pt idx="46104">19525.5</cx:pt>
          <cx:pt idx="46105">28440</cx:pt>
          <cx:pt idx="46106">9000</cx:pt>
          <cx:pt idx="46107">6750</cx:pt>
          <cx:pt idx="46108">9000</cx:pt>
          <cx:pt idx="46109">19062</cx:pt>
          <cx:pt idx="46110">35523</cx:pt>
          <cx:pt idx="46111">50004</cx:pt>
          <cx:pt idx="46112">52789.5</cx:pt>
          <cx:pt idx="46113">13158</cx:pt>
          <cx:pt idx="46114">78912</cx:pt>
          <cx:pt idx="46115">21190.5</cx:pt>
          <cx:pt idx="46116">38439</cx:pt>
          <cx:pt idx="46117">33376.5</cx:pt>
          <cx:pt idx="46118">22842</cx:pt>
          <cx:pt idx="46119">14350.5</cx:pt>
          <cx:pt idx="46120">34074</cx:pt>
          <cx:pt idx="46121">27418.5</cx:pt>
          <cx:pt idx="46122">58347</cx:pt>
          <cx:pt idx="46123">34911</cx:pt>
          <cx:pt idx="46124">27153</cx:pt>
          <cx:pt idx="46125">44694</cx:pt>
          <cx:pt idx="46126">30019.5</cx:pt>
          <cx:pt idx="46127">14724</cx:pt>
          <cx:pt idx="46128">10008</cx:pt>
          <cx:pt idx="46129">20538</cx:pt>
          <cx:pt idx="46130">53572.5</cx:pt>
          <cx:pt idx="46131">9634.5</cx:pt>
          <cx:pt idx="46132">40320</cx:pt>
          <cx:pt idx="46133">28692</cx:pt>
          <cx:pt idx="46134">52641</cx:pt>
          <cx:pt idx="46135">51129</cx:pt>
          <cx:pt idx="46136">19129.5</cx:pt>
          <cx:pt idx="46137">13347</cx:pt>
          <cx:pt idx="46138">49630.5</cx:pt>
          <cx:pt idx="46139">27283.5</cx:pt>
          <cx:pt idx="46140">9000</cx:pt>
          <cx:pt idx="46141">19476</cx:pt>
          <cx:pt idx="46142">20677.5</cx:pt>
          <cx:pt idx="46143">10944</cx:pt>
          <cx:pt idx="46144">9652.5</cx:pt>
          <cx:pt idx="46145">31018.5</cx:pt>
          <cx:pt idx="46146">28440</cx:pt>
          <cx:pt idx="46147">21609</cx:pt>
          <cx:pt idx="46148">35937</cx:pt>
          <cx:pt idx="46149">24966</cx:pt>
          <cx:pt idx="46150">29196</cx:pt>
          <cx:pt idx="46151">45445.5</cx:pt>
          <cx:pt idx="46152">20767.5</cx:pt>
          <cx:pt idx="46153">37800</cx:pt>
          <cx:pt idx="46154">26986.5</cx:pt>
          <cx:pt idx="46155">19867.5</cx:pt>
          <cx:pt idx="46156">17946</cx:pt>
          <cx:pt idx="46157">34371</cx:pt>
          <cx:pt idx="46158">19867.5</cx:pt>
          <cx:pt idx="46159">19975.5</cx:pt>
          <cx:pt idx="46160">11250</cx:pt>
          <cx:pt idx="46161">26833.5</cx:pt>
          <cx:pt idx="46162">13500</cx:pt>
          <cx:pt idx="46163">33750</cx:pt>
          <cx:pt idx="46164">34110</cx:pt>
          <cx:pt idx="46165">37800</cx:pt>
          <cx:pt idx="46166">32521.5</cx:pt>
          <cx:pt idx="46167">31945.5</cx:pt>
          <cx:pt idx="46168">35698.5</cx:pt>
          <cx:pt idx="46169">34668</cx:pt>
          <cx:pt idx="46170">37309.5</cx:pt>
          <cx:pt idx="46171">22495.5</cx:pt>
          <cx:pt idx="46172">12456</cx:pt>
          <cx:pt idx="46173">8910</cx:pt>
          <cx:pt idx="46174">67540.5</cx:pt>
          <cx:pt idx="46175">24939</cx:pt>
          <cx:pt idx="46176">22387.5</cx:pt>
          <cx:pt idx="46177">51313.5</cx:pt>
          <cx:pt idx="46178">33723</cx:pt>
          <cx:pt idx="46179">28593</cx:pt>
          <cx:pt idx="46180">31333.5</cx:pt>
          <cx:pt idx="46181">13891.5</cx:pt>
          <cx:pt idx="46182">24331.5</cx:pt>
          <cx:pt idx="46183">53892</cx:pt>
          <cx:pt idx="46184">36085.5</cx:pt>
          <cx:pt idx="46185">43150.5</cx:pt>
          <cx:pt idx="46186">24246</cx:pt>
          <cx:pt idx="46187">20470.5</cx:pt>
          <cx:pt idx="46188">21978</cx:pt>
          <cx:pt idx="46189">22500</cx:pt>
          <cx:pt idx="46190">26154</cx:pt>
          <cx:pt idx="46191">21865.5</cx:pt>
          <cx:pt idx="46192">29398.5</cx:pt>
          <cx:pt idx="46193">24412.5</cx:pt>
          <cx:pt idx="46194">26640</cx:pt>
          <cx:pt idx="46195">19998</cx:pt>
          <cx:pt idx="46196">43506</cx:pt>
          <cx:pt idx="46197">45000</cx:pt>
          <cx:pt idx="46198">17167.5</cx:pt>
          <cx:pt idx="46199">16083</cx:pt>
          <cx:pt idx="46200">25348.5</cx:pt>
          <cx:pt idx="46201">20358</cx:pt>
          <cx:pt idx="46202">30001.5</cx:pt>
          <cx:pt idx="46203">16668</cx:pt>
          <cx:pt idx="46204">16011</cx:pt>
          <cx:pt idx="46205">24903</cx:pt>
          <cx:pt idx="46206">37800</cx:pt>
          <cx:pt idx="46207">22522.5</cx:pt>
          <cx:pt idx="46208">6750</cx:pt>
          <cx:pt idx="46209">20295</cx:pt>
          <cx:pt idx="46210">51817.5</cx:pt>
          <cx:pt idx="46211">36715.5</cx:pt>
          <cx:pt idx="46212">27000</cx:pt>
          <cx:pt idx="46213">54576</cx:pt>
          <cx:pt idx="46214">21442.5</cx:pt>
          <cx:pt idx="46215">31464</cx:pt>
          <cx:pt idx="46216">14751</cx:pt>
          <cx:pt idx="46217">33750</cx:pt>
          <cx:pt idx="46218">72036</cx:pt>
          <cx:pt idx="46219">30802.5</cx:pt>
          <cx:pt idx="46220">28944</cx:pt>
          <cx:pt idx="46221">27189</cx:pt>
          <cx:pt idx="46222">14148</cx:pt>
          <cx:pt idx="46223">31261.5</cx:pt>
          <cx:pt idx="46224">35284.5</cx:pt>
          <cx:pt idx="46225">9000</cx:pt>
          <cx:pt idx="46226">48595.5</cx:pt>
          <cx:pt idx="46227">39474</cx:pt>
          <cx:pt idx="46228">26262</cx:pt>
          <cx:pt idx="46229">26757</cx:pt>
          <cx:pt idx="46230">15885</cx:pt>
          <cx:pt idx="46231">16452</cx:pt>
          <cx:pt idx="46232">28948.5</cx:pt>
          <cx:pt idx="46233">25128</cx:pt>
          <cx:pt idx="46234">21204</cx:pt>
          <cx:pt idx="46235">25587</cx:pt>
          <cx:pt idx="46236">35995.5</cx:pt>
          <cx:pt idx="46237">22950</cx:pt>
          <cx:pt idx="46238">24691.5</cx:pt>
          <cx:pt idx="46239">45954</cx:pt>
          <cx:pt idx="46240">23305.5</cx:pt>
          <cx:pt idx="46241">38556</cx:pt>
          <cx:pt idx="46242">12262.5</cx:pt>
          <cx:pt idx="46243">38578.5</cx:pt>
          <cx:pt idx="46244">61906.5</cx:pt>
          <cx:pt idx="46245">22927.5</cx:pt>
          <cx:pt idx="46246">25105.5</cx:pt>
          <cx:pt idx="46247">6750</cx:pt>
          <cx:pt idx="46248">29034</cx:pt>
          <cx:pt idx="46249">18508.5</cx:pt>
          <cx:pt idx="46250">74254.5</cx:pt>
          <cx:pt idx="46251">43191</cx:pt>
          <cx:pt idx="46252">54517.5</cx:pt>
          <cx:pt idx="46253">27778.5</cx:pt>
          <cx:pt idx="46254">16209</cx:pt>
          <cx:pt idx="46255">20488.5</cx:pt>
          <cx:pt idx="46256">27517.5</cx:pt>
          <cx:pt idx="46257">25312.5</cx:pt>
          <cx:pt idx="46258">34510.5</cx:pt>
          <cx:pt idx="46259">16371</cx:pt>
          <cx:pt idx="46260">10125</cx:pt>
          <cx:pt idx="46261">26446.5</cx:pt>
          <cx:pt idx="46262">20250</cx:pt>
          <cx:pt idx="46263">35937</cx:pt>
          <cx:pt idx="46264">37948.5</cx:pt>
          <cx:pt idx="46265">14940</cx:pt>
          <cx:pt idx="46266">25042.5</cx:pt>
          <cx:pt idx="46267">32733</cx:pt>
          <cx:pt idx="46268">50733</cx:pt>
          <cx:pt idx="46269">47952</cx:pt>
          <cx:pt idx="46270">37516.5</cx:pt>
          <cx:pt idx="46271">12726</cx:pt>
          <cx:pt idx="46272">11533.5</cx:pt>
          <cx:pt idx="46273">25321.5</cx:pt>
          <cx:pt idx="46274">16573.5</cx:pt>
          <cx:pt idx="46275">24219</cx:pt>
          <cx:pt idx="46276">39712.5</cx:pt>
          <cx:pt idx="46277">33984</cx:pt>
          <cx:pt idx="46278">26887.5</cx:pt>
          <cx:pt idx="46279">30078</cx:pt>
          <cx:pt idx="46280">26640</cx:pt>
          <cx:pt idx="46281">32017.5</cx:pt>
          <cx:pt idx="46282">11502</cx:pt>
          <cx:pt idx="46283">34821</cx:pt>
          <cx:pt idx="46284">24376.5</cx:pt>
          <cx:pt idx="46285">13842</cx:pt>
          <cx:pt idx="46286">8140.5</cx:pt>
          <cx:pt idx="46287">26086.5</cx:pt>
          <cx:pt idx="46288">18000</cx:pt>
          <cx:pt idx="46289">9000</cx:pt>
          <cx:pt idx="46290">23535</cx:pt>
          <cx:pt idx="46291">34537.5</cx:pt>
          <cx:pt idx="46292">27643.5</cx:pt>
          <cx:pt idx="46293">6174</cx:pt>
          <cx:pt idx="46294">45481.5</cx:pt>
          <cx:pt idx="46295">23008.5</cx:pt>
          <cx:pt idx="46296">14751</cx:pt>
          <cx:pt idx="46297">13500</cx:pt>
          <cx:pt idx="46298">45333</cx:pt>
          <cx:pt idx="46299">5350.5</cx:pt>
          <cx:pt idx="46300">12204</cx:pt>
          <cx:pt idx="46301">21613.5</cx:pt>
          <cx:pt idx="46302">35937</cx:pt>
          <cx:pt idx="46303">24592.5</cx:pt>
          <cx:pt idx="46304">15858</cx:pt>
          <cx:pt idx="46305">18868.5</cx:pt>
          <cx:pt idx="46306">13500</cx:pt>
          <cx:pt idx="46307">36553.5</cx:pt>
          <cx:pt idx="46308">35122.5</cx:pt>
          <cx:pt idx="46309">11250</cx:pt>
          <cx:pt idx="46310">38430</cx:pt>
          <cx:pt idx="46311">16875</cx:pt>
          <cx:pt idx="46312">64701</cx:pt>
          <cx:pt idx="46313">22050</cx:pt>
          <cx:pt idx="46314">49455</cx:pt>
          <cx:pt idx="46315">33025.5</cx:pt>
          <cx:pt idx="46316">24421.5</cx:pt>
          <cx:pt idx="46317">6750</cx:pt>
          <cx:pt idx="46318">33750</cx:pt>
          <cx:pt idx="46319">27153</cx:pt>
          <cx:pt idx="46320">26316</cx:pt>
          <cx:pt idx="46321">14661</cx:pt>
          <cx:pt idx="46322">13410</cx:pt>
          <cx:pt idx="46323">43443</cx:pt>
          <cx:pt idx="46324">9000</cx:pt>
          <cx:pt idx="46325">16506</cx:pt>
          <cx:pt idx="46326">22099.5</cx:pt>
          <cx:pt idx="46327">42547.5</cx:pt>
          <cx:pt idx="46328">21123</cx:pt>
          <cx:pt idx="46329">10206</cx:pt>
          <cx:pt idx="46330">13419</cx:pt>
          <cx:pt idx="46331">10125</cx:pt>
          <cx:pt idx="46332">9000</cx:pt>
          <cx:pt idx="46333">31770</cx:pt>
          <cx:pt idx="46334">15849</cx:pt>
          <cx:pt idx="46335">16632</cx:pt>
          <cx:pt idx="46336">7249.5</cx:pt>
          <cx:pt idx="46337">14350.5</cx:pt>
          <cx:pt idx="46338">35878.5</cx:pt>
          <cx:pt idx="46339">32998.5</cx:pt>
          <cx:pt idx="46340">25321.5</cx:pt>
          <cx:pt idx="46341">30073.5</cx:pt>
          <cx:pt idx="46342">22500</cx:pt>
          <cx:pt idx="46343">23949</cx:pt>
          <cx:pt idx="46344">14350.5</cx:pt>
          <cx:pt idx="46345">10125</cx:pt>
          <cx:pt idx="46346">13905</cx:pt>
          <cx:pt idx="46347">16407</cx:pt>
          <cx:pt idx="46348">29925</cx:pt>
          <cx:pt idx="46349">52348.5</cx:pt>
          <cx:pt idx="46350">29403</cx:pt>
          <cx:pt idx="46351">18261</cx:pt>
          <cx:pt idx="46352">24160.5</cx:pt>
          <cx:pt idx="46353">52690.5</cx:pt>
          <cx:pt idx="46354">38938.5</cx:pt>
          <cx:pt idx="46355">23476.5</cx:pt>
          <cx:pt idx="46356">48861</cx:pt>
          <cx:pt idx="46357">26284.5</cx:pt>
          <cx:pt idx="46358">31477.5</cx:pt>
          <cx:pt idx="46359">9616.5</cx:pt>
          <cx:pt idx="46360">59355</cx:pt>
          <cx:pt idx="46361">25393.5</cx:pt>
          <cx:pt idx="46362">27652.5</cx:pt>
          <cx:pt idx="46363">28728</cx:pt>
          <cx:pt idx="46364">49873.5</cx:pt>
          <cx:pt idx="46365">39069</cx:pt>
          <cx:pt idx="46366">53253</cx:pt>
          <cx:pt idx="46367">44725.5</cx:pt>
          <cx:pt idx="46368">33079.5</cx:pt>
          <cx:pt idx="46369">34398</cx:pt>
          <cx:pt idx="46370">34641</cx:pt>
          <cx:pt idx="46371">62698.5</cx:pt>
          <cx:pt idx="46372">37413</cx:pt>
          <cx:pt idx="46373">14805</cx:pt>
          <cx:pt idx="46374">74160</cx:pt>
          <cx:pt idx="46375">40783.5</cx:pt>
          <cx:pt idx="46376">8352</cx:pt>
          <cx:pt idx="46377">16096.5</cx:pt>
          <cx:pt idx="46378">21609</cx:pt>
          <cx:pt idx="46379">7308</cx:pt>
          <cx:pt idx="46380">46084.5</cx:pt>
          <cx:pt idx="46381">12874.5</cx:pt>
          <cx:pt idx="46382">10053</cx:pt>
          <cx:pt idx="46383">15349.5</cx:pt>
          <cx:pt idx="46384">34708.5</cx:pt>
          <cx:pt idx="46385">38263.5</cx:pt>
          <cx:pt idx="46386">19188</cx:pt>
          <cx:pt idx="46387">19332</cx:pt>
          <cx:pt idx="46388">11250</cx:pt>
          <cx:pt idx="46389">26712</cx:pt>
          <cx:pt idx="46390">30528</cx:pt>
          <cx:pt idx="46391">36000</cx:pt>
          <cx:pt idx="46392">10125</cx:pt>
          <cx:pt idx="46393">30528</cx:pt>
          <cx:pt idx="46394">38997</cx:pt>
          <cx:pt idx="46395">25447.5</cx:pt>
          <cx:pt idx="46396">29862</cx:pt>
          <cx:pt idx="46397">62964</cx:pt>
          <cx:pt idx="46398">9495</cx:pt>
          <cx:pt idx="46399">8568</cx:pt>
          <cx:pt idx="46400">23773.5</cx:pt>
          <cx:pt idx="46401">39604.5</cx:pt>
          <cx:pt idx="46402">14751</cx:pt>
          <cx:pt idx="46403">26446.5</cx:pt>
          <cx:pt idx="46404">23989.5</cx:pt>
          <cx:pt idx="46405">10125</cx:pt>
          <cx:pt idx="46406">20520</cx:pt>
          <cx:pt idx="46407">30150</cx:pt>
          <cx:pt idx="46408">23535</cx:pt>
          <cx:pt idx="46409">20727</cx:pt>
          <cx:pt idx="46410">24246</cx:pt>
          <cx:pt idx="46411">36292.5</cx:pt>
          <cx:pt idx="46412">32895</cx:pt>
          <cx:pt idx="46413">13509</cx:pt>
          <cx:pt idx="46414">14661</cx:pt>
          <cx:pt idx="46415">23998.5</cx:pt>
          <cx:pt idx="46416">69129</cx:pt>
          <cx:pt idx="46417">15966</cx:pt>
          <cx:pt idx="46418">25969.5</cx:pt>
          <cx:pt idx="46419">57685.5</cx:pt>
          <cx:pt idx="46420">51412.5</cx:pt>
          <cx:pt idx="46421">32337</cx:pt>
          <cx:pt idx="46422">6493.5</cx:pt>
          <cx:pt idx="46423">15124.5</cx:pt>
          <cx:pt idx="46424">17140.5</cx:pt>
          <cx:pt idx="46425">9765</cx:pt>
          <cx:pt idx="46426">27522</cx:pt>
          <cx:pt idx="46427">21775.5</cx:pt>
          <cx:pt idx="46428">32553</cx:pt>
          <cx:pt idx="46429">23931</cx:pt>
          <cx:pt idx="46430">8613</cx:pt>
          <cx:pt idx="46431">7186.5</cx:pt>
          <cx:pt idx="46432">28062</cx:pt>
          <cx:pt idx="46433">25204.5</cx:pt>
          <cx:pt idx="46434">23773.5</cx:pt>
          <cx:pt idx="46435">19647</cx:pt>
          <cx:pt idx="46436">25186.5</cx:pt>
          <cx:pt idx="46437">48195</cx:pt>
          <cx:pt idx="46438">7515</cx:pt>
          <cx:pt idx="46439">31653</cx:pt>
          <cx:pt idx="46440">12001.5</cx:pt>
          <cx:pt idx="46441">16749</cx:pt>
          <cx:pt idx="46442">16465.5</cx:pt>
          <cx:pt idx="46443">26703</cx:pt>
          <cx:pt idx="46444">6867</cx:pt>
          <cx:pt idx="46445">37309.5</cx:pt>
          <cx:pt idx="46446">24709.5</cx:pt>
          <cx:pt idx="46447">8145</cx:pt>
          <cx:pt idx="46448">30708</cx:pt>
          <cx:pt idx="46449">11533.5</cx:pt>
          <cx:pt idx="46450">31279.5</cx:pt>
          <cx:pt idx="46451">16137</cx:pt>
          <cx:pt idx="46452">51543</cx:pt>
          <cx:pt idx="46453">13914</cx:pt>
          <cx:pt idx="46454">34960.5</cx:pt>
          <cx:pt idx="46455">22977</cx:pt>
          <cx:pt idx="46456">15790.5</cx:pt>
          <cx:pt idx="46457">9760.5</cx:pt>
          <cx:pt idx="46458">28408.5</cx:pt>
          <cx:pt idx="46459">67360.5</cx:pt>
          <cx:pt idx="46460">23773.5</cx:pt>
          <cx:pt idx="46461">30150</cx:pt>
          <cx:pt idx="46462">14233.5</cx:pt>
          <cx:pt idx="46463">29605.5</cx:pt>
          <cx:pt idx="46464">45346.5</cx:pt>
          <cx:pt idx="46465">31495.5</cx:pt>
          <cx:pt idx="46466">16371</cx:pt>
          <cx:pt idx="46467">25407</cx:pt>
          <cx:pt idx="46468">35937</cx:pt>
          <cx:pt idx="46469">16807.5</cx:pt>
          <cx:pt idx="46470">7240.5</cx:pt>
          <cx:pt idx="46471">21645</cx:pt>
          <cx:pt idx="46472">31153.5</cx:pt>
          <cx:pt idx="46473">21672</cx:pt>
          <cx:pt idx="46474">32526</cx:pt>
          <cx:pt idx="46475">38263.5</cx:pt>
          <cx:pt idx="46476">15034.5</cx:pt>
          <cx:pt idx="46477">38353.5</cx:pt>
          <cx:pt idx="46478">19323</cx:pt>
          <cx:pt idx="46479">9688.5</cx:pt>
          <cx:pt idx="46480">30888</cx:pt>
          <cx:pt idx="46481">32746.5</cx:pt>
          <cx:pt idx="46482">4450.5</cx:pt>
          <cx:pt idx="46483">39604.5</cx:pt>
          <cx:pt idx="46484">18310.5</cx:pt>
          <cx:pt idx="46485">40320</cx:pt>
          <cx:pt idx="46486">13500</cx:pt>
          <cx:pt idx="46487">12001.5</cx:pt>
          <cx:pt idx="46488">29970</cx:pt>
          <cx:pt idx="46489">6750</cx:pt>
          <cx:pt idx="46490">9000</cx:pt>
          <cx:pt idx="46491">10453.5</cx:pt>
          <cx:pt idx="46492">33547.5</cx:pt>
          <cx:pt idx="46493">14769</cx:pt>
          <cx:pt idx="46494">40176</cx:pt>
          <cx:pt idx="46495">72607.5</cx:pt>
          <cx:pt idx="46496">22495.5</cx:pt>
          <cx:pt idx="46497">11250</cx:pt>
          <cx:pt idx="46498">25537.5</cx:pt>
          <cx:pt idx="46499">31531.5</cx:pt>
          <cx:pt idx="46500">21825</cx:pt>
          <cx:pt idx="46501">25965</cx:pt>
          <cx:pt idx="46502">28692</cx:pt>
          <cx:pt idx="46503">26905.5</cx:pt>
          <cx:pt idx="46504">36522</cx:pt>
          <cx:pt idx="46505">17136</cx:pt>
          <cx:pt idx="46506">45202.5</cx:pt>
          <cx:pt idx="46507">29979</cx:pt>
          <cx:pt idx="46508">33376.5</cx:pt>
          <cx:pt idx="46509">42093</cx:pt>
          <cx:pt idx="46510">34780.5</cx:pt>
          <cx:pt idx="46511">29781</cx:pt>
          <cx:pt idx="46512">44644.5</cx:pt>
          <cx:pt idx="46513">12663</cx:pt>
          <cx:pt idx="46514">11790</cx:pt>
          <cx:pt idx="46515">46701</cx:pt>
          <cx:pt idx="46516">16258.5</cx:pt>
          <cx:pt idx="46517">22495.5</cx:pt>
          <cx:pt idx="46518">28260</cx:pt>
          <cx:pt idx="46519">10053</cx:pt>
          <cx:pt idx="46520">26086.5</cx:pt>
          <cx:pt idx="46521">37795.5</cx:pt>
          <cx:pt idx="46522">25407</cx:pt>
          <cx:pt idx="46523">49797</cx:pt>
          <cx:pt idx="46524">19597.5</cx:pt>
          <cx:pt idx="46525">4131</cx:pt>
          <cx:pt idx="46526">12937.5</cx:pt>
          <cx:pt idx="46527">27652.5</cx:pt>
          <cx:pt idx="46528">24259.5</cx:pt>
          <cx:pt idx="46529">23148</cx:pt>
          <cx:pt idx="46530">30393</cx:pt>
          <cx:pt idx="46531">30078</cx:pt>
          <cx:pt idx="46532">12915</cx:pt>
          <cx:pt idx="46533">25470</cx:pt>
          <cx:pt idx="46534">32373</cx:pt>
          <cx:pt idx="46535">38263.5</cx:pt>
          <cx:pt idx="46536">38110.5</cx:pt>
          <cx:pt idx="46537">37822.5</cx:pt>
          <cx:pt idx="46538">33700.5</cx:pt>
          <cx:pt idx="46539">22050</cx:pt>
          <cx:pt idx="46540">9000</cx:pt>
          <cx:pt idx="46541">14512.5</cx:pt>
          <cx:pt idx="46542">8671.5</cx:pt>
          <cx:pt idx="46543">44617.5</cx:pt>
          <cx:pt idx="46544">46354.5</cx:pt>
          <cx:pt idx="46545">24561</cx:pt>
          <cx:pt idx="46546">6579</cx:pt>
          <cx:pt idx="46547">30240</cx:pt>
          <cx:pt idx="46548">24673.5</cx:pt>
          <cx:pt idx="46549">11250</cx:pt>
          <cx:pt idx="46550">26091</cx:pt>
          <cx:pt idx="46551">11124</cx:pt>
          <cx:pt idx="46552">7731</cx:pt>
          <cx:pt idx="46553">47749.5</cx:pt>
          <cx:pt idx="46554">20214</cx:pt>
          <cx:pt idx="46555">18472.5</cx:pt>
          <cx:pt idx="46556">63373.5</cx:pt>
          <cx:pt idx="46557">40374</cx:pt>
          <cx:pt idx="46558">32818.5</cx:pt>
          <cx:pt idx="46559">24363</cx:pt>
          <cx:pt idx="46560">40914</cx:pt>
          <cx:pt idx="46561">21888</cx:pt>
          <cx:pt idx="46562">41661</cx:pt>
          <cx:pt idx="46563">10125</cx:pt>
          <cx:pt idx="46564">25407</cx:pt>
          <cx:pt idx="46565">10125</cx:pt>
          <cx:pt idx="46566">18967.5</cx:pt>
          <cx:pt idx="46567">39127.5</cx:pt>
          <cx:pt idx="46568">32458.5</cx:pt>
          <cx:pt idx="46569">35937</cx:pt>
          <cx:pt idx="46570">27013.5</cx:pt>
          <cx:pt idx="46571">26199</cx:pt>
          <cx:pt idx="46572">27378</cx:pt>
          <cx:pt idx="46573">39595.5</cx:pt>
          <cx:pt idx="46574">13347</cx:pt>
          <cx:pt idx="46575">34240.5</cx:pt>
          <cx:pt idx="46576">27558</cx:pt>
          <cx:pt idx="46577">17095.5</cx:pt>
          <cx:pt idx="46578">36184.5</cx:pt>
          <cx:pt idx="46579">41485.5</cx:pt>
          <cx:pt idx="46580">32274</cx:pt>
          <cx:pt idx="46581">10125</cx:pt>
          <cx:pt idx="46582">13464</cx:pt>
          <cx:pt idx="46583">26446.5</cx:pt>
          <cx:pt idx="46584">35743.5</cx:pt>
          <cx:pt idx="46585">30978</cx:pt>
          <cx:pt idx="46586">37327.5</cx:pt>
          <cx:pt idx="46587">10012.5</cx:pt>
          <cx:pt idx="46588">23697</cx:pt>
          <cx:pt idx="46589">11515.5</cx:pt>
          <cx:pt idx="46590">35257.5</cx:pt>
          <cx:pt idx="46591">47794.5</cx:pt>
          <cx:pt idx="46592">34042.5</cx:pt>
          <cx:pt idx="46593">27549</cx:pt>
          <cx:pt idx="46594">16222.5</cx:pt>
          <cx:pt idx="46595">36837</cx:pt>
          <cx:pt idx="46596">25960.5</cx:pt>
          <cx:pt idx="46597">31887</cx:pt>
          <cx:pt idx="46598">8428.5</cx:pt>
          <cx:pt idx="46599">30091.5</cx:pt>
          <cx:pt idx="46600">22437</cx:pt>
          <cx:pt idx="46601">29074.5</cx:pt>
          <cx:pt idx="46602">41665.5</cx:pt>
          <cx:pt idx="46603">31801.5</cx:pt>
          <cx:pt idx="46604">53248.5</cx:pt>
          <cx:pt idx="46605">28116</cx:pt>
          <cx:pt idx="46606">62536.5</cx:pt>
          <cx:pt idx="46607">12375</cx:pt>
          <cx:pt idx="46608">16915.5</cx:pt>
          <cx:pt idx="46609">6750</cx:pt>
          <cx:pt idx="46610">34411.5</cx:pt>
          <cx:pt idx="46611">8059.5</cx:pt>
          <cx:pt idx="46612">20052</cx:pt>
          <cx:pt idx="46613">33025.5</cx:pt>
          <cx:pt idx="46614">9000</cx:pt>
          <cx:pt idx="46615">9000</cx:pt>
          <cx:pt idx="46616">35523</cx:pt>
          <cx:pt idx="46617">13500</cx:pt>
          <cx:pt idx="46618">16573.5</cx:pt>
          <cx:pt idx="46619">20979</cx:pt>
          <cx:pt idx="46620">19201.5</cx:pt>
          <cx:pt idx="46621">22738.5</cx:pt>
          <cx:pt idx="46622">26356.5</cx:pt>
          <cx:pt idx="46623">50967</cx:pt>
          <cx:pt idx="46624">28696.5</cx:pt>
          <cx:pt idx="46625">39744</cx:pt>
          <cx:pt idx="46626">9216</cx:pt>
          <cx:pt idx="46627">31500</cx:pt>
          <cx:pt idx="46628">16690.5</cx:pt>
          <cx:pt idx="46629">37800</cx:pt>
          <cx:pt idx="46630">28156.5</cx:pt>
          <cx:pt idx="46631">21613.5</cx:pt>
          <cx:pt idx="46632">38682</cx:pt>
          <cx:pt idx="46633">31500</cx:pt>
          <cx:pt idx="46634">16240.5</cx:pt>
          <cx:pt idx="46635">31333.5</cx:pt>
          <cx:pt idx="46636">9000</cx:pt>
          <cx:pt idx="46637">29970</cx:pt>
          <cx:pt idx="46638">18000</cx:pt>
          <cx:pt idx="46639">17928</cx:pt>
          <cx:pt idx="46640">5976</cx:pt>
          <cx:pt idx="46641">18436.5</cx:pt>
          <cx:pt idx="46642">21375</cx:pt>
          <cx:pt idx="46643">25456.5</cx:pt>
          <cx:pt idx="46644">17095.5</cx:pt>
          <cx:pt idx="46645">13702.5</cx:pt>
          <cx:pt idx="46646">26145</cx:pt>
          <cx:pt idx="46647">30654</cx:pt>
          <cx:pt idx="46648">27243</cx:pt>
          <cx:pt idx="46649">12771</cx:pt>
          <cx:pt idx="46650">19417.5</cx:pt>
          <cx:pt idx="46651">6750</cx:pt>
          <cx:pt idx="46652">81922.5</cx:pt>
          <cx:pt idx="46653">66928.5</cx:pt>
          <cx:pt idx="46654">40873.5</cx:pt>
          <cx:pt idx="46655">75582</cx:pt>
          <cx:pt idx="46656">9000</cx:pt>
          <cx:pt idx="46657">16821</cx:pt>
          <cx:pt idx="46658">13500</cx:pt>
          <cx:pt idx="46659">30357</cx:pt>
          <cx:pt idx="46660">24286.5</cx:pt>
          <cx:pt idx="46661">22252.5</cx:pt>
          <cx:pt idx="46662">40063.5</cx:pt>
          <cx:pt idx="46663">22185</cx:pt>
          <cx:pt idx="46664">32368.5</cx:pt>
          <cx:pt idx="46665">20520</cx:pt>
          <cx:pt idx="46666">29700</cx:pt>
          <cx:pt idx="46667">48865.5</cx:pt>
          <cx:pt idx="46668">33750</cx:pt>
          <cx:pt idx="46669">16213.5</cx:pt>
          <cx:pt idx="46670">50620.5</cx:pt>
          <cx:pt idx="46671">13302</cx:pt>
          <cx:pt idx="46672">7155</cx:pt>
          <cx:pt idx="46673">22216.5</cx:pt>
          <cx:pt idx="46674">8356.5</cx:pt>
          <cx:pt idx="46675">50314.5</cx:pt>
          <cx:pt idx="46676">7011</cx:pt>
          <cx:pt idx="46677">12528</cx:pt>
          <cx:pt idx="46678">40234.5</cx:pt>
          <cx:pt idx="46679">14220</cx:pt>
          <cx:pt idx="46680">30838.5</cx:pt>
          <cx:pt idx="46681">36459</cx:pt>
          <cx:pt idx="46682">27153</cx:pt>
          <cx:pt idx="46683">9976.5</cx:pt>
          <cx:pt idx="46684">41193</cx:pt>
          <cx:pt idx="46685">28728</cx:pt>
          <cx:pt idx="46686">21109.5</cx:pt>
          <cx:pt idx="46687">29160</cx:pt>
          <cx:pt idx="46688">27504</cx:pt>
          <cx:pt idx="46689">13500</cx:pt>
          <cx:pt idx="46690">19260</cx:pt>
          <cx:pt idx="46691">47794.5</cx:pt>
          <cx:pt idx="46692">47178</cx:pt>
          <cx:pt idx="46693">4446</cx:pt>
          <cx:pt idx="46694">5877</cx:pt>
          <cx:pt idx="46695">31261.5</cx:pt>
          <cx:pt idx="46696">21339</cx:pt>
          <cx:pt idx="46697">31428</cx:pt>
          <cx:pt idx="46698">29785.5</cx:pt>
          <cx:pt idx="46699">14647.5</cx:pt>
          <cx:pt idx="46700">43006.5</cx:pt>
          <cx:pt idx="46701">13500</cx:pt>
          <cx:pt idx="46702">9000</cx:pt>
          <cx:pt idx="46703">27792</cx:pt>
          <cx:pt idx="46704">94122</cx:pt>
          <cx:pt idx="46705">14616</cx:pt>
          <cx:pt idx="46706">49500</cx:pt>
          <cx:pt idx="46707">25888.5</cx:pt>
          <cx:pt idx="46708">46174.5</cx:pt>
          <cx:pt idx="46709">27279</cx:pt>
          <cx:pt idx="46710">22018.5</cx:pt>
          <cx:pt idx="46711">18000</cx:pt>
          <cx:pt idx="46712">9850.5</cx:pt>
          <cx:pt idx="46713">27580.5</cx:pt>
          <cx:pt idx="46714">15705</cx:pt>
          <cx:pt idx="46715">33241.5</cx:pt>
          <cx:pt idx="46716">12028.5</cx:pt>
          <cx:pt idx="46717">24232.5</cx:pt>
          <cx:pt idx="46718">9265.5</cx:pt>
          <cx:pt idx="46719">32922</cx:pt>
          <cx:pt idx="46720">34960.5</cx:pt>
          <cx:pt idx="46721">9000</cx:pt>
          <cx:pt idx="46722">14148</cx:pt>
          <cx:pt idx="46723">22365</cx:pt>
          <cx:pt idx="46724">48465</cx:pt>
          <cx:pt idx="46725">51021</cx:pt>
          <cx:pt idx="46726">114066</cx:pt>
          <cx:pt idx="46727">44433</cx:pt>
          <cx:pt idx="46728">30393</cx:pt>
          <cx:pt idx="46729">36643.5</cx:pt>
          <cx:pt idx="46730">28566</cx:pt>
          <cx:pt idx="46731">15066</cx:pt>
          <cx:pt idx="46732">7182</cx:pt>
          <cx:pt idx="46733">9486</cx:pt>
          <cx:pt idx="46734">21339</cx:pt>
          <cx:pt idx="46735">13500</cx:pt>
          <cx:pt idx="46736">16555.5</cx:pt>
          <cx:pt idx="46737">16236</cx:pt>
          <cx:pt idx="46738">23274</cx:pt>
          <cx:pt idx="46739">17149.5</cx:pt>
          <cx:pt idx="46740">47664</cx:pt>
          <cx:pt idx="46741">61906.5</cx:pt>
          <cx:pt idx="46742">33192</cx:pt>
          <cx:pt idx="46743">10030.5</cx:pt>
          <cx:pt idx="46744">37669.5</cx:pt>
          <cx:pt idx="46745">53541</cx:pt>
          <cx:pt idx="46746">31671</cx:pt>
          <cx:pt idx="46747">47070</cx:pt>
          <cx:pt idx="46748">19908</cx:pt>
          <cx:pt idx="46749">14512.5</cx:pt>
          <cx:pt idx="46750">23116.5</cx:pt>
          <cx:pt idx="46751">17217</cx:pt>
          <cx:pt idx="46752">13387.5</cx:pt>
          <cx:pt idx="46753">39627</cx:pt>
          <cx:pt idx="46754">64327.5</cx:pt>
          <cx:pt idx="46755">17703</cx:pt>
          <cx:pt idx="46756">29250</cx:pt>
          <cx:pt idx="46757">11250</cx:pt>
          <cx:pt idx="46758">17707.5</cx:pt>
          <cx:pt idx="46759">18000</cx:pt>
          <cx:pt idx="46760">38070</cx:pt>
          <cx:pt idx="46761">46269</cx:pt>
          <cx:pt idx="46762">60079.5</cx:pt>
          <cx:pt idx="46763">37881</cx:pt>
          <cx:pt idx="46764">37606.5</cx:pt>
          <cx:pt idx="46765">46480.5</cx:pt>
          <cx:pt idx="46766">38331</cx:pt>
          <cx:pt idx="46767">15750</cx:pt>
          <cx:pt idx="46768">20340</cx:pt>
          <cx:pt idx="46769">29092.5</cx:pt>
          <cx:pt idx="46770">32674.5</cx:pt>
          <cx:pt idx="46771">19075.5</cx:pt>
          <cx:pt idx="46772">16749</cx:pt>
          <cx:pt idx="46773">39195</cx:pt>
          <cx:pt idx="46774">10125</cx:pt>
          <cx:pt idx="46775">27688.5</cx:pt>
          <cx:pt idx="46776">22500</cx:pt>
          <cx:pt idx="46777">26712</cx:pt>
          <cx:pt idx="46778">15588</cx:pt>
          <cx:pt idx="46779">13500</cx:pt>
          <cx:pt idx="46780">25195.5</cx:pt>
          <cx:pt idx="46781">62005.5</cx:pt>
          <cx:pt idx="46782">11907</cx:pt>
          <cx:pt idx="46783">45333</cx:pt>
          <cx:pt idx="46784">9000</cx:pt>
          <cx:pt idx="46785">25816.5</cx:pt>
          <cx:pt idx="46786">29407.5</cx:pt>
          <cx:pt idx="46787">9472.5</cx:pt>
          <cx:pt idx="46788">32125.5</cx:pt>
          <cx:pt idx="46789">9000</cx:pt>
          <cx:pt idx="46790">24939</cx:pt>
          <cx:pt idx="46791">22954.5</cx:pt>
          <cx:pt idx="46792">33025.5</cx:pt>
          <cx:pt idx="46793">7501.5</cx:pt>
          <cx:pt idx="46794">44059.5</cx:pt>
          <cx:pt idx="46795">28885.5</cx:pt>
          <cx:pt idx="46796">26770.5</cx:pt>
          <cx:pt idx="46797">46768.5</cx:pt>
          <cx:pt idx="46798">15750</cx:pt>
          <cx:pt idx="46799">88141.5</cx:pt>
          <cx:pt idx="46800">11250</cx:pt>
          <cx:pt idx="46801">49572</cx:pt>
          <cx:pt idx="46802">18031.5</cx:pt>
          <cx:pt idx="46803">40216.5</cx:pt>
          <cx:pt idx="46804">16587</cx:pt>
          <cx:pt idx="46805">13639.5</cx:pt>
          <cx:pt idx="46806">21906</cx:pt>
          <cx:pt idx="46807">24561</cx:pt>
          <cx:pt idx="46808">38002.5</cx:pt>
          <cx:pt idx="46809">50859</cx:pt>
          <cx:pt idx="46810">18643.5</cx:pt>
          <cx:pt idx="46811">38209.5</cx:pt>
          <cx:pt idx="46812">28507.5</cx:pt>
          <cx:pt idx="46813">35086.5</cx:pt>
          <cx:pt idx="46814">13500</cx:pt>
          <cx:pt idx="46815">37516.5</cx:pt>
          <cx:pt idx="46816">24331.5</cx:pt>
          <cx:pt idx="46817">20205</cx:pt>
          <cx:pt idx="46818">25321.5</cx:pt>
          <cx:pt idx="46819">17905.5</cx:pt>
          <cx:pt idx="46820">13185</cx:pt>
          <cx:pt idx="46821">43443</cx:pt>
          <cx:pt idx="46822">8482.5</cx:pt>
          <cx:pt idx="46823">14895</cx:pt>
          <cx:pt idx="46824">39316.5</cx:pt>
          <cx:pt idx="46825">38331</cx:pt>
          <cx:pt idx="46826">33732</cx:pt>
          <cx:pt idx="46827">9000</cx:pt>
          <cx:pt idx="46828">14854.5</cx:pt>
          <cx:pt idx="46829">16965</cx:pt>
          <cx:pt idx="46830">30613.5</cx:pt>
          <cx:pt idx="46831">16294.5</cx:pt>
          <cx:pt idx="46832">22261.5</cx:pt>
          <cx:pt idx="46833">33457.5</cx:pt>
          <cx:pt idx="46834">31261.5</cx:pt>
          <cx:pt idx="46835">18643.5</cx:pt>
          <cx:pt idx="46836">18630</cx:pt>
          <cx:pt idx="46837">8671.5</cx:pt>
          <cx:pt idx="46838">32895</cx:pt>
          <cx:pt idx="46839">52749</cx:pt>
          <cx:pt idx="46840">23643</cx:pt>
          <cx:pt idx="46841">91728</cx:pt>
          <cx:pt idx="46842">46899</cx:pt>
          <cx:pt idx="46843">30078</cx:pt>
          <cx:pt idx="46844">16987.5</cx:pt>
          <cx:pt idx="46845">9000</cx:pt>
          <cx:pt idx="46846">13500</cx:pt>
          <cx:pt idx="46847">37669.5</cx:pt>
          <cx:pt idx="46848">25191</cx:pt>
          <cx:pt idx="46849">15588</cx:pt>
          <cx:pt idx="46850">30888</cx:pt>
          <cx:pt idx="46851">21024</cx:pt>
          <cx:pt idx="46852">7020</cx:pt>
          <cx:pt idx="46853">29691</cx:pt>
          <cx:pt idx="46854">42336</cx:pt>
          <cx:pt idx="46855">24246</cx:pt>
          <cx:pt idx="46856">13279.5</cx:pt>
          <cx:pt idx="46857">9000</cx:pt>
          <cx:pt idx="46858">22405.5</cx:pt>
          <cx:pt idx="46859">41400</cx:pt>
          <cx:pt idx="46860">13027.5</cx:pt>
          <cx:pt idx="46861">29470.5</cx:pt>
          <cx:pt idx="46862">10561.5</cx:pt>
          <cx:pt idx="46863">17716.5</cx:pt>
          <cx:pt idx="46864">28417.5</cx:pt>
          <cx:pt idx="46865">30204</cx:pt>
          <cx:pt idx="46866">21541.5</cx:pt>
          <cx:pt idx="46867">9000</cx:pt>
          <cx:pt idx="46868">7677</cx:pt>
          <cx:pt idx="46869">38110.5</cx:pt>
          <cx:pt idx="46870">13468.5</cx:pt>
          <cx:pt idx="46871">46215</cx:pt>
          <cx:pt idx="46872">27621</cx:pt>
          <cx:pt idx="46873">21600</cx:pt>
          <cx:pt idx="46874">15021</cx:pt>
          <cx:pt idx="46875">29430</cx:pt>
          <cx:pt idx="46876">27792</cx:pt>
          <cx:pt idx="46877">40063.5</cx:pt>
          <cx:pt idx="46878">36513</cx:pt>
          <cx:pt idx="46879">9220.5</cx:pt>
          <cx:pt idx="46880">15133.5</cx:pt>
          <cx:pt idx="46881">16114.5</cx:pt>
          <cx:pt idx="46882">38686.5</cx:pt>
          <cx:pt idx="46883">43429.5</cx:pt>
          <cx:pt idx="46884">62523</cx:pt>
          <cx:pt idx="46885">10480.5</cx:pt>
          <cx:pt idx="46886">18040.5</cx:pt>
          <cx:pt idx="46887">68643</cx:pt>
          <cx:pt idx="46888">28404</cx:pt>
          <cx:pt idx="46889">68809.5</cx:pt>
          <cx:pt idx="46890">13315.5</cx:pt>
          <cx:pt idx="46891">21793.5</cx:pt>
          <cx:pt idx="46892">38250</cx:pt>
          <cx:pt idx="46893">16164</cx:pt>
          <cx:pt idx="46894">25515</cx:pt>
          <cx:pt idx="46895">23814</cx:pt>
          <cx:pt idx="46896">25780.5</cx:pt>
          <cx:pt idx="46897">17842.5</cx:pt>
          <cx:pt idx="46898">47254.5</cx:pt>
          <cx:pt idx="46899">10296</cx:pt>
          <cx:pt idx="46900">26064</cx:pt>
          <cx:pt idx="46901">46336.5</cx:pt>
          <cx:pt idx="46902">24750</cx:pt>
          <cx:pt idx="46903">37800</cx:pt>
          <cx:pt idx="46904">24840</cx:pt>
          <cx:pt idx="46905">49927.5</cx:pt>
          <cx:pt idx="46906">21996</cx:pt>
          <cx:pt idx="46907">23395.5</cx:pt>
          <cx:pt idx="46908">36441</cx:pt>
          <cx:pt idx="46909">9000</cx:pt>
          <cx:pt idx="46910">21460.5</cx:pt>
          <cx:pt idx="46911">31419</cx:pt>
          <cx:pt idx="46912">25510.5</cx:pt>
          <cx:pt idx="46913">9922.5</cx:pt>
          <cx:pt idx="46914">19071</cx:pt>
          <cx:pt idx="46915">19215</cx:pt>
          <cx:pt idx="46916">19332</cx:pt>
          <cx:pt idx="46917">19980</cx:pt>
          <cx:pt idx="46918">29650.5</cx:pt>
          <cx:pt idx="46919">38263.5</cx:pt>
          <cx:pt idx="46920">28444.5</cx:pt>
          <cx:pt idx="46921">31653</cx:pt>
          <cx:pt idx="46922">27729</cx:pt>
          <cx:pt idx="46923">26500.5</cx:pt>
          <cx:pt idx="46924">46660.5</cx:pt>
          <cx:pt idx="46925">22050</cx:pt>
          <cx:pt idx="46926">13014</cx:pt>
          <cx:pt idx="46927">47961</cx:pt>
          <cx:pt idx="46928">38322</cx:pt>
          <cx:pt idx="46929">13311</cx:pt>
          <cx:pt idx="46930">14625</cx:pt>
          <cx:pt idx="46931">43443</cx:pt>
          <cx:pt idx="46932">15952.5</cx:pt>
          <cx:pt idx="46933">26217</cx:pt>
          <cx:pt idx="46934">28408.5</cx:pt>
          <cx:pt idx="46935">23773.5</cx:pt>
          <cx:pt idx="46936">17167.5</cx:pt>
          <cx:pt idx="46937">37800</cx:pt>
          <cx:pt idx="46938">25245</cx:pt>
          <cx:pt idx="46939">35694</cx:pt>
          <cx:pt idx="46940">13090.5</cx:pt>
          <cx:pt idx="46941">30280.5</cx:pt>
          <cx:pt idx="46942">37080</cx:pt>
          <cx:pt idx="46943">10125</cx:pt>
          <cx:pt idx="46944">37822.5</cx:pt>
          <cx:pt idx="46945">13500</cx:pt>
          <cx:pt idx="46946">18909</cx:pt>
          <cx:pt idx="46947">37066.5</cx:pt>
          <cx:pt idx="46948">21672</cx:pt>
          <cx:pt idx="46949">20155.5</cx:pt>
          <cx:pt idx="46950">22500</cx:pt>
          <cx:pt idx="46951">8176.5</cx:pt>
          <cx:pt idx="46952">49455</cx:pt>
          <cx:pt idx="46953">26284.5</cx:pt>
          <cx:pt idx="46954">46989</cx:pt>
          <cx:pt idx="46955">27517.5</cx:pt>
          <cx:pt idx="46956">50121</cx:pt>
          <cx:pt idx="46957">6750</cx:pt>
          <cx:pt idx="46958">31495.5</cx:pt>
          <cx:pt idx="46959">17419.5</cx:pt>
          <cx:pt idx="46960">42390</cx:pt>
          <cx:pt idx="46961">24853.5</cx:pt>
          <cx:pt idx="46962">45184.5</cx:pt>
          <cx:pt idx="46963">29938.5</cx:pt>
          <cx:pt idx="46964">25447.5</cx:pt>
          <cx:pt idx="46965">14296.5</cx:pt>
          <cx:pt idx="46966">41269.5</cx:pt>
          <cx:pt idx="46967">49297.5</cx:pt>
          <cx:pt idx="46968">9000</cx:pt>
          <cx:pt idx="46969">26145</cx:pt>
          <cx:pt idx="46970">37669.5</cx:pt>
          <cx:pt idx="46971">16177.5</cx:pt>
          <cx:pt idx="46972">10125</cx:pt>
          <cx:pt idx="46973">21906</cx:pt>
          <cx:pt idx="46974">15291</cx:pt>
          <cx:pt idx="46975">37800</cx:pt>
          <cx:pt idx="46976">8428.5</cx:pt>
          <cx:pt idx="46977">28215</cx:pt>
          <cx:pt idx="46978">51543</cx:pt>
          <cx:pt idx="46979">26505</cx:pt>
          <cx:pt idx="46980">43312.5</cx:pt>
          <cx:pt idx="46981">42790.5</cx:pt>
          <cx:pt idx="46982">9000</cx:pt>
          <cx:pt idx="46983">24201</cx:pt>
          <cx:pt idx="46984">29308.5</cx:pt>
          <cx:pt idx="46985">18459</cx:pt>
          <cx:pt idx="46986">9000</cx:pt>
          <cx:pt idx="46987">9904.5</cx:pt>
          <cx:pt idx="46988">41427</cx:pt>
          <cx:pt idx="46989">57411</cx:pt>
          <cx:pt idx="46990">14287.5</cx:pt>
          <cx:pt idx="46991">42079.5</cx:pt>
          <cx:pt idx="46992">25065</cx:pt>
          <cx:pt idx="46993">24939</cx:pt>
          <cx:pt idx="46994">29718</cx:pt>
          <cx:pt idx="46995">18621</cx:pt>
          <cx:pt idx="46996">26536.5</cx:pt>
          <cx:pt idx="46997">32337</cx:pt>
          <cx:pt idx="46998">33750</cx:pt>
          <cx:pt idx="46999">21051</cx:pt>
          <cx:pt idx="47000">26982</cx:pt>
          <cx:pt idx="47001">15934.5</cx:pt>
          <cx:pt idx="47002">15790.5</cx:pt>
          <cx:pt idx="47003">24214.5</cx:pt>
          <cx:pt idx="47004">14593.5</cx:pt>
          <cx:pt idx="47005">12946.5</cx:pt>
          <cx:pt idx="47006">36292.5</cx:pt>
          <cx:pt idx="47007">26217</cx:pt>
          <cx:pt idx="47008">9000</cx:pt>
          <cx:pt idx="47009">15160.5</cx:pt>
          <cx:pt idx="47010">42642</cx:pt>
          <cx:pt idx="47011">7875</cx:pt>
          <cx:pt idx="47012">33412.5</cx:pt>
          <cx:pt idx="47013">17077.5</cx:pt>
          <cx:pt idx="47014">17748</cx:pt>
          <cx:pt idx="47015">29970</cx:pt>
          <cx:pt idx="47016">27693</cx:pt>
          <cx:pt idx="47017">30586.5</cx:pt>
          <cx:pt idx="47018">35964</cx:pt>
          <cx:pt idx="47019">27256.5</cx:pt>
          <cx:pt idx="47020">22657.5</cx:pt>
          <cx:pt idx="47021">26446.5</cx:pt>
          <cx:pt idx="47022">59485.5</cx:pt>
          <cx:pt idx="47023">29970</cx:pt>
          <cx:pt idx="47024">51556.5</cx:pt>
          <cx:pt idx="47025">12303</cx:pt>
          <cx:pt idx="47026">10395</cx:pt>
          <cx:pt idx="47027">15790.5</cx:pt>
          <cx:pt idx="47028">20596.5</cx:pt>
          <cx:pt idx="47029">13248</cx:pt>
          <cx:pt idx="47030">34074</cx:pt>
          <cx:pt idx="47031">66532.5</cx:pt>
          <cx:pt idx="47032">10809</cx:pt>
          <cx:pt idx="47033">12456</cx:pt>
          <cx:pt idx="47034">24939</cx:pt>
          <cx:pt idx="47035">25141.5</cx:pt>
          <cx:pt idx="47036">16852.5</cx:pt>
          <cx:pt idx="47037">41670</cx:pt>
          <cx:pt idx="47038">9000</cx:pt>
          <cx:pt idx="47039">28476</cx:pt>
          <cx:pt idx="47040">13518</cx:pt>
          <cx:pt idx="47041">42223.5</cx:pt>
          <cx:pt idx="47042">40234.5</cx:pt>
          <cx:pt idx="47043">29308.5</cx:pt>
          <cx:pt idx="47044">36477</cx:pt>
          <cx:pt idx="47045">24768</cx:pt>
          <cx:pt idx="47046">10579.5</cx:pt>
          <cx:pt idx="47047">25587</cx:pt>
          <cx:pt idx="47048">10341</cx:pt>
          <cx:pt idx="47049">35851.5</cx:pt>
          <cx:pt idx="47050">16875</cx:pt>
          <cx:pt idx="47051">41629.5</cx:pt>
          <cx:pt idx="47052">22324.5</cx:pt>
          <cx:pt idx="47053">12528</cx:pt>
          <cx:pt idx="47054">25591.5</cx:pt>
          <cx:pt idx="47055">16798.5</cx:pt>
          <cx:pt idx="47056">31536</cx:pt>
          <cx:pt idx="47057">21775.5</cx:pt>
          <cx:pt idx="47058">21001.5</cx:pt>
          <cx:pt idx="47059">9000</cx:pt>
          <cx:pt idx="47060">25960.5</cx:pt>
          <cx:pt idx="47061">11961</cx:pt>
          <cx:pt idx="47062">34636.5</cx:pt>
          <cx:pt idx="47063">13891.5</cx:pt>
          <cx:pt idx="47064">23494.5</cx:pt>
          <cx:pt idx="47065">23989.5</cx:pt>
          <cx:pt idx="47066">14872.5</cx:pt>
          <cx:pt idx="47067">20538</cx:pt>
          <cx:pt idx="47068">11547</cx:pt>
          <cx:pt idx="47069">14809.5</cx:pt>
          <cx:pt idx="47070">27724.5</cx:pt>
          <cx:pt idx="47071">47322</cx:pt>
          <cx:pt idx="47072">29376</cx:pt>
          <cx:pt idx="47073">16573.5</cx:pt>
          <cx:pt idx="47074">32553</cx:pt>
          <cx:pt idx="47075">8874</cx:pt>
          <cx:pt idx="47076">56164.5</cx:pt>
          <cx:pt idx="47077">11794.5</cx:pt>
          <cx:pt idx="47078">34960.5</cx:pt>
          <cx:pt idx="47079">25384.5</cx:pt>
          <cx:pt idx="47080">26640</cx:pt>
          <cx:pt idx="47081">15165</cx:pt>
          <cx:pt idx="47082">54724.5</cx:pt>
          <cx:pt idx="47083">20691</cx:pt>
          <cx:pt idx="47084">13500</cx:pt>
          <cx:pt idx="47085">36418.5</cx:pt>
          <cx:pt idx="47086">20871</cx:pt>
          <cx:pt idx="47087">46084.5</cx:pt>
          <cx:pt idx="47088">30690</cx:pt>
          <cx:pt idx="47089">14233.5</cx:pt>
          <cx:pt idx="47090">25627.5</cx:pt>
          <cx:pt idx="47091">22239</cx:pt>
          <cx:pt idx="47092">34672.5</cx:pt>
          <cx:pt idx="47093">30667.5</cx:pt>
          <cx:pt idx="47094">14751</cx:pt>
          <cx:pt idx="47095">21906</cx:pt>
          <cx:pt idx="47096">48631.5</cx:pt>
          <cx:pt idx="47097">36616.5</cx:pt>
          <cx:pt idx="47098">24484.5</cx:pt>
          <cx:pt idx="47099">36562.5</cx:pt>
          <cx:pt idx="47100">12532.5</cx:pt>
          <cx:pt idx="47101">19039.5</cx:pt>
          <cx:pt idx="47102">11277</cx:pt>
          <cx:pt idx="47103">42790.5</cx:pt>
          <cx:pt idx="47104">14625</cx:pt>
          <cx:pt idx="47105">43191</cx:pt>
          <cx:pt idx="47106">55723.5</cx:pt>
          <cx:pt idx="47107">27531</cx:pt>
          <cx:pt idx="47108">17716.5</cx:pt>
          <cx:pt idx="47109">54207</cx:pt>
          <cx:pt idx="47110">7249.5</cx:pt>
          <cx:pt idx="47111">54877.5</cx:pt>
          <cx:pt idx="47112">36360</cx:pt>
          <cx:pt idx="47113">47965.5</cx:pt>
          <cx:pt idx="47114">32076</cx:pt>
          <cx:pt idx="47115">23494.5</cx:pt>
          <cx:pt idx="47116">8811</cx:pt>
          <cx:pt idx="47117">10413</cx:pt>
          <cx:pt idx="47118">27693</cx:pt>
          <cx:pt idx="47119">16456.5</cx:pt>
          <cx:pt idx="47120">11695.5</cx:pt>
          <cx:pt idx="47121">16456.5</cx:pt>
          <cx:pt idx="47122">55507.5</cx:pt>
          <cx:pt idx="47123">15750</cx:pt>
          <cx:pt idx="47124">12577.5</cx:pt>
          <cx:pt idx="47125">29925</cx:pt>
          <cx:pt idx="47126">16456.5</cx:pt>
          <cx:pt idx="47127">6750</cx:pt>
          <cx:pt idx="47128">35554.5</cx:pt>
          <cx:pt idx="47129">14796</cx:pt>
          <cx:pt idx="47130">31225.5</cx:pt>
          <cx:pt idx="47131">31432.5</cx:pt>
          <cx:pt idx="47132">30087</cx:pt>
          <cx:pt idx="47133">14751</cx:pt>
          <cx:pt idx="47134">35694</cx:pt>
          <cx:pt idx="47135">12564</cx:pt>
          <cx:pt idx="47136">14107.5</cx:pt>
          <cx:pt idx="47137">45639</cx:pt>
          <cx:pt idx="47138">13963.5</cx:pt>
          <cx:pt idx="47139">55161</cx:pt>
          <cx:pt idx="47140">13500</cx:pt>
          <cx:pt idx="47141">11416.5</cx:pt>
          <cx:pt idx="47142">53329.5</cx:pt>
          <cx:pt idx="47143">52452</cx:pt>
          <cx:pt idx="47144">13500</cx:pt>
          <cx:pt idx="47145">56092.5</cx:pt>
          <cx:pt idx="47146">49455</cx:pt>
          <cx:pt idx="47147">19575</cx:pt>
          <cx:pt idx="47148">18643.5</cx:pt>
          <cx:pt idx="47149">19822.5</cx:pt>
          <cx:pt idx="47150">26005.5</cx:pt>
          <cx:pt idx="47151">25191</cx:pt>
          <cx:pt idx="47152">16573.5</cx:pt>
          <cx:pt idx="47153">17167.5</cx:pt>
          <cx:pt idx="47154">17208</cx:pt>
          <cx:pt idx="47155">20160</cx:pt>
          <cx:pt idx="47156">11826</cx:pt>
          <cx:pt idx="47157">17905.5</cx:pt>
          <cx:pt idx="47158">20250</cx:pt>
          <cx:pt idx="47159">13500</cx:pt>
          <cx:pt idx="47160">9000</cx:pt>
          <cx:pt idx="47161">14737.5</cx:pt>
          <cx:pt idx="47162">19665</cx:pt>
          <cx:pt idx="47163">6750</cx:pt>
          <cx:pt idx="47164">5818.5</cx:pt>
          <cx:pt idx="47165">22018.5</cx:pt>
          <cx:pt idx="47166">43699.5</cx:pt>
          <cx:pt idx="47167">22500</cx:pt>
          <cx:pt idx="47168">47079</cx:pt>
          <cx:pt idx="47169">27324</cx:pt>
          <cx:pt idx="47170">13261.5</cx:pt>
          <cx:pt idx="47171">18940.5</cx:pt>
          <cx:pt idx="47172">13518</cx:pt>
          <cx:pt idx="47173">9000</cx:pt>
          <cx:pt idx="47174">41643</cx:pt>
          <cx:pt idx="47175">26640</cx:pt>
          <cx:pt idx="47176">22500</cx:pt>
          <cx:pt idx="47177">12276</cx:pt>
          <cx:pt idx="47178">35937</cx:pt>
          <cx:pt idx="47179">16681.5</cx:pt>
          <cx:pt idx="47180">16875</cx:pt>
          <cx:pt idx="47181">27000</cx:pt>
          <cx:pt idx="47182">15165</cx:pt>
          <cx:pt idx="47183">48546</cx:pt>
          <cx:pt idx="47184">12375</cx:pt>
          <cx:pt idx="47185">25744.5</cx:pt>
          <cx:pt idx="47186">6295.5</cx:pt>
          <cx:pt idx="47187">27841.5</cx:pt>
          <cx:pt idx="47188">9472.5</cx:pt>
          <cx:pt idx="47189">34596</cx:pt>
          <cx:pt idx="47190">25924.5</cx:pt>
          <cx:pt idx="47191">8379</cx:pt>
          <cx:pt idx="47192">40320</cx:pt>
          <cx:pt idx="47193">13500</cx:pt>
          <cx:pt idx="47194">25659</cx:pt>
          <cx:pt idx="47195">34627.5</cx:pt>
          <cx:pt idx="47196">32301</cx:pt>
          <cx:pt idx="47197">17397</cx:pt>
          <cx:pt idx="47198">14220</cx:pt>
          <cx:pt idx="47199">13261.5</cx:pt>
          <cx:pt idx="47200">26779.5</cx:pt>
          <cx:pt idx="47201">36927</cx:pt>
          <cx:pt idx="47202">17694</cx:pt>
          <cx:pt idx="47203">49401</cx:pt>
          <cx:pt idx="47204">7254</cx:pt>
          <cx:pt idx="47205">16294.5</cx:pt>
          <cx:pt idx="47206">23773.5</cx:pt>
          <cx:pt idx="47207">25407</cx:pt>
          <cx:pt idx="47208">23836.5</cx:pt>
          <cx:pt idx="47209">14175</cx:pt>
          <cx:pt idx="47210">9000</cx:pt>
          <cx:pt idx="47211">15750</cx:pt>
          <cx:pt idx="47212">27000</cx:pt>
          <cx:pt idx="47213">18567</cx:pt>
          <cx:pt idx="47214">51421.5</cx:pt>
          <cx:pt idx="47215">11196</cx:pt>
          <cx:pt idx="47216">8154</cx:pt>
          <cx:pt idx="47217">21460.5</cx:pt>
          <cx:pt idx="47218">18549</cx:pt>
          <cx:pt idx="47219">16011</cx:pt>
          <cx:pt idx="47220">21739.5</cx:pt>
          <cx:pt idx="47221">21906</cx:pt>
          <cx:pt idx="47222">26217</cx:pt>
          <cx:pt idx="47223">47880</cx:pt>
          <cx:pt idx="47224">10125</cx:pt>
          <cx:pt idx="47225">9000</cx:pt>
          <cx:pt idx="47226">29178</cx:pt>
          <cx:pt idx="47227">18274.5</cx:pt>
          <cx:pt idx="47228">61789.5</cx:pt>
          <cx:pt idx="47229">36459</cx:pt>
          <cx:pt idx="47230">16092</cx:pt>
          <cx:pt idx="47231">46647</cx:pt>
          <cx:pt idx="47232">22599</cx:pt>
          <cx:pt idx="47233">36927</cx:pt>
          <cx:pt idx="47234">13500</cx:pt>
          <cx:pt idx="47235">53595</cx:pt>
          <cx:pt idx="47236">17217</cx:pt>
          <cx:pt idx="47237">13437</cx:pt>
          <cx:pt idx="47238">15790.5</cx:pt>
          <cx:pt idx="47239">9909</cx:pt>
          <cx:pt idx="47240">20979</cx:pt>
          <cx:pt idx="47241">45000</cx:pt>
          <cx:pt idx="47242">40243.5</cx:pt>
          <cx:pt idx="47243">21654</cx:pt>
          <cx:pt idx="47244">27738</cx:pt>
          <cx:pt idx="47245">26158.5</cx:pt>
          <cx:pt idx="47246">23836.5</cx:pt>
          <cx:pt idx="47247">29421</cx:pt>
          <cx:pt idx="47248">27693</cx:pt>
          <cx:pt idx="47249">21546</cx:pt>
          <cx:pt idx="47250">30136.5</cx:pt>
          <cx:pt idx="47251">53406</cx:pt>
          <cx:pt idx="47252">19440</cx:pt>
          <cx:pt idx="47253">19260</cx:pt>
          <cx:pt idx="47254">22419</cx:pt>
          <cx:pt idx="47255">21028.5</cx:pt>
          <cx:pt idx="47256">50629.5</cx:pt>
          <cx:pt idx="47257">12217.5</cx:pt>
          <cx:pt idx="47258">23719.5</cx:pt>
          <cx:pt idx="47259">9000</cx:pt>
          <cx:pt idx="47260">27180</cx:pt>
          <cx:pt idx="47261">48586.5</cx:pt>
          <cx:pt idx="47262">28971</cx:pt>
          <cx:pt idx="47263">9193.5</cx:pt>
          <cx:pt idx="47264">23989.5</cx:pt>
          <cx:pt idx="47265">19125</cx:pt>
          <cx:pt idx="47266">25447.5</cx:pt>
          <cx:pt idx="47267">45630</cx:pt>
          <cx:pt idx="47268">13315.5</cx:pt>
          <cx:pt idx="47269">25690.5</cx:pt>
          <cx:pt idx="47270">17253</cx:pt>
          <cx:pt idx="47271">32472</cx:pt>
          <cx:pt idx="47272">29704.5</cx:pt>
          <cx:pt idx="47273">16672.5</cx:pt>
          <cx:pt idx="47274">50373</cx:pt>
          <cx:pt idx="47275">22018.5</cx:pt>
          <cx:pt idx="47276">46084.5</cx:pt>
          <cx:pt idx="47277">22495.5</cx:pt>
          <cx:pt idx="47278">17775</cx:pt>
          <cx:pt idx="47279">50656.5</cx:pt>
          <cx:pt idx="47280">16375.5</cx:pt>
          <cx:pt idx="47281">24462</cx:pt>
          <cx:pt idx="47282">21226.5</cx:pt>
          <cx:pt idx="47283">30528</cx:pt>
          <cx:pt idx="47284">24412.5</cx:pt>
          <cx:pt idx="47285">19908</cx:pt>
          <cx:pt idx="47286">35806.5</cx:pt>
          <cx:pt idx="47287">23616</cx:pt>
          <cx:pt idx="47288">4626</cx:pt>
          <cx:pt idx="47289">36553.5</cx:pt>
          <cx:pt idx="47290">32602.5</cx:pt>
          <cx:pt idx="47291">32895</cx:pt>
          <cx:pt idx="47292">19867.5</cx:pt>
          <cx:pt idx="47293">17167.5</cx:pt>
          <cx:pt idx="47294">41629.5</cx:pt>
          <cx:pt idx="47295">38286</cx:pt>
          <cx:pt idx="47296">37098</cx:pt>
          <cx:pt idx="47297">21109.5</cx:pt>
          <cx:pt idx="47298">17694</cx:pt>
          <cx:pt idx="47299">47493</cx:pt>
          <cx:pt idx="47300">64107</cx:pt>
          <cx:pt idx="47301">9301.5</cx:pt>
          <cx:pt idx="47302">16371</cx:pt>
          <cx:pt idx="47303">28179</cx:pt>
          <cx:pt idx="47304">29574</cx:pt>
          <cx:pt idx="47305">19858.5</cx:pt>
          <cx:pt idx="47306">33025.5</cx:pt>
          <cx:pt idx="47307">13747.5</cx:pt>
          <cx:pt idx="47308">14238</cx:pt>
          <cx:pt idx="47309">45202.5</cx:pt>
          <cx:pt idx="47310">25537.5</cx:pt>
          <cx:pt idx="47311">63283.5</cx:pt>
          <cx:pt idx="47312">13846.5</cx:pt>
          <cx:pt idx="47313">7875</cx:pt>
          <cx:pt idx="47314">9135</cx:pt>
          <cx:pt idx="47315">53379</cx:pt>
          <cx:pt idx="47316">16875</cx:pt>
          <cx:pt idx="47317">9000</cx:pt>
          <cx:pt idx="47318">47794.5</cx:pt>
          <cx:pt idx="47319">9288</cx:pt>
          <cx:pt idx="47320">38542.5</cx:pt>
          <cx:pt idx="47321">6066</cx:pt>
          <cx:pt idx="47322">38772</cx:pt>
          <cx:pt idx="47323">25101</cx:pt>
          <cx:pt idx="47324">9531</cx:pt>
          <cx:pt idx="47325">46611</cx:pt>
          <cx:pt idx="47326">38263.5</cx:pt>
          <cx:pt idx="47327">13833</cx:pt>
          <cx:pt idx="47328">56290.5</cx:pt>
          <cx:pt idx="47329">66798</cx:pt>
          <cx:pt idx="47330">40027.5</cx:pt>
          <cx:pt idx="47331">24394.5</cx:pt>
          <cx:pt idx="47332">21906</cx:pt>
          <cx:pt idx="47333">31162.5</cx:pt>
          <cx:pt idx="47334">23107.5</cx:pt>
          <cx:pt idx="47335">48316.5</cx:pt>
          <cx:pt idx="47336">25402.5</cx:pt>
          <cx:pt idx="47337">27004.5</cx:pt>
          <cx:pt idx="47338">18643.5</cx:pt>
          <cx:pt idx="47339">26640</cx:pt>
          <cx:pt idx="47340">49248</cx:pt>
          <cx:pt idx="47341">9000</cx:pt>
          <cx:pt idx="47342">10206</cx:pt>
          <cx:pt idx="47343">15723</cx:pt>
          <cx:pt idx="47344">9000</cx:pt>
          <cx:pt idx="47345">34209</cx:pt>
          <cx:pt idx="47346">50827.5</cx:pt>
          <cx:pt idx="47347">15745.5</cx:pt>
          <cx:pt idx="47348">9000</cx:pt>
          <cx:pt idx="47349">51745.5</cx:pt>
          <cx:pt idx="47350">6633</cx:pt>
          <cx:pt idx="47351">13257</cx:pt>
          <cx:pt idx="47352">16155</cx:pt>
          <cx:pt idx="47353">9000</cx:pt>
          <cx:pt idx="47354">24682.5</cx:pt>
          <cx:pt idx="47355">20605.5</cx:pt>
          <cx:pt idx="47356">28156.5</cx:pt>
          <cx:pt idx="47357">31261.5</cx:pt>
          <cx:pt idx="47358">12091.5</cx:pt>
          <cx:pt idx="47359">15894</cx:pt>
          <cx:pt idx="47360">39069</cx:pt>
          <cx:pt idx="47361">10053</cx:pt>
          <cx:pt idx="47362">32760</cx:pt>
          <cx:pt idx="47363">9000</cx:pt>
          <cx:pt idx="47364">43654.5</cx:pt>
          <cx:pt idx="47365">29250</cx:pt>
          <cx:pt idx="47366">48595.5</cx:pt>
          <cx:pt idx="47367">23107.5</cx:pt>
          <cx:pt idx="47368">15916.5</cx:pt>
          <cx:pt idx="47369">34389</cx:pt>
          <cx:pt idx="47370">30460.5</cx:pt>
          <cx:pt idx="47371">19606.5</cx:pt>
          <cx:pt idx="47372">9000</cx:pt>
          <cx:pt idx="47373">20920.5</cx:pt>
          <cx:pt idx="47374">56749.5</cx:pt>
          <cx:pt idx="47375">22644</cx:pt>
          <cx:pt idx="47376">5598</cx:pt>
          <cx:pt idx="47377">38101.5</cx:pt>
          <cx:pt idx="47378">10903.5</cx:pt>
          <cx:pt idx="47379">43816.5</cx:pt>
          <cx:pt idx="47380">33025.5</cx:pt>
          <cx:pt idx="47381">16011</cx:pt>
          <cx:pt idx="47382">45279</cx:pt>
          <cx:pt idx="47383">16047</cx:pt>
          <cx:pt idx="47384">37800</cx:pt>
          <cx:pt idx="47385">26703</cx:pt>
          <cx:pt idx="47386">9000</cx:pt>
          <cx:pt idx="47387">6750</cx:pt>
          <cx:pt idx="47388">25938</cx:pt>
          <cx:pt idx="47389">22500</cx:pt>
          <cx:pt idx="47390">15750</cx:pt>
          <cx:pt idx="47391">26073</cx:pt>
          <cx:pt idx="47392">32521.5</cx:pt>
          <cx:pt idx="47393">21015</cx:pt>
          <cx:pt idx="47394">26208</cx:pt>
          <cx:pt idx="47395">41323.5</cx:pt>
          <cx:pt idx="47396">9810</cx:pt>
          <cx:pt idx="47397">35959.5</cx:pt>
          <cx:pt idx="47398">34587</cx:pt>
          <cx:pt idx="47399">11718</cx:pt>
          <cx:pt idx="47400">26145</cx:pt>
          <cx:pt idx="47401">13500</cx:pt>
          <cx:pt idx="47402">19386</cx:pt>
          <cx:pt idx="47403">17032.5</cx:pt>
          <cx:pt idx="47404">28786.5</cx:pt>
          <cx:pt idx="47405">23742</cx:pt>
          <cx:pt idx="47406">7047</cx:pt>
          <cx:pt idx="47407">26311.5</cx:pt>
          <cx:pt idx="47408">13500</cx:pt>
          <cx:pt idx="47409">42660</cx:pt>
          <cx:pt idx="47410">15016.5</cx:pt>
          <cx:pt idx="47411">18040.5</cx:pt>
          <cx:pt idx="47412">30933</cx:pt>
          <cx:pt idx="47413">43825.5</cx:pt>
          <cx:pt idx="47414">51948</cx:pt>
          <cx:pt idx="47415">41661</cx:pt>
          <cx:pt idx="47416">8703</cx:pt>
          <cx:pt idx="47417">26217</cx:pt>
          <cx:pt idx="47418">41688</cx:pt>
          <cx:pt idx="47419">8082</cx:pt>
          <cx:pt idx="47420">10125</cx:pt>
          <cx:pt idx="47421">65601</cx:pt>
          <cx:pt idx="47422">26640</cx:pt>
          <cx:pt idx="47423">21037.5</cx:pt>
          <cx:pt idx="47424">12645</cx:pt>
          <cx:pt idx="47425">9000</cx:pt>
          <cx:pt idx="47426">18090</cx:pt>
          <cx:pt idx="47427">88969.5</cx:pt>
          <cx:pt idx="47428">21969</cx:pt>
          <cx:pt idx="47429">17208</cx:pt>
          <cx:pt idx="47430">21672</cx:pt>
          <cx:pt idx="47431">45490.5</cx:pt>
          <cx:pt idx="47432">18396</cx:pt>
          <cx:pt idx="47433">45594</cx:pt>
          <cx:pt idx="47434">13500</cx:pt>
          <cx:pt idx="47435">24363</cx:pt>
          <cx:pt idx="47436">51948</cx:pt>
          <cx:pt idx="47437">23710.5</cx:pt>
          <cx:pt idx="47438">18810</cx:pt>
          <cx:pt idx="47439">25375.5</cx:pt>
          <cx:pt idx="47440">24169.5</cx:pt>
          <cx:pt idx="47441">37800</cx:pt>
          <cx:pt idx="47442">48676.5</cx:pt>
          <cx:pt idx="47443">17019</cx:pt>
          <cx:pt idx="47444">27378</cx:pt>
          <cx:pt idx="47445">13257</cx:pt>
          <cx:pt idx="47446">30280.5</cx:pt>
          <cx:pt idx="47447">32076</cx:pt>
          <cx:pt idx="47448">18283.5</cx:pt>
          <cx:pt idx="47449">12613.5</cx:pt>
          <cx:pt idx="47450">22018.5</cx:pt>
          <cx:pt idx="47451">15061.5</cx:pt>
          <cx:pt idx="47452">13891.5</cx:pt>
          <cx:pt idx="47453">13783.5</cx:pt>
          <cx:pt idx="47454">13500</cx:pt>
          <cx:pt idx="47455">44698.5</cx:pt>
          <cx:pt idx="47456">11911.5</cx:pt>
          <cx:pt idx="47457">32053.5</cx:pt>
          <cx:pt idx="47458">26217</cx:pt>
          <cx:pt idx="47459">21060</cx:pt>
          <cx:pt idx="47460">24718.5</cx:pt>
          <cx:pt idx="47461">14832</cx:pt>
          <cx:pt idx="47462">14206.5</cx:pt>
          <cx:pt idx="47463">53118</cx:pt>
          <cx:pt idx="47464">53451</cx:pt>
          <cx:pt idx="47465">48586.5</cx:pt>
          <cx:pt idx="47466">23305.5</cx:pt>
          <cx:pt idx="47467">27553.5</cx:pt>
          <cx:pt idx="47468">12586.5</cx:pt>
          <cx:pt idx="47469">20677.5</cx:pt>
          <cx:pt idx="47470">17455.5</cx:pt>
          <cx:pt idx="47471">37111.5</cx:pt>
          <cx:pt idx="47472">24246</cx:pt>
          <cx:pt idx="47473">22455</cx:pt>
          <cx:pt idx="47474">13500</cx:pt>
          <cx:pt idx="47475">11250</cx:pt>
          <cx:pt idx="47476">58320</cx:pt>
          <cx:pt idx="47477">26217</cx:pt>
          <cx:pt idx="47478">28080</cx:pt>
          <cx:pt idx="47479">28894.5</cx:pt>
          <cx:pt idx="47480">13086</cx:pt>
          <cx:pt idx="47481">15084</cx:pt>
          <cx:pt idx="47482">62991</cx:pt>
          <cx:pt idx="47483">17752.5</cx:pt>
          <cx:pt idx="47484">29839.5</cx:pt>
          <cx:pt idx="47485">42903</cx:pt>
          <cx:pt idx="47486">16218</cx:pt>
          <cx:pt idx="47487">26640</cx:pt>
          <cx:pt idx="47488">24376.5</cx:pt>
          <cx:pt idx="47489">10489.5</cx:pt>
          <cx:pt idx="47490">33025.5</cx:pt>
          <cx:pt idx="47491">29947.5</cx:pt>
          <cx:pt idx="47492">7875</cx:pt>
          <cx:pt idx="47493">52452</cx:pt>
          <cx:pt idx="47494">17739</cx:pt>
          <cx:pt idx="47495">39474</cx:pt>
          <cx:pt idx="47496">33075</cx:pt>
          <cx:pt idx="47497">40914</cx:pt>
          <cx:pt idx="47498">25407</cx:pt>
          <cx:pt idx="47499">5823</cx:pt>
          <cx:pt idx="47500">27000</cx:pt>
          <cx:pt idx="47501">5323.5</cx:pt>
          <cx:pt idx="47502">24687</cx:pt>
          <cx:pt idx="47503">22923</cx:pt>
          <cx:pt idx="47504">35028</cx:pt>
          <cx:pt idx="47505">31671</cx:pt>
          <cx:pt idx="47506">17410.5</cx:pt>
          <cx:pt idx="47507">12204</cx:pt>
          <cx:pt idx="47508">22585.5</cx:pt>
          <cx:pt idx="47509">23175</cx:pt>
          <cx:pt idx="47510">55863</cx:pt>
          <cx:pt idx="47511">31585.5</cx:pt>
          <cx:pt idx="47512">33021</cx:pt>
          <cx:pt idx="47513">54436.5</cx:pt>
          <cx:pt idx="47514">24840</cx:pt>
          <cx:pt idx="47515">12622.5</cx:pt>
          <cx:pt idx="47516">21393</cx:pt>
          <cx:pt idx="47517">22527</cx:pt>
          <cx:pt idx="47518">27864</cx:pt>
          <cx:pt idx="47519">24948</cx:pt>
          <cx:pt idx="47520">25375.5</cx:pt>
          <cx:pt idx="47521">22752</cx:pt>
          <cx:pt idx="47522">19953</cx:pt>
          <cx:pt idx="47523">31464</cx:pt>
          <cx:pt idx="47524">18000</cx:pt>
          <cx:pt idx="47525">23076</cx:pt>
          <cx:pt idx="47526">9000</cx:pt>
          <cx:pt idx="47527">35392.5</cx:pt>
          <cx:pt idx="47528">15448.5</cx:pt>
          <cx:pt idx="47529">16312.5</cx:pt>
          <cx:pt idx="47530">36328.5</cx:pt>
          <cx:pt idx="47531">24939</cx:pt>
          <cx:pt idx="47532">31630.5</cx:pt>
          <cx:pt idx="47533">7438.5</cx:pt>
          <cx:pt idx="47534">42471</cx:pt>
          <cx:pt idx="47535">11812.5</cx:pt>
          <cx:pt idx="47536">21663</cx:pt>
          <cx:pt idx="47537">35554.5</cx:pt>
          <cx:pt idx="47538">10125</cx:pt>
          <cx:pt idx="47539">35964</cx:pt>
          <cx:pt idx="47540">33543</cx:pt>
          <cx:pt idx="47541">29709</cx:pt>
          <cx:pt idx="47542">48825</cx:pt>
          <cx:pt idx="47543">33642</cx:pt>
          <cx:pt idx="47544">11488.5</cx:pt>
          <cx:pt idx="47545">28507.5</cx:pt>
          <cx:pt idx="47546">22365</cx:pt>
          <cx:pt idx="47547">22738.5</cx:pt>
          <cx:pt idx="47548">20358</cx:pt>
          <cx:pt idx="47549">25830</cx:pt>
          <cx:pt idx="47550">26748</cx:pt>
          <cx:pt idx="47551">16006.5</cx:pt>
          <cx:pt idx="47552">31576.5</cx:pt>
          <cx:pt idx="47553">14647.5</cx:pt>
          <cx:pt idx="47554">34911</cx:pt>
          <cx:pt idx="47555">40063.5</cx:pt>
          <cx:pt idx="47556">32521.5</cx:pt>
          <cx:pt idx="47557">55260</cx:pt>
          <cx:pt idx="47558">19854</cx:pt>
          <cx:pt idx="47559">12834</cx:pt>
          <cx:pt idx="47560">17419.5</cx:pt>
          <cx:pt idx="47561">18405</cx:pt>
          <cx:pt idx="47562">13500</cx:pt>
          <cx:pt idx="47563">49855.5</cx:pt>
          <cx:pt idx="47564">25816.5</cx:pt>
          <cx:pt idx="47565">51120</cx:pt>
          <cx:pt idx="47566">16839</cx:pt>
          <cx:pt idx="47567">28408.5</cx:pt>
          <cx:pt idx="47568">32895</cx:pt>
          <cx:pt idx="47569">32760</cx:pt>
          <cx:pt idx="47570">33934.5</cx:pt>
          <cx:pt idx="47571">50004</cx:pt>
          <cx:pt idx="47572">38263.5</cx:pt>
          <cx:pt idx="47573">17298</cx:pt>
          <cx:pt idx="47574">30865.5</cx:pt>
          <cx:pt idx="47575">11421</cx:pt>
          <cx:pt idx="47576">16965</cx:pt>
          <cx:pt idx="47577">35982</cx:pt>
          <cx:pt idx="47578">40320</cx:pt>
          <cx:pt idx="47579">48267</cx:pt>
          <cx:pt idx="47580">22261.5</cx:pt>
          <cx:pt idx="47581">45000</cx:pt>
          <cx:pt idx="47582">24597</cx:pt>
          <cx:pt idx="47583">19498.5</cx:pt>
          <cx:pt idx="47584">48753</cx:pt>
          <cx:pt idx="47585">37305</cx:pt>
          <cx:pt idx="47586">24435</cx:pt>
          <cx:pt idx="47587">22432.5</cx:pt>
          <cx:pt idx="47588">22554</cx:pt>
          <cx:pt idx="47589">28030.5</cx:pt>
          <cx:pt idx="47590">27337.5</cx:pt>
          <cx:pt idx="47591">22684.5</cx:pt>
          <cx:pt idx="47592">18643.5</cx:pt>
          <cx:pt idx="47593">40320</cx:pt>
          <cx:pt idx="47594">20466</cx:pt>
          <cx:pt idx="47595">11713.5</cx:pt>
          <cx:pt idx="47596">18805.5</cx:pt>
          <cx:pt idx="47597">34114.5</cx:pt>
          <cx:pt idx="47598">22554</cx:pt>
          <cx:pt idx="47599">66195</cx:pt>
          <cx:pt idx="47600">55651.5</cx:pt>
          <cx:pt idx="47601">91278</cx:pt>
          <cx:pt idx="47602">33417</cx:pt>
          <cx:pt idx="47603">14593.5</cx:pt>
          <cx:pt idx="47604">29299.5</cx:pt>
          <cx:pt idx="47605">13059</cx:pt>
          <cx:pt idx="47606">37534.5</cx:pt>
          <cx:pt idx="47607">23773.5</cx:pt>
          <cx:pt idx="47608">19039.5</cx:pt>
          <cx:pt idx="47609">15957</cx:pt>
          <cx:pt idx="47610">31653</cx:pt>
          <cx:pt idx="47611">24844.5</cx:pt>
          <cx:pt idx="47612">9751.5</cx:pt>
          <cx:pt idx="47613">29970</cx:pt>
          <cx:pt idx="47614">17905.5</cx:pt>
          <cx:pt idx="47615">17775</cx:pt>
          <cx:pt idx="47616">44271</cx:pt>
          <cx:pt idx="47617">36013.5</cx:pt>
          <cx:pt idx="47618">13500</cx:pt>
          <cx:pt idx="47619">17892</cx:pt>
          <cx:pt idx="47620">24561</cx:pt>
          <cx:pt idx="47621">35392.5</cx:pt>
          <cx:pt idx="47622">48082.5</cx:pt>
          <cx:pt idx="47623">14751</cx:pt>
          <cx:pt idx="47624">21888</cx:pt>
          <cx:pt idx="47625">36459</cx:pt>
          <cx:pt idx="47626">64147.5</cx:pt>
          <cx:pt idx="47627">6750</cx:pt>
          <cx:pt idx="47628">20484</cx:pt>
          <cx:pt idx="47629">31131</cx:pt>
          <cx:pt idx="47630">28165.5</cx:pt>
          <cx:pt idx="47631">55107</cx:pt>
          <cx:pt idx="47632">22500</cx:pt>
          <cx:pt idx="47633">10210.5</cx:pt>
          <cx:pt idx="47634">18913.5</cx:pt>
          <cx:pt idx="47635">15750</cx:pt>
          <cx:pt idx="47636">28179</cx:pt>
          <cx:pt idx="47637">28210.5</cx:pt>
          <cx:pt idx="47638">16047</cx:pt>
          <cx:pt idx="47639">35523</cx:pt>
          <cx:pt idx="47640">35406</cx:pt>
          <cx:pt idx="47641">16249.5</cx:pt>
          <cx:pt idx="47642">9189</cx:pt>
          <cx:pt idx="47643">42723</cx:pt>
          <cx:pt idx="47644">33826.5</cx:pt>
          <cx:pt idx="47645">47493</cx:pt>
          <cx:pt idx="47646">37669.5</cx:pt>
          <cx:pt idx="47647">29506.5</cx:pt>
          <cx:pt idx="47648">8982</cx:pt>
          <cx:pt idx="47649">16456.5</cx:pt>
          <cx:pt idx="47650">57676.5</cx:pt>
          <cx:pt idx="47651">19998</cx:pt>
          <cx:pt idx="47652">8766</cx:pt>
          <cx:pt idx="47653">38286</cx:pt>
          <cx:pt idx="47654">15079.5</cx:pt>
          <cx:pt idx="47655">30321</cx:pt>
          <cx:pt idx="47656">58203</cx:pt>
          <cx:pt idx="47657">34114.5</cx:pt>
          <cx:pt idx="47658">20025</cx:pt>
          <cx:pt idx="47659">27652.5</cx:pt>
          <cx:pt idx="47660">17271</cx:pt>
          <cx:pt idx="47661">25632</cx:pt>
          <cx:pt idx="47662">54580.5</cx:pt>
          <cx:pt idx="47663">35248.5</cx:pt>
          <cx:pt idx="47664">17802</cx:pt>
          <cx:pt idx="47665">9000</cx:pt>
          <cx:pt idx="47666">16065</cx:pt>
          <cx:pt idx="47667">15655.5</cx:pt>
          <cx:pt idx="47668">42790.5</cx:pt>
          <cx:pt idx="47669">16875</cx:pt>
          <cx:pt idx="47670">14791.5</cx:pt>
          <cx:pt idx="47671">42790.5</cx:pt>
          <cx:pt idx="47672">20668.5</cx:pt>
          <cx:pt idx="47673">16227</cx:pt>
          <cx:pt idx="47674">30528</cx:pt>
          <cx:pt idx="47675">17802</cx:pt>
          <cx:pt idx="47676">12397.5</cx:pt>
          <cx:pt idx="47677">27000</cx:pt>
          <cx:pt idx="47678">29034</cx:pt>
          <cx:pt idx="47679">41854.5</cx:pt>
          <cx:pt idx="47680">32337</cx:pt>
          <cx:pt idx="47681">49005</cx:pt>
          <cx:pt idx="47682">26064</cx:pt>
          <cx:pt idx="47683">38686.5</cx:pt>
          <cx:pt idx="47684">17338.5</cx:pt>
          <cx:pt idx="47685">8932.5</cx:pt>
          <cx:pt idx="47686">15745.5</cx:pt>
          <cx:pt idx="47687">35437.5</cx:pt>
          <cx:pt idx="47688">13266</cx:pt>
          <cx:pt idx="47689">25335</cx:pt>
          <cx:pt idx="47690">4378.5</cx:pt>
          <cx:pt idx="47691">27189</cx:pt>
          <cx:pt idx="47692">6750</cx:pt>
          <cx:pt idx="47693">21109.5</cx:pt>
          <cx:pt idx="47694">9922.5</cx:pt>
          <cx:pt idx="47695">34510.5</cx:pt>
          <cx:pt idx="47696">17037</cx:pt>
          <cx:pt idx="47697">18211.5</cx:pt>
          <cx:pt idx="47698">24907.5</cx:pt>
          <cx:pt idx="47699">26995.5</cx:pt>
          <cx:pt idx="47700">19926</cx:pt>
          <cx:pt idx="47701">21109.5</cx:pt>
          <cx:pt idx="47702">13090.5</cx:pt>
          <cx:pt idx="47703">16965</cx:pt>
          <cx:pt idx="47704">21996</cx:pt>
          <cx:pt idx="47705">12519</cx:pt>
          <cx:pt idx="47706">15750</cx:pt>
          <cx:pt idx="47707">26118</cx:pt>
          <cx:pt idx="47708">23773.5</cx:pt>
          <cx:pt idx="47709">20997</cx:pt>
          <cx:pt idx="47710">46296</cx:pt>
          <cx:pt idx="47711">21748.5</cx:pt>
          <cx:pt idx="47712">9000</cx:pt>
          <cx:pt idx="47713">32166</cx:pt>
          <cx:pt idx="47714">38133</cx:pt>
          <cx:pt idx="47715">29745</cx:pt>
          <cx:pt idx="47716">16875</cx:pt>
          <cx:pt idx="47717">21663</cx:pt>
          <cx:pt idx="47718">19525.5</cx:pt>
          <cx:pt idx="47719">21316.5</cx:pt>
          <cx:pt idx="47720">23962.5</cx:pt>
          <cx:pt idx="47721">50904</cx:pt>
          <cx:pt idx="47722">39474</cx:pt>
          <cx:pt idx="47723">65061</cx:pt>
          <cx:pt idx="47724">33723</cx:pt>
          <cx:pt idx="47725">12222</cx:pt>
          <cx:pt idx="47726">21294</cx:pt>
          <cx:pt idx="47727">11367</cx:pt>
          <cx:pt idx="47728">30663</cx:pt>
          <cx:pt idx="47729">26743.5</cx:pt>
          <cx:pt idx="47730">51106.5</cx:pt>
          <cx:pt idx="47731">24484.5</cx:pt>
          <cx:pt idx="47732">25506</cx:pt>
          <cx:pt idx="47733">52663.5</cx:pt>
          <cx:pt idx="47734">16852.5</cx:pt>
          <cx:pt idx="47735">35937</cx:pt>
          <cx:pt idx="47736">30892.5</cx:pt>
          <cx:pt idx="47737">19525.5</cx:pt>
          <cx:pt idx="47738">12375</cx:pt>
          <cx:pt idx="47739">40063.5</cx:pt>
          <cx:pt idx="47740">10125</cx:pt>
          <cx:pt idx="47741">54801</cx:pt>
          <cx:pt idx="47742">47475</cx:pt>
          <cx:pt idx="47743">45000</cx:pt>
          <cx:pt idx="47744">36211.5</cx:pt>
          <cx:pt idx="47745">29911.5</cx:pt>
          <cx:pt idx="47746">20227.5</cx:pt>
          <cx:pt idx="47747">17095.5</cx:pt>
          <cx:pt idx="47748">19417.5</cx:pt>
          <cx:pt idx="47749">24246</cx:pt>
          <cx:pt idx="47750">32602.5</cx:pt>
          <cx:pt idx="47751">47322</cx:pt>
          <cx:pt idx="47752">20250</cx:pt>
          <cx:pt idx="47753">47614.5</cx:pt>
          <cx:pt idx="47754">32274</cx:pt>
          <cx:pt idx="47755">16875</cx:pt>
          <cx:pt idx="47756">13549.5</cx:pt>
          <cx:pt idx="47757">28408.5</cx:pt>
          <cx:pt idx="47758">13500</cx:pt>
          <cx:pt idx="47759">17370</cx:pt>
          <cx:pt idx="47760">17064</cx:pt>
          <cx:pt idx="47761">31770</cx:pt>
          <cx:pt idx="47762">13095</cx:pt>
          <cx:pt idx="47763">23724</cx:pt>
          <cx:pt idx="47764">24304.5</cx:pt>
          <cx:pt idx="47765">19476</cx:pt>
          <cx:pt idx="47766">52371</cx:pt>
          <cx:pt idx="47767">45202.5</cx:pt>
          <cx:pt idx="47768">19926</cx:pt>
          <cx:pt idx="47769">9000</cx:pt>
          <cx:pt idx="47770">28485</cx:pt>
          <cx:pt idx="47771">39717</cx:pt>
          <cx:pt idx="47772">15705</cx:pt>
          <cx:pt idx="47773">42142.5</cx:pt>
          <cx:pt idx="47774">23719.5</cx:pt>
          <cx:pt idx="47775">94639.5</cx:pt>
          <cx:pt idx="47776">53671.5</cx:pt>
          <cx:pt idx="47777">27324</cx:pt>
          <cx:pt idx="47778">26640</cx:pt>
          <cx:pt idx="47779">41679</cx:pt>
          <cx:pt idx="47780">28219.5</cx:pt>
          <cx:pt idx="47781">26640</cx:pt>
          <cx:pt idx="47782">14472</cx:pt>
          <cx:pt idx="47783">37377</cx:pt>
          <cx:pt idx="47784">45000</cx:pt>
          <cx:pt idx="47785">15534</cx:pt>
          <cx:pt idx="47786">41377.5</cx:pt>
          <cx:pt idx="47787">24691.5</cx:pt>
          <cx:pt idx="47788">40500</cx:pt>
          <cx:pt idx="47789">9783</cx:pt>
          <cx:pt idx="47790">46408.5</cx:pt>
          <cx:pt idx="47791">23850</cx:pt>
          <cx:pt idx="47792">42642</cx:pt>
          <cx:pt idx="47793">24592.5</cx:pt>
          <cx:pt idx="47794">45112.5</cx:pt>
          <cx:pt idx="47795">39424.5</cx:pt>
          <cx:pt idx="47796">30505.5</cx:pt>
          <cx:pt idx="47797">30078</cx:pt>
          <cx:pt idx="47798">12375</cx:pt>
          <cx:pt idx="47799">19449</cx:pt>
          <cx:pt idx="47800">38524.5</cx:pt>
          <cx:pt idx="47801">13639.5</cx:pt>
          <cx:pt idx="47802">34209</cx:pt>
          <cx:pt idx="47803">9828</cx:pt>
          <cx:pt idx="47804">27796.5</cx:pt>
          <cx:pt idx="47805">27220.5</cx:pt>
          <cx:pt idx="47806">22599</cx:pt>
          <cx:pt idx="47807">24853.5</cx:pt>
          <cx:pt idx="47808">26986.5</cx:pt>
          <cx:pt idx="47809">17167.5</cx:pt>
          <cx:pt idx="47810">28570.5</cx:pt>
          <cx:pt idx="47811">40761</cx:pt>
          <cx:pt idx="47812">13500</cx:pt>
          <cx:pt idx="47813">13500</cx:pt>
          <cx:pt idx="47814">13500</cx:pt>
          <cx:pt idx="47815">11020.5</cx:pt>
          <cx:pt idx="47816">56092.5</cx:pt>
          <cx:pt idx="47817">15799.5</cx:pt>
          <cx:pt idx="47818">15133.5</cx:pt>
          <cx:pt idx="47819">19683</cx:pt>
          <cx:pt idx="47820">20128.5</cx:pt>
          <cx:pt idx="47821">31653</cx:pt>
          <cx:pt idx="47822">11367</cx:pt>
          <cx:pt idx="47823">13500</cx:pt>
          <cx:pt idx="47824">14791.5</cx:pt>
          <cx:pt idx="47825">13500</cx:pt>
          <cx:pt idx="47826">16321.5</cx:pt>
          <cx:pt idx="47827">9976.5</cx:pt>
          <cx:pt idx="47828">23719.5</cx:pt>
          <cx:pt idx="47829">18355.5</cx:pt>
          <cx:pt idx="47830">10206</cx:pt>
          <cx:pt idx="47831">35392.5</cx:pt>
          <cx:pt idx="47832">20250</cx:pt>
          <cx:pt idx="47833">17541</cx:pt>
          <cx:pt idx="47834">37822.5</cx:pt>
          <cx:pt idx="47835">17838</cx:pt>
          <cx:pt idx="47836">25047</cx:pt>
          <cx:pt idx="47837">54877.5</cx:pt>
          <cx:pt idx="47838">40320</cx:pt>
          <cx:pt idx="47839">16276.5</cx:pt>
          <cx:pt idx="47840">19867.5</cx:pt>
          <cx:pt idx="47841">10395</cx:pt>
          <cx:pt idx="47842">27864</cx:pt>
          <cx:pt idx="47843">38250</cx:pt>
          <cx:pt idx="47844">9000</cx:pt>
          <cx:pt idx="47845">14791.5</cx:pt>
          <cx:pt idx="47846">24592.5</cx:pt>
          <cx:pt idx="47847">49270.5</cx:pt>
          <cx:pt idx="47848">13500</cx:pt>
          <cx:pt idx="47849">48838.5</cx:pt>
          <cx:pt idx="47850">20677.5</cx:pt>
          <cx:pt idx="47851">11610</cx:pt>
          <cx:pt idx="47852">20250</cx:pt>
          <cx:pt idx="47853">28975.5</cx:pt>
          <cx:pt idx="47854">13617</cx:pt>
          <cx:pt idx="47855">33025.5</cx:pt>
          <cx:pt idx="47856">34596</cx:pt>
          <cx:pt idx="47857">17194.5</cx:pt>
          <cx:pt idx="47858">36333</cx:pt>
          <cx:pt idx="47859">32125.5</cx:pt>
          <cx:pt idx="47860">31261.5</cx:pt>
          <cx:pt idx="47861">37948.5</cx:pt>
          <cx:pt idx="47862">22405.5</cx:pt>
          <cx:pt idx="47863">24786</cx:pt>
          <cx:pt idx="47864">24592.5</cx:pt>
          <cx:pt idx="47865">14751</cx:pt>
          <cx:pt idx="47866">23872.5</cx:pt>
          <cx:pt idx="47867">16366.5</cx:pt>
          <cx:pt idx="47868">47011.5</cx:pt>
          <cx:pt idx="47869">6624</cx:pt>
          <cx:pt idx="47870">31630.5</cx:pt>
          <cx:pt idx="47871">8257.5</cx:pt>
          <cx:pt idx="47872">31630.5</cx:pt>
          <cx:pt idx="47873">9000</cx:pt>
          <cx:pt idx="47874">12375</cx:pt>
          <cx:pt idx="47875">19435.5</cx:pt>
          <cx:pt idx="47876">7875</cx:pt>
          <cx:pt idx="47877">21100.5</cx:pt>
          <cx:pt idx="47878">24880.5</cx:pt>
          <cx:pt idx="47879">31653</cx:pt>
          <cx:pt idx="47880">27517.5</cx:pt>
          <cx:pt idx="47881">17586</cx:pt>
          <cx:pt idx="47882">25551</cx:pt>
          <cx:pt idx="47883">62910</cx:pt>
          <cx:pt idx="47884">15637.5</cx:pt>
          <cx:pt idx="47885">28480.5</cx:pt>
          <cx:pt idx="47886">19125</cx:pt>
          <cx:pt idx="47887">26086.5</cx:pt>
          <cx:pt idx="47888">17914.5</cx:pt>
          <cx:pt idx="47889">26118</cx:pt>
          <cx:pt idx="47890">13896</cx:pt>
          <cx:pt idx="47891">13500</cx:pt>
          <cx:pt idx="47892">19800</cx:pt>
          <cx:pt idx="47893">70515</cx:pt>
          <cx:pt idx="47894">12838.5</cx:pt>
          <cx:pt idx="47895">32895</cx:pt>
          <cx:pt idx="47896">26608.5</cx:pt>
          <cx:pt idx="47897">26473.5</cx:pt>
          <cx:pt idx="47898">10372.5</cx:pt>
          <cx:pt idx="47899">24930</cx:pt>
          <cx:pt idx="47900">22131</cx:pt>
          <cx:pt idx="47901">21757.5</cx:pt>
          <cx:pt idx="47902">16875</cx:pt>
          <cx:pt idx="47903">21906</cx:pt>
          <cx:pt idx="47904">21739.5</cx:pt>
          <cx:pt idx="47905">18787.5</cx:pt>
          <cx:pt idx="47906">14305.5</cx:pt>
          <cx:pt idx="47907">13009.5</cx:pt>
          <cx:pt idx="47908">32895</cx:pt>
          <cx:pt idx="47909">13230</cx:pt>
          <cx:pt idx="47910">17527.5</cx:pt>
          <cx:pt idx="47911">13090.5</cx:pt>
          <cx:pt idx="47912">31500</cx:pt>
          <cx:pt idx="47913">25578</cx:pt>
          <cx:pt idx="47914">13477.5</cx:pt>
          <cx:pt idx="47915">11196</cx:pt>
          <cx:pt idx="47916">28404</cx:pt>
          <cx:pt idx="47917">25686</cx:pt>
          <cx:pt idx="47918">21924</cx:pt>
          <cx:pt idx="47919">6187.5</cx:pt>
          <cx:pt idx="47920">23692.5</cx:pt>
          <cx:pt idx="47921">20250</cx:pt>
          <cx:pt idx="47922">20250</cx:pt>
          <cx:pt idx="47923">14017.5</cx:pt>
          <cx:pt idx="47924">57676.5</cx:pt>
          <cx:pt idx="47925">19890</cx:pt>
          <cx:pt idx="47926">33966</cx:pt>
          <cx:pt idx="47927">47794.5</cx:pt>
          <cx:pt idx="47928">56920.5</cx:pt>
          <cx:pt idx="47929">35946</cx:pt>
          <cx:pt idx="47930">27193.5</cx:pt>
          <cx:pt idx="47931">57649.5</cx:pt>
          <cx:pt idx="47932">21330</cx:pt>
          <cx:pt idx="47933">19503</cx:pt>
          <cx:pt idx="47934">37669.5</cx:pt>
          <cx:pt idx="47935">18256.5</cx:pt>
          <cx:pt idx="47936">29371.5</cx:pt>
          <cx:pt idx="47937">10867.5</cx:pt>
          <cx:pt idx="47938">26640</cx:pt>
          <cx:pt idx="47939">26743.5</cx:pt>
          <cx:pt idx="47940">38200.5</cx:pt>
          <cx:pt idx="47941">14940</cx:pt>
          <cx:pt idx="47942">38430</cx:pt>
          <cx:pt idx="47943">43789.5</cx:pt>
          <cx:pt idx="47944">32895</cx:pt>
          <cx:pt idx="47945">23625</cx:pt>
          <cx:pt idx="47946">16875</cx:pt>
          <cx:pt idx="47947">43299</cx:pt>
          <cx:pt idx="47948">12901.5</cx:pt>
          <cx:pt idx="47949">29448</cx:pt>
          <cx:pt idx="47950">21906</cx:pt>
          <cx:pt idx="47951">12217.5</cx:pt>
          <cx:pt idx="47952">37471.5</cx:pt>
          <cx:pt idx="47953">15741</cx:pt>
          <cx:pt idx="47954">33264</cx:pt>
          <cx:pt idx="47955">16875</cx:pt>
          <cx:pt idx="47956">28215</cx:pt>
          <cx:pt idx="47957">9175.5</cx:pt>
          <cx:pt idx="47958">19134</cx:pt>
          <cx:pt idx="47959">57744</cx:pt>
          <cx:pt idx="47960">20151</cx:pt>
          <cx:pt idx="47961">16272</cx:pt>
          <cx:pt idx="47962">17356.5</cx:pt>
          <cx:pt idx="47963">28215</cx:pt>
          <cx:pt idx="47964">21775.5</cx:pt>
          <cx:pt idx="47965">16839</cx:pt>
          <cx:pt idx="47966">70650</cx:pt>
          <cx:pt idx="47967">17563.5</cx:pt>
          <cx:pt idx="47968">26901</cx:pt>
          <cx:pt idx="47969">39721.5</cx:pt>
          <cx:pt idx="47970">13761</cx:pt>
          <cx:pt idx="47971">19098</cx:pt>
          <cx:pt idx="47972">26442</cx:pt>
          <cx:pt idx="47973">22990.5</cx:pt>
          <cx:pt idx="47974">13500</cx:pt>
          <cx:pt idx="47975">88033.5</cx:pt>
          <cx:pt idx="47976">18391.5</cx:pt>
          <cx:pt idx="47977">28408.5</cx:pt>
          <cx:pt idx="47978">24102</cx:pt>
          <cx:pt idx="47979">39456</cx:pt>
          <cx:pt idx="47980">33070.5</cx:pt>
          <cx:pt idx="47981">18193.5</cx:pt>
          <cx:pt idx="47982">48586.5</cx:pt>
          <cx:pt idx="47983">30528</cx:pt>
          <cx:pt idx="47984">14625</cx:pt>
          <cx:pt idx="47985">9000</cx:pt>
          <cx:pt idx="47986">33259.5</cx:pt>
          <cx:pt idx="47987">27724.5</cx:pt>
          <cx:pt idx="47988">23773.5</cx:pt>
          <cx:pt idx="47989">29862</cx:pt>
          <cx:pt idx="47990">42390</cx:pt>
          <cx:pt idx="47991">9805.5</cx:pt>
          <cx:pt idx="47992">21523.5</cx:pt>
          <cx:pt idx="47993">15471</cx:pt>
          <cx:pt idx="47994">45333</cx:pt>
          <cx:pt idx="47995">27805.5</cx:pt>
          <cx:pt idx="47996">30357</cx:pt>
          <cx:pt idx="47997">29862</cx:pt>
          <cx:pt idx="47998">36972</cx:pt>
          <cx:pt idx="47999">19183.5</cx:pt>
          <cx:pt idx="48000">45324</cx:pt>
          <cx:pt idx="48001">20524.5</cx:pt>
          <cx:pt idx="48002">6786</cx:pt>
          <cx:pt idx="48003">13500</cx:pt>
          <cx:pt idx="48004">25785</cx:pt>
          <cx:pt idx="48005">14350.5</cx:pt>
          <cx:pt idx="48006">10557</cx:pt>
          <cx:pt idx="48007">35392.5</cx:pt>
          <cx:pt idx="48008">17905.5</cx:pt>
          <cx:pt idx="48009">31342.5</cx:pt>
          <cx:pt idx="48010">52371</cx:pt>
          <cx:pt idx="48011">51876</cx:pt>
          <cx:pt idx="48012">22252.5</cx:pt>
          <cx:pt idx="48013">19611</cx:pt>
          <cx:pt idx="48014">33025.5</cx:pt>
          <cx:pt idx="48015">27000</cx:pt>
          <cx:pt idx="48016">31153.5</cx:pt>
          <cx:pt idx="48017">59355</cx:pt>
          <cx:pt idx="48018">25128</cx:pt>
          <cx:pt idx="48019">24102</cx:pt>
          <cx:pt idx="48020">35811</cx:pt>
          <cx:pt idx="48021">30528</cx:pt>
          <cx:pt idx="48022">43429.5</cx:pt>
          <cx:pt idx="48023">49297.5</cx:pt>
          <cx:pt idx="48024">41692.5</cx:pt>
          <cx:pt idx="48025">29862</cx:pt>
          <cx:pt idx="48026">8428.5</cx:pt>
          <cx:pt idx="48027">36468</cx:pt>
          <cx:pt idx="48028">51948</cx:pt>
          <cx:pt idx="48029">26316</cx:pt>
          <cx:pt idx="48030">13500</cx:pt>
          <cx:pt idx="48031">9234</cx:pt>
          <cx:pt idx="48032">12942</cx:pt>
          <cx:pt idx="48033">22500</cx:pt>
          <cx:pt idx="48034">12001.5</cx:pt>
          <cx:pt idx="48035">27751.5</cx:pt>
          <cx:pt idx="48036">24543</cx:pt>
          <cx:pt idx="48037">20250</cx:pt>
          <cx:pt idx="48038">39649.5</cx:pt>
          <cx:pt idx="48039">16150.5</cx:pt>
          <cx:pt idx="48040">25321.5</cx:pt>
          <cx:pt idx="48041">52452</cx:pt>
          <cx:pt idx="48042">9153</cx:pt>
          <cx:pt idx="48043">13423.5</cx:pt>
          <cx:pt idx="48044">7555.5</cx:pt>
          <cx:pt idx="48045">23449.5</cx:pt>
          <cx:pt idx="48046">3928.5</cx:pt>
          <cx:pt idx="48047">20250</cx:pt>
          <cx:pt idx="48048">9018</cx:pt>
          <cx:pt idx="48049">28215</cx:pt>
          <cx:pt idx="48050">15106.5</cx:pt>
          <cx:pt idx="48051">29097</cx:pt>
          <cx:pt idx="48052">33480</cx:pt>
          <cx:pt idx="48053">36459</cx:pt>
          <cx:pt idx="48054">35563.5</cx:pt>
          <cx:pt idx="48055">22990.5</cx:pt>
          <cx:pt idx="48056">17680.5</cx:pt>
          <cx:pt idx="48057">20695.5</cx:pt>
          <cx:pt idx="48058">41260.5</cx:pt>
          <cx:pt idx="48059">44604</cx:pt>
          <cx:pt idx="48060">30928.5</cx:pt>
          <cx:pt idx="48061">35554.5</cx:pt>
          <cx:pt idx="48062">45283.5</cx:pt>
          <cx:pt idx="48063">33025.5</cx:pt>
          <cx:pt idx="48064">14445</cx:pt>
          <cx:pt idx="48065">37188</cx:pt>
          <cx:pt idx="48066">21406.5</cx:pt>
          <cx:pt idx="48067">26316</cx:pt>
          <cx:pt idx="48068">30073.5</cx:pt>
          <cx:pt idx="48069">26316</cx:pt>
          <cx:pt idx="48070">31189.5</cx:pt>
          <cx:pt idx="48071">11146.5</cx:pt>
          <cx:pt idx="48072">43546.5</cx:pt>
          <cx:pt idx="48073">15750</cx:pt>
          <cx:pt idx="48074">50004</cx:pt>
          <cx:pt idx="48075">21775.5</cx:pt>
          <cx:pt idx="48076">36036</cx:pt>
          <cx:pt idx="48077">43942.5</cx:pt>
          <cx:pt idx="48078">13702.5</cx:pt>
          <cx:pt idx="48079">28188</cx:pt>
          <cx:pt idx="48080">53253</cx:pt>
          <cx:pt idx="48081">26446.5</cx:pt>
          <cx:pt idx="48082">27193.5</cx:pt>
          <cx:pt idx="48083">31653</cx:pt>
          <cx:pt idx="48084">22437</cx:pt>
          <cx:pt idx="48085">20803.5</cx:pt>
          <cx:pt idx="48086">13500</cx:pt>
          <cx:pt idx="48087">9000</cx:pt>
          <cx:pt idx="48088">9000</cx:pt>
          <cx:pt idx="48089">22221</cx:pt>
          <cx:pt idx="48090">14382</cx:pt>
          <cx:pt idx="48091">60079.5</cx:pt>
          <cx:pt idx="48092">21775.5</cx:pt>
          <cx:pt idx="48093">9630</cx:pt>
          <cx:pt idx="48094">58203</cx:pt>
          <cx:pt idx="48095">30955.5</cx:pt>
          <cx:pt idx="48096">40320</cx:pt>
          <cx:pt idx="48097">54049.5</cx:pt>
          <cx:pt idx="48098">31261.5</cx:pt>
          <cx:pt idx="48099">14620.5</cx:pt>
          <cx:pt idx="48100">32125.5</cx:pt>
          <cx:pt idx="48101">24939</cx:pt>
          <cx:pt idx="48102">39717</cx:pt>
          <cx:pt idx="48103">44289</cx:pt>
          <cx:pt idx="48104">34452</cx:pt>
          <cx:pt idx="48105">27958.5</cx:pt>
          <cx:pt idx="48106">21289.5</cx:pt>
          <cx:pt idx="48107">18265.5</cx:pt>
          <cx:pt idx="48108">23773.5</cx:pt>
          <cx:pt idx="48109">22500</cx:pt>
          <cx:pt idx="48110">46489.5</cx:pt>
          <cx:pt idx="48111">6678</cx:pt>
          <cx:pt idx="48112">23773.5</cx:pt>
          <cx:pt idx="48113">24880.5</cx:pt>
          <cx:pt idx="48114">16605</cx:pt>
          <cx:pt idx="48115">38686.5</cx:pt>
          <cx:pt idx="48116">21919.5</cx:pt>
          <cx:pt idx="48117">22419</cx:pt>
          <cx:pt idx="48118">41562</cx:pt>
          <cx:pt idx="48119">32602.5</cx:pt>
          <cx:pt idx="48120">13500</cx:pt>
          <cx:pt idx="48121">36409.5</cx:pt>
          <cx:pt idx="48122">40936.5</cx:pt>
          <cx:pt idx="48123">14485.5</cx:pt>
          <cx:pt idx="48124">35685</cx:pt>
          <cx:pt idx="48125">14364</cx:pt>
          <cx:pt idx="48126">29290.5</cx:pt>
          <cx:pt idx="48127">23773.5</cx:pt>
          <cx:pt idx="48128">38740.5</cx:pt>
          <cx:pt idx="48129">29655</cx:pt>
          <cx:pt idx="48130">25321.5</cx:pt>
          <cx:pt idx="48131">32521.5</cx:pt>
          <cx:pt idx="48132">6750</cx:pt>
          <cx:pt idx="48133">16177.5</cx:pt>
          <cx:pt idx="48134">14395.5</cx:pt>
          <cx:pt idx="48135">56110.5</cx:pt>
          <cx:pt idx="48136">6232.5</cx:pt>
          <cx:pt idx="48137">27666</cx:pt>
          <cx:pt idx="48138">26316</cx:pt>
          <cx:pt idx="48139">9000</cx:pt>
          <cx:pt idx="48140">13059</cx:pt>
          <cx:pt idx="48141">42385.5</cx:pt>
          <cx:pt idx="48142">33777</cx:pt>
          <cx:pt idx="48143">15691.5</cx:pt>
          <cx:pt idx="48144">25506</cx:pt>
          <cx:pt idx="48145">27193.5</cx:pt>
          <cx:pt idx="48146">33750</cx:pt>
          <cx:pt idx="48147">43299</cx:pt>
          <cx:pt idx="48148">36423</cx:pt>
          <cx:pt idx="48149">14242.5</cx:pt>
          <cx:pt idx="48150">40162.5</cx:pt>
          <cx:pt idx="48151">13500</cx:pt>
          <cx:pt idx="48152">14004</cx:pt>
          <cx:pt idx="48153">33466.5</cx:pt>
          <cx:pt idx="48154">20979</cx:pt>
          <cx:pt idx="48155">6943.5</cx:pt>
          <cx:pt idx="48156">26001</cx:pt>
          <cx:pt idx="48157">27387</cx:pt>
          <cx:pt idx="48158">4846.5</cx:pt>
          <cx:pt idx="48159">31477.5</cx:pt>
          <cx:pt idx="48160">39717</cx:pt>
          <cx:pt idx="48161">23773.5</cx:pt>
          <cx:pt idx="48162">10125</cx:pt>
          <cx:pt idx="48163">51286.5</cx:pt>
          <cx:pt idx="48164">11893.5</cx:pt>
          <cx:pt idx="48165">20677.5</cx:pt>
          <cx:pt idx="48166">22477.5</cx:pt>
          <cx:pt idx="48167">15628.5</cx:pt>
          <cx:pt idx="48168">7245</cx:pt>
          <cx:pt idx="48169">22072.5</cx:pt>
          <cx:pt idx="48170">16002</cx:pt>
          <cx:pt idx="48171">22234.5</cx:pt>
          <cx:pt idx="48172">48631.5</cx:pt>
          <cx:pt idx="48173">15448.5</cx:pt>
          <cx:pt idx="48174">11313</cx:pt>
          <cx:pt idx="48175">27373.5</cx:pt>
          <cx:pt idx="48176">31473</cx:pt>
          <cx:pt idx="48177">33399</cx:pt>
          <cx:pt idx="48178">36090</cx:pt>
          <cx:pt idx="48179">31171.5</cx:pt>
          <cx:pt idx="48180">22806</cx:pt>
          <cx:pt idx="48181">35392.5</cx:pt>
          <cx:pt idx="48182">25033.5</cx:pt>
          <cx:pt idx="48183">25587</cx:pt>
          <cx:pt idx="48184">8122.5</cx:pt>
          <cx:pt idx="48185">16524</cx:pt>
          <cx:pt idx="48186">35109</cx:pt>
          <cx:pt idx="48187">46084.5</cx:pt>
          <cx:pt idx="48188">28827</cx:pt>
          <cx:pt idx="48189">29839.5</cx:pt>
          <cx:pt idx="48190">10692</cx:pt>
          <cx:pt idx="48191">39474</cx:pt>
          <cx:pt idx="48192">17469</cx:pt>
          <cx:pt idx="48193">109728</cx:pt>
          <cx:pt idx="48194">33750</cx:pt>
          <cx:pt idx="48195">32845.5</cx:pt>
          <cx:pt idx="48196">40702.5</cx:pt>
          <cx:pt idx="48197">9000</cx:pt>
          <cx:pt idx="48198">26446.5</cx:pt>
          <cx:pt idx="48199">37750.5</cx:pt>
          <cx:pt idx="48200">28890</cx:pt>
          <cx:pt idx="48201">22977</cx:pt>
          <cx:pt idx="48202">28777.5</cx:pt>
          <cx:pt idx="48203">23625</cx:pt>
          <cx:pt idx="48204">23364</cx:pt>
          <cx:pt idx="48205">51025.5</cx:pt>
          <cx:pt idx="48206">22099.5</cx:pt>
          <cx:pt idx="48207">26086.5</cx:pt>
          <cx:pt idx="48208">22878</cx:pt>
          <cx:pt idx="48209">11250</cx:pt>
          <cx:pt idx="48210">13963.5</cx:pt>
          <cx:pt idx="48211">37800</cx:pt>
          <cx:pt idx="48212">33750</cx:pt>
          <cx:pt idx="48213">15835.5</cx:pt>
          <cx:pt idx="48214">23562</cx:pt>
          <cx:pt idx="48215">29025</cx:pt>
          <cx:pt idx="48216">10125</cx:pt>
          <cx:pt idx="48217">47916</cx:pt>
          <cx:pt idx="48218">28971</cx:pt>
          <cx:pt idx="48219">24196.5</cx:pt>
          <cx:pt idx="48220">27193.5</cx:pt>
          <cx:pt idx="48221">33777</cx:pt>
          <cx:pt idx="48222">53248.5</cx:pt>
          <cx:pt idx="48223">13500</cx:pt>
          <cx:pt idx="48224">14809.5</cx:pt>
          <cx:pt idx="48225">55269</cx:pt>
          <cx:pt idx="48226">35325</cx:pt>
          <cx:pt idx="48227">41836.5</cx:pt>
          <cx:pt idx="48228">20965.5</cx:pt>
          <cx:pt idx="48229">13500</cx:pt>
          <cx:pt idx="48230">22270.5</cx:pt>
          <cx:pt idx="48231">74416.5</cx:pt>
          <cx:pt idx="48232">30955.5</cx:pt>
          <cx:pt idx="48233">36463.5</cx:pt>
          <cx:pt idx="48234">12829.5</cx:pt>
          <cx:pt idx="48235">11835</cx:pt>
          <cx:pt idx="48236">44784</cx:pt>
          <cx:pt idx="48237">11875.5</cx:pt>
          <cx:pt idx="48238">25537.5</cx:pt>
          <cx:pt idx="48239">30519</cx:pt>
          <cx:pt idx="48240">66226.5</cx:pt>
          <cx:pt idx="48241">7875</cx:pt>
          <cx:pt idx="48242">23485.5</cx:pt>
          <cx:pt idx="48243">29650.5</cx:pt>
          <cx:pt idx="48244">77485.5</cx:pt>
          <cx:pt idx="48245">34182</cx:pt>
          <cx:pt idx="48246">34906.5</cx:pt>
          <cx:pt idx="48247">27000</cx:pt>
          <cx:pt idx="48248">49036.5</cx:pt>
          <cx:pt idx="48249">23764.5</cx:pt>
          <cx:pt idx="48250">32422.5</cx:pt>
          <cx:pt idx="48251">12001.5</cx:pt>
          <cx:pt idx="48252">22680</cx:pt>
          <cx:pt idx="48253">12375</cx:pt>
          <cx:pt idx="48254">25407</cx:pt>
          <cx:pt idx="48255">23719.5</cx:pt>
          <cx:pt idx="48256">13500</cx:pt>
          <cx:pt idx="48257">15259.5</cx:pt>
          <cx:pt idx="48258">12456</cx:pt>
          <cx:pt idx="48259">52168.5</cx:pt>
          <cx:pt idx="48260">39825</cx:pt>
          <cx:pt idx="48261">12703.5</cx:pt>
          <cx:pt idx="48262">40063.5</cx:pt>
          <cx:pt idx="48263">59256</cx:pt>
          <cx:pt idx="48264">18391.5</cx:pt>
          <cx:pt idx="48265">22608</cx:pt>
          <cx:pt idx="48266">16456.5</cx:pt>
          <cx:pt idx="48267">14697</cx:pt>
          <cx:pt idx="48268">61875</cx:pt>
          <cx:pt idx="48269">38551.5</cx:pt>
          <cx:pt idx="48270">58203</cx:pt>
          <cx:pt idx="48271">6750</cx:pt>
          <cx:pt idx="48272">13774.5</cx:pt>
          <cx:pt idx="48273">10971</cx:pt>
          <cx:pt idx="48274">19579.5</cx:pt>
          <cx:pt idx="48275">33997.5</cx:pt>
          <cx:pt idx="48276">37800</cx:pt>
          <cx:pt idx="48277">44752.5</cx:pt>
          <cx:pt idx="48278">9000</cx:pt>
          <cx:pt idx="48279">12375</cx:pt>
          <cx:pt idx="48280">44676</cx:pt>
          <cx:pt idx="48281">24462</cx:pt>
          <cx:pt idx="48282">11250</cx:pt>
          <cx:pt idx="48283">13500</cx:pt>
          <cx:pt idx="48284">9000</cx:pt>
          <cx:pt idx="48285">21775.5</cx:pt>
          <cx:pt idx="48286">31261.5</cx:pt>
          <cx:pt idx="48287">17748</cx:pt>
          <cx:pt idx="48288">23184</cx:pt>
          <cx:pt idx="48289">54436.5</cx:pt>
          <cx:pt idx="48290">7632</cx:pt>
          <cx:pt idx="48291">29875.5</cx:pt>
          <cx:pt idx="48292">19998</cx:pt>
          <cx:pt idx="48293">26608.5</cx:pt>
          <cx:pt idx="48294">15790.5</cx:pt>
          <cx:pt idx="48295">9486</cx:pt>
          <cx:pt idx="48296">47322</cx:pt>
          <cx:pt idx="48297">5823</cx:pt>
          <cx:pt idx="48298">24403.5</cx:pt>
          <cx:pt idx="48299">14661</cx:pt>
          <cx:pt idx="48300">42286.5</cx:pt>
          <cx:pt idx="48301">24246</cx:pt>
          <cx:pt idx="48302">33174</cx:pt>
          <cx:pt idx="48303">40324.5</cx:pt>
          <cx:pt idx="48304">23548.5</cx:pt>
          <cx:pt idx="48305">20808</cx:pt>
          <cx:pt idx="48306">21811.5</cx:pt>
          <cx:pt idx="48307">22023</cx:pt>
          <cx:pt idx="48308">35887.5</cx:pt>
          <cx:pt idx="48309">15165</cx:pt>
          <cx:pt idx="48310">13500</cx:pt>
          <cx:pt idx="48311">28597.5</cx:pt>
          <cx:pt idx="48312">27652.5</cx:pt>
          <cx:pt idx="48313">54211.5</cx:pt>
          <cx:pt idx="48314">75231</cx:pt>
          <cx:pt idx="48315">22023</cx:pt>
          <cx:pt idx="48316">13500</cx:pt>
          <cx:pt idx="48317">23931</cx:pt>
          <cx:pt idx="48318">50967</cx:pt>
          <cx:pt idx="48319">23931</cx:pt>
          <cx:pt idx="48320">17473.5</cx:pt>
          <cx:pt idx="48321">22581</cx:pt>
          <cx:pt idx="48322">25290</cx:pt>
          <cx:pt idx="48323">43789.5</cx:pt>
          <cx:pt idx="48324">22801.5</cx:pt>
          <cx:pt idx="48325">22383</cx:pt>
          <cx:pt idx="48326">17797.5</cx:pt>
          <cx:pt idx="48327">51543</cx:pt>
          <cx:pt idx="48328">10125</cx:pt>
          <cx:pt idx="48329">55507.5</cx:pt>
          <cx:pt idx="48330">20538</cx:pt>
          <cx:pt idx="48331">53329.5</cx:pt>
          <cx:pt idx="48332">16875</cx:pt>
          <cx:pt idx="48333">16672.5</cx:pt>
          <cx:pt idx="48334">17775</cx:pt>
          <cx:pt idx="48335">32017.5</cx:pt>
          <cx:pt idx="48336">14512.5</cx:pt>
          <cx:pt idx="48337">29709</cx:pt>
          <cx:pt idx="48338">21933</cx:pt>
          <cx:pt idx="48339">37800</cx:pt>
          <cx:pt idx="48340">51948</cx:pt>
          <cx:pt idx="48341">16047</cx:pt>
          <cx:pt idx="48342">45369</cx:pt>
          <cx:pt idx="48343">9000</cx:pt>
          <cx:pt idx="48344">28683</cx:pt>
          <cx:pt idx="48345">38335.5</cx:pt>
          <cx:pt idx="48346">19287</cx:pt>
          <cx:pt idx="48347">15849</cx:pt>
          <cx:pt idx="48348">19386</cx:pt>
          <cx:pt idx="48349">14607</cx:pt>
          <cx:pt idx="48350">18436.5</cx:pt>
          <cx:pt idx="48351">48631.5</cx:pt>
          <cx:pt idx="48352">23539.5</cx:pt>
          <cx:pt idx="48353">16812</cx:pt>
          <cx:pt idx="48354">14692.5</cx:pt>
          <cx:pt idx="48355">17851.5</cx:pt>
          <cx:pt idx="48356">37345.5</cx:pt>
          <cx:pt idx="48357">15750</cx:pt>
          <cx:pt idx="48358">29547</cx:pt>
          <cx:pt idx="48359">23508</cx:pt>
          <cx:pt idx="48360">45067.5</cx:pt>
          <cx:pt idx="48361">13500</cx:pt>
          <cx:pt idx="48362">39370.5</cx:pt>
          <cx:pt idx="48363">29970</cx:pt>
          <cx:pt idx="48364">30078</cx:pt>
          <cx:pt idx="48365">21195</cx:pt>
          <cx:pt idx="48366">28503</cx:pt>
          <cx:pt idx="48367">9000</cx:pt>
          <cx:pt idx="48368">35329.5</cx:pt>
          <cx:pt idx="48369">20457</cx:pt>
          <cx:pt idx="48370">53289</cx:pt>
          <cx:pt idx="48371">31419</cx:pt>
          <cx:pt idx="48372">40320</cx:pt>
          <cx:pt idx="48373">52632</cx:pt>
          <cx:pt idx="48374">16875</cx:pt>
          <cx:pt idx="48375">13131</cx:pt>
          <cx:pt idx="48376">32125.5</cx:pt>
          <cx:pt idx="48377">13351.5</cx:pt>
          <cx:pt idx="48378">37669.5</cx:pt>
          <cx:pt idx="48379">34870.5</cx:pt>
          <cx:pt idx="48380">29875.5</cx:pt>
          <cx:pt idx="48381">36022.5</cx:pt>
          <cx:pt idx="48382">10953</cx:pt>
          <cx:pt idx="48383">16506</cx:pt>
          <cx:pt idx="48384">8464.5</cx:pt>
          <cx:pt idx="48385">10125</cx:pt>
          <cx:pt idx="48386">18729</cx:pt>
          <cx:pt idx="48387">35698.5</cx:pt>
          <cx:pt idx="48388">31653</cx:pt>
          <cx:pt idx="48389">16735.5</cx:pt>
          <cx:pt idx="48390">60907.5</cx:pt>
          <cx:pt idx="48391">25497</cx:pt>
          <cx:pt idx="48392">26640</cx:pt>
          <cx:pt idx="48393">16456.5</cx:pt>
          <cx:pt idx="48394">10336.5</cx:pt>
          <cx:pt idx="48395">20295</cx:pt>
          <cx:pt idx="48396">25321.5</cx:pt>
          <cx:pt idx="48397">8482.5</cx:pt>
          <cx:pt idx="48398">6750</cx:pt>
          <cx:pt idx="48399">25524</cx:pt>
          <cx:pt idx="48400">16155</cx:pt>
          <cx:pt idx="48401">17100</cx:pt>
          <cx:pt idx="48402">17095.5</cx:pt>
          <cx:pt idx="48403">37255.5</cx:pt>
          <cx:pt idx="48404">16501.5</cx:pt>
          <cx:pt idx="48405">25879.5</cx:pt>
          <cx:pt idx="48406">31131</cx:pt>
          <cx:pt idx="48407">28161</cx:pt>
          <cx:pt idx="48408">26086.5</cx:pt>
          <cx:pt idx="48409">27679.5</cx:pt>
          <cx:pt idx="48410">25348.5</cx:pt>
          <cx:pt idx="48411">12001.5</cx:pt>
          <cx:pt idx="48412">33831</cx:pt>
          <cx:pt idx="48413">19998</cx:pt>
          <cx:pt idx="48414">34767</cx:pt>
          <cx:pt idx="48415">33025.5</cx:pt>
          <cx:pt idx="48416">9000</cx:pt>
          <cx:pt idx="48417">36351</cx:pt>
          <cx:pt idx="48418">18981</cx:pt>
          <cx:pt idx="48419">80239.5</cx:pt>
          <cx:pt idx="48420">9216</cx:pt>
          <cx:pt idx="48421">36864</cx:pt>
          <cx:pt idx="48422">42012</cx:pt>
          <cx:pt idx="48423">26640</cx:pt>
          <cx:pt idx="48424">33642</cx:pt>
          <cx:pt idx="48425">17563.5</cx:pt>
          <cx:pt idx="48426">39069</cx:pt>
          <cx:pt idx="48427">13257</cx:pt>
          <cx:pt idx="48428">9000</cx:pt>
          <cx:pt idx="48429">21982.5</cx:pt>
          <cx:pt idx="48430">45265.5</cx:pt>
          <cx:pt idx="48431">23773.5</cx:pt>
          <cx:pt idx="48432">33147</cx:pt>
          <cx:pt idx="48433">15844.5</cx:pt>
          <cx:pt idx="48434">32598</cx:pt>
          <cx:pt idx="48435">32602.5</cx:pt>
          <cx:pt idx="48436">76626</cx:pt>
          <cx:pt idx="48437">16875</cx:pt>
          <cx:pt idx="48438">16155</cx:pt>
          <cx:pt idx="48439">9000</cx:pt>
          <cx:pt idx="48440">21775.5</cx:pt>
          <cx:pt idx="48441">13342.5</cx:pt>
          <cx:pt idx="48442">23557.5</cx:pt>
          <cx:pt idx="48443">32746.5</cx:pt>
          <cx:pt idx="48444">25515</cx:pt>
          <cx:pt idx="48445">9000</cx:pt>
          <cx:pt idx="48446">20997</cx:pt>
          <cx:pt idx="48447">16542</cx:pt>
          <cx:pt idx="48448">33894</cx:pt>
          <cx:pt idx="48449">5670</cx:pt>
          <cx:pt idx="48450">10566</cx:pt>
          <cx:pt idx="48451">43974</cx:pt>
          <cx:pt idx="48452">27324</cx:pt>
          <cx:pt idx="48453">29970</cx:pt>
          <cx:pt idx="48454">21375</cx:pt>
          <cx:pt idx="48455">20677.5</cx:pt>
          <cx:pt idx="48456">33228</cx:pt>
          <cx:pt idx="48457">32386.5</cx:pt>
          <cx:pt idx="48458">45868.5</cx:pt>
          <cx:pt idx="48459">38452.5</cx:pt>
          <cx:pt idx="48460">34587</cx:pt>
          <cx:pt idx="48461">51255</cx:pt>
          <cx:pt idx="48462">23031</cx:pt>
          <cx:pt idx="48463">16875</cx:pt>
          <cx:pt idx="48464">18891</cx:pt>
          <cx:pt idx="48465">19305</cx:pt>
          <cx:pt idx="48466">22752</cx:pt>
          <cx:pt idx="48467">21906</cx:pt>
          <cx:pt idx="48468">34326</cx:pt>
          <cx:pt idx="48469">51543</cx:pt>
          <cx:pt idx="48470">6561</cx:pt>
          <cx:pt idx="48471">19188</cx:pt>
          <cx:pt idx="48472">8613</cx:pt>
          <cx:pt idx="48473">65218.5</cx:pt>
          <cx:pt idx="48474">36333</cx:pt>
          <cx:pt idx="48475">8910</cx:pt>
          <cx:pt idx="48476">17748</cx:pt>
          <cx:pt idx="48477">17334</cx:pt>
          <cx:pt idx="48478">20250</cx:pt>
          <cx:pt idx="48479">6961.5</cx:pt>
          <cx:pt idx="48480">62964</cx:pt>
          <cx:pt idx="48481">11938.5</cx:pt>
          <cx:pt idx="48482">25969.5</cx:pt>
          <cx:pt idx="48483">28408.5</cx:pt>
          <cx:pt idx="48484">23814</cx:pt>
          <cx:pt idx="48485">15966</cx:pt>
          <cx:pt idx="48486">11196</cx:pt>
          <cx:pt idx="48487">20983.5</cx:pt>
          <cx:pt idx="48488">50031</cx:pt>
          <cx:pt idx="48489">18891</cx:pt>
          <cx:pt idx="48490">23130</cx:pt>
          <cx:pt idx="48491">42790.5</cx:pt>
          <cx:pt idx="48492">22018.5</cx:pt>
          <cx:pt idx="48493">66762</cx:pt>
          <cx:pt idx="48494">16875</cx:pt>
          <cx:pt idx="48495">9000</cx:pt>
          <cx:pt idx="48496">42750</cx:pt>
          <cx:pt idx="48497">9670.5</cx:pt>
          <cx:pt idx="48498">47749.5</cx:pt>
          <cx:pt idx="48499">22549.5</cx:pt>
          <cx:pt idx="48500">16011</cx:pt>
          <cx:pt idx="48501">22387.5</cx:pt>
          <cx:pt idx="48502">21775.5</cx:pt>
          <cx:pt idx="48503">25969.5</cx:pt>
          <cx:pt idx="48504">44694</cx:pt>
          <cx:pt idx="48505">50004</cx:pt>
          <cx:pt idx="48506">12546</cx:pt>
          <cx:pt idx="48507">37800</cx:pt>
          <cx:pt idx="48508">44892</cx:pt>
          <cx:pt idx="48509">45333</cx:pt>
          <cx:pt idx="48510">33750</cx:pt>
          <cx:pt idx="48511">23755.5</cx:pt>
          <cx:pt idx="48512">24012</cx:pt>
          <cx:pt idx="48513">37669.5</cx:pt>
          <cx:pt idx="48514">37800</cx:pt>
          <cx:pt idx="48515">53829</cx:pt>
          <cx:pt idx="48516">21339</cx:pt>
          <cx:pt idx="48517">17775</cx:pt>
          <cx:pt idx="48518">16227</cx:pt>
          <cx:pt idx="48519">27517.5</cx:pt>
          <cx:pt idx="48520">43753.5</cx:pt>
          <cx:pt idx="48521">28341</cx:pt>
          <cx:pt idx="48522">22500</cx:pt>
          <cx:pt idx="48523">31653</cx:pt>
          <cx:pt idx="48524">5314.5</cx:pt>
          <cx:pt idx="48525">38367</cx:pt>
          <cx:pt idx="48526">30073.5</cx:pt>
          <cx:pt idx="48527">43006.5</cx:pt>
          <cx:pt idx="48528">26446.5</cx:pt>
          <cx:pt idx="48529">37809</cx:pt>
          <cx:pt idx="48530">40689</cx:pt>
          <cx:pt idx="48531">47200.5</cx:pt>
          <cx:pt idx="48532">65889</cx:pt>
          <cx:pt idx="48533">22486.5</cx:pt>
          <cx:pt idx="48534">22738.5</cx:pt>
          <cx:pt idx="48535">39190.5</cx:pt>
          <cx:pt idx="48536">9000</cx:pt>
          <cx:pt idx="48537">34114.5</cx:pt>
          <cx:pt idx="48538">23787</cx:pt>
          <cx:pt idx="48539">9045</cx:pt>
          <cx:pt idx="48540">34587</cx:pt>
          <cx:pt idx="48541">24183</cx:pt>
          <cx:pt idx="48542">51754.5</cx:pt>
          <cx:pt idx="48543">16429.5</cx:pt>
          <cx:pt idx="48544">39474</cx:pt>
          <cx:pt idx="48545">22401</cx:pt>
          <cx:pt idx="48546">49428</cx:pt>
          <cx:pt idx="48547">66136.5</cx:pt>
          <cx:pt idx="48548">17838</cx:pt>
          <cx:pt idx="48549">15754.5</cx:pt>
          <cx:pt idx="48550">48838.5</cx:pt>
          <cx:pt idx="48551">15943.5</cx:pt>
          <cx:pt idx="48552">31171.5</cx:pt>
          <cx:pt idx="48553">56920.5</cx:pt>
          <cx:pt idx="48554">27814.5</cx:pt>
          <cx:pt idx="48555">19039.5</cx:pt>
          <cx:pt idx="48556">23319</cx:pt>
          <cx:pt idx="48557">23931</cx:pt>
          <cx:pt idx="48558">16456.5</cx:pt>
          <cx:pt idx="48559">32278.5</cx:pt>
          <cx:pt idx="48560">16452</cx:pt>
          <cx:pt idx="48561">24471</cx:pt>
          <cx:pt idx="48562">25398</cx:pt>
          <cx:pt idx="48563">32796</cx:pt>
          <cx:pt idx="48564">28561.5</cx:pt>
          <cx:pt idx="48565">37800</cx:pt>
          <cx:pt idx="48566">26356.5</cx:pt>
          <cx:pt idx="48567">18904.5</cx:pt>
          <cx:pt idx="48568">39627</cx:pt>
          <cx:pt idx="48569">30730.5</cx:pt>
          <cx:pt idx="48570">51340.5</cx:pt>
          <cx:pt idx="48571">27409.5</cx:pt>
          <cx:pt idx="48572">28377</cx:pt>
          <cx:pt idx="48573">28278</cx:pt>
          <cx:pt idx="48574">27324</cx:pt>
          <cx:pt idx="48575">18400.5</cx:pt>
          <cx:pt idx="48576">33025.5</cx:pt>
          <cx:pt idx="48577">34465.5</cx:pt>
          <cx:pt idx="48578">27783</cx:pt>
          <cx:pt idx="48579">26833.5</cx:pt>
          <cx:pt idx="48580">23260.5</cx:pt>
          <cx:pt idx="48581">34074</cx:pt>
          <cx:pt idx="48582">27135</cx:pt>
          <cx:pt idx="48583">25060.5</cx:pt>
          <cx:pt idx="48584">36459</cx:pt>
          <cx:pt idx="48585">29970</cx:pt>
          <cx:pt idx="48586">19723.5</cx:pt>
          <cx:pt idx="48587">33714</cx:pt>
          <cx:pt idx="48588">13833</cx:pt>
          <cx:pt idx="48589">61227</cx:pt>
          <cx:pt idx="48590">24313.5</cx:pt>
          <cx:pt idx="48591">21753</cx:pt>
          <cx:pt idx="48592">4743</cx:pt>
          <cx:pt idx="48593">47421</cx:pt>
          <cx:pt idx="48594">24543</cx:pt>
          <cx:pt idx="48595">23364</cx:pt>
          <cx:pt idx="48596">9000</cx:pt>
          <cx:pt idx="48597">19998</cx:pt>
          <cx:pt idx="48598">14112</cx:pt>
          <cx:pt idx="48599">13500</cx:pt>
          <cx:pt idx="48600">24705</cx:pt>
          <cx:pt idx="48601">64219.5</cx:pt>
          <cx:pt idx="48602">14625</cx:pt>
          <cx:pt idx="48603">9256.5</cx:pt>
          <cx:pt idx="48604">17095.5</cx:pt>
          <cx:pt idx="48605">25564.5</cx:pt>
          <cx:pt idx="48606">33246</cx:pt>
          <cx:pt idx="48607">22099.5</cx:pt>
          <cx:pt idx="48608">21672</cx:pt>
          <cx:pt idx="48609">36774</cx:pt>
          <cx:pt idx="48610">21712.5</cx:pt>
          <cx:pt idx="48611">27193.5</cx:pt>
          <cx:pt idx="48612">31558.5</cx:pt>
          <cx:pt idx="48613">6750</cx:pt>
          <cx:pt idx="48614">13500</cx:pt>
          <cx:pt idx="48615">9000</cx:pt>
          <cx:pt idx="48616">34911</cx:pt>
          <cx:pt idx="48617">19143</cx:pt>
          <cx:pt idx="48618">46912.5</cx:pt>
          <cx:pt idx="48619">7501.5</cx:pt>
          <cx:pt idx="48620">13279.5</cx:pt>
          <cx:pt idx="48621">26640</cx:pt>
          <cx:pt idx="48622">68683.5</cx:pt>
          <cx:pt idx="48623">14364</cx:pt>
          <cx:pt idx="48624">12204</cx:pt>
          <cx:pt idx="48625">37309.5</cx:pt>
          <cx:pt idx="48626">26046</cx:pt>
          <cx:pt idx="48627">21753</cx:pt>
          <cx:pt idx="48628">25848</cx:pt>
          <cx:pt idx="48629">43222.5</cx:pt>
          <cx:pt idx="48630">16519.5</cx:pt>
          <cx:pt idx="48631">32710.5</cx:pt>
          <cx:pt idx="48632">6750</cx:pt>
          <cx:pt idx="48633">35685</cx:pt>
          <cx:pt idx="48634">6763.5</cx:pt>
          <cx:pt idx="48635">39600</cx:pt>
          <cx:pt idx="48636">16681.5</cx:pt>
          <cx:pt idx="48637">12694.5</cx:pt>
          <cx:pt idx="48638">52105.5</cx:pt>
          <cx:pt idx="48639">37557</cx:pt>
          <cx:pt idx="48640">19611</cx:pt>
          <cx:pt idx="48641">21361.5</cx:pt>
          <cx:pt idx="48642">22977</cx:pt>
          <cx:pt idx="48643">24331.5</cx:pt>
          <cx:pt idx="48644">33246</cx:pt>
          <cx:pt idx="48645">36180</cx:pt>
          <cx:pt idx="48646">27423</cx:pt>
          <cx:pt idx="48647">16668</cx:pt>
          <cx:pt idx="48648">25645.5</cx:pt>
          <cx:pt idx="48649">17716.5</cx:pt>
          <cx:pt idx="48650">14350.5</cx:pt>
          <cx:pt idx="48651">12834</cx:pt>
          <cx:pt idx="48652">17136</cx:pt>
          <cx:pt idx="48653">20637</cx:pt>
          <cx:pt idx="48654">14661</cx:pt>
          <cx:pt idx="48655">33750</cx:pt>
          <cx:pt idx="48656">6939</cx:pt>
          <cx:pt idx="48657">20335.5</cx:pt>
          <cx:pt idx="48658">36094.5</cx:pt>
          <cx:pt idx="48659">19989</cx:pt>
          <cx:pt idx="48660">33399</cx:pt>
          <cx:pt idx="48661">26640</cx:pt>
          <cx:pt idx="48662">31122</cx:pt>
          <cx:pt idx="48663">11520</cx:pt>
          <cx:pt idx="48664">11250</cx:pt>
          <cx:pt idx="48665">23773.5</cx:pt>
          <cx:pt idx="48666">8176.5</cx:pt>
          <cx:pt idx="48667">31653</cx:pt>
          <cx:pt idx="48668">19881</cx:pt>
          <cx:pt idx="48669">30528</cx:pt>
          <cx:pt idx="48670">52452</cx:pt>
          <cx:pt idx="48671">27621</cx:pt>
          <cx:pt idx="48672">31261.5</cx:pt>
          <cx:pt idx="48673">51264</cx:pt>
          <cx:pt idx="48674">9000</cx:pt>
          <cx:pt idx="48675">22383</cx:pt>
          <cx:pt idx="48676">28813.5</cx:pt>
          <cx:pt idx="48677">17811</cx:pt>
          <cx:pt idx="48678">68350.5</cx:pt>
          <cx:pt idx="48679">26640</cx:pt>
          <cx:pt idx="48680">51543</cx:pt>
          <cx:pt idx="48681">24687</cx:pt>
          <cx:pt idx="48682">13500</cx:pt>
          <cx:pt idx="48683">41629.5</cx:pt>
          <cx:pt idx="48684">13500</cx:pt>
          <cx:pt idx="48685">18562.5</cx:pt>
          <cx:pt idx="48686">25830</cx:pt>
          <cx:pt idx="48687">31180.5</cx:pt>
          <cx:pt idx="48688">27121.5</cx:pt>
          <cx:pt idx="48689">41566.5</cx:pt>
          <cx:pt idx="48690">66798</cx:pt>
          <cx:pt idx="48691">9184.5</cx:pt>
          <cx:pt idx="48692">26109</cx:pt>
          <cx:pt idx="48693">17563.5</cx:pt>
          <cx:pt idx="48694">13005</cx:pt>
          <cx:pt idx="48695">28350</cx:pt>
          <cx:pt idx="48696">29250</cx:pt>
          <cx:pt idx="48697">24403.5</cx:pt>
          <cx:pt idx="48698">29223</cx:pt>
          <cx:pt idx="48699">21762</cx:pt>
          <cx:pt idx="48700">42547.5</cx:pt>
          <cx:pt idx="48701">31657.5</cx:pt>
          <cx:pt idx="48702">9049.5</cx:pt>
          <cx:pt idx="48703">32602.5</cx:pt>
          <cx:pt idx="48704">31261.5</cx:pt>
          <cx:pt idx="48705">17910</cx:pt>
          <cx:pt idx="48706">57330</cx:pt>
          <cx:pt idx="48707">23773.5</cx:pt>
          <cx:pt idx="48708">42142.5</cx:pt>
          <cx:pt idx="48709">19183.5</cx:pt>
          <cx:pt idx="48710">27679.5</cx:pt>
          <cx:pt idx="48711">13909.5</cx:pt>
          <cx:pt idx="48712">26874</cx:pt>
          <cx:pt idx="48713">34042.5</cx:pt>
          <cx:pt idx="48714">10309.5</cx:pt>
          <cx:pt idx="48715">17991</cx:pt>
          <cx:pt idx="48716">39771</cx:pt>
          <cx:pt idx="48717">9000</cx:pt>
          <cx:pt idx="48718">12456</cx:pt>
          <cx:pt idx="48719">29970</cx:pt>
          <cx:pt idx="48720">35248.5</cx:pt>
          <cx:pt idx="48721">26226</cx:pt>
          <cx:pt idx="48722">14382</cx:pt>
          <cx:pt idx="48723">37669.5</cx:pt>
          <cx:pt idx="48724">16150.5</cx:pt>
          <cx:pt idx="48725">59008.5</cx:pt>
          <cx:pt idx="48726">39631.5</cx:pt>
          <cx:pt idx="48727">29506.5</cx:pt>
          <cx:pt idx="48728">62698.5</cx:pt>
          <cx:pt idx="48729">5283</cx:pt>
          <cx:pt idx="48730">24808.5</cx:pt>
          <cx:pt idx="48731">17770.5</cx:pt>
          <cx:pt idx="48732">27382.5</cx:pt>
          <cx:pt idx="48733">112500</cx:pt>
          <cx:pt idx="48734">37125</cx:pt>
          <cx:pt idx="48735">20250</cx:pt>
          <cx:pt idx="48736">51228</cx:pt>
          <cx:pt idx="48737">20425.5</cx:pt>
          <cx:pt idx="48738">16506</cx:pt>
          <cx:pt idx="48739">22279.5</cx:pt>
          <cx:pt idx="48740">13527</cx:pt>
          <cx:pt idx="48741">24673.5</cx:pt>
          <cx:pt idx="48742">23908.5</cx:pt>
          <cx:pt idx="48743">11376</cx:pt>
          <cx:pt idx="48744">12091.5</cx:pt>
          <cx:pt idx="48745">36459</cx:pt>
          <cx:pt idx="48746">16713</cx:pt>
          <cx:pt idx="48747">13702.5</cx:pt>
          <cx:pt idx="48748">27076.5</cx:pt>
          <cx:pt idx="48749">14593.5</cx:pt>
          <cx:pt idx="48750">26905.5</cx:pt>
          <cx:pt idx="48751">14418</cx:pt>
          <cx:pt idx="48752">27265.5</cx:pt>
          <cx:pt idx="48753">17514</cx:pt>
          <cx:pt idx="48754">49117.5</cx:pt>
          <cx:pt idx="48755">13491</cx:pt>
          <cx:pt idx="48756">57168</cx:pt>
          <cx:pt idx="48757">28354.5</cx:pt>
          <cx:pt idx="48758">30910.5</cx:pt>
          <cx:pt idx="48759">15525</cx:pt>
          <cx:pt idx="48760">26109</cx:pt>
          <cx:pt idx="48761">33750</cx:pt>
          <cx:pt idx="48762">16623</cx:pt>
          <cx:pt idx="48763">10849.5</cx:pt>
          <cx:pt idx="48764">26316</cx:pt>
          <cx:pt idx="48765">35815.5</cx:pt>
          <cx:pt idx="48766">36009</cx:pt>
          <cx:pt idx="48767">55719</cx:pt>
          <cx:pt idx="48768">24543</cx:pt>
          <cx:pt idx="48769">26388</cx:pt>
          <cx:pt idx="48770">16227</cx:pt>
          <cx:pt idx="48771">39564</cx:pt>
          <cx:pt idx="48772">17527.5</cx:pt>
          <cx:pt idx="48773">23958</cx:pt>
          <cx:pt idx="48774">20677.5</cx:pt>
          <cx:pt idx="48775">36328.5</cx:pt>
          <cx:pt idx="48776">12514.5</cx:pt>
          <cx:pt idx="48777">14148</cx:pt>
          <cx:pt idx="48778">19737</cx:pt>
          <cx:pt idx="48779">22977</cx:pt>
          <cx:pt idx="48780">14422.5</cx:pt>
          <cx:pt idx="48781">11254.5</cx:pt>
          <cx:pt idx="48782">41764.5</cx:pt>
          <cx:pt idx="48783">8482.5</cx:pt>
          <cx:pt idx="48784">31653</cx:pt>
          <cx:pt idx="48785">13500</cx:pt>
          <cx:pt idx="48786">30703.5</cx:pt>
          <cx:pt idx="48787">17055</cx:pt>
          <cx:pt idx="48788">14530.5</cx:pt>
          <cx:pt idx="48789">16807.5</cx:pt>
          <cx:pt idx="48790">45720</cx:pt>
          <cx:pt idx="48791">23742</cx:pt>
          <cx:pt idx="48792">37053</cx:pt>
          <cx:pt idx="48793">15966</cx:pt>
          <cx:pt idx="48794">11871</cx:pt>
          <cx:pt idx="48795">26640</cx:pt>
          <cx:pt idx="48796">10408.5</cx:pt>
          <cx:pt idx="48797">29151</cx:pt>
          <cx:pt idx="48798">31995</cx:pt>
          <cx:pt idx="48799">51948</cx:pt>
          <cx:pt idx="48800">50004</cx:pt>
          <cx:pt idx="48801">21906</cx:pt>
          <cx:pt idx="48802">16573.5</cx:pt>
          <cx:pt idx="48803">39474</cx:pt>
          <cx:pt idx="48804">12420</cx:pt>
          <cx:pt idx="48805">29205</cx:pt>
          <cx:pt idx="48806">47047.5</cx:pt>
          <cx:pt idx="48807">29655</cx:pt>
          <cx:pt idx="48808">29164.5</cx:pt>
          <cx:pt idx="48809">16587</cx:pt>
          <cx:pt idx="48810">10876.5</cx:pt>
          <cx:pt idx="48811">24237</cx:pt>
          <cx:pt idx="48812">40806</cx:pt>
          <cx:pt idx="48813">20020.5</cx:pt>
          <cx:pt idx="48814">13212</cx:pt>
          <cx:pt idx="48815">29034</cx:pt>
          <cx:pt idx="48816">33165</cx:pt>
          <cx:pt idx="48817">38704.5</cx:pt>
          <cx:pt idx="48818">17149.5</cx:pt>
          <cx:pt idx="48819">10332</cx:pt>
          <cx:pt idx="48820">28570.5</cx:pt>
          <cx:pt idx="48821">22491</cx:pt>
          <cx:pt idx="48822">27423</cx:pt>
          <cx:pt idx="48823">26316</cx:pt>
          <cx:pt idx="48824">60390</cx:pt>
          <cx:pt idx="48825">16542</cx:pt>
          <cx:pt idx="48826">62698.5</cx:pt>
          <cx:pt idx="48827">44302.5</cx:pt>
          <cx:pt idx="48828">73980</cx:pt>
          <cx:pt idx="48829">16177.5</cx:pt>
          <cx:pt idx="48830">24939</cx:pt>
          <cx:pt idx="48831">39195</cx:pt>
          <cx:pt idx="48832">21888</cx:pt>
          <cx:pt idx="48833">16209</cx:pt>
          <cx:pt idx="48834">30550.5</cx:pt>
          <cx:pt idx="48835">13500</cx:pt>
          <cx:pt idx="48836">45333</cx:pt>
          <cx:pt idx="48837">12726</cx:pt>
          <cx:pt idx="48838">23494.5</cx:pt>
          <cx:pt idx="48839">31500</cx:pt>
          <cx:pt idx="48840">32526</cx:pt>
          <cx:pt idx="48841">32337</cx:pt>
          <cx:pt idx="48842">34834.5</cx:pt>
          <cx:pt idx="48843">26640</cx:pt>
          <cx:pt idx="48844">28260</cx:pt>
          <cx:pt idx="48845">26770.5</cx:pt>
          <cx:pt idx="48846">31284</cx:pt>
          <cx:pt idx="48847">7047</cx:pt>
          <cx:pt idx="48848">16083</cx:pt>
          <cx:pt idx="48849">12807</cx:pt>
          <cx:pt idx="48850">21582</cx:pt>
          <cx:pt idx="48851">48190.5</cx:pt>
          <cx:pt idx="48852">9171</cx:pt>
          <cx:pt idx="48853">22032</cx:pt>
          <cx:pt idx="48854">21906</cx:pt>
          <cx:pt idx="48855">27094.5</cx:pt>
          <cx:pt idx="48856">32337</cx:pt>
          <cx:pt idx="48857">30271.5</cx:pt>
          <cx:pt idx="48858">70263</cx:pt>
          <cx:pt idx="48859">35937</cx:pt>
          <cx:pt idx="48860">27643.5</cx:pt>
          <cx:pt idx="48861">31302</cx:pt>
          <cx:pt idx="48862">20353.5</cx:pt>
          <cx:pt idx="48863">10125</cx:pt>
          <cx:pt idx="48864">18387</cx:pt>
          <cx:pt idx="48865">50386.5</cx:pt>
          <cx:pt idx="48866">19039.5</cx:pt>
          <cx:pt idx="48867">15462</cx:pt>
          <cx:pt idx="48868">31486.5</cx:pt>
          <cx:pt idx="48869">14769</cx:pt>
          <cx:pt idx="48870">36553.5</cx:pt>
          <cx:pt idx="48871">15880.5</cx:pt>
          <cx:pt idx="48872">37800</cx:pt>
          <cx:pt idx="48873">21852</cx:pt>
          <cx:pt idx="48874">13500</cx:pt>
          <cx:pt idx="48875">13608</cx:pt>
          <cx:pt idx="48876">31167</cx:pt>
          <cx:pt idx="48877">31653</cx:pt>
          <cx:pt idx="48878">30280.5</cx:pt>
          <cx:pt idx="48879">16501.5</cx:pt>
          <cx:pt idx="48880">20875.5</cx:pt>
          <cx:pt idx="48881">20250</cx:pt>
          <cx:pt idx="48882">27000</cx:pt>
          <cx:pt idx="48883">38331</cx:pt>
          <cx:pt idx="48884">11488.5</cx:pt>
          <cx:pt idx="48885">39262.5</cx:pt>
          <cx:pt idx="48886">56794.5</cx:pt>
          <cx:pt idx="48887">29920.5</cx:pt>
          <cx:pt idx="48888">95332.5</cx:pt>
          <cx:pt idx="48889">34749</cx:pt>
          <cx:pt idx="48890">17973</cx:pt>
          <cx:pt idx="48891">43659</cx:pt>
          <cx:pt idx="48892">31162.5</cx:pt>
          <cx:pt idx="48893">10125</cx:pt>
          <cx:pt idx="48894">19867.5</cx:pt>
          <cx:pt idx="48895">47664</cx:pt>
          <cx:pt idx="48896">9715.5</cx:pt>
          <cx:pt idx="48897">16875</cx:pt>
          <cx:pt idx="48898">42795</cx:pt>
          <cx:pt idx="48899">8082</cx:pt>
          <cx:pt idx="48900">20133</cx:pt>
          <cx:pt idx="48901">24529.5</cx:pt>
          <cx:pt idx="48902">22828.5</cx:pt>
          <cx:pt idx="48903">21204</cx:pt>
          <cx:pt idx="48904">25654.5</cx:pt>
          <cx:pt idx="48905">69781.5</cx:pt>
          <cx:pt idx="48906">13500</cx:pt>
          <cx:pt idx="48907">26833.5</cx:pt>
          <cx:pt idx="48908">19557</cx:pt>
          <cx:pt idx="48909">6750</cx:pt>
          <cx:pt idx="48910">33691.5</cx:pt>
          <cx:pt idx="48911">4419</cx:pt>
          <cx:pt idx="48912">20160</cx:pt>
          <cx:pt idx="48913">36459</cx:pt>
          <cx:pt idx="48914">17370</cx:pt>
          <cx:pt idx="48915">9778.5</cx:pt>
          <cx:pt idx="48916">10966.5</cx:pt>
          <cx:pt idx="48917">32778</cx:pt>
          <cx:pt idx="48918">35379</cx:pt>
          <cx:pt idx="48919">10903.5</cx:pt>
          <cx:pt idx="48920">26838</cx:pt>
          <cx:pt idx="48921">17563.5</cx:pt>
          <cx:pt idx="48922">33088.5</cx:pt>
          <cx:pt idx="48923">22419</cx:pt>
          <cx:pt idx="48924">33259.5</cx:pt>
          <cx:pt idx="48925">26217</cx:pt>
          <cx:pt idx="48926">70006.5</cx:pt>
          <cx:pt idx="48927">75298.5</cx:pt>
          <cx:pt idx="48928">18945</cx:pt>
          <cx:pt idx="48929">18711</cx:pt>
          <cx:pt idx="48930">19449</cx:pt>
          <cx:pt idx="48931">24939</cx:pt>
          <cx:pt idx="48932">48631.5</cx:pt>
          <cx:pt idx="48933">8550</cx:pt>
          <cx:pt idx="48934">62041.5</cx:pt>
          <cx:pt idx="48935">23931</cx:pt>
          <cx:pt idx="48936">16677</cx:pt>
          <cx:pt idx="48937">2583</cx:pt>
          <cx:pt idx="48938">38475</cx:pt>
          <cx:pt idx="48939">27819</cx:pt>
          <cx:pt idx="48940">39190.5</cx:pt>
          <cx:pt idx="48941">24592.5</cx:pt>
          <cx:pt idx="48942">16677</cx:pt>
          <cx:pt idx="48943">38740.5</cx:pt>
          <cx:pt idx="48944">29475</cx:pt>
          <cx:pt idx="48945">6723</cx:pt>
          <cx:pt idx="48946">38263.5</cx:pt>
          <cx:pt idx="48947">27891</cx:pt>
          <cx:pt idx="48948">31261.5</cx:pt>
          <cx:pt idx="48949">76500</cx:pt>
          <cx:pt idx="48950">9000</cx:pt>
          <cx:pt idx="48951">21775.5</cx:pt>
          <cx:pt idx="48952">18189</cx:pt>
          <cx:pt idx="48953">20250</cx:pt>
          <cx:pt idx="48954">26316</cx:pt>
          <cx:pt idx="48955">21739.5</cx:pt>
          <cx:pt idx="48956">24543</cx:pt>
          <cx:pt idx="48957">22383</cx:pt>
          <cx:pt idx="48958">30136.5</cx:pt>
          <cx:pt idx="48959">38367</cx:pt>
          <cx:pt idx="48960">37408.5</cx:pt>
          <cx:pt idx="48961">54994.5</cx:pt>
          <cx:pt idx="48962">21073.5</cx:pt>
          <cx:pt idx="48963">25933.5</cx:pt>
          <cx:pt idx="48964">22018.5</cx:pt>
          <cx:pt idx="48965">20281.5</cx:pt>
          <cx:pt idx="48966">9000</cx:pt>
          <cx:pt idx="48967">24840</cx:pt>
          <cx:pt idx="48968">22738.5</cx:pt>
          <cx:pt idx="48969">44923.5</cx:pt>
          <cx:pt idx="48970">22630.5</cx:pt>
          <cx:pt idx="48971">17509.5</cx:pt>
          <cx:pt idx="48972">10719</cx:pt>
          <cx:pt idx="48973">6750</cx:pt>
          <cx:pt idx="48974">47646</cx:pt>
          <cx:pt idx="48975">13500</cx:pt>
          <cx:pt idx="48976">36157.5</cx:pt>
          <cx:pt idx="48977">26086.5</cx:pt>
          <cx:pt idx="48978">22905</cx:pt>
          <cx:pt idx="48979">26086.5</cx:pt>
          <cx:pt idx="48980">24592.5</cx:pt>
          <cx:pt idx="48981">12510</cx:pt>
          <cx:pt idx="48982">36265.5</cx:pt>
          <cx:pt idx="48983">21460.5</cx:pt>
          <cx:pt idx="48984">21109.5</cx:pt>
          <cx:pt idx="48985">47794.5</cx:pt>
          <cx:pt idx="48986">16879.5</cx:pt>
          <cx:pt idx="48987">30024</cx:pt>
          <cx:pt idx="48988">11092.5</cx:pt>
          <cx:pt idx="48989">31500</cx:pt>
          <cx:pt idx="48990">31410</cx:pt>
          <cx:pt idx="48991">6660</cx:pt>
          <cx:pt idx="48992">16875</cx:pt>
          <cx:pt idx="48993">18040.5</cx:pt>
          <cx:pt idx="48994">20520</cx:pt>
          <cx:pt idx="48995">45270</cx:pt>
          <cx:pt idx="48996">9000</cx:pt>
          <cx:pt idx="48997">8428.5</cx:pt>
          <cx:pt idx="48998">18931.5</cx:pt>
          <cx:pt idx="48999">10206</cx:pt>
          <cx:pt idx="49000">31126.5</cx:pt>
          <cx:pt idx="49001">49855.5</cx:pt>
          <cx:pt idx="49002">14508</cx:pt>
          <cx:pt idx="49003">26640</cx:pt>
          <cx:pt idx="49004">24880.5</cx:pt>
          <cx:pt idx="49005">14148</cx:pt>
          <cx:pt idx="49006">56029.5</cx:pt>
          <cx:pt idx="49007">26446.5</cx:pt>
          <cx:pt idx="49008">65133</cx:pt>
          <cx:pt idx="49009">20970</cx:pt>
          <cx:pt idx="49010">34897.5</cx:pt>
          <cx:pt idx="49011">10831.5</cx:pt>
          <cx:pt idx="49012">31261.5</cx:pt>
          <cx:pt idx="49013">31653</cx:pt>
          <cx:pt idx="49014">21906</cx:pt>
          <cx:pt idx="49015">10125</cx:pt>
          <cx:pt idx="49016">19953</cx:pt>
          <cx:pt idx="49017">31473</cx:pt>
          <cx:pt idx="49018">26739</cx:pt>
          <cx:pt idx="49019">14148</cx:pt>
          <cx:pt idx="49020">32373</cx:pt>
          <cx:pt idx="49021">20844</cx:pt>
          <cx:pt idx="49022">29997</cx:pt>
          <cx:pt idx="49023">39082.5</cx:pt>
          <cx:pt idx="49024">39438</cx:pt>
          <cx:pt idx="49025">38484</cx:pt>
          <cx:pt idx="49026">39438</cx:pt>
          <cx:pt idx="49027">30573</cx:pt>
          <cx:pt idx="49028">24228</cx:pt>
          <cx:pt idx="49029">29839.5</cx:pt>
          <cx:pt idx="49030">25398</cx:pt>
          <cx:pt idx="49031">16092</cx:pt>
          <cx:pt idx="49032">11250</cx:pt>
          <cx:pt idx="49033">19255.5</cx:pt>
          <cx:pt idx="49034">28372.5</cx:pt>
          <cx:pt idx="49035">33543</cx:pt>
          <cx:pt idx="49036">61357.5</cx:pt>
          <cx:pt idx="49037">56169</cx:pt>
          <cx:pt idx="49038">19030.5</cx:pt>
          <cx:pt idx="49039">16146</cx:pt>
          <cx:pt idx="49040">41791.5</cx:pt>
          <cx:pt idx="49041">13500</cx:pt>
          <cx:pt idx="49042">37309.5</cx:pt>
          <cx:pt idx="49043">44730</cx:pt>
          <cx:pt idx="49044">26271</cx:pt>
          <cx:pt idx="49045">30528</cx:pt>
          <cx:pt idx="49046">9000</cx:pt>
          <cx:pt idx="49047">16047</cx:pt>
          <cx:pt idx="49048">34465.5</cx:pt>
          <cx:pt idx="49049">52056</cx:pt>
          <cx:pt idx="49050">9162</cx:pt>
          <cx:pt idx="49051">43551</cx:pt>
          <cx:pt idx="49052">5751</cx:pt>
          <cx:pt idx="49053">22756.5</cx:pt>
          <cx:pt idx="49054">44617.5</cx:pt>
          <cx:pt idx="49055">9319.5</cx:pt>
          <cx:pt idx="49056">27715.5</cx:pt>
          <cx:pt idx="49057">81738</cx:pt>
          <cx:pt idx="49058">57852</cx:pt>
          <cx:pt idx="49059">55422</cx:pt>
          <cx:pt idx="49060">20250</cx:pt>
          <cx:pt idx="49061">15241.5</cx:pt>
          <cx:pt idx="49062">6750</cx:pt>
          <cx:pt idx="49063">25344</cx:pt>
          <cx:pt idx="49064">42520.5</cx:pt>
          <cx:pt idx="49065">62181</cx:pt>
          <cx:pt idx="49066">13500</cx:pt>
          <cx:pt idx="49067">24822</cx:pt>
          <cx:pt idx="49068">19237.5</cx:pt>
          <cx:pt idx="49069">46939.5</cx:pt>
          <cx:pt idx="49070">23359.5</cx:pt>
          <cx:pt idx="49071">15016.5</cx:pt>
          <cx:pt idx="49072">48699</cx:pt>
          <cx:pt idx="49073">10746</cx:pt>
          <cx:pt idx="49074">27742.5</cx:pt>
          <cx:pt idx="49075">56223</cx:pt>
          <cx:pt idx="49076">11542.5</cx:pt>
          <cx:pt idx="49077">31279.5</cx:pt>
          <cx:pt idx="49078">27702</cx:pt>
          <cx:pt idx="49079">26451</cx:pt>
          <cx:pt idx="49080">34254</cx:pt>
          <cx:pt idx="49081">31302</cx:pt>
          <cx:pt idx="49082">26910</cx:pt>
          <cx:pt idx="49083">41787</cx:pt>
          <cx:pt idx="49084">28827</cx:pt>
          <cx:pt idx="49085">29151</cx:pt>
          <cx:pt idx="49086">22500</cx:pt>
          <cx:pt idx="49087">19125</cx:pt>
          <cx:pt idx="49088">16627.5</cx:pt>
          <cx:pt idx="49089">35869.5</cx:pt>
          <cx:pt idx="49090">16285.5</cx:pt>
          <cx:pt idx="49091">33025.5</cx:pt>
          <cx:pt idx="49092">29997</cx:pt>
          <cx:pt idx="49093">31630.5</cx:pt>
          <cx:pt idx="49094">24043.5</cx:pt>
          <cx:pt idx="49095">19647</cx:pt>
          <cx:pt idx="49096">28278</cx:pt>
          <cx:pt idx="49097">27135</cx:pt>
          <cx:pt idx="49098">14985</cx:pt>
          <cx:pt idx="49099">29416.5</cx:pt>
          <cx:pt idx="49100">15750</cx:pt>
          <cx:pt idx="49101">11992.5</cx:pt>
          <cx:pt idx="49102">12802.5</cx:pt>
          <cx:pt idx="49103">32053.5</cx:pt>
          <cx:pt idx="49104">20124</cx:pt>
          <cx:pt idx="49105">47056.5</cx:pt>
          <cx:pt idx="49106">35379</cx:pt>
          <cx:pt idx="49107">48631.5</cx:pt>
          <cx:pt idx="49108">33147</cx:pt>
          <cx:pt idx="49109">5593.5</cx:pt>
          <cx:pt idx="49110">14355</cx:pt>
          <cx:pt idx="49111">20079</cx:pt>
          <cx:pt idx="49112">47110.5</cx:pt>
          <cx:pt idx="49113">19867.5</cx:pt>
          <cx:pt idx="49114">29794.5</cx:pt>
          <cx:pt idx="49115">32346</cx:pt>
          <cx:pt idx="49116">13500</cx:pt>
          <cx:pt idx="49117">36184.5</cx:pt>
          <cx:pt idx="49118">38331</cx:pt>
          <cx:pt idx="49119">75487.5</cx:pt>
          <cx:pt idx="49120">23719.5</cx:pt>
          <cx:pt idx="49121">16830</cx:pt>
          <cx:pt idx="49122">14854.5</cx:pt>
          <cx:pt idx="49123">32472</cx:pt>
          <cx:pt idx="49124">50400</cx:pt>
          <cx:pt idx="49125">10732.5</cx:pt>
          <cx:pt idx="49126">28728</cx:pt>
          <cx:pt idx="49127">27535.5</cx:pt>
          <cx:pt idx="49128">37746</cx:pt>
          <cx:pt idx="49129">38259</cx:pt>
          <cx:pt idx="49130">22585.5</cx:pt>
          <cx:pt idx="49131">51745.5</cx:pt>
          <cx:pt idx="49132">23593.5</cx:pt>
          <cx:pt idx="49133">14940</cx:pt>
          <cx:pt idx="49134">22824</cx:pt>
          <cx:pt idx="49135">48546</cx:pt>
          <cx:pt idx="49136">16798.5</cx:pt>
          <cx:pt idx="49137">12960</cx:pt>
          <cx:pt idx="49138">21775.5</cx:pt>
          <cx:pt idx="49139">23089.5</cx:pt>
          <cx:pt idx="49140">25375.5</cx:pt>
          <cx:pt idx="49141">44617.5</cx:pt>
          <cx:pt idx="49142">23931</cx:pt>
          <cx:pt idx="49143">15988.5</cx:pt>
          <cx:pt idx="49144">24259.5</cx:pt>
          <cx:pt idx="49145">37444.5</cx:pt>
          <cx:pt idx="49146">30415.5</cx:pt>
          <cx:pt idx="49147">35568</cx:pt>
          <cx:pt idx="49148">39946.5</cx:pt>
          <cx:pt idx="49149">10125</cx:pt>
          <cx:pt idx="49150">43096.5</cx:pt>
          <cx:pt idx="49151">9027</cx:pt>
          <cx:pt idx="49152">19782</cx:pt>
          <cx:pt idx="49153">16407</cx:pt>
          <cx:pt idx="49154">12955.5</cx:pt>
          <cx:pt idx="49155">23773.5</cx:pt>
          <cx:pt idx="49156">21510</cx:pt>
          <cx:pt idx="49157">44896.5</cx:pt>
          <cx:pt idx="49158">16852.5</cx:pt>
          <cx:pt idx="49159">11821.5</cx:pt>
          <cx:pt idx="49160">33750</cx:pt>
          <cx:pt idx="49161">21906</cx:pt>
          <cx:pt idx="49162">14539.5</cx:pt>
          <cx:pt idx="49163">28908</cx:pt>
          <cx:pt idx="49164">13095</cx:pt>
          <cx:pt idx="49165">11898</cx:pt>
          <cx:pt idx="49166">14724</cx:pt>
          <cx:pt idx="49167">29970</cx:pt>
          <cx:pt idx="49168">25578</cx:pt>
          <cx:pt idx="49169">32602.5</cx:pt>
          <cx:pt idx="49170">23089.5</cx:pt>
          <cx:pt idx="49171">9000</cx:pt>
          <cx:pt idx="49172">20250</cx:pt>
          <cx:pt idx="49173">22365</cx:pt>
          <cx:pt idx="49174">46611</cx:pt>
          <cx:pt idx="49175">25960.5</cx:pt>
          <cx:pt idx="49176">14350.5</cx:pt>
          <cx:pt idx="49177">63909</cx:pt>
          <cx:pt idx="49178">10125</cx:pt>
          <cx:pt idx="49179">31473</cx:pt>
          <cx:pt idx="49180">16380</cx:pt>
          <cx:pt idx="49181">42790.5</cx:pt>
          <cx:pt idx="49182">30568.5</cx:pt>
          <cx:pt idx="49183">26581.5</cx:pt>
          <cx:pt idx="49184">53716.5</cx:pt>
          <cx:pt idx="49185">36927</cx:pt>
          <cx:pt idx="49186">46791</cx:pt>
          <cx:pt idx="49187">26518.5</cx:pt>
          <cx:pt idx="49188">15034.5</cx:pt>
          <cx:pt idx="49189">22972.5</cx:pt>
          <cx:pt idx="49190">9000</cx:pt>
          <cx:pt idx="49191">41661</cx:pt>
          <cx:pt idx="49192">25506</cx:pt>
          <cx:pt idx="49193">16258.5</cx:pt>
          <cx:pt idx="49194">31522.5</cx:pt>
          <cx:pt idx="49195">50544</cx:pt>
          <cx:pt idx="49196">59049</cx:pt>
          <cx:pt idx="49197">21181.5</cx:pt>
          <cx:pt idx="49198">45099</cx:pt>
          <cx:pt idx="49199">20137.5</cx:pt>
          <cx:pt idx="49200">32274</cx:pt>
          <cx:pt idx="49201">31630.5</cx:pt>
          <cx:pt idx="49202">16722</cx:pt>
          <cx:pt idx="49203">40054.5</cx:pt>
          <cx:pt idx="49204">28975.5</cx:pt>
          <cx:pt idx="49205">20695.5</cx:pt>
          <cx:pt idx="49206">52168.5</cx:pt>
          <cx:pt idx="49207">14868</cx:pt>
          <cx:pt idx="49208">44406</cx:pt>
          <cx:pt idx="49209">37669.5</cx:pt>
          <cx:pt idx="49210">31639.5</cx:pt>
          <cx:pt idx="49211">18589.5</cx:pt>
          <cx:pt idx="49212">31171.5</cx:pt>
          <cx:pt idx="49213">22644</cx:pt>
          <cx:pt idx="49214">41679</cx:pt>
          <cx:pt idx="49215">9000</cx:pt>
          <cx:pt idx="49216">22365</cx:pt>
          <cx:pt idx="49217">16875</cx:pt>
          <cx:pt idx="49218">21460.5</cx:pt>
          <cx:pt idx="49219">27643.5</cx:pt>
          <cx:pt idx="49220">36333</cx:pt>
          <cx:pt idx="49221">19080</cx:pt>
          <cx:pt idx="49222">46989</cx:pt>
          <cx:pt idx="49223">11614.5</cx:pt>
          <cx:pt idx="49224">43465.5</cx:pt>
          <cx:pt idx="49225">20151</cx:pt>
          <cx:pt idx="49226">15930</cx:pt>
          <cx:pt idx="49227">45274.5</cx:pt>
          <cx:pt idx="49228">42642</cx:pt>
          <cx:pt idx="49229">9778.5</cx:pt>
          <cx:pt idx="49230">37665</cx:pt>
          <cx:pt idx="49231">10462.5</cx:pt>
          <cx:pt idx="49232">6750</cx:pt>
          <cx:pt idx="49233">25186.5</cx:pt>
          <cx:pt idx="49234">22018.5</cx:pt>
          <cx:pt idx="49235">16713</cx:pt>
          <cx:pt idx="49236">71235</cx:pt>
          <cx:pt idx="49237">12001.5</cx:pt>
          <cx:pt idx="49238">15448.5</cx:pt>
          <cx:pt idx="49239">20169</cx:pt>
          <cx:pt idx="49240">31522.5</cx:pt>
          <cx:pt idx="49241">31189.5</cx:pt>
          <cx:pt idx="49242">26217</cx:pt>
          <cx:pt idx="49243">9000</cx:pt>
          <cx:pt idx="49244">19876.5</cx:pt>
          <cx:pt idx="49245">25857</cx:pt>
          <cx:pt idx="49246">24696</cx:pt>
          <cx:pt idx="49247">33804</cx:pt>
          <cx:pt idx="49248">31522.5</cx:pt>
          <cx:pt idx="49249">38304</cx:pt>
          <cx:pt idx="49250">19530</cx:pt>
          <cx:pt idx="49251">14377.5</cx:pt>
          <cx:pt idx="49252">4126.5</cx:pt>
          <cx:pt idx="49253">25803</cx:pt>
          <cx:pt idx="49254">35568</cx:pt>
          <cx:pt idx="49255">23850</cx:pt>
          <cx:pt idx="49256">13923</cx:pt>
          <cx:pt idx="49257">15750</cx:pt>
          <cx:pt idx="49258">26145</cx:pt>
          <cx:pt idx="49259">24376.5</cx:pt>
          <cx:pt idx="49260">24907.5</cx:pt>
          <cx:pt idx="49261">28278</cx:pt>
          <cx:pt idx="49262">51412.5</cx:pt>
          <cx:pt idx="49263">5346</cx:pt>
          <cx:pt idx="49264">27558</cx:pt>
          <cx:pt idx="49265">13189.5</cx:pt>
          <cx:pt idx="49266">32328</cx:pt>
          <cx:pt idx="49267">13500</cx:pt>
          <cx:pt idx="49268">26217</cx:pt>
          <cx:pt idx="49269">21649.5</cx:pt>
          <cx:pt idx="49270">34929</cx:pt>
          <cx:pt idx="49271">21888</cx:pt>
          <cx:pt idx="49272">26316</cx:pt>
          <cx:pt idx="49273">43722</cx:pt>
          <cx:pt idx="49274">32274</cx:pt>
          <cx:pt idx="49275">30834</cx:pt>
          <cx:pt idx="49276">13554</cx:pt>
          <cx:pt idx="49277">33750</cx:pt>
          <cx:pt idx="49278">28867.5</cx:pt>
          <cx:pt idx="49279">21996</cx:pt>
          <cx:pt idx="49280">40617</cx:pt>
          <cx:pt idx="49281">45630</cx:pt>
          <cx:pt idx="49282">29862</cx:pt>
          <cx:pt idx="49283">10656</cx:pt>
          <cx:pt idx="49284">15858</cx:pt>
          <cx:pt idx="49285">9000</cx:pt>
          <cx:pt idx="49286">7825.5</cx:pt>
          <cx:pt idx="49287">55192.5</cx:pt>
          <cx:pt idx="49288">17046</cx:pt>
          <cx:pt idx="49289">37516.5</cx:pt>
          <cx:pt idx="49290">8541</cx:pt>
          <cx:pt idx="49291">13500</cx:pt>
          <cx:pt idx="49292">28867.5</cx:pt>
          <cx:pt idx="49293">22149</cx:pt>
          <cx:pt idx="49294">19395</cx:pt>
          <cx:pt idx="49295">37800</cx:pt>
          <cx:pt idx="49296">17892</cx:pt>
          <cx:pt idx="49297">34213.5</cx:pt>
          <cx:pt idx="49298">6750</cx:pt>
          <cx:pt idx="49299">41692.5</cx:pt>
          <cx:pt idx="49300">15102</cx:pt>
          <cx:pt idx="49301">30681</cx:pt>
          <cx:pt idx="49302">21757.5</cx:pt>
          <cx:pt idx="49303">11074.5</cx:pt>
          <cx:pt idx="49304">24511.5</cx:pt>
          <cx:pt idx="49305">16155</cx:pt>
          <cx:pt idx="49306">31743</cx:pt>
          <cx:pt idx="49307">29133</cx:pt>
          <cx:pt idx="49308">13045.5</cx:pt>
          <cx:pt idx="49309">62613</cx:pt>
          <cx:pt idx="49310">55674</cx:pt>
          <cx:pt idx="49311">23962.5</cx:pt>
          <cx:pt idx="49312">13500</cx:pt>
          <cx:pt idx="49313">17419.5</cx:pt>
          <cx:pt idx="49314">21294</cx:pt>
          <cx:pt idx="49315">12766.5</cx:pt>
          <cx:pt idx="49316">40405.5</cx:pt>
          <cx:pt idx="49317">7875</cx:pt>
          <cx:pt idx="49318">14112</cx:pt>
          <cx:pt idx="49319">24376.5</cx:pt>
          <cx:pt idx="49320">19710</cx:pt>
          <cx:pt idx="49321">38056.5</cx:pt>
          <cx:pt idx="49322">34911</cx:pt>
          <cx:pt idx="49323">16200</cx:pt>
          <cx:pt idx="49324">21037.5</cx:pt>
          <cx:pt idx="49325">37800</cx:pt>
          <cx:pt idx="49326">26217</cx:pt>
          <cx:pt idx="49327">51948</cx:pt>
          <cx:pt idx="49328">51151.5</cx:pt>
          <cx:pt idx="49329">7767</cx:pt>
          <cx:pt idx="49330">23805</cx:pt>
          <cx:pt idx="49331">31419</cx:pt>
          <cx:pt idx="49332">56592</cx:pt>
          <cx:pt idx="49333">70411.5</cx:pt>
          <cx:pt idx="49334">31261.5</cx:pt>
          <cx:pt idx="49335">17928</cx:pt>
          <cx:pt idx="49336">28323</cx:pt>
          <cx:pt idx="49337">23917.5</cx:pt>
          <cx:pt idx="49338">15835.5</cx:pt>
          <cx:pt idx="49339">12852</cx:pt>
          <cx:pt idx="49340">18265.5</cx:pt>
          <cx:pt idx="49341">29250</cx:pt>
          <cx:pt idx="49342">97632</cx:pt>
          <cx:pt idx="49343">50350.5</cx:pt>
          <cx:pt idx="49344">46359</cx:pt>
          <cx:pt idx="49345">22954.5</cx:pt>
          <cx:pt idx="49346">13747.5</cx:pt>
          <cx:pt idx="49347">16353</cx:pt>
          <cx:pt idx="49348">18634.5</cx:pt>
          <cx:pt idx="49349">13284</cx:pt>
          <cx:pt idx="49350">25191</cx:pt>
          <cx:pt idx="49351">88141.5</cx:pt>
          <cx:pt idx="49352">31923</cx:pt>
          <cx:pt idx="49353">33862.5</cx:pt>
          <cx:pt idx="49354">45445.5</cx:pt>
          <cx:pt idx="49355">28759.5</cx:pt>
          <cx:pt idx="49356">15750</cx:pt>
          <cx:pt idx="49357">20619</cx:pt>
          <cx:pt idx="49358">25078.5</cx:pt>
          <cx:pt idx="49359">26635.5</cx:pt>
          <cx:pt idx="49360">34587</cx:pt>
          <cx:pt idx="49361">63504</cx:pt>
          <cx:pt idx="49362">27000</cx:pt>
          <cx:pt idx="49363">36481.5</cx:pt>
          <cx:pt idx="49364">30681</cx:pt>
          <cx:pt idx="49365">21582</cx:pt>
          <cx:pt idx="49366">20749.5</cx:pt>
          <cx:pt idx="49367">28408.5</cx:pt>
          <cx:pt idx="49368">31630.5</cx:pt>
          <cx:pt idx="49369">33381</cx:pt>
          <cx:pt idx="49370">30384</cx:pt>
          <cx:pt idx="49371">25560</cx:pt>
          <cx:pt idx="49372">16456.5</cx:pt>
          <cx:pt idx="49373">11803.5</cx:pt>
          <cx:pt idx="49374">43825.5</cx:pt>
          <cx:pt idx="49375">27184.5</cx:pt>
          <cx:pt idx="49376">13909.5</cx:pt>
          <cx:pt idx="49377">25839</cx:pt>
          <cx:pt idx="49378">16150.5</cx:pt>
          <cx:pt idx="49379">27999</cx:pt>
          <cx:pt idx="49380">32053.5</cx:pt>
          <cx:pt idx="49381">14103</cx:pt>
          <cx:pt idx="49382">44671.5</cx:pt>
          <cx:pt idx="49383">34317</cx:pt>
          <cx:pt idx="49384">33840</cx:pt>
          <cx:pt idx="49385">14355</cx:pt>
          <cx:pt idx="49386">42642</cx:pt>
          <cx:pt idx="49387">25348.5</cx:pt>
          <cx:pt idx="49388">32976</cx:pt>
          <cx:pt idx="49389">35631</cx:pt>
          <cx:pt idx="49390">18585</cx:pt>
          <cx:pt idx="49391">24021</cx:pt>
          <cx:pt idx="49392">42642</cx:pt>
          <cx:pt idx="49393">26235</cx:pt>
          <cx:pt idx="49394">12262.5</cx:pt>
          <cx:pt idx="49395">16582.5</cx:pt>
          <cx:pt idx="49396">33493.5</cx:pt>
          <cx:pt idx="49397">24363</cx:pt>
          <cx:pt idx="49398">50125.5</cx:pt>
          <cx:pt idx="49399">34866</cx:pt>
          <cx:pt idx="49400">7690.5</cx:pt>
          <cx:pt idx="49401">17694</cx:pt>
          <cx:pt idx="49402">26478</cx:pt>
          <cx:pt idx="49403">35392.5</cx:pt>
          <cx:pt idx="49404">22455</cx:pt>
          <cx:pt idx="49405">44748</cx:pt>
          <cx:pt idx="49406">19840.5</cx:pt>
          <cx:pt idx="49407">40320</cx:pt>
          <cx:pt idx="49408">27679.5</cx:pt>
          <cx:pt idx="49409">6061.5</cx:pt>
          <cx:pt idx="49410">21888</cx:pt>
          <cx:pt idx="49411">45000</cx:pt>
          <cx:pt idx="49412">61087.5</cx:pt>
          <cx:pt idx="49413">13045.5</cx:pt>
          <cx:pt idx="49414">37053</cx:pt>
          <cx:pt idx="49415">13500</cx:pt>
          <cx:pt idx="49416">67203</cx:pt>
          <cx:pt idx="49417">36292.5</cx:pt>
          <cx:pt idx="49418">35464.5</cx:pt>
          <cx:pt idx="49419">31842</cx:pt>
          <cx:pt idx="49420">43429.5</cx:pt>
          <cx:pt idx="49421">9594</cx:pt>
          <cx:pt idx="49422">47110.5</cx:pt>
          <cx:pt idx="49423">9000</cx:pt>
          <cx:pt idx="49424">22500</cx:pt>
          <cx:pt idx="49425">25960.5</cx:pt>
          <cx:pt idx="49426">20997</cx:pt>
          <cx:pt idx="49427">112563</cx:pt>
          <cx:pt idx="49428">21865.5</cx:pt>
          <cx:pt idx="49429">25191</cx:pt>
          <cx:pt idx="49430">8910</cx:pt>
          <cx:pt idx="49431">20889</cx:pt>
          <cx:pt idx="49432">14647.5</cx:pt>
          <cx:pt idx="49433">50544</cx:pt>
          <cx:pt idx="49434">11385</cx:pt>
          <cx:pt idx="49435">34420.5</cx:pt>
          <cx:pt idx="49436">8235</cx:pt>
          <cx:pt idx="49437">6750</cx:pt>
          <cx:pt idx="49438">6750</cx:pt>
          <cx:pt idx="49439">24547.5</cx:pt>
          <cx:pt idx="49440">30303</cx:pt>
          <cx:pt idx="49441">23836.5</cx:pt>
          <cx:pt idx="49442">37822.5</cx:pt>
          <cx:pt idx="49443">22500</cx:pt>
          <cx:pt idx="49444">29781</cx:pt>
          <cx:pt idx="49445">28971</cx:pt>
          <cx:pt idx="49446">33430.5</cx:pt>
          <cx:pt idx="49447">48456</cx:pt>
          <cx:pt idx="49448">9472.5</cx:pt>
          <cx:pt idx="49449">40896</cx:pt>
          <cx:pt idx="49450">28773</cx:pt>
          <cx:pt idx="49451">40941</cx:pt>
          <cx:pt idx="49452">14377.5</cx:pt>
          <cx:pt idx="49453">15948</cx:pt>
          <cx:pt idx="49454">15219</cx:pt>
          <cx:pt idx="49455">11547</cx:pt>
          <cx:pt idx="49456">22500</cx:pt>
          <cx:pt idx="49457">17167.5</cx:pt>
          <cx:pt idx="49458">16875</cx:pt>
          <cx:pt idx="49459">24232.5</cx:pt>
          <cx:pt idx="49460">33376.5</cx:pt>
          <cx:pt idx="49461">13500</cx:pt>
          <cx:pt idx="49462">25524</cx:pt>
          <cx:pt idx="49463">6043.5</cx:pt>
          <cx:pt idx="49464">29250</cx:pt>
          <cx:pt idx="49465">20020.5</cx:pt>
          <cx:pt idx="49466">19134</cx:pt>
          <cx:pt idx="49467">8613</cx:pt>
          <cx:pt idx="49468">12780</cx:pt>
          <cx:pt idx="49469">16258.5</cx:pt>
          <cx:pt idx="49470">19134</cx:pt>
          <cx:pt idx="49471">35491.5</cx:pt>
          <cx:pt idx="49472">23931</cx:pt>
          <cx:pt idx="49473">19926</cx:pt>
          <cx:pt idx="49474">44901</cx:pt>
          <cx:pt idx="49475">9000</cx:pt>
          <cx:pt idx="49476">9000</cx:pt>
          <cx:pt idx="49477">25965</cx:pt>
          <cx:pt idx="49478">32602.5</cx:pt>
          <cx:pt idx="49479">17100</cx:pt>
          <cx:pt idx="49480">11074.5</cx:pt>
          <cx:pt idx="49481">9000</cx:pt>
          <cx:pt idx="49482">17694</cx:pt>
          <cx:pt idx="49483">44604</cx:pt>
          <cx:pt idx="49484">14350.5</cx:pt>
          <cx:pt idx="49485">69912</cx:pt>
          <cx:pt idx="49486">25321.5</cx:pt>
          <cx:pt idx="49487">17023.5</cx:pt>
          <cx:pt idx="49488">37984.5</cx:pt>
          <cx:pt idx="49489">22266</cx:pt>
          <cx:pt idx="49490">14697</cx:pt>
          <cx:pt idx="49491">16519.5</cx:pt>
          <cx:pt idx="49492">30384</cx:pt>
          <cx:pt idx="49493">12087</cx:pt>
          <cx:pt idx="49494">20308.5</cx:pt>
          <cx:pt idx="49495">18621</cx:pt>
          <cx:pt idx="49496">21811.5</cx:pt>
          <cx:pt idx="49497">21523.5</cx:pt>
          <cx:pt idx="49498">10953</cx:pt>
          <cx:pt idx="49499">27679.5</cx:pt>
          <cx:pt idx="49500">24691.5</cx:pt>
          <cx:pt idx="49501">22365</cx:pt>
          <cx:pt idx="49502">14719.5</cx:pt>
          <cx:pt idx="49503">19737</cx:pt>
          <cx:pt idx="49504">16011</cx:pt>
          <cx:pt idx="49505">12244.5</cx:pt>
          <cx:pt idx="49506">32562</cx:pt>
          <cx:pt idx="49507">13131</cx:pt>
          <cx:pt idx="49508">10125</cx:pt>
          <cx:pt idx="49509">28795.5</cx:pt>
          <cx:pt idx="49510">35937</cx:pt>
          <cx:pt idx="49511">37309.5</cx:pt>
          <cx:pt idx="49512">27000</cx:pt>
          <cx:pt idx="49513">21924</cx:pt>
          <cx:pt idx="49514">19228.5</cx:pt>
          <cx:pt idx="49515">21888</cx:pt>
          <cx:pt idx="49516">21181.5</cx:pt>
          <cx:pt idx="49517">31653</cx:pt>
          <cx:pt idx="49518">45000</cx:pt>
          <cx:pt idx="49519">17361</cx:pt>
          <cx:pt idx="49520">24876</cx:pt>
          <cx:pt idx="49521">66757.5</cx:pt>
          <cx:pt idx="49522">51403.5</cx:pt>
          <cx:pt idx="49523">9000</cx:pt>
          <cx:pt idx="49524">59589</cx:pt>
          <cx:pt idx="49525">10462.5</cx:pt>
          <cx:pt idx="49526">9000</cx:pt>
          <cx:pt idx="49527">21865.5</cx:pt>
          <cx:pt idx="49528">29790</cx:pt>
          <cx:pt idx="49529">11250</cx:pt>
          <cx:pt idx="49530">28278</cx:pt>
          <cx:pt idx="49531">26518.5</cx:pt>
          <cx:pt idx="49532">17406</cx:pt>
          <cx:pt idx="49533">2781</cx:pt>
          <cx:pt idx="49534">13045.5</cx:pt>
          <cx:pt idx="49535">37125</cx:pt>
          <cx:pt idx="49536">27490.5</cx:pt>
          <cx:pt idx="49537">35788.5</cx:pt>
          <cx:pt idx="49538">9981</cx:pt>
          <cx:pt idx="49539">20443.5</cx:pt>
          <cx:pt idx="49540">13437</cx:pt>
          <cx:pt idx="49541">42075</cx:pt>
          <cx:pt idx="49542">34857</cx:pt>
          <cx:pt idx="49543">36238.5</cx:pt>
          <cx:pt idx="49544">17149.5</cx:pt>
          <cx:pt idx="49545">29745</cx:pt>
          <cx:pt idx="49546">45000</cx:pt>
          <cx:pt idx="49547">20952</cx:pt>
          <cx:pt idx="49548">12001.5</cx:pt>
          <cx:pt idx="49549">43573.5</cx:pt>
          <cx:pt idx="49550">22761</cx:pt>
          <cx:pt idx="49551">16587</cx:pt>
          <cx:pt idx="49552">33025.5</cx:pt>
          <cx:pt idx="49553">40063.5</cx:pt>
          <cx:pt idx="49554">23944.5</cx:pt>
          <cx:pt idx="49555">16258.5</cx:pt>
          <cx:pt idx="49556">42624</cx:pt>
          <cx:pt idx="49557">34240.5</cx:pt>
          <cx:pt idx="49558">16407</cx:pt>
          <cx:pt idx="49559">27423</cx:pt>
          <cx:pt idx="49560">28944</cx:pt>
          <cx:pt idx="49561">22500</cx:pt>
          <cx:pt idx="49562">13554</cx:pt>
          <cx:pt idx="49563">42790.5</cx:pt>
          <cx:pt idx="49564">16497</cx:pt>
          <cx:pt idx="49565">30501</cx:pt>
          <cx:pt idx="49566">10125</cx:pt>
          <cx:pt idx="49567">23773.5</cx:pt>
          <cx:pt idx="49568">26356.5</cx:pt>
          <cx:pt idx="49569">21415.5</cx:pt>
          <cx:pt idx="49570">16452</cx:pt>
          <cx:pt idx="49571">19413</cx:pt>
          <cx:pt idx="49572">40054.5</cx:pt>
          <cx:pt idx="49573">22662</cx:pt>
          <cx:pt idx="49574">15916.5</cx:pt>
          <cx:pt idx="49575">38133</cx:pt>
          <cx:pt idx="49576">16713</cx:pt>
          <cx:pt idx="49577">37417.5</cx:pt>
          <cx:pt idx="49578">26640</cx:pt>
          <cx:pt idx="49579">24750</cx:pt>
          <cx:pt idx="49580">30082.5</cx:pt>
          <cx:pt idx="49581">26509.5</cx:pt>
          <cx:pt idx="49582">16132.5</cx:pt>
          <cx:pt idx="49583">20056.5</cx:pt>
          <cx:pt idx="49584">37971</cx:pt>
          <cx:pt idx="49585">23067</cx:pt>
          <cx:pt idx="49586">23121</cx:pt>
          <cx:pt idx="49587">14814</cx:pt>
          <cx:pt idx="49588">13500</cx:pt>
          <cx:pt idx="49589">28462.5</cx:pt>
          <cx:pt idx="49590">27873</cx:pt>
          <cx:pt idx="49591">60646.5</cx:pt>
          <cx:pt idx="49592">9000</cx:pt>
          <cx:pt idx="49593">17586</cx:pt>
          <cx:pt idx="49594">28692</cx:pt>
          <cx:pt idx="49595">27517.5</cx:pt>
          <cx:pt idx="49596">11547</cx:pt>
          <cx:pt idx="49597">28048.5</cx:pt>
          <cx:pt idx="49598">72607.5</cx:pt>
          <cx:pt idx="49599">30271.5</cx:pt>
          <cx:pt idx="49600">42511.5</cx:pt>
          <cx:pt idx="49601">11911.5</cx:pt>
          <cx:pt idx="49602">25204.5</cx:pt>
          <cx:pt idx="49603">13500</cx:pt>
          <cx:pt idx="49604">35041.5</cx:pt>
          <cx:pt idx="49605">29092.5</cx:pt>
          <cx:pt idx="49606">26217</cx:pt>
          <cx:pt idx="49607">6804</cx:pt>
          <cx:pt idx="49608">8374.5</cx:pt>
          <cx:pt idx="49609">15628.5</cx:pt>
          <cx:pt idx="49610">22437</cx:pt>
          <cx:pt idx="49611">62212.5</cx:pt>
          <cx:pt idx="49612">18589.5</cx:pt>
          <cx:pt idx="49613">23319</cx:pt>
          <cx:pt idx="49614">37476</cx:pt>
          <cx:pt idx="49615">19795.5</cx:pt>
          <cx:pt idx="49616">16920</cx:pt>
          <cx:pt idx="49617">23305.5</cx:pt>
          <cx:pt idx="49618">40216.5</cx:pt>
          <cx:pt idx="49619">12915</cx:pt>
          <cx:pt idx="49620">27558</cx:pt>
          <cx:pt idx="49621">30874.5</cx:pt>
          <cx:pt idx="49622">18000</cx:pt>
          <cx:pt idx="49623">23184</cx:pt>
          <cx:pt idx="49624">30717</cx:pt>
          <cx:pt idx="49625">36747</cx:pt>
          <cx:pt idx="49626">35343</cx:pt>
          <cx:pt idx="49627">8770.5</cx:pt>
          <cx:pt idx="49628">33750</cx:pt>
          <cx:pt idx="49629">33259.5</cx:pt>
          <cx:pt idx="49630">10332</cx:pt>
          <cx:pt idx="49631">15345</cx:pt>
          <cx:pt idx="49632">9000</cx:pt>
          <cx:pt idx="49633">25614</cx:pt>
          <cx:pt idx="49634">33489</cx:pt>
          <cx:pt idx="49635">17122.5</cx:pt>
          <cx:pt idx="49636">37246.5</cx:pt>
          <cx:pt idx="49637">17095.5</cx:pt>
          <cx:pt idx="49638">17469</cx:pt>
          <cx:pt idx="49639">17095.5</cx:pt>
          <cx:pt idx="49640">41926.5</cx:pt>
          <cx:pt idx="49641">30690</cx:pt>
          <cx:pt idx="49642">32998.5</cx:pt>
          <cx:pt idx="49643">37800</cx:pt>
          <cx:pt idx="49644">26217</cx:pt>
          <cx:pt idx="49645">68791.5</cx:pt>
          <cx:pt idx="49646">11812.5</cx:pt>
          <cx:pt idx="49647">9000</cx:pt>
          <cx:pt idx="49648">9976.5</cx:pt>
          <cx:pt idx="49649">27423</cx:pt>
          <cx:pt idx="49650">40063.5</cx:pt>
          <cx:pt idx="49651">24903</cx:pt>
          <cx:pt idx="49652">12478.5</cx:pt>
          <cx:pt idx="49653">33993</cx:pt>
          <cx:pt idx="49654">14589</cx:pt>
          <cx:pt idx="49655">35653.5</cx:pt>
          <cx:pt idx="49656">41526</cx:pt>
          <cx:pt idx="49657">12375</cx:pt>
          <cx:pt idx="49658">9000</cx:pt>
          <cx:pt idx="49659">5976</cx:pt>
          <cx:pt idx="49660">46084.5</cx:pt>
          <cx:pt idx="49661">10935</cx:pt>
          <cx:pt idx="49662">16587</cx:pt>
          <cx:pt idx="49663">40239</cx:pt>
          <cx:pt idx="49664">26712</cx:pt>
          <cx:pt idx="49665">39285</cx:pt>
          <cx:pt idx="49666">28233</cx:pt>
          <cx:pt idx="49667">30676.5</cx:pt>
          <cx:pt idx="49668">33421.5</cx:pt>
          <cx:pt idx="49669">50386.5</cx:pt>
          <cx:pt idx="49670">13500</cx:pt>
          <cx:pt idx="49671">33084</cx:pt>
          <cx:pt idx="49672">19125</cx:pt>
          <cx:pt idx="49673">13774.5</cx:pt>
          <cx:pt idx="49674">15714</cx:pt>
          <cx:pt idx="49675">38155.5</cx:pt>
          <cx:pt idx="49676">23098.5</cx:pt>
          <cx:pt idx="49677">40104</cx:pt>
          <cx:pt idx="49678">29997</cx:pt>
          <cx:pt idx="49679">14670</cx:pt>
          <cx:pt idx="49680">13500</cx:pt>
          <cx:pt idx="49681">26833.5</cx:pt>
          <cx:pt idx="49682">14931</cx:pt>
          <cx:pt idx="49683">7011</cx:pt>
          <cx:pt idx="49684">29875.5</cx:pt>
          <cx:pt idx="49685">52465.5</cx:pt>
          <cx:pt idx="49686">34911</cx:pt>
          <cx:pt idx="49687">21420</cx:pt>
          <cx:pt idx="49688">14751</cx:pt>
          <cx:pt idx="49689">41562</cx:pt>
          <cx:pt idx="49690">49630.5</cx:pt>
          <cx:pt idx="49691">45562.5</cx:pt>
          <cx:pt idx="49692">9000</cx:pt>
          <cx:pt idx="49693">21375</cx:pt>
          <cx:pt idx="49694">29875.5</cx:pt>
          <cx:pt idx="49695">33826.5</cx:pt>
          <cx:pt idx="49696">25330.5</cx:pt>
          <cx:pt idx="49697">19953</cx:pt>
          <cx:pt idx="49698">29245.5</cx:pt>
          <cx:pt idx="49699">39177</cx:pt>
          <cx:pt idx="49700">22545</cx:pt>
          <cx:pt idx="49701">23755.5</cx:pt>
          <cx:pt idx="49702">42682.5</cx:pt>
          <cx:pt idx="49703">37012.5</cx:pt>
          <cx:pt idx="49704">16087.5</cx:pt>
          <cx:pt idx="49705">4846.5</cx:pt>
          <cx:pt idx="49706">26050.5</cx:pt>
          <cx:pt idx="49707">41692.5</cx:pt>
          <cx:pt idx="49708">26118</cx:pt>
          <cx:pt idx="49709">11718</cx:pt>
          <cx:pt idx="49710">30298.5</cx:pt>
          <cx:pt idx="49711">21492</cx:pt>
          <cx:pt idx="49712">22032</cx:pt>
          <cx:pt idx="49713">26446.5</cx:pt>
          <cx:pt idx="49714">40914</cx:pt>
          <cx:pt idx="49715">16164</cx:pt>
          <cx:pt idx="49716">20547</cx:pt>
          <cx:pt idx="49717">34308</cx:pt>
          <cx:pt idx="49718">4950</cx:pt>
          <cx:pt idx="49719">11133</cx:pt>
          <cx:pt idx="49720">29376</cx:pt>
          <cx:pt idx="49721">52555.5</cx:pt>
          <cx:pt idx="49722">9000</cx:pt>
          <cx:pt idx="49723">29862</cx:pt>
          <cx:pt idx="49724">19530</cx:pt>
          <cx:pt idx="49725">27423</cx:pt>
          <cx:pt idx="49726">28075.5</cx:pt>
          <cx:pt idx="49727">31522.5</cx:pt>
          <cx:pt idx="49728">34735.5</cx:pt>
          <cx:pt idx="49729">65835</cx:pt>
          <cx:pt idx="49730">18391.5</cx:pt>
          <cx:pt idx="49731">9000</cx:pt>
          <cx:pt idx="49732">18400.5</cx:pt>
          <cx:pt idx="49733">23683.5</cx:pt>
          <cx:pt idx="49734">33394.5</cx:pt>
          <cx:pt idx="49735">18418.5</cx:pt>
          <cx:pt idx="49736">55777.5</cx:pt>
          <cx:pt idx="49737">20727</cx:pt>
          <cx:pt idx="49738">41427</cx:pt>
          <cx:pt idx="49739">47623.5</cx:pt>
          <cx:pt idx="49740">36679.5</cx:pt>
          <cx:pt idx="49741">39006</cx:pt>
          <cx:pt idx="49742">29425.5</cx:pt>
          <cx:pt idx="49743">18265.5</cx:pt>
          <cx:pt idx="49744">30280.5</cx:pt>
          <cx:pt idx="49745">15750</cx:pt>
          <cx:pt idx="49746">9000</cx:pt>
          <cx:pt idx="49747">6660</cx:pt>
          <cx:pt idx="49748">19125</cx:pt>
          <cx:pt idx="49749">26352</cx:pt>
          <cx:pt idx="49750">34641</cx:pt>
          <cx:pt idx="49751">22837.5</cx:pt>
          <cx:pt idx="49752">19080</cx:pt>
          <cx:pt idx="49753">39438</cx:pt>
          <cx:pt idx="49754">40540.5</cx:pt>
          <cx:pt idx="49755">10489.5</cx:pt>
          <cx:pt idx="49756">28165.5</cx:pt>
          <cx:pt idx="49757">35343</cx:pt>
          <cx:pt idx="49758">40288.5</cx:pt>
          <cx:pt idx="49759">32224.5</cx:pt>
          <cx:pt idx="49760">9000</cx:pt>
          <cx:pt idx="49761">31014</cx:pt>
          <cx:pt idx="49762">38331</cx:pt>
          <cx:pt idx="49763">26640</cx:pt>
          <cx:pt idx="49764">43969.5</cx:pt>
          <cx:pt idx="49765">10125</cx:pt>
          <cx:pt idx="49766">8860.5</cx:pt>
          <cx:pt idx="49767">16047</cx:pt>
          <cx:pt idx="49768">32332.5</cx:pt>
          <cx:pt idx="49769">42385.5</cx:pt>
          <cx:pt idx="49770">14620.5</cx:pt>
          <cx:pt idx="49771">23341.5</cx:pt>
          <cx:pt idx="49772">36760.5</cx:pt>
          <cx:pt idx="49773">29862</cx:pt>
          <cx:pt idx="49774">37197</cx:pt>
          <cx:pt idx="49775">13279.5</cx:pt>
          <cx:pt idx="49776">45108</cx:pt>
          <cx:pt idx="49777">19746</cx:pt>
          <cx:pt idx="49778">32602.5</cx:pt>
          <cx:pt idx="49779">42642</cx:pt>
          <cx:pt idx="49780">11331</cx:pt>
          <cx:pt idx="49781">21109.5</cx:pt>
          <cx:pt idx="49782">14647.5</cx:pt>
          <cx:pt idx="49783">16668</cx:pt>
          <cx:pt idx="49784">10125</cx:pt>
          <cx:pt idx="49785">17100</cx:pt>
          <cx:pt idx="49786">30285</cx:pt>
          <cx:pt idx="49787">33376.5</cx:pt>
          <cx:pt idx="49788">53329.5</cx:pt>
          <cx:pt idx="49789">56920.5</cx:pt>
          <cx:pt idx="49790">12415.5</cx:pt>
          <cx:pt idx="49791">8482.5</cx:pt>
          <cx:pt idx="49792">32328</cx:pt>
          <cx:pt idx="49793">24259.5</cx:pt>
          <cx:pt idx="49794">31936.5</cx:pt>
          <cx:pt idx="49795">28957.5</cx:pt>
          <cx:pt idx="49796">25303.5</cx:pt>
          <cx:pt idx="49797">37327.5</cx:pt>
          <cx:pt idx="49798">43033.5</cx:pt>
          <cx:pt idx="49799">30150</cx:pt>
          <cx:pt idx="49800">36364.5</cx:pt>
          <cx:pt idx="49801">27261</cx:pt>
          <cx:pt idx="49802">50967</cx:pt>
          <cx:pt idx="49803">25078.5</cx:pt>
          <cx:pt idx="49804">9000</cx:pt>
          <cx:pt idx="49805">11538</cx:pt>
          <cx:pt idx="49806">30393</cx:pt>
          <cx:pt idx="49807">27549</cx:pt>
          <cx:pt idx="49808">18954</cx:pt>
          <cx:pt idx="49809">26446.5</cx:pt>
          <cx:pt idx="49810">6174</cx:pt>
          <cx:pt idx="49811">11736</cx:pt>
          <cx:pt idx="49812">23517</cx:pt>
          <cx:pt idx="49813">38578.5</cx:pt>
          <cx:pt idx="49814">26370</cx:pt>
          <cx:pt idx="49815">26703</cx:pt>
          <cx:pt idx="49816">27679.5</cx:pt>
          <cx:pt idx="49817">44284.5</cx:pt>
          <cx:pt idx="49818">30951</cx:pt>
          <cx:pt idx="49819">16605</cx:pt>
          <cx:pt idx="49820">31630.5</cx:pt>
          <cx:pt idx="49821">13009.5</cx:pt>
          <cx:pt idx="49822">28075.5</cx:pt>
          <cx:pt idx="49823">22977</cx:pt>
          <cx:pt idx="49824">46084.5</cx:pt>
          <cx:pt idx="49825">25668</cx:pt>
          <cx:pt idx="49826">35694</cx:pt>
          <cx:pt idx="49827">27724.5</cx:pt>
          <cx:pt idx="49828">20164.5</cx:pt>
          <cx:pt idx="49829">18702</cx:pt>
          <cx:pt idx="49830">24390</cx:pt>
          <cx:pt idx="49831">17316</cx:pt>
          <cx:pt idx="49832">40198.5</cx:pt>
          <cx:pt idx="49833">21055.5</cx:pt>
          <cx:pt idx="49834">20677.5</cx:pt>
          <cx:pt idx="49835">27076.5</cx:pt>
          <cx:pt idx="49836">44617.5</cx:pt>
          <cx:pt idx="49837">13315.5</cx:pt>
          <cx:pt idx="49838">12114</cx:pt>
          <cx:pt idx="49839">6750</cx:pt>
          <cx:pt idx="49840">22500</cx:pt>
          <cx:pt idx="49841">40243.5</cx:pt>
          <cx:pt idx="49842">42462</cx:pt>
          <cx:pt idx="49843">23143.5</cx:pt>
          <cx:pt idx="49844">40320</cx:pt>
          <cx:pt idx="49845">39910.5</cx:pt>
          <cx:pt idx="49846">15835.5</cx:pt>
          <cx:pt idx="49847">45333</cx:pt>
          <cx:pt idx="49848">4936.5</cx:pt>
          <cx:pt idx="49849">19867.5</cx:pt>
          <cx:pt idx="49850">11236.5</cx:pt>
          <cx:pt idx="49851">32472</cx:pt>
          <cx:pt idx="49852">32467.5</cx:pt>
          <cx:pt idx="49853">62613</cx:pt>
          <cx:pt idx="49854">40054.5</cx:pt>
          <cx:pt idx="49855">13216.5</cx:pt>
          <cx:pt idx="49856">12375</cx:pt>
          <cx:pt idx="49857">25933.5</cx:pt>
          <cx:pt idx="49858">11718</cx:pt>
          <cx:pt idx="49859">27193.5</cx:pt>
          <cx:pt idx="49860">17973</cx:pt>
          <cx:pt idx="49861">11281.5</cx:pt>
          <cx:pt idx="49862">21415.5</cx:pt>
          <cx:pt idx="49863">23773.5</cx:pt>
          <cx:pt idx="49864">40576.5</cx:pt>
          <cx:pt idx="49865">28188</cx:pt>
          <cx:pt idx="49866">46480.5</cx:pt>
          <cx:pt idx="49867">15007.5</cx:pt>
          <cx:pt idx="49868">19998</cx:pt>
          <cx:pt idx="49869">19516.5</cx:pt>
          <cx:pt idx="49870">26694</cx:pt>
          <cx:pt idx="49871">31261.5</cx:pt>
          <cx:pt idx="49872">8388</cx:pt>
          <cx:pt idx="49873">55377</cx:pt>
          <cx:pt idx="49874">10795.5</cx:pt>
          <cx:pt idx="49875">23319</cx:pt>
          <cx:pt idx="49876">20119.5</cx:pt>
          <cx:pt idx="49877">27990</cx:pt>
          <cx:pt idx="49878">23305.5</cx:pt>
          <cx:pt idx="49879">44725.5</cx:pt>
          <cx:pt idx="49880">9000</cx:pt>
          <cx:pt idx="49881">27000</cx:pt>
          <cx:pt idx="49882">51916.5</cx:pt>
          <cx:pt idx="49883">23242.5</cx:pt>
          <cx:pt idx="49884">16875</cx:pt>
          <cx:pt idx="49885">13090.5</cx:pt>
          <cx:pt idx="49886">40320</cx:pt>
          <cx:pt idx="49887">13288.5</cx:pt>
          <cx:pt idx="49888">24939</cx:pt>
          <cx:pt idx="49889">10764</cx:pt>
          <cx:pt idx="49890">41076</cx:pt>
          <cx:pt idx="49891">28813.5</cx:pt>
          <cx:pt idx="49892">27153</cx:pt>
          <cx:pt idx="49893">35667</cx:pt>
          <cx:pt idx="49894">19084.5</cx:pt>
          <cx:pt idx="49895">98982</cx:pt>
          <cx:pt idx="49896">15642</cx:pt>
          <cx:pt idx="49897">31653</cx:pt>
          <cx:pt idx="49898">10489.5</cx:pt>
          <cx:pt idx="49899">18171</cx:pt>
          <cx:pt idx="49900">24705</cx:pt>
          <cx:pt idx="49901">46692</cx:pt>
          <cx:pt idx="49902">17806.5</cx:pt>
          <cx:pt idx="49903">14004</cx:pt>
          <cx:pt idx="49904">13522.5</cx:pt>
          <cx:pt idx="49905">14350.5</cx:pt>
          <cx:pt idx="49906">6655.5</cx:pt>
          <cx:pt idx="49907">49482</cx:pt>
          <cx:pt idx="49908">23386.5</cx:pt>
          <cx:pt idx="49909">42142.5</cx:pt>
          <cx:pt idx="49910">9396</cx:pt>
          <cx:pt idx="49911">11250</cx:pt>
          <cx:pt idx="49912">9000</cx:pt>
          <cx:pt idx="49913">43299</cx:pt>
          <cx:pt idx="49914">26779.5</cx:pt>
          <cx:pt idx="49915">32458.5</cx:pt>
          <cx:pt idx="49916">21897</cx:pt>
          <cx:pt idx="49917">39712.5</cx:pt>
          <cx:pt idx="49918">24322.5</cx:pt>
          <cx:pt idx="49919">42660</cx:pt>
          <cx:pt idx="49920">15151.5</cx:pt>
          <cx:pt idx="49921">29605.5</cx:pt>
          <cx:pt idx="49922">14805</cx:pt>
          <cx:pt idx="49923">21532.5</cx:pt>
          <cx:pt idx="49924">11992.5</cx:pt>
          <cx:pt idx="49925">27913.5</cx:pt>
          <cx:pt idx="49926">14782.5</cx:pt>
          <cx:pt idx="49927">23800.5</cx:pt>
          <cx:pt idx="49928">47794.5</cx:pt>
          <cx:pt idx="49929">20124</cx:pt>
          <cx:pt idx="49930">41926.5</cx:pt>
          <cx:pt idx="49931">11488.5</cx:pt>
          <cx:pt idx="49932">37800</cx:pt>
          <cx:pt idx="49933">59800.5</cx:pt>
          <cx:pt idx="49934">33489</cx:pt>
          <cx:pt idx="49935">18364.5</cx:pt>
          <cx:pt idx="49936">13045.5</cx:pt>
          <cx:pt idx="49937">37800</cx:pt>
          <cx:pt idx="49938">72036</cx:pt>
          <cx:pt idx="49939">25281</cx:pt>
          <cx:pt idx="49940">16272</cx:pt>
          <cx:pt idx="49941">27387</cx:pt>
          <cx:pt idx="49942">13810.5</cx:pt>
          <cx:pt idx="49943">19660.5</cx:pt>
          <cx:pt idx="49944">15952.5</cx:pt>
          <cx:pt idx="49945">58810.5</cx:pt>
          <cx:pt idx="49946">20250</cx:pt>
          <cx:pt idx="49947">22041</cx:pt>
          <cx:pt idx="49948">26640</cx:pt>
          <cx:pt idx="49949">31122</cx:pt>
          <cx:pt idx="49950">26928</cx:pt>
          <cx:pt idx="49951">28768.5</cx:pt>
          <cx:pt idx="49952">17073</cx:pt>
          <cx:pt idx="49953">19134</cx:pt>
          <cx:pt idx="49954">31140</cx:pt>
          <cx:pt idx="49955">6750</cx:pt>
          <cx:pt idx="49956">30739.5</cx:pt>
          <cx:pt idx="49957">26446.5</cx:pt>
          <cx:pt idx="49958">30528</cx:pt>
          <cx:pt idx="49959">19480.5</cx:pt>
          <cx:pt idx="49960">26631</cx:pt>
          <cx:pt idx="49961">13500</cx:pt>
          <cx:pt idx="49962">37017</cx:pt>
          <cx:pt idx="49963">36130.5</cx:pt>
          <cx:pt idx="49964">12375</cx:pt>
          <cx:pt idx="49965">10264.5</cx:pt>
          <cx:pt idx="49966">70357.5</cx:pt>
          <cx:pt idx="49967">35122.5</cx:pt>
          <cx:pt idx="49968">16416</cx:pt>
          <cx:pt idx="49969">23719.5</cx:pt>
          <cx:pt idx="49970">26901</cx:pt>
          <cx:pt idx="49971">33930</cx:pt>
          <cx:pt idx="49972">14751</cx:pt>
          <cx:pt idx="49973">23107.5</cx:pt>
          <cx:pt idx="49974">28503</cx:pt>
          <cx:pt idx="49975">27630</cx:pt>
          <cx:pt idx="49976">26451</cx:pt>
          <cx:pt idx="49977">25317</cx:pt>
          <cx:pt idx="49978">21865.5</cx:pt>
          <cx:pt idx="49979">29817</cx:pt>
          <cx:pt idx="49980">14184</cx:pt>
          <cx:pt idx="49981">10575</cx:pt>
          <cx:pt idx="49982">29385</cx:pt>
          <cx:pt idx="49983">13500</cx:pt>
          <cx:pt idx="49984">15498</cx:pt>
          <cx:pt idx="49985">36130.5</cx:pt>
          <cx:pt idx="49986">21330</cx:pt>
          <cx:pt idx="49987">26446.5</cx:pt>
          <cx:pt idx="49988">27000</cx:pt>
          <cx:pt idx="49989">13500</cx:pt>
          <cx:pt idx="49990">9000</cx:pt>
          <cx:pt idx="49991">31653</cx:pt>
          <cx:pt idx="49992">7875</cx:pt>
          <cx:pt idx="49993">22500</cx:pt>
          <cx:pt idx="49994">45936</cx:pt>
          <cx:pt idx="49995">47794.5</cx:pt>
          <cx:pt idx="49996">26316</cx:pt>
          <cx:pt idx="49997">34897.5</cx:pt>
          <cx:pt idx="49998">14751</cx:pt>
        </cx:lvl>
      </cx:numDim>
    </cx:data>
  </cx:chartData>
  <cx:chart>
    <cx:title pos="t" align="ctr" overlay="0">
      <cx:tx>
        <cx:rich>
          <a:bodyPr rot="0" spcFirstLastPara="1" vertOverflow="ellipsis" vert="horz" wrap="square" lIns="0" tIns="0" rIns="0" bIns="0" anchor="ctr" anchorCtr="1"/>
          <a:lstStyle/>
          <a:p>
            <a:pPr algn="ctr">
              <a:defRPr/>
            </a:pPr>
            <a:r>
              <a:rPr lang="en-US"/>
              <a:t>AMT_ANNUITY</a:t>
            </a:r>
          </a:p>
        </cx:rich>
      </cx:tx>
    </cx:title>
    <cx:plotArea>
      <cx:plotAreaRegion>
        <cx:series layoutId="boxWhisker" uniqueId="{81511ED7-3B27-4FF1-BCDB-A17812B73AE0}">
          <cx:dataLabels>
            <cx:visibility seriesName="0" categoryName="0" value="1"/>
            <cx:dataLabel idx="48811">
              <cx:visibility seriesName="0" categoryName="0" value="0"/>
              <cx:separator>, </cx:separator>
            </cx:dataLabel>
            <cx:dataLabel idx="49196">
              <cx:visibility seriesName="0" categoryName="0" value="0"/>
              <cx:separator>, </cx:separator>
            </cx:dataLabel>
            <cx:dataLabel idx="49528">
              <cx:visibility seriesName="0" categoryName="0" value="0"/>
              <cx:separator>, </cx:separator>
            </cx:dataLabel>
            <cx:dataLabel idx="49678">
              <cx:visibility seriesName="0" categoryName="0" value="0"/>
              <cx:separator>, </cx:separator>
            </cx:dataLabel>
            <cx:dataLabel idx="49754">
              <cx:visibility seriesName="0" categoryName="0" value="0"/>
              <cx:separator>, </cx:separator>
            </cx:dataLabel>
            <cx:dataLabel idx="49791">
              <cx:visibility seriesName="0" categoryName="0" value="0"/>
              <cx:separator>, </cx:separator>
            </cx:dataLabel>
            <cx:dataLabel idx="49829">
              <cx:visibility seriesName="0" categoryName="0" value="0"/>
              <cx:separator>, </cx:separator>
            </cx:dataLabel>
            <cx:dataLabel idx="49870">
              <cx:visibility seriesName="0" categoryName="0" value="0"/>
              <cx:separator>, </cx:separator>
            </cx:dataLabel>
            <cx:dataLabel idx="49909">
              <cx:visibility seriesName="0" categoryName="0" value="0"/>
              <cx:separator>, </cx:separator>
            </cx:dataLabel>
            <cx:dataLabel idx="49921">
              <cx:visibility seriesName="0" categoryName="0" value="0"/>
              <cx:separator>, </cx:separator>
            </cx:dataLabel>
            <cx:dataLabel idx="49930">
              <cx:visibility seriesName="0" categoryName="0" value="0"/>
              <cx:separator>, </cx:separator>
            </cx:dataLabel>
            <cx:dataLabel idx="49951">
              <cx:visibility seriesName="0" categoryName="0" value="0"/>
              <cx:separator>, </cx:separator>
            </cx:dataLabel>
            <cx:dataLabel idx="49961">
              <cx:visibility seriesName="0" categoryName="0" value="0"/>
              <cx:separator>, </cx:separator>
            </cx:dataLabel>
            <cx:dataLabel idx="49965">
              <cx:visibility seriesName="0" categoryName="0" value="0"/>
              <cx:separator>, </cx:separator>
            </cx:dataLabel>
            <cx:dataLabel idx="49972">
              <cx:visibility seriesName="0" categoryName="0" value="0"/>
              <cx:separator>, </cx:separator>
            </cx:dataLabel>
            <cx:dataLabel idx="49981">
              <cx:visibility seriesName="0" categoryName="0" value="0"/>
              <cx:separator>, </cx:separator>
            </cx:dataLabel>
            <cx:dataLabel idx="49985">
              <cx:visibility seriesName="0" categoryName="0" value="0"/>
              <cx:separator>, </cx:separator>
            </cx:dataLabel>
            <cx:dataLabel idx="49986">
              <cx:visibility seriesName="0" categoryName="0" value="0"/>
              <cx:separator>, </cx:separator>
            </cx:dataLabel>
            <cx:dataLabel idx="49990">
              <cx:visibility seriesName="0" categoryName="0" value="0"/>
              <cx:separator>, </cx:separator>
            </cx:dataLabel>
            <cx:dataLabel idx="49991">
              <cx:visibility seriesName="0" categoryName="0" value="0"/>
              <cx:separator>, </cx:separator>
            </cx:dataLabel>
            <cx:dataLabel idx="49992">
              <cx:visibility seriesName="0" categoryName="0" value="0"/>
              <cx:separator>, </cx:separator>
            </cx:dataLabel>
            <cx:dataLabel idx="49993">
              <cx:visibility seriesName="0" categoryName="0" value="0"/>
              <cx:separator>, </cx:separator>
            </cx:dataLabel>
            <cx:dataLabel idx="49998">
              <cx:visibility seriesName="0" categoryName="0" value="0"/>
              <cx:separator>, </cx:separator>
            </cx:dataLabel>
          </cx:dataLabels>
          <cx:dataId val="0"/>
          <cx:layoutPr>
            <cx:visibility meanLine="0" meanMarker="1" nonoutliers="0" outliers="1"/>
            <cx:statistics quartileMethod="exclusive"/>
          </cx:layoutPr>
        </cx:series>
      </cx:plotAreaRegion>
      <cx:axis id="0">
        <cx:catScaling gapWidth="1.5"/>
        <cx:tickLabels/>
      </cx:axis>
      <cx:axis id="1">
        <cx:valScaling/>
        <cx:tickLabels/>
      </cx:axis>
    </cx:plotArea>
  </cx:chart>
  <cx:clrMapOvr bg1="lt1" tx1="dk1" bg2="lt2" tx2="dk2" accent1="accent1" accent2="accent2" accent3="accent3" accent4="accent4" accent5="accent5" accent6="accent6" hlink="hlink" folHlink="folHlink"/>
</cx: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Data Imbalance for TARGET</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1"/>
          <c:order val="1"/>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68DA-4D35-9AEA-75CCBA4DEA1D}"/>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68DA-4D35-9AEA-75CCBA4DEA1D}"/>
              </c:ext>
            </c:extLst>
          </c:dPt>
          <c:dLbls>
            <c:dLbl>
              <c:idx val="0"/>
              <c:layout>
                <c:manualLayout>
                  <c:x val="-7.740551181102362E-2"/>
                  <c:y val="-0.15982757363662883"/>
                </c:manualLayout>
              </c:layout>
              <c:dLblPos val="bestFit"/>
              <c:showLegendKey val="0"/>
              <c:showVal val="0"/>
              <c:showCatName val="0"/>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01-68DA-4D35-9AEA-75CCBA4DEA1D}"/>
                </c:ext>
              </c:extLst>
            </c:dLbl>
            <c:dLbl>
              <c:idx val="1"/>
              <c:layout>
                <c:manualLayout>
                  <c:x val="5.2390857392825847E-2"/>
                  <c:y val="0.13667942548848055"/>
                </c:manualLayout>
              </c:layout>
              <c:dLblPos val="bestFit"/>
              <c:showLegendKey val="0"/>
              <c:showVal val="0"/>
              <c:showCatName val="0"/>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03-68DA-4D35-9AEA-75CCBA4DEA1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Lit>
              <c:ptCount val="2"/>
              <c:pt idx="0">
                <c:v>No payment difficulties</c:v>
              </c:pt>
              <c:pt idx="1">
                <c:v>payment difficulties</c:v>
              </c:pt>
            </c:strLit>
          </c:cat>
          <c:val>
            <c:numRef>
              <c:f>'Data Imbalance'!$B$3:$B$4</c:f>
              <c:numCache>
                <c:formatCode>General</c:formatCode>
                <c:ptCount val="2"/>
                <c:pt idx="0">
                  <c:v>45973</c:v>
                </c:pt>
                <c:pt idx="1">
                  <c:v>4026</c:v>
                </c:pt>
              </c:numCache>
            </c:numRef>
          </c:val>
          <c:extLst>
            <c:ext xmlns:c16="http://schemas.microsoft.com/office/drawing/2014/chart" uri="{C3380CC4-5D6E-409C-BE32-E72D297353CC}">
              <c16:uniqueId val="{00000004-68DA-4D35-9AEA-75CCBA4DEA1D}"/>
            </c:ext>
          </c:extLst>
        </c:ser>
        <c:dLbls>
          <c:showLegendKey val="0"/>
          <c:showVal val="0"/>
          <c:showCatName val="0"/>
          <c:showSerName val="0"/>
          <c:showPercent val="0"/>
          <c:showBubbleSize val="0"/>
          <c:showLeaderLines val="1"/>
        </c:dLbls>
        <c:firstSliceAng val="0"/>
        <c:extLst>
          <c:ext xmlns:c15="http://schemas.microsoft.com/office/drawing/2012/chart" uri="{02D57815-91ED-43cb-92C2-25804820EDAC}">
            <c15:filteredPieSeries>
              <c15: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6-68DA-4D35-9AEA-75CCBA4DEA1D}"/>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8-68DA-4D35-9AEA-75CCBA4DEA1D}"/>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uri="{CE6537A1-D6FC-4f65-9D91-7224C49458BB}"/>
                  </c:extLst>
                </c:dLbls>
                <c:cat>
                  <c:strLit>
                    <c:ptCount val="2"/>
                    <c:pt idx="0">
                      <c:v>No payment difficulties</c:v>
                    </c:pt>
                    <c:pt idx="1">
                      <c:v>payment difficulties</c:v>
                    </c:pt>
                  </c:strLit>
                </c:cat>
                <c:val>
                  <c:numRef>
                    <c:extLst>
                      <c:ext uri="{02D57815-91ED-43cb-92C2-25804820EDAC}">
                        <c15:formulaRef>
                          <c15:sqref>'Data Imbalance'!$A$3:$A$4</c15:sqref>
                        </c15:formulaRef>
                      </c:ext>
                    </c:extLst>
                    <c:numCache>
                      <c:formatCode>General</c:formatCode>
                      <c:ptCount val="2"/>
                      <c:pt idx="0">
                        <c:v>0</c:v>
                      </c:pt>
                      <c:pt idx="1">
                        <c:v>1</c:v>
                      </c:pt>
                    </c:numCache>
                  </c:numRef>
                </c:val>
                <c:extLst>
                  <c:ext xmlns:c16="http://schemas.microsoft.com/office/drawing/2014/chart" uri="{C3380CC4-5D6E-409C-BE32-E72D297353CC}">
                    <c16:uniqueId val="{00000009-68DA-4D35-9AEA-75CCBA4DEA1D}"/>
                  </c:ext>
                </c:extLst>
              </c15:ser>
            </c15:filteredPieSeries>
          </c:ext>
        </c:extLst>
      </c:pieChart>
      <c:spPr>
        <a:noFill/>
        <a:ln>
          <a:noFill/>
        </a:ln>
        <a:effectLst/>
      </c:spPr>
    </c:plotArea>
    <c:legend>
      <c:legendPos val="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sz="1400" dirty="0"/>
              <a:t>Data Imbalance for</a:t>
            </a:r>
            <a:r>
              <a:rPr lang="en-IN" sz="1400" baseline="0" dirty="0"/>
              <a:t> </a:t>
            </a:r>
            <a:r>
              <a:rPr lang="en-IN" sz="1400" dirty="0"/>
              <a:t>CONTRACT_TYPE </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F4D6-4907-8DC8-7007B4B65E85}"/>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F4D6-4907-8DC8-7007B4B65E85}"/>
              </c:ext>
            </c:extLst>
          </c:dPt>
          <c:dLbls>
            <c:numFmt formatCode="0.0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15:layout/>
              </c:ext>
            </c:extLst>
          </c:dLbls>
          <c:cat>
            <c:strRef>
              <c:f>'Data Imbalance'!$K$3:$K$4</c:f>
              <c:strCache>
                <c:ptCount val="2"/>
                <c:pt idx="0">
                  <c:v>Cash loans</c:v>
                </c:pt>
                <c:pt idx="1">
                  <c:v>Revolving loans</c:v>
                </c:pt>
              </c:strCache>
            </c:strRef>
          </c:cat>
          <c:val>
            <c:numRef>
              <c:f>'Data Imbalance'!$L$3:$L$4</c:f>
              <c:numCache>
                <c:formatCode>General</c:formatCode>
                <c:ptCount val="2"/>
                <c:pt idx="0">
                  <c:v>45276</c:v>
                </c:pt>
                <c:pt idx="1">
                  <c:v>4723</c:v>
                </c:pt>
              </c:numCache>
            </c:numRef>
          </c:val>
          <c:extLst>
            <c:ext xmlns:c16="http://schemas.microsoft.com/office/drawing/2014/chart" uri="{C3380CC4-5D6E-409C-BE32-E72D297353CC}">
              <c16:uniqueId val="{00000004-F4D6-4907-8DC8-7007B4B65E85}"/>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Data Imbalance for Gender</a:t>
            </a:r>
          </a:p>
        </c:rich>
      </c:tx>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B457-4B45-8A48-447AE22B5F4E}"/>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B457-4B45-8A48-447AE22B5F4E}"/>
              </c:ext>
            </c:extLst>
          </c:dPt>
          <c:dLbls>
            <c:numFmt formatCode="0.0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15:layout/>
              </c:ext>
            </c:extLst>
          </c:dLbls>
          <c:cat>
            <c:strLit>
              <c:ptCount val="2"/>
              <c:pt idx="0">
                <c:v>Female</c:v>
              </c:pt>
              <c:pt idx="1">
                <c:v>Male</c:v>
              </c:pt>
            </c:strLit>
          </c:cat>
          <c:val>
            <c:numRef>
              <c:f>'Data Imbalance'!$B$25:$B$26</c:f>
              <c:numCache>
                <c:formatCode>General</c:formatCode>
                <c:ptCount val="2"/>
                <c:pt idx="0">
                  <c:v>32825</c:v>
                </c:pt>
                <c:pt idx="1">
                  <c:v>17174</c:v>
                </c:pt>
              </c:numCache>
            </c:numRef>
          </c:val>
          <c:extLst>
            <c:ext xmlns:c16="http://schemas.microsoft.com/office/drawing/2014/chart" uri="{C3380CC4-5D6E-409C-BE32-E72D297353CC}">
              <c16:uniqueId val="{00000004-B457-4B45-8A48-447AE22B5F4E}"/>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10.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5.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6.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7.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8.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9.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0.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408">
  <cs:axisTitle>
    <cs:lnRef idx="0"/>
    <cs:fillRef idx="0"/>
    <cs:effectRef idx="0"/>
    <cs:fontRef idx="minor">
      <a:schemeClr val="dk1">
        <a:lumMod val="75000"/>
        <a:lumOff val="25000"/>
      </a:schemeClr>
    </cs:fontRef>
    <cs:defRPr sz="9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baseline="0"/>
    <cs:bodyPr rot="-60000000" vert="horz"/>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cs:dataLabel>
  <cs:dataLabelCallout>
    <cs:lnRef idx="0"/>
    <cs:fillRef idx="0"/>
    <cs:effectRef idx="0"/>
    <cs:fontRef idx="minor">
      <a:schemeClr val="dk1">
        <a:lumMod val="75000"/>
        <a:lumOff val="25000"/>
      </a:schemeClr>
    </cs:fontRef>
    <cs:spPr>
      <a:solidFill>
        <a:schemeClr val="dk1">
          <a:lumMod val="65000"/>
          <a:lumOff val="35000"/>
          <a:alpha val="75000"/>
        </a:schemeClr>
      </a:solidFill>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lumMod val="60000"/>
          <a:alpha val="85000"/>
        </a:schemeClr>
      </a:solidFill>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900"/>
  </cs:dataTable>
  <cs:downBar>
    <cs:lnRef idx="0"/>
    <cs:fillRef idx="0"/>
    <cs:effectRef idx="0"/>
    <cs:fontRef idx="minor">
      <a:schemeClr val="dk1"/>
    </cs:fontRef>
    <cs:spPr>
      <a:solidFill>
        <a:schemeClr val="dk1">
          <a:lumMod val="65000"/>
          <a:lumOff val="35000"/>
        </a:schemeClr>
      </a:solidFill>
      <a:ln w="9525" cap="flat" cmpd="sng" algn="ctr">
        <a:solidFill>
          <a:schemeClr val="dk1">
            <a:lumMod val="65000"/>
            <a:lumOff val="35000"/>
          </a:schemeClr>
        </a:solidFill>
        <a:round/>
      </a:ln>
    </cs:spPr>
  </cs:downBar>
  <cs:dropLine>
    <cs:lnRef idx="0"/>
    <cs:fillRef idx="0"/>
    <cs:effectRef idx="0"/>
    <cs:fontRef idx="minor">
      <a:schemeClr val="dk1"/>
    </cs:fontRef>
  </cs:dropLine>
  <cs:errorBar>
    <cs:lnRef idx="0"/>
    <cs:fillRef idx="0"/>
    <cs:effectRef idx="0"/>
    <cs:fontRef idx="minor">
      <a:schemeClr val="dk1"/>
    </cs:fontRef>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15875" cap="flat" cmpd="sng" algn="ctr">
        <a:solidFill>
          <a:schemeClr val="dk1">
            <a:lumMod val="65000"/>
            <a:lumOff val="35000"/>
          </a:schemeClr>
        </a:solidFill>
        <a:round/>
      </a:ln>
    </cs:spPr>
  </cs:hiLoLine>
  <cs:leaderLine>
    <cs:lnRef idx="0"/>
    <cs:fillRef idx="0"/>
    <cs:effectRef idx="0"/>
    <cs:fontRef idx="minor">
      <a:schemeClr val="dk1"/>
    </cs:fontRef>
  </cs:leaderLine>
  <cs:legend>
    <cs:lnRef idx="0"/>
    <cs:fillRef idx="0"/>
    <cs:effectRef idx="0"/>
    <cs:fontRef idx="minor">
      <a:schemeClr val="dk1">
        <a:lumMod val="75000"/>
        <a:lumOff val="25000"/>
      </a:schemeClr>
    </cs:fontRef>
    <cs:spPr>
      <a:solidFill>
        <a:schemeClr val="lt1">
          <a:lumMod val="95000"/>
          <a:alpha val="39000"/>
        </a:schemeClr>
      </a:solidFill>
    </cs:spPr>
    <cs:defRPr sz="9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bodyPr rot="-60000000" vert="horz"/>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dk1">
        <a:lumMod val="75000"/>
        <a:lumOff val="25000"/>
      </a:schemeClr>
    </cs:fontRef>
    <cs:defRPr sz="1800" b="1" kern="1200" baseline="0"/>
    <cs:bodyPr rot="0" vert="horz"/>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900"/>
  </cs:trendlineLabel>
  <cs:upBar>
    <cs:lnRef idx="0"/>
    <cs:fillRef idx="0"/>
    <cs:effectRef idx="0"/>
    <cs:fontRef idx="minor">
      <a:schemeClr val="dk1"/>
    </cs:fontRef>
    <cs:spPr>
      <a:solidFill>
        <a:schemeClr val="lt1"/>
      </a:solidFill>
      <a:ln w="9525" cap="flat" cmpd="sng" algn="ctr">
        <a:solidFill>
          <a:schemeClr val="lt1">
            <a:lumMod val="85000"/>
          </a:schemeClr>
        </a:solidFill>
        <a:round/>
      </a:ln>
    </cs:spPr>
  </cs:upBar>
  <cs:valueAxis>
    <cs:lnRef idx="0"/>
    <cs:fillRef idx="0"/>
    <cs:effectRef idx="0"/>
    <cs:fontRef idx="minor">
      <a:schemeClr val="dk1">
        <a:lumMod val="75000"/>
        <a:lumOff val="25000"/>
      </a:schemeClr>
    </cs:fontRef>
    <cs:defRPr sz="900" kern="1200"/>
    <cs:bodyPr rot="-60000000" vert="horz"/>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408">
  <cs:axisTitle>
    <cs:lnRef idx="0"/>
    <cs:fillRef idx="0"/>
    <cs:effectRef idx="0"/>
    <cs:fontRef idx="minor">
      <a:schemeClr val="dk1">
        <a:lumMod val="75000"/>
        <a:lumOff val="25000"/>
      </a:schemeClr>
    </cs:fontRef>
    <cs:defRPr sz="9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baseline="0"/>
    <cs:bodyPr rot="-60000000" vert="horz"/>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cs:dataLabel>
  <cs:dataLabelCallout>
    <cs:lnRef idx="0"/>
    <cs:fillRef idx="0"/>
    <cs:effectRef idx="0"/>
    <cs:fontRef idx="minor">
      <a:schemeClr val="dk1">
        <a:lumMod val="75000"/>
        <a:lumOff val="25000"/>
      </a:schemeClr>
    </cs:fontRef>
    <cs:spPr>
      <a:solidFill>
        <a:schemeClr val="dk1">
          <a:lumMod val="65000"/>
          <a:lumOff val="35000"/>
          <a:alpha val="75000"/>
        </a:schemeClr>
      </a:solidFill>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lumMod val="60000"/>
          <a:alpha val="85000"/>
        </a:schemeClr>
      </a:solidFill>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900"/>
  </cs:dataTable>
  <cs:downBar>
    <cs:lnRef idx="0"/>
    <cs:fillRef idx="0"/>
    <cs:effectRef idx="0"/>
    <cs:fontRef idx="minor">
      <a:schemeClr val="dk1"/>
    </cs:fontRef>
    <cs:spPr>
      <a:solidFill>
        <a:schemeClr val="dk1">
          <a:lumMod val="65000"/>
          <a:lumOff val="35000"/>
        </a:schemeClr>
      </a:solidFill>
      <a:ln w="9525" cap="flat" cmpd="sng" algn="ctr">
        <a:solidFill>
          <a:schemeClr val="dk1">
            <a:lumMod val="65000"/>
            <a:lumOff val="35000"/>
          </a:schemeClr>
        </a:solidFill>
        <a:round/>
      </a:ln>
    </cs:spPr>
  </cs:downBar>
  <cs:dropLine>
    <cs:lnRef idx="0"/>
    <cs:fillRef idx="0"/>
    <cs:effectRef idx="0"/>
    <cs:fontRef idx="minor">
      <a:schemeClr val="dk1"/>
    </cs:fontRef>
  </cs:dropLine>
  <cs:errorBar>
    <cs:lnRef idx="0"/>
    <cs:fillRef idx="0"/>
    <cs:effectRef idx="0"/>
    <cs:fontRef idx="minor">
      <a:schemeClr val="dk1"/>
    </cs:fontRef>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15875" cap="flat" cmpd="sng" algn="ctr">
        <a:solidFill>
          <a:schemeClr val="dk1">
            <a:lumMod val="65000"/>
            <a:lumOff val="35000"/>
          </a:schemeClr>
        </a:solidFill>
        <a:round/>
      </a:ln>
    </cs:spPr>
  </cs:hiLoLine>
  <cs:leaderLine>
    <cs:lnRef idx="0"/>
    <cs:fillRef idx="0"/>
    <cs:effectRef idx="0"/>
    <cs:fontRef idx="minor">
      <a:schemeClr val="dk1"/>
    </cs:fontRef>
  </cs:leaderLine>
  <cs:legend>
    <cs:lnRef idx="0"/>
    <cs:fillRef idx="0"/>
    <cs:effectRef idx="0"/>
    <cs:fontRef idx="minor">
      <a:schemeClr val="dk1">
        <a:lumMod val="75000"/>
        <a:lumOff val="25000"/>
      </a:schemeClr>
    </cs:fontRef>
    <cs:spPr>
      <a:solidFill>
        <a:schemeClr val="lt1">
          <a:lumMod val="95000"/>
          <a:alpha val="39000"/>
        </a:schemeClr>
      </a:solidFill>
    </cs:spPr>
    <cs:defRPr sz="9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bodyPr rot="-60000000" vert="horz"/>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dk1">
        <a:lumMod val="75000"/>
        <a:lumOff val="25000"/>
      </a:schemeClr>
    </cs:fontRef>
    <cs:defRPr sz="1800" b="1" kern="1200" baseline="0"/>
    <cs:bodyPr rot="0" vert="horz"/>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900"/>
  </cs:trendlineLabel>
  <cs:upBar>
    <cs:lnRef idx="0"/>
    <cs:fillRef idx="0"/>
    <cs:effectRef idx="0"/>
    <cs:fontRef idx="minor">
      <a:schemeClr val="dk1"/>
    </cs:fontRef>
    <cs:spPr>
      <a:solidFill>
        <a:schemeClr val="lt1"/>
      </a:solidFill>
      <a:ln w="9525" cap="flat" cmpd="sng" algn="ctr">
        <a:solidFill>
          <a:schemeClr val="lt1">
            <a:lumMod val="85000"/>
          </a:schemeClr>
        </a:solidFill>
        <a:round/>
      </a:ln>
    </cs:spPr>
  </cs:upBar>
  <cs:valueAxis>
    <cs:lnRef idx="0"/>
    <cs:fillRef idx="0"/>
    <cs:effectRef idx="0"/>
    <cs:fontRef idx="minor">
      <a:schemeClr val="dk1">
        <a:lumMod val="75000"/>
        <a:lumOff val="25000"/>
      </a:schemeClr>
    </cs:fontRef>
    <cs:defRPr sz="900" kern="1200"/>
    <cs:bodyPr rot="-60000000" vert="horz"/>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408">
  <cs:axisTitle>
    <cs:lnRef idx="0"/>
    <cs:fillRef idx="0"/>
    <cs:effectRef idx="0"/>
    <cs:fontRef idx="minor">
      <a:schemeClr val="dk1">
        <a:lumMod val="75000"/>
        <a:lumOff val="25000"/>
      </a:schemeClr>
    </cs:fontRef>
    <cs:defRPr sz="9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baseline="0"/>
    <cs:bodyPr rot="-60000000" vert="horz"/>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cs:dataLabel>
  <cs:dataLabelCallout>
    <cs:lnRef idx="0"/>
    <cs:fillRef idx="0"/>
    <cs:effectRef idx="0"/>
    <cs:fontRef idx="minor">
      <a:schemeClr val="dk1">
        <a:lumMod val="75000"/>
        <a:lumOff val="25000"/>
      </a:schemeClr>
    </cs:fontRef>
    <cs:spPr>
      <a:solidFill>
        <a:schemeClr val="dk1">
          <a:lumMod val="65000"/>
          <a:lumOff val="35000"/>
          <a:alpha val="75000"/>
        </a:schemeClr>
      </a:solidFill>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lumMod val="60000"/>
          <a:alpha val="85000"/>
        </a:schemeClr>
      </a:solidFill>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900"/>
  </cs:dataTable>
  <cs:downBar>
    <cs:lnRef idx="0"/>
    <cs:fillRef idx="0"/>
    <cs:effectRef idx="0"/>
    <cs:fontRef idx="minor">
      <a:schemeClr val="dk1"/>
    </cs:fontRef>
    <cs:spPr>
      <a:solidFill>
        <a:schemeClr val="dk1">
          <a:lumMod val="65000"/>
          <a:lumOff val="35000"/>
        </a:schemeClr>
      </a:solidFill>
      <a:ln w="9525" cap="flat" cmpd="sng" algn="ctr">
        <a:solidFill>
          <a:schemeClr val="dk1">
            <a:lumMod val="65000"/>
            <a:lumOff val="35000"/>
          </a:schemeClr>
        </a:solidFill>
        <a:round/>
      </a:ln>
    </cs:spPr>
  </cs:downBar>
  <cs:dropLine>
    <cs:lnRef idx="0"/>
    <cs:fillRef idx="0"/>
    <cs:effectRef idx="0"/>
    <cs:fontRef idx="minor">
      <a:schemeClr val="dk1"/>
    </cs:fontRef>
  </cs:dropLine>
  <cs:errorBar>
    <cs:lnRef idx="0"/>
    <cs:fillRef idx="0"/>
    <cs:effectRef idx="0"/>
    <cs:fontRef idx="minor">
      <a:schemeClr val="dk1"/>
    </cs:fontRef>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15875" cap="flat" cmpd="sng" algn="ctr">
        <a:solidFill>
          <a:schemeClr val="dk1">
            <a:lumMod val="65000"/>
            <a:lumOff val="35000"/>
          </a:schemeClr>
        </a:solidFill>
        <a:round/>
      </a:ln>
    </cs:spPr>
  </cs:hiLoLine>
  <cs:leaderLine>
    <cs:lnRef idx="0"/>
    <cs:fillRef idx="0"/>
    <cs:effectRef idx="0"/>
    <cs:fontRef idx="minor">
      <a:schemeClr val="dk1"/>
    </cs:fontRef>
  </cs:leaderLine>
  <cs:legend>
    <cs:lnRef idx="0"/>
    <cs:fillRef idx="0"/>
    <cs:effectRef idx="0"/>
    <cs:fontRef idx="minor">
      <a:schemeClr val="dk1">
        <a:lumMod val="75000"/>
        <a:lumOff val="25000"/>
      </a:schemeClr>
    </cs:fontRef>
    <cs:spPr>
      <a:solidFill>
        <a:schemeClr val="lt1">
          <a:lumMod val="95000"/>
          <a:alpha val="39000"/>
        </a:schemeClr>
      </a:solidFill>
    </cs:spPr>
    <cs:defRPr sz="9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bodyPr rot="-60000000" vert="horz"/>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dk1">
        <a:lumMod val="75000"/>
        <a:lumOff val="25000"/>
      </a:schemeClr>
    </cs:fontRef>
    <cs:defRPr sz="1800" b="1" kern="1200" baseline="0"/>
    <cs:bodyPr rot="0" vert="horz"/>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900"/>
  </cs:trendlineLabel>
  <cs:upBar>
    <cs:lnRef idx="0"/>
    <cs:fillRef idx="0"/>
    <cs:effectRef idx="0"/>
    <cs:fontRef idx="minor">
      <a:schemeClr val="dk1"/>
    </cs:fontRef>
    <cs:spPr>
      <a:solidFill>
        <a:schemeClr val="lt1"/>
      </a:solidFill>
      <a:ln w="9525" cap="flat" cmpd="sng" algn="ctr">
        <a:solidFill>
          <a:schemeClr val="lt1">
            <a:lumMod val="85000"/>
          </a:schemeClr>
        </a:solidFill>
        <a:round/>
      </a:ln>
    </cs:spPr>
  </cs:upBar>
  <cs:valueAxis>
    <cs:lnRef idx="0"/>
    <cs:fillRef idx="0"/>
    <cs:effectRef idx="0"/>
    <cs:fontRef idx="minor">
      <a:schemeClr val="dk1">
        <a:lumMod val="75000"/>
        <a:lumOff val="25000"/>
      </a:schemeClr>
    </cs:fontRef>
    <cs:defRPr sz="900" kern="1200"/>
    <cs:bodyPr rot="-60000000" vert="horz"/>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408">
  <cs:axisTitle>
    <cs:lnRef idx="0"/>
    <cs:fillRef idx="0"/>
    <cs:effectRef idx="0"/>
    <cs:fontRef idx="minor">
      <a:schemeClr val="dk1">
        <a:lumMod val="75000"/>
        <a:lumOff val="25000"/>
      </a:schemeClr>
    </cs:fontRef>
    <cs:defRPr sz="9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baseline="0"/>
    <cs:bodyPr rot="-60000000" vert="horz"/>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cs:dataLabel>
  <cs:dataLabelCallout>
    <cs:lnRef idx="0"/>
    <cs:fillRef idx="0"/>
    <cs:effectRef idx="0"/>
    <cs:fontRef idx="minor">
      <a:schemeClr val="dk1">
        <a:lumMod val="75000"/>
        <a:lumOff val="25000"/>
      </a:schemeClr>
    </cs:fontRef>
    <cs:spPr>
      <a:solidFill>
        <a:schemeClr val="dk1">
          <a:lumMod val="65000"/>
          <a:lumOff val="35000"/>
          <a:alpha val="75000"/>
        </a:schemeClr>
      </a:solidFill>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lumMod val="60000"/>
          <a:alpha val="85000"/>
        </a:schemeClr>
      </a:solidFill>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900"/>
  </cs:dataTable>
  <cs:downBar>
    <cs:lnRef idx="0"/>
    <cs:fillRef idx="0"/>
    <cs:effectRef idx="0"/>
    <cs:fontRef idx="minor">
      <a:schemeClr val="dk1"/>
    </cs:fontRef>
    <cs:spPr>
      <a:solidFill>
        <a:schemeClr val="dk1">
          <a:lumMod val="65000"/>
          <a:lumOff val="35000"/>
        </a:schemeClr>
      </a:solidFill>
      <a:ln w="9525" cap="flat" cmpd="sng" algn="ctr">
        <a:solidFill>
          <a:schemeClr val="dk1">
            <a:lumMod val="65000"/>
            <a:lumOff val="35000"/>
          </a:schemeClr>
        </a:solidFill>
        <a:round/>
      </a:ln>
    </cs:spPr>
  </cs:downBar>
  <cs:dropLine>
    <cs:lnRef idx="0"/>
    <cs:fillRef idx="0"/>
    <cs:effectRef idx="0"/>
    <cs:fontRef idx="minor">
      <a:schemeClr val="dk1"/>
    </cs:fontRef>
  </cs:dropLine>
  <cs:errorBar>
    <cs:lnRef idx="0"/>
    <cs:fillRef idx="0"/>
    <cs:effectRef idx="0"/>
    <cs:fontRef idx="minor">
      <a:schemeClr val="dk1"/>
    </cs:fontRef>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15875" cap="flat" cmpd="sng" algn="ctr">
        <a:solidFill>
          <a:schemeClr val="dk1">
            <a:lumMod val="65000"/>
            <a:lumOff val="35000"/>
          </a:schemeClr>
        </a:solidFill>
        <a:round/>
      </a:ln>
    </cs:spPr>
  </cs:hiLoLine>
  <cs:leaderLine>
    <cs:lnRef idx="0"/>
    <cs:fillRef idx="0"/>
    <cs:effectRef idx="0"/>
    <cs:fontRef idx="minor">
      <a:schemeClr val="dk1"/>
    </cs:fontRef>
  </cs:leaderLine>
  <cs:legend>
    <cs:lnRef idx="0"/>
    <cs:fillRef idx="0"/>
    <cs:effectRef idx="0"/>
    <cs:fontRef idx="minor">
      <a:schemeClr val="dk1">
        <a:lumMod val="75000"/>
        <a:lumOff val="25000"/>
      </a:schemeClr>
    </cs:fontRef>
    <cs:spPr>
      <a:solidFill>
        <a:schemeClr val="lt1">
          <a:lumMod val="95000"/>
          <a:alpha val="39000"/>
        </a:schemeClr>
      </a:solidFill>
    </cs:spPr>
    <cs:defRPr sz="9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bodyPr rot="-60000000" vert="horz"/>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dk1">
        <a:lumMod val="75000"/>
        <a:lumOff val="25000"/>
      </a:schemeClr>
    </cs:fontRef>
    <cs:defRPr sz="1800" b="1" kern="1200" baseline="0"/>
    <cs:bodyPr rot="0" vert="horz"/>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900"/>
  </cs:trendlineLabel>
  <cs:upBar>
    <cs:lnRef idx="0"/>
    <cs:fillRef idx="0"/>
    <cs:effectRef idx="0"/>
    <cs:fontRef idx="minor">
      <a:schemeClr val="dk1"/>
    </cs:fontRef>
    <cs:spPr>
      <a:solidFill>
        <a:schemeClr val="lt1"/>
      </a:solidFill>
      <a:ln w="9525" cap="flat" cmpd="sng" algn="ctr">
        <a:solidFill>
          <a:schemeClr val="lt1">
            <a:lumMod val="85000"/>
          </a:schemeClr>
        </a:solidFill>
        <a:round/>
      </a:ln>
    </cs:spPr>
  </cs:upBar>
  <cs:valueAxis>
    <cs:lnRef idx="0"/>
    <cs:fillRef idx="0"/>
    <cs:effectRef idx="0"/>
    <cs:fontRef idx="minor">
      <a:schemeClr val="dk1">
        <a:lumMod val="75000"/>
        <a:lumOff val="25000"/>
      </a:schemeClr>
    </cs:fontRef>
    <cs:defRPr sz="900" kern="1200"/>
    <cs:bodyPr rot="-60000000" vert="horz"/>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9.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4F8988-A73A-4549-9EC0-CFBC07A7D9FF}" type="datetimeFigureOut">
              <a:rPr lang="en-IN" smtClean="0"/>
              <a:t>25-02-2024</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C5DC31-7792-4B9E-8EFB-A9627FE0F3B3}" type="slidenum">
              <a:rPr lang="en-IN" smtClean="0"/>
              <a:t>‹#›</a:t>
            </a:fld>
            <a:endParaRPr lang="en-IN" dirty="0"/>
          </a:p>
        </p:txBody>
      </p:sp>
    </p:spTree>
    <p:extLst>
      <p:ext uri="{BB962C8B-B14F-4D97-AF65-F5344CB8AC3E}">
        <p14:creationId xmlns:p14="http://schemas.microsoft.com/office/powerpoint/2010/main" val="212731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Correlation means two variables changing together</a:t>
            </a:r>
            <a:r>
              <a:rPr lang="en-IN" baseline="0" dirty="0" smtClean="0"/>
              <a:t> at a constant rate</a:t>
            </a:r>
            <a:endParaRPr lang="en-IN" dirty="0"/>
          </a:p>
        </p:txBody>
      </p:sp>
      <p:sp>
        <p:nvSpPr>
          <p:cNvPr id="4" name="Slide Number Placeholder 3"/>
          <p:cNvSpPr>
            <a:spLocks noGrp="1"/>
          </p:cNvSpPr>
          <p:nvPr>
            <p:ph type="sldNum" sz="quarter" idx="10"/>
          </p:nvPr>
        </p:nvSpPr>
        <p:spPr/>
        <p:txBody>
          <a:bodyPr/>
          <a:lstStyle/>
          <a:p>
            <a:fld id="{71C5DC31-7792-4B9E-8EFB-A9627FE0F3B3}" type="slidenum">
              <a:rPr lang="en-IN" smtClean="0"/>
              <a:t>43</a:t>
            </a:fld>
            <a:endParaRPr lang="en-IN" dirty="0"/>
          </a:p>
        </p:txBody>
      </p:sp>
    </p:spTree>
    <p:extLst>
      <p:ext uri="{BB962C8B-B14F-4D97-AF65-F5344CB8AC3E}">
        <p14:creationId xmlns:p14="http://schemas.microsoft.com/office/powerpoint/2010/main" val="8363775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3325811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1202742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4107308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1441724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1419255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2759464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3581325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3768433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22272351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1114197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C896AB-ADF4-4941-B05C-4206D6871641}" type="datetimeFigureOut">
              <a:rPr lang="en-IN" smtClean="0"/>
              <a:t>25-02-2024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FD6A298B-5805-4EF6-9697-31A0D3966156}" type="slidenum">
              <a:rPr lang="en-IN" smtClean="0"/>
              <a:t>‹#›</a:t>
            </a:fld>
            <a:endParaRPr lang="en-IN" dirty="0"/>
          </a:p>
        </p:txBody>
      </p:sp>
    </p:spTree>
    <p:extLst>
      <p:ext uri="{BB962C8B-B14F-4D97-AF65-F5344CB8AC3E}">
        <p14:creationId xmlns:p14="http://schemas.microsoft.com/office/powerpoint/2010/main" val="1018834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C896AB-ADF4-4941-B05C-4206D6871641}" type="datetimeFigureOut">
              <a:rPr lang="en-IN" smtClean="0"/>
              <a:t>25-02-2024</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6A298B-5805-4EF6-9697-31A0D3966156}" type="slidenum">
              <a:rPr lang="en-IN" smtClean="0"/>
              <a:t>‹#›</a:t>
            </a:fld>
            <a:endParaRPr lang="en-IN" dirty="0"/>
          </a:p>
        </p:txBody>
      </p:sp>
    </p:spTree>
    <p:extLst>
      <p:ext uri="{BB962C8B-B14F-4D97-AF65-F5344CB8AC3E}">
        <p14:creationId xmlns:p14="http://schemas.microsoft.com/office/powerpoint/2010/main" val="3737367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chart" Target="../charts/chart5.xml"/><Relationship Id="rId5" Type="http://schemas.openxmlformats.org/officeDocument/2006/relationships/image" Target="../media/image6.png"/><Relationship Id="rId4" Type="http://schemas.openxmlformats.org/officeDocument/2006/relationships/chart" Target="../charts/chart4.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chart" Target="../charts/chart6.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chart" Target="../charts/chart9.xml"/><Relationship Id="rId5" Type="http://schemas.openxmlformats.org/officeDocument/2006/relationships/chart" Target="../charts/chart8.xml"/><Relationship Id="rId4" Type="http://schemas.openxmlformats.org/officeDocument/2006/relationships/chart" Target="../charts/chart7.xml"/></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chart" Target="../charts/chart13.xm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chart" Target="../charts/chart12.xml"/><Relationship Id="rId5" Type="http://schemas.openxmlformats.org/officeDocument/2006/relationships/chart" Target="../charts/chart11.xml"/><Relationship Id="rId4" Type="http://schemas.openxmlformats.org/officeDocument/2006/relationships/chart" Target="../charts/chart10.xml"/></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chart" Target="../charts/chart15.xml"/><Relationship Id="rId4" Type="http://schemas.openxmlformats.org/officeDocument/2006/relationships/chart" Target="../charts/chart14.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chart" Target="../charts/chart17.xml"/><Relationship Id="rId4" Type="http://schemas.openxmlformats.org/officeDocument/2006/relationships/chart" Target="../charts/chart16.xml"/></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chart" Target="../charts/chart19.xml"/><Relationship Id="rId4" Type="http://schemas.openxmlformats.org/officeDocument/2006/relationships/chart" Target="../charts/chart18.xml"/></Relationships>
</file>

<file path=ppt/slides/_rels/slide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chart" Target="../charts/chart21.xml"/><Relationship Id="rId4" Type="http://schemas.openxmlformats.org/officeDocument/2006/relationships/chart" Target="../charts/chart20.xml"/></Relationships>
</file>

<file path=ppt/slides/_rels/slide2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chart" Target="../charts/chart23.xml"/><Relationship Id="rId4" Type="http://schemas.openxmlformats.org/officeDocument/2006/relationships/chart" Target="../charts/chart22.xml"/></Relationships>
</file>

<file path=ppt/slides/_rels/slide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docs.google.com/spreadsheets/d/1cquNRqZVHuITJp_hpYnZbDyP4OpI_-Qr/edit?usp=sharing&amp;ouid=104826659982370286770&amp;rtpof=true&amp;sd=true" TargetMode="External"/></Relationships>
</file>

<file path=ppt/slides/_rels/slide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microsoft.com/office/2007/relationships/hdphoto" Target="../media/hdphoto2.wdp"/></Relationships>
</file>

<file path=ppt/slides/_rels/slide4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chart" Target="../charts/chart2.xml"/><Relationship Id="rId4"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4.emf"/><Relationship Id="rId4"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chart" Target="../charts/char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Banknote Lot · Free Stock Photo"/>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TextBox 10"/>
          <p:cNvSpPr txBox="1"/>
          <p:nvPr/>
        </p:nvSpPr>
        <p:spPr>
          <a:xfrm>
            <a:off x="255639" y="776748"/>
            <a:ext cx="11651226" cy="923330"/>
          </a:xfrm>
          <a:prstGeom prst="rect">
            <a:avLst/>
          </a:prstGeom>
          <a:noFill/>
          <a:ln>
            <a:noFill/>
          </a:ln>
          <a:effectLst>
            <a:glow rad="101600">
              <a:schemeClr val="accent2">
                <a:satMod val="175000"/>
                <a:alpha val="40000"/>
              </a:schemeClr>
            </a:glow>
            <a:outerShdw blurRad="50800" dist="38100" dir="8100000" algn="tr" rotWithShape="0">
              <a:prstClr val="black">
                <a:alpha val="40000"/>
              </a:prstClr>
            </a:outerShdw>
          </a:effectLst>
          <a:scene3d>
            <a:camera prst="orthographicFront"/>
            <a:lightRig rig="threePt" dir="t"/>
          </a:scene3d>
          <a:sp3d>
            <a:bevelT/>
          </a:sp3d>
        </p:spPr>
        <p:txBody>
          <a:bodyPr wrap="square" rtlCol="0">
            <a:spAutoFit/>
            <a:sp3d extrusionH="57150">
              <a:bevelT w="38100" h="38100"/>
            </a:sp3d>
          </a:bodyPr>
          <a:lstStyle/>
          <a:p>
            <a:pPr algn="ctr"/>
            <a:r>
              <a:rPr lang="en-IN" sz="5400" b="1" dirty="0" smtClean="0">
                <a:solidFill>
                  <a:schemeClr val="accent4">
                    <a:lumMod val="60000"/>
                    <a:lumOff val="40000"/>
                  </a:schemeClr>
                </a:solidFill>
                <a:effectLst>
                  <a:glow rad="139700">
                    <a:schemeClr val="accent2">
                      <a:satMod val="175000"/>
                      <a:alpha val="40000"/>
                    </a:schemeClr>
                  </a:glow>
                </a:effectLst>
                <a:latin typeface="Arial Rounded MT Bold" panose="020F0704030504030204" pitchFamily="34" charset="0"/>
              </a:rPr>
              <a:t>Bank Loan Case Study</a:t>
            </a:r>
            <a:endParaRPr lang="en-IN" sz="5400" b="1" dirty="0">
              <a:solidFill>
                <a:schemeClr val="accent4">
                  <a:lumMod val="60000"/>
                  <a:lumOff val="40000"/>
                </a:schemeClr>
              </a:solidFill>
              <a:effectLst>
                <a:glow rad="139700">
                  <a:schemeClr val="accent2">
                    <a:satMod val="175000"/>
                    <a:alpha val="40000"/>
                  </a:schemeClr>
                </a:glow>
              </a:effectLst>
              <a:latin typeface="Arial Rounded MT Bold" panose="020F0704030504030204" pitchFamily="34" charset="0"/>
            </a:endParaRPr>
          </a:p>
        </p:txBody>
      </p:sp>
    </p:spTree>
    <p:extLst>
      <p:ext uri="{BB962C8B-B14F-4D97-AF65-F5344CB8AC3E}">
        <p14:creationId xmlns:p14="http://schemas.microsoft.com/office/powerpoint/2010/main" val="33795938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mc:AlternateContent xmlns:mc="http://schemas.openxmlformats.org/markup-compatibility/2006" xmlns:cx="http://schemas.microsoft.com/office/drawing/2014/chartex">
        <mc:Choice Requires="cx">
          <p:graphicFrame>
            <p:nvGraphicFramePr>
              <p:cNvPr id="5" name="Chart 4"/>
              <p:cNvGraphicFramePr/>
              <p:nvPr>
                <p:extLst>
                  <p:ext uri="{D42A27DB-BD31-4B8C-83A1-F6EECF244321}">
                    <p14:modId xmlns:p14="http://schemas.microsoft.com/office/powerpoint/2010/main" val="3347032222"/>
                  </p:ext>
                </p:extLst>
              </p:nvPr>
            </p:nvGraphicFramePr>
            <p:xfrm>
              <a:off x="422635" y="648854"/>
              <a:ext cx="5774965" cy="5560291"/>
            </p:xfrm>
            <a:graphic>
              <a:graphicData uri="http://schemas.microsoft.com/office/drawing/2014/chartex">
                <c:chart xmlns:c="http://schemas.openxmlformats.org/drawingml/2006/chart" xmlns:r="http://schemas.openxmlformats.org/officeDocument/2006/relationships" r:id="rId4"/>
              </a:graphicData>
            </a:graphic>
          </p:graphicFrame>
        </mc:Choice>
        <mc:Fallback xmlns="">
          <p:pic>
            <p:nvPicPr>
              <p:cNvPr id="5" name="Chart 4"/>
              <p:cNvPicPr>
                <a:picLocks noGrp="1" noRot="1" noChangeAspect="1" noMove="1" noResize="1" noEditPoints="1" noAdjustHandles="1" noChangeArrowheads="1" noChangeShapeType="1"/>
              </p:cNvPicPr>
              <p:nvPr/>
            </p:nvPicPr>
            <p:blipFill>
              <a:blip r:embed="rId5"/>
              <a:stretch>
                <a:fillRect/>
              </a:stretch>
            </p:blipFill>
            <p:spPr>
              <a:xfrm>
                <a:off x="422635" y="648854"/>
                <a:ext cx="5774965" cy="5560291"/>
              </a:xfrm>
              <a:prstGeom prst="rect">
                <a:avLst/>
              </a:prstGeom>
            </p:spPr>
          </p:pic>
        </mc:Fallback>
      </mc:AlternateContent>
      <mc:AlternateContent xmlns:mc="http://schemas.openxmlformats.org/markup-compatibility/2006" xmlns:cx="http://schemas.microsoft.com/office/drawing/2014/chartex">
        <mc:Choice Requires="cx">
          <p:graphicFrame>
            <p:nvGraphicFramePr>
              <p:cNvPr id="7" name="Chart 6"/>
              <p:cNvGraphicFramePr/>
              <p:nvPr>
                <p:extLst>
                  <p:ext uri="{D42A27DB-BD31-4B8C-83A1-F6EECF244321}">
                    <p14:modId xmlns:p14="http://schemas.microsoft.com/office/powerpoint/2010/main" val="2563238698"/>
                  </p:ext>
                </p:extLst>
              </p:nvPr>
            </p:nvGraphicFramePr>
            <p:xfrm>
              <a:off x="6391564" y="648854"/>
              <a:ext cx="5430981" cy="5560291"/>
            </p:xfrm>
            <a:graphic>
              <a:graphicData uri="http://schemas.microsoft.com/office/drawing/2014/chartex">
                <c:chart xmlns:c="http://schemas.openxmlformats.org/drawingml/2006/chart" xmlns:r="http://schemas.openxmlformats.org/officeDocument/2006/relationships" r:id="rId6"/>
              </a:graphicData>
            </a:graphic>
          </p:graphicFrame>
        </mc:Choice>
        <mc:Fallback xmlns="">
          <p:pic>
            <p:nvPicPr>
              <p:cNvPr id="7" name="Chart 6"/>
              <p:cNvPicPr>
                <a:picLocks noGrp="1" noRot="1" noChangeAspect="1" noMove="1" noResize="1" noEditPoints="1" noAdjustHandles="1" noChangeArrowheads="1" noChangeShapeType="1"/>
              </p:cNvPicPr>
              <p:nvPr/>
            </p:nvPicPr>
            <p:blipFill>
              <a:blip r:embed="rId7"/>
              <a:stretch>
                <a:fillRect/>
              </a:stretch>
            </p:blipFill>
            <p:spPr>
              <a:xfrm>
                <a:off x="6391564" y="648854"/>
                <a:ext cx="5430981" cy="5560291"/>
              </a:xfrm>
              <a:prstGeom prst="rect">
                <a:avLst/>
              </a:prstGeom>
            </p:spPr>
          </p:pic>
        </mc:Fallback>
      </mc:AlternateContent>
    </p:spTree>
    <p:extLst>
      <p:ext uri="{BB962C8B-B14F-4D97-AF65-F5344CB8AC3E}">
        <p14:creationId xmlns:p14="http://schemas.microsoft.com/office/powerpoint/2010/main" val="33978046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mc:AlternateContent xmlns:mc="http://schemas.openxmlformats.org/markup-compatibility/2006" xmlns:cx="http://schemas.microsoft.com/office/drawing/2014/chartex">
        <mc:Choice Requires="cx">
          <p:graphicFrame>
            <p:nvGraphicFramePr>
              <p:cNvPr id="4" name="Chart 3"/>
              <p:cNvGraphicFramePr/>
              <p:nvPr>
                <p:extLst>
                  <p:ext uri="{D42A27DB-BD31-4B8C-83A1-F6EECF244321}">
                    <p14:modId xmlns:p14="http://schemas.microsoft.com/office/powerpoint/2010/main" val="656968442"/>
                  </p:ext>
                </p:extLst>
              </p:nvPr>
            </p:nvGraphicFramePr>
            <p:xfrm>
              <a:off x="527626" y="341522"/>
              <a:ext cx="5467926" cy="2968161"/>
            </p:xfrm>
            <a:graphic>
              <a:graphicData uri="http://schemas.microsoft.com/office/drawing/2014/chartex">
                <c:chart xmlns:c="http://schemas.openxmlformats.org/drawingml/2006/chart" xmlns:r="http://schemas.openxmlformats.org/officeDocument/2006/relationships" r:id="rId4"/>
              </a:graphicData>
            </a:graphic>
          </p:graphicFrame>
        </mc:Choice>
        <mc:Fallback xmlns="">
          <p:pic>
            <p:nvPicPr>
              <p:cNvPr id="4" name="Chart 3"/>
              <p:cNvPicPr>
                <a:picLocks noGrp="1" noRot="1" noChangeAspect="1" noMove="1" noResize="1" noEditPoints="1" noAdjustHandles="1" noChangeArrowheads="1" noChangeShapeType="1"/>
              </p:cNvPicPr>
              <p:nvPr/>
            </p:nvPicPr>
            <p:blipFill>
              <a:blip r:embed="rId5"/>
              <a:stretch>
                <a:fillRect/>
              </a:stretch>
            </p:blipFill>
            <p:spPr>
              <a:xfrm>
                <a:off x="527626" y="341522"/>
                <a:ext cx="5467926" cy="2968161"/>
              </a:xfrm>
              <a:prstGeom prst="rect">
                <a:avLst/>
              </a:prstGeom>
            </p:spPr>
          </p:pic>
        </mc:Fallback>
      </mc:AlternateContent>
      <p:pic>
        <p:nvPicPr>
          <p:cNvPr id="5" name="Picture 4"/>
          <p:cNvPicPr>
            <a:picLocks noChangeAspect="1"/>
          </p:cNvPicPr>
          <p:nvPr/>
        </p:nvPicPr>
        <p:blipFill>
          <a:blip r:embed="rId6"/>
          <a:stretch>
            <a:fillRect/>
          </a:stretch>
        </p:blipFill>
        <p:spPr>
          <a:xfrm>
            <a:off x="578498" y="3551595"/>
            <a:ext cx="5366182" cy="3064492"/>
          </a:xfrm>
          <a:prstGeom prst="rect">
            <a:avLst/>
          </a:prstGeom>
        </p:spPr>
      </p:pic>
      <p:sp>
        <p:nvSpPr>
          <p:cNvPr id="6" name="TextBox 5"/>
          <p:cNvSpPr txBox="1"/>
          <p:nvPr/>
        </p:nvSpPr>
        <p:spPr>
          <a:xfrm>
            <a:off x="6523178" y="1825602"/>
            <a:ext cx="5273243" cy="2585323"/>
          </a:xfrm>
          <a:prstGeom prst="rect">
            <a:avLst/>
          </a:prstGeom>
          <a:solidFill>
            <a:schemeClr val="bg1">
              <a:alpha val="75000"/>
            </a:schemeClr>
          </a:solidFill>
          <a:ln>
            <a:noFill/>
          </a:ln>
        </p:spPr>
        <p:txBody>
          <a:bodyPr wrap="square" rtlCol="0">
            <a:spAutoFit/>
          </a:bodyPr>
          <a:lstStyle/>
          <a:p>
            <a:pPr algn="just">
              <a:lnSpc>
                <a:spcPct val="150000"/>
              </a:lnSpc>
            </a:pPr>
            <a:r>
              <a:rPr lang="en-IN" dirty="0" smtClean="0"/>
              <a:t>After replacing the value, we will get the outliers common for different occupations and education levels. </a:t>
            </a:r>
          </a:p>
          <a:p>
            <a:pPr algn="just">
              <a:lnSpc>
                <a:spcPct val="150000"/>
              </a:lnSpc>
            </a:pPr>
            <a:r>
              <a:rPr lang="en-IN" dirty="0" smtClean="0"/>
              <a:t>AMT_CREDIT, AMT_ANNUITY, AMT_GOODS_PRICE have no issues with outliers. They matches with income of the Clients.</a:t>
            </a:r>
            <a:endParaRPr lang="en-IN" dirty="0"/>
          </a:p>
        </p:txBody>
      </p:sp>
    </p:spTree>
    <p:extLst>
      <p:ext uri="{BB962C8B-B14F-4D97-AF65-F5344CB8AC3E}">
        <p14:creationId xmlns:p14="http://schemas.microsoft.com/office/powerpoint/2010/main" val="31027148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pic>
        <p:nvPicPr>
          <p:cNvPr id="3" name="Picture 2"/>
          <p:cNvPicPr>
            <a:picLocks noChangeAspect="1"/>
          </p:cNvPicPr>
          <p:nvPr/>
        </p:nvPicPr>
        <p:blipFill>
          <a:blip r:embed="rId4"/>
          <a:stretch>
            <a:fillRect/>
          </a:stretch>
        </p:blipFill>
        <p:spPr>
          <a:xfrm>
            <a:off x="322588" y="423058"/>
            <a:ext cx="5828830" cy="4555342"/>
          </a:xfrm>
          <a:prstGeom prst="rect">
            <a:avLst/>
          </a:prstGeom>
        </p:spPr>
      </p:pic>
      <p:pic>
        <p:nvPicPr>
          <p:cNvPr id="4" name="Picture 3"/>
          <p:cNvPicPr>
            <a:picLocks noChangeAspect="1"/>
          </p:cNvPicPr>
          <p:nvPr/>
        </p:nvPicPr>
        <p:blipFill>
          <a:blip r:embed="rId5"/>
          <a:stretch>
            <a:fillRect/>
          </a:stretch>
        </p:blipFill>
        <p:spPr>
          <a:xfrm>
            <a:off x="6474006" y="423058"/>
            <a:ext cx="5492972" cy="4555341"/>
          </a:xfrm>
          <a:prstGeom prst="rect">
            <a:avLst/>
          </a:prstGeom>
        </p:spPr>
      </p:pic>
      <p:sp>
        <p:nvSpPr>
          <p:cNvPr id="5" name="TextBox 4"/>
          <p:cNvSpPr txBox="1"/>
          <p:nvPr/>
        </p:nvSpPr>
        <p:spPr>
          <a:xfrm>
            <a:off x="2359890" y="5563586"/>
            <a:ext cx="7583055" cy="646331"/>
          </a:xfrm>
          <a:prstGeom prst="rect">
            <a:avLst/>
          </a:prstGeom>
          <a:solidFill>
            <a:schemeClr val="bg1">
              <a:alpha val="75000"/>
            </a:schemeClr>
          </a:solidFill>
          <a:ln>
            <a:noFill/>
          </a:ln>
        </p:spPr>
        <p:txBody>
          <a:bodyPr wrap="square" rtlCol="0">
            <a:spAutoFit/>
          </a:bodyPr>
          <a:lstStyle/>
          <a:p>
            <a:r>
              <a:rPr lang="en-IN" dirty="0" smtClean="0"/>
              <a:t>CNT_CHILDREN column outliers perfectly matched with CNT_FAM_MEMBERS. So, we have no issue here.</a:t>
            </a:r>
            <a:endParaRPr lang="en-IN" dirty="0"/>
          </a:p>
        </p:txBody>
      </p:sp>
    </p:spTree>
    <p:extLst>
      <p:ext uri="{BB962C8B-B14F-4D97-AF65-F5344CB8AC3E}">
        <p14:creationId xmlns:p14="http://schemas.microsoft.com/office/powerpoint/2010/main" val="42620497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pic>
        <p:nvPicPr>
          <p:cNvPr id="3" name="Picture 2"/>
          <p:cNvPicPr>
            <a:picLocks noChangeAspect="1"/>
          </p:cNvPicPr>
          <p:nvPr/>
        </p:nvPicPr>
        <p:blipFill>
          <a:blip r:embed="rId4"/>
          <a:stretch>
            <a:fillRect/>
          </a:stretch>
        </p:blipFill>
        <p:spPr>
          <a:xfrm>
            <a:off x="420056" y="220666"/>
            <a:ext cx="5361908" cy="3067480"/>
          </a:xfrm>
          <a:prstGeom prst="rect">
            <a:avLst/>
          </a:prstGeom>
        </p:spPr>
      </p:pic>
      <p:pic>
        <p:nvPicPr>
          <p:cNvPr id="4" name="Picture 3"/>
          <p:cNvPicPr>
            <a:picLocks noChangeAspect="1"/>
          </p:cNvPicPr>
          <p:nvPr/>
        </p:nvPicPr>
        <p:blipFill>
          <a:blip r:embed="rId5"/>
          <a:stretch>
            <a:fillRect/>
          </a:stretch>
        </p:blipFill>
        <p:spPr>
          <a:xfrm>
            <a:off x="6202020" y="220666"/>
            <a:ext cx="5474682" cy="3027579"/>
          </a:xfrm>
          <a:prstGeom prst="rect">
            <a:avLst/>
          </a:prstGeom>
        </p:spPr>
      </p:pic>
      <p:pic>
        <p:nvPicPr>
          <p:cNvPr id="5" name="Picture 4"/>
          <p:cNvPicPr>
            <a:picLocks noChangeAspect="1"/>
          </p:cNvPicPr>
          <p:nvPr/>
        </p:nvPicPr>
        <p:blipFill>
          <a:blip r:embed="rId6"/>
          <a:stretch>
            <a:fillRect/>
          </a:stretch>
        </p:blipFill>
        <p:spPr>
          <a:xfrm>
            <a:off x="420056" y="3508812"/>
            <a:ext cx="5361907" cy="3165284"/>
          </a:xfrm>
          <a:prstGeom prst="rect">
            <a:avLst/>
          </a:prstGeom>
        </p:spPr>
      </p:pic>
      <p:sp>
        <p:nvSpPr>
          <p:cNvPr id="6" name="TextBox 5"/>
          <p:cNvSpPr txBox="1"/>
          <p:nvPr/>
        </p:nvSpPr>
        <p:spPr>
          <a:xfrm>
            <a:off x="6202019" y="3483462"/>
            <a:ext cx="5474683" cy="3139321"/>
          </a:xfrm>
          <a:prstGeom prst="rect">
            <a:avLst/>
          </a:prstGeom>
          <a:solidFill>
            <a:schemeClr val="bg1">
              <a:alpha val="75000"/>
            </a:schemeClr>
          </a:solidFill>
          <a:ln>
            <a:noFill/>
          </a:ln>
        </p:spPr>
        <p:txBody>
          <a:bodyPr wrap="square" rtlCol="0">
            <a:spAutoFit/>
          </a:bodyPr>
          <a:lstStyle/>
          <a:p>
            <a:pPr marL="285750" indent="-285750" algn="just">
              <a:buFont typeface="Times New Roman" panose="02020603050405020304" pitchFamily="18" charset="0"/>
              <a:buChar char="⁎"/>
            </a:pPr>
            <a:r>
              <a:rPr lang="en-US" dirty="0"/>
              <a:t>As these are the columns started before applying for the loan. So, there are in negative values as 0 day being the day they applied for loan. </a:t>
            </a:r>
            <a:endParaRPr lang="en-US" dirty="0" smtClean="0"/>
          </a:p>
          <a:p>
            <a:pPr marL="285750" indent="-285750" algn="just">
              <a:buFont typeface="Times New Roman" panose="02020603050405020304" pitchFamily="18" charset="0"/>
              <a:buChar char="⁎"/>
            </a:pPr>
            <a:r>
              <a:rPr lang="en-US" dirty="0"/>
              <a:t>But in DAYS_EMPLOYED Column we have positive values i.e., </a:t>
            </a:r>
            <a:r>
              <a:rPr lang="en-US" u="sng" dirty="0"/>
              <a:t>365243 days which is impossible because it will be 1000 years.</a:t>
            </a:r>
            <a:r>
              <a:rPr lang="en-US" dirty="0"/>
              <a:t> It seems there is a typing mistake. So I am going to replace it with the median value of the column</a:t>
            </a:r>
            <a:r>
              <a:rPr lang="en-US" dirty="0" smtClean="0"/>
              <a:t>.</a:t>
            </a:r>
          </a:p>
          <a:p>
            <a:pPr marL="285750" indent="-285750" algn="just">
              <a:buFont typeface="Times New Roman" panose="02020603050405020304" pitchFamily="18" charset="0"/>
              <a:buChar char="⁎"/>
            </a:pPr>
            <a:r>
              <a:rPr lang="en-US" i="1" dirty="0"/>
              <a:t>Median of </a:t>
            </a:r>
            <a:r>
              <a:rPr lang="en-US" i="1" dirty="0" smtClean="0"/>
              <a:t>DAYS_EMPLOYED :</a:t>
            </a:r>
            <a:r>
              <a:rPr lang="en-US" dirty="0" smtClean="0"/>
              <a:t> -1221.</a:t>
            </a:r>
          </a:p>
          <a:p>
            <a:pPr marL="285750" indent="-285750" algn="just">
              <a:buFont typeface="Times New Roman" panose="02020603050405020304" pitchFamily="18" charset="0"/>
              <a:buChar char="⁎"/>
            </a:pPr>
            <a:r>
              <a:rPr lang="en-US" dirty="0" smtClean="0"/>
              <a:t>Second Box chart shows that extreme value is removed and we have no issue with them. </a:t>
            </a:r>
            <a:endParaRPr lang="en-IN" dirty="0" smtClean="0"/>
          </a:p>
        </p:txBody>
      </p:sp>
      <p:cxnSp>
        <p:nvCxnSpPr>
          <p:cNvPr id="10" name="Straight Arrow Connector 9"/>
          <p:cNvCxnSpPr/>
          <p:nvPr/>
        </p:nvCxnSpPr>
        <p:spPr>
          <a:xfrm flipV="1">
            <a:off x="9448800" y="849745"/>
            <a:ext cx="840509" cy="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0345696" y="722787"/>
            <a:ext cx="637309" cy="253916"/>
          </a:xfrm>
          <a:prstGeom prst="rect">
            <a:avLst/>
          </a:prstGeom>
          <a:noFill/>
        </p:spPr>
        <p:txBody>
          <a:bodyPr wrap="square" rtlCol="0">
            <a:spAutoFit/>
          </a:bodyPr>
          <a:lstStyle/>
          <a:p>
            <a:r>
              <a:rPr lang="en-IN" sz="1050" b="1" dirty="0" smtClean="0"/>
              <a:t>36,5243</a:t>
            </a:r>
            <a:endParaRPr lang="en-IN" sz="1050" b="1" dirty="0"/>
          </a:p>
        </p:txBody>
      </p:sp>
    </p:spTree>
    <p:extLst>
      <p:ext uri="{BB962C8B-B14F-4D97-AF65-F5344CB8AC3E}">
        <p14:creationId xmlns:p14="http://schemas.microsoft.com/office/powerpoint/2010/main" val="342376778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pic>
        <p:nvPicPr>
          <p:cNvPr id="3" name="Picture 2"/>
          <p:cNvPicPr>
            <a:picLocks noChangeAspect="1"/>
          </p:cNvPicPr>
          <p:nvPr/>
        </p:nvPicPr>
        <p:blipFill>
          <a:blip r:embed="rId4"/>
          <a:stretch>
            <a:fillRect/>
          </a:stretch>
        </p:blipFill>
        <p:spPr>
          <a:xfrm>
            <a:off x="236342" y="482892"/>
            <a:ext cx="5895343" cy="3939645"/>
          </a:xfrm>
          <a:prstGeom prst="rect">
            <a:avLst/>
          </a:prstGeom>
        </p:spPr>
      </p:pic>
      <p:pic>
        <p:nvPicPr>
          <p:cNvPr id="4" name="Picture 3"/>
          <p:cNvPicPr>
            <a:picLocks noChangeAspect="1"/>
          </p:cNvPicPr>
          <p:nvPr/>
        </p:nvPicPr>
        <p:blipFill>
          <a:blip r:embed="rId5"/>
          <a:stretch>
            <a:fillRect/>
          </a:stretch>
        </p:blipFill>
        <p:spPr>
          <a:xfrm>
            <a:off x="6412308" y="482892"/>
            <a:ext cx="5499069" cy="3939645"/>
          </a:xfrm>
          <a:prstGeom prst="rect">
            <a:avLst/>
          </a:prstGeom>
        </p:spPr>
      </p:pic>
      <p:sp>
        <p:nvSpPr>
          <p:cNvPr id="5" name="TextBox 4"/>
          <p:cNvSpPr txBox="1"/>
          <p:nvPr/>
        </p:nvSpPr>
        <p:spPr>
          <a:xfrm>
            <a:off x="1528618" y="4905428"/>
            <a:ext cx="9134764" cy="1338828"/>
          </a:xfrm>
          <a:prstGeom prst="rect">
            <a:avLst/>
          </a:prstGeom>
          <a:solidFill>
            <a:schemeClr val="bg1">
              <a:alpha val="75000"/>
            </a:schemeClr>
          </a:solidFill>
          <a:ln>
            <a:noFill/>
          </a:ln>
        </p:spPr>
        <p:txBody>
          <a:bodyPr wrap="square" rtlCol="0">
            <a:spAutoFit/>
          </a:bodyPr>
          <a:lstStyle/>
          <a:p>
            <a:pPr algn="just">
              <a:lnSpc>
                <a:spcPct val="150000"/>
              </a:lnSpc>
            </a:pPr>
            <a:r>
              <a:rPr lang="en-US" dirty="0"/>
              <a:t>The remaining columns DAYS_REGISTRATION i.e., days before the </a:t>
            </a:r>
            <a:r>
              <a:rPr lang="en-US" dirty="0" smtClean="0"/>
              <a:t>client </a:t>
            </a:r>
            <a:r>
              <a:rPr lang="en-US" dirty="0"/>
              <a:t>changed his application and the column DAYS_ID_PUBLISH Where the </a:t>
            </a:r>
            <a:r>
              <a:rPr lang="en-US" dirty="0" smtClean="0"/>
              <a:t>client </a:t>
            </a:r>
            <a:r>
              <a:rPr lang="en-US" dirty="0"/>
              <a:t>changes their ID doesn't have any changes and outliers seems to be the correct data. </a:t>
            </a:r>
            <a:endParaRPr lang="en-IN" dirty="0"/>
          </a:p>
        </p:txBody>
      </p:sp>
    </p:spTree>
    <p:extLst>
      <p:ext uri="{BB962C8B-B14F-4D97-AF65-F5344CB8AC3E}">
        <p14:creationId xmlns:p14="http://schemas.microsoft.com/office/powerpoint/2010/main" val="20616968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618836" y="249382"/>
            <a:ext cx="10954327" cy="3877985"/>
          </a:xfrm>
          <a:prstGeom prst="rect">
            <a:avLst/>
          </a:prstGeom>
          <a:noFill/>
        </p:spPr>
        <p:txBody>
          <a:bodyPr wrap="square" rtlCol="0">
            <a:spAutoFit/>
          </a:bodyPr>
          <a:lstStyle/>
          <a:p>
            <a:pPr algn="just">
              <a:lnSpc>
                <a:spcPct val="150000"/>
              </a:lnSpc>
            </a:pPr>
            <a:r>
              <a:rPr lang="en-IN" sz="2000" b="1" dirty="0" smtClean="0">
                <a:solidFill>
                  <a:schemeClr val="accent4">
                    <a:lumMod val="50000"/>
                  </a:schemeClr>
                </a:solidFill>
              </a:rPr>
              <a:t>C. Analyze Data Imbalance: </a:t>
            </a:r>
            <a:r>
              <a:rPr lang="en-IN" dirty="0" smtClean="0"/>
              <a:t>A classification dataset with skewed class proportions is called imbalanced. </a:t>
            </a:r>
            <a:r>
              <a:rPr lang="en-US" dirty="0" smtClean="0"/>
              <a:t>Data </a:t>
            </a:r>
            <a:r>
              <a:rPr lang="en-US" dirty="0"/>
              <a:t>imbalance can affect the accuracy of the analysis, especially for binary classification problems</a:t>
            </a:r>
            <a:r>
              <a:rPr lang="en-US" dirty="0" smtClean="0"/>
              <a:t>. Determining if there is data imbalance in the loan application dataset. Bar chart to visualize the distribution of the target variable.</a:t>
            </a:r>
          </a:p>
          <a:p>
            <a:pPr algn="just">
              <a:lnSpc>
                <a:spcPct val="150000"/>
              </a:lnSpc>
            </a:pPr>
            <a:r>
              <a:rPr lang="en-US" dirty="0" smtClean="0"/>
              <a:t>Classes that make up a large proportion of the dataset are called “Majority classes” and smaller proportion classes are called “Minority Classes”</a:t>
            </a:r>
            <a:endParaRPr lang="en-IN" dirty="0" smtClean="0"/>
          </a:p>
          <a:p>
            <a:pPr algn="just">
              <a:lnSpc>
                <a:spcPct val="150000"/>
              </a:lnSpc>
            </a:pPr>
            <a:r>
              <a:rPr lang="en-US" dirty="0" smtClean="0"/>
              <a:t>TARGET column have two values:</a:t>
            </a:r>
          </a:p>
          <a:p>
            <a:pPr marL="285750" indent="-285750" algn="just">
              <a:lnSpc>
                <a:spcPct val="150000"/>
              </a:lnSpc>
              <a:buFont typeface="Times New Roman" panose="02020603050405020304" pitchFamily="18" charset="0"/>
              <a:buChar char="⁎"/>
            </a:pPr>
            <a:r>
              <a:rPr lang="en-US" dirty="0" smtClean="0"/>
              <a:t>0 - Clients with no payment difficulties </a:t>
            </a:r>
          </a:p>
          <a:p>
            <a:pPr marL="285750" indent="-285750" algn="just">
              <a:lnSpc>
                <a:spcPct val="150000"/>
              </a:lnSpc>
              <a:buFont typeface="Times New Roman" panose="02020603050405020304" pitchFamily="18" charset="0"/>
              <a:buChar char="⁎"/>
            </a:pPr>
            <a:r>
              <a:rPr lang="en-US" dirty="0" smtClean="0"/>
              <a:t>1 – Clients with Payment difficulties i.e., he/she who had late payments more than X days.</a:t>
            </a:r>
          </a:p>
          <a:p>
            <a:pPr algn="just">
              <a:lnSpc>
                <a:spcPct val="150000"/>
              </a:lnSpc>
            </a:pPr>
            <a:r>
              <a:rPr lang="en-US" dirty="0" smtClean="0"/>
              <a:t>We can check for data imbalance with following table,</a:t>
            </a:r>
          </a:p>
        </p:txBody>
      </p:sp>
      <p:graphicFrame>
        <p:nvGraphicFramePr>
          <p:cNvPr id="8" name="Table 7"/>
          <p:cNvGraphicFramePr>
            <a:graphicFrameLocks noGrp="1"/>
          </p:cNvGraphicFramePr>
          <p:nvPr>
            <p:extLst>
              <p:ext uri="{D42A27DB-BD31-4B8C-83A1-F6EECF244321}">
                <p14:modId xmlns:p14="http://schemas.microsoft.com/office/powerpoint/2010/main" val="48126631"/>
              </p:ext>
            </p:extLst>
          </p:nvPr>
        </p:nvGraphicFramePr>
        <p:xfrm>
          <a:off x="3008746" y="4256676"/>
          <a:ext cx="5435600" cy="1737360"/>
        </p:xfrm>
        <a:graphic>
          <a:graphicData uri="http://schemas.openxmlformats.org/drawingml/2006/table">
            <a:tbl>
              <a:tblPr>
                <a:tableStyleId>{5C22544A-7EE6-4342-B048-85BDC9FD1C3A}</a:tableStyleId>
              </a:tblPr>
              <a:tblGrid>
                <a:gridCol w="2671618">
                  <a:extLst>
                    <a:ext uri="{9D8B030D-6E8A-4147-A177-3AD203B41FA5}">
                      <a16:colId xmlns:a16="http://schemas.microsoft.com/office/drawing/2014/main" val="1750344714"/>
                    </a:ext>
                  </a:extLst>
                </a:gridCol>
                <a:gridCol w="2763982">
                  <a:extLst>
                    <a:ext uri="{9D8B030D-6E8A-4147-A177-3AD203B41FA5}">
                      <a16:colId xmlns:a16="http://schemas.microsoft.com/office/drawing/2014/main" val="3855086908"/>
                    </a:ext>
                  </a:extLst>
                </a:gridCol>
              </a:tblGrid>
              <a:tr h="304800">
                <a:tc>
                  <a:txBody>
                    <a:bodyPr/>
                    <a:lstStyle/>
                    <a:p>
                      <a:pPr algn="l" fontAlgn="ctr"/>
                      <a:r>
                        <a:rPr lang="en-IN" dirty="0">
                          <a:effectLst/>
                        </a:rPr>
                        <a:t>Degree of imbalance</a:t>
                      </a:r>
                    </a:p>
                  </a:txBody>
                  <a:tcPr anchor="ctr"/>
                </a:tc>
                <a:tc>
                  <a:txBody>
                    <a:bodyPr/>
                    <a:lstStyle/>
                    <a:p>
                      <a:pPr algn="l" fontAlgn="ctr"/>
                      <a:r>
                        <a:rPr lang="en-IN" dirty="0">
                          <a:effectLst/>
                        </a:rPr>
                        <a:t>Proportion of Minority Class</a:t>
                      </a:r>
                    </a:p>
                  </a:txBody>
                  <a:tcPr anchor="ctr"/>
                </a:tc>
                <a:extLst>
                  <a:ext uri="{0D108BD9-81ED-4DB2-BD59-A6C34878D82A}">
                    <a16:rowId xmlns:a16="http://schemas.microsoft.com/office/drawing/2014/main" val="2803192804"/>
                  </a:ext>
                </a:extLst>
              </a:tr>
              <a:tr h="0">
                <a:tc>
                  <a:txBody>
                    <a:bodyPr/>
                    <a:lstStyle/>
                    <a:p>
                      <a:pPr algn="l" fontAlgn="t"/>
                      <a:r>
                        <a:rPr lang="en-IN" dirty="0">
                          <a:effectLst/>
                        </a:rPr>
                        <a:t>Mild</a:t>
                      </a:r>
                    </a:p>
                  </a:txBody>
                  <a:tcPr/>
                </a:tc>
                <a:tc>
                  <a:txBody>
                    <a:bodyPr/>
                    <a:lstStyle/>
                    <a:p>
                      <a:pPr algn="l" fontAlgn="t"/>
                      <a:r>
                        <a:rPr lang="en-US" dirty="0">
                          <a:effectLst/>
                        </a:rPr>
                        <a:t>20-40% of the data set</a:t>
                      </a:r>
                    </a:p>
                  </a:txBody>
                  <a:tcPr/>
                </a:tc>
                <a:extLst>
                  <a:ext uri="{0D108BD9-81ED-4DB2-BD59-A6C34878D82A}">
                    <a16:rowId xmlns:a16="http://schemas.microsoft.com/office/drawing/2014/main" val="4193215221"/>
                  </a:ext>
                </a:extLst>
              </a:tr>
              <a:tr h="0">
                <a:tc>
                  <a:txBody>
                    <a:bodyPr/>
                    <a:lstStyle/>
                    <a:p>
                      <a:pPr algn="l" fontAlgn="t"/>
                      <a:r>
                        <a:rPr lang="en-IN" dirty="0">
                          <a:effectLst/>
                        </a:rPr>
                        <a:t>Moderate</a:t>
                      </a:r>
                    </a:p>
                  </a:txBody>
                  <a:tcPr/>
                </a:tc>
                <a:tc>
                  <a:txBody>
                    <a:bodyPr/>
                    <a:lstStyle/>
                    <a:p>
                      <a:pPr algn="l" fontAlgn="t"/>
                      <a:r>
                        <a:rPr lang="en-US" dirty="0">
                          <a:effectLst/>
                        </a:rPr>
                        <a:t>1-20% of the data set</a:t>
                      </a:r>
                    </a:p>
                  </a:txBody>
                  <a:tcPr/>
                </a:tc>
                <a:extLst>
                  <a:ext uri="{0D108BD9-81ED-4DB2-BD59-A6C34878D82A}">
                    <a16:rowId xmlns:a16="http://schemas.microsoft.com/office/drawing/2014/main" val="3117134557"/>
                  </a:ext>
                </a:extLst>
              </a:tr>
              <a:tr h="0">
                <a:tc>
                  <a:txBody>
                    <a:bodyPr/>
                    <a:lstStyle/>
                    <a:p>
                      <a:pPr algn="l" fontAlgn="t"/>
                      <a:r>
                        <a:rPr lang="en-IN" dirty="0">
                          <a:effectLst/>
                        </a:rPr>
                        <a:t>Extreme</a:t>
                      </a:r>
                    </a:p>
                  </a:txBody>
                  <a:tcPr/>
                </a:tc>
                <a:tc>
                  <a:txBody>
                    <a:bodyPr/>
                    <a:lstStyle/>
                    <a:p>
                      <a:pPr algn="l" fontAlgn="t"/>
                      <a:r>
                        <a:rPr lang="en-US" dirty="0">
                          <a:effectLst/>
                        </a:rPr>
                        <a:t>&lt;1% of the data set</a:t>
                      </a:r>
                    </a:p>
                  </a:txBody>
                  <a:tcPr/>
                </a:tc>
                <a:extLst>
                  <a:ext uri="{0D108BD9-81ED-4DB2-BD59-A6C34878D82A}">
                    <a16:rowId xmlns:a16="http://schemas.microsoft.com/office/drawing/2014/main" val="3477330478"/>
                  </a:ext>
                </a:extLst>
              </a:tr>
            </a:tbl>
          </a:graphicData>
        </a:graphic>
      </p:graphicFrame>
    </p:spTree>
    <p:extLst>
      <p:ext uri="{BB962C8B-B14F-4D97-AF65-F5344CB8AC3E}">
        <p14:creationId xmlns:p14="http://schemas.microsoft.com/office/powerpoint/2010/main" val="16011347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4" name="Chart 3"/>
          <p:cNvGraphicFramePr>
            <a:graphicFrameLocks/>
          </p:cNvGraphicFramePr>
          <p:nvPr>
            <p:extLst>
              <p:ext uri="{D42A27DB-BD31-4B8C-83A1-F6EECF244321}">
                <p14:modId xmlns:p14="http://schemas.microsoft.com/office/powerpoint/2010/main" val="891782049"/>
              </p:ext>
            </p:extLst>
          </p:nvPr>
        </p:nvGraphicFramePr>
        <p:xfrm>
          <a:off x="325514" y="768497"/>
          <a:ext cx="4163360" cy="257492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Chart 4"/>
          <p:cNvGraphicFramePr>
            <a:graphicFrameLocks/>
          </p:cNvGraphicFramePr>
          <p:nvPr>
            <p:extLst>
              <p:ext uri="{D42A27DB-BD31-4B8C-83A1-F6EECF244321}">
                <p14:modId xmlns:p14="http://schemas.microsoft.com/office/powerpoint/2010/main" val="3642302757"/>
              </p:ext>
            </p:extLst>
          </p:nvPr>
        </p:nvGraphicFramePr>
        <p:xfrm>
          <a:off x="4488874" y="768497"/>
          <a:ext cx="4064000" cy="257492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 name="Chart 5"/>
          <p:cNvGraphicFramePr>
            <a:graphicFrameLocks/>
          </p:cNvGraphicFramePr>
          <p:nvPr>
            <p:extLst>
              <p:ext uri="{D42A27DB-BD31-4B8C-83A1-F6EECF244321}">
                <p14:modId xmlns:p14="http://schemas.microsoft.com/office/powerpoint/2010/main" val="173096473"/>
              </p:ext>
            </p:extLst>
          </p:nvPr>
        </p:nvGraphicFramePr>
        <p:xfrm>
          <a:off x="8552874" y="768497"/>
          <a:ext cx="3343562" cy="2574926"/>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p:cNvSpPr txBox="1"/>
          <p:nvPr/>
        </p:nvSpPr>
        <p:spPr>
          <a:xfrm>
            <a:off x="748145" y="3888509"/>
            <a:ext cx="11148291" cy="2542363"/>
          </a:xfrm>
          <a:prstGeom prst="rect">
            <a:avLst/>
          </a:prstGeom>
          <a:solidFill>
            <a:schemeClr val="bg1">
              <a:alpha val="75000"/>
            </a:schemeClr>
          </a:solidFill>
        </p:spPr>
        <p:txBody>
          <a:bodyPr wrap="square" rtlCol="0">
            <a:spAutoFit/>
          </a:bodyPr>
          <a:lstStyle/>
          <a:p>
            <a:pPr marL="285750" indent="-285750" algn="just">
              <a:lnSpc>
                <a:spcPct val="150000"/>
              </a:lnSpc>
              <a:buFont typeface="Times New Roman" panose="02020603050405020304" pitchFamily="18" charset="0"/>
              <a:buChar char="⁎"/>
            </a:pPr>
            <a:r>
              <a:rPr lang="en-IN" b="1" i="1" dirty="0" smtClean="0"/>
              <a:t>Target:</a:t>
            </a:r>
            <a:r>
              <a:rPr lang="en-IN" dirty="0" smtClean="0"/>
              <a:t> We can see that clients with payment difficulties are lesser proportion i.e., 8.05% only. So, it is a minority class in the dataset and moderate degree of imbalance.</a:t>
            </a:r>
          </a:p>
          <a:p>
            <a:pPr marL="285750" indent="-285750" algn="just">
              <a:lnSpc>
                <a:spcPct val="150000"/>
              </a:lnSpc>
              <a:buFont typeface="Times New Roman" panose="02020603050405020304" pitchFamily="18" charset="0"/>
              <a:buChar char="⁎"/>
            </a:pPr>
            <a:r>
              <a:rPr lang="en-IN" b="1" i="1" dirty="0" smtClean="0"/>
              <a:t>Contract_type:</a:t>
            </a:r>
            <a:r>
              <a:rPr lang="en-IN" dirty="0" smtClean="0"/>
              <a:t> Revolving loans are the minority class in this about 9.45% of the total loans. It also have moderate degree of imbalance.</a:t>
            </a:r>
          </a:p>
          <a:p>
            <a:pPr marL="285750" indent="-285750" algn="just">
              <a:lnSpc>
                <a:spcPct val="150000"/>
              </a:lnSpc>
              <a:buFont typeface="Times New Roman" panose="02020603050405020304" pitchFamily="18" charset="0"/>
              <a:buChar char="⁎"/>
            </a:pPr>
            <a:r>
              <a:rPr lang="en-IN" b="1" i="1" dirty="0" smtClean="0"/>
              <a:t>Gender: </a:t>
            </a:r>
            <a:r>
              <a:rPr lang="en-IN" dirty="0" smtClean="0"/>
              <a:t>Here the female proportion is more than males which makes it a minority class and only mild degree of imbalance. </a:t>
            </a:r>
          </a:p>
        </p:txBody>
      </p:sp>
    </p:spTree>
    <p:extLst>
      <p:ext uri="{BB962C8B-B14F-4D97-AF65-F5344CB8AC3E}">
        <p14:creationId xmlns:p14="http://schemas.microsoft.com/office/powerpoint/2010/main" val="34265454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7" name="TextBox 6"/>
          <p:cNvSpPr txBox="1"/>
          <p:nvPr/>
        </p:nvSpPr>
        <p:spPr>
          <a:xfrm>
            <a:off x="766618" y="1496291"/>
            <a:ext cx="10658764" cy="3508653"/>
          </a:xfrm>
          <a:prstGeom prst="rect">
            <a:avLst/>
          </a:prstGeom>
          <a:solidFill>
            <a:schemeClr val="bg1">
              <a:alpha val="75000"/>
            </a:schemeClr>
          </a:solidFill>
          <a:ln>
            <a:noFill/>
          </a:ln>
        </p:spPr>
        <p:txBody>
          <a:bodyPr wrap="square" rtlCol="0">
            <a:spAutoFit/>
          </a:bodyPr>
          <a:lstStyle/>
          <a:p>
            <a:pPr algn="just">
              <a:lnSpc>
                <a:spcPct val="150000"/>
              </a:lnSpc>
            </a:pPr>
            <a:r>
              <a:rPr lang="en-IN" sz="2000" b="1" dirty="0" smtClean="0">
                <a:solidFill>
                  <a:schemeClr val="accent4">
                    <a:lumMod val="50000"/>
                  </a:schemeClr>
                </a:solidFill>
              </a:rPr>
              <a:t>D. Perform Univariate, Segmented univariate, Bivariate Analysis:</a:t>
            </a:r>
          </a:p>
          <a:p>
            <a:pPr algn="just">
              <a:lnSpc>
                <a:spcPct val="150000"/>
              </a:lnSpc>
            </a:pPr>
            <a:r>
              <a:rPr lang="en-IN" sz="2000" b="1" dirty="0" smtClean="0"/>
              <a:t> </a:t>
            </a:r>
            <a:r>
              <a:rPr lang="en-US" dirty="0"/>
              <a:t>To gain insights into the driving factors of loan default, it is important to conduct various analyses on consumer and loan attributes</a:t>
            </a:r>
            <a:r>
              <a:rPr lang="en-US" dirty="0" smtClean="0"/>
              <a:t>. </a:t>
            </a:r>
          </a:p>
          <a:p>
            <a:pPr marL="400050" indent="-400050" algn="just">
              <a:lnSpc>
                <a:spcPct val="150000"/>
              </a:lnSpc>
              <a:buAutoNum type="romanLcPeriod"/>
            </a:pPr>
            <a:r>
              <a:rPr lang="en-US" b="1" i="1" dirty="0" smtClean="0"/>
              <a:t>Univariate Analysis: </a:t>
            </a:r>
            <a:r>
              <a:rPr lang="en-US" dirty="0"/>
              <a:t>Perform univariate analysis to understand the distribution of individual </a:t>
            </a:r>
            <a:r>
              <a:rPr lang="en-US" dirty="0" smtClean="0"/>
              <a:t>variables. Univariate Involves the measurement or observation of a single characteristic  or a single attribute in the dataset. </a:t>
            </a:r>
            <a:r>
              <a:rPr lang="en-US" dirty="0"/>
              <a:t>It does not explore relationships between variables or attempt to identify causes</a:t>
            </a:r>
            <a:r>
              <a:rPr lang="en-US" dirty="0" smtClean="0"/>
              <a:t>. </a:t>
            </a:r>
          </a:p>
          <a:p>
            <a:pPr algn="just">
              <a:lnSpc>
                <a:spcPct val="150000"/>
              </a:lnSpc>
            </a:pPr>
            <a:r>
              <a:rPr lang="en-US" dirty="0" smtClean="0"/>
              <a:t>Histograms</a:t>
            </a:r>
            <a:r>
              <a:rPr lang="en-US" dirty="0"/>
              <a:t>, box plots, and other graphical representations are often used to visually represent the distribution of the single variable.</a:t>
            </a:r>
            <a:endParaRPr lang="en-IN" b="1" i="1" dirty="0"/>
          </a:p>
        </p:txBody>
      </p:sp>
    </p:spTree>
    <p:extLst>
      <p:ext uri="{BB962C8B-B14F-4D97-AF65-F5344CB8AC3E}">
        <p14:creationId xmlns:p14="http://schemas.microsoft.com/office/powerpoint/2010/main" val="35951578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5" name="Chart 4"/>
          <p:cNvGraphicFramePr>
            <a:graphicFrameLocks/>
          </p:cNvGraphicFramePr>
          <p:nvPr>
            <p:extLst>
              <p:ext uri="{D42A27DB-BD31-4B8C-83A1-F6EECF244321}">
                <p14:modId xmlns:p14="http://schemas.microsoft.com/office/powerpoint/2010/main" val="377969983"/>
              </p:ext>
            </p:extLst>
          </p:nvPr>
        </p:nvGraphicFramePr>
        <p:xfrm>
          <a:off x="507274" y="591560"/>
          <a:ext cx="3233161" cy="257016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p:cNvGraphicFramePr>
            <a:graphicFrameLocks/>
          </p:cNvGraphicFramePr>
          <p:nvPr>
            <p:extLst>
              <p:ext uri="{D42A27DB-BD31-4B8C-83A1-F6EECF244321}">
                <p14:modId xmlns:p14="http://schemas.microsoft.com/office/powerpoint/2010/main" val="448957887"/>
              </p:ext>
            </p:extLst>
          </p:nvPr>
        </p:nvGraphicFramePr>
        <p:xfrm>
          <a:off x="3916937" y="591560"/>
          <a:ext cx="3712298" cy="25701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1" name="Chart 10"/>
          <p:cNvGraphicFramePr>
            <a:graphicFrameLocks/>
          </p:cNvGraphicFramePr>
          <p:nvPr>
            <p:extLst>
              <p:ext uri="{D42A27DB-BD31-4B8C-83A1-F6EECF244321}">
                <p14:modId xmlns:p14="http://schemas.microsoft.com/office/powerpoint/2010/main" val="1237555270"/>
              </p:ext>
            </p:extLst>
          </p:nvPr>
        </p:nvGraphicFramePr>
        <p:xfrm>
          <a:off x="7916573" y="591560"/>
          <a:ext cx="3702771" cy="25701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Chart 11"/>
          <p:cNvGraphicFramePr>
            <a:graphicFrameLocks/>
          </p:cNvGraphicFramePr>
          <p:nvPr>
            <p:extLst>
              <p:ext uri="{D42A27DB-BD31-4B8C-83A1-F6EECF244321}">
                <p14:modId xmlns:p14="http://schemas.microsoft.com/office/powerpoint/2010/main" val="2050940175"/>
              </p:ext>
            </p:extLst>
          </p:nvPr>
        </p:nvGraphicFramePr>
        <p:xfrm>
          <a:off x="507275" y="3637394"/>
          <a:ext cx="3233161" cy="2744934"/>
        </p:xfrm>
        <a:graphic>
          <a:graphicData uri="http://schemas.openxmlformats.org/drawingml/2006/chart">
            <c:chart xmlns:c="http://schemas.openxmlformats.org/drawingml/2006/chart" xmlns:r="http://schemas.openxmlformats.org/officeDocument/2006/relationships" r:id="rId7"/>
          </a:graphicData>
        </a:graphic>
      </p:graphicFrame>
      <p:sp>
        <p:nvSpPr>
          <p:cNvPr id="13" name="TextBox 12"/>
          <p:cNvSpPr txBox="1"/>
          <p:nvPr/>
        </p:nvSpPr>
        <p:spPr>
          <a:xfrm>
            <a:off x="4096325" y="3323181"/>
            <a:ext cx="7827819" cy="3416320"/>
          </a:xfrm>
          <a:prstGeom prst="rect">
            <a:avLst/>
          </a:prstGeom>
          <a:solidFill>
            <a:schemeClr val="bg1">
              <a:alpha val="75000"/>
            </a:schemeClr>
          </a:solidFill>
          <a:ln>
            <a:noFill/>
          </a:ln>
        </p:spPr>
        <p:txBody>
          <a:bodyPr wrap="square" rtlCol="0">
            <a:spAutoFit/>
          </a:bodyPr>
          <a:lstStyle/>
          <a:p>
            <a:pPr marL="285750" indent="-285750" algn="just">
              <a:lnSpc>
                <a:spcPct val="150000"/>
              </a:lnSpc>
              <a:buFont typeface="Times New Roman" panose="02020603050405020304" pitchFamily="18" charset="0"/>
              <a:buChar char="⁎"/>
            </a:pPr>
            <a:r>
              <a:rPr lang="en-US" dirty="0" smtClean="0"/>
              <a:t>Here, Cash loans are more than the revolving loans. Most of the clients want cash in hand rather then borrowing at a approved limit.</a:t>
            </a:r>
          </a:p>
          <a:p>
            <a:pPr marL="285750" indent="-285750" algn="just">
              <a:lnSpc>
                <a:spcPct val="150000"/>
              </a:lnSpc>
              <a:buFont typeface="Times New Roman" panose="02020603050405020304" pitchFamily="18" charset="0"/>
              <a:buChar char="⁎"/>
            </a:pPr>
            <a:r>
              <a:rPr lang="en-US" dirty="0" smtClean="0"/>
              <a:t>More Females clients than Males clients.</a:t>
            </a:r>
          </a:p>
          <a:p>
            <a:pPr marL="285750" indent="-285750" algn="just">
              <a:lnSpc>
                <a:spcPct val="150000"/>
              </a:lnSpc>
              <a:buFont typeface="Times New Roman" panose="02020603050405020304" pitchFamily="18" charset="0"/>
              <a:buChar char="⁎"/>
            </a:pPr>
            <a:r>
              <a:rPr lang="en-US" dirty="0"/>
              <a:t>Majority of the applicants doesn't own a </a:t>
            </a:r>
            <a:r>
              <a:rPr lang="en-US" dirty="0" smtClean="0"/>
              <a:t>car.</a:t>
            </a:r>
          </a:p>
          <a:p>
            <a:pPr marL="285750" indent="-285750" algn="just">
              <a:lnSpc>
                <a:spcPct val="150000"/>
              </a:lnSpc>
              <a:buFont typeface="Times New Roman" panose="02020603050405020304" pitchFamily="18" charset="0"/>
              <a:buChar char="⁎"/>
            </a:pPr>
            <a:r>
              <a:rPr lang="en-US" dirty="0"/>
              <a:t>Many clients have their own houses or flats and this can be kept as surety but need </a:t>
            </a:r>
            <a:r>
              <a:rPr lang="en-US" dirty="0" smtClean="0"/>
              <a:t>further </a:t>
            </a:r>
            <a:r>
              <a:rPr lang="en-US" dirty="0"/>
              <a:t>investigation</a:t>
            </a:r>
            <a:r>
              <a:rPr lang="en-US" dirty="0" smtClean="0"/>
              <a:t>.</a:t>
            </a:r>
          </a:p>
          <a:p>
            <a:pPr marL="285750" indent="-285750" algn="just">
              <a:lnSpc>
                <a:spcPct val="150000"/>
              </a:lnSpc>
              <a:buFont typeface="Times New Roman" panose="02020603050405020304" pitchFamily="18" charset="0"/>
              <a:buChar char="⁎"/>
            </a:pPr>
            <a:r>
              <a:rPr lang="en-US" dirty="0" smtClean="0"/>
              <a:t>As these are categorical variables, the frequency of the data is used to understand the distribution of the data.</a:t>
            </a:r>
            <a:r>
              <a:rPr lang="en-US" dirty="0"/>
              <a:t>	</a:t>
            </a:r>
            <a:r>
              <a:rPr lang="en-US" dirty="0" smtClean="0"/>
              <a:t> 	</a:t>
            </a:r>
            <a:endParaRPr lang="en-US" dirty="0"/>
          </a:p>
        </p:txBody>
      </p:sp>
    </p:spTree>
    <p:extLst>
      <p:ext uri="{BB962C8B-B14F-4D97-AF65-F5344CB8AC3E}">
        <p14:creationId xmlns:p14="http://schemas.microsoft.com/office/powerpoint/2010/main" val="37490633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Chart 2"/>
          <p:cNvGraphicFramePr>
            <a:graphicFrameLocks/>
          </p:cNvGraphicFramePr>
          <p:nvPr>
            <p:extLst>
              <p:ext uri="{D42A27DB-BD31-4B8C-83A1-F6EECF244321}">
                <p14:modId xmlns:p14="http://schemas.microsoft.com/office/powerpoint/2010/main" val="3143251272"/>
              </p:ext>
            </p:extLst>
          </p:nvPr>
        </p:nvGraphicFramePr>
        <p:xfrm>
          <a:off x="1129000" y="646689"/>
          <a:ext cx="4237327" cy="302938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Chart 3"/>
          <p:cNvGraphicFramePr>
            <a:graphicFrameLocks/>
          </p:cNvGraphicFramePr>
          <p:nvPr>
            <p:extLst>
              <p:ext uri="{D42A27DB-BD31-4B8C-83A1-F6EECF244321}">
                <p14:modId xmlns:p14="http://schemas.microsoft.com/office/powerpoint/2010/main" val="2803406717"/>
              </p:ext>
            </p:extLst>
          </p:nvPr>
        </p:nvGraphicFramePr>
        <p:xfrm>
          <a:off x="6495328" y="646689"/>
          <a:ext cx="4736090" cy="3029383"/>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p:cNvSpPr txBox="1"/>
          <p:nvPr/>
        </p:nvSpPr>
        <p:spPr>
          <a:xfrm>
            <a:off x="2549236" y="4396509"/>
            <a:ext cx="7305963" cy="1338828"/>
          </a:xfrm>
          <a:prstGeom prst="rect">
            <a:avLst/>
          </a:prstGeom>
          <a:solidFill>
            <a:schemeClr val="bg1">
              <a:alpha val="75000"/>
            </a:schemeClr>
          </a:solidFill>
          <a:ln>
            <a:noFill/>
          </a:ln>
        </p:spPr>
        <p:txBody>
          <a:bodyPr wrap="square" rtlCol="0">
            <a:spAutoFit/>
          </a:bodyPr>
          <a:lstStyle/>
          <a:p>
            <a:pPr marL="285750" indent="-285750" algn="just">
              <a:lnSpc>
                <a:spcPct val="150000"/>
              </a:lnSpc>
              <a:buFont typeface="Times New Roman" panose="02020603050405020304" pitchFamily="18" charset="0"/>
              <a:buChar char="⁎"/>
            </a:pPr>
            <a:r>
              <a:rPr lang="en-US" dirty="0"/>
              <a:t>Everyone Given their mobile </a:t>
            </a:r>
            <a:r>
              <a:rPr lang="en-US" dirty="0" smtClean="0"/>
              <a:t>num.</a:t>
            </a:r>
          </a:p>
          <a:p>
            <a:pPr marL="285750" indent="-285750" algn="just">
              <a:lnSpc>
                <a:spcPct val="150000"/>
              </a:lnSpc>
              <a:buFont typeface="Times New Roman" panose="02020603050405020304" pitchFamily="18" charset="0"/>
              <a:buChar char="⁎"/>
            </a:pPr>
            <a:r>
              <a:rPr lang="en-US" dirty="0"/>
              <a:t>Only 6% of the </a:t>
            </a:r>
            <a:r>
              <a:rPr lang="en-US" dirty="0" smtClean="0"/>
              <a:t>Clients </a:t>
            </a:r>
            <a:r>
              <a:rPr lang="en-US" dirty="0"/>
              <a:t>have provided emails but the remaining 94% doesn't</a:t>
            </a:r>
            <a:r>
              <a:rPr lang="en-US" dirty="0" smtClean="0"/>
              <a:t>.</a:t>
            </a:r>
            <a:endParaRPr lang="en-US" dirty="0"/>
          </a:p>
        </p:txBody>
      </p:sp>
    </p:spTree>
    <p:extLst>
      <p:ext uri="{BB962C8B-B14F-4D97-AF65-F5344CB8AC3E}">
        <p14:creationId xmlns:p14="http://schemas.microsoft.com/office/powerpoint/2010/main" val="25741476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4" name="TextBox 3"/>
          <p:cNvSpPr txBox="1"/>
          <p:nvPr/>
        </p:nvSpPr>
        <p:spPr>
          <a:xfrm>
            <a:off x="3626620" y="224187"/>
            <a:ext cx="4938743" cy="584775"/>
          </a:xfrm>
          <a:prstGeom prst="rect">
            <a:avLst/>
          </a:prstGeom>
          <a:solidFill>
            <a:schemeClr val="bg1">
              <a:alpha val="80000"/>
            </a:schemeClr>
          </a:solidFill>
          <a:ln>
            <a:noFill/>
          </a:ln>
        </p:spPr>
        <p:txBody>
          <a:bodyPr wrap="square" rtlCol="0">
            <a:spAutoFit/>
          </a:bodyPr>
          <a:lstStyle/>
          <a:p>
            <a:pPr algn="ctr"/>
            <a:r>
              <a:rPr lang="en-IN" sz="3200" b="1" dirty="0" smtClean="0">
                <a:solidFill>
                  <a:schemeClr val="accent4">
                    <a:lumMod val="50000"/>
                  </a:schemeClr>
                </a:solidFill>
                <a:latin typeface="Arial Black" panose="020B0A04020102020204" pitchFamily="34" charset="0"/>
              </a:rPr>
              <a:t>Project Description</a:t>
            </a:r>
            <a:endParaRPr lang="en-IN" sz="3200" b="1" dirty="0">
              <a:solidFill>
                <a:schemeClr val="accent4">
                  <a:lumMod val="50000"/>
                </a:schemeClr>
              </a:solidFill>
              <a:latin typeface="Arial Black" panose="020B0A04020102020204" pitchFamily="34" charset="0"/>
            </a:endParaRPr>
          </a:p>
        </p:txBody>
      </p:sp>
      <p:sp>
        <p:nvSpPr>
          <p:cNvPr id="5" name="TextBox 4"/>
          <p:cNvSpPr txBox="1"/>
          <p:nvPr/>
        </p:nvSpPr>
        <p:spPr>
          <a:xfrm>
            <a:off x="763460" y="1033149"/>
            <a:ext cx="10665065" cy="5493812"/>
          </a:xfrm>
          <a:prstGeom prst="rect">
            <a:avLst/>
          </a:prstGeom>
          <a:solidFill>
            <a:schemeClr val="bg1">
              <a:alpha val="75000"/>
            </a:schemeClr>
          </a:solidFill>
          <a:ln>
            <a:noFill/>
          </a:ln>
        </p:spPr>
        <p:txBody>
          <a:bodyPr wrap="square" rtlCol="0">
            <a:spAutoFit/>
          </a:bodyPr>
          <a:lstStyle/>
          <a:p>
            <a:pPr algn="just">
              <a:lnSpc>
                <a:spcPct val="150000"/>
              </a:lnSpc>
            </a:pPr>
            <a:r>
              <a:rPr lang="en-IN" dirty="0" smtClean="0"/>
              <a:t>Performing Exploratory Data analysis (EDA) to analyse patterns in data for a finance company that specializes in lending various types of loans to urban customers and ensuring that capable applicants are not rejected.</a:t>
            </a:r>
          </a:p>
          <a:p>
            <a:pPr algn="just">
              <a:lnSpc>
                <a:spcPct val="150000"/>
              </a:lnSpc>
            </a:pPr>
            <a:r>
              <a:rPr lang="en-IN" b="1" dirty="0" smtClean="0"/>
              <a:t>Company faces two types of risks:</a:t>
            </a:r>
          </a:p>
          <a:p>
            <a:pPr marL="342900" indent="-342900" algn="just">
              <a:lnSpc>
                <a:spcPct val="150000"/>
              </a:lnSpc>
              <a:buFont typeface="+mj-lt"/>
              <a:buAutoNum type="arabicPeriod"/>
            </a:pPr>
            <a:r>
              <a:rPr lang="en-IN" dirty="0" smtClean="0"/>
              <a:t>If the applicant can repay the loan but is not approved, the company loses business.</a:t>
            </a:r>
          </a:p>
          <a:p>
            <a:pPr marL="342900" indent="-342900" algn="just">
              <a:lnSpc>
                <a:spcPct val="150000"/>
              </a:lnSpc>
              <a:buFont typeface="+mj-lt"/>
              <a:buAutoNum type="arabicPeriod"/>
            </a:pPr>
            <a:r>
              <a:rPr lang="en-IN" dirty="0" smtClean="0"/>
              <a:t>If the applicant cannot repay the loan and is approved, the company faces a financial loss.</a:t>
            </a:r>
          </a:p>
          <a:p>
            <a:pPr algn="just">
              <a:lnSpc>
                <a:spcPct val="150000"/>
              </a:lnSpc>
            </a:pPr>
            <a:r>
              <a:rPr lang="en-IN" dirty="0" smtClean="0"/>
              <a:t>The dataset consists of customers with payment difficulty and with no payment difficulties. The main aim of this project is to use EDA to understand how customer attributes and loan attributes influence the likelihood of default. Stakeholders will decide whether to deny the loan, reducing the amount of the loan or lending at higher interest rate.</a:t>
            </a:r>
          </a:p>
          <a:p>
            <a:pPr algn="just">
              <a:lnSpc>
                <a:spcPct val="150000"/>
              </a:lnSpc>
            </a:pPr>
            <a:r>
              <a:rPr lang="en-IN" dirty="0" smtClean="0"/>
              <a:t>I am going to clean the dataset, identify and handle the </a:t>
            </a:r>
            <a:r>
              <a:rPr lang="en-IN" dirty="0"/>
              <a:t>O</a:t>
            </a:r>
            <a:r>
              <a:rPr lang="en-IN" dirty="0" smtClean="0"/>
              <a:t>utliers, perform univariate, bivariate analysis to summarize about a variable and as well as to compare two variables, measure the correlation between the attributes and calculate the imbalance in the data to understand the key factors behind loan default.</a:t>
            </a:r>
          </a:p>
          <a:p>
            <a:pPr algn="just">
              <a:lnSpc>
                <a:spcPct val="150000"/>
              </a:lnSpc>
            </a:pPr>
            <a:endParaRPr lang="en-IN" dirty="0" smtClean="0"/>
          </a:p>
        </p:txBody>
      </p:sp>
    </p:spTree>
    <p:extLst>
      <p:ext uri="{BB962C8B-B14F-4D97-AF65-F5344CB8AC3E}">
        <p14:creationId xmlns:p14="http://schemas.microsoft.com/office/powerpoint/2010/main" val="34025577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Chart 2"/>
          <p:cNvGraphicFramePr>
            <a:graphicFrameLocks/>
          </p:cNvGraphicFramePr>
          <p:nvPr>
            <p:extLst>
              <p:ext uri="{D42A27DB-BD31-4B8C-83A1-F6EECF244321}">
                <p14:modId xmlns:p14="http://schemas.microsoft.com/office/powerpoint/2010/main" val="697232329"/>
              </p:ext>
            </p:extLst>
          </p:nvPr>
        </p:nvGraphicFramePr>
        <p:xfrm>
          <a:off x="853352" y="685798"/>
          <a:ext cx="5136429" cy="304569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Chart 4"/>
          <p:cNvGraphicFramePr>
            <a:graphicFrameLocks/>
          </p:cNvGraphicFramePr>
          <p:nvPr>
            <p:extLst>
              <p:ext uri="{D42A27DB-BD31-4B8C-83A1-F6EECF244321}">
                <p14:modId xmlns:p14="http://schemas.microsoft.com/office/powerpoint/2010/main" val="689215235"/>
              </p:ext>
            </p:extLst>
          </p:nvPr>
        </p:nvGraphicFramePr>
        <p:xfrm>
          <a:off x="6575280" y="685798"/>
          <a:ext cx="4693084" cy="3045691"/>
        </p:xfrm>
        <a:graphic>
          <a:graphicData uri="http://schemas.openxmlformats.org/drawingml/2006/chart">
            <c:chart xmlns:c="http://schemas.openxmlformats.org/drawingml/2006/chart" xmlns:r="http://schemas.openxmlformats.org/officeDocument/2006/relationships" r:id="rId5"/>
          </a:graphicData>
        </a:graphic>
      </p:graphicFrame>
      <p:sp>
        <p:nvSpPr>
          <p:cNvPr id="6" name="TextBox 5"/>
          <p:cNvSpPr txBox="1"/>
          <p:nvPr/>
        </p:nvSpPr>
        <p:spPr>
          <a:xfrm>
            <a:off x="853352" y="4111481"/>
            <a:ext cx="5136429" cy="1754326"/>
          </a:xfrm>
          <a:prstGeom prst="rect">
            <a:avLst/>
          </a:prstGeom>
          <a:solidFill>
            <a:schemeClr val="bg1">
              <a:alpha val="75000"/>
            </a:schemeClr>
          </a:solidFill>
          <a:ln>
            <a:noFill/>
          </a:ln>
        </p:spPr>
        <p:txBody>
          <a:bodyPr wrap="square" rtlCol="0">
            <a:spAutoFit/>
          </a:bodyPr>
          <a:lstStyle/>
          <a:p>
            <a:pPr algn="just">
              <a:lnSpc>
                <a:spcPct val="150000"/>
              </a:lnSpc>
            </a:pPr>
            <a:r>
              <a:rPr lang="en-US" dirty="0"/>
              <a:t>Small families of 2 members are most common in the dataset. </a:t>
            </a:r>
            <a:endParaRPr lang="en-IN" dirty="0" smtClean="0"/>
          </a:p>
          <a:p>
            <a:pPr algn="ctr">
              <a:lnSpc>
                <a:spcPct val="150000"/>
              </a:lnSpc>
            </a:pPr>
            <a:r>
              <a:rPr lang="en-US" b="1" i="1" dirty="0" smtClean="0"/>
              <a:t>Mean:</a:t>
            </a:r>
            <a:r>
              <a:rPr lang="en-US" dirty="0" smtClean="0"/>
              <a:t> 2.16</a:t>
            </a:r>
            <a:endParaRPr lang="en-US" dirty="0"/>
          </a:p>
          <a:p>
            <a:pPr algn="ctr">
              <a:lnSpc>
                <a:spcPct val="150000"/>
              </a:lnSpc>
            </a:pPr>
            <a:r>
              <a:rPr lang="en-US" b="1" i="1" dirty="0"/>
              <a:t>Median of </a:t>
            </a:r>
            <a:r>
              <a:rPr lang="en-US" b="1" i="1" dirty="0" smtClean="0"/>
              <a:t>Num_of_Family:</a:t>
            </a:r>
            <a:r>
              <a:rPr lang="en-US" b="1" dirty="0" smtClean="0"/>
              <a:t> </a:t>
            </a:r>
            <a:r>
              <a:rPr lang="en-US" dirty="0" smtClean="0"/>
              <a:t>2</a:t>
            </a:r>
            <a:endParaRPr lang="en-US" dirty="0"/>
          </a:p>
        </p:txBody>
      </p:sp>
      <p:sp>
        <p:nvSpPr>
          <p:cNvPr id="7" name="TextBox 6"/>
          <p:cNvSpPr txBox="1"/>
          <p:nvPr/>
        </p:nvSpPr>
        <p:spPr>
          <a:xfrm>
            <a:off x="6522676" y="4111481"/>
            <a:ext cx="5136429" cy="1754326"/>
          </a:xfrm>
          <a:prstGeom prst="rect">
            <a:avLst/>
          </a:prstGeom>
          <a:solidFill>
            <a:schemeClr val="bg1">
              <a:alpha val="75000"/>
            </a:schemeClr>
          </a:solidFill>
          <a:ln>
            <a:noFill/>
          </a:ln>
        </p:spPr>
        <p:txBody>
          <a:bodyPr wrap="square" rtlCol="0">
            <a:spAutoFit/>
          </a:bodyPr>
          <a:lstStyle/>
          <a:p>
            <a:pPr algn="just">
              <a:lnSpc>
                <a:spcPct val="150000"/>
              </a:lnSpc>
            </a:pPr>
            <a:r>
              <a:rPr lang="en-US" dirty="0"/>
              <a:t>About 70% of the clients doesn't have children and 20% of the clients have a single child</a:t>
            </a:r>
            <a:r>
              <a:rPr lang="en-US" dirty="0" smtClean="0"/>
              <a:t>.</a:t>
            </a:r>
          </a:p>
          <a:p>
            <a:pPr>
              <a:lnSpc>
                <a:spcPct val="150000"/>
              </a:lnSpc>
            </a:pPr>
            <a:r>
              <a:rPr lang="en-US" b="1" i="1" dirty="0" smtClean="0"/>
              <a:t>Mean of  num_of_children:</a:t>
            </a:r>
            <a:r>
              <a:rPr lang="en-US" dirty="0" smtClean="0"/>
              <a:t> 0.42</a:t>
            </a:r>
          </a:p>
          <a:p>
            <a:pPr>
              <a:lnSpc>
                <a:spcPct val="150000"/>
              </a:lnSpc>
            </a:pPr>
            <a:r>
              <a:rPr lang="en-US" b="1" i="1" dirty="0" smtClean="0"/>
              <a:t>Median of num_of_children:</a:t>
            </a:r>
            <a:r>
              <a:rPr lang="en-US" dirty="0" smtClean="0"/>
              <a:t> 0		</a:t>
            </a:r>
            <a:endParaRPr lang="en-US" dirty="0"/>
          </a:p>
        </p:txBody>
      </p:sp>
    </p:spTree>
    <p:extLst>
      <p:ext uri="{BB962C8B-B14F-4D97-AF65-F5344CB8AC3E}">
        <p14:creationId xmlns:p14="http://schemas.microsoft.com/office/powerpoint/2010/main" val="37941788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Chart 2"/>
          <p:cNvGraphicFramePr>
            <a:graphicFrameLocks/>
          </p:cNvGraphicFramePr>
          <p:nvPr>
            <p:extLst>
              <p:ext uri="{D42A27DB-BD31-4B8C-83A1-F6EECF244321}">
                <p14:modId xmlns:p14="http://schemas.microsoft.com/office/powerpoint/2010/main" val="1211244479"/>
              </p:ext>
            </p:extLst>
          </p:nvPr>
        </p:nvGraphicFramePr>
        <p:xfrm>
          <a:off x="420255" y="628323"/>
          <a:ext cx="5343236" cy="35242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Chart 3"/>
          <p:cNvGraphicFramePr>
            <a:graphicFrameLocks/>
          </p:cNvGraphicFramePr>
          <p:nvPr>
            <p:extLst>
              <p:ext uri="{D42A27DB-BD31-4B8C-83A1-F6EECF244321}">
                <p14:modId xmlns:p14="http://schemas.microsoft.com/office/powerpoint/2010/main" val="3828356784"/>
              </p:ext>
            </p:extLst>
          </p:nvPr>
        </p:nvGraphicFramePr>
        <p:xfrm>
          <a:off x="6075867" y="628323"/>
          <a:ext cx="5623647" cy="35242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p:cNvSpPr txBox="1"/>
          <p:nvPr/>
        </p:nvSpPr>
        <p:spPr>
          <a:xfrm>
            <a:off x="420255" y="4780895"/>
            <a:ext cx="5343236" cy="1338828"/>
          </a:xfrm>
          <a:prstGeom prst="rect">
            <a:avLst/>
          </a:prstGeom>
          <a:solidFill>
            <a:schemeClr val="bg1">
              <a:alpha val="75000"/>
            </a:schemeClr>
          </a:solidFill>
          <a:ln>
            <a:noFill/>
          </a:ln>
        </p:spPr>
        <p:txBody>
          <a:bodyPr wrap="square" rtlCol="0">
            <a:spAutoFit/>
          </a:bodyPr>
          <a:lstStyle/>
          <a:p>
            <a:pPr algn="just">
              <a:lnSpc>
                <a:spcPct val="150000"/>
              </a:lnSpc>
            </a:pPr>
            <a:r>
              <a:rPr lang="en-US" dirty="0" smtClean="0"/>
              <a:t>Clients </a:t>
            </a:r>
            <a:r>
              <a:rPr lang="en-US" dirty="0"/>
              <a:t>with secondary/ secondary special is more than the clients of other education type. Needs other variables to investigate further</a:t>
            </a:r>
            <a:r>
              <a:rPr lang="en-US" dirty="0" smtClean="0"/>
              <a:t>.</a:t>
            </a:r>
          </a:p>
        </p:txBody>
      </p:sp>
      <p:sp>
        <p:nvSpPr>
          <p:cNvPr id="6" name="TextBox 5"/>
          <p:cNvSpPr txBox="1"/>
          <p:nvPr/>
        </p:nvSpPr>
        <p:spPr>
          <a:xfrm>
            <a:off x="6183748" y="4780895"/>
            <a:ext cx="5515766" cy="1338828"/>
          </a:xfrm>
          <a:prstGeom prst="rect">
            <a:avLst/>
          </a:prstGeom>
          <a:solidFill>
            <a:schemeClr val="bg1">
              <a:alpha val="75000"/>
            </a:schemeClr>
          </a:solidFill>
          <a:ln>
            <a:noFill/>
          </a:ln>
        </p:spPr>
        <p:txBody>
          <a:bodyPr wrap="square" rtlCol="0">
            <a:spAutoFit/>
          </a:bodyPr>
          <a:lstStyle/>
          <a:p>
            <a:pPr algn="just">
              <a:lnSpc>
                <a:spcPct val="150000"/>
              </a:lnSpc>
            </a:pPr>
            <a:r>
              <a:rPr lang="en-US" dirty="0"/>
              <a:t>Laborers are the majority of the applicants and many of them have only secondary/secondary education. They will be in lower income levels</a:t>
            </a:r>
            <a:r>
              <a:rPr lang="en-US" dirty="0" smtClean="0"/>
              <a:t>.</a:t>
            </a:r>
            <a:r>
              <a:rPr lang="en-US" dirty="0"/>
              <a:t>		</a:t>
            </a:r>
          </a:p>
        </p:txBody>
      </p:sp>
    </p:spTree>
    <p:extLst>
      <p:ext uri="{BB962C8B-B14F-4D97-AF65-F5344CB8AC3E}">
        <p14:creationId xmlns:p14="http://schemas.microsoft.com/office/powerpoint/2010/main" val="7689363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Chart 2"/>
          <p:cNvGraphicFramePr>
            <a:graphicFrameLocks/>
          </p:cNvGraphicFramePr>
          <p:nvPr>
            <p:extLst>
              <p:ext uri="{D42A27DB-BD31-4B8C-83A1-F6EECF244321}">
                <p14:modId xmlns:p14="http://schemas.microsoft.com/office/powerpoint/2010/main" val="3450204892"/>
              </p:ext>
            </p:extLst>
          </p:nvPr>
        </p:nvGraphicFramePr>
        <p:xfrm>
          <a:off x="420831" y="263380"/>
          <a:ext cx="5582805" cy="400367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Chart 3"/>
          <p:cNvGraphicFramePr>
            <a:graphicFrameLocks/>
          </p:cNvGraphicFramePr>
          <p:nvPr>
            <p:extLst>
              <p:ext uri="{D42A27DB-BD31-4B8C-83A1-F6EECF244321}">
                <p14:modId xmlns:p14="http://schemas.microsoft.com/office/powerpoint/2010/main" val="1262700654"/>
              </p:ext>
            </p:extLst>
          </p:nvPr>
        </p:nvGraphicFramePr>
        <p:xfrm>
          <a:off x="6197600" y="263380"/>
          <a:ext cx="5699990" cy="400367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p:cNvSpPr txBox="1"/>
          <p:nvPr/>
        </p:nvSpPr>
        <p:spPr>
          <a:xfrm>
            <a:off x="420832" y="4596168"/>
            <a:ext cx="5582804" cy="1754326"/>
          </a:xfrm>
          <a:prstGeom prst="rect">
            <a:avLst/>
          </a:prstGeom>
          <a:solidFill>
            <a:schemeClr val="bg1">
              <a:alpha val="75000"/>
            </a:schemeClr>
          </a:solidFill>
          <a:ln>
            <a:noFill/>
          </a:ln>
        </p:spPr>
        <p:txBody>
          <a:bodyPr wrap="square" rtlCol="0">
            <a:spAutoFit/>
          </a:bodyPr>
          <a:lstStyle/>
          <a:p>
            <a:pPr algn="just">
              <a:lnSpc>
                <a:spcPct val="150000"/>
              </a:lnSpc>
            </a:pPr>
            <a:r>
              <a:rPr lang="en-US" dirty="0"/>
              <a:t>Majority of the </a:t>
            </a:r>
            <a:r>
              <a:rPr lang="en-US" dirty="0" smtClean="0"/>
              <a:t>clients </a:t>
            </a:r>
            <a:r>
              <a:rPr lang="en-US" dirty="0"/>
              <a:t>have income range between 1lakh to </a:t>
            </a:r>
            <a:r>
              <a:rPr lang="en-US" dirty="0" smtClean="0"/>
              <a:t>1.5lakhs </a:t>
            </a:r>
            <a:r>
              <a:rPr lang="en-US" dirty="0"/>
              <a:t>only and the people above 5 Lakhs income are the </a:t>
            </a:r>
            <a:r>
              <a:rPr lang="en-US" dirty="0" smtClean="0"/>
              <a:t>outliers. </a:t>
            </a:r>
            <a:r>
              <a:rPr lang="en-US" dirty="0"/>
              <a:t>As, there are Outliers, we consider median</a:t>
            </a:r>
            <a:r>
              <a:rPr lang="en-US" dirty="0" smtClean="0"/>
              <a:t>,</a:t>
            </a:r>
          </a:p>
          <a:p>
            <a:pPr algn="just">
              <a:lnSpc>
                <a:spcPct val="150000"/>
              </a:lnSpc>
            </a:pPr>
            <a:r>
              <a:rPr lang="en-IN" b="1" i="1" dirty="0" smtClean="0"/>
              <a:t>Median of Income Range:</a:t>
            </a:r>
            <a:r>
              <a:rPr lang="en-IN" dirty="0" smtClean="0"/>
              <a:t> 145800 </a:t>
            </a:r>
            <a:endParaRPr lang="en-US" dirty="0"/>
          </a:p>
        </p:txBody>
      </p:sp>
      <p:sp>
        <p:nvSpPr>
          <p:cNvPr id="6" name="TextBox 5"/>
          <p:cNvSpPr txBox="1"/>
          <p:nvPr/>
        </p:nvSpPr>
        <p:spPr>
          <a:xfrm>
            <a:off x="6197600" y="4596167"/>
            <a:ext cx="5699990" cy="1754326"/>
          </a:xfrm>
          <a:prstGeom prst="rect">
            <a:avLst/>
          </a:prstGeom>
          <a:solidFill>
            <a:schemeClr val="bg1">
              <a:alpha val="75000"/>
            </a:schemeClr>
          </a:solidFill>
          <a:ln>
            <a:noFill/>
          </a:ln>
        </p:spPr>
        <p:txBody>
          <a:bodyPr wrap="square" rtlCol="0">
            <a:spAutoFit/>
          </a:bodyPr>
          <a:lstStyle/>
          <a:p>
            <a:pPr algn="just">
              <a:lnSpc>
                <a:spcPct val="150000"/>
              </a:lnSpc>
            </a:pPr>
            <a:r>
              <a:rPr lang="en-US" dirty="0"/>
              <a:t>The credit amount of the loan for most </a:t>
            </a:r>
            <a:r>
              <a:rPr lang="en-US" dirty="0" smtClean="0"/>
              <a:t>clients </a:t>
            </a:r>
            <a:r>
              <a:rPr lang="en-US" dirty="0"/>
              <a:t>is 2lakhs to </a:t>
            </a:r>
            <a:r>
              <a:rPr lang="en-US" dirty="0" smtClean="0"/>
              <a:t>3lakhs </a:t>
            </a:r>
            <a:r>
              <a:rPr lang="en-US" dirty="0"/>
              <a:t>and above 16lakhs credit amount falls under outliers</a:t>
            </a:r>
            <a:r>
              <a:rPr lang="en-US" dirty="0" smtClean="0"/>
              <a:t>. As, there are Outliers, we consider median,</a:t>
            </a:r>
          </a:p>
          <a:p>
            <a:pPr algn="just">
              <a:lnSpc>
                <a:spcPct val="150000"/>
              </a:lnSpc>
            </a:pPr>
            <a:r>
              <a:rPr lang="en-US" b="1" dirty="0" smtClean="0"/>
              <a:t>Median</a:t>
            </a:r>
            <a:r>
              <a:rPr lang="en-US" b="1" i="1" dirty="0" smtClean="0"/>
              <a:t> </a:t>
            </a:r>
            <a:r>
              <a:rPr lang="en-US" b="1" i="1" dirty="0"/>
              <a:t>of Credit Amount</a:t>
            </a:r>
            <a:r>
              <a:rPr lang="en-US" b="1" i="1" dirty="0" smtClean="0"/>
              <a:t>:</a:t>
            </a:r>
            <a:r>
              <a:rPr lang="en-US" dirty="0" smtClean="0"/>
              <a:t> 514777.5</a:t>
            </a:r>
            <a:r>
              <a:rPr lang="en-US" dirty="0"/>
              <a:t>			</a:t>
            </a:r>
          </a:p>
        </p:txBody>
      </p:sp>
    </p:spTree>
    <p:extLst>
      <p:ext uri="{BB962C8B-B14F-4D97-AF65-F5344CB8AC3E}">
        <p14:creationId xmlns:p14="http://schemas.microsoft.com/office/powerpoint/2010/main" val="36978106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Chart 2"/>
          <p:cNvGraphicFramePr>
            <a:graphicFrameLocks/>
          </p:cNvGraphicFramePr>
          <p:nvPr>
            <p:extLst>
              <p:ext uri="{D42A27DB-BD31-4B8C-83A1-F6EECF244321}">
                <p14:modId xmlns:p14="http://schemas.microsoft.com/office/powerpoint/2010/main" val="3827152872"/>
              </p:ext>
            </p:extLst>
          </p:nvPr>
        </p:nvGraphicFramePr>
        <p:xfrm>
          <a:off x="451570" y="374794"/>
          <a:ext cx="5496648" cy="385762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Chart 3"/>
          <p:cNvGraphicFramePr>
            <a:graphicFrameLocks/>
          </p:cNvGraphicFramePr>
          <p:nvPr>
            <p:extLst>
              <p:ext uri="{D42A27DB-BD31-4B8C-83A1-F6EECF244321}">
                <p14:modId xmlns:p14="http://schemas.microsoft.com/office/powerpoint/2010/main" val="795043213"/>
              </p:ext>
            </p:extLst>
          </p:nvPr>
        </p:nvGraphicFramePr>
        <p:xfrm>
          <a:off x="6271491" y="374794"/>
          <a:ext cx="5499965" cy="3857625"/>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p:cNvSpPr txBox="1"/>
          <p:nvPr/>
        </p:nvSpPr>
        <p:spPr>
          <a:xfrm>
            <a:off x="420832" y="4596168"/>
            <a:ext cx="5582804" cy="1754326"/>
          </a:xfrm>
          <a:prstGeom prst="rect">
            <a:avLst/>
          </a:prstGeom>
          <a:solidFill>
            <a:schemeClr val="bg1">
              <a:alpha val="75000"/>
            </a:schemeClr>
          </a:solidFill>
          <a:ln>
            <a:noFill/>
          </a:ln>
        </p:spPr>
        <p:txBody>
          <a:bodyPr wrap="square" rtlCol="0">
            <a:spAutoFit/>
          </a:bodyPr>
          <a:lstStyle/>
          <a:p>
            <a:pPr algn="just">
              <a:lnSpc>
                <a:spcPct val="150000"/>
              </a:lnSpc>
            </a:pPr>
            <a:r>
              <a:rPr lang="en-US" dirty="0"/>
              <a:t>Most </a:t>
            </a:r>
            <a:r>
              <a:rPr lang="en-US" dirty="0" smtClean="0"/>
              <a:t>occurring </a:t>
            </a:r>
            <a:r>
              <a:rPr lang="en-US" dirty="0"/>
              <a:t>annuity of the loan is 20,000 to 30,000 and above 80k is considered </a:t>
            </a:r>
            <a:r>
              <a:rPr lang="en-US" dirty="0" smtClean="0"/>
              <a:t>outliers. As</a:t>
            </a:r>
            <a:r>
              <a:rPr lang="en-US" dirty="0"/>
              <a:t>, there are Outliers, we consider median</a:t>
            </a:r>
            <a:r>
              <a:rPr lang="en-US" dirty="0" smtClean="0"/>
              <a:t>,</a:t>
            </a:r>
          </a:p>
          <a:p>
            <a:pPr algn="just">
              <a:lnSpc>
                <a:spcPct val="150000"/>
              </a:lnSpc>
            </a:pPr>
            <a:r>
              <a:rPr lang="en-IN" b="1" i="1" dirty="0" smtClean="0"/>
              <a:t>Median of Annuity Amount:</a:t>
            </a:r>
            <a:r>
              <a:rPr lang="en-IN" dirty="0" smtClean="0"/>
              <a:t>  </a:t>
            </a:r>
            <a:r>
              <a:rPr lang="en-IN" dirty="0"/>
              <a:t>24939 </a:t>
            </a:r>
            <a:endParaRPr lang="en-US" dirty="0"/>
          </a:p>
        </p:txBody>
      </p:sp>
      <p:sp>
        <p:nvSpPr>
          <p:cNvPr id="6" name="TextBox 5"/>
          <p:cNvSpPr txBox="1"/>
          <p:nvPr/>
        </p:nvSpPr>
        <p:spPr>
          <a:xfrm>
            <a:off x="6271490" y="4803917"/>
            <a:ext cx="5499965" cy="1338828"/>
          </a:xfrm>
          <a:prstGeom prst="rect">
            <a:avLst/>
          </a:prstGeom>
          <a:solidFill>
            <a:schemeClr val="bg1">
              <a:alpha val="75000"/>
            </a:schemeClr>
          </a:solidFill>
          <a:ln>
            <a:noFill/>
          </a:ln>
        </p:spPr>
        <p:txBody>
          <a:bodyPr wrap="square" rtlCol="0">
            <a:spAutoFit/>
          </a:bodyPr>
          <a:lstStyle/>
          <a:p>
            <a:pPr algn="just">
              <a:lnSpc>
                <a:spcPct val="150000"/>
              </a:lnSpc>
            </a:pPr>
            <a:r>
              <a:rPr lang="en-US" dirty="0"/>
              <a:t>Goods price is same as credit Amount so, the chart is </a:t>
            </a:r>
            <a:r>
              <a:rPr lang="en-US" dirty="0" smtClean="0"/>
              <a:t>similar. As</a:t>
            </a:r>
            <a:r>
              <a:rPr lang="en-US" dirty="0"/>
              <a:t>, there are Outliers, we consider median</a:t>
            </a:r>
            <a:r>
              <a:rPr lang="en-US" dirty="0" smtClean="0"/>
              <a:t>,</a:t>
            </a:r>
          </a:p>
          <a:p>
            <a:pPr algn="just">
              <a:lnSpc>
                <a:spcPct val="150000"/>
              </a:lnSpc>
            </a:pPr>
            <a:r>
              <a:rPr lang="en-IN" b="1" i="1" dirty="0" smtClean="0"/>
              <a:t>Median of Goods_Price:</a:t>
            </a:r>
            <a:r>
              <a:rPr lang="en-IN" dirty="0" smtClean="0"/>
              <a:t> </a:t>
            </a:r>
            <a:r>
              <a:rPr lang="en-IN" dirty="0"/>
              <a:t>450000 </a:t>
            </a:r>
            <a:endParaRPr lang="en-US" dirty="0"/>
          </a:p>
        </p:txBody>
      </p:sp>
    </p:spTree>
    <p:extLst>
      <p:ext uri="{BB962C8B-B14F-4D97-AF65-F5344CB8AC3E}">
        <p14:creationId xmlns:p14="http://schemas.microsoft.com/office/powerpoint/2010/main" val="34464541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845127" y="406399"/>
            <a:ext cx="10501745" cy="1384995"/>
          </a:xfrm>
          <a:prstGeom prst="rect">
            <a:avLst/>
          </a:prstGeom>
          <a:solidFill>
            <a:schemeClr val="bg1">
              <a:alpha val="75000"/>
            </a:schemeClr>
          </a:solidFill>
          <a:ln>
            <a:noFill/>
          </a:ln>
        </p:spPr>
        <p:txBody>
          <a:bodyPr wrap="square" rtlCol="0">
            <a:spAutoFit/>
          </a:bodyPr>
          <a:lstStyle/>
          <a:p>
            <a:pPr algn="just">
              <a:lnSpc>
                <a:spcPct val="150000"/>
              </a:lnSpc>
            </a:pPr>
            <a:r>
              <a:rPr lang="en-IN" sz="2000" b="1" dirty="0" smtClean="0">
                <a:solidFill>
                  <a:schemeClr val="accent4">
                    <a:lumMod val="50000"/>
                  </a:schemeClr>
                </a:solidFill>
              </a:rPr>
              <a:t>ii. Segmented Univariate Analysis: </a:t>
            </a:r>
            <a:r>
              <a:rPr lang="en-US" dirty="0"/>
              <a:t>In segmented univariate analysis, we segment the categorical variables and then perform univariate analysis across its categories</a:t>
            </a:r>
            <a:r>
              <a:rPr lang="en-US" dirty="0" smtClean="0"/>
              <a:t>. We will Compare variable distributions for different Scenarios. We use Median values to compare the values. Heatmaps are used to visualize this,</a:t>
            </a:r>
          </a:p>
        </p:txBody>
      </p:sp>
      <p:sp>
        <p:nvSpPr>
          <p:cNvPr id="4" name="TextBox 3"/>
          <p:cNvSpPr txBox="1"/>
          <p:nvPr/>
        </p:nvSpPr>
        <p:spPr>
          <a:xfrm>
            <a:off x="3999343" y="1970166"/>
            <a:ext cx="4193311" cy="369332"/>
          </a:xfrm>
          <a:prstGeom prst="rect">
            <a:avLst/>
          </a:prstGeom>
          <a:solidFill>
            <a:schemeClr val="bg1">
              <a:alpha val="75000"/>
            </a:schemeClr>
          </a:solidFill>
          <a:ln>
            <a:noFill/>
          </a:ln>
        </p:spPr>
        <p:txBody>
          <a:bodyPr wrap="square" rtlCol="0">
            <a:spAutoFit/>
          </a:bodyPr>
          <a:lstStyle/>
          <a:p>
            <a:r>
              <a:rPr lang="en-IN" b="1" i="1" dirty="0"/>
              <a:t>Factors influencing AMT_INCOME column</a:t>
            </a:r>
            <a:r>
              <a:rPr lang="en-IN" i="1" dirty="0"/>
              <a:t> </a:t>
            </a:r>
          </a:p>
        </p:txBody>
      </p:sp>
      <p:graphicFrame>
        <p:nvGraphicFramePr>
          <p:cNvPr id="5" name="Table 4"/>
          <p:cNvGraphicFramePr>
            <a:graphicFrameLocks noGrp="1"/>
          </p:cNvGraphicFramePr>
          <p:nvPr>
            <p:extLst>
              <p:ext uri="{D42A27DB-BD31-4B8C-83A1-F6EECF244321}">
                <p14:modId xmlns:p14="http://schemas.microsoft.com/office/powerpoint/2010/main" val="3496662451"/>
              </p:ext>
            </p:extLst>
          </p:nvPr>
        </p:nvGraphicFramePr>
        <p:xfrm>
          <a:off x="845127" y="2900215"/>
          <a:ext cx="4715164" cy="3500584"/>
        </p:xfrm>
        <a:graphic>
          <a:graphicData uri="http://schemas.openxmlformats.org/drawingml/2006/table">
            <a:tbl>
              <a:tblPr/>
              <a:tblGrid>
                <a:gridCol w="641928">
                  <a:extLst>
                    <a:ext uri="{9D8B030D-6E8A-4147-A177-3AD203B41FA5}">
                      <a16:colId xmlns:a16="http://schemas.microsoft.com/office/drawing/2014/main" val="1589580032"/>
                    </a:ext>
                  </a:extLst>
                </a:gridCol>
                <a:gridCol w="1270267">
                  <a:extLst>
                    <a:ext uri="{9D8B030D-6E8A-4147-A177-3AD203B41FA5}">
                      <a16:colId xmlns:a16="http://schemas.microsoft.com/office/drawing/2014/main" val="2863965838"/>
                    </a:ext>
                  </a:extLst>
                </a:gridCol>
                <a:gridCol w="570095">
                  <a:extLst>
                    <a:ext uri="{9D8B030D-6E8A-4147-A177-3AD203B41FA5}">
                      <a16:colId xmlns:a16="http://schemas.microsoft.com/office/drawing/2014/main" val="1118169682"/>
                    </a:ext>
                  </a:extLst>
                </a:gridCol>
                <a:gridCol w="967492">
                  <a:extLst>
                    <a:ext uri="{9D8B030D-6E8A-4147-A177-3AD203B41FA5}">
                      <a16:colId xmlns:a16="http://schemas.microsoft.com/office/drawing/2014/main" val="3489065122"/>
                    </a:ext>
                  </a:extLst>
                </a:gridCol>
                <a:gridCol w="1265382">
                  <a:extLst>
                    <a:ext uri="{9D8B030D-6E8A-4147-A177-3AD203B41FA5}">
                      <a16:colId xmlns:a16="http://schemas.microsoft.com/office/drawing/2014/main" val="3084420561"/>
                    </a:ext>
                  </a:extLst>
                </a:gridCol>
              </a:tblGrid>
              <a:tr h="437573">
                <a:tc>
                  <a:txBody>
                    <a:bodyPr/>
                    <a:lstStyle/>
                    <a:p>
                      <a:pPr algn="l" fontAlgn="b"/>
                      <a:r>
                        <a:rPr lang="en-IN" sz="1200" b="1" i="0" u="none" strike="noStrike" dirty="0">
                          <a:solidFill>
                            <a:schemeClr val="tx1"/>
                          </a:solidFill>
                          <a:effectLst/>
                          <a:latin typeface="Calibri" panose="020F0502020204030204" pitchFamily="34" charset="0"/>
                        </a:rPr>
                        <a:t>Gender</a:t>
                      </a:r>
                    </a:p>
                  </a:txBody>
                  <a:tcPr marL="6350" marR="6350" marT="6350" marB="0" anchor="b">
                    <a:lnL>
                      <a:noFill/>
                    </a:lnL>
                    <a:lnR>
                      <a:noFill/>
                    </a:lnR>
                    <a:lnT>
                      <a:noFill/>
                    </a:lnT>
                    <a:lnB w="6350" cap="flat" cmpd="sng" algn="ctr">
                      <a:solidFill>
                        <a:srgbClr val="5B9BD5"/>
                      </a:solidFill>
                      <a:prstDash val="solid"/>
                      <a:round/>
                      <a:headEnd type="none" w="med" len="med"/>
                      <a:tailEnd type="none" w="med" len="med"/>
                    </a:lnB>
                    <a:solidFill>
                      <a:srgbClr val="BDD7EE"/>
                    </a:solidFill>
                  </a:tcPr>
                </a:tc>
                <a:tc>
                  <a:txBody>
                    <a:bodyPr/>
                    <a:lstStyle/>
                    <a:p>
                      <a:pPr algn="l" fontAlgn="b"/>
                      <a:r>
                        <a:rPr lang="en-IN" sz="1200" b="1" i="0" u="none" strike="noStrike" dirty="0">
                          <a:solidFill>
                            <a:schemeClr val="tx1"/>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Contract_type</a:t>
                      </a:r>
                    </a:p>
                  </a:txBody>
                  <a:tcPr marL="6350" marR="6350" marT="6350" marB="0" anchor="b">
                    <a:lnL>
                      <a:noFill/>
                    </a:lnL>
                    <a:lnR>
                      <a:noFill/>
                    </a:lnR>
                    <a:lnT>
                      <a:noFill/>
                    </a:lnT>
                    <a:lnB w="6350" cap="flat" cmpd="sng" algn="ctr">
                      <a:solidFill>
                        <a:srgbClr val="5B9BD5"/>
                      </a:solidFill>
                      <a:prstDash val="solid"/>
                      <a:round/>
                      <a:headEnd type="none" w="med" len="med"/>
                      <a:tailEnd type="none" w="med" len="med"/>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500957279"/>
                  </a:ext>
                </a:extLst>
              </a:tr>
              <a:tr h="437573">
                <a:tc>
                  <a:txBody>
                    <a:bodyPr/>
                    <a:lstStyle/>
                    <a:p>
                      <a:pPr algn="l" fontAlgn="b"/>
                      <a:r>
                        <a:rPr lang="en-IN" sz="1200" b="1" i="0" u="none" strike="noStrike" dirty="0">
                          <a:solidFill>
                            <a:schemeClr val="tx1"/>
                          </a:solidFill>
                          <a:effectLst/>
                          <a:latin typeface="Calibri" panose="020F0502020204030204" pitchFamily="34" charset="0"/>
                        </a:rPr>
                        <a:t>F</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r" fontAlgn="b"/>
                      <a:r>
                        <a:rPr lang="en-IN" sz="1200" b="1" i="0" u="none" strike="noStrike" dirty="0">
                          <a:solidFill>
                            <a:schemeClr val="tx1"/>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Cash loans</a:t>
                      </a:r>
                    </a:p>
                  </a:txBody>
                  <a:tcPr marL="6350" marR="6350" marT="6350" marB="0" anchor="b">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IN" sz="1200" b="1" i="0" u="none" strike="noStrike" dirty="0">
                          <a:solidFill>
                            <a:srgbClr val="000000"/>
                          </a:solidFill>
                          <a:effectLst/>
                          <a:latin typeface="Calibri" panose="020F0502020204030204" pitchFamily="34" charset="0"/>
                        </a:rPr>
                        <a:t>153000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369641349"/>
                  </a:ext>
                </a:extLst>
              </a:tr>
              <a:tr h="437573">
                <a:tc>
                  <a:txBody>
                    <a:bodyPr/>
                    <a:lstStyle/>
                    <a:p>
                      <a:pPr algn="l" fontAlgn="b"/>
                      <a:r>
                        <a:rPr lang="en-IN" sz="1200" b="1" i="0" u="none" strike="noStrike" dirty="0">
                          <a:solidFill>
                            <a:schemeClr val="tx1"/>
                          </a:solidFill>
                          <a:effectLst/>
                          <a:latin typeface="Calibri" panose="020F0502020204030204" pitchFamily="34" charset="0"/>
                        </a:rPr>
                        <a:t>M</a:t>
                      </a:r>
                    </a:p>
                  </a:txBody>
                  <a:tcPr marL="6350" marR="6350" marT="6350" marB="0" anchor="b">
                    <a:lnL>
                      <a:noFill/>
                    </a:lnL>
                    <a:lnR>
                      <a:noFill/>
                    </a:lnR>
                    <a:lnT>
                      <a:noFill/>
                    </a:lnT>
                    <a:lnB>
                      <a:noFill/>
                    </a:lnB>
                  </a:tcPr>
                </a:tc>
                <a:tc>
                  <a:txBody>
                    <a:bodyPr/>
                    <a:lstStyle/>
                    <a:p>
                      <a:pPr algn="r" fontAlgn="b"/>
                      <a:r>
                        <a:rPr lang="en-IN" sz="1200" b="1" i="0" u="none" strike="noStrike" dirty="0">
                          <a:solidFill>
                            <a:schemeClr val="tx1"/>
                          </a:solidFill>
                          <a:effectLst/>
                          <a:latin typeface="Calibri" panose="020F0502020204030204" pitchFamily="34" charset="0"/>
                        </a:rPr>
                        <a:t>180000</a:t>
                      </a:r>
                    </a:p>
                  </a:txBody>
                  <a:tcPr marL="6350" marR="6350" marT="6350" marB="0" anchor="b">
                    <a:lnL>
                      <a:noFill/>
                    </a:lnL>
                    <a:lnR>
                      <a:noFill/>
                    </a:lnR>
                    <a:lnT>
                      <a:noFill/>
                    </a:lnT>
                    <a:lnB>
                      <a:noFill/>
                    </a:lnB>
                    <a:solidFill>
                      <a:srgbClr val="63BE7B"/>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Revolving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21712437"/>
                  </a:ext>
                </a:extLst>
              </a:tr>
              <a:tr h="437573">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878276400"/>
                  </a:ext>
                </a:extLst>
              </a:tr>
              <a:tr h="437573">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2864137710"/>
                  </a:ext>
                </a:extLst>
              </a:tr>
              <a:tr h="437573">
                <a:tc>
                  <a:txBody>
                    <a:bodyPr/>
                    <a:lstStyle/>
                    <a:p>
                      <a:pPr algn="l" fontAlgn="b"/>
                      <a:r>
                        <a:rPr lang="en-IN" sz="1200" b="1" i="0" u="none" strike="noStrike" dirty="0">
                          <a:solidFill>
                            <a:srgbClr val="000000"/>
                          </a:solidFill>
                          <a:effectLst/>
                          <a:latin typeface="Calibri" panose="020F0502020204030204" pitchFamily="34" charset="0"/>
                        </a:rPr>
                        <a:t>Own_car</a:t>
                      </a:r>
                    </a:p>
                  </a:txBody>
                  <a:tcPr marL="6350" marR="6350" marT="6350" marB="0" anchor="b">
                    <a:lnL>
                      <a:noFill/>
                    </a:lnL>
                    <a:lnR>
                      <a:noFill/>
                    </a:lnR>
                    <a:lnT>
                      <a:noFill/>
                    </a:lnT>
                    <a:lnB w="6350" cap="flat" cmpd="sng" algn="ctr">
                      <a:solidFill>
                        <a:srgbClr val="5B9BD5"/>
                      </a:solidFill>
                      <a:prstDash val="solid"/>
                      <a:round/>
                      <a:headEnd type="none" w="med" len="med"/>
                      <a:tailEnd type="none" w="med" len="med"/>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Own house/car</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4087177901"/>
                  </a:ext>
                </a:extLst>
              </a:tr>
              <a:tr h="437573">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63BE7B"/>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148500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976622013"/>
                  </a:ext>
                </a:extLst>
              </a:tr>
              <a:tr h="437573">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669920581"/>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748314696"/>
              </p:ext>
            </p:extLst>
          </p:nvPr>
        </p:nvGraphicFramePr>
        <p:xfrm>
          <a:off x="5957454" y="2900211"/>
          <a:ext cx="2623127" cy="3398988"/>
        </p:xfrm>
        <a:graphic>
          <a:graphicData uri="http://schemas.openxmlformats.org/drawingml/2006/table">
            <a:tbl>
              <a:tblPr/>
              <a:tblGrid>
                <a:gridCol w="786938">
                  <a:extLst>
                    <a:ext uri="{9D8B030D-6E8A-4147-A177-3AD203B41FA5}">
                      <a16:colId xmlns:a16="http://schemas.microsoft.com/office/drawing/2014/main" val="2512276292"/>
                    </a:ext>
                  </a:extLst>
                </a:gridCol>
                <a:gridCol w="1836189">
                  <a:extLst>
                    <a:ext uri="{9D8B030D-6E8A-4147-A177-3AD203B41FA5}">
                      <a16:colId xmlns:a16="http://schemas.microsoft.com/office/drawing/2014/main" val="365523014"/>
                    </a:ext>
                  </a:extLst>
                </a:gridCol>
              </a:tblGrid>
              <a:tr h="283249">
                <a:tc>
                  <a:txBody>
                    <a:bodyPr/>
                    <a:lstStyle/>
                    <a:p>
                      <a:pPr algn="l" fontAlgn="b"/>
                      <a:r>
                        <a:rPr lang="en-IN" sz="1200" b="1" i="0" u="none" strike="noStrike" dirty="0">
                          <a:solidFill>
                            <a:srgbClr val="000000"/>
                          </a:solidFill>
                          <a:effectLst/>
                          <a:latin typeface="Calibri" panose="020F0502020204030204" pitchFamily="34" charset="0"/>
                        </a:rPr>
                        <a:t>Children</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752282711"/>
                  </a:ext>
                </a:extLst>
              </a:tr>
              <a:tr h="283249">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141750</a:t>
                      </a:r>
                    </a:p>
                  </a:txBody>
                  <a:tcPr marL="6350" marR="6350" marT="6350" marB="0" anchor="b">
                    <a:lnL>
                      <a:noFill/>
                    </a:lnL>
                    <a:lnR>
                      <a:noFill/>
                    </a:lnR>
                    <a:lnT>
                      <a:noFill/>
                    </a:lnT>
                    <a:lnB>
                      <a:noFill/>
                    </a:lnB>
                    <a:solidFill>
                      <a:srgbClr val="FCBD7B"/>
                    </a:solidFill>
                  </a:tcPr>
                </a:tc>
                <a:extLst>
                  <a:ext uri="{0D108BD9-81ED-4DB2-BD59-A6C34878D82A}">
                    <a16:rowId xmlns:a16="http://schemas.microsoft.com/office/drawing/2014/main" val="1228822113"/>
                  </a:ext>
                </a:extLst>
              </a:tr>
              <a:tr h="283249">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259283842"/>
                  </a:ext>
                </a:extLst>
              </a:tr>
              <a:tr h="283249">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57016096"/>
                  </a:ext>
                </a:extLst>
              </a:tr>
              <a:tr h="283249">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898478949"/>
                  </a:ext>
                </a:extLst>
              </a:tr>
              <a:tr h="283249">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BAA77"/>
                    </a:solidFill>
                  </a:tcPr>
                </a:tc>
                <a:extLst>
                  <a:ext uri="{0D108BD9-81ED-4DB2-BD59-A6C34878D82A}">
                    <a16:rowId xmlns:a16="http://schemas.microsoft.com/office/drawing/2014/main" val="1023061955"/>
                  </a:ext>
                </a:extLst>
              </a:tr>
              <a:tr h="283249">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193500</a:t>
                      </a:r>
                    </a:p>
                  </a:txBody>
                  <a:tcPr marL="6350" marR="6350" marT="6350" marB="0" anchor="b">
                    <a:lnL>
                      <a:noFill/>
                    </a:lnL>
                    <a:lnR>
                      <a:noFill/>
                    </a:lnR>
                    <a:lnT>
                      <a:noFill/>
                    </a:lnT>
                    <a:lnB>
                      <a:noFill/>
                    </a:lnB>
                    <a:solidFill>
                      <a:srgbClr val="DCE182"/>
                    </a:solidFill>
                  </a:tcPr>
                </a:tc>
                <a:extLst>
                  <a:ext uri="{0D108BD9-81ED-4DB2-BD59-A6C34878D82A}">
                    <a16:rowId xmlns:a16="http://schemas.microsoft.com/office/drawing/2014/main" val="339889797"/>
                  </a:ext>
                </a:extLst>
              </a:tr>
              <a:tr h="283249">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513201176"/>
                  </a:ext>
                </a:extLst>
              </a:tr>
              <a:tr h="283249">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132750</a:t>
                      </a:r>
                    </a:p>
                  </a:txBody>
                  <a:tcPr marL="6350" marR="6350" marT="6350" marB="0" anchor="b">
                    <a:lnL>
                      <a:noFill/>
                    </a:lnL>
                    <a:lnR>
                      <a:noFill/>
                    </a:lnR>
                    <a:lnT>
                      <a:noFill/>
                    </a:lnT>
                    <a:lnB>
                      <a:noFill/>
                    </a:lnB>
                    <a:solidFill>
                      <a:srgbClr val="FBA376"/>
                    </a:solidFill>
                  </a:tcPr>
                </a:tc>
                <a:extLst>
                  <a:ext uri="{0D108BD9-81ED-4DB2-BD59-A6C34878D82A}">
                    <a16:rowId xmlns:a16="http://schemas.microsoft.com/office/drawing/2014/main" val="35711366"/>
                  </a:ext>
                </a:extLst>
              </a:tr>
              <a:tr h="283249">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25365257"/>
                  </a:ext>
                </a:extLst>
              </a:tr>
              <a:tr h="283249">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E9E583"/>
                    </a:solidFill>
                  </a:tcPr>
                </a:tc>
                <a:extLst>
                  <a:ext uri="{0D108BD9-81ED-4DB2-BD59-A6C34878D82A}">
                    <a16:rowId xmlns:a16="http://schemas.microsoft.com/office/drawing/2014/main" val="20633977"/>
                  </a:ext>
                </a:extLst>
              </a:tr>
              <a:tr h="283249">
                <a:tc>
                  <a:txBody>
                    <a:bodyPr/>
                    <a:lstStyle/>
                    <a:p>
                      <a:pPr algn="r" fontAlgn="b"/>
                      <a:r>
                        <a:rPr lang="en-IN" sz="1200" b="1" i="0" u="none" strike="noStrike" dirty="0">
                          <a:solidFill>
                            <a:srgbClr val="000000"/>
                          </a:solidFill>
                          <a:effectLst/>
                          <a:latin typeface="Calibri" panose="020F0502020204030204" pitchFamily="34" charset="0"/>
                        </a:rPr>
                        <a:t>11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315000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4251462381"/>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052853615"/>
              </p:ext>
            </p:extLst>
          </p:nvPr>
        </p:nvGraphicFramePr>
        <p:xfrm>
          <a:off x="8977744" y="2900211"/>
          <a:ext cx="2369128" cy="3398988"/>
        </p:xfrm>
        <a:graphic>
          <a:graphicData uri="http://schemas.openxmlformats.org/drawingml/2006/table">
            <a:tbl>
              <a:tblPr/>
              <a:tblGrid>
                <a:gridCol w="870019">
                  <a:extLst>
                    <a:ext uri="{9D8B030D-6E8A-4147-A177-3AD203B41FA5}">
                      <a16:colId xmlns:a16="http://schemas.microsoft.com/office/drawing/2014/main" val="3708760279"/>
                    </a:ext>
                  </a:extLst>
                </a:gridCol>
                <a:gridCol w="1499109">
                  <a:extLst>
                    <a:ext uri="{9D8B030D-6E8A-4147-A177-3AD203B41FA5}">
                      <a16:colId xmlns:a16="http://schemas.microsoft.com/office/drawing/2014/main" val="3572170134"/>
                    </a:ext>
                  </a:extLst>
                </a:gridCol>
              </a:tblGrid>
              <a:tr h="283249">
                <a:tc>
                  <a:txBody>
                    <a:bodyPr/>
                    <a:lstStyle/>
                    <a:p>
                      <a:pPr algn="l" fontAlgn="b"/>
                      <a:r>
                        <a:rPr lang="en-IN" sz="1200" b="1" i="0" u="none" strike="noStrike" dirty="0">
                          <a:solidFill>
                            <a:srgbClr val="000000"/>
                          </a:solidFill>
                          <a:effectLst/>
                          <a:latin typeface="Calibri" panose="020F0502020204030204" pitchFamily="34" charset="0"/>
                        </a:rPr>
                        <a:t>Family_nums</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433465864"/>
                  </a:ext>
                </a:extLst>
              </a:tr>
              <a:tr h="283249">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746D"/>
                    </a:solidFill>
                  </a:tcPr>
                </a:tc>
                <a:extLst>
                  <a:ext uri="{0D108BD9-81ED-4DB2-BD59-A6C34878D82A}">
                    <a16:rowId xmlns:a16="http://schemas.microsoft.com/office/drawing/2014/main" val="775260344"/>
                  </a:ext>
                </a:extLst>
              </a:tr>
              <a:tr h="283249">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148500</a:t>
                      </a:r>
                    </a:p>
                  </a:txBody>
                  <a:tcPr marL="6350" marR="6350" marT="6350" marB="0" anchor="b">
                    <a:lnL>
                      <a:noFill/>
                    </a:lnL>
                    <a:lnR>
                      <a:noFill/>
                    </a:lnR>
                    <a:lnT>
                      <a:noFill/>
                    </a:lnT>
                    <a:lnB>
                      <a:noFill/>
                    </a:lnB>
                    <a:solidFill>
                      <a:srgbClr val="FCBB7A"/>
                    </a:solidFill>
                  </a:tcPr>
                </a:tc>
                <a:extLst>
                  <a:ext uri="{0D108BD9-81ED-4DB2-BD59-A6C34878D82A}">
                    <a16:rowId xmlns:a16="http://schemas.microsoft.com/office/drawing/2014/main" val="3082441099"/>
                  </a:ext>
                </a:extLst>
              </a:tr>
              <a:tr h="283249">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847262926"/>
                  </a:ext>
                </a:extLst>
              </a:tr>
              <a:tr h="283249">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934218043"/>
                  </a:ext>
                </a:extLst>
              </a:tr>
              <a:tr h="283249">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285493138"/>
                  </a:ext>
                </a:extLst>
              </a:tr>
              <a:tr h="283249">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746D"/>
                    </a:solidFill>
                  </a:tcPr>
                </a:tc>
                <a:extLst>
                  <a:ext uri="{0D108BD9-81ED-4DB2-BD59-A6C34878D82A}">
                    <a16:rowId xmlns:a16="http://schemas.microsoft.com/office/drawing/2014/main" val="469047359"/>
                  </a:ext>
                </a:extLst>
              </a:tr>
              <a:tr h="283249">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213750</a:t>
                      </a:r>
                    </a:p>
                  </a:txBody>
                  <a:tcPr marL="6350" marR="6350" marT="6350" marB="0" anchor="b">
                    <a:lnL>
                      <a:noFill/>
                    </a:lnL>
                    <a:lnR>
                      <a:noFill/>
                    </a:lnR>
                    <a:lnT>
                      <a:noFill/>
                    </a:lnT>
                    <a:lnB>
                      <a:noFill/>
                    </a:lnB>
                    <a:solidFill>
                      <a:srgbClr val="C8DB81"/>
                    </a:solidFill>
                  </a:tcPr>
                </a:tc>
                <a:extLst>
                  <a:ext uri="{0D108BD9-81ED-4DB2-BD59-A6C34878D82A}">
                    <a16:rowId xmlns:a16="http://schemas.microsoft.com/office/drawing/2014/main" val="945547415"/>
                  </a:ext>
                </a:extLst>
              </a:tr>
              <a:tr h="283249">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965125854"/>
                  </a:ext>
                </a:extLst>
              </a:tr>
              <a:tr h="283249">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132750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21289056"/>
                  </a:ext>
                </a:extLst>
              </a:tr>
              <a:tr h="283249">
                <a:tc>
                  <a:txBody>
                    <a:bodyPr/>
                    <a:lstStyle/>
                    <a:p>
                      <a:pPr algn="r" fontAlgn="b"/>
                      <a:r>
                        <a:rPr lang="en-IN" sz="1200" b="1" i="0" u="none" strike="noStrike" dirty="0">
                          <a:solidFill>
                            <a:srgbClr val="000000"/>
                          </a:solidFill>
                          <a:effectLst/>
                          <a:latin typeface="Calibri" panose="020F0502020204030204" pitchFamily="34" charset="0"/>
                        </a:rPr>
                        <a:t>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146250</a:t>
                      </a:r>
                    </a:p>
                  </a:txBody>
                  <a:tcPr marL="6350" marR="6350" marT="6350" marB="0" anchor="b">
                    <a:lnL>
                      <a:noFill/>
                    </a:lnL>
                    <a:lnR>
                      <a:noFill/>
                    </a:lnR>
                    <a:lnT>
                      <a:noFill/>
                    </a:lnT>
                    <a:lnB>
                      <a:noFill/>
                    </a:lnB>
                    <a:solidFill>
                      <a:srgbClr val="FBAF78"/>
                    </a:solidFill>
                  </a:tcPr>
                </a:tc>
                <a:extLst>
                  <a:ext uri="{0D108BD9-81ED-4DB2-BD59-A6C34878D82A}">
                    <a16:rowId xmlns:a16="http://schemas.microsoft.com/office/drawing/2014/main" val="575184131"/>
                  </a:ext>
                </a:extLst>
              </a:tr>
              <a:tr h="283249">
                <a:tc>
                  <a:txBody>
                    <a:bodyPr/>
                    <a:lstStyle/>
                    <a:p>
                      <a:pPr algn="r" fontAlgn="b"/>
                      <a:r>
                        <a:rPr lang="en-IN" sz="1200" b="1" i="0" u="none" strike="noStrike" dirty="0">
                          <a:solidFill>
                            <a:srgbClr val="000000"/>
                          </a:solidFill>
                          <a:effectLst/>
                          <a:latin typeface="Calibri" panose="020F0502020204030204" pitchFamily="34" charset="0"/>
                        </a:rPr>
                        <a:t>13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315000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891103506"/>
                  </a:ext>
                </a:extLst>
              </a:tr>
            </a:tbl>
          </a:graphicData>
        </a:graphic>
      </p:graphicFrame>
    </p:spTree>
    <p:extLst>
      <p:ext uri="{BB962C8B-B14F-4D97-AF65-F5344CB8AC3E}">
        <p14:creationId xmlns:p14="http://schemas.microsoft.com/office/powerpoint/2010/main" val="255268007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6" name="Table 5"/>
          <p:cNvGraphicFramePr>
            <a:graphicFrameLocks noGrp="1"/>
          </p:cNvGraphicFramePr>
          <p:nvPr>
            <p:extLst>
              <p:ext uri="{D42A27DB-BD31-4B8C-83A1-F6EECF244321}">
                <p14:modId xmlns:p14="http://schemas.microsoft.com/office/powerpoint/2010/main" val="3797911020"/>
              </p:ext>
            </p:extLst>
          </p:nvPr>
        </p:nvGraphicFramePr>
        <p:xfrm>
          <a:off x="5955720" y="319273"/>
          <a:ext cx="2873665" cy="3125891"/>
        </p:xfrm>
        <a:graphic>
          <a:graphicData uri="http://schemas.openxmlformats.org/drawingml/2006/table">
            <a:tbl>
              <a:tblPr/>
              <a:tblGrid>
                <a:gridCol w="1616437">
                  <a:extLst>
                    <a:ext uri="{9D8B030D-6E8A-4147-A177-3AD203B41FA5}">
                      <a16:colId xmlns:a16="http://schemas.microsoft.com/office/drawing/2014/main" val="4097778557"/>
                    </a:ext>
                  </a:extLst>
                </a:gridCol>
                <a:gridCol w="1257228">
                  <a:extLst>
                    <a:ext uri="{9D8B030D-6E8A-4147-A177-3AD203B41FA5}">
                      <a16:colId xmlns:a16="http://schemas.microsoft.com/office/drawing/2014/main" val="2086218432"/>
                    </a:ext>
                  </a:extLst>
                </a:gridCol>
              </a:tblGrid>
              <a:tr h="455990">
                <a:tc>
                  <a:txBody>
                    <a:bodyPr/>
                    <a:lstStyle/>
                    <a:p>
                      <a:pPr algn="l" fontAlgn="b"/>
                      <a:r>
                        <a:rPr lang="en-IN" sz="1200" b="1" i="0" u="none" strike="noStrike" dirty="0">
                          <a:solidFill>
                            <a:srgbClr val="000000"/>
                          </a:solidFill>
                          <a:effectLst/>
                          <a:latin typeface="Calibri" panose="020F0502020204030204" pitchFamily="34" charset="0"/>
                        </a:rPr>
                        <a:t>Education</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194687660"/>
                  </a:ext>
                </a:extLst>
              </a:tr>
              <a:tr h="455990">
                <a:tc>
                  <a:txBody>
                    <a:bodyPr/>
                    <a:lstStyle/>
                    <a:p>
                      <a:pPr algn="l" fontAlgn="b"/>
                      <a:r>
                        <a:rPr lang="en-IN" sz="1200" b="1" i="0" u="none" strike="noStrike" dirty="0">
                          <a:solidFill>
                            <a:srgbClr val="000000"/>
                          </a:solidFill>
                          <a:effectLst/>
                          <a:latin typeface="Calibri" panose="020F0502020204030204" pitchFamily="34" charset="0"/>
                        </a:rPr>
                        <a:t>Academic degree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171000</a:t>
                      </a:r>
                    </a:p>
                  </a:txBody>
                  <a:tcPr marL="6350" marR="6350" marT="6350" marB="0" anchor="b">
                    <a:lnL>
                      <a:noFill/>
                    </a:lnL>
                    <a:lnR>
                      <a:noFill/>
                    </a:lnR>
                    <a:lnT>
                      <a:noFill/>
                    </a:lnT>
                    <a:lnB>
                      <a:noFill/>
                    </a:lnB>
                    <a:solidFill>
                      <a:srgbClr val="A2D07F"/>
                    </a:solidFill>
                  </a:tcPr>
                </a:tc>
                <a:extLst>
                  <a:ext uri="{0D108BD9-81ED-4DB2-BD59-A6C34878D82A}">
                    <a16:rowId xmlns:a16="http://schemas.microsoft.com/office/drawing/2014/main" val="1663091586"/>
                  </a:ext>
                </a:extLst>
              </a:tr>
              <a:tr h="455990">
                <a:tc>
                  <a:txBody>
                    <a:bodyPr/>
                    <a:lstStyle/>
                    <a:p>
                      <a:pPr algn="l" fontAlgn="b"/>
                      <a:r>
                        <a:rPr lang="en-IN" sz="1200" b="1" i="0" u="none" strike="noStrike" dirty="0">
                          <a:solidFill>
                            <a:srgbClr val="000000"/>
                          </a:solidFill>
                          <a:effectLst/>
                          <a:latin typeface="Calibri" panose="020F0502020204030204" pitchFamily="34" charset="0"/>
                        </a:rPr>
                        <a:t>Higher education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830905734"/>
                  </a:ext>
                </a:extLst>
              </a:tr>
              <a:tr h="455990">
                <a:tc>
                  <a:txBody>
                    <a:bodyPr/>
                    <a:lstStyle/>
                    <a:p>
                      <a:pPr algn="l" fontAlgn="b"/>
                      <a:r>
                        <a:rPr lang="en-IN" sz="1200" b="1" i="0" u="none" strike="noStrike" dirty="0">
                          <a:solidFill>
                            <a:srgbClr val="000000"/>
                          </a:solidFill>
                          <a:effectLst/>
                          <a:latin typeface="Calibri" panose="020F0502020204030204" pitchFamily="34" charset="0"/>
                        </a:rPr>
                        <a:t>Incomplete higher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644164209"/>
                  </a:ext>
                </a:extLst>
              </a:tr>
              <a:tr h="455990">
                <a:tc>
                  <a:txBody>
                    <a:bodyPr/>
                    <a:lstStyle/>
                    <a:p>
                      <a:pPr algn="l" fontAlgn="b"/>
                      <a:r>
                        <a:rPr lang="en-IN" sz="1200" b="1" i="0" u="none" strike="noStrike" dirty="0">
                          <a:solidFill>
                            <a:srgbClr val="000000"/>
                          </a:solidFill>
                          <a:effectLst/>
                          <a:latin typeface="Calibri" panose="020F0502020204030204" pitchFamily="34" charset="0"/>
                        </a:rPr>
                        <a:t>Lower secondary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184900936"/>
                  </a:ext>
                </a:extLst>
              </a:tr>
              <a:tr h="845941">
                <a:tc>
                  <a:txBody>
                    <a:bodyPr/>
                    <a:lstStyle/>
                    <a:p>
                      <a:pPr algn="l" fontAlgn="b"/>
                      <a:r>
                        <a:rPr lang="en-IN" sz="1200" b="1" i="0" u="none" strike="noStrike" dirty="0">
                          <a:solidFill>
                            <a:srgbClr val="000000"/>
                          </a:solidFill>
                          <a:effectLst/>
                          <a:latin typeface="Calibri" panose="020F0502020204030204" pitchFamily="34" charset="0"/>
                        </a:rPr>
                        <a:t>Secondary / secondary special</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BAA77"/>
                    </a:solidFill>
                  </a:tcPr>
                </a:tc>
                <a:extLst>
                  <a:ext uri="{0D108BD9-81ED-4DB2-BD59-A6C34878D82A}">
                    <a16:rowId xmlns:a16="http://schemas.microsoft.com/office/drawing/2014/main" val="238759458"/>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865723169"/>
              </p:ext>
            </p:extLst>
          </p:nvPr>
        </p:nvGraphicFramePr>
        <p:xfrm>
          <a:off x="8996507" y="319272"/>
          <a:ext cx="3056948" cy="3125892"/>
        </p:xfrm>
        <a:graphic>
          <a:graphicData uri="http://schemas.openxmlformats.org/drawingml/2006/table">
            <a:tbl>
              <a:tblPr/>
              <a:tblGrid>
                <a:gridCol w="1719533">
                  <a:extLst>
                    <a:ext uri="{9D8B030D-6E8A-4147-A177-3AD203B41FA5}">
                      <a16:colId xmlns:a16="http://schemas.microsoft.com/office/drawing/2014/main" val="223819826"/>
                    </a:ext>
                  </a:extLst>
                </a:gridCol>
                <a:gridCol w="1337415">
                  <a:extLst>
                    <a:ext uri="{9D8B030D-6E8A-4147-A177-3AD203B41FA5}">
                      <a16:colId xmlns:a16="http://schemas.microsoft.com/office/drawing/2014/main" val="2098494450"/>
                    </a:ext>
                  </a:extLst>
                </a:gridCol>
              </a:tblGrid>
              <a:tr h="446556">
                <a:tc>
                  <a:txBody>
                    <a:bodyPr/>
                    <a:lstStyle/>
                    <a:p>
                      <a:pPr algn="l" fontAlgn="b"/>
                      <a:r>
                        <a:rPr lang="en-IN" sz="1200" b="1" i="0" u="none" strike="noStrike" dirty="0">
                          <a:solidFill>
                            <a:srgbClr val="000000"/>
                          </a:solidFill>
                          <a:effectLst/>
                          <a:latin typeface="Calibri" panose="020F0502020204030204" pitchFamily="34" charset="0"/>
                        </a:rPr>
                        <a:t>Family_Status</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537081259"/>
                  </a:ext>
                </a:extLst>
              </a:tr>
              <a:tr h="446556">
                <a:tc>
                  <a:txBody>
                    <a:bodyPr/>
                    <a:lstStyle/>
                    <a:p>
                      <a:pPr algn="l" fontAlgn="b"/>
                      <a:r>
                        <a:rPr lang="en-IN" sz="1200" b="1" i="0" u="none" strike="noStrike" dirty="0">
                          <a:solidFill>
                            <a:srgbClr val="000000"/>
                          </a:solidFill>
                          <a:effectLst/>
                          <a:latin typeface="Calibri" panose="020F0502020204030204" pitchFamily="34" charset="0"/>
                        </a:rPr>
                        <a:t>Civil marriage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CC17C"/>
                    </a:solidFill>
                  </a:tcPr>
                </a:tc>
                <a:extLst>
                  <a:ext uri="{0D108BD9-81ED-4DB2-BD59-A6C34878D82A}">
                    <a16:rowId xmlns:a16="http://schemas.microsoft.com/office/drawing/2014/main" val="3185886210"/>
                  </a:ext>
                </a:extLst>
              </a:tr>
              <a:tr h="446556">
                <a:tc>
                  <a:txBody>
                    <a:bodyPr/>
                    <a:lstStyle/>
                    <a:p>
                      <a:pPr algn="l" fontAlgn="b"/>
                      <a:r>
                        <a:rPr lang="en-IN" sz="1200" b="1" i="0" u="none" strike="noStrike" dirty="0">
                          <a:solidFill>
                            <a:srgbClr val="000000"/>
                          </a:solidFill>
                          <a:effectLst/>
                          <a:latin typeface="Calibri" panose="020F0502020204030204" pitchFamily="34" charset="0"/>
                        </a:rPr>
                        <a:t>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CEA84"/>
                    </a:solidFill>
                  </a:tcPr>
                </a:tc>
                <a:extLst>
                  <a:ext uri="{0D108BD9-81ED-4DB2-BD59-A6C34878D82A}">
                    <a16:rowId xmlns:a16="http://schemas.microsoft.com/office/drawing/2014/main" val="1712102497"/>
                  </a:ext>
                </a:extLst>
              </a:tr>
              <a:tr h="446556">
                <a:tc>
                  <a:txBody>
                    <a:bodyPr/>
                    <a:lstStyle/>
                    <a:p>
                      <a:pPr algn="l" fontAlgn="b"/>
                      <a:r>
                        <a:rPr lang="en-IN" sz="1200" b="1" i="0" u="none" strike="noStrike" dirty="0">
                          <a:solidFill>
                            <a:srgbClr val="000000"/>
                          </a:solidFill>
                          <a:effectLst/>
                          <a:latin typeface="Calibri" panose="020F0502020204030204" pitchFamily="34" charset="0"/>
                        </a:rPr>
                        <a:t>Separated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CEA84"/>
                    </a:solidFill>
                  </a:tcPr>
                </a:tc>
                <a:extLst>
                  <a:ext uri="{0D108BD9-81ED-4DB2-BD59-A6C34878D82A}">
                    <a16:rowId xmlns:a16="http://schemas.microsoft.com/office/drawing/2014/main" val="1061102732"/>
                  </a:ext>
                </a:extLst>
              </a:tr>
              <a:tr h="446556">
                <a:tc>
                  <a:txBody>
                    <a:bodyPr/>
                    <a:lstStyle/>
                    <a:p>
                      <a:pPr algn="l" fontAlgn="b"/>
                      <a:r>
                        <a:rPr lang="en-IN" sz="1200" b="1" i="0" u="none" strike="noStrike" dirty="0">
                          <a:solidFill>
                            <a:srgbClr val="000000"/>
                          </a:solidFill>
                          <a:effectLst/>
                          <a:latin typeface="Calibri" panose="020F0502020204030204" pitchFamily="34" charset="0"/>
                        </a:rPr>
                        <a:t>Single / not 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CC17C"/>
                    </a:solidFill>
                  </a:tcPr>
                </a:tc>
                <a:extLst>
                  <a:ext uri="{0D108BD9-81ED-4DB2-BD59-A6C34878D82A}">
                    <a16:rowId xmlns:a16="http://schemas.microsoft.com/office/drawing/2014/main" val="2352041669"/>
                  </a:ext>
                </a:extLst>
              </a:tr>
              <a:tr h="446556">
                <a:tc>
                  <a:txBody>
                    <a:bodyPr/>
                    <a:lstStyle/>
                    <a:p>
                      <a:pPr algn="l" fontAlgn="b"/>
                      <a:r>
                        <a:rPr lang="en-IN" sz="1200" b="1" i="0" u="none" strike="noStrike" dirty="0">
                          <a:solidFill>
                            <a:srgbClr val="000000"/>
                          </a:solidFill>
                          <a:effectLst/>
                          <a:latin typeface="Calibri" panose="020F0502020204030204" pitchFamily="34" charset="0"/>
                        </a:rPr>
                        <a:t>Unknown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974332985"/>
                  </a:ext>
                </a:extLst>
              </a:tr>
              <a:tr h="446556">
                <a:tc>
                  <a:txBody>
                    <a:bodyPr/>
                    <a:lstStyle/>
                    <a:p>
                      <a:pPr algn="l" fontAlgn="b"/>
                      <a:r>
                        <a:rPr lang="en-IN" sz="1200" b="1" i="0" u="none" strike="noStrike" dirty="0">
                          <a:solidFill>
                            <a:srgbClr val="000000"/>
                          </a:solidFill>
                          <a:effectLst/>
                          <a:latin typeface="Calibri" panose="020F0502020204030204" pitchFamily="34" charset="0"/>
                        </a:rPr>
                        <a:t>Widow</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129600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199665507"/>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2989124042"/>
              </p:ext>
            </p:extLst>
          </p:nvPr>
        </p:nvGraphicFramePr>
        <p:xfrm>
          <a:off x="665019" y="3856802"/>
          <a:ext cx="4701308" cy="2636361"/>
        </p:xfrm>
        <a:graphic>
          <a:graphicData uri="http://schemas.openxmlformats.org/drawingml/2006/table">
            <a:tbl>
              <a:tblPr/>
              <a:tblGrid>
                <a:gridCol w="2274827">
                  <a:extLst>
                    <a:ext uri="{9D8B030D-6E8A-4147-A177-3AD203B41FA5}">
                      <a16:colId xmlns:a16="http://schemas.microsoft.com/office/drawing/2014/main" val="1213452053"/>
                    </a:ext>
                  </a:extLst>
                </a:gridCol>
                <a:gridCol w="2426481">
                  <a:extLst>
                    <a:ext uri="{9D8B030D-6E8A-4147-A177-3AD203B41FA5}">
                      <a16:colId xmlns:a16="http://schemas.microsoft.com/office/drawing/2014/main" val="1168085222"/>
                    </a:ext>
                  </a:extLst>
                </a:gridCol>
              </a:tblGrid>
              <a:tr h="292929">
                <a:tc>
                  <a:txBody>
                    <a:bodyPr/>
                    <a:lstStyle/>
                    <a:p>
                      <a:pPr algn="l" fontAlgn="b"/>
                      <a:r>
                        <a:rPr lang="en-IN" sz="1200" b="1" i="0" u="none" strike="noStrike" dirty="0">
                          <a:solidFill>
                            <a:srgbClr val="000000"/>
                          </a:solidFill>
                          <a:effectLst/>
                          <a:latin typeface="Calibri" panose="020F0502020204030204" pitchFamily="34" charset="0"/>
                        </a:rPr>
                        <a:t>Income_type</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2287224733"/>
                  </a:ext>
                </a:extLst>
              </a:tr>
              <a:tr h="292929">
                <a:tc>
                  <a:txBody>
                    <a:bodyPr/>
                    <a:lstStyle/>
                    <a:p>
                      <a:pPr algn="l" fontAlgn="b"/>
                      <a:r>
                        <a:rPr lang="en-IN" sz="1200" b="1" i="0" u="none" strike="noStrike" dirty="0">
                          <a:solidFill>
                            <a:srgbClr val="000000"/>
                          </a:solidFill>
                          <a:effectLst/>
                          <a:latin typeface="Calibri" panose="020F0502020204030204" pitchFamily="34" charset="0"/>
                        </a:rPr>
                        <a:t>Businessman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639186502"/>
                  </a:ext>
                </a:extLst>
              </a:tr>
              <a:tr h="292929">
                <a:tc>
                  <a:txBody>
                    <a:bodyPr/>
                    <a:lstStyle/>
                    <a:p>
                      <a:pPr algn="l" fontAlgn="b"/>
                      <a:r>
                        <a:rPr lang="en-IN" sz="1200" b="1" i="0" u="none" strike="noStrike" dirty="0">
                          <a:solidFill>
                            <a:srgbClr val="000000"/>
                          </a:solidFill>
                          <a:effectLst/>
                          <a:latin typeface="Calibri" panose="020F0502020204030204" pitchFamily="34" charset="0"/>
                        </a:rPr>
                        <a:t>Commercial associate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FCEB84"/>
                    </a:solidFill>
                  </a:tcPr>
                </a:tc>
                <a:extLst>
                  <a:ext uri="{0D108BD9-81ED-4DB2-BD59-A6C34878D82A}">
                    <a16:rowId xmlns:a16="http://schemas.microsoft.com/office/drawing/2014/main" val="65709267"/>
                  </a:ext>
                </a:extLst>
              </a:tr>
              <a:tr h="292929">
                <a:tc>
                  <a:txBody>
                    <a:bodyPr/>
                    <a:lstStyle/>
                    <a:p>
                      <a:pPr algn="l" fontAlgn="b"/>
                      <a:r>
                        <a:rPr lang="en-IN" sz="1200" b="1" i="0" u="none" strike="noStrike" dirty="0">
                          <a:solidFill>
                            <a:srgbClr val="000000"/>
                          </a:solidFill>
                          <a:effectLst/>
                          <a:latin typeface="Calibri" panose="020F0502020204030204" pitchFamily="34" charset="0"/>
                        </a:rPr>
                        <a:t>Maternity leave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360000</a:t>
                      </a:r>
                    </a:p>
                  </a:txBody>
                  <a:tcPr marL="6350" marR="6350" marT="6350" marB="0" anchor="b">
                    <a:lnL>
                      <a:noFill/>
                    </a:lnL>
                    <a:lnR>
                      <a:noFill/>
                    </a:lnR>
                    <a:lnT>
                      <a:noFill/>
                    </a:lnT>
                    <a:lnB>
                      <a:noFill/>
                    </a:lnB>
                    <a:solidFill>
                      <a:srgbClr val="E9E583"/>
                    </a:solidFill>
                  </a:tcPr>
                </a:tc>
                <a:extLst>
                  <a:ext uri="{0D108BD9-81ED-4DB2-BD59-A6C34878D82A}">
                    <a16:rowId xmlns:a16="http://schemas.microsoft.com/office/drawing/2014/main" val="1287434760"/>
                  </a:ext>
                </a:extLst>
              </a:tr>
              <a:tr h="292929">
                <a:tc>
                  <a:txBody>
                    <a:bodyPr/>
                    <a:lstStyle/>
                    <a:p>
                      <a:pPr algn="l" fontAlgn="b"/>
                      <a:r>
                        <a:rPr lang="en-IN" sz="1200" b="1" i="0" u="none" strike="noStrike" dirty="0">
                          <a:solidFill>
                            <a:srgbClr val="000000"/>
                          </a:solidFill>
                          <a:effectLst/>
                          <a:latin typeface="Calibri" panose="020F0502020204030204" pitchFamily="34" charset="0"/>
                        </a:rPr>
                        <a:t>Pensioner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144607213"/>
                  </a:ext>
                </a:extLst>
              </a:tr>
              <a:tr h="292929">
                <a:tc>
                  <a:txBody>
                    <a:bodyPr/>
                    <a:lstStyle/>
                    <a:p>
                      <a:pPr algn="l" fontAlgn="b"/>
                      <a:r>
                        <a:rPr lang="en-IN" sz="1200" b="1" i="0" u="none" strike="noStrike" dirty="0">
                          <a:solidFill>
                            <a:srgbClr val="000000"/>
                          </a:solidFill>
                          <a:effectLst/>
                          <a:latin typeface="Calibri" panose="020F0502020204030204" pitchFamily="34" charset="0"/>
                        </a:rPr>
                        <a:t>State servant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766351118"/>
                  </a:ext>
                </a:extLst>
              </a:tr>
              <a:tr h="292929">
                <a:tc>
                  <a:txBody>
                    <a:bodyPr/>
                    <a:lstStyle/>
                    <a:p>
                      <a:pPr algn="l" fontAlgn="b"/>
                      <a:r>
                        <a:rPr lang="en-IN" sz="1200" b="1" i="0" u="none" strike="noStrike" dirty="0">
                          <a:solidFill>
                            <a:srgbClr val="000000"/>
                          </a:solidFill>
                          <a:effectLst/>
                          <a:latin typeface="Calibri" panose="020F0502020204030204" pitchFamily="34" charset="0"/>
                        </a:rPr>
                        <a:t>Student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DD47F"/>
                    </a:solidFill>
                  </a:tcPr>
                </a:tc>
                <a:extLst>
                  <a:ext uri="{0D108BD9-81ED-4DB2-BD59-A6C34878D82A}">
                    <a16:rowId xmlns:a16="http://schemas.microsoft.com/office/drawing/2014/main" val="3607105746"/>
                  </a:ext>
                </a:extLst>
              </a:tr>
              <a:tr h="292929">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117000</a:t>
                      </a:r>
                    </a:p>
                  </a:txBody>
                  <a:tcPr marL="6350" marR="6350" marT="6350" marB="0" anchor="b">
                    <a:lnL>
                      <a:noFill/>
                    </a:lnL>
                    <a:lnR>
                      <a:noFill/>
                    </a:lnR>
                    <a:lnT>
                      <a:noFill/>
                    </a:lnT>
                    <a:lnB>
                      <a:noFill/>
                    </a:lnB>
                    <a:solidFill>
                      <a:srgbClr val="F8786D"/>
                    </a:solidFill>
                  </a:tcPr>
                </a:tc>
                <a:extLst>
                  <a:ext uri="{0D108BD9-81ED-4DB2-BD59-A6C34878D82A}">
                    <a16:rowId xmlns:a16="http://schemas.microsoft.com/office/drawing/2014/main" val="1512850560"/>
                  </a:ext>
                </a:extLst>
              </a:tr>
              <a:tr h="292929">
                <a:tc>
                  <a:txBody>
                    <a:bodyPr/>
                    <a:lstStyle/>
                    <a:p>
                      <a:pPr algn="l" fontAlgn="b"/>
                      <a:r>
                        <a:rPr lang="en-IN" sz="1200" b="1" i="0" u="none" strike="noStrike" dirty="0">
                          <a:solidFill>
                            <a:srgbClr val="000000"/>
                          </a:solidFill>
                          <a:effectLst/>
                          <a:latin typeface="Calibri" panose="020F0502020204030204" pitchFamily="34" charset="0"/>
                        </a:rPr>
                        <a:t>Working</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CB579"/>
                    </a:solidFill>
                  </a:tcPr>
                </a:tc>
                <a:extLst>
                  <a:ext uri="{0D108BD9-81ED-4DB2-BD59-A6C34878D82A}">
                    <a16:rowId xmlns:a16="http://schemas.microsoft.com/office/drawing/2014/main" val="3412135779"/>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2132132283"/>
              </p:ext>
            </p:extLst>
          </p:nvPr>
        </p:nvGraphicFramePr>
        <p:xfrm>
          <a:off x="183572" y="319273"/>
          <a:ext cx="5496791" cy="3125890"/>
        </p:xfrm>
        <a:graphic>
          <a:graphicData uri="http://schemas.openxmlformats.org/drawingml/2006/table">
            <a:tbl>
              <a:tblPr/>
              <a:tblGrid>
                <a:gridCol w="744585">
                  <a:extLst>
                    <a:ext uri="{9D8B030D-6E8A-4147-A177-3AD203B41FA5}">
                      <a16:colId xmlns:a16="http://schemas.microsoft.com/office/drawing/2014/main" val="3858108381"/>
                    </a:ext>
                  </a:extLst>
                </a:gridCol>
                <a:gridCol w="1741016">
                  <a:extLst>
                    <a:ext uri="{9D8B030D-6E8A-4147-A177-3AD203B41FA5}">
                      <a16:colId xmlns:a16="http://schemas.microsoft.com/office/drawing/2014/main" val="716055088"/>
                    </a:ext>
                  </a:extLst>
                </a:gridCol>
                <a:gridCol w="525589">
                  <a:extLst>
                    <a:ext uri="{9D8B030D-6E8A-4147-A177-3AD203B41FA5}">
                      <a16:colId xmlns:a16="http://schemas.microsoft.com/office/drawing/2014/main" val="740463878"/>
                    </a:ext>
                  </a:extLst>
                </a:gridCol>
                <a:gridCol w="744585">
                  <a:extLst>
                    <a:ext uri="{9D8B030D-6E8A-4147-A177-3AD203B41FA5}">
                      <a16:colId xmlns:a16="http://schemas.microsoft.com/office/drawing/2014/main" val="2639119598"/>
                    </a:ext>
                  </a:extLst>
                </a:gridCol>
                <a:gridCol w="1741016">
                  <a:extLst>
                    <a:ext uri="{9D8B030D-6E8A-4147-A177-3AD203B41FA5}">
                      <a16:colId xmlns:a16="http://schemas.microsoft.com/office/drawing/2014/main" val="2637356548"/>
                    </a:ext>
                  </a:extLst>
                </a:gridCol>
              </a:tblGrid>
              <a:tr h="434210">
                <a:tc>
                  <a:txBody>
                    <a:bodyPr/>
                    <a:lstStyle/>
                    <a:p>
                      <a:pPr algn="l" fontAlgn="b"/>
                      <a:r>
                        <a:rPr lang="en-IN" sz="1200" b="1" i="0" u="none" strike="noStrike" dirty="0">
                          <a:solidFill>
                            <a:srgbClr val="000000"/>
                          </a:solidFill>
                          <a:effectLst/>
                          <a:latin typeface="Calibri" panose="020F0502020204030204" pitchFamily="34" charset="0"/>
                        </a:rPr>
                        <a:t>Age</a:t>
                      </a:r>
                    </a:p>
                  </a:txBody>
                  <a:tcPr marL="6350" marR="6350" marT="6350" marB="0" anchor="b">
                    <a:lnL>
                      <a:noFill/>
                    </a:lnL>
                    <a:lnR>
                      <a:noFill/>
                    </a:lnR>
                    <a:lnT>
                      <a:noFill/>
                    </a:lnT>
                    <a:lnB>
                      <a:noFill/>
                    </a:lnB>
                    <a:solidFill>
                      <a:srgbClr val="BDD7E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Employment in years</a:t>
                      </a:r>
                    </a:p>
                  </a:txBody>
                  <a:tcPr marL="6350" marR="6350" marT="6350" marB="0" anchor="b">
                    <a:lnL>
                      <a:noFill/>
                    </a:lnL>
                    <a:lnR>
                      <a:noFill/>
                    </a:lnR>
                    <a:lnT>
                      <a:noFill/>
                    </a:lnT>
                    <a:lnB>
                      <a:noFill/>
                    </a:lnB>
                    <a:solidFill>
                      <a:srgbClr val="BDD7E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2231781856"/>
                  </a:ext>
                </a:extLst>
              </a:tr>
              <a:tr h="434210">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Average of AMT_INCOME_TOTAL</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Average of AMT_INCOME_TOTAL</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2986279348"/>
                  </a:ext>
                </a:extLst>
              </a:tr>
              <a:tr h="225747">
                <a:tc>
                  <a:txBody>
                    <a:bodyPr/>
                    <a:lstStyle/>
                    <a:p>
                      <a:pPr algn="l" fontAlgn="b"/>
                      <a:r>
                        <a:rPr lang="en-IN" sz="1200" b="1" i="0" u="none" strike="noStrike" dirty="0">
                          <a:solidFill>
                            <a:srgbClr val="000000"/>
                          </a:solidFill>
                          <a:effectLst/>
                          <a:latin typeface="Calibri" panose="020F0502020204030204" pitchFamily="34" charset="0"/>
                        </a:rPr>
                        <a:t>21-26</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148589</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CBD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0-5</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160842</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CC27C"/>
                    </a:solidFill>
                  </a:tcPr>
                </a:tc>
                <a:extLst>
                  <a:ext uri="{0D108BD9-81ED-4DB2-BD59-A6C34878D82A}">
                    <a16:rowId xmlns:a16="http://schemas.microsoft.com/office/drawing/2014/main" val="79711699"/>
                  </a:ext>
                </a:extLst>
              </a:tr>
              <a:tr h="225747">
                <a:tc>
                  <a:txBody>
                    <a:bodyPr/>
                    <a:lstStyle/>
                    <a:p>
                      <a:pPr algn="l" fontAlgn="b"/>
                      <a:r>
                        <a:rPr lang="en-IN" sz="1200" b="1" i="0" u="none" strike="noStrike" dirty="0">
                          <a:solidFill>
                            <a:srgbClr val="000000"/>
                          </a:solidFill>
                          <a:effectLst/>
                          <a:latin typeface="Calibri" panose="020F0502020204030204" pitchFamily="34" charset="0"/>
                        </a:rPr>
                        <a:t>26-31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167063</a:t>
                      </a:r>
                    </a:p>
                  </a:txBody>
                  <a:tcPr marL="6350" marR="6350" marT="6350" marB="0" anchor="b">
                    <a:lnL>
                      <a:noFill/>
                    </a:lnL>
                    <a:lnR>
                      <a:noFill/>
                    </a:lnR>
                    <a:lnT>
                      <a:noFill/>
                    </a:lnT>
                    <a:lnB>
                      <a:noFill/>
                    </a:lnB>
                    <a:solidFill>
                      <a:srgbClr val="FEE9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5-10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179684</a:t>
                      </a:r>
                    </a:p>
                  </a:txBody>
                  <a:tcPr marL="6350" marR="6350" marT="6350" marB="0" anchor="b">
                    <a:lnL>
                      <a:noFill/>
                    </a:lnL>
                    <a:lnR>
                      <a:noFill/>
                    </a:lnR>
                    <a:lnT>
                      <a:noFill/>
                    </a:lnT>
                    <a:lnB>
                      <a:noFill/>
                    </a:lnB>
                    <a:solidFill>
                      <a:srgbClr val="F6E984"/>
                    </a:solidFill>
                  </a:tcPr>
                </a:tc>
                <a:extLst>
                  <a:ext uri="{0D108BD9-81ED-4DB2-BD59-A6C34878D82A}">
                    <a16:rowId xmlns:a16="http://schemas.microsoft.com/office/drawing/2014/main" val="1206587421"/>
                  </a:ext>
                </a:extLst>
              </a:tr>
              <a:tr h="225747">
                <a:tc>
                  <a:txBody>
                    <a:bodyPr/>
                    <a:lstStyle/>
                    <a:p>
                      <a:pPr algn="l" fontAlgn="b"/>
                      <a:r>
                        <a:rPr lang="en-IN" sz="1200" b="1" i="0" u="none" strike="noStrike" dirty="0">
                          <a:solidFill>
                            <a:srgbClr val="000000"/>
                          </a:solidFill>
                          <a:effectLst/>
                          <a:latin typeface="Calibri" panose="020F0502020204030204" pitchFamily="34" charset="0"/>
                        </a:rPr>
                        <a:t>31-36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178738</a:t>
                      </a:r>
                    </a:p>
                  </a:txBody>
                  <a:tcPr marL="6350" marR="6350" marT="6350" marB="0" anchor="b">
                    <a:lnL>
                      <a:noFill/>
                    </a:lnL>
                    <a:lnR>
                      <a:noFill/>
                    </a:lnR>
                    <a:lnT>
                      <a:noFill/>
                    </a:lnT>
                    <a:lnB>
                      <a:noFill/>
                    </a:lnB>
                    <a:solidFill>
                      <a:srgbClr val="86C97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10-15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185088</a:t>
                      </a:r>
                    </a:p>
                  </a:txBody>
                  <a:tcPr marL="6350" marR="6350" marT="6350" marB="0" anchor="b">
                    <a:lnL>
                      <a:noFill/>
                    </a:lnL>
                    <a:lnR>
                      <a:noFill/>
                    </a:lnR>
                    <a:lnT>
                      <a:noFill/>
                    </a:lnT>
                    <a:lnB>
                      <a:noFill/>
                    </a:lnB>
                    <a:solidFill>
                      <a:srgbClr val="D8E082"/>
                    </a:solidFill>
                  </a:tcPr>
                </a:tc>
                <a:extLst>
                  <a:ext uri="{0D108BD9-81ED-4DB2-BD59-A6C34878D82A}">
                    <a16:rowId xmlns:a16="http://schemas.microsoft.com/office/drawing/2014/main" val="2594499497"/>
                  </a:ext>
                </a:extLst>
              </a:tr>
              <a:tr h="225747">
                <a:tc>
                  <a:txBody>
                    <a:bodyPr/>
                    <a:lstStyle/>
                    <a:p>
                      <a:pPr algn="l" fontAlgn="b"/>
                      <a:r>
                        <a:rPr lang="en-IN" sz="1200" b="1" i="0" u="none" strike="noStrike" dirty="0">
                          <a:solidFill>
                            <a:srgbClr val="000000"/>
                          </a:solidFill>
                          <a:effectLst/>
                          <a:latin typeface="Calibri" panose="020F0502020204030204" pitchFamily="34" charset="0"/>
                        </a:rPr>
                        <a:t>36-41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179149</a:t>
                      </a:r>
                    </a:p>
                  </a:txBody>
                  <a:tcPr marL="6350" marR="6350" marT="6350" marB="0" anchor="b">
                    <a:lnL>
                      <a:noFill/>
                    </a:lnL>
                    <a:lnR>
                      <a:noFill/>
                    </a:lnR>
                    <a:lnT>
                      <a:noFill/>
                    </a:lnT>
                    <a:lnB>
                      <a:noFill/>
                    </a:lnB>
                    <a:solidFill>
                      <a:srgbClr val="82C77D"/>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15-20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184740</a:t>
                      </a:r>
                    </a:p>
                  </a:txBody>
                  <a:tcPr marL="6350" marR="6350" marT="6350" marB="0" anchor="b">
                    <a:lnL>
                      <a:noFill/>
                    </a:lnL>
                    <a:lnR>
                      <a:noFill/>
                    </a:lnR>
                    <a:lnT>
                      <a:noFill/>
                    </a:lnT>
                    <a:lnB>
                      <a:noFill/>
                    </a:lnB>
                    <a:solidFill>
                      <a:srgbClr val="DAE182"/>
                    </a:solidFill>
                  </a:tcPr>
                </a:tc>
                <a:extLst>
                  <a:ext uri="{0D108BD9-81ED-4DB2-BD59-A6C34878D82A}">
                    <a16:rowId xmlns:a16="http://schemas.microsoft.com/office/drawing/2014/main" val="2867126689"/>
                  </a:ext>
                </a:extLst>
              </a:tr>
              <a:tr h="225747">
                <a:tc>
                  <a:txBody>
                    <a:bodyPr/>
                    <a:lstStyle/>
                    <a:p>
                      <a:pPr algn="l" fontAlgn="b"/>
                      <a:r>
                        <a:rPr lang="en-IN" sz="1200" b="1" i="0" u="none" strike="noStrike" dirty="0">
                          <a:solidFill>
                            <a:srgbClr val="000000"/>
                          </a:solidFill>
                          <a:effectLst/>
                          <a:latin typeface="Calibri" panose="020F0502020204030204" pitchFamily="34" charset="0"/>
                        </a:rPr>
                        <a:t>41-46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181944</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20-25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171640</a:t>
                      </a:r>
                    </a:p>
                  </a:txBody>
                  <a:tcPr marL="6350" marR="6350" marT="6350" marB="0" anchor="b">
                    <a:lnL>
                      <a:noFill/>
                    </a:lnL>
                    <a:lnR>
                      <a:noFill/>
                    </a:lnR>
                    <a:lnT>
                      <a:noFill/>
                    </a:lnT>
                    <a:lnB>
                      <a:noFill/>
                    </a:lnB>
                    <a:solidFill>
                      <a:srgbClr val="FEDB81"/>
                    </a:solidFill>
                  </a:tcPr>
                </a:tc>
                <a:extLst>
                  <a:ext uri="{0D108BD9-81ED-4DB2-BD59-A6C34878D82A}">
                    <a16:rowId xmlns:a16="http://schemas.microsoft.com/office/drawing/2014/main" val="1197224601"/>
                  </a:ext>
                </a:extLst>
              </a:tr>
              <a:tr h="225747">
                <a:tc>
                  <a:txBody>
                    <a:bodyPr/>
                    <a:lstStyle/>
                    <a:p>
                      <a:pPr algn="l" fontAlgn="b"/>
                      <a:r>
                        <a:rPr lang="en-IN" sz="1200" b="1" i="0" u="none" strike="noStrike" dirty="0">
                          <a:solidFill>
                            <a:srgbClr val="000000"/>
                          </a:solidFill>
                          <a:effectLst/>
                          <a:latin typeface="Calibri" panose="020F0502020204030204" pitchFamily="34" charset="0"/>
                        </a:rPr>
                        <a:t>46-51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178495</a:t>
                      </a:r>
                    </a:p>
                  </a:txBody>
                  <a:tcPr marL="6350" marR="6350" marT="6350" marB="0" anchor="b">
                    <a:lnL>
                      <a:noFill/>
                    </a:lnL>
                    <a:lnR>
                      <a:noFill/>
                    </a:lnR>
                    <a:lnT>
                      <a:noFill/>
                    </a:lnT>
                    <a:lnB>
                      <a:noFill/>
                    </a:lnB>
                    <a:solidFill>
                      <a:srgbClr val="89C97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25-30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173676</a:t>
                      </a:r>
                    </a:p>
                  </a:txBody>
                  <a:tcPr marL="6350" marR="6350" marT="6350" marB="0" anchor="b">
                    <a:lnL>
                      <a:noFill/>
                    </a:lnL>
                    <a:lnR>
                      <a:noFill/>
                    </a:lnR>
                    <a:lnT>
                      <a:noFill/>
                    </a:lnT>
                    <a:lnB>
                      <a:noFill/>
                    </a:lnB>
                    <a:solidFill>
                      <a:srgbClr val="FEE082"/>
                    </a:solidFill>
                  </a:tcPr>
                </a:tc>
                <a:extLst>
                  <a:ext uri="{0D108BD9-81ED-4DB2-BD59-A6C34878D82A}">
                    <a16:rowId xmlns:a16="http://schemas.microsoft.com/office/drawing/2014/main" val="2593853093"/>
                  </a:ext>
                </a:extLst>
              </a:tr>
              <a:tr h="225747">
                <a:tc>
                  <a:txBody>
                    <a:bodyPr/>
                    <a:lstStyle/>
                    <a:p>
                      <a:pPr algn="l" fontAlgn="b"/>
                      <a:r>
                        <a:rPr lang="en-IN" sz="1200" b="1" i="0" u="none" strike="noStrike" dirty="0">
                          <a:solidFill>
                            <a:srgbClr val="000000"/>
                          </a:solidFill>
                          <a:effectLst/>
                          <a:latin typeface="Calibri" panose="020F0502020204030204" pitchFamily="34" charset="0"/>
                        </a:rPr>
                        <a:t>51-56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168177</a:t>
                      </a:r>
                    </a:p>
                  </a:txBody>
                  <a:tcPr marL="6350" marR="6350" marT="6350" marB="0" anchor="b">
                    <a:lnL>
                      <a:noFill/>
                    </a:lnL>
                    <a:lnR>
                      <a:noFill/>
                    </a:lnR>
                    <a:lnT>
                      <a:noFill/>
                    </a:lnT>
                    <a:lnB>
                      <a:noFill/>
                    </a:lnB>
                    <a:solidFill>
                      <a:srgbClr val="F9EA84"/>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30-35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176165</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2944245550"/>
                  </a:ext>
                </a:extLst>
              </a:tr>
              <a:tr h="225747">
                <a:tc>
                  <a:txBody>
                    <a:bodyPr/>
                    <a:lstStyle/>
                    <a:p>
                      <a:pPr algn="l" fontAlgn="b"/>
                      <a:r>
                        <a:rPr lang="en-IN" sz="1200" b="1" i="0" u="none" strike="noStrike" dirty="0">
                          <a:solidFill>
                            <a:srgbClr val="000000"/>
                          </a:solidFill>
                          <a:effectLst/>
                          <a:latin typeface="Calibri" panose="020F0502020204030204" pitchFamily="34" charset="0"/>
                        </a:rPr>
                        <a:t>56-61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156282</a:t>
                      </a:r>
                    </a:p>
                  </a:txBody>
                  <a:tcPr marL="6350" marR="6350" marT="6350" marB="0" anchor="b">
                    <a:lnL>
                      <a:noFill/>
                    </a:lnL>
                    <a:lnR>
                      <a:noFill/>
                    </a:lnR>
                    <a:lnT>
                      <a:noFill/>
                    </a:lnT>
                    <a:lnB>
                      <a:noFill/>
                    </a:lnB>
                    <a:solidFill>
                      <a:srgbClr val="FDD07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35-40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193919</a:t>
                      </a:r>
                    </a:p>
                  </a:txBody>
                  <a:tcPr marL="6350" marR="6350" marT="6350" marB="0" anchor="b">
                    <a:lnL>
                      <a:noFill/>
                    </a:lnL>
                    <a:lnR>
                      <a:noFill/>
                    </a:lnR>
                    <a:lnT>
                      <a:noFill/>
                    </a:lnT>
                    <a:lnB>
                      <a:noFill/>
                    </a:lnB>
                    <a:solidFill>
                      <a:srgbClr val="A7D27F"/>
                    </a:solidFill>
                  </a:tcPr>
                </a:tc>
                <a:extLst>
                  <a:ext uri="{0D108BD9-81ED-4DB2-BD59-A6C34878D82A}">
                    <a16:rowId xmlns:a16="http://schemas.microsoft.com/office/drawing/2014/main" val="377776744"/>
                  </a:ext>
                </a:extLst>
              </a:tr>
              <a:tr h="225747">
                <a:tc>
                  <a:txBody>
                    <a:bodyPr/>
                    <a:lstStyle/>
                    <a:p>
                      <a:pPr algn="l" fontAlgn="b"/>
                      <a:r>
                        <a:rPr lang="en-IN" sz="1200" b="1" i="0" u="none" strike="noStrike" dirty="0">
                          <a:solidFill>
                            <a:srgbClr val="000000"/>
                          </a:solidFill>
                          <a:effectLst/>
                          <a:latin typeface="Calibri" panose="020F0502020204030204" pitchFamily="34" charset="0"/>
                        </a:rPr>
                        <a:t>61-66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139299</a:t>
                      </a:r>
                    </a:p>
                  </a:txBody>
                  <a:tcPr marL="6350" marR="6350" marT="6350" marB="0" anchor="b">
                    <a:lnL>
                      <a:noFill/>
                    </a:lnL>
                    <a:lnR>
                      <a:noFill/>
                    </a:lnR>
                    <a:lnT>
                      <a:noFill/>
                    </a:lnT>
                    <a:lnB>
                      <a:noFill/>
                    </a:lnB>
                    <a:solidFill>
                      <a:srgbClr val="FBA77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40-45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206196</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105848316"/>
                  </a:ext>
                </a:extLst>
              </a:tr>
              <a:tr h="225747">
                <a:tc>
                  <a:txBody>
                    <a:bodyPr/>
                    <a:lstStyle/>
                    <a:p>
                      <a:pPr algn="l" fontAlgn="b"/>
                      <a:r>
                        <a:rPr lang="en-IN" sz="1200" b="1" i="0" u="none" strike="noStrike" dirty="0">
                          <a:solidFill>
                            <a:srgbClr val="000000"/>
                          </a:solidFill>
                          <a:effectLst/>
                          <a:latin typeface="Calibri" panose="020F0502020204030204" pitchFamily="34" charset="0"/>
                        </a:rPr>
                        <a:t>66-71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112743</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45-50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123750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93234584"/>
                  </a:ext>
                </a:extLst>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2668796718"/>
              </p:ext>
            </p:extLst>
          </p:nvPr>
        </p:nvGraphicFramePr>
        <p:xfrm>
          <a:off x="6805755" y="3860799"/>
          <a:ext cx="4047259" cy="2632364"/>
        </p:xfrm>
        <a:graphic>
          <a:graphicData uri="http://schemas.openxmlformats.org/drawingml/2006/table">
            <a:tbl>
              <a:tblPr/>
              <a:tblGrid>
                <a:gridCol w="1958351">
                  <a:extLst>
                    <a:ext uri="{9D8B030D-6E8A-4147-A177-3AD203B41FA5}">
                      <a16:colId xmlns:a16="http://schemas.microsoft.com/office/drawing/2014/main" val="2126472318"/>
                    </a:ext>
                  </a:extLst>
                </a:gridCol>
                <a:gridCol w="2088908">
                  <a:extLst>
                    <a:ext uri="{9D8B030D-6E8A-4147-A177-3AD203B41FA5}">
                      <a16:colId xmlns:a16="http://schemas.microsoft.com/office/drawing/2014/main" val="912242641"/>
                    </a:ext>
                  </a:extLst>
                </a:gridCol>
              </a:tblGrid>
              <a:tr h="376052">
                <a:tc>
                  <a:txBody>
                    <a:bodyPr/>
                    <a:lstStyle/>
                    <a:p>
                      <a:pPr algn="l" fontAlgn="b"/>
                      <a:r>
                        <a:rPr lang="en-IN" sz="1200" b="1" i="0" u="none" strike="noStrike" dirty="0">
                          <a:solidFill>
                            <a:srgbClr val="000000"/>
                          </a:solidFill>
                          <a:effectLst/>
                          <a:latin typeface="Calibri" panose="020F0502020204030204" pitchFamily="34" charset="0"/>
                        </a:rPr>
                        <a:t>Housing_type</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1240875548"/>
                  </a:ext>
                </a:extLst>
              </a:tr>
              <a:tr h="376052">
                <a:tc>
                  <a:txBody>
                    <a:bodyPr/>
                    <a:lstStyle/>
                    <a:p>
                      <a:pPr algn="l" fontAlgn="b"/>
                      <a:r>
                        <a:rPr lang="en-IN" sz="1200" b="1" i="0" u="none" strike="noStrike" dirty="0">
                          <a:solidFill>
                            <a:srgbClr val="000000"/>
                          </a:solidFill>
                          <a:effectLst/>
                          <a:latin typeface="Calibri" panose="020F0502020204030204" pitchFamily="34" charset="0"/>
                        </a:rPr>
                        <a:t>Co-op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4126666637"/>
                  </a:ext>
                </a:extLst>
              </a:tr>
              <a:tr h="376052">
                <a:tc>
                  <a:txBody>
                    <a:bodyPr/>
                    <a:lstStyle/>
                    <a:p>
                      <a:pPr algn="l" fontAlgn="b"/>
                      <a:r>
                        <a:rPr lang="en-IN" sz="1200" b="1" i="0" u="none" strike="noStrike" dirty="0">
                          <a:solidFill>
                            <a:srgbClr val="000000"/>
                          </a:solidFill>
                          <a:effectLst/>
                          <a:latin typeface="Calibri" panose="020F0502020204030204" pitchFamily="34" charset="0"/>
                        </a:rPr>
                        <a:t>House /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148500</a:t>
                      </a:r>
                    </a:p>
                  </a:txBody>
                  <a:tcPr marL="6350" marR="6350" marT="6350" marB="0" anchor="b">
                    <a:lnL>
                      <a:noFill/>
                    </a:lnL>
                    <a:lnR>
                      <a:noFill/>
                    </a:lnR>
                    <a:lnT>
                      <a:noFill/>
                    </a:lnT>
                    <a:lnB>
                      <a:noFill/>
                    </a:lnB>
                    <a:solidFill>
                      <a:srgbClr val="FCB77A"/>
                    </a:solidFill>
                  </a:tcPr>
                </a:tc>
                <a:extLst>
                  <a:ext uri="{0D108BD9-81ED-4DB2-BD59-A6C34878D82A}">
                    <a16:rowId xmlns:a16="http://schemas.microsoft.com/office/drawing/2014/main" val="2302662012"/>
                  </a:ext>
                </a:extLst>
              </a:tr>
              <a:tr h="376052">
                <a:tc>
                  <a:txBody>
                    <a:bodyPr/>
                    <a:lstStyle/>
                    <a:p>
                      <a:pPr algn="l" fontAlgn="b"/>
                      <a:r>
                        <a:rPr lang="en-IN" sz="1200" b="1" i="0" u="none" strike="noStrike" dirty="0">
                          <a:solidFill>
                            <a:srgbClr val="000000"/>
                          </a:solidFill>
                          <a:effectLst/>
                          <a:latin typeface="Calibri" panose="020F0502020204030204" pitchFamily="34" charset="0"/>
                        </a:rPr>
                        <a:t>Municipal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658395527"/>
                  </a:ext>
                </a:extLst>
              </a:tr>
              <a:tr h="376052">
                <a:tc>
                  <a:txBody>
                    <a:bodyPr/>
                    <a:lstStyle/>
                    <a:p>
                      <a:pPr algn="l" fontAlgn="b"/>
                      <a:r>
                        <a:rPr lang="en-IN" sz="1200" b="1" i="0" u="none" strike="noStrike" dirty="0">
                          <a:solidFill>
                            <a:srgbClr val="000000"/>
                          </a:solidFill>
                          <a:effectLst/>
                          <a:latin typeface="Calibri" panose="020F0502020204030204" pitchFamily="34" charset="0"/>
                        </a:rPr>
                        <a:t>Office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52069579"/>
                  </a:ext>
                </a:extLst>
              </a:tr>
              <a:tr h="376052">
                <a:tc>
                  <a:txBody>
                    <a:bodyPr/>
                    <a:lstStyle/>
                    <a:p>
                      <a:pPr algn="l" fontAlgn="b"/>
                      <a:r>
                        <a:rPr lang="en-IN" sz="1200" b="1" i="0" u="none" strike="noStrike" dirty="0">
                          <a:solidFill>
                            <a:srgbClr val="000000"/>
                          </a:solidFill>
                          <a:effectLst/>
                          <a:latin typeface="Calibri" panose="020F0502020204030204" pitchFamily="34" charset="0"/>
                        </a:rPr>
                        <a:t>Rented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052591761"/>
                  </a:ext>
                </a:extLst>
              </a:tr>
              <a:tr h="376052">
                <a:tc>
                  <a:txBody>
                    <a:bodyPr/>
                    <a:lstStyle/>
                    <a:p>
                      <a:pPr algn="l" fontAlgn="b"/>
                      <a:r>
                        <a:rPr lang="en-IN" sz="1200" b="1" i="0" u="none" strike="noStrike" dirty="0">
                          <a:solidFill>
                            <a:srgbClr val="000000"/>
                          </a:solidFill>
                          <a:effectLst/>
                          <a:latin typeface="Calibri" panose="020F0502020204030204" pitchFamily="34" charset="0"/>
                        </a:rPr>
                        <a:t>With parents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903435087"/>
                  </a:ext>
                </a:extLst>
              </a:tr>
            </a:tbl>
          </a:graphicData>
        </a:graphic>
      </p:graphicFrame>
    </p:spTree>
    <p:extLst>
      <p:ext uri="{BB962C8B-B14F-4D97-AF65-F5344CB8AC3E}">
        <p14:creationId xmlns:p14="http://schemas.microsoft.com/office/powerpoint/2010/main" val="11826224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Table 2"/>
          <p:cNvGraphicFramePr>
            <a:graphicFrameLocks noGrp="1"/>
          </p:cNvGraphicFramePr>
          <p:nvPr>
            <p:extLst>
              <p:ext uri="{D42A27DB-BD31-4B8C-83A1-F6EECF244321}">
                <p14:modId xmlns:p14="http://schemas.microsoft.com/office/powerpoint/2010/main" val="3052665946"/>
              </p:ext>
            </p:extLst>
          </p:nvPr>
        </p:nvGraphicFramePr>
        <p:xfrm>
          <a:off x="543214" y="517230"/>
          <a:ext cx="3668568" cy="5754260"/>
        </p:xfrm>
        <a:graphic>
          <a:graphicData uri="http://schemas.openxmlformats.org/drawingml/2006/table">
            <a:tbl>
              <a:tblPr/>
              <a:tblGrid>
                <a:gridCol w="1775114">
                  <a:extLst>
                    <a:ext uri="{9D8B030D-6E8A-4147-A177-3AD203B41FA5}">
                      <a16:colId xmlns:a16="http://schemas.microsoft.com/office/drawing/2014/main" val="159920680"/>
                    </a:ext>
                  </a:extLst>
                </a:gridCol>
                <a:gridCol w="1893454">
                  <a:extLst>
                    <a:ext uri="{9D8B030D-6E8A-4147-A177-3AD203B41FA5}">
                      <a16:colId xmlns:a16="http://schemas.microsoft.com/office/drawing/2014/main" val="3752510456"/>
                    </a:ext>
                  </a:extLst>
                </a:gridCol>
              </a:tblGrid>
              <a:tr h="287713">
                <a:tc>
                  <a:txBody>
                    <a:bodyPr/>
                    <a:lstStyle/>
                    <a:p>
                      <a:pPr algn="l" fontAlgn="b"/>
                      <a:r>
                        <a:rPr lang="en-IN" sz="1200" b="1" i="0" u="none" strike="noStrike" dirty="0">
                          <a:solidFill>
                            <a:srgbClr val="000000"/>
                          </a:solidFill>
                          <a:effectLst/>
                          <a:latin typeface="Calibri" panose="020F0502020204030204" pitchFamily="34" charset="0"/>
                        </a:rPr>
                        <a:t>Occupation</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Income</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2499271794"/>
                  </a:ext>
                </a:extLst>
              </a:tr>
              <a:tr h="287713">
                <a:tc>
                  <a:txBody>
                    <a:bodyPr/>
                    <a:lstStyle/>
                    <a:p>
                      <a:pPr algn="l" fontAlgn="b"/>
                      <a:r>
                        <a:rPr lang="en-IN" sz="1200" b="1" i="0" u="none" strike="noStrike" dirty="0">
                          <a:solidFill>
                            <a:srgbClr val="000000"/>
                          </a:solidFill>
                          <a:effectLst/>
                          <a:latin typeface="Calibri" panose="020F0502020204030204" pitchFamily="34" charset="0"/>
                        </a:rPr>
                        <a:t>Accountants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171000</a:t>
                      </a:r>
                    </a:p>
                  </a:txBody>
                  <a:tcPr marL="6350" marR="6350" marT="6350" marB="0" anchor="b">
                    <a:lnL>
                      <a:noFill/>
                    </a:lnL>
                    <a:lnR>
                      <a:noFill/>
                    </a:lnR>
                    <a:lnT>
                      <a:noFill/>
                    </a:lnT>
                    <a:lnB>
                      <a:noFill/>
                    </a:lnB>
                    <a:solidFill>
                      <a:srgbClr val="CCDD82"/>
                    </a:solidFill>
                  </a:tcPr>
                </a:tc>
                <a:extLst>
                  <a:ext uri="{0D108BD9-81ED-4DB2-BD59-A6C34878D82A}">
                    <a16:rowId xmlns:a16="http://schemas.microsoft.com/office/drawing/2014/main" val="709157578"/>
                  </a:ext>
                </a:extLst>
              </a:tr>
              <a:tr h="287713">
                <a:tc>
                  <a:txBody>
                    <a:bodyPr/>
                    <a:lstStyle/>
                    <a:p>
                      <a:pPr algn="l" fontAlgn="b"/>
                      <a:r>
                        <a:rPr lang="en-IN" sz="1200" b="1" i="0" u="none" strike="noStrike" dirty="0">
                          <a:solidFill>
                            <a:srgbClr val="000000"/>
                          </a:solidFill>
                          <a:effectLst/>
                          <a:latin typeface="Calibri" panose="020F0502020204030204" pitchFamily="34" charset="0"/>
                        </a:rPr>
                        <a:t>Cleaning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963216522"/>
                  </a:ext>
                </a:extLst>
              </a:tr>
              <a:tr h="287713">
                <a:tc>
                  <a:txBody>
                    <a:bodyPr/>
                    <a:lstStyle/>
                    <a:p>
                      <a:pPr algn="l" fontAlgn="b"/>
                      <a:r>
                        <a:rPr lang="en-IN" sz="1200" b="1" i="0" u="none" strike="noStrike" dirty="0">
                          <a:solidFill>
                            <a:srgbClr val="000000"/>
                          </a:solidFill>
                          <a:effectLst/>
                          <a:latin typeface="Calibri" panose="020F0502020204030204" pitchFamily="34" charset="0"/>
                        </a:rPr>
                        <a:t>Cooking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126000</a:t>
                      </a:r>
                    </a:p>
                  </a:txBody>
                  <a:tcPr marL="6350" marR="6350" marT="6350" marB="0" anchor="b">
                    <a:lnL>
                      <a:noFill/>
                    </a:lnL>
                    <a:lnR>
                      <a:noFill/>
                    </a:lnR>
                    <a:lnT>
                      <a:noFill/>
                    </a:lnT>
                    <a:lnB>
                      <a:noFill/>
                    </a:lnB>
                    <a:solidFill>
                      <a:srgbClr val="FBA075"/>
                    </a:solidFill>
                  </a:tcPr>
                </a:tc>
                <a:extLst>
                  <a:ext uri="{0D108BD9-81ED-4DB2-BD59-A6C34878D82A}">
                    <a16:rowId xmlns:a16="http://schemas.microsoft.com/office/drawing/2014/main" val="674818998"/>
                  </a:ext>
                </a:extLst>
              </a:tr>
              <a:tr h="287713">
                <a:tc>
                  <a:txBody>
                    <a:bodyPr/>
                    <a:lstStyle/>
                    <a:p>
                      <a:pPr algn="l" fontAlgn="b"/>
                      <a:r>
                        <a:rPr lang="en-IN" sz="1200" b="1" i="0" u="none" strike="noStrike" dirty="0">
                          <a:solidFill>
                            <a:srgbClr val="000000"/>
                          </a:solidFill>
                          <a:effectLst/>
                          <a:latin typeface="Calibri" panose="020F0502020204030204" pitchFamily="34" charset="0"/>
                        </a:rPr>
                        <a:t>Core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5E483"/>
                    </a:solidFill>
                  </a:tcPr>
                </a:tc>
                <a:extLst>
                  <a:ext uri="{0D108BD9-81ED-4DB2-BD59-A6C34878D82A}">
                    <a16:rowId xmlns:a16="http://schemas.microsoft.com/office/drawing/2014/main" val="2574915053"/>
                  </a:ext>
                </a:extLst>
              </a:tr>
              <a:tr h="287713">
                <a:tc>
                  <a:txBody>
                    <a:bodyPr/>
                    <a:lstStyle/>
                    <a:p>
                      <a:pPr algn="l" fontAlgn="b"/>
                      <a:r>
                        <a:rPr lang="en-IN" sz="1200" b="1" i="0" u="none" strike="noStrike" dirty="0">
                          <a:solidFill>
                            <a:srgbClr val="000000"/>
                          </a:solidFill>
                          <a:effectLst/>
                          <a:latin typeface="Calibri" panose="020F0502020204030204" pitchFamily="34" charset="0"/>
                        </a:rPr>
                        <a:t>Drivers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BAD780"/>
                    </a:solidFill>
                  </a:tcPr>
                </a:tc>
                <a:extLst>
                  <a:ext uri="{0D108BD9-81ED-4DB2-BD59-A6C34878D82A}">
                    <a16:rowId xmlns:a16="http://schemas.microsoft.com/office/drawing/2014/main" val="976438108"/>
                  </a:ext>
                </a:extLst>
              </a:tr>
              <a:tr h="287713">
                <a:tc>
                  <a:txBody>
                    <a:bodyPr/>
                    <a:lstStyle/>
                    <a:p>
                      <a:pPr algn="l" fontAlgn="b"/>
                      <a:r>
                        <a:rPr lang="en-IN" sz="1200" b="1" i="0" u="none" strike="noStrike" dirty="0">
                          <a:solidFill>
                            <a:srgbClr val="000000"/>
                          </a:solidFill>
                          <a:effectLst/>
                          <a:latin typeface="Calibri" panose="020F0502020204030204" pitchFamily="34" charset="0"/>
                        </a:rPr>
                        <a:t>High skill tech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162000</a:t>
                      </a:r>
                    </a:p>
                  </a:txBody>
                  <a:tcPr marL="6350" marR="6350" marT="6350" marB="0" anchor="b">
                    <a:lnL>
                      <a:noFill/>
                    </a:lnL>
                    <a:lnR>
                      <a:noFill/>
                    </a:lnR>
                    <a:lnT>
                      <a:noFill/>
                    </a:lnT>
                    <a:lnB>
                      <a:noFill/>
                    </a:lnB>
                    <a:solidFill>
                      <a:srgbClr val="DDE182"/>
                    </a:solidFill>
                  </a:tcPr>
                </a:tc>
                <a:extLst>
                  <a:ext uri="{0D108BD9-81ED-4DB2-BD59-A6C34878D82A}">
                    <a16:rowId xmlns:a16="http://schemas.microsoft.com/office/drawing/2014/main" val="1936026610"/>
                  </a:ext>
                </a:extLst>
              </a:tr>
              <a:tr h="287713">
                <a:tc>
                  <a:txBody>
                    <a:bodyPr/>
                    <a:lstStyle/>
                    <a:p>
                      <a:pPr algn="l" fontAlgn="b"/>
                      <a:r>
                        <a:rPr lang="en-IN" sz="1200" b="1" i="0" u="none" strike="noStrike" dirty="0">
                          <a:solidFill>
                            <a:srgbClr val="000000"/>
                          </a:solidFill>
                          <a:effectLst/>
                          <a:latin typeface="Calibri" panose="020F0502020204030204" pitchFamily="34" charset="0"/>
                        </a:rPr>
                        <a:t>HR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147150</a:t>
                      </a:r>
                    </a:p>
                  </a:txBody>
                  <a:tcPr marL="6350" marR="6350" marT="6350" marB="0" anchor="b">
                    <a:lnL>
                      <a:noFill/>
                    </a:lnL>
                    <a:lnR>
                      <a:noFill/>
                    </a:lnR>
                    <a:lnT>
                      <a:noFill/>
                    </a:lnT>
                    <a:lnB>
                      <a:noFill/>
                    </a:lnB>
                    <a:solidFill>
                      <a:srgbClr val="F9EA84"/>
                    </a:solidFill>
                  </a:tcPr>
                </a:tc>
                <a:extLst>
                  <a:ext uri="{0D108BD9-81ED-4DB2-BD59-A6C34878D82A}">
                    <a16:rowId xmlns:a16="http://schemas.microsoft.com/office/drawing/2014/main" val="120107410"/>
                  </a:ext>
                </a:extLst>
              </a:tr>
              <a:tr h="287713">
                <a:tc>
                  <a:txBody>
                    <a:bodyPr/>
                    <a:lstStyle/>
                    <a:p>
                      <a:pPr algn="l" fontAlgn="b"/>
                      <a:r>
                        <a:rPr lang="en-IN" sz="1200" b="1" i="0" u="none" strike="noStrike" dirty="0">
                          <a:solidFill>
                            <a:srgbClr val="000000"/>
                          </a:solidFill>
                          <a:effectLst/>
                          <a:latin typeface="Calibri" panose="020F0502020204030204" pitchFamily="34" charset="0"/>
                        </a:rPr>
                        <a:t>IT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BAD780"/>
                    </a:solidFill>
                  </a:tcPr>
                </a:tc>
                <a:extLst>
                  <a:ext uri="{0D108BD9-81ED-4DB2-BD59-A6C34878D82A}">
                    <a16:rowId xmlns:a16="http://schemas.microsoft.com/office/drawing/2014/main" val="3705442729"/>
                  </a:ext>
                </a:extLst>
              </a:tr>
              <a:tr h="287713">
                <a:tc>
                  <a:txBody>
                    <a:bodyPr/>
                    <a:lstStyle/>
                    <a:p>
                      <a:pPr algn="l" fontAlgn="b"/>
                      <a:r>
                        <a:rPr lang="en-IN" sz="1200" b="1" i="0" u="none" strike="noStrike" dirty="0">
                          <a:solidFill>
                            <a:srgbClr val="000000"/>
                          </a:solidFill>
                          <a:effectLst/>
                          <a:latin typeface="Calibri" panose="020F0502020204030204" pitchFamily="34" charset="0"/>
                        </a:rPr>
                        <a:t>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764778830"/>
                  </a:ext>
                </a:extLst>
              </a:tr>
              <a:tr h="287713">
                <a:tc>
                  <a:txBody>
                    <a:bodyPr/>
                    <a:lstStyle/>
                    <a:p>
                      <a:pPr algn="l" fontAlgn="b"/>
                      <a:r>
                        <a:rPr lang="en-IN" sz="1200" b="1" i="0" u="none" strike="noStrike" dirty="0">
                          <a:solidFill>
                            <a:srgbClr val="000000"/>
                          </a:solidFill>
                          <a:effectLst/>
                          <a:latin typeface="Calibri" panose="020F0502020204030204" pitchFamily="34" charset="0"/>
                        </a:rPr>
                        <a:t>Low-skill 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DC57C"/>
                    </a:solidFill>
                  </a:tcPr>
                </a:tc>
                <a:extLst>
                  <a:ext uri="{0D108BD9-81ED-4DB2-BD59-A6C34878D82A}">
                    <a16:rowId xmlns:a16="http://schemas.microsoft.com/office/drawing/2014/main" val="2359459150"/>
                  </a:ext>
                </a:extLst>
              </a:tr>
              <a:tr h="287713">
                <a:tc>
                  <a:txBody>
                    <a:bodyPr/>
                    <a:lstStyle/>
                    <a:p>
                      <a:pPr algn="l" fontAlgn="b"/>
                      <a:r>
                        <a:rPr lang="en-IN" sz="1200" b="1" i="0" u="none" strike="noStrike" dirty="0">
                          <a:solidFill>
                            <a:srgbClr val="000000"/>
                          </a:solidFill>
                          <a:effectLst/>
                          <a:latin typeface="Calibri" panose="020F0502020204030204" pitchFamily="34" charset="0"/>
                        </a:rPr>
                        <a:t>Managers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225000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476137741"/>
                  </a:ext>
                </a:extLst>
              </a:tr>
              <a:tr h="287713">
                <a:tc>
                  <a:txBody>
                    <a:bodyPr/>
                    <a:lstStyle/>
                    <a:p>
                      <a:pPr algn="l" fontAlgn="b"/>
                      <a:r>
                        <a:rPr lang="en-IN" sz="1200" b="1" i="0" u="none" strike="noStrike" dirty="0">
                          <a:solidFill>
                            <a:srgbClr val="000000"/>
                          </a:solidFill>
                          <a:effectLst/>
                          <a:latin typeface="Calibri" panose="020F0502020204030204" pitchFamily="34" charset="0"/>
                        </a:rPr>
                        <a:t>Medicine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DC57C"/>
                    </a:solidFill>
                  </a:tcPr>
                </a:tc>
                <a:extLst>
                  <a:ext uri="{0D108BD9-81ED-4DB2-BD59-A6C34878D82A}">
                    <a16:rowId xmlns:a16="http://schemas.microsoft.com/office/drawing/2014/main" val="3882329533"/>
                  </a:ext>
                </a:extLst>
              </a:tr>
              <a:tr h="287713">
                <a:tc>
                  <a:txBody>
                    <a:bodyPr/>
                    <a:lstStyle/>
                    <a:p>
                      <a:pPr algn="l" fontAlgn="b"/>
                      <a:r>
                        <a:rPr lang="en-IN" sz="1200" b="1" i="0" u="none" strike="noStrike" dirty="0">
                          <a:solidFill>
                            <a:srgbClr val="000000"/>
                          </a:solidFill>
                          <a:effectLst/>
                          <a:latin typeface="Calibri" panose="020F0502020204030204" pitchFamily="34" charset="0"/>
                        </a:rPr>
                        <a:t>Private service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5E483"/>
                    </a:solidFill>
                  </a:tcPr>
                </a:tc>
                <a:extLst>
                  <a:ext uri="{0D108BD9-81ED-4DB2-BD59-A6C34878D82A}">
                    <a16:rowId xmlns:a16="http://schemas.microsoft.com/office/drawing/2014/main" val="3556140678"/>
                  </a:ext>
                </a:extLst>
              </a:tr>
              <a:tr h="287713">
                <a:tc>
                  <a:txBody>
                    <a:bodyPr/>
                    <a:lstStyle/>
                    <a:p>
                      <a:pPr algn="l" fontAlgn="b"/>
                      <a:r>
                        <a:rPr lang="en-IN" sz="1200" b="1" i="0" u="none" strike="noStrike" dirty="0">
                          <a:solidFill>
                            <a:srgbClr val="000000"/>
                          </a:solidFill>
                          <a:effectLst/>
                          <a:latin typeface="Calibri" panose="020F0502020204030204" pitchFamily="34" charset="0"/>
                        </a:rPr>
                        <a:t>Realty agents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BAD780"/>
                    </a:solidFill>
                  </a:tcPr>
                </a:tc>
                <a:extLst>
                  <a:ext uri="{0D108BD9-81ED-4DB2-BD59-A6C34878D82A}">
                    <a16:rowId xmlns:a16="http://schemas.microsoft.com/office/drawing/2014/main" val="2917021743"/>
                  </a:ext>
                </a:extLst>
              </a:tr>
              <a:tr h="287713">
                <a:tc>
                  <a:txBody>
                    <a:bodyPr/>
                    <a:lstStyle/>
                    <a:p>
                      <a:pPr algn="l" fontAlgn="b"/>
                      <a:r>
                        <a:rPr lang="en-IN" sz="1200" b="1" i="0" u="none" strike="noStrike" dirty="0">
                          <a:solidFill>
                            <a:srgbClr val="000000"/>
                          </a:solidFill>
                          <a:effectLst/>
                          <a:latin typeface="Calibri" panose="020F0502020204030204" pitchFamily="34" charset="0"/>
                        </a:rPr>
                        <a:t>Sales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DC57C"/>
                    </a:solidFill>
                  </a:tcPr>
                </a:tc>
                <a:extLst>
                  <a:ext uri="{0D108BD9-81ED-4DB2-BD59-A6C34878D82A}">
                    <a16:rowId xmlns:a16="http://schemas.microsoft.com/office/drawing/2014/main" val="1188849702"/>
                  </a:ext>
                </a:extLst>
              </a:tr>
              <a:tr h="287713">
                <a:tc>
                  <a:txBody>
                    <a:bodyPr/>
                    <a:lstStyle/>
                    <a:p>
                      <a:pPr algn="l" fontAlgn="b"/>
                      <a:r>
                        <a:rPr lang="en-IN" sz="1200" b="1" i="0" u="none" strike="noStrike" dirty="0">
                          <a:solidFill>
                            <a:srgbClr val="000000"/>
                          </a:solidFill>
                          <a:effectLst/>
                          <a:latin typeface="Calibri" panose="020F0502020204030204" pitchFamily="34" charset="0"/>
                        </a:rPr>
                        <a:t>Secretaries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DC57C"/>
                    </a:solidFill>
                  </a:tcPr>
                </a:tc>
                <a:extLst>
                  <a:ext uri="{0D108BD9-81ED-4DB2-BD59-A6C34878D82A}">
                    <a16:rowId xmlns:a16="http://schemas.microsoft.com/office/drawing/2014/main" val="1524791524"/>
                  </a:ext>
                </a:extLst>
              </a:tr>
              <a:tr h="287713">
                <a:tc>
                  <a:txBody>
                    <a:bodyPr/>
                    <a:lstStyle/>
                    <a:p>
                      <a:pPr algn="l" fontAlgn="b"/>
                      <a:r>
                        <a:rPr lang="en-IN" sz="1200" b="1" i="0" u="none" strike="noStrike" dirty="0">
                          <a:solidFill>
                            <a:srgbClr val="000000"/>
                          </a:solidFill>
                          <a:effectLst/>
                          <a:latin typeface="Calibri" panose="020F0502020204030204" pitchFamily="34" charset="0"/>
                        </a:rPr>
                        <a:t>Security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DC57C"/>
                    </a:solidFill>
                  </a:tcPr>
                </a:tc>
                <a:extLst>
                  <a:ext uri="{0D108BD9-81ED-4DB2-BD59-A6C34878D82A}">
                    <a16:rowId xmlns:a16="http://schemas.microsoft.com/office/drawing/2014/main" val="1936504025"/>
                  </a:ext>
                </a:extLst>
              </a:tr>
              <a:tr h="287713">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854217287"/>
                  </a:ext>
                </a:extLst>
              </a:tr>
              <a:tr h="287713">
                <a:tc>
                  <a:txBody>
                    <a:bodyPr/>
                    <a:lstStyle/>
                    <a:p>
                      <a:pPr algn="l" fontAlgn="b"/>
                      <a:r>
                        <a:rPr lang="en-IN" sz="1200" b="1" i="0" u="none" strike="noStrike" dirty="0">
                          <a:solidFill>
                            <a:srgbClr val="000000"/>
                          </a:solidFill>
                          <a:effectLst/>
                          <a:latin typeface="Calibri" panose="020F0502020204030204" pitchFamily="34" charset="0"/>
                        </a:rPr>
                        <a:t>Waiters/barmen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DC57C"/>
                    </a:solidFill>
                  </a:tcPr>
                </a:tc>
                <a:extLst>
                  <a:ext uri="{0D108BD9-81ED-4DB2-BD59-A6C34878D82A}">
                    <a16:rowId xmlns:a16="http://schemas.microsoft.com/office/drawing/2014/main" val="264263363"/>
                  </a:ext>
                </a:extLst>
              </a:tr>
            </a:tbl>
          </a:graphicData>
        </a:graphic>
      </p:graphicFrame>
      <p:sp>
        <p:nvSpPr>
          <p:cNvPr id="4" name="TextBox 3"/>
          <p:cNvSpPr txBox="1"/>
          <p:nvPr/>
        </p:nvSpPr>
        <p:spPr>
          <a:xfrm>
            <a:off x="5135419" y="266596"/>
            <a:ext cx="6345381" cy="6324808"/>
          </a:xfrm>
          <a:prstGeom prst="rect">
            <a:avLst/>
          </a:prstGeom>
          <a:solidFill>
            <a:schemeClr val="bg1">
              <a:alpha val="75000"/>
            </a:schemeClr>
          </a:solidFill>
          <a:ln>
            <a:noFill/>
          </a:ln>
        </p:spPr>
        <p:txBody>
          <a:bodyPr wrap="square" rtlCol="0">
            <a:spAutoFit/>
          </a:bodyPr>
          <a:lstStyle/>
          <a:p>
            <a:pPr algn="just">
              <a:lnSpc>
                <a:spcPct val="150000"/>
              </a:lnSpc>
            </a:pPr>
            <a:r>
              <a:rPr lang="en-IN" b="1" dirty="0">
                <a:solidFill>
                  <a:schemeClr val="accent4">
                    <a:lumMod val="50000"/>
                  </a:schemeClr>
                </a:solidFill>
              </a:rPr>
              <a:t>Insights</a:t>
            </a:r>
            <a:r>
              <a:rPr lang="en-IN" b="1" dirty="0" smtClean="0">
                <a:solidFill>
                  <a:schemeClr val="accent4">
                    <a:lumMod val="50000"/>
                  </a:schemeClr>
                </a:solidFill>
              </a:rPr>
              <a:t>:</a:t>
            </a:r>
            <a:endParaRPr lang="en-IN" dirty="0" smtClean="0"/>
          </a:p>
          <a:p>
            <a:pPr marL="342900" indent="-342900" algn="just">
              <a:lnSpc>
                <a:spcPct val="150000"/>
              </a:lnSpc>
              <a:buFont typeface="Times New Roman" panose="02020603050405020304" pitchFamily="18" charset="0"/>
              <a:buChar char="⁎"/>
            </a:pPr>
            <a:r>
              <a:rPr lang="en-IN" dirty="0" smtClean="0"/>
              <a:t>I have calculated the median of the income for the segmented categorical variables.</a:t>
            </a:r>
          </a:p>
          <a:p>
            <a:pPr marL="342900" indent="-342900" algn="just">
              <a:lnSpc>
                <a:spcPct val="150000"/>
              </a:lnSpc>
              <a:buFont typeface="Times New Roman" panose="02020603050405020304" pitchFamily="18" charset="0"/>
              <a:buChar char="⁎"/>
            </a:pPr>
            <a:r>
              <a:rPr lang="en-IN" dirty="0" smtClean="0"/>
              <a:t>Males have more income than females.</a:t>
            </a:r>
          </a:p>
          <a:p>
            <a:pPr marL="342900" indent="-342900" algn="just">
              <a:lnSpc>
                <a:spcPct val="150000"/>
              </a:lnSpc>
              <a:buFont typeface="Times New Roman" panose="02020603050405020304" pitchFamily="18" charset="0"/>
              <a:buChar char="⁎"/>
            </a:pPr>
            <a:r>
              <a:rPr lang="en-IN" dirty="0" smtClean="0"/>
              <a:t>Middle aged clients and clients with more employed years are the top earners.</a:t>
            </a:r>
          </a:p>
          <a:p>
            <a:pPr marL="342900" indent="-342900" algn="just">
              <a:lnSpc>
                <a:spcPct val="150000"/>
              </a:lnSpc>
              <a:buFont typeface="Times New Roman" panose="02020603050405020304" pitchFamily="18" charset="0"/>
              <a:buChar char="⁎"/>
            </a:pPr>
            <a:r>
              <a:rPr lang="en-IN" dirty="0" smtClean="0"/>
              <a:t>Clients taking cash loans have more income than the clients with Revolving loans.</a:t>
            </a:r>
          </a:p>
          <a:p>
            <a:pPr marL="342900" indent="-342900" algn="just">
              <a:lnSpc>
                <a:spcPct val="150000"/>
              </a:lnSpc>
              <a:buFont typeface="Times New Roman" panose="02020603050405020304" pitchFamily="18" charset="0"/>
              <a:buChar char="⁎"/>
            </a:pPr>
            <a:r>
              <a:rPr lang="en-IN" dirty="0" smtClean="0"/>
              <a:t>Clients who have their own car and own house have more income.</a:t>
            </a:r>
          </a:p>
          <a:p>
            <a:pPr marL="342900" indent="-342900" algn="just">
              <a:lnSpc>
                <a:spcPct val="150000"/>
              </a:lnSpc>
              <a:buFont typeface="Times New Roman" panose="02020603050405020304" pitchFamily="18" charset="0"/>
              <a:buChar char="⁎"/>
            </a:pPr>
            <a:r>
              <a:rPr lang="en-IN" dirty="0" smtClean="0"/>
              <a:t>Clients with large family and children have maximum income than others.</a:t>
            </a:r>
          </a:p>
          <a:p>
            <a:pPr marL="342900" indent="-342900" algn="just">
              <a:lnSpc>
                <a:spcPct val="150000"/>
              </a:lnSpc>
              <a:buFont typeface="Times New Roman" panose="02020603050405020304" pitchFamily="18" charset="0"/>
              <a:buChar char="⁎"/>
            </a:pPr>
            <a:r>
              <a:rPr lang="en-IN" dirty="0" smtClean="0"/>
              <a:t>Education is also an important factor that govern the income levels. Clients with higher education and in high position like businessman, managers have more income.</a:t>
            </a:r>
          </a:p>
        </p:txBody>
      </p:sp>
    </p:spTree>
    <p:extLst>
      <p:ext uri="{BB962C8B-B14F-4D97-AF65-F5344CB8AC3E}">
        <p14:creationId xmlns:p14="http://schemas.microsoft.com/office/powerpoint/2010/main" val="80036816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Rectangle 2"/>
          <p:cNvSpPr/>
          <p:nvPr/>
        </p:nvSpPr>
        <p:spPr>
          <a:xfrm>
            <a:off x="4421909" y="233462"/>
            <a:ext cx="3348182" cy="376137"/>
          </a:xfrm>
          <a:prstGeom prst="rect">
            <a:avLst/>
          </a:prstGeom>
          <a:solidFill>
            <a:schemeClr val="bg1">
              <a:alpha val="75000"/>
            </a:schemeClr>
          </a:solidFill>
        </p:spPr>
        <p:txBody>
          <a:bodyPr wrap="square">
            <a:spAutoFit/>
          </a:bodyPr>
          <a:lstStyle/>
          <a:p>
            <a:r>
              <a:rPr lang="en-IN" b="1" i="1" dirty="0"/>
              <a:t>Factors influencing AMT_CREDIT </a:t>
            </a:r>
          </a:p>
        </p:txBody>
      </p:sp>
      <p:graphicFrame>
        <p:nvGraphicFramePr>
          <p:cNvPr id="5" name="Table 4"/>
          <p:cNvGraphicFramePr>
            <a:graphicFrameLocks noGrp="1"/>
          </p:cNvGraphicFramePr>
          <p:nvPr>
            <p:extLst>
              <p:ext uri="{D42A27DB-BD31-4B8C-83A1-F6EECF244321}">
                <p14:modId xmlns:p14="http://schemas.microsoft.com/office/powerpoint/2010/main" val="1676108630"/>
              </p:ext>
            </p:extLst>
          </p:nvPr>
        </p:nvGraphicFramePr>
        <p:xfrm>
          <a:off x="665596" y="992551"/>
          <a:ext cx="5070187" cy="2434138"/>
        </p:xfrm>
        <a:graphic>
          <a:graphicData uri="http://schemas.openxmlformats.org/drawingml/2006/table">
            <a:tbl>
              <a:tblPr/>
              <a:tblGrid>
                <a:gridCol w="613020">
                  <a:extLst>
                    <a:ext uri="{9D8B030D-6E8A-4147-A177-3AD203B41FA5}">
                      <a16:colId xmlns:a16="http://schemas.microsoft.com/office/drawing/2014/main" val="3952092326"/>
                    </a:ext>
                  </a:extLst>
                </a:gridCol>
                <a:gridCol w="1443151">
                  <a:extLst>
                    <a:ext uri="{9D8B030D-6E8A-4147-A177-3AD203B41FA5}">
                      <a16:colId xmlns:a16="http://schemas.microsoft.com/office/drawing/2014/main" val="841120080"/>
                    </a:ext>
                  </a:extLst>
                </a:gridCol>
                <a:gridCol w="613020">
                  <a:extLst>
                    <a:ext uri="{9D8B030D-6E8A-4147-A177-3AD203B41FA5}">
                      <a16:colId xmlns:a16="http://schemas.microsoft.com/office/drawing/2014/main" val="503081022"/>
                    </a:ext>
                  </a:extLst>
                </a:gridCol>
                <a:gridCol w="970616">
                  <a:extLst>
                    <a:ext uri="{9D8B030D-6E8A-4147-A177-3AD203B41FA5}">
                      <a16:colId xmlns:a16="http://schemas.microsoft.com/office/drawing/2014/main" val="2690653139"/>
                    </a:ext>
                  </a:extLst>
                </a:gridCol>
                <a:gridCol w="1430380">
                  <a:extLst>
                    <a:ext uri="{9D8B030D-6E8A-4147-A177-3AD203B41FA5}">
                      <a16:colId xmlns:a16="http://schemas.microsoft.com/office/drawing/2014/main" val="2146137916"/>
                    </a:ext>
                  </a:extLst>
                </a:gridCol>
              </a:tblGrid>
              <a:tr h="262306">
                <a:tc>
                  <a:txBody>
                    <a:bodyPr/>
                    <a:lstStyle/>
                    <a:p>
                      <a:pPr algn="l" fontAlgn="b"/>
                      <a:r>
                        <a:rPr lang="en-IN" sz="1200" b="1" i="0" u="none" strike="noStrike" dirty="0">
                          <a:solidFill>
                            <a:srgbClr val="000000"/>
                          </a:solidFill>
                          <a:effectLst/>
                          <a:latin typeface="Calibri" panose="020F0502020204030204" pitchFamily="34" charset="0"/>
                        </a:rPr>
                        <a:t>Gender</a:t>
                      </a:r>
                    </a:p>
                  </a:txBody>
                  <a:tcPr marL="6350" marR="6350" marT="6350" marB="0" anchor="b">
                    <a:lnL>
                      <a:noFill/>
                    </a:lnL>
                    <a:lnR>
                      <a:noFill/>
                    </a:lnR>
                    <a:lnT>
                      <a:noFill/>
                    </a:lnT>
                    <a:lnB w="6350" cap="flat" cmpd="sng" algn="ctr">
                      <a:solidFill>
                        <a:srgbClr val="5B9BD5"/>
                      </a:solidFill>
                      <a:prstDash val="solid"/>
                      <a:round/>
                      <a:headEnd type="none" w="med" len="med"/>
                      <a:tailEnd type="none" w="med" len="med"/>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Contract_type</a:t>
                      </a:r>
                    </a:p>
                  </a:txBody>
                  <a:tcPr marL="6350" marR="6350" marT="6350" marB="0" anchor="b">
                    <a:lnL>
                      <a:noFill/>
                    </a:lnL>
                    <a:lnR>
                      <a:noFill/>
                    </a:lnR>
                    <a:lnT>
                      <a:noFill/>
                    </a:lnT>
                    <a:lnB w="6350" cap="flat" cmpd="sng" algn="ctr">
                      <a:solidFill>
                        <a:srgbClr val="5B9BD5"/>
                      </a:solidFill>
                      <a:prstDash val="solid"/>
                      <a:round/>
                      <a:headEnd type="none" w="med" len="med"/>
                      <a:tailEnd type="none" w="med" len="med"/>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418556465"/>
                  </a:ext>
                </a:extLst>
              </a:tr>
              <a:tr h="262306">
                <a:tc>
                  <a:txBody>
                    <a:bodyPr/>
                    <a:lstStyle/>
                    <a:p>
                      <a:pPr algn="l" fontAlgn="b"/>
                      <a:r>
                        <a:rPr lang="en-IN" sz="1200" b="1" i="0" u="none" strike="noStrike" dirty="0">
                          <a:solidFill>
                            <a:srgbClr val="000000"/>
                          </a:solidFill>
                          <a:effectLst/>
                          <a:latin typeface="Calibri" panose="020F0502020204030204" pitchFamily="34" charset="0"/>
                        </a:rPr>
                        <a:t>F</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512064</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Cash loans</a:t>
                      </a:r>
                    </a:p>
                  </a:txBody>
                  <a:tcPr marL="6350" marR="6350" marT="6350" marB="0" anchor="b">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IN" sz="1200" b="1" i="0" u="none" strike="noStrike" dirty="0">
                          <a:solidFill>
                            <a:srgbClr val="000000"/>
                          </a:solidFill>
                          <a:effectLst/>
                          <a:latin typeface="Calibri" panose="020F0502020204030204" pitchFamily="34" charset="0"/>
                        </a:rPr>
                        <a:t>542133</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885730409"/>
                  </a:ext>
                </a:extLst>
              </a:tr>
              <a:tr h="430151">
                <a:tc>
                  <a:txBody>
                    <a:bodyPr/>
                    <a:lstStyle/>
                    <a:p>
                      <a:pPr algn="l" fontAlgn="b"/>
                      <a:r>
                        <a:rPr lang="en-IN" sz="1200" b="1" i="0" u="none" strike="noStrike" dirty="0">
                          <a:solidFill>
                            <a:srgbClr val="000000"/>
                          </a:solidFill>
                          <a:effectLst/>
                          <a:latin typeface="Calibri" panose="020F0502020204030204" pitchFamily="34" charset="0"/>
                        </a:rPr>
                        <a:t>M</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Revolving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270000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574290878"/>
                  </a:ext>
                </a:extLst>
              </a:tr>
              <a:tr h="26230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2960279114"/>
                  </a:ext>
                </a:extLst>
              </a:tr>
              <a:tr h="26230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4251846485"/>
                  </a:ext>
                </a:extLst>
              </a:tr>
              <a:tr h="430151">
                <a:tc>
                  <a:txBody>
                    <a:bodyPr/>
                    <a:lstStyle/>
                    <a:p>
                      <a:pPr algn="l" fontAlgn="b"/>
                      <a:r>
                        <a:rPr lang="en-IN" sz="1200" b="1" i="0" u="none" strike="noStrike" dirty="0">
                          <a:solidFill>
                            <a:srgbClr val="000000"/>
                          </a:solidFill>
                          <a:effectLst/>
                          <a:latin typeface="Calibri" panose="020F0502020204030204" pitchFamily="34" charset="0"/>
                        </a:rPr>
                        <a:t>Own_car</a:t>
                      </a:r>
                    </a:p>
                  </a:txBody>
                  <a:tcPr marL="6350" marR="6350" marT="6350" marB="0" anchor="b">
                    <a:lnL>
                      <a:noFill/>
                    </a:lnL>
                    <a:lnR>
                      <a:noFill/>
                    </a:lnR>
                    <a:lnT>
                      <a:noFill/>
                    </a:lnT>
                    <a:lnB w="6350" cap="flat" cmpd="sng" algn="ctr">
                      <a:solidFill>
                        <a:srgbClr val="5B9BD5"/>
                      </a:solidFill>
                      <a:prstDash val="solid"/>
                      <a:round/>
                      <a:headEnd type="none" w="med" len="med"/>
                      <a:tailEnd type="none" w="med" len="med"/>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Own house/car</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375112738"/>
                  </a:ext>
                </a:extLst>
              </a:tr>
              <a:tr h="262306">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IN" sz="1200" b="1" i="0" u="none" strike="noStrike" dirty="0">
                          <a:solidFill>
                            <a:srgbClr val="000000"/>
                          </a:solidFill>
                          <a:effectLst/>
                          <a:latin typeface="Calibri" panose="020F0502020204030204" pitchFamily="34" charset="0"/>
                        </a:rPr>
                        <a:t>547344</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508495.5</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356684121"/>
                  </a:ext>
                </a:extLst>
              </a:tr>
              <a:tr h="262306">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491031</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523597.5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63187421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999346477"/>
              </p:ext>
            </p:extLst>
          </p:nvPr>
        </p:nvGraphicFramePr>
        <p:xfrm>
          <a:off x="6289965" y="992551"/>
          <a:ext cx="5310907" cy="2503056"/>
        </p:xfrm>
        <a:graphic>
          <a:graphicData uri="http://schemas.openxmlformats.org/drawingml/2006/table">
            <a:tbl>
              <a:tblPr/>
              <a:tblGrid>
                <a:gridCol w="662139">
                  <a:extLst>
                    <a:ext uri="{9D8B030D-6E8A-4147-A177-3AD203B41FA5}">
                      <a16:colId xmlns:a16="http://schemas.microsoft.com/office/drawing/2014/main" val="799505015"/>
                    </a:ext>
                  </a:extLst>
                </a:gridCol>
                <a:gridCol w="1544991">
                  <a:extLst>
                    <a:ext uri="{9D8B030D-6E8A-4147-A177-3AD203B41FA5}">
                      <a16:colId xmlns:a16="http://schemas.microsoft.com/office/drawing/2014/main" val="3123350481"/>
                    </a:ext>
                  </a:extLst>
                </a:gridCol>
                <a:gridCol w="662139">
                  <a:extLst>
                    <a:ext uri="{9D8B030D-6E8A-4147-A177-3AD203B41FA5}">
                      <a16:colId xmlns:a16="http://schemas.microsoft.com/office/drawing/2014/main" val="1390001373"/>
                    </a:ext>
                  </a:extLst>
                </a:gridCol>
                <a:gridCol w="896647">
                  <a:extLst>
                    <a:ext uri="{9D8B030D-6E8A-4147-A177-3AD203B41FA5}">
                      <a16:colId xmlns:a16="http://schemas.microsoft.com/office/drawing/2014/main" val="2808621891"/>
                    </a:ext>
                  </a:extLst>
                </a:gridCol>
                <a:gridCol w="1544991">
                  <a:extLst>
                    <a:ext uri="{9D8B030D-6E8A-4147-A177-3AD203B41FA5}">
                      <a16:colId xmlns:a16="http://schemas.microsoft.com/office/drawing/2014/main" val="4024705428"/>
                    </a:ext>
                  </a:extLst>
                </a:gridCol>
              </a:tblGrid>
              <a:tr h="208588">
                <a:tc>
                  <a:txBody>
                    <a:bodyPr/>
                    <a:lstStyle/>
                    <a:p>
                      <a:pPr algn="l" fontAlgn="b"/>
                      <a:r>
                        <a:rPr lang="en-IN" sz="1200" b="1" i="0" u="none" strike="noStrike" dirty="0">
                          <a:solidFill>
                            <a:srgbClr val="000000"/>
                          </a:solidFill>
                          <a:effectLst/>
                          <a:latin typeface="Calibri" panose="020F0502020204030204" pitchFamily="34" charset="0"/>
                        </a:rPr>
                        <a:t>Children</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Family_nums</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2962321450"/>
                  </a:ext>
                </a:extLst>
              </a:tr>
              <a:tr h="208588">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513000</a:t>
                      </a:r>
                    </a:p>
                  </a:txBody>
                  <a:tcPr marL="6350" marR="6350" marT="6350" marB="0" anchor="b">
                    <a:lnL>
                      <a:noFill/>
                    </a:lnL>
                    <a:lnR>
                      <a:noFill/>
                    </a:lnR>
                    <a:lnT>
                      <a:noFill/>
                    </a:lnT>
                    <a:lnB>
                      <a:noFill/>
                    </a:lnB>
                    <a:solidFill>
                      <a:srgbClr val="FCBF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444420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108060852"/>
                  </a:ext>
                </a:extLst>
              </a:tr>
              <a:tr h="208588">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509400</a:t>
                      </a:r>
                    </a:p>
                  </a:txBody>
                  <a:tcPr marL="6350" marR="6350" marT="6350" marB="0" anchor="b">
                    <a:lnL>
                      <a:noFill/>
                    </a:lnL>
                    <a:lnR>
                      <a:noFill/>
                    </a:lnR>
                    <a:lnT>
                      <a:noFill/>
                    </a:lnT>
                    <a:lnB>
                      <a:noFill/>
                    </a:lnB>
                    <a:solidFill>
                      <a:srgbClr val="FCBA7A"/>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828606632"/>
                  </a:ext>
                </a:extLst>
              </a:tr>
              <a:tr h="208588">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FDCA7D"/>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FDD17F"/>
                    </a:solidFill>
                  </a:tcPr>
                </a:tc>
                <a:extLst>
                  <a:ext uri="{0D108BD9-81ED-4DB2-BD59-A6C34878D82A}">
                    <a16:rowId xmlns:a16="http://schemas.microsoft.com/office/drawing/2014/main" val="2116410510"/>
                  </a:ext>
                </a:extLst>
              </a:tr>
              <a:tr h="208588">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544765.5</a:t>
                      </a:r>
                    </a:p>
                  </a:txBody>
                  <a:tcPr marL="6350" marR="6350" marT="6350" marB="0" anchor="b">
                    <a:lnL>
                      <a:noFill/>
                    </a:lnL>
                    <a:lnR>
                      <a:noFill/>
                    </a:lnR>
                    <a:lnT>
                      <a:noFill/>
                    </a:lnT>
                    <a:lnB>
                      <a:noFill/>
                    </a:lnB>
                    <a:solidFill>
                      <a:srgbClr val="FFEB84"/>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FDD17F"/>
                    </a:solidFill>
                  </a:tcPr>
                </a:tc>
                <a:extLst>
                  <a:ext uri="{0D108BD9-81ED-4DB2-BD59-A6C34878D82A}">
                    <a16:rowId xmlns:a16="http://schemas.microsoft.com/office/drawing/2014/main" val="616540458"/>
                  </a:ext>
                </a:extLst>
              </a:tr>
              <a:tr h="208588">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474183</a:t>
                      </a:r>
                    </a:p>
                  </a:txBody>
                  <a:tcPr marL="6350" marR="6350" marT="6350" marB="0" anchor="b">
                    <a:lnL>
                      <a:noFill/>
                    </a:lnL>
                    <a:lnR>
                      <a:noFill/>
                    </a:lnR>
                    <a:lnT>
                      <a:noFill/>
                    </a:lnT>
                    <a:lnB>
                      <a:noFill/>
                    </a:lnB>
                    <a:solidFill>
                      <a:srgbClr val="F98A71"/>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545040</a:t>
                      </a:r>
                    </a:p>
                  </a:txBody>
                  <a:tcPr marL="6350" marR="6350" marT="6350" marB="0" anchor="b">
                    <a:lnL>
                      <a:noFill/>
                    </a:lnL>
                    <a:lnR>
                      <a:noFill/>
                    </a:lnR>
                    <a:lnT>
                      <a:noFill/>
                    </a:lnT>
                    <a:lnB>
                      <a:noFill/>
                    </a:lnB>
                    <a:solidFill>
                      <a:srgbClr val="FEEB84"/>
                    </a:solidFill>
                  </a:tcPr>
                </a:tc>
                <a:extLst>
                  <a:ext uri="{0D108BD9-81ED-4DB2-BD59-A6C34878D82A}">
                    <a16:rowId xmlns:a16="http://schemas.microsoft.com/office/drawing/2014/main" val="251621696"/>
                  </a:ext>
                </a:extLst>
              </a:tr>
              <a:tr h="208588">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474115.5</a:t>
                      </a:r>
                    </a:p>
                  </a:txBody>
                  <a:tcPr marL="6350" marR="6350" marT="6350" marB="0" anchor="b">
                    <a:lnL>
                      <a:noFill/>
                    </a:lnL>
                    <a:lnR>
                      <a:noFill/>
                    </a:lnR>
                    <a:lnT>
                      <a:noFill/>
                    </a:lnT>
                    <a:lnB>
                      <a:noFill/>
                    </a:lnB>
                    <a:solidFill>
                      <a:srgbClr val="FA9172"/>
                    </a:solidFill>
                  </a:tcPr>
                </a:tc>
                <a:extLst>
                  <a:ext uri="{0D108BD9-81ED-4DB2-BD59-A6C34878D82A}">
                    <a16:rowId xmlns:a16="http://schemas.microsoft.com/office/drawing/2014/main" val="396957902"/>
                  </a:ext>
                </a:extLst>
              </a:tr>
              <a:tr h="208588">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642600</a:t>
                      </a:r>
                    </a:p>
                  </a:txBody>
                  <a:tcPr marL="6350" marR="6350" marT="6350" marB="0" anchor="b">
                    <a:lnL>
                      <a:noFill/>
                    </a:lnL>
                    <a:lnR>
                      <a:noFill/>
                    </a:lnR>
                    <a:lnT>
                      <a:noFill/>
                    </a:lnT>
                    <a:lnB>
                      <a:noFill/>
                    </a:lnB>
                    <a:solidFill>
                      <a:srgbClr val="DFE2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514597.5</a:t>
                      </a:r>
                    </a:p>
                  </a:txBody>
                  <a:tcPr marL="6350" marR="6350" marT="6350" marB="0" anchor="b">
                    <a:lnL>
                      <a:noFill/>
                    </a:lnL>
                    <a:lnR>
                      <a:noFill/>
                    </a:lnR>
                    <a:lnT>
                      <a:noFill/>
                    </a:lnT>
                    <a:lnB>
                      <a:noFill/>
                    </a:lnB>
                    <a:solidFill>
                      <a:srgbClr val="FDC87D"/>
                    </a:solidFill>
                  </a:tcPr>
                </a:tc>
                <a:extLst>
                  <a:ext uri="{0D108BD9-81ED-4DB2-BD59-A6C34878D82A}">
                    <a16:rowId xmlns:a16="http://schemas.microsoft.com/office/drawing/2014/main" val="2198504484"/>
                  </a:ext>
                </a:extLst>
              </a:tr>
              <a:tr h="208588">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850081.5</a:t>
                      </a:r>
                    </a:p>
                  </a:txBody>
                  <a:tcPr marL="6350" marR="6350" marT="6350" marB="0" anchor="b">
                    <a:lnL>
                      <a:noFill/>
                    </a:lnL>
                    <a:lnR>
                      <a:noFill/>
                    </a:lnR>
                    <a:lnT>
                      <a:noFill/>
                    </a:lnT>
                    <a:lnB>
                      <a:noFill/>
                    </a:lnB>
                    <a:solidFill>
                      <a:srgbClr val="99CE7F"/>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642600</a:t>
                      </a:r>
                    </a:p>
                  </a:txBody>
                  <a:tcPr marL="6350" marR="6350" marT="6350" marB="0" anchor="b">
                    <a:lnL>
                      <a:noFill/>
                    </a:lnL>
                    <a:lnR>
                      <a:noFill/>
                    </a:lnR>
                    <a:lnT>
                      <a:noFill/>
                    </a:lnT>
                    <a:lnB>
                      <a:noFill/>
                    </a:lnB>
                    <a:solidFill>
                      <a:srgbClr val="DDE283"/>
                    </a:solidFill>
                  </a:tcPr>
                </a:tc>
                <a:extLst>
                  <a:ext uri="{0D108BD9-81ED-4DB2-BD59-A6C34878D82A}">
                    <a16:rowId xmlns:a16="http://schemas.microsoft.com/office/drawing/2014/main" val="2673946622"/>
                  </a:ext>
                </a:extLst>
              </a:tr>
              <a:tr h="208588">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755190</a:t>
                      </a:r>
                    </a:p>
                  </a:txBody>
                  <a:tcPr marL="6350" marR="6350" marT="6350" marB="0" anchor="b">
                    <a:lnL>
                      <a:noFill/>
                    </a:lnL>
                    <a:lnR>
                      <a:noFill/>
                    </a:lnR>
                    <a:lnT>
                      <a:noFill/>
                    </a:lnT>
                    <a:lnB>
                      <a:noFill/>
                    </a:lnB>
                    <a:solidFill>
                      <a:srgbClr val="B9D780"/>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850081.5</a:t>
                      </a:r>
                    </a:p>
                  </a:txBody>
                  <a:tcPr marL="6350" marR="6350" marT="6350" marB="0" anchor="b">
                    <a:lnL>
                      <a:noFill/>
                    </a:lnL>
                    <a:lnR>
                      <a:noFill/>
                    </a:lnR>
                    <a:lnT>
                      <a:noFill/>
                    </a:lnT>
                    <a:lnB>
                      <a:noFill/>
                    </a:lnB>
                    <a:solidFill>
                      <a:srgbClr val="98CE7F"/>
                    </a:solidFill>
                  </a:tcPr>
                </a:tc>
                <a:extLst>
                  <a:ext uri="{0D108BD9-81ED-4DB2-BD59-A6C34878D82A}">
                    <a16:rowId xmlns:a16="http://schemas.microsoft.com/office/drawing/2014/main" val="4084904082"/>
                  </a:ext>
                </a:extLst>
              </a:tr>
              <a:tr h="208588">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640080</a:t>
                      </a:r>
                    </a:p>
                  </a:txBody>
                  <a:tcPr marL="6350" marR="6350" marT="6350" marB="0" anchor="b">
                    <a:lnL>
                      <a:noFill/>
                    </a:lnL>
                    <a:lnR>
                      <a:noFill/>
                    </a:lnR>
                    <a:lnT>
                      <a:noFill/>
                    </a:lnT>
                    <a:lnB>
                      <a:noFill/>
                    </a:lnB>
                    <a:solidFill>
                      <a:srgbClr val="DFE2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697635</a:t>
                      </a:r>
                    </a:p>
                  </a:txBody>
                  <a:tcPr marL="6350" marR="6350" marT="6350" marB="0" anchor="b">
                    <a:lnL>
                      <a:noFill/>
                    </a:lnL>
                    <a:lnR>
                      <a:noFill/>
                    </a:lnR>
                    <a:lnT>
                      <a:noFill/>
                    </a:lnT>
                    <a:lnB>
                      <a:noFill/>
                    </a:lnB>
                    <a:solidFill>
                      <a:srgbClr val="CBDC81"/>
                    </a:solidFill>
                  </a:tcPr>
                </a:tc>
                <a:extLst>
                  <a:ext uri="{0D108BD9-81ED-4DB2-BD59-A6C34878D82A}">
                    <a16:rowId xmlns:a16="http://schemas.microsoft.com/office/drawing/2014/main" val="1541672618"/>
                  </a:ext>
                </a:extLst>
              </a:tr>
              <a:tr h="208588">
                <a:tc>
                  <a:txBody>
                    <a:bodyPr/>
                    <a:lstStyle/>
                    <a:p>
                      <a:pPr algn="r" fontAlgn="b"/>
                      <a:r>
                        <a:rPr lang="en-IN" sz="1200" b="1" i="0" u="none" strike="noStrike" dirty="0">
                          <a:solidFill>
                            <a:srgbClr val="000000"/>
                          </a:solidFill>
                          <a:effectLst/>
                          <a:latin typeface="Calibri" panose="020F0502020204030204" pitchFamily="34" charset="0"/>
                        </a:rPr>
                        <a:t>11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1007761.5</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1007761.5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46922938"/>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41572486"/>
              </p:ext>
            </p:extLst>
          </p:nvPr>
        </p:nvGraphicFramePr>
        <p:xfrm>
          <a:off x="443923" y="3876962"/>
          <a:ext cx="2650259" cy="2530764"/>
        </p:xfrm>
        <a:graphic>
          <a:graphicData uri="http://schemas.openxmlformats.org/drawingml/2006/table">
            <a:tbl>
              <a:tblPr/>
              <a:tblGrid>
                <a:gridCol w="1490771">
                  <a:extLst>
                    <a:ext uri="{9D8B030D-6E8A-4147-A177-3AD203B41FA5}">
                      <a16:colId xmlns:a16="http://schemas.microsoft.com/office/drawing/2014/main" val="511287539"/>
                    </a:ext>
                  </a:extLst>
                </a:gridCol>
                <a:gridCol w="1159488">
                  <a:extLst>
                    <a:ext uri="{9D8B030D-6E8A-4147-A177-3AD203B41FA5}">
                      <a16:colId xmlns:a16="http://schemas.microsoft.com/office/drawing/2014/main" val="704092714"/>
                    </a:ext>
                  </a:extLst>
                </a:gridCol>
              </a:tblGrid>
              <a:tr h="421794">
                <a:tc>
                  <a:txBody>
                    <a:bodyPr/>
                    <a:lstStyle/>
                    <a:p>
                      <a:pPr algn="l" fontAlgn="b"/>
                      <a:r>
                        <a:rPr lang="en-IN" sz="1200" b="1" i="0" u="none" strike="noStrike" dirty="0">
                          <a:solidFill>
                            <a:srgbClr val="000000"/>
                          </a:solidFill>
                          <a:effectLst/>
                          <a:latin typeface="Calibri" panose="020F0502020204030204" pitchFamily="34" charset="0"/>
                        </a:rPr>
                        <a:t>Education</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94144236"/>
                  </a:ext>
                </a:extLst>
              </a:tr>
              <a:tr h="421794">
                <a:tc>
                  <a:txBody>
                    <a:bodyPr/>
                    <a:lstStyle/>
                    <a:p>
                      <a:pPr algn="l" fontAlgn="b"/>
                      <a:r>
                        <a:rPr lang="en-IN" sz="1200" b="1" i="0" u="none" strike="noStrike" dirty="0">
                          <a:solidFill>
                            <a:srgbClr val="000000"/>
                          </a:solidFill>
                          <a:effectLst/>
                          <a:latin typeface="Calibri" panose="020F0502020204030204" pitchFamily="34" charset="0"/>
                        </a:rPr>
                        <a:t>Academic degree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674743.5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028810606"/>
                  </a:ext>
                </a:extLst>
              </a:tr>
              <a:tr h="421794">
                <a:tc>
                  <a:txBody>
                    <a:bodyPr/>
                    <a:lstStyle/>
                    <a:p>
                      <a:pPr algn="l" fontAlgn="b"/>
                      <a:r>
                        <a:rPr lang="en-IN" sz="1200" b="1" i="0" u="none" strike="noStrike" dirty="0">
                          <a:solidFill>
                            <a:srgbClr val="000000"/>
                          </a:solidFill>
                          <a:effectLst/>
                          <a:latin typeface="Calibri" panose="020F0502020204030204" pitchFamily="34" charset="0"/>
                        </a:rPr>
                        <a:t>Higher education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566055</a:t>
                      </a:r>
                    </a:p>
                  </a:txBody>
                  <a:tcPr marL="6350" marR="6350" marT="6350" marB="0" anchor="b">
                    <a:lnL>
                      <a:noFill/>
                    </a:lnL>
                    <a:lnR>
                      <a:noFill/>
                    </a:lnR>
                    <a:lnT>
                      <a:noFill/>
                    </a:lnT>
                    <a:lnB>
                      <a:noFill/>
                    </a:lnB>
                    <a:solidFill>
                      <a:srgbClr val="C3DA81"/>
                    </a:solidFill>
                  </a:tcPr>
                </a:tc>
                <a:extLst>
                  <a:ext uri="{0D108BD9-81ED-4DB2-BD59-A6C34878D82A}">
                    <a16:rowId xmlns:a16="http://schemas.microsoft.com/office/drawing/2014/main" val="2227109972"/>
                  </a:ext>
                </a:extLst>
              </a:tr>
              <a:tr h="421794">
                <a:tc>
                  <a:txBody>
                    <a:bodyPr/>
                    <a:lstStyle/>
                    <a:p>
                      <a:pPr algn="l" fontAlgn="b"/>
                      <a:r>
                        <a:rPr lang="en-IN" sz="1200" b="1" i="0" u="none" strike="noStrike" dirty="0">
                          <a:solidFill>
                            <a:srgbClr val="000000"/>
                          </a:solidFill>
                          <a:effectLst/>
                          <a:latin typeface="Calibri" panose="020F0502020204030204" pitchFamily="34" charset="0"/>
                        </a:rPr>
                        <a:t>Incomplete higher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8756D"/>
                    </a:solidFill>
                  </a:tcPr>
                </a:tc>
                <a:extLst>
                  <a:ext uri="{0D108BD9-81ED-4DB2-BD59-A6C34878D82A}">
                    <a16:rowId xmlns:a16="http://schemas.microsoft.com/office/drawing/2014/main" val="3737152739"/>
                  </a:ext>
                </a:extLst>
              </a:tr>
              <a:tr h="421794">
                <a:tc>
                  <a:txBody>
                    <a:bodyPr/>
                    <a:lstStyle/>
                    <a:p>
                      <a:pPr algn="l" fontAlgn="b"/>
                      <a:r>
                        <a:rPr lang="en-IN" sz="1200" b="1" i="0" u="none" strike="noStrike" dirty="0">
                          <a:solidFill>
                            <a:srgbClr val="000000"/>
                          </a:solidFill>
                          <a:effectLst/>
                          <a:latin typeface="Calibri" panose="020F0502020204030204" pitchFamily="34" charset="0"/>
                        </a:rPr>
                        <a:t>Lower secondary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369534071"/>
                  </a:ext>
                </a:extLst>
              </a:tr>
              <a:tr h="421794">
                <a:tc>
                  <a:txBody>
                    <a:bodyPr/>
                    <a:lstStyle/>
                    <a:p>
                      <a:pPr algn="l" fontAlgn="b"/>
                      <a:r>
                        <a:rPr lang="en-IN" sz="1200" b="1" i="0" u="none" strike="noStrike" dirty="0">
                          <a:solidFill>
                            <a:srgbClr val="000000"/>
                          </a:solidFill>
                          <a:effectLst/>
                          <a:latin typeface="Calibri" panose="020F0502020204030204" pitchFamily="34" charset="0"/>
                        </a:rPr>
                        <a:t>Secondary / secondary special</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497520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515397136"/>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113411025"/>
              </p:ext>
            </p:extLst>
          </p:nvPr>
        </p:nvGraphicFramePr>
        <p:xfrm>
          <a:off x="3469408" y="3863246"/>
          <a:ext cx="2782455" cy="2553574"/>
        </p:xfrm>
        <a:graphic>
          <a:graphicData uri="http://schemas.openxmlformats.org/drawingml/2006/table">
            <a:tbl>
              <a:tblPr/>
              <a:tblGrid>
                <a:gridCol w="1346349">
                  <a:extLst>
                    <a:ext uri="{9D8B030D-6E8A-4147-A177-3AD203B41FA5}">
                      <a16:colId xmlns:a16="http://schemas.microsoft.com/office/drawing/2014/main" val="1297679190"/>
                    </a:ext>
                  </a:extLst>
                </a:gridCol>
                <a:gridCol w="1436106">
                  <a:extLst>
                    <a:ext uri="{9D8B030D-6E8A-4147-A177-3AD203B41FA5}">
                      <a16:colId xmlns:a16="http://schemas.microsoft.com/office/drawing/2014/main" val="1063072913"/>
                    </a:ext>
                  </a:extLst>
                </a:gridCol>
              </a:tblGrid>
              <a:tr h="272683">
                <a:tc>
                  <a:txBody>
                    <a:bodyPr/>
                    <a:lstStyle/>
                    <a:p>
                      <a:pPr algn="l" fontAlgn="b"/>
                      <a:r>
                        <a:rPr lang="en-IN" sz="1200" b="1" i="0" u="none" strike="noStrike" dirty="0">
                          <a:solidFill>
                            <a:srgbClr val="000000"/>
                          </a:solidFill>
                          <a:effectLst/>
                          <a:latin typeface="Calibri" panose="020F0502020204030204" pitchFamily="34" charset="0"/>
                        </a:rPr>
                        <a:t>Income_type</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4048589741"/>
                  </a:ext>
                </a:extLst>
              </a:tr>
              <a:tr h="272683">
                <a:tc>
                  <a:txBody>
                    <a:bodyPr/>
                    <a:lstStyle/>
                    <a:p>
                      <a:pPr algn="l" fontAlgn="b"/>
                      <a:r>
                        <a:rPr lang="en-IN" sz="1200" b="1" i="0" u="none" strike="noStrike" dirty="0">
                          <a:solidFill>
                            <a:srgbClr val="000000"/>
                          </a:solidFill>
                          <a:effectLst/>
                          <a:latin typeface="Calibri" panose="020F0502020204030204" pitchFamily="34" charset="0"/>
                        </a:rPr>
                        <a:t>Businessman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804979665"/>
                  </a:ext>
                </a:extLst>
              </a:tr>
              <a:tr h="360845">
                <a:tc>
                  <a:txBody>
                    <a:bodyPr/>
                    <a:lstStyle/>
                    <a:p>
                      <a:pPr algn="l" fontAlgn="b"/>
                      <a:r>
                        <a:rPr lang="en-IN" sz="1200" b="1" i="0" u="none" strike="noStrike" dirty="0">
                          <a:solidFill>
                            <a:srgbClr val="000000"/>
                          </a:solidFill>
                          <a:effectLst/>
                          <a:latin typeface="Calibri" panose="020F0502020204030204" pitchFamily="34" charset="0"/>
                        </a:rPr>
                        <a:t>Commercial associate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555273</a:t>
                      </a:r>
                    </a:p>
                  </a:txBody>
                  <a:tcPr marL="6350" marR="6350" marT="6350" marB="0" anchor="b">
                    <a:lnL>
                      <a:noFill/>
                    </a:lnL>
                    <a:lnR>
                      <a:noFill/>
                    </a:lnR>
                    <a:lnT>
                      <a:noFill/>
                    </a:lnT>
                    <a:lnB>
                      <a:noFill/>
                    </a:lnB>
                    <a:solidFill>
                      <a:srgbClr val="FEE382"/>
                    </a:solidFill>
                  </a:tcPr>
                </a:tc>
                <a:extLst>
                  <a:ext uri="{0D108BD9-81ED-4DB2-BD59-A6C34878D82A}">
                    <a16:rowId xmlns:a16="http://schemas.microsoft.com/office/drawing/2014/main" val="3514083355"/>
                  </a:ext>
                </a:extLst>
              </a:tr>
              <a:tr h="272683">
                <a:tc>
                  <a:txBody>
                    <a:bodyPr/>
                    <a:lstStyle/>
                    <a:p>
                      <a:pPr algn="l" fontAlgn="b"/>
                      <a:r>
                        <a:rPr lang="en-IN" sz="1200" b="1" i="0" u="none" strike="noStrike" dirty="0">
                          <a:solidFill>
                            <a:srgbClr val="000000"/>
                          </a:solidFill>
                          <a:effectLst/>
                          <a:latin typeface="Calibri" panose="020F0502020204030204" pitchFamily="34" charset="0"/>
                        </a:rPr>
                        <a:t>Maternity leave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765000</a:t>
                      </a:r>
                    </a:p>
                  </a:txBody>
                  <a:tcPr marL="6350" marR="6350" marT="6350" marB="0" anchor="b">
                    <a:lnL>
                      <a:noFill/>
                    </a:lnL>
                    <a:lnR>
                      <a:noFill/>
                    </a:lnR>
                    <a:lnT>
                      <a:noFill/>
                    </a:lnT>
                    <a:lnB>
                      <a:noFill/>
                    </a:lnB>
                    <a:solidFill>
                      <a:srgbClr val="E6E483"/>
                    </a:solidFill>
                  </a:tcPr>
                </a:tc>
                <a:extLst>
                  <a:ext uri="{0D108BD9-81ED-4DB2-BD59-A6C34878D82A}">
                    <a16:rowId xmlns:a16="http://schemas.microsoft.com/office/drawing/2014/main" val="1557106632"/>
                  </a:ext>
                </a:extLst>
              </a:tr>
              <a:tr h="272683">
                <a:tc>
                  <a:txBody>
                    <a:bodyPr/>
                    <a:lstStyle/>
                    <a:p>
                      <a:pPr algn="l" fontAlgn="b"/>
                      <a:r>
                        <a:rPr lang="en-IN" sz="1200" b="1" i="0" u="none" strike="noStrike" dirty="0">
                          <a:solidFill>
                            <a:srgbClr val="000000"/>
                          </a:solidFill>
                          <a:effectLst/>
                          <a:latin typeface="Calibri" panose="020F0502020204030204" pitchFamily="34" charset="0"/>
                        </a:rPr>
                        <a:t>Pensioner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A9C74"/>
                    </a:solidFill>
                  </a:tcPr>
                </a:tc>
                <a:extLst>
                  <a:ext uri="{0D108BD9-81ED-4DB2-BD59-A6C34878D82A}">
                    <a16:rowId xmlns:a16="http://schemas.microsoft.com/office/drawing/2014/main" val="1689381577"/>
                  </a:ext>
                </a:extLst>
              </a:tr>
              <a:tr h="272683">
                <a:tc>
                  <a:txBody>
                    <a:bodyPr/>
                    <a:lstStyle/>
                    <a:p>
                      <a:pPr algn="l" fontAlgn="b"/>
                      <a:r>
                        <a:rPr lang="en-IN" sz="1200" b="1" i="0" u="none" strike="noStrike" dirty="0">
                          <a:solidFill>
                            <a:srgbClr val="000000"/>
                          </a:solidFill>
                          <a:effectLst/>
                          <a:latin typeface="Calibri" panose="020F0502020204030204" pitchFamily="34" charset="0"/>
                        </a:rPr>
                        <a:t>State servant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576992.25</a:t>
                      </a:r>
                    </a:p>
                  </a:txBody>
                  <a:tcPr marL="6350" marR="6350" marT="6350" marB="0" anchor="b">
                    <a:lnL>
                      <a:noFill/>
                    </a:lnL>
                    <a:lnR>
                      <a:noFill/>
                    </a:lnR>
                    <a:lnT>
                      <a:noFill/>
                    </a:lnT>
                    <a:lnB>
                      <a:noFill/>
                    </a:lnB>
                    <a:solidFill>
                      <a:srgbClr val="FEEB84"/>
                    </a:solidFill>
                  </a:tcPr>
                </a:tc>
                <a:extLst>
                  <a:ext uri="{0D108BD9-81ED-4DB2-BD59-A6C34878D82A}">
                    <a16:rowId xmlns:a16="http://schemas.microsoft.com/office/drawing/2014/main" val="3581384639"/>
                  </a:ext>
                </a:extLst>
              </a:tr>
              <a:tr h="272683">
                <a:tc>
                  <a:txBody>
                    <a:bodyPr/>
                    <a:lstStyle/>
                    <a:p>
                      <a:pPr algn="l" fontAlgn="b"/>
                      <a:r>
                        <a:rPr lang="en-IN" sz="1200" b="1" i="0" u="none" strike="noStrike" dirty="0">
                          <a:solidFill>
                            <a:srgbClr val="000000"/>
                          </a:solidFill>
                          <a:effectLst/>
                          <a:latin typeface="Calibri" panose="020F0502020204030204" pitchFamily="34" charset="0"/>
                        </a:rPr>
                        <a:t>Student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381528</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4272920280"/>
                  </a:ext>
                </a:extLst>
              </a:tr>
              <a:tr h="272683">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585000</a:t>
                      </a:r>
                    </a:p>
                  </a:txBody>
                  <a:tcPr marL="6350" marR="6350" marT="6350" marB="0" anchor="b">
                    <a:lnL>
                      <a:noFill/>
                    </a:lnL>
                    <a:lnR>
                      <a:noFill/>
                    </a:lnR>
                    <a:lnT>
                      <a:noFill/>
                    </a:lnT>
                    <a:lnB>
                      <a:noFill/>
                    </a:lnB>
                    <a:solidFill>
                      <a:srgbClr val="FDEB84"/>
                    </a:solidFill>
                  </a:tcPr>
                </a:tc>
                <a:extLst>
                  <a:ext uri="{0D108BD9-81ED-4DB2-BD59-A6C34878D82A}">
                    <a16:rowId xmlns:a16="http://schemas.microsoft.com/office/drawing/2014/main" val="1072645918"/>
                  </a:ext>
                </a:extLst>
              </a:tr>
              <a:tr h="272683">
                <a:tc>
                  <a:txBody>
                    <a:bodyPr/>
                    <a:lstStyle/>
                    <a:p>
                      <a:pPr algn="l" fontAlgn="b"/>
                      <a:r>
                        <a:rPr lang="en-IN" sz="1200" b="1" i="0" u="none" strike="noStrike" dirty="0">
                          <a:solidFill>
                            <a:srgbClr val="000000"/>
                          </a:solidFill>
                          <a:effectLst/>
                          <a:latin typeface="Calibri" panose="020F0502020204030204" pitchFamily="34" charset="0"/>
                        </a:rPr>
                        <a:t>Working</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497520</a:t>
                      </a:r>
                    </a:p>
                  </a:txBody>
                  <a:tcPr marL="6350" marR="6350" marT="6350" marB="0" anchor="b">
                    <a:lnL>
                      <a:noFill/>
                    </a:lnL>
                    <a:lnR>
                      <a:noFill/>
                    </a:lnR>
                    <a:lnT>
                      <a:noFill/>
                    </a:lnT>
                    <a:lnB>
                      <a:noFill/>
                    </a:lnB>
                    <a:solidFill>
                      <a:srgbClr val="FCBA7A"/>
                    </a:solidFill>
                  </a:tcPr>
                </a:tc>
                <a:extLst>
                  <a:ext uri="{0D108BD9-81ED-4DB2-BD59-A6C34878D82A}">
                    <a16:rowId xmlns:a16="http://schemas.microsoft.com/office/drawing/2014/main" val="1125963723"/>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4106539610"/>
              </p:ext>
            </p:extLst>
          </p:nvPr>
        </p:nvGraphicFramePr>
        <p:xfrm>
          <a:off x="6563590" y="3863246"/>
          <a:ext cx="2329877" cy="2531474"/>
        </p:xfrm>
        <a:graphic>
          <a:graphicData uri="http://schemas.openxmlformats.org/drawingml/2006/table">
            <a:tbl>
              <a:tblPr/>
              <a:tblGrid>
                <a:gridCol w="1310556">
                  <a:extLst>
                    <a:ext uri="{9D8B030D-6E8A-4147-A177-3AD203B41FA5}">
                      <a16:colId xmlns:a16="http://schemas.microsoft.com/office/drawing/2014/main" val="2247594646"/>
                    </a:ext>
                  </a:extLst>
                </a:gridCol>
                <a:gridCol w="1019321">
                  <a:extLst>
                    <a:ext uri="{9D8B030D-6E8A-4147-A177-3AD203B41FA5}">
                      <a16:colId xmlns:a16="http://schemas.microsoft.com/office/drawing/2014/main" val="1307526395"/>
                    </a:ext>
                  </a:extLst>
                </a:gridCol>
              </a:tblGrid>
              <a:tr h="359894">
                <a:tc>
                  <a:txBody>
                    <a:bodyPr/>
                    <a:lstStyle/>
                    <a:p>
                      <a:pPr algn="l" fontAlgn="b"/>
                      <a:r>
                        <a:rPr lang="en-IN" sz="1200" b="1" i="0" u="none" strike="noStrike" dirty="0">
                          <a:solidFill>
                            <a:srgbClr val="000000"/>
                          </a:solidFill>
                          <a:effectLst/>
                          <a:latin typeface="Calibri" panose="020F0502020204030204" pitchFamily="34" charset="0"/>
                        </a:rPr>
                        <a:t>Family_Status</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130764271"/>
                  </a:ext>
                </a:extLst>
              </a:tr>
              <a:tr h="359894">
                <a:tc>
                  <a:txBody>
                    <a:bodyPr/>
                    <a:lstStyle/>
                    <a:p>
                      <a:pPr algn="l" fontAlgn="b"/>
                      <a:r>
                        <a:rPr lang="en-IN" sz="1200" b="1" i="0" u="none" strike="noStrike" dirty="0">
                          <a:solidFill>
                            <a:srgbClr val="000000"/>
                          </a:solidFill>
                          <a:effectLst/>
                          <a:latin typeface="Calibri" panose="020F0502020204030204" pitchFamily="34" charset="0"/>
                        </a:rPr>
                        <a:t>Civil marriage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DCC7E"/>
                    </a:solidFill>
                  </a:tcPr>
                </a:tc>
                <a:extLst>
                  <a:ext uri="{0D108BD9-81ED-4DB2-BD59-A6C34878D82A}">
                    <a16:rowId xmlns:a16="http://schemas.microsoft.com/office/drawing/2014/main" val="871379687"/>
                  </a:ext>
                </a:extLst>
              </a:tr>
              <a:tr h="359894">
                <a:tc>
                  <a:txBody>
                    <a:bodyPr/>
                    <a:lstStyle/>
                    <a:p>
                      <a:pPr algn="l" fontAlgn="b"/>
                      <a:r>
                        <a:rPr lang="en-IN" sz="1200" b="1" i="0" u="none" strike="noStrike" dirty="0">
                          <a:solidFill>
                            <a:srgbClr val="000000"/>
                          </a:solidFill>
                          <a:effectLst/>
                          <a:latin typeface="Calibri" panose="020F0502020204030204" pitchFamily="34" charset="0"/>
                        </a:rPr>
                        <a:t>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545040</a:t>
                      </a:r>
                    </a:p>
                  </a:txBody>
                  <a:tcPr marL="6350" marR="6350" marT="6350" marB="0" anchor="b">
                    <a:lnL>
                      <a:noFill/>
                    </a:lnL>
                    <a:lnR>
                      <a:noFill/>
                    </a:lnR>
                    <a:lnT>
                      <a:noFill/>
                    </a:lnT>
                    <a:lnB>
                      <a:noFill/>
                    </a:lnB>
                    <a:solidFill>
                      <a:srgbClr val="C4DA81"/>
                    </a:solidFill>
                  </a:tcPr>
                </a:tc>
                <a:extLst>
                  <a:ext uri="{0D108BD9-81ED-4DB2-BD59-A6C34878D82A}">
                    <a16:rowId xmlns:a16="http://schemas.microsoft.com/office/drawing/2014/main" val="138276107"/>
                  </a:ext>
                </a:extLst>
              </a:tr>
              <a:tr h="359894">
                <a:tc>
                  <a:txBody>
                    <a:bodyPr/>
                    <a:lstStyle/>
                    <a:p>
                      <a:pPr algn="l" fontAlgn="b"/>
                      <a:r>
                        <a:rPr lang="en-IN" sz="1200" b="1" i="0" u="none" strike="noStrike" dirty="0">
                          <a:solidFill>
                            <a:srgbClr val="000000"/>
                          </a:solidFill>
                          <a:effectLst/>
                          <a:latin typeface="Calibri" panose="020F0502020204030204" pitchFamily="34" charset="0"/>
                        </a:rPr>
                        <a:t>Separated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473904</a:t>
                      </a:r>
                    </a:p>
                  </a:txBody>
                  <a:tcPr marL="6350" marR="6350" marT="6350" marB="0" anchor="b">
                    <a:lnL>
                      <a:noFill/>
                    </a:lnL>
                    <a:lnR>
                      <a:noFill/>
                    </a:lnR>
                    <a:lnT>
                      <a:noFill/>
                    </a:lnT>
                    <a:lnB>
                      <a:noFill/>
                    </a:lnB>
                    <a:solidFill>
                      <a:srgbClr val="F8E984"/>
                    </a:solidFill>
                  </a:tcPr>
                </a:tc>
                <a:extLst>
                  <a:ext uri="{0D108BD9-81ED-4DB2-BD59-A6C34878D82A}">
                    <a16:rowId xmlns:a16="http://schemas.microsoft.com/office/drawing/2014/main" val="1885097244"/>
                  </a:ext>
                </a:extLst>
              </a:tr>
              <a:tr h="359894">
                <a:tc>
                  <a:txBody>
                    <a:bodyPr/>
                    <a:lstStyle/>
                    <a:p>
                      <a:pPr algn="l" fontAlgn="b"/>
                      <a:r>
                        <a:rPr lang="en-IN" sz="1200" b="1" i="0" u="none" strike="noStrike" dirty="0">
                          <a:solidFill>
                            <a:srgbClr val="000000"/>
                          </a:solidFill>
                          <a:effectLst/>
                          <a:latin typeface="Calibri" panose="020F0502020204030204" pitchFamily="34" charset="0"/>
                        </a:rPr>
                        <a:t>Single / not 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432661.5</a:t>
                      </a:r>
                    </a:p>
                  </a:txBody>
                  <a:tcPr marL="6350" marR="6350" marT="6350" marB="0" anchor="b">
                    <a:lnL>
                      <a:noFill/>
                    </a:lnL>
                    <a:lnR>
                      <a:noFill/>
                    </a:lnR>
                    <a:lnT>
                      <a:noFill/>
                    </a:lnT>
                    <a:lnB>
                      <a:noFill/>
                    </a:lnB>
                    <a:solidFill>
                      <a:srgbClr val="F98871"/>
                    </a:solidFill>
                  </a:tcPr>
                </a:tc>
                <a:extLst>
                  <a:ext uri="{0D108BD9-81ED-4DB2-BD59-A6C34878D82A}">
                    <a16:rowId xmlns:a16="http://schemas.microsoft.com/office/drawing/2014/main" val="554550110"/>
                  </a:ext>
                </a:extLst>
              </a:tr>
              <a:tr h="359894">
                <a:tc>
                  <a:txBody>
                    <a:bodyPr/>
                    <a:lstStyle/>
                    <a:p>
                      <a:pPr algn="l" fontAlgn="b"/>
                      <a:r>
                        <a:rPr lang="en-IN" sz="1200" b="1" i="0" u="none" strike="noStrike" dirty="0">
                          <a:solidFill>
                            <a:srgbClr val="000000"/>
                          </a:solidFill>
                          <a:effectLst/>
                          <a:latin typeface="Calibri" panose="020F0502020204030204" pitchFamily="34" charset="0"/>
                        </a:rPr>
                        <a:t>Unknown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675000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824787230"/>
                  </a:ext>
                </a:extLst>
              </a:tr>
              <a:tr h="359894">
                <a:tc>
                  <a:txBody>
                    <a:bodyPr/>
                    <a:lstStyle/>
                    <a:p>
                      <a:pPr algn="l" fontAlgn="b"/>
                      <a:r>
                        <a:rPr lang="en-IN" sz="1200" b="1" i="0" u="none" strike="noStrike" dirty="0">
                          <a:solidFill>
                            <a:srgbClr val="000000"/>
                          </a:solidFill>
                          <a:effectLst/>
                          <a:latin typeface="Calibri" panose="020F0502020204030204" pitchFamily="34" charset="0"/>
                        </a:rPr>
                        <a:t>Widow</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422451</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481034629"/>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644967466"/>
              </p:ext>
            </p:extLst>
          </p:nvPr>
        </p:nvGraphicFramePr>
        <p:xfrm>
          <a:off x="9164783" y="3863249"/>
          <a:ext cx="2755900" cy="2541944"/>
        </p:xfrm>
        <a:graphic>
          <a:graphicData uri="http://schemas.openxmlformats.org/drawingml/2006/table">
            <a:tbl>
              <a:tblPr/>
              <a:tblGrid>
                <a:gridCol w="1333500">
                  <a:extLst>
                    <a:ext uri="{9D8B030D-6E8A-4147-A177-3AD203B41FA5}">
                      <a16:colId xmlns:a16="http://schemas.microsoft.com/office/drawing/2014/main" val="1077421782"/>
                    </a:ext>
                  </a:extLst>
                </a:gridCol>
                <a:gridCol w="1422400">
                  <a:extLst>
                    <a:ext uri="{9D8B030D-6E8A-4147-A177-3AD203B41FA5}">
                      <a16:colId xmlns:a16="http://schemas.microsoft.com/office/drawing/2014/main" val="2486491576"/>
                    </a:ext>
                  </a:extLst>
                </a:gridCol>
              </a:tblGrid>
              <a:tr h="361639">
                <a:tc>
                  <a:txBody>
                    <a:bodyPr/>
                    <a:lstStyle/>
                    <a:p>
                      <a:pPr algn="l" fontAlgn="b"/>
                      <a:r>
                        <a:rPr lang="en-IN" sz="1200" b="1" i="0" u="none" strike="noStrike" dirty="0">
                          <a:solidFill>
                            <a:srgbClr val="000000"/>
                          </a:solidFill>
                          <a:effectLst/>
                          <a:latin typeface="Calibri" panose="020F0502020204030204" pitchFamily="34" charset="0"/>
                        </a:rPr>
                        <a:t>Housing_type</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476602663"/>
                  </a:ext>
                </a:extLst>
              </a:tr>
              <a:tr h="361639">
                <a:tc>
                  <a:txBody>
                    <a:bodyPr/>
                    <a:lstStyle/>
                    <a:p>
                      <a:pPr algn="l" fontAlgn="b"/>
                      <a:r>
                        <a:rPr lang="en-IN" sz="1200" b="1" i="0" u="none" strike="noStrike" dirty="0">
                          <a:solidFill>
                            <a:srgbClr val="000000"/>
                          </a:solidFill>
                          <a:effectLst/>
                          <a:latin typeface="Calibri" panose="020F0502020204030204" pitchFamily="34" charset="0"/>
                        </a:rPr>
                        <a:t>Co-op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364896</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4050128449"/>
                  </a:ext>
                </a:extLst>
              </a:tr>
              <a:tr h="361639">
                <a:tc>
                  <a:txBody>
                    <a:bodyPr/>
                    <a:lstStyle/>
                    <a:p>
                      <a:pPr algn="l" fontAlgn="b"/>
                      <a:r>
                        <a:rPr lang="en-IN" sz="1200" b="1" i="0" u="none" strike="noStrike" dirty="0">
                          <a:solidFill>
                            <a:srgbClr val="000000"/>
                          </a:solidFill>
                          <a:effectLst/>
                          <a:latin typeface="Calibri" panose="020F0502020204030204" pitchFamily="34" charset="0"/>
                        </a:rPr>
                        <a:t>House /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7CC57D"/>
                    </a:solidFill>
                  </a:tcPr>
                </a:tc>
                <a:extLst>
                  <a:ext uri="{0D108BD9-81ED-4DB2-BD59-A6C34878D82A}">
                    <a16:rowId xmlns:a16="http://schemas.microsoft.com/office/drawing/2014/main" val="2292098185"/>
                  </a:ext>
                </a:extLst>
              </a:tr>
              <a:tr h="361639">
                <a:tc>
                  <a:txBody>
                    <a:bodyPr/>
                    <a:lstStyle/>
                    <a:p>
                      <a:pPr algn="l" fontAlgn="b"/>
                      <a:r>
                        <a:rPr lang="en-IN" sz="1200" b="1" i="0" u="none" strike="noStrike" dirty="0">
                          <a:solidFill>
                            <a:srgbClr val="000000"/>
                          </a:solidFill>
                          <a:effectLst/>
                          <a:latin typeface="Calibri" panose="020F0502020204030204" pitchFamily="34" charset="0"/>
                        </a:rPr>
                        <a:t>Municipal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528633</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921377745"/>
                  </a:ext>
                </a:extLst>
              </a:tr>
              <a:tr h="361639">
                <a:tc>
                  <a:txBody>
                    <a:bodyPr/>
                    <a:lstStyle/>
                    <a:p>
                      <a:pPr algn="l" fontAlgn="b"/>
                      <a:r>
                        <a:rPr lang="en-IN" sz="1200" b="1" i="0" u="none" strike="noStrike" dirty="0">
                          <a:solidFill>
                            <a:srgbClr val="000000"/>
                          </a:solidFill>
                          <a:effectLst/>
                          <a:latin typeface="Calibri" panose="020F0502020204030204" pitchFamily="34" charset="0"/>
                        </a:rPr>
                        <a:t>Office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512064</a:t>
                      </a:r>
                    </a:p>
                  </a:txBody>
                  <a:tcPr marL="6350" marR="6350" marT="6350" marB="0" anchor="b">
                    <a:lnL>
                      <a:noFill/>
                    </a:lnL>
                    <a:lnR>
                      <a:noFill/>
                    </a:lnR>
                    <a:lnT>
                      <a:noFill/>
                    </a:lnT>
                    <a:lnB>
                      <a:noFill/>
                    </a:lnB>
                    <a:solidFill>
                      <a:srgbClr val="9ACE7F"/>
                    </a:solidFill>
                  </a:tcPr>
                </a:tc>
                <a:extLst>
                  <a:ext uri="{0D108BD9-81ED-4DB2-BD59-A6C34878D82A}">
                    <a16:rowId xmlns:a16="http://schemas.microsoft.com/office/drawing/2014/main" val="3374904568"/>
                  </a:ext>
                </a:extLst>
              </a:tr>
              <a:tr h="361639">
                <a:tc>
                  <a:txBody>
                    <a:bodyPr/>
                    <a:lstStyle/>
                    <a:p>
                      <a:pPr algn="l" fontAlgn="b"/>
                      <a:r>
                        <a:rPr lang="en-IN" sz="1200" b="1" i="0" u="none" strike="noStrike" dirty="0">
                          <a:solidFill>
                            <a:srgbClr val="000000"/>
                          </a:solidFill>
                          <a:effectLst/>
                          <a:latin typeface="Calibri" panose="020F0502020204030204" pitchFamily="34" charset="0"/>
                        </a:rPr>
                        <a:t>Rented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DC87D"/>
                    </a:solidFill>
                  </a:tcPr>
                </a:tc>
                <a:extLst>
                  <a:ext uri="{0D108BD9-81ED-4DB2-BD59-A6C34878D82A}">
                    <a16:rowId xmlns:a16="http://schemas.microsoft.com/office/drawing/2014/main" val="4171593782"/>
                  </a:ext>
                </a:extLst>
              </a:tr>
              <a:tr h="361639">
                <a:tc>
                  <a:txBody>
                    <a:bodyPr/>
                    <a:lstStyle/>
                    <a:p>
                      <a:pPr algn="l" fontAlgn="b"/>
                      <a:r>
                        <a:rPr lang="en-IN" sz="1200" b="1" i="0" u="none" strike="noStrike" dirty="0">
                          <a:solidFill>
                            <a:srgbClr val="000000"/>
                          </a:solidFill>
                          <a:effectLst/>
                          <a:latin typeface="Calibri" panose="020F0502020204030204" pitchFamily="34" charset="0"/>
                        </a:rPr>
                        <a:t>With parents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432661.5</a:t>
                      </a:r>
                    </a:p>
                  </a:txBody>
                  <a:tcPr marL="6350" marR="6350" marT="6350" marB="0" anchor="b">
                    <a:lnL>
                      <a:noFill/>
                    </a:lnL>
                    <a:lnR>
                      <a:noFill/>
                    </a:lnR>
                    <a:lnT>
                      <a:noFill/>
                    </a:lnT>
                    <a:lnB>
                      <a:noFill/>
                    </a:lnB>
                    <a:solidFill>
                      <a:srgbClr val="FCB479"/>
                    </a:solidFill>
                  </a:tcPr>
                </a:tc>
                <a:extLst>
                  <a:ext uri="{0D108BD9-81ED-4DB2-BD59-A6C34878D82A}">
                    <a16:rowId xmlns:a16="http://schemas.microsoft.com/office/drawing/2014/main" val="3408930532"/>
                  </a:ext>
                </a:extLst>
              </a:tr>
            </a:tbl>
          </a:graphicData>
        </a:graphic>
      </p:graphicFrame>
    </p:spTree>
    <p:extLst>
      <p:ext uri="{BB962C8B-B14F-4D97-AF65-F5344CB8AC3E}">
        <p14:creationId xmlns:p14="http://schemas.microsoft.com/office/powerpoint/2010/main" val="387136509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4" name="Table 3"/>
          <p:cNvGraphicFramePr>
            <a:graphicFrameLocks noGrp="1"/>
          </p:cNvGraphicFramePr>
          <p:nvPr>
            <p:extLst>
              <p:ext uri="{D42A27DB-BD31-4B8C-83A1-F6EECF244321}">
                <p14:modId xmlns:p14="http://schemas.microsoft.com/office/powerpoint/2010/main" val="642079249"/>
              </p:ext>
            </p:extLst>
          </p:nvPr>
        </p:nvGraphicFramePr>
        <p:xfrm>
          <a:off x="266699" y="74454"/>
          <a:ext cx="5515265" cy="2782148"/>
        </p:xfrm>
        <a:graphic>
          <a:graphicData uri="http://schemas.openxmlformats.org/drawingml/2006/table">
            <a:tbl>
              <a:tblPr/>
              <a:tblGrid>
                <a:gridCol w="747088">
                  <a:extLst>
                    <a:ext uri="{9D8B030D-6E8A-4147-A177-3AD203B41FA5}">
                      <a16:colId xmlns:a16="http://schemas.microsoft.com/office/drawing/2014/main" val="1514566585"/>
                    </a:ext>
                  </a:extLst>
                </a:gridCol>
                <a:gridCol w="1746867">
                  <a:extLst>
                    <a:ext uri="{9D8B030D-6E8A-4147-A177-3AD203B41FA5}">
                      <a16:colId xmlns:a16="http://schemas.microsoft.com/office/drawing/2014/main" val="251216626"/>
                    </a:ext>
                  </a:extLst>
                </a:gridCol>
                <a:gridCol w="527356">
                  <a:extLst>
                    <a:ext uri="{9D8B030D-6E8A-4147-A177-3AD203B41FA5}">
                      <a16:colId xmlns:a16="http://schemas.microsoft.com/office/drawing/2014/main" val="1663443086"/>
                    </a:ext>
                  </a:extLst>
                </a:gridCol>
                <a:gridCol w="1045705">
                  <a:extLst>
                    <a:ext uri="{9D8B030D-6E8A-4147-A177-3AD203B41FA5}">
                      <a16:colId xmlns:a16="http://schemas.microsoft.com/office/drawing/2014/main" val="1551432418"/>
                    </a:ext>
                  </a:extLst>
                </a:gridCol>
                <a:gridCol w="1448249">
                  <a:extLst>
                    <a:ext uri="{9D8B030D-6E8A-4147-A177-3AD203B41FA5}">
                      <a16:colId xmlns:a16="http://schemas.microsoft.com/office/drawing/2014/main" val="4025431363"/>
                    </a:ext>
                  </a:extLst>
                </a:gridCol>
              </a:tblGrid>
              <a:tr h="377138">
                <a:tc>
                  <a:txBody>
                    <a:bodyPr/>
                    <a:lstStyle/>
                    <a:p>
                      <a:pPr algn="l" fontAlgn="b"/>
                      <a:r>
                        <a:rPr lang="en-IN" sz="1200" b="1" i="0" u="none" strike="noStrike" dirty="0">
                          <a:solidFill>
                            <a:srgbClr val="000000"/>
                          </a:solidFill>
                          <a:effectLst/>
                          <a:latin typeface="Calibri" panose="020F0502020204030204" pitchFamily="34" charset="0"/>
                        </a:rPr>
                        <a:t>Age</a:t>
                      </a:r>
                    </a:p>
                  </a:txBody>
                  <a:tcPr marL="6350" marR="6350" marT="6350" marB="0" anchor="b">
                    <a:lnL>
                      <a:noFill/>
                    </a:lnL>
                    <a:lnR>
                      <a:noFill/>
                    </a:lnR>
                    <a:lnT>
                      <a:noFill/>
                    </a:lnT>
                    <a:lnB>
                      <a:noFill/>
                    </a:lnB>
                    <a:solidFill>
                      <a:srgbClr val="9BC2E6"/>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Employee_years</a:t>
                      </a:r>
                    </a:p>
                  </a:txBody>
                  <a:tcPr marL="6350" marR="6350" marT="6350" marB="0" anchor="b">
                    <a:lnL>
                      <a:noFill/>
                    </a:lnL>
                    <a:lnR>
                      <a:noFill/>
                    </a:lnR>
                    <a:lnT>
                      <a:noFill/>
                    </a:lnT>
                    <a:lnB>
                      <a:noFill/>
                    </a:lnB>
                    <a:solidFill>
                      <a:srgbClr val="9BC2E6"/>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2457718520"/>
                  </a:ext>
                </a:extLst>
              </a:tr>
              <a:tr h="203290">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Average of AMT_CREDIT</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Average of AMT_CREDIT</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193794850"/>
                  </a:ext>
                </a:extLst>
              </a:tr>
              <a:tr h="203290">
                <a:tc>
                  <a:txBody>
                    <a:bodyPr/>
                    <a:lstStyle/>
                    <a:p>
                      <a:pPr algn="l" fontAlgn="b"/>
                      <a:r>
                        <a:rPr lang="en-IN" sz="1200" b="1" i="0" u="none" strike="noStrike" dirty="0">
                          <a:solidFill>
                            <a:srgbClr val="000000"/>
                          </a:solidFill>
                          <a:effectLst/>
                          <a:latin typeface="Calibri" panose="020F0502020204030204" pitchFamily="34" charset="0"/>
                        </a:rPr>
                        <a:t>21-26</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420630</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BAA7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0-5</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567590</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DCE7E"/>
                    </a:solidFill>
                  </a:tcPr>
                </a:tc>
                <a:extLst>
                  <a:ext uri="{0D108BD9-81ED-4DB2-BD59-A6C34878D82A}">
                    <a16:rowId xmlns:a16="http://schemas.microsoft.com/office/drawing/2014/main" val="2598165400"/>
                  </a:ext>
                </a:extLst>
              </a:tr>
              <a:tr h="203290">
                <a:tc>
                  <a:txBody>
                    <a:bodyPr/>
                    <a:lstStyle/>
                    <a:p>
                      <a:pPr algn="l" fontAlgn="b"/>
                      <a:r>
                        <a:rPr lang="en-IN" sz="1200" b="1" i="0" u="none" strike="noStrike" dirty="0">
                          <a:solidFill>
                            <a:srgbClr val="000000"/>
                          </a:solidFill>
                          <a:effectLst/>
                          <a:latin typeface="Calibri" panose="020F0502020204030204" pitchFamily="34" charset="0"/>
                        </a:rPr>
                        <a:t>26-31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520839</a:t>
                      </a:r>
                    </a:p>
                  </a:txBody>
                  <a:tcPr marL="6350" marR="6350" marT="6350" marB="0" anchor="b">
                    <a:lnL>
                      <a:noFill/>
                    </a:lnL>
                    <a:lnR>
                      <a:noFill/>
                    </a:lnR>
                    <a:lnT>
                      <a:noFill/>
                    </a:lnT>
                    <a:lnB>
                      <a:noFill/>
                    </a:lnB>
                    <a:solidFill>
                      <a:srgbClr val="FDCC7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5-10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631382</a:t>
                      </a:r>
                    </a:p>
                  </a:txBody>
                  <a:tcPr marL="6350" marR="6350" marT="6350" marB="0" anchor="b">
                    <a:lnL>
                      <a:noFill/>
                    </a:lnL>
                    <a:lnR>
                      <a:noFill/>
                    </a:lnR>
                    <a:lnT>
                      <a:noFill/>
                    </a:lnT>
                    <a:lnB>
                      <a:noFill/>
                    </a:lnB>
                    <a:solidFill>
                      <a:srgbClr val="FEDE81"/>
                    </a:solidFill>
                  </a:tcPr>
                </a:tc>
                <a:extLst>
                  <a:ext uri="{0D108BD9-81ED-4DB2-BD59-A6C34878D82A}">
                    <a16:rowId xmlns:a16="http://schemas.microsoft.com/office/drawing/2014/main" val="1556380891"/>
                  </a:ext>
                </a:extLst>
              </a:tr>
              <a:tr h="203290">
                <a:tc>
                  <a:txBody>
                    <a:bodyPr/>
                    <a:lstStyle/>
                    <a:p>
                      <a:pPr algn="l" fontAlgn="b"/>
                      <a:r>
                        <a:rPr lang="en-IN" sz="1200" b="1" i="0" u="none" strike="noStrike" dirty="0">
                          <a:solidFill>
                            <a:srgbClr val="000000"/>
                          </a:solidFill>
                          <a:effectLst/>
                          <a:latin typeface="Calibri" panose="020F0502020204030204" pitchFamily="34" charset="0"/>
                        </a:rPr>
                        <a:t>31-36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583139</a:t>
                      </a:r>
                    </a:p>
                  </a:txBody>
                  <a:tcPr marL="6350" marR="6350" marT="6350" marB="0" anchor="b">
                    <a:lnL>
                      <a:noFill/>
                    </a:lnL>
                    <a:lnR>
                      <a:noFill/>
                    </a:lnR>
                    <a:lnT>
                      <a:noFill/>
                    </a:lnT>
                    <a:lnB>
                      <a:noFill/>
                    </a:lnB>
                    <a:solidFill>
                      <a:srgbClr val="FEE2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10-15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665936</a:t>
                      </a:r>
                    </a:p>
                  </a:txBody>
                  <a:tcPr marL="6350" marR="6350" marT="6350" marB="0" anchor="b">
                    <a:lnL>
                      <a:noFill/>
                    </a:lnL>
                    <a:lnR>
                      <a:noFill/>
                    </a:lnR>
                    <a:lnT>
                      <a:noFill/>
                    </a:lnT>
                    <a:lnB>
                      <a:noFill/>
                    </a:lnB>
                    <a:solidFill>
                      <a:srgbClr val="FEE783"/>
                    </a:solidFill>
                  </a:tcPr>
                </a:tc>
                <a:extLst>
                  <a:ext uri="{0D108BD9-81ED-4DB2-BD59-A6C34878D82A}">
                    <a16:rowId xmlns:a16="http://schemas.microsoft.com/office/drawing/2014/main" val="637438379"/>
                  </a:ext>
                </a:extLst>
              </a:tr>
              <a:tr h="203290">
                <a:tc>
                  <a:txBody>
                    <a:bodyPr/>
                    <a:lstStyle/>
                    <a:p>
                      <a:pPr algn="l" fontAlgn="b"/>
                      <a:r>
                        <a:rPr lang="en-IN" sz="1200" b="1" i="0" u="none" strike="noStrike" dirty="0">
                          <a:solidFill>
                            <a:srgbClr val="000000"/>
                          </a:solidFill>
                          <a:effectLst/>
                          <a:latin typeface="Calibri" panose="020F0502020204030204" pitchFamily="34" charset="0"/>
                        </a:rPr>
                        <a:t>36-41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632597</a:t>
                      </a:r>
                    </a:p>
                  </a:txBody>
                  <a:tcPr marL="6350" marR="6350" marT="6350" marB="0" anchor="b">
                    <a:lnL>
                      <a:noFill/>
                    </a:lnL>
                    <a:lnR>
                      <a:noFill/>
                    </a:lnR>
                    <a:lnT>
                      <a:noFill/>
                    </a:lnT>
                    <a:lnB>
                      <a:noFill/>
                    </a:lnB>
                    <a:solidFill>
                      <a:srgbClr val="B9D780"/>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15-20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688751</a:t>
                      </a:r>
                    </a:p>
                  </a:txBody>
                  <a:tcPr marL="6350" marR="6350" marT="6350" marB="0" anchor="b">
                    <a:lnL>
                      <a:noFill/>
                    </a:lnL>
                    <a:lnR>
                      <a:noFill/>
                    </a:lnR>
                    <a:lnT>
                      <a:noFill/>
                    </a:lnT>
                    <a:lnB>
                      <a:noFill/>
                    </a:lnB>
                    <a:solidFill>
                      <a:srgbClr val="E9E583"/>
                    </a:solidFill>
                  </a:tcPr>
                </a:tc>
                <a:extLst>
                  <a:ext uri="{0D108BD9-81ED-4DB2-BD59-A6C34878D82A}">
                    <a16:rowId xmlns:a16="http://schemas.microsoft.com/office/drawing/2014/main" val="3874515239"/>
                  </a:ext>
                </a:extLst>
              </a:tr>
              <a:tr h="203290">
                <a:tc>
                  <a:txBody>
                    <a:bodyPr/>
                    <a:lstStyle/>
                    <a:p>
                      <a:pPr algn="l" fontAlgn="b"/>
                      <a:r>
                        <a:rPr lang="en-IN" sz="1200" b="1" i="0" u="none" strike="noStrike" dirty="0">
                          <a:solidFill>
                            <a:srgbClr val="000000"/>
                          </a:solidFill>
                          <a:effectLst/>
                          <a:latin typeface="Calibri" panose="020F0502020204030204" pitchFamily="34" charset="0"/>
                        </a:rPr>
                        <a:t>41-46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657133</a:t>
                      </a:r>
                    </a:p>
                  </a:txBody>
                  <a:tcPr marL="6350" marR="6350" marT="6350" marB="0" anchor="b">
                    <a:lnL>
                      <a:noFill/>
                    </a:lnL>
                    <a:lnR>
                      <a:noFill/>
                    </a:lnR>
                    <a:lnT>
                      <a:noFill/>
                    </a:lnT>
                    <a:lnB>
                      <a:noFill/>
                    </a:lnB>
                    <a:solidFill>
                      <a:srgbClr val="74C37C"/>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20-25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697039</a:t>
                      </a:r>
                    </a:p>
                  </a:txBody>
                  <a:tcPr marL="6350" marR="6350" marT="6350" marB="0" anchor="b">
                    <a:lnL>
                      <a:noFill/>
                    </a:lnL>
                    <a:lnR>
                      <a:noFill/>
                    </a:lnR>
                    <a:lnT>
                      <a:noFill/>
                    </a:lnT>
                    <a:lnB>
                      <a:noFill/>
                    </a:lnB>
                    <a:solidFill>
                      <a:srgbClr val="D9E082"/>
                    </a:solidFill>
                  </a:tcPr>
                </a:tc>
                <a:extLst>
                  <a:ext uri="{0D108BD9-81ED-4DB2-BD59-A6C34878D82A}">
                    <a16:rowId xmlns:a16="http://schemas.microsoft.com/office/drawing/2014/main" val="639251600"/>
                  </a:ext>
                </a:extLst>
              </a:tr>
              <a:tr h="203290">
                <a:tc>
                  <a:txBody>
                    <a:bodyPr/>
                    <a:lstStyle/>
                    <a:p>
                      <a:pPr algn="l" fontAlgn="b"/>
                      <a:r>
                        <a:rPr lang="en-IN" sz="1200" b="1" i="0" u="none" strike="noStrike" dirty="0">
                          <a:solidFill>
                            <a:srgbClr val="000000"/>
                          </a:solidFill>
                          <a:effectLst/>
                          <a:latin typeface="Calibri" panose="020F0502020204030204" pitchFamily="34" charset="0"/>
                        </a:rPr>
                        <a:t>46-51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662944</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25-30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648249</a:t>
                      </a:r>
                    </a:p>
                  </a:txBody>
                  <a:tcPr marL="6350" marR="6350" marT="6350" marB="0" anchor="b">
                    <a:lnL>
                      <a:noFill/>
                    </a:lnL>
                    <a:lnR>
                      <a:noFill/>
                    </a:lnR>
                    <a:lnT>
                      <a:noFill/>
                    </a:lnT>
                    <a:lnB>
                      <a:noFill/>
                    </a:lnB>
                    <a:solidFill>
                      <a:srgbClr val="FEE382"/>
                    </a:solidFill>
                  </a:tcPr>
                </a:tc>
                <a:extLst>
                  <a:ext uri="{0D108BD9-81ED-4DB2-BD59-A6C34878D82A}">
                    <a16:rowId xmlns:a16="http://schemas.microsoft.com/office/drawing/2014/main" val="244392569"/>
                  </a:ext>
                </a:extLst>
              </a:tr>
              <a:tr h="203290">
                <a:tc>
                  <a:txBody>
                    <a:bodyPr/>
                    <a:lstStyle/>
                    <a:p>
                      <a:pPr algn="l" fontAlgn="b"/>
                      <a:r>
                        <a:rPr lang="en-IN" sz="1200" b="1" i="0" u="none" strike="noStrike" dirty="0">
                          <a:solidFill>
                            <a:srgbClr val="000000"/>
                          </a:solidFill>
                          <a:effectLst/>
                          <a:latin typeface="Calibri" panose="020F0502020204030204" pitchFamily="34" charset="0"/>
                        </a:rPr>
                        <a:t>51-56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657582</a:t>
                      </a:r>
                    </a:p>
                  </a:txBody>
                  <a:tcPr marL="6350" marR="6350" marT="6350" marB="0" anchor="b">
                    <a:lnL>
                      <a:noFill/>
                    </a:lnL>
                    <a:lnR>
                      <a:noFill/>
                    </a:lnR>
                    <a:lnT>
                      <a:noFill/>
                    </a:lnT>
                    <a:lnB>
                      <a:noFill/>
                    </a:lnB>
                    <a:solidFill>
                      <a:srgbClr val="73C37C"/>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30-35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757543</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140533560"/>
                  </a:ext>
                </a:extLst>
              </a:tr>
              <a:tr h="203290">
                <a:tc>
                  <a:txBody>
                    <a:bodyPr/>
                    <a:lstStyle/>
                    <a:p>
                      <a:pPr algn="l" fontAlgn="b"/>
                      <a:r>
                        <a:rPr lang="en-IN" sz="1200" b="1" i="0" u="none" strike="noStrike" dirty="0">
                          <a:solidFill>
                            <a:srgbClr val="000000"/>
                          </a:solidFill>
                          <a:effectLst/>
                          <a:latin typeface="Calibri" panose="020F0502020204030204" pitchFamily="34" charset="0"/>
                        </a:rPr>
                        <a:t>56-61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639216</a:t>
                      </a:r>
                    </a:p>
                  </a:txBody>
                  <a:tcPr marL="6350" marR="6350" marT="6350" marB="0" anchor="b">
                    <a:lnL>
                      <a:noFill/>
                    </a:lnL>
                    <a:lnR>
                      <a:noFill/>
                    </a:lnR>
                    <a:lnT>
                      <a:noFill/>
                    </a:lnT>
                    <a:lnB>
                      <a:noFill/>
                    </a:lnB>
                    <a:solidFill>
                      <a:srgbClr val="A7D27F"/>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35-40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753870</a:t>
                      </a:r>
                    </a:p>
                  </a:txBody>
                  <a:tcPr marL="6350" marR="6350" marT="6350" marB="0" anchor="b">
                    <a:lnL>
                      <a:noFill/>
                    </a:lnL>
                    <a:lnR>
                      <a:noFill/>
                    </a:lnR>
                    <a:lnT>
                      <a:noFill/>
                    </a:lnT>
                    <a:lnB>
                      <a:noFill/>
                    </a:lnB>
                    <a:solidFill>
                      <a:srgbClr val="6BC17C"/>
                    </a:solidFill>
                  </a:tcPr>
                </a:tc>
                <a:extLst>
                  <a:ext uri="{0D108BD9-81ED-4DB2-BD59-A6C34878D82A}">
                    <a16:rowId xmlns:a16="http://schemas.microsoft.com/office/drawing/2014/main" val="1533615788"/>
                  </a:ext>
                </a:extLst>
              </a:tr>
              <a:tr h="203290">
                <a:tc>
                  <a:txBody>
                    <a:bodyPr/>
                    <a:lstStyle/>
                    <a:p>
                      <a:pPr algn="l" fontAlgn="b"/>
                      <a:r>
                        <a:rPr lang="en-IN" sz="1200" b="1" i="0" u="none" strike="noStrike" dirty="0">
                          <a:solidFill>
                            <a:srgbClr val="000000"/>
                          </a:solidFill>
                          <a:effectLst/>
                          <a:latin typeface="Calibri" panose="020F0502020204030204" pitchFamily="34" charset="0"/>
                        </a:rPr>
                        <a:t>61-66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563562</a:t>
                      </a:r>
                    </a:p>
                  </a:txBody>
                  <a:tcPr marL="6350" marR="6350" marT="6350" marB="0" anchor="b">
                    <a:lnL>
                      <a:noFill/>
                    </a:lnL>
                    <a:lnR>
                      <a:noFill/>
                    </a:lnR>
                    <a:lnT>
                      <a:noFill/>
                    </a:lnT>
                    <a:lnB>
                      <a:noFill/>
                    </a:lnB>
                    <a:solidFill>
                      <a:srgbClr val="FEDB81"/>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40-45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716625</a:t>
                      </a:r>
                    </a:p>
                  </a:txBody>
                  <a:tcPr marL="6350" marR="6350" marT="6350" marB="0" anchor="b">
                    <a:lnL>
                      <a:noFill/>
                    </a:lnL>
                    <a:lnR>
                      <a:noFill/>
                    </a:lnR>
                    <a:lnT>
                      <a:noFill/>
                    </a:lnT>
                    <a:lnB>
                      <a:noFill/>
                    </a:lnB>
                    <a:solidFill>
                      <a:srgbClr val="B3D580"/>
                    </a:solidFill>
                  </a:tcPr>
                </a:tc>
                <a:extLst>
                  <a:ext uri="{0D108BD9-81ED-4DB2-BD59-A6C34878D82A}">
                    <a16:rowId xmlns:a16="http://schemas.microsoft.com/office/drawing/2014/main" val="3195237974"/>
                  </a:ext>
                </a:extLst>
              </a:tr>
              <a:tr h="203290">
                <a:tc>
                  <a:txBody>
                    <a:bodyPr/>
                    <a:lstStyle/>
                    <a:p>
                      <a:pPr algn="l" fontAlgn="b"/>
                      <a:r>
                        <a:rPr lang="en-IN" sz="1200" b="1" i="0" u="none" strike="noStrike" dirty="0">
                          <a:solidFill>
                            <a:srgbClr val="000000"/>
                          </a:solidFill>
                          <a:effectLst/>
                          <a:latin typeface="Calibri" panose="020F0502020204030204" pitchFamily="34" charset="0"/>
                        </a:rPr>
                        <a:t>66-71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233075</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45-50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184489</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431790976"/>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263969916"/>
              </p:ext>
            </p:extLst>
          </p:nvPr>
        </p:nvGraphicFramePr>
        <p:xfrm>
          <a:off x="266700" y="2965001"/>
          <a:ext cx="5515264" cy="3784600"/>
        </p:xfrm>
        <a:graphic>
          <a:graphicData uri="http://schemas.openxmlformats.org/drawingml/2006/table">
            <a:tbl>
              <a:tblPr/>
              <a:tblGrid>
                <a:gridCol w="2668676">
                  <a:extLst>
                    <a:ext uri="{9D8B030D-6E8A-4147-A177-3AD203B41FA5}">
                      <a16:colId xmlns:a16="http://schemas.microsoft.com/office/drawing/2014/main" val="592844412"/>
                    </a:ext>
                  </a:extLst>
                </a:gridCol>
                <a:gridCol w="2846588">
                  <a:extLst>
                    <a:ext uri="{9D8B030D-6E8A-4147-A177-3AD203B41FA5}">
                      <a16:colId xmlns:a16="http://schemas.microsoft.com/office/drawing/2014/main" val="583618427"/>
                    </a:ext>
                  </a:extLst>
                </a:gridCol>
              </a:tblGrid>
              <a:tr h="184150">
                <a:tc>
                  <a:txBody>
                    <a:bodyPr/>
                    <a:lstStyle/>
                    <a:p>
                      <a:pPr algn="l" fontAlgn="b"/>
                      <a:r>
                        <a:rPr lang="en-IN" sz="1200" b="1" i="0" u="none" strike="noStrike" dirty="0">
                          <a:solidFill>
                            <a:srgbClr val="000000"/>
                          </a:solidFill>
                          <a:effectLst/>
                          <a:latin typeface="Calibri" panose="020F0502020204030204" pitchFamily="34" charset="0"/>
                        </a:rPr>
                        <a:t>Occupation</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Credit</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1960095170"/>
                  </a:ext>
                </a:extLst>
              </a:tr>
              <a:tr h="184150">
                <a:tc>
                  <a:txBody>
                    <a:bodyPr/>
                    <a:lstStyle/>
                    <a:p>
                      <a:pPr algn="l" fontAlgn="b"/>
                      <a:r>
                        <a:rPr lang="en-IN" sz="1200" b="1" i="0" u="none" strike="noStrike" dirty="0">
                          <a:solidFill>
                            <a:srgbClr val="000000"/>
                          </a:solidFill>
                          <a:effectLst/>
                          <a:latin typeface="Calibri" panose="020F0502020204030204" pitchFamily="34" charset="0"/>
                        </a:rPr>
                        <a:t>Accountants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629325</a:t>
                      </a:r>
                    </a:p>
                  </a:txBody>
                  <a:tcPr marL="6350" marR="6350" marT="6350" marB="0" anchor="b">
                    <a:lnL>
                      <a:noFill/>
                    </a:lnL>
                    <a:lnR>
                      <a:noFill/>
                    </a:lnR>
                    <a:lnT>
                      <a:noFill/>
                    </a:lnT>
                    <a:lnB>
                      <a:noFill/>
                    </a:lnB>
                    <a:solidFill>
                      <a:srgbClr val="91CC7E"/>
                    </a:solidFill>
                  </a:tcPr>
                </a:tc>
                <a:extLst>
                  <a:ext uri="{0D108BD9-81ED-4DB2-BD59-A6C34878D82A}">
                    <a16:rowId xmlns:a16="http://schemas.microsoft.com/office/drawing/2014/main" val="3585500706"/>
                  </a:ext>
                </a:extLst>
              </a:tr>
              <a:tr h="184150">
                <a:tc>
                  <a:txBody>
                    <a:bodyPr/>
                    <a:lstStyle/>
                    <a:p>
                      <a:pPr algn="l" fontAlgn="b"/>
                      <a:r>
                        <a:rPr lang="en-IN" sz="1200" b="1" i="0" u="none" strike="noStrike" dirty="0">
                          <a:solidFill>
                            <a:srgbClr val="000000"/>
                          </a:solidFill>
                          <a:effectLst/>
                          <a:latin typeface="Calibri" panose="020F0502020204030204" pitchFamily="34" charset="0"/>
                        </a:rPr>
                        <a:t>Cleaning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BAE78"/>
                    </a:solidFill>
                  </a:tcPr>
                </a:tc>
                <a:extLst>
                  <a:ext uri="{0D108BD9-81ED-4DB2-BD59-A6C34878D82A}">
                    <a16:rowId xmlns:a16="http://schemas.microsoft.com/office/drawing/2014/main" val="1045908956"/>
                  </a:ext>
                </a:extLst>
              </a:tr>
              <a:tr h="184150">
                <a:tc>
                  <a:txBody>
                    <a:bodyPr/>
                    <a:lstStyle/>
                    <a:p>
                      <a:pPr algn="l" fontAlgn="b"/>
                      <a:r>
                        <a:rPr lang="en-IN" sz="1200" b="1" i="0" u="none" strike="noStrike" dirty="0">
                          <a:solidFill>
                            <a:srgbClr val="000000"/>
                          </a:solidFill>
                          <a:effectLst/>
                          <a:latin typeface="Calibri" panose="020F0502020204030204" pitchFamily="34" charset="0"/>
                        </a:rPr>
                        <a:t>Cooking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BAE78"/>
                    </a:solidFill>
                  </a:tcPr>
                </a:tc>
                <a:extLst>
                  <a:ext uri="{0D108BD9-81ED-4DB2-BD59-A6C34878D82A}">
                    <a16:rowId xmlns:a16="http://schemas.microsoft.com/office/drawing/2014/main" val="578392512"/>
                  </a:ext>
                </a:extLst>
              </a:tr>
              <a:tr h="184150">
                <a:tc>
                  <a:txBody>
                    <a:bodyPr/>
                    <a:lstStyle/>
                    <a:p>
                      <a:pPr algn="l" fontAlgn="b"/>
                      <a:r>
                        <a:rPr lang="en-IN" sz="1200" b="1" i="0" u="none" strike="noStrike" dirty="0">
                          <a:solidFill>
                            <a:srgbClr val="000000"/>
                          </a:solidFill>
                          <a:effectLst/>
                          <a:latin typeface="Calibri" panose="020F0502020204030204" pitchFamily="34" charset="0"/>
                        </a:rPr>
                        <a:t>Core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533304</a:t>
                      </a:r>
                    </a:p>
                  </a:txBody>
                  <a:tcPr marL="6350" marR="6350" marT="6350" marB="0" anchor="b">
                    <a:lnL>
                      <a:noFill/>
                    </a:lnL>
                    <a:lnR>
                      <a:noFill/>
                    </a:lnR>
                    <a:lnT>
                      <a:noFill/>
                    </a:lnT>
                    <a:lnB>
                      <a:noFill/>
                    </a:lnB>
                    <a:solidFill>
                      <a:srgbClr val="F1E784"/>
                    </a:solidFill>
                  </a:tcPr>
                </a:tc>
                <a:extLst>
                  <a:ext uri="{0D108BD9-81ED-4DB2-BD59-A6C34878D82A}">
                    <a16:rowId xmlns:a16="http://schemas.microsoft.com/office/drawing/2014/main" val="4014047002"/>
                  </a:ext>
                </a:extLst>
              </a:tr>
              <a:tr h="184150">
                <a:tc>
                  <a:txBody>
                    <a:bodyPr/>
                    <a:lstStyle/>
                    <a:p>
                      <a:pPr algn="l" fontAlgn="b"/>
                      <a:r>
                        <a:rPr lang="en-IN" sz="1200" b="1" i="0" u="none" strike="noStrike" dirty="0">
                          <a:solidFill>
                            <a:srgbClr val="000000"/>
                          </a:solidFill>
                          <a:effectLst/>
                          <a:latin typeface="Calibri" panose="020F0502020204030204" pitchFamily="34" charset="0"/>
                        </a:rPr>
                        <a:t>Drivers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540000</a:t>
                      </a:r>
                    </a:p>
                  </a:txBody>
                  <a:tcPr marL="6350" marR="6350" marT="6350" marB="0" anchor="b">
                    <a:lnL>
                      <a:noFill/>
                    </a:lnL>
                    <a:lnR>
                      <a:noFill/>
                    </a:lnR>
                    <a:lnT>
                      <a:noFill/>
                    </a:lnT>
                    <a:lnB>
                      <a:noFill/>
                    </a:lnB>
                    <a:solidFill>
                      <a:srgbClr val="EAE583"/>
                    </a:solidFill>
                  </a:tcPr>
                </a:tc>
                <a:extLst>
                  <a:ext uri="{0D108BD9-81ED-4DB2-BD59-A6C34878D82A}">
                    <a16:rowId xmlns:a16="http://schemas.microsoft.com/office/drawing/2014/main" val="3742072961"/>
                  </a:ext>
                </a:extLst>
              </a:tr>
              <a:tr h="184150">
                <a:tc>
                  <a:txBody>
                    <a:bodyPr/>
                    <a:lstStyle/>
                    <a:p>
                      <a:pPr algn="l" fontAlgn="b"/>
                      <a:r>
                        <a:rPr lang="en-IN" sz="1200" b="1" i="0" u="none" strike="noStrike" dirty="0">
                          <a:solidFill>
                            <a:srgbClr val="000000"/>
                          </a:solidFill>
                          <a:effectLst/>
                          <a:latin typeface="Calibri" panose="020F0502020204030204" pitchFamily="34" charset="0"/>
                        </a:rPr>
                        <a:t>High skill tech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592560</a:t>
                      </a:r>
                    </a:p>
                  </a:txBody>
                  <a:tcPr marL="6350" marR="6350" marT="6350" marB="0" anchor="b">
                    <a:lnL>
                      <a:noFill/>
                    </a:lnL>
                    <a:lnR>
                      <a:noFill/>
                    </a:lnR>
                    <a:lnT>
                      <a:noFill/>
                    </a:lnT>
                    <a:lnB>
                      <a:noFill/>
                    </a:lnB>
                    <a:solidFill>
                      <a:srgbClr val="B6D680"/>
                    </a:solidFill>
                  </a:tcPr>
                </a:tc>
                <a:extLst>
                  <a:ext uri="{0D108BD9-81ED-4DB2-BD59-A6C34878D82A}">
                    <a16:rowId xmlns:a16="http://schemas.microsoft.com/office/drawing/2014/main" val="857380705"/>
                  </a:ext>
                </a:extLst>
              </a:tr>
              <a:tr h="184150">
                <a:tc>
                  <a:txBody>
                    <a:bodyPr/>
                    <a:lstStyle/>
                    <a:p>
                      <a:pPr algn="l" fontAlgn="b"/>
                      <a:r>
                        <a:rPr lang="en-IN" sz="1200" b="1" i="0" u="none" strike="noStrike" dirty="0">
                          <a:solidFill>
                            <a:srgbClr val="000000"/>
                          </a:solidFill>
                          <a:effectLst/>
                          <a:latin typeface="Calibri" panose="020F0502020204030204" pitchFamily="34" charset="0"/>
                        </a:rPr>
                        <a:t>HR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544491</a:t>
                      </a:r>
                    </a:p>
                  </a:txBody>
                  <a:tcPr marL="6350" marR="6350" marT="6350" marB="0" anchor="b">
                    <a:lnL>
                      <a:noFill/>
                    </a:lnL>
                    <a:lnR>
                      <a:noFill/>
                    </a:lnR>
                    <a:lnT>
                      <a:noFill/>
                    </a:lnT>
                    <a:lnB>
                      <a:noFill/>
                    </a:lnB>
                    <a:solidFill>
                      <a:srgbClr val="E6E483"/>
                    </a:solidFill>
                  </a:tcPr>
                </a:tc>
                <a:extLst>
                  <a:ext uri="{0D108BD9-81ED-4DB2-BD59-A6C34878D82A}">
                    <a16:rowId xmlns:a16="http://schemas.microsoft.com/office/drawing/2014/main" val="3200464800"/>
                  </a:ext>
                </a:extLst>
              </a:tr>
              <a:tr h="184150">
                <a:tc>
                  <a:txBody>
                    <a:bodyPr/>
                    <a:lstStyle/>
                    <a:p>
                      <a:pPr algn="l" fontAlgn="b"/>
                      <a:r>
                        <a:rPr lang="en-IN" sz="1200" b="1" i="0" u="none" strike="noStrike" dirty="0">
                          <a:solidFill>
                            <a:srgbClr val="000000"/>
                          </a:solidFill>
                          <a:effectLst/>
                          <a:latin typeface="Calibri" panose="020F0502020204030204" pitchFamily="34" charset="0"/>
                        </a:rPr>
                        <a:t>IT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565020</a:t>
                      </a:r>
                    </a:p>
                  </a:txBody>
                  <a:tcPr marL="6350" marR="6350" marT="6350" marB="0" anchor="b">
                    <a:lnL>
                      <a:noFill/>
                    </a:lnL>
                    <a:lnR>
                      <a:noFill/>
                    </a:lnR>
                    <a:lnT>
                      <a:noFill/>
                    </a:lnT>
                    <a:lnB>
                      <a:noFill/>
                    </a:lnB>
                    <a:solidFill>
                      <a:srgbClr val="D1DE82"/>
                    </a:solidFill>
                  </a:tcPr>
                </a:tc>
                <a:extLst>
                  <a:ext uri="{0D108BD9-81ED-4DB2-BD59-A6C34878D82A}">
                    <a16:rowId xmlns:a16="http://schemas.microsoft.com/office/drawing/2014/main" val="2845992348"/>
                  </a:ext>
                </a:extLst>
              </a:tr>
              <a:tr h="184150">
                <a:tc>
                  <a:txBody>
                    <a:bodyPr/>
                    <a:lstStyle/>
                    <a:p>
                      <a:pPr algn="l" fontAlgn="b"/>
                      <a:r>
                        <a:rPr lang="en-IN" sz="1200" b="1" i="0" u="none" strike="noStrike" dirty="0">
                          <a:solidFill>
                            <a:srgbClr val="000000"/>
                          </a:solidFill>
                          <a:effectLst/>
                          <a:latin typeface="Calibri" panose="020F0502020204030204" pitchFamily="34" charset="0"/>
                        </a:rPr>
                        <a:t>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495000</a:t>
                      </a:r>
                    </a:p>
                  </a:txBody>
                  <a:tcPr marL="6350" marR="6350" marT="6350" marB="0" anchor="b">
                    <a:lnL>
                      <a:noFill/>
                    </a:lnL>
                    <a:lnR>
                      <a:noFill/>
                    </a:lnR>
                    <a:lnT>
                      <a:noFill/>
                    </a:lnT>
                    <a:lnB>
                      <a:noFill/>
                    </a:lnB>
                    <a:solidFill>
                      <a:srgbClr val="FDD680"/>
                    </a:solidFill>
                  </a:tcPr>
                </a:tc>
                <a:extLst>
                  <a:ext uri="{0D108BD9-81ED-4DB2-BD59-A6C34878D82A}">
                    <a16:rowId xmlns:a16="http://schemas.microsoft.com/office/drawing/2014/main" val="4170566974"/>
                  </a:ext>
                </a:extLst>
              </a:tr>
              <a:tr h="184150">
                <a:tc>
                  <a:txBody>
                    <a:bodyPr/>
                    <a:lstStyle/>
                    <a:p>
                      <a:pPr algn="l" fontAlgn="b"/>
                      <a:r>
                        <a:rPr lang="en-IN" sz="1200" b="1" i="0" u="none" strike="noStrike" dirty="0">
                          <a:solidFill>
                            <a:srgbClr val="000000"/>
                          </a:solidFill>
                          <a:effectLst/>
                          <a:latin typeface="Calibri" panose="020F0502020204030204" pitchFamily="34" charset="0"/>
                        </a:rPr>
                        <a:t>Low-skill 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370629</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336272661"/>
                  </a:ext>
                </a:extLst>
              </a:tr>
              <a:tr h="184150">
                <a:tc>
                  <a:txBody>
                    <a:bodyPr/>
                    <a:lstStyle/>
                    <a:p>
                      <a:pPr algn="l" fontAlgn="b"/>
                      <a:r>
                        <a:rPr lang="en-IN" sz="1200" b="1" i="0" u="none" strike="noStrike" dirty="0">
                          <a:solidFill>
                            <a:srgbClr val="000000"/>
                          </a:solidFill>
                          <a:effectLst/>
                          <a:latin typeface="Calibri" panose="020F0502020204030204" pitchFamily="34" charset="0"/>
                        </a:rPr>
                        <a:t>Managers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675000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079915066"/>
                  </a:ext>
                </a:extLst>
              </a:tr>
              <a:tr h="184150">
                <a:tc>
                  <a:txBody>
                    <a:bodyPr/>
                    <a:lstStyle/>
                    <a:p>
                      <a:pPr algn="l" fontAlgn="b"/>
                      <a:r>
                        <a:rPr lang="en-IN" sz="1200" b="1" i="0" u="none" strike="noStrike" dirty="0">
                          <a:solidFill>
                            <a:srgbClr val="000000"/>
                          </a:solidFill>
                          <a:effectLst/>
                          <a:latin typeface="Calibri" panose="020F0502020204030204" pitchFamily="34" charset="0"/>
                        </a:rPr>
                        <a:t>Medicine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FDEB84"/>
                    </a:solidFill>
                  </a:tcPr>
                </a:tc>
                <a:extLst>
                  <a:ext uri="{0D108BD9-81ED-4DB2-BD59-A6C34878D82A}">
                    <a16:rowId xmlns:a16="http://schemas.microsoft.com/office/drawing/2014/main" val="3124514275"/>
                  </a:ext>
                </a:extLst>
              </a:tr>
              <a:tr h="184150">
                <a:tc>
                  <a:txBody>
                    <a:bodyPr/>
                    <a:lstStyle/>
                    <a:p>
                      <a:pPr algn="l" fontAlgn="b"/>
                      <a:r>
                        <a:rPr lang="en-IN" sz="1200" b="1" i="0" u="none" strike="noStrike" dirty="0">
                          <a:solidFill>
                            <a:srgbClr val="000000"/>
                          </a:solidFill>
                          <a:effectLst/>
                          <a:latin typeface="Calibri" panose="020F0502020204030204" pitchFamily="34" charset="0"/>
                        </a:rPr>
                        <a:t>Private service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518562</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97461832"/>
                  </a:ext>
                </a:extLst>
              </a:tr>
              <a:tr h="184150">
                <a:tc>
                  <a:txBody>
                    <a:bodyPr/>
                    <a:lstStyle/>
                    <a:p>
                      <a:pPr algn="l" fontAlgn="b"/>
                      <a:r>
                        <a:rPr lang="en-IN" sz="1200" b="1" i="0" u="none" strike="noStrike" dirty="0">
                          <a:solidFill>
                            <a:srgbClr val="000000"/>
                          </a:solidFill>
                          <a:effectLst/>
                          <a:latin typeface="Calibri" panose="020F0502020204030204" pitchFamily="34" charset="0"/>
                        </a:rPr>
                        <a:t>Realty agents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545040</a:t>
                      </a:r>
                    </a:p>
                  </a:txBody>
                  <a:tcPr marL="6350" marR="6350" marT="6350" marB="0" anchor="b">
                    <a:lnL>
                      <a:noFill/>
                    </a:lnL>
                    <a:lnR>
                      <a:noFill/>
                    </a:lnR>
                    <a:lnT>
                      <a:noFill/>
                    </a:lnT>
                    <a:lnB>
                      <a:noFill/>
                    </a:lnB>
                    <a:solidFill>
                      <a:srgbClr val="E5E483"/>
                    </a:solidFill>
                  </a:tcPr>
                </a:tc>
                <a:extLst>
                  <a:ext uri="{0D108BD9-81ED-4DB2-BD59-A6C34878D82A}">
                    <a16:rowId xmlns:a16="http://schemas.microsoft.com/office/drawing/2014/main" val="2006920421"/>
                  </a:ext>
                </a:extLst>
              </a:tr>
              <a:tr h="184150">
                <a:tc>
                  <a:txBody>
                    <a:bodyPr/>
                    <a:lstStyle/>
                    <a:p>
                      <a:pPr algn="l" fontAlgn="b"/>
                      <a:r>
                        <a:rPr lang="en-IN" sz="1200" b="1" i="0" u="none" strike="noStrike" dirty="0">
                          <a:solidFill>
                            <a:srgbClr val="000000"/>
                          </a:solidFill>
                          <a:effectLst/>
                          <a:latin typeface="Calibri" panose="020F0502020204030204" pitchFamily="34" charset="0"/>
                        </a:rPr>
                        <a:t>Sales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481495.5</a:t>
                      </a:r>
                    </a:p>
                  </a:txBody>
                  <a:tcPr marL="6350" marR="6350" marT="6350" marB="0" anchor="b">
                    <a:lnL>
                      <a:noFill/>
                    </a:lnL>
                    <a:lnR>
                      <a:noFill/>
                    </a:lnR>
                    <a:lnT>
                      <a:noFill/>
                    </a:lnT>
                    <a:lnB>
                      <a:noFill/>
                    </a:lnB>
                    <a:solidFill>
                      <a:srgbClr val="FDCA7D"/>
                    </a:solidFill>
                  </a:tcPr>
                </a:tc>
                <a:extLst>
                  <a:ext uri="{0D108BD9-81ED-4DB2-BD59-A6C34878D82A}">
                    <a16:rowId xmlns:a16="http://schemas.microsoft.com/office/drawing/2014/main" val="3598382984"/>
                  </a:ext>
                </a:extLst>
              </a:tr>
              <a:tr h="184150">
                <a:tc>
                  <a:txBody>
                    <a:bodyPr/>
                    <a:lstStyle/>
                    <a:p>
                      <a:pPr algn="l" fontAlgn="b"/>
                      <a:r>
                        <a:rPr lang="en-IN" sz="1200" b="1" i="0" u="none" strike="noStrike" dirty="0">
                          <a:solidFill>
                            <a:srgbClr val="000000"/>
                          </a:solidFill>
                          <a:effectLst/>
                          <a:latin typeface="Calibri" panose="020F0502020204030204" pitchFamily="34" charset="0"/>
                        </a:rPr>
                        <a:t>Secretaries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BB279"/>
                    </a:solidFill>
                  </a:tcPr>
                </a:tc>
                <a:extLst>
                  <a:ext uri="{0D108BD9-81ED-4DB2-BD59-A6C34878D82A}">
                    <a16:rowId xmlns:a16="http://schemas.microsoft.com/office/drawing/2014/main" val="3539218504"/>
                  </a:ext>
                </a:extLst>
              </a:tr>
              <a:tr h="184150">
                <a:tc>
                  <a:txBody>
                    <a:bodyPr/>
                    <a:lstStyle/>
                    <a:p>
                      <a:pPr algn="l" fontAlgn="b"/>
                      <a:r>
                        <a:rPr lang="en-IN" sz="1200" b="1" i="0" u="none" strike="noStrike" dirty="0">
                          <a:solidFill>
                            <a:srgbClr val="000000"/>
                          </a:solidFill>
                          <a:effectLst/>
                          <a:latin typeface="Calibri" panose="020F0502020204030204" pitchFamily="34" charset="0"/>
                        </a:rPr>
                        <a:t>Security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495000</a:t>
                      </a:r>
                    </a:p>
                  </a:txBody>
                  <a:tcPr marL="6350" marR="6350" marT="6350" marB="0" anchor="b">
                    <a:lnL>
                      <a:noFill/>
                    </a:lnL>
                    <a:lnR>
                      <a:noFill/>
                    </a:lnR>
                    <a:lnT>
                      <a:noFill/>
                    </a:lnT>
                    <a:lnB>
                      <a:noFill/>
                    </a:lnB>
                    <a:solidFill>
                      <a:srgbClr val="FDD680"/>
                    </a:solidFill>
                  </a:tcPr>
                </a:tc>
                <a:extLst>
                  <a:ext uri="{0D108BD9-81ED-4DB2-BD59-A6C34878D82A}">
                    <a16:rowId xmlns:a16="http://schemas.microsoft.com/office/drawing/2014/main" val="1481836396"/>
                  </a:ext>
                </a:extLst>
              </a:tr>
              <a:tr h="184150">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BB279"/>
                    </a:solidFill>
                  </a:tcPr>
                </a:tc>
                <a:extLst>
                  <a:ext uri="{0D108BD9-81ED-4DB2-BD59-A6C34878D82A}">
                    <a16:rowId xmlns:a16="http://schemas.microsoft.com/office/drawing/2014/main" val="3502202422"/>
                  </a:ext>
                </a:extLst>
              </a:tr>
              <a:tr h="184150">
                <a:tc>
                  <a:txBody>
                    <a:bodyPr/>
                    <a:lstStyle/>
                    <a:p>
                      <a:pPr algn="l" fontAlgn="b"/>
                      <a:r>
                        <a:rPr lang="en-IN" sz="1200" b="1" i="0" u="none" strike="noStrike" dirty="0">
                          <a:solidFill>
                            <a:srgbClr val="000000"/>
                          </a:solidFill>
                          <a:effectLst/>
                          <a:latin typeface="Calibri" panose="020F0502020204030204" pitchFamily="34" charset="0"/>
                        </a:rPr>
                        <a:t>Waiters/barmen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BAE78"/>
                    </a:solidFill>
                  </a:tcPr>
                </a:tc>
                <a:extLst>
                  <a:ext uri="{0D108BD9-81ED-4DB2-BD59-A6C34878D82A}">
                    <a16:rowId xmlns:a16="http://schemas.microsoft.com/office/drawing/2014/main" val="1374686679"/>
                  </a:ext>
                </a:extLst>
              </a:tr>
            </a:tbl>
          </a:graphicData>
        </a:graphic>
      </p:graphicFrame>
      <p:sp>
        <p:nvSpPr>
          <p:cNvPr id="6" name="TextBox 5"/>
          <p:cNvSpPr txBox="1"/>
          <p:nvPr/>
        </p:nvSpPr>
        <p:spPr>
          <a:xfrm>
            <a:off x="6197600" y="580494"/>
            <a:ext cx="5578764" cy="5909310"/>
          </a:xfrm>
          <a:prstGeom prst="rect">
            <a:avLst/>
          </a:prstGeom>
          <a:solidFill>
            <a:schemeClr val="bg1">
              <a:alpha val="75000"/>
            </a:schemeClr>
          </a:solidFill>
        </p:spPr>
        <p:txBody>
          <a:bodyPr wrap="square" rtlCol="0">
            <a:spAutoFit/>
          </a:bodyPr>
          <a:lstStyle/>
          <a:p>
            <a:pPr algn="just">
              <a:lnSpc>
                <a:spcPct val="150000"/>
              </a:lnSpc>
            </a:pPr>
            <a:r>
              <a:rPr lang="en-IN" sz="2000" b="1" dirty="0">
                <a:solidFill>
                  <a:schemeClr val="accent4">
                    <a:lumMod val="50000"/>
                  </a:schemeClr>
                </a:solidFill>
              </a:rPr>
              <a:t>Insights</a:t>
            </a:r>
            <a:r>
              <a:rPr lang="en-IN" sz="2000" b="1" dirty="0" smtClean="0">
                <a:solidFill>
                  <a:schemeClr val="accent4">
                    <a:lumMod val="50000"/>
                  </a:schemeClr>
                </a:solidFill>
              </a:rPr>
              <a:t>:</a:t>
            </a:r>
            <a:endParaRPr lang="en-IN" sz="2000" b="1" dirty="0" smtClean="0"/>
          </a:p>
          <a:p>
            <a:pPr marL="342900" indent="-342900" algn="just">
              <a:lnSpc>
                <a:spcPct val="150000"/>
              </a:lnSpc>
              <a:buFont typeface="Times New Roman" panose="02020603050405020304" pitchFamily="18" charset="0"/>
              <a:buChar char="⁎"/>
            </a:pPr>
            <a:r>
              <a:rPr lang="en-IN" dirty="0" smtClean="0"/>
              <a:t>Here Credit amount means the amount of the loan credited.</a:t>
            </a:r>
          </a:p>
          <a:p>
            <a:pPr marL="342900" indent="-342900" algn="just">
              <a:lnSpc>
                <a:spcPct val="150000"/>
              </a:lnSpc>
              <a:buFont typeface="Times New Roman" panose="02020603050405020304" pitchFamily="18" charset="0"/>
              <a:buChar char="⁎"/>
            </a:pPr>
            <a:r>
              <a:rPr lang="en-IN" dirty="0" smtClean="0"/>
              <a:t>These credit amount have positive correlation with the clients as well as with the goods price. So ,credit amount increases if the other two variables increases.</a:t>
            </a:r>
          </a:p>
          <a:p>
            <a:pPr marL="342900" indent="-342900" algn="just">
              <a:lnSpc>
                <a:spcPct val="150000"/>
              </a:lnSpc>
              <a:buFont typeface="Times New Roman" panose="02020603050405020304" pitchFamily="18" charset="0"/>
              <a:buChar char="⁎"/>
            </a:pPr>
            <a:r>
              <a:rPr lang="en-IN" dirty="0" smtClean="0"/>
              <a:t>For consumer loans, the price of the goods is equal to the credit amount of the loan. This may be a surety for the banks.</a:t>
            </a:r>
          </a:p>
          <a:p>
            <a:pPr marL="342900" indent="-342900" algn="just">
              <a:lnSpc>
                <a:spcPct val="150000"/>
              </a:lnSpc>
              <a:buFont typeface="Times New Roman" panose="02020603050405020304" pitchFamily="18" charset="0"/>
              <a:buChar char="⁎"/>
            </a:pPr>
            <a:r>
              <a:rPr lang="en-IN" dirty="0" smtClean="0"/>
              <a:t>So a male with more income, middle age, having high education like academic  degree</a:t>
            </a:r>
            <a:r>
              <a:rPr lang="en-IN" dirty="0"/>
              <a:t> </a:t>
            </a:r>
            <a:r>
              <a:rPr lang="en-IN" dirty="0" smtClean="0"/>
              <a:t>and occupy higher positions such as business mans or managers who have 30-40 years of experience have higher credit values.</a:t>
            </a:r>
          </a:p>
        </p:txBody>
      </p:sp>
    </p:spTree>
    <p:extLst>
      <p:ext uri="{BB962C8B-B14F-4D97-AF65-F5344CB8AC3E}">
        <p14:creationId xmlns:p14="http://schemas.microsoft.com/office/powerpoint/2010/main" val="365165976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Rectangle 2"/>
          <p:cNvSpPr/>
          <p:nvPr/>
        </p:nvSpPr>
        <p:spPr>
          <a:xfrm>
            <a:off x="4421909" y="233462"/>
            <a:ext cx="3348182" cy="376137"/>
          </a:xfrm>
          <a:prstGeom prst="rect">
            <a:avLst/>
          </a:prstGeom>
          <a:solidFill>
            <a:schemeClr val="bg1">
              <a:alpha val="75000"/>
            </a:schemeClr>
          </a:solidFill>
        </p:spPr>
        <p:txBody>
          <a:bodyPr wrap="square">
            <a:spAutoFit/>
          </a:bodyPr>
          <a:lstStyle/>
          <a:p>
            <a:r>
              <a:rPr lang="en-IN" b="1" i="1" dirty="0"/>
              <a:t>Factors influencing </a:t>
            </a:r>
            <a:r>
              <a:rPr lang="en-IN" b="1" i="1" dirty="0" smtClean="0"/>
              <a:t>AMT_Annuity </a:t>
            </a:r>
            <a:endParaRPr lang="en-IN" b="1" i="1" dirty="0"/>
          </a:p>
        </p:txBody>
      </p:sp>
      <p:graphicFrame>
        <p:nvGraphicFramePr>
          <p:cNvPr id="5" name="Table 4"/>
          <p:cNvGraphicFramePr>
            <a:graphicFrameLocks noGrp="1"/>
          </p:cNvGraphicFramePr>
          <p:nvPr>
            <p:extLst>
              <p:ext uri="{D42A27DB-BD31-4B8C-83A1-F6EECF244321}">
                <p14:modId xmlns:p14="http://schemas.microsoft.com/office/powerpoint/2010/main" val="744361613"/>
              </p:ext>
            </p:extLst>
          </p:nvPr>
        </p:nvGraphicFramePr>
        <p:xfrm>
          <a:off x="554758" y="918656"/>
          <a:ext cx="5079423" cy="2452616"/>
        </p:xfrm>
        <a:graphic>
          <a:graphicData uri="http://schemas.openxmlformats.org/drawingml/2006/table">
            <a:tbl>
              <a:tblPr/>
              <a:tblGrid>
                <a:gridCol w="787281">
                  <a:extLst>
                    <a:ext uri="{9D8B030D-6E8A-4147-A177-3AD203B41FA5}">
                      <a16:colId xmlns:a16="http://schemas.microsoft.com/office/drawing/2014/main" val="1550808457"/>
                    </a:ext>
                  </a:extLst>
                </a:gridCol>
                <a:gridCol w="1272636">
                  <a:extLst>
                    <a:ext uri="{9D8B030D-6E8A-4147-A177-3AD203B41FA5}">
                      <a16:colId xmlns:a16="http://schemas.microsoft.com/office/drawing/2014/main" val="1383246353"/>
                    </a:ext>
                  </a:extLst>
                </a:gridCol>
                <a:gridCol w="614136">
                  <a:extLst>
                    <a:ext uri="{9D8B030D-6E8A-4147-A177-3AD203B41FA5}">
                      <a16:colId xmlns:a16="http://schemas.microsoft.com/office/drawing/2014/main" val="3914328587"/>
                    </a:ext>
                  </a:extLst>
                </a:gridCol>
                <a:gridCol w="1078331">
                  <a:extLst>
                    <a:ext uri="{9D8B030D-6E8A-4147-A177-3AD203B41FA5}">
                      <a16:colId xmlns:a16="http://schemas.microsoft.com/office/drawing/2014/main" val="2717379169"/>
                    </a:ext>
                  </a:extLst>
                </a:gridCol>
                <a:gridCol w="1327039">
                  <a:extLst>
                    <a:ext uri="{9D8B030D-6E8A-4147-A177-3AD203B41FA5}">
                      <a16:colId xmlns:a16="http://schemas.microsoft.com/office/drawing/2014/main" val="466243618"/>
                    </a:ext>
                  </a:extLst>
                </a:gridCol>
              </a:tblGrid>
              <a:tr h="306577">
                <a:tc>
                  <a:txBody>
                    <a:bodyPr/>
                    <a:lstStyle/>
                    <a:p>
                      <a:pPr algn="l" fontAlgn="b"/>
                      <a:r>
                        <a:rPr lang="en-IN" sz="1200" b="1" i="0" u="none" strike="noStrike" dirty="0">
                          <a:solidFill>
                            <a:srgbClr val="000000"/>
                          </a:solidFill>
                          <a:effectLst/>
                          <a:latin typeface="Calibri" panose="020F0502020204030204" pitchFamily="34" charset="0"/>
                        </a:rPr>
                        <a:t>Gender</a:t>
                      </a:r>
                    </a:p>
                  </a:txBody>
                  <a:tcPr marL="6350" marR="6350" marT="6350" marB="0" anchor="b">
                    <a:lnL>
                      <a:noFill/>
                    </a:lnL>
                    <a:lnR>
                      <a:noFill/>
                    </a:lnR>
                    <a:lnT>
                      <a:noFill/>
                    </a:lnT>
                    <a:lnB w="6350" cap="flat" cmpd="sng" algn="ctr">
                      <a:solidFill>
                        <a:srgbClr val="5B9BD5"/>
                      </a:solidFill>
                      <a:prstDash val="solid"/>
                      <a:round/>
                      <a:headEnd type="none" w="med" len="med"/>
                      <a:tailEnd type="none" w="med" len="med"/>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Contract_type</a:t>
                      </a:r>
                    </a:p>
                  </a:txBody>
                  <a:tcPr marL="6350" marR="6350" marT="6350" marB="0" anchor="b">
                    <a:lnL>
                      <a:noFill/>
                    </a:lnL>
                    <a:lnR>
                      <a:noFill/>
                    </a:lnR>
                    <a:lnT>
                      <a:noFill/>
                    </a:lnT>
                    <a:lnB w="6350" cap="flat" cmpd="sng" algn="ctr">
                      <a:solidFill>
                        <a:srgbClr val="5B9BD5"/>
                      </a:solidFill>
                      <a:prstDash val="solid"/>
                      <a:round/>
                      <a:headEnd type="none" w="med" len="med"/>
                      <a:tailEnd type="none" w="med" len="med"/>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155893310"/>
                  </a:ext>
                </a:extLst>
              </a:tr>
              <a:tr h="306577">
                <a:tc>
                  <a:txBody>
                    <a:bodyPr/>
                    <a:lstStyle/>
                    <a:p>
                      <a:pPr algn="l" fontAlgn="b"/>
                      <a:r>
                        <a:rPr lang="en-IN" sz="1200" b="1" i="0" u="none" strike="noStrike" dirty="0">
                          <a:solidFill>
                            <a:srgbClr val="000000"/>
                          </a:solidFill>
                          <a:effectLst/>
                          <a:latin typeface="Calibri" panose="020F0502020204030204" pitchFamily="34" charset="0"/>
                        </a:rPr>
                        <a:t>F</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24075</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Cash loans</a:t>
                      </a:r>
                    </a:p>
                  </a:txBody>
                  <a:tcPr marL="6350" marR="6350" marT="6350" marB="0" anchor="b">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IN" sz="1200" b="1" i="0" u="none" strike="noStrike" dirty="0">
                          <a:solidFill>
                            <a:srgbClr val="000000"/>
                          </a:solidFill>
                          <a:effectLst/>
                          <a:latin typeface="Calibri" panose="020F0502020204030204" pitchFamily="34" charset="0"/>
                        </a:rPr>
                        <a:t>26136</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219613472"/>
                  </a:ext>
                </a:extLst>
              </a:tr>
              <a:tr h="306577">
                <a:tc>
                  <a:txBody>
                    <a:bodyPr/>
                    <a:lstStyle/>
                    <a:p>
                      <a:pPr algn="l" fontAlgn="b"/>
                      <a:r>
                        <a:rPr lang="en-IN" sz="1200" b="1" i="0" u="none" strike="noStrike" dirty="0">
                          <a:solidFill>
                            <a:srgbClr val="000000"/>
                          </a:solidFill>
                          <a:effectLst/>
                          <a:latin typeface="Calibri" panose="020F0502020204030204" pitchFamily="34" charset="0"/>
                        </a:rPr>
                        <a:t>M</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26446.5</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Revolving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782611523"/>
                  </a:ext>
                </a:extLst>
              </a:tr>
              <a:tr h="306577">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3209592048"/>
                  </a:ext>
                </a:extLst>
              </a:tr>
              <a:tr h="306577">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963040269"/>
                  </a:ext>
                </a:extLst>
              </a:tr>
              <a:tr h="306577">
                <a:tc>
                  <a:txBody>
                    <a:bodyPr/>
                    <a:lstStyle/>
                    <a:p>
                      <a:pPr algn="l" fontAlgn="b"/>
                      <a:r>
                        <a:rPr lang="en-IN" sz="1200" b="1" i="0" u="none" strike="noStrike" dirty="0">
                          <a:solidFill>
                            <a:srgbClr val="000000"/>
                          </a:solidFill>
                          <a:effectLst/>
                          <a:latin typeface="Calibri" panose="020F0502020204030204" pitchFamily="34" charset="0"/>
                        </a:rPr>
                        <a:t>Own_car</a:t>
                      </a:r>
                    </a:p>
                  </a:txBody>
                  <a:tcPr marL="6350" marR="6350" marT="6350" marB="0" anchor="b">
                    <a:lnL>
                      <a:noFill/>
                    </a:lnL>
                    <a:lnR>
                      <a:noFill/>
                    </a:lnR>
                    <a:lnT>
                      <a:noFill/>
                    </a:lnT>
                    <a:lnB w="6350" cap="flat" cmpd="sng" algn="ctr">
                      <a:solidFill>
                        <a:srgbClr val="5B9BD5"/>
                      </a:solidFill>
                      <a:prstDash val="solid"/>
                      <a:round/>
                      <a:headEnd type="none" w="med" len="med"/>
                      <a:tailEnd type="none" w="med" len="med"/>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Own house/car</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659680683"/>
                  </a:ext>
                </a:extLst>
              </a:tr>
              <a:tr h="306577">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IN" sz="1200" b="1" i="0" u="none" strike="noStrike" dirty="0">
                          <a:solidFill>
                            <a:srgbClr val="000000"/>
                          </a:solidFill>
                          <a:effectLst/>
                          <a:latin typeface="Calibri" panose="020F0502020204030204" pitchFamily="34" charset="0"/>
                        </a:rPr>
                        <a:t>27301.5</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24948</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465482174"/>
                  </a:ext>
                </a:extLst>
              </a:tr>
              <a:tr h="306577">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23764.5</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24840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458042617"/>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803320766"/>
              </p:ext>
            </p:extLst>
          </p:nvPr>
        </p:nvGraphicFramePr>
        <p:xfrm>
          <a:off x="6276109" y="918656"/>
          <a:ext cx="5273963" cy="2452620"/>
        </p:xfrm>
        <a:graphic>
          <a:graphicData uri="http://schemas.openxmlformats.org/drawingml/2006/table">
            <a:tbl>
              <a:tblPr/>
              <a:tblGrid>
                <a:gridCol w="657533">
                  <a:extLst>
                    <a:ext uri="{9D8B030D-6E8A-4147-A177-3AD203B41FA5}">
                      <a16:colId xmlns:a16="http://schemas.microsoft.com/office/drawing/2014/main" val="4200917658"/>
                    </a:ext>
                  </a:extLst>
                </a:gridCol>
                <a:gridCol w="1534244">
                  <a:extLst>
                    <a:ext uri="{9D8B030D-6E8A-4147-A177-3AD203B41FA5}">
                      <a16:colId xmlns:a16="http://schemas.microsoft.com/office/drawing/2014/main" val="3227583180"/>
                    </a:ext>
                  </a:extLst>
                </a:gridCol>
                <a:gridCol w="657533">
                  <a:extLst>
                    <a:ext uri="{9D8B030D-6E8A-4147-A177-3AD203B41FA5}">
                      <a16:colId xmlns:a16="http://schemas.microsoft.com/office/drawing/2014/main" val="1114079948"/>
                    </a:ext>
                  </a:extLst>
                </a:gridCol>
                <a:gridCol w="890409">
                  <a:extLst>
                    <a:ext uri="{9D8B030D-6E8A-4147-A177-3AD203B41FA5}">
                      <a16:colId xmlns:a16="http://schemas.microsoft.com/office/drawing/2014/main" val="198552251"/>
                    </a:ext>
                  </a:extLst>
                </a:gridCol>
                <a:gridCol w="1534244">
                  <a:extLst>
                    <a:ext uri="{9D8B030D-6E8A-4147-A177-3AD203B41FA5}">
                      <a16:colId xmlns:a16="http://schemas.microsoft.com/office/drawing/2014/main" val="4107233972"/>
                    </a:ext>
                  </a:extLst>
                </a:gridCol>
              </a:tblGrid>
              <a:tr h="204385">
                <a:tc>
                  <a:txBody>
                    <a:bodyPr/>
                    <a:lstStyle/>
                    <a:p>
                      <a:pPr algn="l" fontAlgn="b"/>
                      <a:r>
                        <a:rPr lang="en-IN" sz="1200" b="1" i="0" u="none" strike="noStrike" dirty="0">
                          <a:solidFill>
                            <a:srgbClr val="000000"/>
                          </a:solidFill>
                          <a:effectLst/>
                          <a:latin typeface="Calibri" panose="020F0502020204030204" pitchFamily="34" charset="0"/>
                        </a:rPr>
                        <a:t>Children</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Family_nums</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944456629"/>
                  </a:ext>
                </a:extLst>
              </a:tr>
              <a:tr h="204385">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24561</a:t>
                      </a:r>
                    </a:p>
                  </a:txBody>
                  <a:tcPr marL="6350" marR="6350" marT="6350" marB="0" anchor="b">
                    <a:lnL>
                      <a:noFill/>
                    </a:lnL>
                    <a:lnR>
                      <a:noFill/>
                    </a:lnR>
                    <a:lnT>
                      <a:noFill/>
                    </a:lnT>
                    <a:lnB>
                      <a:noFill/>
                    </a:lnB>
                    <a:solidFill>
                      <a:srgbClr val="FA9A74"/>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22032</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64574105"/>
                  </a:ext>
                </a:extLst>
              </a:tr>
              <a:tr h="204385">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25636.5</a:t>
                      </a:r>
                    </a:p>
                  </a:txBody>
                  <a:tcPr marL="6350" marR="6350" marT="6350" marB="0" anchor="b">
                    <a:lnL>
                      <a:noFill/>
                    </a:lnL>
                    <a:lnR>
                      <a:noFill/>
                    </a:lnR>
                    <a:lnT>
                      <a:noFill/>
                    </a:lnT>
                    <a:lnB>
                      <a:noFill/>
                    </a:lnB>
                    <a:solidFill>
                      <a:srgbClr val="FEE1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25636.5</a:t>
                      </a:r>
                    </a:p>
                  </a:txBody>
                  <a:tcPr marL="6350" marR="6350" marT="6350" marB="0" anchor="b">
                    <a:lnL>
                      <a:noFill/>
                    </a:lnL>
                    <a:lnR>
                      <a:noFill/>
                    </a:lnR>
                    <a:lnT>
                      <a:noFill/>
                    </a:lnT>
                    <a:lnB>
                      <a:noFill/>
                    </a:lnB>
                    <a:solidFill>
                      <a:srgbClr val="FEDE81"/>
                    </a:solidFill>
                  </a:tcPr>
                </a:tc>
                <a:extLst>
                  <a:ext uri="{0D108BD9-81ED-4DB2-BD59-A6C34878D82A}">
                    <a16:rowId xmlns:a16="http://schemas.microsoft.com/office/drawing/2014/main" val="3600041020"/>
                  </a:ext>
                </a:extLst>
              </a:tr>
              <a:tr h="204385">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25785</a:t>
                      </a:r>
                    </a:p>
                  </a:txBody>
                  <a:tcPr marL="6350" marR="6350" marT="6350" marB="0" anchor="b">
                    <a:lnL>
                      <a:noFill/>
                    </a:lnL>
                    <a:lnR>
                      <a:noFill/>
                    </a:lnR>
                    <a:lnT>
                      <a:noFill/>
                    </a:lnT>
                    <a:lnB>
                      <a:noFill/>
                    </a:lnB>
                    <a:solidFill>
                      <a:srgbClr val="FFEB84"/>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26217</a:t>
                      </a:r>
                    </a:p>
                  </a:txBody>
                  <a:tcPr marL="6350" marR="6350" marT="6350" marB="0" anchor="b">
                    <a:lnL>
                      <a:noFill/>
                    </a:lnL>
                    <a:lnR>
                      <a:noFill/>
                    </a:lnR>
                    <a:lnT>
                      <a:noFill/>
                    </a:lnT>
                    <a:lnB>
                      <a:noFill/>
                    </a:lnB>
                    <a:solidFill>
                      <a:srgbClr val="FDEB84"/>
                    </a:solidFill>
                  </a:tcPr>
                </a:tc>
                <a:extLst>
                  <a:ext uri="{0D108BD9-81ED-4DB2-BD59-A6C34878D82A}">
                    <a16:rowId xmlns:a16="http://schemas.microsoft.com/office/drawing/2014/main" val="2062483947"/>
                  </a:ext>
                </a:extLst>
              </a:tr>
              <a:tr h="204385">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26928</a:t>
                      </a:r>
                    </a:p>
                  </a:txBody>
                  <a:tcPr marL="6350" marR="6350" marT="6350" marB="0" anchor="b">
                    <a:lnL>
                      <a:noFill/>
                    </a:lnL>
                    <a:lnR>
                      <a:noFill/>
                    </a:lnR>
                    <a:lnT>
                      <a:noFill/>
                    </a:lnT>
                    <a:lnB>
                      <a:noFill/>
                    </a:lnB>
                    <a:solidFill>
                      <a:srgbClr val="F1E784"/>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26010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48552134"/>
                  </a:ext>
                </a:extLst>
              </a:tr>
              <a:tr h="204385">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23809.5</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27362.25</a:t>
                      </a:r>
                    </a:p>
                  </a:txBody>
                  <a:tcPr marL="6350" marR="6350" marT="6350" marB="0" anchor="b">
                    <a:lnL>
                      <a:noFill/>
                    </a:lnL>
                    <a:lnR>
                      <a:noFill/>
                    </a:lnR>
                    <a:lnT>
                      <a:noFill/>
                    </a:lnT>
                    <a:lnB>
                      <a:noFill/>
                    </a:lnB>
                    <a:solidFill>
                      <a:srgbClr val="EFE784"/>
                    </a:solidFill>
                  </a:tcPr>
                </a:tc>
                <a:extLst>
                  <a:ext uri="{0D108BD9-81ED-4DB2-BD59-A6C34878D82A}">
                    <a16:rowId xmlns:a16="http://schemas.microsoft.com/office/drawing/2014/main" val="3036582295"/>
                  </a:ext>
                </a:extLst>
              </a:tr>
              <a:tr h="204385">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24669</a:t>
                      </a:r>
                    </a:p>
                  </a:txBody>
                  <a:tcPr marL="6350" marR="6350" marT="6350" marB="0" anchor="b">
                    <a:lnL>
                      <a:noFill/>
                    </a:lnL>
                    <a:lnR>
                      <a:noFill/>
                    </a:lnR>
                    <a:lnT>
                      <a:noFill/>
                    </a:lnT>
                    <a:lnB>
                      <a:noFill/>
                    </a:lnB>
                    <a:solidFill>
                      <a:srgbClr val="FBA175"/>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23910.75</a:t>
                      </a:r>
                    </a:p>
                  </a:txBody>
                  <a:tcPr marL="6350" marR="6350" marT="6350" marB="0" anchor="b">
                    <a:lnL>
                      <a:noFill/>
                    </a:lnL>
                    <a:lnR>
                      <a:noFill/>
                    </a:lnR>
                    <a:lnT>
                      <a:noFill/>
                    </a:lnT>
                    <a:lnB>
                      <a:noFill/>
                    </a:lnB>
                    <a:solidFill>
                      <a:srgbClr val="FBA676"/>
                    </a:solidFill>
                  </a:tcPr>
                </a:tc>
                <a:extLst>
                  <a:ext uri="{0D108BD9-81ED-4DB2-BD59-A6C34878D82A}">
                    <a16:rowId xmlns:a16="http://schemas.microsoft.com/office/drawing/2014/main" val="2674434241"/>
                  </a:ext>
                </a:extLst>
              </a:tr>
              <a:tr h="204385">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24747.75</a:t>
                      </a:r>
                    </a:p>
                  </a:txBody>
                  <a:tcPr marL="6350" marR="6350" marT="6350" marB="0" anchor="b">
                    <a:lnL>
                      <a:noFill/>
                    </a:lnL>
                    <a:lnR>
                      <a:noFill/>
                    </a:lnR>
                    <a:lnT>
                      <a:noFill/>
                    </a:lnT>
                    <a:lnB>
                      <a:noFill/>
                    </a:lnB>
                    <a:solidFill>
                      <a:srgbClr val="FBA676"/>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25058.25</a:t>
                      </a:r>
                    </a:p>
                  </a:txBody>
                  <a:tcPr marL="6350" marR="6350" marT="6350" marB="0" anchor="b">
                    <a:lnL>
                      <a:noFill/>
                    </a:lnL>
                    <a:lnR>
                      <a:noFill/>
                    </a:lnR>
                    <a:lnT>
                      <a:noFill/>
                    </a:lnT>
                    <a:lnB>
                      <a:noFill/>
                    </a:lnB>
                    <a:solidFill>
                      <a:srgbClr val="FDCB7E"/>
                    </a:solidFill>
                  </a:tcPr>
                </a:tc>
                <a:extLst>
                  <a:ext uri="{0D108BD9-81ED-4DB2-BD59-A6C34878D82A}">
                    <a16:rowId xmlns:a16="http://schemas.microsoft.com/office/drawing/2014/main" val="3182868650"/>
                  </a:ext>
                </a:extLst>
              </a:tr>
              <a:tr h="204385">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29634.75</a:t>
                      </a:r>
                    </a:p>
                  </a:txBody>
                  <a:tcPr marL="6350" marR="6350" marT="6350" marB="0" anchor="b">
                    <a:lnL>
                      <a:noFill/>
                    </a:lnL>
                    <a:lnR>
                      <a:noFill/>
                    </a:lnR>
                    <a:lnT>
                      <a:noFill/>
                    </a:lnT>
                    <a:lnB>
                      <a:noFill/>
                    </a:lnB>
                    <a:solidFill>
                      <a:srgbClr val="D0DE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24747.75</a:t>
                      </a:r>
                    </a:p>
                  </a:txBody>
                  <a:tcPr marL="6350" marR="6350" marT="6350" marB="0" anchor="b">
                    <a:lnL>
                      <a:noFill/>
                    </a:lnL>
                    <a:lnR>
                      <a:noFill/>
                    </a:lnR>
                    <a:lnT>
                      <a:noFill/>
                    </a:lnT>
                    <a:lnB>
                      <a:noFill/>
                    </a:lnB>
                    <a:solidFill>
                      <a:srgbClr val="FCC17C"/>
                    </a:solidFill>
                  </a:tcPr>
                </a:tc>
                <a:extLst>
                  <a:ext uri="{0D108BD9-81ED-4DB2-BD59-A6C34878D82A}">
                    <a16:rowId xmlns:a16="http://schemas.microsoft.com/office/drawing/2014/main" val="644605108"/>
                  </a:ext>
                </a:extLst>
              </a:tr>
              <a:tr h="204385">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29947.5</a:t>
                      </a:r>
                    </a:p>
                  </a:txBody>
                  <a:tcPr marL="6350" marR="6350" marT="6350" marB="0" anchor="b">
                    <a:lnL>
                      <a:noFill/>
                    </a:lnL>
                    <a:lnR>
                      <a:noFill/>
                    </a:lnR>
                    <a:lnT>
                      <a:noFill/>
                    </a:lnT>
                    <a:lnB>
                      <a:noFill/>
                    </a:lnB>
                    <a:solidFill>
                      <a:srgbClr val="CCDD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29634.75</a:t>
                      </a:r>
                    </a:p>
                  </a:txBody>
                  <a:tcPr marL="6350" marR="6350" marT="6350" marB="0" anchor="b">
                    <a:lnL>
                      <a:noFill/>
                    </a:lnL>
                    <a:lnR>
                      <a:noFill/>
                    </a:lnR>
                    <a:lnT>
                      <a:noFill/>
                    </a:lnT>
                    <a:lnB>
                      <a:noFill/>
                    </a:lnB>
                    <a:solidFill>
                      <a:srgbClr val="D2DE82"/>
                    </a:solidFill>
                  </a:tcPr>
                </a:tc>
                <a:extLst>
                  <a:ext uri="{0D108BD9-81ED-4DB2-BD59-A6C34878D82A}">
                    <a16:rowId xmlns:a16="http://schemas.microsoft.com/office/drawing/2014/main" val="4291802808"/>
                  </a:ext>
                </a:extLst>
              </a:tr>
              <a:tr h="204385">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31131</a:t>
                      </a:r>
                    </a:p>
                  </a:txBody>
                  <a:tcPr marL="6350" marR="6350" marT="6350" marB="0" anchor="b">
                    <a:lnL>
                      <a:noFill/>
                    </a:lnL>
                    <a:lnR>
                      <a:noFill/>
                    </a:lnR>
                    <a:lnT>
                      <a:noFill/>
                    </a:lnT>
                    <a:lnB>
                      <a:noFill/>
                    </a:lnB>
                    <a:solidFill>
                      <a:srgbClr val="BED981"/>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30539.25</a:t>
                      </a:r>
                    </a:p>
                  </a:txBody>
                  <a:tcPr marL="6350" marR="6350" marT="6350" marB="0" anchor="b">
                    <a:lnL>
                      <a:noFill/>
                    </a:lnL>
                    <a:lnR>
                      <a:noFill/>
                    </a:lnR>
                    <a:lnT>
                      <a:noFill/>
                    </a:lnT>
                    <a:lnB>
                      <a:noFill/>
                    </a:lnB>
                    <a:solidFill>
                      <a:srgbClr val="C7DB81"/>
                    </a:solidFill>
                  </a:tcPr>
                </a:tc>
                <a:extLst>
                  <a:ext uri="{0D108BD9-81ED-4DB2-BD59-A6C34878D82A}">
                    <a16:rowId xmlns:a16="http://schemas.microsoft.com/office/drawing/2014/main" val="1053568153"/>
                  </a:ext>
                </a:extLst>
              </a:tr>
              <a:tr h="204385">
                <a:tc>
                  <a:txBody>
                    <a:bodyPr/>
                    <a:lstStyle/>
                    <a:p>
                      <a:pPr algn="r" fontAlgn="b"/>
                      <a:r>
                        <a:rPr lang="en-IN" sz="1200" b="1" i="0" u="none" strike="noStrike" dirty="0">
                          <a:solidFill>
                            <a:srgbClr val="000000"/>
                          </a:solidFill>
                          <a:effectLst/>
                          <a:latin typeface="Calibri" panose="020F0502020204030204" pitchFamily="34" charset="0"/>
                        </a:rPr>
                        <a:t>11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38515.5</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38515.5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4267906150"/>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926512581"/>
              </p:ext>
            </p:extLst>
          </p:nvPr>
        </p:nvGraphicFramePr>
        <p:xfrm>
          <a:off x="305663" y="3798455"/>
          <a:ext cx="2788806" cy="2632362"/>
        </p:xfrm>
        <a:graphic>
          <a:graphicData uri="http://schemas.openxmlformats.org/drawingml/2006/table">
            <a:tbl>
              <a:tblPr/>
              <a:tblGrid>
                <a:gridCol w="1568703">
                  <a:extLst>
                    <a:ext uri="{9D8B030D-6E8A-4147-A177-3AD203B41FA5}">
                      <a16:colId xmlns:a16="http://schemas.microsoft.com/office/drawing/2014/main" val="2475092620"/>
                    </a:ext>
                  </a:extLst>
                </a:gridCol>
                <a:gridCol w="1220103">
                  <a:extLst>
                    <a:ext uri="{9D8B030D-6E8A-4147-A177-3AD203B41FA5}">
                      <a16:colId xmlns:a16="http://schemas.microsoft.com/office/drawing/2014/main" val="704979487"/>
                    </a:ext>
                  </a:extLst>
                </a:gridCol>
              </a:tblGrid>
              <a:tr h="438727">
                <a:tc>
                  <a:txBody>
                    <a:bodyPr/>
                    <a:lstStyle/>
                    <a:p>
                      <a:pPr algn="l" fontAlgn="b"/>
                      <a:r>
                        <a:rPr lang="en-IN" sz="1200" b="1" i="0" u="none" strike="noStrike" dirty="0">
                          <a:solidFill>
                            <a:srgbClr val="000000"/>
                          </a:solidFill>
                          <a:effectLst/>
                          <a:latin typeface="Calibri" panose="020F0502020204030204" pitchFamily="34" charset="0"/>
                        </a:rPr>
                        <a:t>Education</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284574942"/>
                  </a:ext>
                </a:extLst>
              </a:tr>
              <a:tr h="438727">
                <a:tc>
                  <a:txBody>
                    <a:bodyPr/>
                    <a:lstStyle/>
                    <a:p>
                      <a:pPr algn="l" fontAlgn="b"/>
                      <a:r>
                        <a:rPr lang="en-IN" sz="1200" b="1" i="0" u="none" strike="noStrike" dirty="0">
                          <a:solidFill>
                            <a:srgbClr val="000000"/>
                          </a:solidFill>
                          <a:effectLst/>
                          <a:latin typeface="Calibri" panose="020F0502020204030204" pitchFamily="34" charset="0"/>
                        </a:rPr>
                        <a:t>Academic degree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30548.25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977441277"/>
                  </a:ext>
                </a:extLst>
              </a:tr>
              <a:tr h="438727">
                <a:tc>
                  <a:txBody>
                    <a:bodyPr/>
                    <a:lstStyle/>
                    <a:p>
                      <a:pPr algn="l" fontAlgn="b"/>
                      <a:r>
                        <a:rPr lang="en-IN" sz="1200" b="1" i="0" u="none" strike="noStrike" dirty="0">
                          <a:solidFill>
                            <a:srgbClr val="000000"/>
                          </a:solidFill>
                          <a:effectLst/>
                          <a:latin typeface="Calibri" panose="020F0502020204030204" pitchFamily="34" charset="0"/>
                        </a:rPr>
                        <a:t>Higher education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27814.5</a:t>
                      </a:r>
                    </a:p>
                  </a:txBody>
                  <a:tcPr marL="6350" marR="6350" marT="6350" marB="0" anchor="b">
                    <a:lnL>
                      <a:noFill/>
                    </a:lnL>
                    <a:lnR>
                      <a:noFill/>
                    </a:lnR>
                    <a:lnT>
                      <a:noFill/>
                    </a:lnT>
                    <a:lnB>
                      <a:noFill/>
                    </a:lnB>
                    <a:solidFill>
                      <a:srgbClr val="B8D780"/>
                    </a:solidFill>
                  </a:tcPr>
                </a:tc>
                <a:extLst>
                  <a:ext uri="{0D108BD9-81ED-4DB2-BD59-A6C34878D82A}">
                    <a16:rowId xmlns:a16="http://schemas.microsoft.com/office/drawing/2014/main" val="2220722660"/>
                  </a:ext>
                </a:extLst>
              </a:tr>
              <a:tr h="438727">
                <a:tc>
                  <a:txBody>
                    <a:bodyPr/>
                    <a:lstStyle/>
                    <a:p>
                      <a:pPr algn="l" fontAlgn="b"/>
                      <a:r>
                        <a:rPr lang="en-IN" sz="1200" b="1" i="0" u="none" strike="noStrike" dirty="0">
                          <a:solidFill>
                            <a:srgbClr val="000000"/>
                          </a:solidFill>
                          <a:effectLst/>
                          <a:latin typeface="Calibri" panose="020F0502020204030204" pitchFamily="34" charset="0"/>
                        </a:rPr>
                        <a:t>Incomplete higher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25526.25</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677378439"/>
                  </a:ext>
                </a:extLst>
              </a:tr>
              <a:tr h="438727">
                <a:tc>
                  <a:txBody>
                    <a:bodyPr/>
                    <a:lstStyle/>
                    <a:p>
                      <a:pPr algn="l" fontAlgn="b"/>
                      <a:r>
                        <a:rPr lang="en-IN" sz="1200" b="1" i="0" u="none" strike="noStrike" dirty="0">
                          <a:solidFill>
                            <a:srgbClr val="000000"/>
                          </a:solidFill>
                          <a:effectLst/>
                          <a:latin typeface="Calibri" panose="020F0502020204030204" pitchFamily="34" charset="0"/>
                        </a:rPr>
                        <a:t>Lower secondary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22149</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992978982"/>
                  </a:ext>
                </a:extLst>
              </a:tr>
              <a:tr h="438727">
                <a:tc>
                  <a:txBody>
                    <a:bodyPr/>
                    <a:lstStyle/>
                    <a:p>
                      <a:pPr algn="l" fontAlgn="b"/>
                      <a:r>
                        <a:rPr lang="en-IN" sz="1200" b="1" i="0" u="none" strike="noStrike" dirty="0">
                          <a:solidFill>
                            <a:srgbClr val="000000"/>
                          </a:solidFill>
                          <a:effectLst/>
                          <a:latin typeface="Calibri" panose="020F0502020204030204" pitchFamily="34" charset="0"/>
                        </a:rPr>
                        <a:t>Secondary / secondary special</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24052.5</a:t>
                      </a:r>
                    </a:p>
                  </a:txBody>
                  <a:tcPr marL="6350" marR="6350" marT="6350" marB="0" anchor="b">
                    <a:lnL>
                      <a:noFill/>
                    </a:lnL>
                    <a:lnR>
                      <a:noFill/>
                    </a:lnR>
                    <a:lnT>
                      <a:noFill/>
                    </a:lnT>
                    <a:lnB>
                      <a:noFill/>
                    </a:lnB>
                    <a:solidFill>
                      <a:srgbClr val="FBB279"/>
                    </a:solidFill>
                  </a:tcPr>
                </a:tc>
                <a:extLst>
                  <a:ext uri="{0D108BD9-81ED-4DB2-BD59-A6C34878D82A}">
                    <a16:rowId xmlns:a16="http://schemas.microsoft.com/office/drawing/2014/main" val="2287054454"/>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167544092"/>
              </p:ext>
            </p:extLst>
          </p:nvPr>
        </p:nvGraphicFramePr>
        <p:xfrm>
          <a:off x="3400132" y="3798455"/>
          <a:ext cx="2843646" cy="2711990"/>
        </p:xfrm>
        <a:graphic>
          <a:graphicData uri="http://schemas.openxmlformats.org/drawingml/2006/table">
            <a:tbl>
              <a:tblPr/>
              <a:tblGrid>
                <a:gridCol w="1375958">
                  <a:extLst>
                    <a:ext uri="{9D8B030D-6E8A-4147-A177-3AD203B41FA5}">
                      <a16:colId xmlns:a16="http://schemas.microsoft.com/office/drawing/2014/main" val="1996452914"/>
                    </a:ext>
                  </a:extLst>
                </a:gridCol>
                <a:gridCol w="1467688">
                  <a:extLst>
                    <a:ext uri="{9D8B030D-6E8A-4147-A177-3AD203B41FA5}">
                      <a16:colId xmlns:a16="http://schemas.microsoft.com/office/drawing/2014/main" val="1716395016"/>
                    </a:ext>
                  </a:extLst>
                </a:gridCol>
              </a:tblGrid>
              <a:tr h="292485">
                <a:tc>
                  <a:txBody>
                    <a:bodyPr/>
                    <a:lstStyle/>
                    <a:p>
                      <a:pPr algn="l" fontAlgn="b"/>
                      <a:r>
                        <a:rPr lang="en-IN" sz="1200" b="1" i="0" u="none" strike="noStrike" dirty="0">
                          <a:solidFill>
                            <a:srgbClr val="000000"/>
                          </a:solidFill>
                          <a:effectLst/>
                          <a:latin typeface="Calibri" panose="020F0502020204030204" pitchFamily="34" charset="0"/>
                        </a:rPr>
                        <a:t>Income_type</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600609022"/>
                  </a:ext>
                </a:extLst>
              </a:tr>
              <a:tr h="292485">
                <a:tc>
                  <a:txBody>
                    <a:bodyPr/>
                    <a:lstStyle/>
                    <a:p>
                      <a:pPr algn="l" fontAlgn="b"/>
                      <a:r>
                        <a:rPr lang="en-IN" sz="1200" b="1" i="0" u="none" strike="noStrike" dirty="0">
                          <a:solidFill>
                            <a:srgbClr val="000000"/>
                          </a:solidFill>
                          <a:effectLst/>
                          <a:latin typeface="Calibri" panose="020F0502020204030204" pitchFamily="34" charset="0"/>
                        </a:rPr>
                        <a:t>Businessman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90000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4242491174"/>
                  </a:ext>
                </a:extLst>
              </a:tr>
              <a:tr h="292485">
                <a:tc>
                  <a:txBody>
                    <a:bodyPr/>
                    <a:lstStyle/>
                    <a:p>
                      <a:pPr algn="l" fontAlgn="b"/>
                      <a:r>
                        <a:rPr lang="en-IN" sz="1200" b="1" i="0" u="none" strike="noStrike" dirty="0">
                          <a:solidFill>
                            <a:srgbClr val="000000"/>
                          </a:solidFill>
                          <a:effectLst/>
                          <a:latin typeface="Calibri" panose="020F0502020204030204" pitchFamily="34" charset="0"/>
                        </a:rPr>
                        <a:t>Commercial associate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27661.5</a:t>
                      </a:r>
                    </a:p>
                  </a:txBody>
                  <a:tcPr marL="6350" marR="6350" marT="6350" marB="0" anchor="b">
                    <a:lnL>
                      <a:noFill/>
                    </a:lnL>
                    <a:lnR>
                      <a:noFill/>
                    </a:lnR>
                    <a:lnT>
                      <a:noFill/>
                    </a:lnT>
                    <a:lnB>
                      <a:noFill/>
                    </a:lnB>
                    <a:solidFill>
                      <a:srgbClr val="FBEA84"/>
                    </a:solidFill>
                  </a:tcPr>
                </a:tc>
                <a:extLst>
                  <a:ext uri="{0D108BD9-81ED-4DB2-BD59-A6C34878D82A}">
                    <a16:rowId xmlns:a16="http://schemas.microsoft.com/office/drawing/2014/main" val="1923198695"/>
                  </a:ext>
                </a:extLst>
              </a:tr>
              <a:tr h="292485">
                <a:tc>
                  <a:txBody>
                    <a:bodyPr/>
                    <a:lstStyle/>
                    <a:p>
                      <a:pPr algn="l" fontAlgn="b"/>
                      <a:r>
                        <a:rPr lang="en-IN" sz="1200" b="1" i="0" u="none" strike="noStrike" dirty="0">
                          <a:solidFill>
                            <a:srgbClr val="000000"/>
                          </a:solidFill>
                          <a:effectLst/>
                          <a:latin typeface="Calibri" panose="020F0502020204030204" pitchFamily="34" charset="0"/>
                        </a:rPr>
                        <a:t>Maternity leave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76500</a:t>
                      </a:r>
                    </a:p>
                  </a:txBody>
                  <a:tcPr marL="6350" marR="6350" marT="6350" marB="0" anchor="b">
                    <a:lnL>
                      <a:noFill/>
                    </a:lnL>
                    <a:lnR>
                      <a:noFill/>
                    </a:lnR>
                    <a:lnT>
                      <a:noFill/>
                    </a:lnT>
                    <a:lnB>
                      <a:noFill/>
                    </a:lnB>
                    <a:solidFill>
                      <a:srgbClr val="84C87D"/>
                    </a:solidFill>
                  </a:tcPr>
                </a:tc>
                <a:extLst>
                  <a:ext uri="{0D108BD9-81ED-4DB2-BD59-A6C34878D82A}">
                    <a16:rowId xmlns:a16="http://schemas.microsoft.com/office/drawing/2014/main" val="283182553"/>
                  </a:ext>
                </a:extLst>
              </a:tr>
              <a:tr h="292485">
                <a:tc>
                  <a:txBody>
                    <a:bodyPr/>
                    <a:lstStyle/>
                    <a:p>
                      <a:pPr algn="l" fontAlgn="b"/>
                      <a:r>
                        <a:rPr lang="en-IN" sz="1200" b="1" i="0" u="none" strike="noStrike" dirty="0">
                          <a:solidFill>
                            <a:srgbClr val="000000"/>
                          </a:solidFill>
                          <a:effectLst/>
                          <a:latin typeface="Calibri" panose="020F0502020204030204" pitchFamily="34" charset="0"/>
                        </a:rPr>
                        <a:t>Pensioner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21775.5</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793864014"/>
                  </a:ext>
                </a:extLst>
              </a:tr>
              <a:tr h="292485">
                <a:tc>
                  <a:txBody>
                    <a:bodyPr/>
                    <a:lstStyle/>
                    <a:p>
                      <a:pPr algn="l" fontAlgn="b"/>
                      <a:r>
                        <a:rPr lang="en-IN" sz="1200" b="1" i="0" u="none" strike="noStrike" dirty="0">
                          <a:solidFill>
                            <a:srgbClr val="000000"/>
                          </a:solidFill>
                          <a:effectLst/>
                          <a:latin typeface="Calibri" panose="020F0502020204030204" pitchFamily="34" charset="0"/>
                        </a:rPr>
                        <a:t>State servant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26781.75</a:t>
                      </a:r>
                    </a:p>
                  </a:txBody>
                  <a:tcPr marL="6350" marR="6350" marT="6350" marB="0" anchor="b">
                    <a:lnL>
                      <a:noFill/>
                    </a:lnL>
                    <a:lnR>
                      <a:noFill/>
                    </a:lnR>
                    <a:lnT>
                      <a:noFill/>
                    </a:lnT>
                    <a:lnB>
                      <a:noFill/>
                    </a:lnB>
                    <a:solidFill>
                      <a:srgbClr val="FDEB84"/>
                    </a:solidFill>
                  </a:tcPr>
                </a:tc>
                <a:extLst>
                  <a:ext uri="{0D108BD9-81ED-4DB2-BD59-A6C34878D82A}">
                    <a16:rowId xmlns:a16="http://schemas.microsoft.com/office/drawing/2014/main" val="1627445109"/>
                  </a:ext>
                </a:extLst>
              </a:tr>
              <a:tr h="292485">
                <a:tc>
                  <a:txBody>
                    <a:bodyPr/>
                    <a:lstStyle/>
                    <a:p>
                      <a:pPr algn="l" fontAlgn="b"/>
                      <a:r>
                        <a:rPr lang="en-IN" sz="1200" b="1" i="0" u="none" strike="noStrike" dirty="0">
                          <a:solidFill>
                            <a:srgbClr val="000000"/>
                          </a:solidFill>
                          <a:effectLst/>
                          <a:latin typeface="Calibri" panose="020F0502020204030204" pitchFamily="34" charset="0"/>
                        </a:rPr>
                        <a:t>Student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22311</a:t>
                      </a:r>
                    </a:p>
                  </a:txBody>
                  <a:tcPr marL="6350" marR="6350" marT="6350" marB="0" anchor="b">
                    <a:lnL>
                      <a:noFill/>
                    </a:lnL>
                    <a:lnR>
                      <a:noFill/>
                    </a:lnR>
                    <a:lnT>
                      <a:noFill/>
                    </a:lnT>
                    <a:lnB>
                      <a:noFill/>
                    </a:lnB>
                    <a:solidFill>
                      <a:srgbClr val="F87A6E"/>
                    </a:solidFill>
                  </a:tcPr>
                </a:tc>
                <a:extLst>
                  <a:ext uri="{0D108BD9-81ED-4DB2-BD59-A6C34878D82A}">
                    <a16:rowId xmlns:a16="http://schemas.microsoft.com/office/drawing/2014/main" val="786831246"/>
                  </a:ext>
                </a:extLst>
              </a:tr>
              <a:tr h="292485">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24599.25</a:t>
                      </a:r>
                    </a:p>
                  </a:txBody>
                  <a:tcPr marL="6350" marR="6350" marT="6350" marB="0" anchor="b">
                    <a:lnL>
                      <a:noFill/>
                    </a:lnL>
                    <a:lnR>
                      <a:noFill/>
                    </a:lnR>
                    <a:lnT>
                      <a:noFill/>
                    </a:lnT>
                    <a:lnB>
                      <a:noFill/>
                    </a:lnB>
                    <a:solidFill>
                      <a:srgbClr val="FCC47C"/>
                    </a:solidFill>
                  </a:tcPr>
                </a:tc>
                <a:extLst>
                  <a:ext uri="{0D108BD9-81ED-4DB2-BD59-A6C34878D82A}">
                    <a16:rowId xmlns:a16="http://schemas.microsoft.com/office/drawing/2014/main" val="1101661543"/>
                  </a:ext>
                </a:extLst>
              </a:tr>
              <a:tr h="292485">
                <a:tc>
                  <a:txBody>
                    <a:bodyPr/>
                    <a:lstStyle/>
                    <a:p>
                      <a:pPr algn="l" fontAlgn="b"/>
                      <a:r>
                        <a:rPr lang="en-IN" sz="1200" b="1" i="0" u="none" strike="noStrike" dirty="0">
                          <a:solidFill>
                            <a:srgbClr val="000000"/>
                          </a:solidFill>
                          <a:effectLst/>
                          <a:latin typeface="Calibri" panose="020F0502020204030204" pitchFamily="34" charset="0"/>
                        </a:rPr>
                        <a:t>Working</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24792.75</a:t>
                      </a:r>
                    </a:p>
                  </a:txBody>
                  <a:tcPr marL="6350" marR="6350" marT="6350" marB="0" anchor="b">
                    <a:lnL>
                      <a:noFill/>
                    </a:lnL>
                    <a:lnR>
                      <a:noFill/>
                    </a:lnR>
                    <a:lnT>
                      <a:noFill/>
                    </a:lnT>
                    <a:lnB>
                      <a:noFill/>
                    </a:lnB>
                    <a:solidFill>
                      <a:srgbClr val="FDCA7D"/>
                    </a:solidFill>
                  </a:tcPr>
                </a:tc>
                <a:extLst>
                  <a:ext uri="{0D108BD9-81ED-4DB2-BD59-A6C34878D82A}">
                    <a16:rowId xmlns:a16="http://schemas.microsoft.com/office/drawing/2014/main" val="1840509955"/>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1173756854"/>
              </p:ext>
            </p:extLst>
          </p:nvPr>
        </p:nvGraphicFramePr>
        <p:xfrm>
          <a:off x="6494601" y="3763809"/>
          <a:ext cx="2631496" cy="2711989"/>
        </p:xfrm>
        <a:graphic>
          <a:graphicData uri="http://schemas.openxmlformats.org/drawingml/2006/table">
            <a:tbl>
              <a:tblPr/>
              <a:tblGrid>
                <a:gridCol w="1480216">
                  <a:extLst>
                    <a:ext uri="{9D8B030D-6E8A-4147-A177-3AD203B41FA5}">
                      <a16:colId xmlns:a16="http://schemas.microsoft.com/office/drawing/2014/main" val="2997653537"/>
                    </a:ext>
                  </a:extLst>
                </a:gridCol>
                <a:gridCol w="1151280">
                  <a:extLst>
                    <a:ext uri="{9D8B030D-6E8A-4147-A177-3AD203B41FA5}">
                      <a16:colId xmlns:a16="http://schemas.microsoft.com/office/drawing/2014/main" val="227797849"/>
                    </a:ext>
                  </a:extLst>
                </a:gridCol>
              </a:tblGrid>
              <a:tr h="387427">
                <a:tc>
                  <a:txBody>
                    <a:bodyPr/>
                    <a:lstStyle/>
                    <a:p>
                      <a:pPr algn="l" fontAlgn="b"/>
                      <a:r>
                        <a:rPr lang="en-IN" sz="1200" b="1" i="0" u="none" strike="noStrike" dirty="0">
                          <a:solidFill>
                            <a:srgbClr val="000000"/>
                          </a:solidFill>
                          <a:effectLst/>
                          <a:latin typeface="Calibri" panose="020F0502020204030204" pitchFamily="34" charset="0"/>
                        </a:rPr>
                        <a:t>Family_Status</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4265250353"/>
                  </a:ext>
                </a:extLst>
              </a:tr>
              <a:tr h="387427">
                <a:tc>
                  <a:txBody>
                    <a:bodyPr/>
                    <a:lstStyle/>
                    <a:p>
                      <a:pPr algn="l" fontAlgn="b"/>
                      <a:r>
                        <a:rPr lang="en-IN" sz="1200" b="1" i="0" u="none" strike="noStrike" dirty="0">
                          <a:solidFill>
                            <a:srgbClr val="000000"/>
                          </a:solidFill>
                          <a:effectLst/>
                          <a:latin typeface="Calibri" panose="020F0502020204030204" pitchFamily="34" charset="0"/>
                        </a:rPr>
                        <a:t>Civil marriage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22905</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985615834"/>
                  </a:ext>
                </a:extLst>
              </a:tr>
              <a:tr h="387427">
                <a:tc>
                  <a:txBody>
                    <a:bodyPr/>
                    <a:lstStyle/>
                    <a:p>
                      <a:pPr algn="l" fontAlgn="b"/>
                      <a:r>
                        <a:rPr lang="en-IN" sz="1200" b="1" i="0" u="none" strike="noStrike" dirty="0">
                          <a:solidFill>
                            <a:srgbClr val="000000"/>
                          </a:solidFill>
                          <a:effectLst/>
                          <a:latin typeface="Calibri" panose="020F0502020204030204" pitchFamily="34" charset="0"/>
                        </a:rPr>
                        <a:t>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26316</a:t>
                      </a:r>
                    </a:p>
                  </a:txBody>
                  <a:tcPr marL="6350" marR="6350" marT="6350" marB="0" anchor="b">
                    <a:lnL>
                      <a:noFill/>
                    </a:lnL>
                    <a:lnR>
                      <a:noFill/>
                    </a:lnR>
                    <a:lnT>
                      <a:noFill/>
                    </a:lnT>
                    <a:lnB>
                      <a:noFill/>
                    </a:lnB>
                    <a:solidFill>
                      <a:srgbClr val="CEDD82"/>
                    </a:solidFill>
                  </a:tcPr>
                </a:tc>
                <a:extLst>
                  <a:ext uri="{0D108BD9-81ED-4DB2-BD59-A6C34878D82A}">
                    <a16:rowId xmlns:a16="http://schemas.microsoft.com/office/drawing/2014/main" val="124201324"/>
                  </a:ext>
                </a:extLst>
              </a:tr>
              <a:tr h="387427">
                <a:tc>
                  <a:txBody>
                    <a:bodyPr/>
                    <a:lstStyle/>
                    <a:p>
                      <a:pPr algn="l" fontAlgn="b"/>
                      <a:r>
                        <a:rPr lang="en-IN" sz="1200" b="1" i="0" u="none" strike="noStrike" dirty="0">
                          <a:solidFill>
                            <a:srgbClr val="000000"/>
                          </a:solidFill>
                          <a:effectLst/>
                          <a:latin typeface="Calibri" panose="020F0502020204030204" pitchFamily="34" charset="0"/>
                        </a:rPr>
                        <a:t>Separated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22779</a:t>
                      </a:r>
                    </a:p>
                  </a:txBody>
                  <a:tcPr marL="6350" marR="6350" marT="6350" marB="0" anchor="b">
                    <a:lnL>
                      <a:noFill/>
                    </a:lnL>
                    <a:lnR>
                      <a:noFill/>
                    </a:lnR>
                    <a:lnT>
                      <a:noFill/>
                    </a:lnT>
                    <a:lnB>
                      <a:noFill/>
                    </a:lnB>
                    <a:solidFill>
                      <a:srgbClr val="FEE783"/>
                    </a:solidFill>
                  </a:tcPr>
                </a:tc>
                <a:extLst>
                  <a:ext uri="{0D108BD9-81ED-4DB2-BD59-A6C34878D82A}">
                    <a16:rowId xmlns:a16="http://schemas.microsoft.com/office/drawing/2014/main" val="662632792"/>
                  </a:ext>
                </a:extLst>
              </a:tr>
              <a:tr h="387427">
                <a:tc>
                  <a:txBody>
                    <a:bodyPr/>
                    <a:lstStyle/>
                    <a:p>
                      <a:pPr algn="l" fontAlgn="b"/>
                      <a:r>
                        <a:rPr lang="en-IN" sz="1200" b="1" i="0" u="none" strike="noStrike" dirty="0">
                          <a:solidFill>
                            <a:srgbClr val="000000"/>
                          </a:solidFill>
                          <a:effectLst/>
                          <a:latin typeface="Calibri" panose="020F0502020204030204" pitchFamily="34" charset="0"/>
                        </a:rPr>
                        <a:t>Single / not 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22437</a:t>
                      </a:r>
                    </a:p>
                  </a:txBody>
                  <a:tcPr marL="6350" marR="6350" marT="6350" marB="0" anchor="b">
                    <a:lnL>
                      <a:noFill/>
                    </a:lnL>
                    <a:lnR>
                      <a:noFill/>
                    </a:lnR>
                    <a:lnT>
                      <a:noFill/>
                    </a:lnT>
                    <a:lnB>
                      <a:noFill/>
                    </a:lnB>
                    <a:solidFill>
                      <a:srgbClr val="FDD57F"/>
                    </a:solidFill>
                  </a:tcPr>
                </a:tc>
                <a:extLst>
                  <a:ext uri="{0D108BD9-81ED-4DB2-BD59-A6C34878D82A}">
                    <a16:rowId xmlns:a16="http://schemas.microsoft.com/office/drawing/2014/main" val="3196296557"/>
                  </a:ext>
                </a:extLst>
              </a:tr>
              <a:tr h="387427">
                <a:tc>
                  <a:txBody>
                    <a:bodyPr/>
                    <a:lstStyle/>
                    <a:p>
                      <a:pPr algn="l" fontAlgn="b"/>
                      <a:r>
                        <a:rPr lang="en-IN" sz="1200" b="1" i="0" u="none" strike="noStrike" dirty="0">
                          <a:solidFill>
                            <a:srgbClr val="000000"/>
                          </a:solidFill>
                          <a:effectLst/>
                          <a:latin typeface="Calibri" panose="020F0502020204030204" pitchFamily="34" charset="0"/>
                        </a:rPr>
                        <a:t>Unknown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33750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461664791"/>
                  </a:ext>
                </a:extLst>
              </a:tr>
              <a:tr h="387427">
                <a:tc>
                  <a:txBody>
                    <a:bodyPr/>
                    <a:lstStyle/>
                    <a:p>
                      <a:pPr algn="l" fontAlgn="b"/>
                      <a:r>
                        <a:rPr lang="en-IN" sz="1200" b="1" i="0" u="none" strike="noStrike" dirty="0">
                          <a:solidFill>
                            <a:srgbClr val="000000"/>
                          </a:solidFill>
                          <a:effectLst/>
                          <a:latin typeface="Calibri" panose="020F0502020204030204" pitchFamily="34" charset="0"/>
                        </a:rPr>
                        <a:t>Widow</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20407.5</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93264779"/>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3703418090"/>
              </p:ext>
            </p:extLst>
          </p:nvPr>
        </p:nvGraphicFramePr>
        <p:xfrm>
          <a:off x="9308518" y="3722257"/>
          <a:ext cx="2755900" cy="2753541"/>
        </p:xfrm>
        <a:graphic>
          <a:graphicData uri="http://schemas.openxmlformats.org/drawingml/2006/table">
            <a:tbl>
              <a:tblPr/>
              <a:tblGrid>
                <a:gridCol w="1333500">
                  <a:extLst>
                    <a:ext uri="{9D8B030D-6E8A-4147-A177-3AD203B41FA5}">
                      <a16:colId xmlns:a16="http://schemas.microsoft.com/office/drawing/2014/main" val="3809831332"/>
                    </a:ext>
                  </a:extLst>
                </a:gridCol>
                <a:gridCol w="1422400">
                  <a:extLst>
                    <a:ext uri="{9D8B030D-6E8A-4147-A177-3AD203B41FA5}">
                      <a16:colId xmlns:a16="http://schemas.microsoft.com/office/drawing/2014/main" val="3204679582"/>
                    </a:ext>
                  </a:extLst>
                </a:gridCol>
              </a:tblGrid>
              <a:tr h="393363">
                <a:tc>
                  <a:txBody>
                    <a:bodyPr/>
                    <a:lstStyle/>
                    <a:p>
                      <a:pPr algn="l" fontAlgn="b"/>
                      <a:r>
                        <a:rPr lang="en-IN" sz="1200" b="1" i="0" u="none" strike="noStrike" dirty="0">
                          <a:solidFill>
                            <a:srgbClr val="000000"/>
                          </a:solidFill>
                          <a:effectLst/>
                          <a:latin typeface="Calibri" panose="020F0502020204030204" pitchFamily="34" charset="0"/>
                        </a:rPr>
                        <a:t>Housing_type</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703344499"/>
                  </a:ext>
                </a:extLst>
              </a:tr>
              <a:tr h="393363">
                <a:tc>
                  <a:txBody>
                    <a:bodyPr/>
                    <a:lstStyle/>
                    <a:p>
                      <a:pPr algn="l" fontAlgn="b"/>
                      <a:r>
                        <a:rPr lang="en-IN" sz="1200" b="1" i="0" u="none" strike="noStrike" dirty="0">
                          <a:solidFill>
                            <a:srgbClr val="000000"/>
                          </a:solidFill>
                          <a:effectLst/>
                          <a:latin typeface="Calibri" panose="020F0502020204030204" pitchFamily="34" charset="0"/>
                        </a:rPr>
                        <a:t>Co-op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22365</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574128618"/>
                  </a:ext>
                </a:extLst>
              </a:tr>
              <a:tr h="393363">
                <a:tc>
                  <a:txBody>
                    <a:bodyPr/>
                    <a:lstStyle/>
                    <a:p>
                      <a:pPr algn="l" fontAlgn="b"/>
                      <a:r>
                        <a:rPr lang="en-IN" sz="1200" b="1" i="0" u="none" strike="noStrike" dirty="0">
                          <a:solidFill>
                            <a:srgbClr val="000000"/>
                          </a:solidFill>
                          <a:effectLst/>
                          <a:latin typeface="Calibri" panose="020F0502020204030204" pitchFamily="34" charset="0"/>
                        </a:rPr>
                        <a:t>House /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25056</a:t>
                      </a:r>
                    </a:p>
                  </a:txBody>
                  <a:tcPr marL="6350" marR="6350" marT="6350" marB="0" anchor="b">
                    <a:lnL>
                      <a:noFill/>
                    </a:lnL>
                    <a:lnR>
                      <a:noFill/>
                    </a:lnR>
                    <a:lnT>
                      <a:noFill/>
                    </a:lnT>
                    <a:lnB>
                      <a:noFill/>
                    </a:lnB>
                    <a:solidFill>
                      <a:srgbClr val="8ACA7E"/>
                    </a:solidFill>
                  </a:tcPr>
                </a:tc>
                <a:extLst>
                  <a:ext uri="{0D108BD9-81ED-4DB2-BD59-A6C34878D82A}">
                    <a16:rowId xmlns:a16="http://schemas.microsoft.com/office/drawing/2014/main" val="1899972981"/>
                  </a:ext>
                </a:extLst>
              </a:tr>
              <a:tr h="393363">
                <a:tc>
                  <a:txBody>
                    <a:bodyPr/>
                    <a:lstStyle/>
                    <a:p>
                      <a:pPr algn="l" fontAlgn="b"/>
                      <a:r>
                        <a:rPr lang="en-IN" sz="1200" b="1" i="0" u="none" strike="noStrike" dirty="0">
                          <a:solidFill>
                            <a:srgbClr val="000000"/>
                          </a:solidFill>
                          <a:effectLst/>
                          <a:latin typeface="Calibri" panose="020F0502020204030204" pitchFamily="34" charset="0"/>
                        </a:rPr>
                        <a:t>Municipal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25218</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126986107"/>
                  </a:ext>
                </a:extLst>
              </a:tr>
              <a:tr h="393363">
                <a:tc>
                  <a:txBody>
                    <a:bodyPr/>
                    <a:lstStyle/>
                    <a:p>
                      <a:pPr algn="l" fontAlgn="b"/>
                      <a:r>
                        <a:rPr lang="en-IN" sz="1200" b="1" i="0" u="none" strike="noStrike" dirty="0">
                          <a:solidFill>
                            <a:srgbClr val="000000"/>
                          </a:solidFill>
                          <a:effectLst/>
                          <a:latin typeface="Calibri" panose="020F0502020204030204" pitchFamily="34" charset="0"/>
                        </a:rPr>
                        <a:t>Office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24750</a:t>
                      </a:r>
                    </a:p>
                  </a:txBody>
                  <a:tcPr marL="6350" marR="6350" marT="6350" marB="0" anchor="b">
                    <a:lnL>
                      <a:noFill/>
                    </a:lnL>
                    <a:lnR>
                      <a:noFill/>
                    </a:lnR>
                    <a:lnT>
                      <a:noFill/>
                    </a:lnT>
                    <a:lnB>
                      <a:noFill/>
                    </a:lnB>
                    <a:solidFill>
                      <a:srgbClr val="D2DE82"/>
                    </a:solidFill>
                  </a:tcPr>
                </a:tc>
                <a:extLst>
                  <a:ext uri="{0D108BD9-81ED-4DB2-BD59-A6C34878D82A}">
                    <a16:rowId xmlns:a16="http://schemas.microsoft.com/office/drawing/2014/main" val="3341152500"/>
                  </a:ext>
                </a:extLst>
              </a:tr>
              <a:tr h="393363">
                <a:tc>
                  <a:txBody>
                    <a:bodyPr/>
                    <a:lstStyle/>
                    <a:p>
                      <a:pPr algn="l" fontAlgn="b"/>
                      <a:r>
                        <a:rPr lang="en-IN" sz="1200" b="1" i="0" u="none" strike="noStrike" dirty="0">
                          <a:solidFill>
                            <a:srgbClr val="000000"/>
                          </a:solidFill>
                          <a:effectLst/>
                          <a:latin typeface="Calibri" panose="020F0502020204030204" pitchFamily="34" charset="0"/>
                        </a:rPr>
                        <a:t>Rented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24363</a:t>
                      </a:r>
                    </a:p>
                  </a:txBody>
                  <a:tcPr marL="6350" marR="6350" marT="6350" marB="0" anchor="b">
                    <a:lnL>
                      <a:noFill/>
                    </a:lnL>
                    <a:lnR>
                      <a:noFill/>
                    </a:lnR>
                    <a:lnT>
                      <a:noFill/>
                    </a:lnT>
                    <a:lnB>
                      <a:noFill/>
                    </a:lnB>
                    <a:solidFill>
                      <a:srgbClr val="FEDF81"/>
                    </a:solidFill>
                  </a:tcPr>
                </a:tc>
                <a:extLst>
                  <a:ext uri="{0D108BD9-81ED-4DB2-BD59-A6C34878D82A}">
                    <a16:rowId xmlns:a16="http://schemas.microsoft.com/office/drawing/2014/main" val="3679052318"/>
                  </a:ext>
                </a:extLst>
              </a:tr>
              <a:tr h="393363">
                <a:tc>
                  <a:txBody>
                    <a:bodyPr/>
                    <a:lstStyle/>
                    <a:p>
                      <a:pPr algn="l" fontAlgn="b"/>
                      <a:r>
                        <a:rPr lang="en-IN" sz="1200" b="1" i="0" u="none" strike="noStrike" dirty="0">
                          <a:solidFill>
                            <a:srgbClr val="000000"/>
                          </a:solidFill>
                          <a:effectLst/>
                          <a:latin typeface="Calibri" panose="020F0502020204030204" pitchFamily="34" charset="0"/>
                        </a:rPr>
                        <a:t>With parents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22761</a:t>
                      </a:r>
                    </a:p>
                  </a:txBody>
                  <a:tcPr marL="6350" marR="6350" marT="6350" marB="0" anchor="b">
                    <a:lnL>
                      <a:noFill/>
                    </a:lnL>
                    <a:lnR>
                      <a:noFill/>
                    </a:lnR>
                    <a:lnT>
                      <a:noFill/>
                    </a:lnT>
                    <a:lnB>
                      <a:noFill/>
                    </a:lnB>
                    <a:solidFill>
                      <a:srgbClr val="F9806F"/>
                    </a:solidFill>
                  </a:tcPr>
                </a:tc>
                <a:extLst>
                  <a:ext uri="{0D108BD9-81ED-4DB2-BD59-A6C34878D82A}">
                    <a16:rowId xmlns:a16="http://schemas.microsoft.com/office/drawing/2014/main" val="2060742544"/>
                  </a:ext>
                </a:extLst>
              </a:tr>
            </a:tbl>
          </a:graphicData>
        </a:graphic>
      </p:graphicFrame>
    </p:spTree>
    <p:extLst>
      <p:ext uri="{BB962C8B-B14F-4D97-AF65-F5344CB8AC3E}">
        <p14:creationId xmlns:p14="http://schemas.microsoft.com/office/powerpoint/2010/main" val="29321032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 y="9831"/>
            <a:ext cx="12192000" cy="6858000"/>
          </a:xfrm>
          <a:prstGeom prst="rect">
            <a:avLst/>
          </a:prstGeom>
          <a:ln>
            <a:noFill/>
          </a:ln>
        </p:spPr>
      </p:pic>
      <p:sp>
        <p:nvSpPr>
          <p:cNvPr id="3" name="TextBox 2"/>
          <p:cNvSpPr txBox="1"/>
          <p:nvPr/>
        </p:nvSpPr>
        <p:spPr>
          <a:xfrm>
            <a:off x="4065637" y="725251"/>
            <a:ext cx="4060723" cy="584775"/>
          </a:xfrm>
          <a:prstGeom prst="rect">
            <a:avLst/>
          </a:prstGeom>
          <a:solidFill>
            <a:schemeClr val="bg1">
              <a:alpha val="80000"/>
            </a:schemeClr>
          </a:solidFill>
          <a:ln>
            <a:noFill/>
          </a:ln>
        </p:spPr>
        <p:txBody>
          <a:bodyPr wrap="square" rtlCol="0">
            <a:spAutoFit/>
          </a:bodyPr>
          <a:lstStyle/>
          <a:p>
            <a:pPr algn="ctr"/>
            <a:r>
              <a:rPr lang="en-IN" sz="3200" dirty="0" smtClean="0">
                <a:solidFill>
                  <a:schemeClr val="accent4">
                    <a:lumMod val="50000"/>
                  </a:schemeClr>
                </a:solidFill>
                <a:latin typeface="Arial Black" panose="020B0A04020102020204" pitchFamily="34" charset="0"/>
              </a:rPr>
              <a:t>Tech Stack used</a:t>
            </a:r>
            <a:endParaRPr lang="en-IN" sz="3200" dirty="0">
              <a:solidFill>
                <a:schemeClr val="accent4">
                  <a:lumMod val="50000"/>
                </a:schemeClr>
              </a:solidFill>
              <a:latin typeface="Arial Black" panose="020B0A04020102020204" pitchFamily="34" charset="0"/>
            </a:endParaRPr>
          </a:p>
        </p:txBody>
      </p:sp>
      <p:sp>
        <p:nvSpPr>
          <p:cNvPr id="5" name="TextBox 4"/>
          <p:cNvSpPr txBox="1"/>
          <p:nvPr/>
        </p:nvSpPr>
        <p:spPr>
          <a:xfrm>
            <a:off x="1710812" y="2025445"/>
            <a:ext cx="8770374" cy="3462486"/>
          </a:xfrm>
          <a:prstGeom prst="rect">
            <a:avLst/>
          </a:prstGeom>
          <a:solidFill>
            <a:schemeClr val="bg1">
              <a:alpha val="75000"/>
            </a:schemeClr>
          </a:solidFill>
          <a:ln>
            <a:noFill/>
          </a:ln>
        </p:spPr>
        <p:txBody>
          <a:bodyPr wrap="square" rtlCol="0">
            <a:spAutoFit/>
          </a:bodyPr>
          <a:lstStyle/>
          <a:p>
            <a:pPr algn="ctr">
              <a:lnSpc>
                <a:spcPct val="150000"/>
              </a:lnSpc>
            </a:pPr>
            <a:r>
              <a:rPr lang="en-IN" b="1" i="1" dirty="0" smtClean="0">
                <a:solidFill>
                  <a:schemeClr val="tx1"/>
                </a:solidFill>
                <a:cs typeface="Times New Roman" panose="02020603050405020304" pitchFamily="18" charset="0"/>
              </a:rPr>
              <a:t>Ms Excel office 2016 </a:t>
            </a:r>
          </a:p>
          <a:p>
            <a:pPr algn="ctr">
              <a:lnSpc>
                <a:spcPct val="150000"/>
              </a:lnSpc>
            </a:pPr>
            <a:r>
              <a:rPr lang="en-IN" dirty="0" smtClean="0">
                <a:solidFill>
                  <a:schemeClr val="tx1"/>
                </a:solidFill>
                <a:cs typeface="Times New Roman" panose="02020603050405020304" pitchFamily="18" charset="0"/>
              </a:rPr>
              <a:t>A spreadsheet software where data can be stored in tabular format, cleaned and analysed to obtain meaningful insights for data-driven decisions.</a:t>
            </a:r>
          </a:p>
          <a:p>
            <a:pPr algn="ctr">
              <a:lnSpc>
                <a:spcPct val="150000"/>
              </a:lnSpc>
            </a:pPr>
            <a:r>
              <a:rPr lang="en-IN" dirty="0" smtClean="0">
                <a:cs typeface="Times New Roman" panose="02020603050405020304" pitchFamily="18" charset="0"/>
              </a:rPr>
              <a:t>For EXCEL FILE </a:t>
            </a:r>
            <a:r>
              <a:rPr lang="en-IN" sz="2000" b="1" dirty="0" smtClean="0">
                <a:cs typeface="Times New Roman" panose="02020603050405020304" pitchFamily="18" charset="0"/>
                <a:hlinkClick r:id="rId4"/>
              </a:rPr>
              <a:t>CLICK HERE</a:t>
            </a:r>
            <a:endParaRPr lang="en-IN" b="1" dirty="0" smtClean="0">
              <a:cs typeface="Times New Roman" panose="02020603050405020304" pitchFamily="18" charset="0"/>
            </a:endParaRPr>
          </a:p>
          <a:p>
            <a:pPr algn="ctr">
              <a:lnSpc>
                <a:spcPct val="150000"/>
              </a:lnSpc>
            </a:pPr>
            <a:r>
              <a:rPr lang="en-IN" b="1" i="1" dirty="0" smtClean="0">
                <a:solidFill>
                  <a:schemeClr val="tx1"/>
                </a:solidFill>
                <a:cs typeface="Times New Roman" panose="02020603050405020304" pitchFamily="18" charset="0"/>
              </a:rPr>
              <a:t>Ms PowerPoint 2016</a:t>
            </a:r>
          </a:p>
          <a:p>
            <a:pPr algn="ctr">
              <a:lnSpc>
                <a:spcPct val="150000"/>
              </a:lnSpc>
            </a:pPr>
            <a:r>
              <a:rPr lang="en-IN" dirty="0" smtClean="0">
                <a:solidFill>
                  <a:schemeClr val="tx1"/>
                </a:solidFill>
                <a:cs typeface="Times New Roman" panose="02020603050405020304" pitchFamily="18" charset="0"/>
              </a:rPr>
              <a:t>A powerful presentation maker used to create slideshow of valuable information through charts, and images.</a:t>
            </a:r>
          </a:p>
          <a:p>
            <a:pPr algn="ctr">
              <a:lnSpc>
                <a:spcPct val="150000"/>
              </a:lnSpc>
            </a:pPr>
            <a:endParaRPr lang="en-IN" dirty="0" smtClean="0">
              <a:solidFill>
                <a:schemeClr val="tx1"/>
              </a:solidFill>
              <a:cs typeface="Times New Roman" panose="02020603050405020304" pitchFamily="18" charset="0"/>
            </a:endParaRPr>
          </a:p>
        </p:txBody>
      </p:sp>
    </p:spTree>
    <p:extLst>
      <p:ext uri="{BB962C8B-B14F-4D97-AF65-F5344CB8AC3E}">
        <p14:creationId xmlns:p14="http://schemas.microsoft.com/office/powerpoint/2010/main" val="178070231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Table 2"/>
          <p:cNvGraphicFramePr>
            <a:graphicFrameLocks noGrp="1"/>
          </p:cNvGraphicFramePr>
          <p:nvPr>
            <p:extLst>
              <p:ext uri="{D42A27DB-BD31-4B8C-83A1-F6EECF244321}">
                <p14:modId xmlns:p14="http://schemas.microsoft.com/office/powerpoint/2010/main" val="934668781"/>
              </p:ext>
            </p:extLst>
          </p:nvPr>
        </p:nvGraphicFramePr>
        <p:xfrm>
          <a:off x="285173" y="176054"/>
          <a:ext cx="5681517" cy="2453640"/>
        </p:xfrm>
        <a:graphic>
          <a:graphicData uri="http://schemas.openxmlformats.org/drawingml/2006/table">
            <a:tbl>
              <a:tblPr/>
              <a:tblGrid>
                <a:gridCol w="769608">
                  <a:extLst>
                    <a:ext uri="{9D8B030D-6E8A-4147-A177-3AD203B41FA5}">
                      <a16:colId xmlns:a16="http://schemas.microsoft.com/office/drawing/2014/main" val="2753554286"/>
                    </a:ext>
                  </a:extLst>
                </a:gridCol>
                <a:gridCol w="1799524">
                  <a:extLst>
                    <a:ext uri="{9D8B030D-6E8A-4147-A177-3AD203B41FA5}">
                      <a16:colId xmlns:a16="http://schemas.microsoft.com/office/drawing/2014/main" val="350540629"/>
                    </a:ext>
                  </a:extLst>
                </a:gridCol>
                <a:gridCol w="543253">
                  <a:extLst>
                    <a:ext uri="{9D8B030D-6E8A-4147-A177-3AD203B41FA5}">
                      <a16:colId xmlns:a16="http://schemas.microsoft.com/office/drawing/2014/main" val="2429949034"/>
                    </a:ext>
                  </a:extLst>
                </a:gridCol>
                <a:gridCol w="769608">
                  <a:extLst>
                    <a:ext uri="{9D8B030D-6E8A-4147-A177-3AD203B41FA5}">
                      <a16:colId xmlns:a16="http://schemas.microsoft.com/office/drawing/2014/main" val="4008421711"/>
                    </a:ext>
                  </a:extLst>
                </a:gridCol>
                <a:gridCol w="1799524">
                  <a:extLst>
                    <a:ext uri="{9D8B030D-6E8A-4147-A177-3AD203B41FA5}">
                      <a16:colId xmlns:a16="http://schemas.microsoft.com/office/drawing/2014/main" val="3743739968"/>
                    </a:ext>
                  </a:extLst>
                </a:gridCol>
              </a:tblGrid>
              <a:tr h="362710">
                <a:tc>
                  <a:txBody>
                    <a:bodyPr/>
                    <a:lstStyle/>
                    <a:p>
                      <a:pPr algn="l" fontAlgn="b"/>
                      <a:r>
                        <a:rPr lang="en-IN" sz="1200" b="1" i="0" u="none" strike="noStrike" dirty="0">
                          <a:solidFill>
                            <a:srgbClr val="000000"/>
                          </a:solidFill>
                          <a:effectLst/>
                          <a:latin typeface="Calibri" panose="020F0502020204030204" pitchFamily="34" charset="0"/>
                        </a:rPr>
                        <a:t>Age</a:t>
                      </a:r>
                    </a:p>
                  </a:txBody>
                  <a:tcPr marL="6350" marR="6350" marT="6350" marB="0" anchor="b">
                    <a:lnL>
                      <a:noFill/>
                    </a:lnL>
                    <a:lnR>
                      <a:noFill/>
                    </a:lnR>
                    <a:lnT>
                      <a:noFill/>
                    </a:lnT>
                    <a:lnB>
                      <a:noFill/>
                    </a:lnB>
                    <a:solidFill>
                      <a:srgbClr val="9BC2E6"/>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Employee Years</a:t>
                      </a:r>
                    </a:p>
                  </a:txBody>
                  <a:tcPr marL="6350" marR="6350" marT="6350" marB="0" anchor="b">
                    <a:lnL>
                      <a:noFill/>
                    </a:lnL>
                    <a:lnR>
                      <a:noFill/>
                    </a:lnR>
                    <a:lnT>
                      <a:noFill/>
                    </a:lnT>
                    <a:lnB>
                      <a:noFill/>
                    </a:lnB>
                    <a:solidFill>
                      <a:srgbClr val="9BC2E6"/>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3047085545"/>
                  </a:ext>
                </a:extLst>
              </a:tr>
              <a:tr h="184450">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Average of AMT_ANNUITY</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Average of AMT_ANNUITY</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699337443"/>
                  </a:ext>
                </a:extLst>
              </a:tr>
              <a:tr h="184450">
                <a:tc>
                  <a:txBody>
                    <a:bodyPr/>
                    <a:lstStyle/>
                    <a:p>
                      <a:pPr algn="l" fontAlgn="b"/>
                      <a:r>
                        <a:rPr lang="en-IN" sz="1200" b="1" i="0" u="none" strike="noStrike" dirty="0">
                          <a:solidFill>
                            <a:srgbClr val="000000"/>
                          </a:solidFill>
                          <a:effectLst/>
                          <a:latin typeface="Calibri" panose="020F0502020204030204" pitchFamily="34" charset="0"/>
                        </a:rPr>
                        <a:t>21-26</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22006</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BA376"/>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0-5</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26027</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DD27F"/>
                    </a:solidFill>
                  </a:tcPr>
                </a:tc>
                <a:extLst>
                  <a:ext uri="{0D108BD9-81ED-4DB2-BD59-A6C34878D82A}">
                    <a16:rowId xmlns:a16="http://schemas.microsoft.com/office/drawing/2014/main" val="1143628018"/>
                  </a:ext>
                </a:extLst>
              </a:tr>
              <a:tr h="184450">
                <a:tc>
                  <a:txBody>
                    <a:bodyPr/>
                    <a:lstStyle/>
                    <a:p>
                      <a:pPr algn="l" fontAlgn="b"/>
                      <a:r>
                        <a:rPr lang="en-IN" sz="1200" b="1" i="0" u="none" strike="noStrike" dirty="0">
                          <a:solidFill>
                            <a:srgbClr val="000000"/>
                          </a:solidFill>
                          <a:effectLst/>
                          <a:latin typeface="Calibri" panose="020F0502020204030204" pitchFamily="34" charset="0"/>
                        </a:rPr>
                        <a:t>26-31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26236</a:t>
                      </a:r>
                    </a:p>
                  </a:txBody>
                  <a:tcPr marL="6350" marR="6350" marT="6350" marB="0" anchor="b">
                    <a:lnL>
                      <a:noFill/>
                    </a:lnL>
                    <a:lnR>
                      <a:noFill/>
                    </a:lnR>
                    <a:lnT>
                      <a:noFill/>
                    </a:lnT>
                    <a:lnB>
                      <a:noFill/>
                    </a:lnB>
                    <a:solidFill>
                      <a:srgbClr val="FEDD81"/>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5-10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28566</a:t>
                      </a:r>
                    </a:p>
                  </a:txBody>
                  <a:tcPr marL="6350" marR="6350" marT="6350" marB="0" anchor="b">
                    <a:lnL>
                      <a:noFill/>
                    </a:lnL>
                    <a:lnR>
                      <a:noFill/>
                    </a:lnR>
                    <a:lnT>
                      <a:noFill/>
                    </a:lnT>
                    <a:lnB>
                      <a:noFill/>
                    </a:lnB>
                    <a:solidFill>
                      <a:srgbClr val="FEE583"/>
                    </a:solidFill>
                  </a:tcPr>
                </a:tc>
                <a:extLst>
                  <a:ext uri="{0D108BD9-81ED-4DB2-BD59-A6C34878D82A}">
                    <a16:rowId xmlns:a16="http://schemas.microsoft.com/office/drawing/2014/main" val="1448400226"/>
                  </a:ext>
                </a:extLst>
              </a:tr>
              <a:tr h="184450">
                <a:tc>
                  <a:txBody>
                    <a:bodyPr/>
                    <a:lstStyle/>
                    <a:p>
                      <a:pPr algn="l" fontAlgn="b"/>
                      <a:r>
                        <a:rPr lang="en-IN" sz="1200" b="1" i="0" u="none" strike="noStrike" dirty="0">
                          <a:solidFill>
                            <a:srgbClr val="000000"/>
                          </a:solidFill>
                          <a:effectLst/>
                          <a:latin typeface="Calibri" panose="020F0502020204030204" pitchFamily="34" charset="0"/>
                        </a:rPr>
                        <a:t>31-36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27721</a:t>
                      </a:r>
                    </a:p>
                  </a:txBody>
                  <a:tcPr marL="6350" marR="6350" marT="6350" marB="0" anchor="b">
                    <a:lnL>
                      <a:noFill/>
                    </a:lnL>
                    <a:lnR>
                      <a:noFill/>
                    </a:lnR>
                    <a:lnT>
                      <a:noFill/>
                    </a:lnT>
                    <a:lnB>
                      <a:noFill/>
                    </a:lnB>
                    <a:solidFill>
                      <a:srgbClr val="D4DF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10-15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29129</a:t>
                      </a:r>
                    </a:p>
                  </a:txBody>
                  <a:tcPr marL="6350" marR="6350" marT="6350" marB="0" anchor="b">
                    <a:lnL>
                      <a:noFill/>
                    </a:lnL>
                    <a:lnR>
                      <a:noFill/>
                    </a:lnR>
                    <a:lnT>
                      <a:noFill/>
                    </a:lnT>
                    <a:lnB>
                      <a:noFill/>
                    </a:lnB>
                    <a:solidFill>
                      <a:srgbClr val="FEEA83"/>
                    </a:solidFill>
                  </a:tcPr>
                </a:tc>
                <a:extLst>
                  <a:ext uri="{0D108BD9-81ED-4DB2-BD59-A6C34878D82A}">
                    <a16:rowId xmlns:a16="http://schemas.microsoft.com/office/drawing/2014/main" val="771564269"/>
                  </a:ext>
                </a:extLst>
              </a:tr>
              <a:tr h="184450">
                <a:tc>
                  <a:txBody>
                    <a:bodyPr/>
                    <a:lstStyle/>
                    <a:p>
                      <a:pPr algn="l" fontAlgn="b"/>
                      <a:r>
                        <a:rPr lang="en-IN" sz="1200" b="1" i="0" u="none" strike="noStrike" dirty="0">
                          <a:solidFill>
                            <a:srgbClr val="000000"/>
                          </a:solidFill>
                          <a:effectLst/>
                          <a:latin typeface="Calibri" panose="020F0502020204030204" pitchFamily="34" charset="0"/>
                        </a:rPr>
                        <a:t>36-41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28283</a:t>
                      </a:r>
                    </a:p>
                  </a:txBody>
                  <a:tcPr marL="6350" marR="6350" marT="6350" marB="0" anchor="b">
                    <a:lnL>
                      <a:noFill/>
                    </a:lnL>
                    <a:lnR>
                      <a:noFill/>
                    </a:lnR>
                    <a:lnT>
                      <a:noFill/>
                    </a:lnT>
                    <a:lnB>
                      <a:noFill/>
                    </a:lnB>
                    <a:solidFill>
                      <a:srgbClr val="A3D17F"/>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15-20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29660</a:t>
                      </a:r>
                    </a:p>
                  </a:txBody>
                  <a:tcPr marL="6350" marR="6350" marT="6350" marB="0" anchor="b">
                    <a:lnL>
                      <a:noFill/>
                    </a:lnL>
                    <a:lnR>
                      <a:noFill/>
                    </a:lnR>
                    <a:lnT>
                      <a:noFill/>
                    </a:lnT>
                    <a:lnB>
                      <a:noFill/>
                    </a:lnB>
                    <a:solidFill>
                      <a:srgbClr val="E8E583"/>
                    </a:solidFill>
                  </a:tcPr>
                </a:tc>
                <a:extLst>
                  <a:ext uri="{0D108BD9-81ED-4DB2-BD59-A6C34878D82A}">
                    <a16:rowId xmlns:a16="http://schemas.microsoft.com/office/drawing/2014/main" val="2223780278"/>
                  </a:ext>
                </a:extLst>
              </a:tr>
              <a:tr h="184450">
                <a:tc>
                  <a:txBody>
                    <a:bodyPr/>
                    <a:lstStyle/>
                    <a:p>
                      <a:pPr algn="l" fontAlgn="b"/>
                      <a:r>
                        <a:rPr lang="en-IN" sz="1200" b="1" i="0" u="none" strike="noStrike" dirty="0">
                          <a:solidFill>
                            <a:srgbClr val="000000"/>
                          </a:solidFill>
                          <a:effectLst/>
                          <a:latin typeface="Calibri" panose="020F0502020204030204" pitchFamily="34" charset="0"/>
                        </a:rPr>
                        <a:t>41-46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29003</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20-25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29354</a:t>
                      </a:r>
                    </a:p>
                  </a:txBody>
                  <a:tcPr marL="6350" marR="6350" marT="6350" marB="0" anchor="b">
                    <a:lnL>
                      <a:noFill/>
                    </a:lnL>
                    <a:lnR>
                      <a:noFill/>
                    </a:lnR>
                    <a:lnT>
                      <a:noFill/>
                    </a:lnT>
                    <a:lnB>
                      <a:noFill/>
                    </a:lnB>
                    <a:solidFill>
                      <a:srgbClr val="F9EA84"/>
                    </a:solidFill>
                  </a:tcPr>
                </a:tc>
                <a:extLst>
                  <a:ext uri="{0D108BD9-81ED-4DB2-BD59-A6C34878D82A}">
                    <a16:rowId xmlns:a16="http://schemas.microsoft.com/office/drawing/2014/main" val="2510514120"/>
                  </a:ext>
                </a:extLst>
              </a:tr>
              <a:tr h="184450">
                <a:tc>
                  <a:txBody>
                    <a:bodyPr/>
                    <a:lstStyle/>
                    <a:p>
                      <a:pPr algn="l" fontAlgn="b"/>
                      <a:r>
                        <a:rPr lang="en-IN" sz="1200" b="1" i="0" u="none" strike="noStrike" dirty="0">
                          <a:solidFill>
                            <a:srgbClr val="000000"/>
                          </a:solidFill>
                          <a:effectLst/>
                          <a:latin typeface="Calibri" panose="020F0502020204030204" pitchFamily="34" charset="0"/>
                        </a:rPr>
                        <a:t>46-51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28734</a:t>
                      </a:r>
                    </a:p>
                  </a:txBody>
                  <a:tcPr marL="6350" marR="6350" marT="6350" marB="0" anchor="b">
                    <a:lnL>
                      <a:noFill/>
                    </a:lnL>
                    <a:lnR>
                      <a:noFill/>
                    </a:lnR>
                    <a:lnT>
                      <a:noFill/>
                    </a:lnT>
                    <a:lnB>
                      <a:noFill/>
                    </a:lnB>
                    <a:solidFill>
                      <a:srgbClr val="7BC57D"/>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25-30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27028</a:t>
                      </a:r>
                    </a:p>
                  </a:txBody>
                  <a:tcPr marL="6350" marR="6350" marT="6350" marB="0" anchor="b">
                    <a:lnL>
                      <a:noFill/>
                    </a:lnL>
                    <a:lnR>
                      <a:noFill/>
                    </a:lnR>
                    <a:lnT>
                      <a:noFill/>
                    </a:lnT>
                    <a:lnB>
                      <a:noFill/>
                    </a:lnB>
                    <a:solidFill>
                      <a:srgbClr val="FEDA80"/>
                    </a:solidFill>
                  </a:tcPr>
                </a:tc>
                <a:extLst>
                  <a:ext uri="{0D108BD9-81ED-4DB2-BD59-A6C34878D82A}">
                    <a16:rowId xmlns:a16="http://schemas.microsoft.com/office/drawing/2014/main" val="3907511987"/>
                  </a:ext>
                </a:extLst>
              </a:tr>
              <a:tr h="184450">
                <a:tc>
                  <a:txBody>
                    <a:bodyPr/>
                    <a:lstStyle/>
                    <a:p>
                      <a:pPr algn="l" fontAlgn="b"/>
                      <a:r>
                        <a:rPr lang="en-IN" sz="1200" b="1" i="0" u="none" strike="noStrike" dirty="0">
                          <a:solidFill>
                            <a:srgbClr val="000000"/>
                          </a:solidFill>
                          <a:effectLst/>
                          <a:latin typeface="Calibri" panose="020F0502020204030204" pitchFamily="34" charset="0"/>
                        </a:rPr>
                        <a:t>51-56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28044</a:t>
                      </a:r>
                    </a:p>
                  </a:txBody>
                  <a:tcPr marL="6350" marR="6350" marT="6350" marB="0" anchor="b">
                    <a:lnL>
                      <a:noFill/>
                    </a:lnL>
                    <a:lnR>
                      <a:noFill/>
                    </a:lnR>
                    <a:lnT>
                      <a:noFill/>
                    </a:lnT>
                    <a:lnB>
                      <a:noFill/>
                    </a:lnB>
                    <a:solidFill>
                      <a:srgbClr val="B8D780"/>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30-35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31390</a:t>
                      </a:r>
                    </a:p>
                  </a:txBody>
                  <a:tcPr marL="6350" marR="6350" marT="6350" marB="0" anchor="b">
                    <a:lnL>
                      <a:noFill/>
                    </a:lnL>
                    <a:lnR>
                      <a:noFill/>
                    </a:lnR>
                    <a:lnT>
                      <a:noFill/>
                    </a:lnT>
                    <a:lnB>
                      <a:noFill/>
                    </a:lnB>
                    <a:solidFill>
                      <a:srgbClr val="85C87D"/>
                    </a:solidFill>
                  </a:tcPr>
                </a:tc>
                <a:extLst>
                  <a:ext uri="{0D108BD9-81ED-4DB2-BD59-A6C34878D82A}">
                    <a16:rowId xmlns:a16="http://schemas.microsoft.com/office/drawing/2014/main" val="1374050783"/>
                  </a:ext>
                </a:extLst>
              </a:tr>
              <a:tr h="184450">
                <a:tc>
                  <a:txBody>
                    <a:bodyPr/>
                    <a:lstStyle/>
                    <a:p>
                      <a:pPr algn="l" fontAlgn="b"/>
                      <a:r>
                        <a:rPr lang="en-IN" sz="1200" b="1" i="0" u="none" strike="noStrike" dirty="0">
                          <a:solidFill>
                            <a:srgbClr val="000000"/>
                          </a:solidFill>
                          <a:effectLst/>
                          <a:latin typeface="Calibri" panose="020F0502020204030204" pitchFamily="34" charset="0"/>
                        </a:rPr>
                        <a:t>56-61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26728</a:t>
                      </a:r>
                    </a:p>
                  </a:txBody>
                  <a:tcPr marL="6350" marR="6350" marT="6350" marB="0" anchor="b">
                    <a:lnL>
                      <a:noFill/>
                    </a:lnL>
                    <a:lnR>
                      <a:noFill/>
                    </a:lnR>
                    <a:lnT>
                      <a:noFill/>
                    </a:lnT>
                    <a:lnB>
                      <a:noFill/>
                    </a:lnB>
                    <a:solidFill>
                      <a:srgbClr val="FEE4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35-40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31978</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525142330"/>
                  </a:ext>
                </a:extLst>
              </a:tr>
              <a:tr h="184450">
                <a:tc>
                  <a:txBody>
                    <a:bodyPr/>
                    <a:lstStyle/>
                    <a:p>
                      <a:pPr algn="l" fontAlgn="b"/>
                      <a:r>
                        <a:rPr lang="en-IN" sz="1200" b="1" i="0" u="none" strike="noStrike" dirty="0">
                          <a:solidFill>
                            <a:srgbClr val="000000"/>
                          </a:solidFill>
                          <a:effectLst/>
                          <a:latin typeface="Calibri" panose="020F0502020204030204" pitchFamily="34" charset="0"/>
                        </a:rPr>
                        <a:t>61-66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24444</a:t>
                      </a:r>
                    </a:p>
                  </a:txBody>
                  <a:tcPr marL="6350" marR="6350" marT="6350" marB="0" anchor="b">
                    <a:lnL>
                      <a:noFill/>
                    </a:lnL>
                    <a:lnR>
                      <a:noFill/>
                    </a:lnR>
                    <a:lnT>
                      <a:noFill/>
                    </a:lnT>
                    <a:lnB>
                      <a:noFill/>
                    </a:lnB>
                    <a:solidFill>
                      <a:srgbClr val="FCC57C"/>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40-45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31840</a:t>
                      </a:r>
                    </a:p>
                  </a:txBody>
                  <a:tcPr marL="6350" marR="6350" marT="6350" marB="0" anchor="b">
                    <a:lnL>
                      <a:noFill/>
                    </a:lnL>
                    <a:lnR>
                      <a:noFill/>
                    </a:lnR>
                    <a:lnT>
                      <a:noFill/>
                    </a:lnT>
                    <a:lnB>
                      <a:noFill/>
                    </a:lnB>
                    <a:solidFill>
                      <a:srgbClr val="6BC17C"/>
                    </a:solidFill>
                  </a:tcPr>
                </a:tc>
                <a:extLst>
                  <a:ext uri="{0D108BD9-81ED-4DB2-BD59-A6C34878D82A}">
                    <a16:rowId xmlns:a16="http://schemas.microsoft.com/office/drawing/2014/main" val="985860886"/>
                  </a:ext>
                </a:extLst>
              </a:tr>
              <a:tr h="184450">
                <a:tc>
                  <a:txBody>
                    <a:bodyPr/>
                    <a:lstStyle/>
                    <a:p>
                      <a:pPr algn="l" fontAlgn="b"/>
                      <a:r>
                        <a:rPr lang="en-IN" sz="1200" b="1" i="0" u="none" strike="noStrike" dirty="0">
                          <a:solidFill>
                            <a:srgbClr val="000000"/>
                          </a:solidFill>
                          <a:effectLst/>
                          <a:latin typeface="Calibri" panose="020F0502020204030204" pitchFamily="34" charset="0"/>
                        </a:rPr>
                        <a:t>66-71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17704</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45-50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12191</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811238285"/>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741637017"/>
              </p:ext>
            </p:extLst>
          </p:nvPr>
        </p:nvGraphicFramePr>
        <p:xfrm>
          <a:off x="285172" y="2974875"/>
          <a:ext cx="5598391" cy="3784600"/>
        </p:xfrm>
        <a:graphic>
          <a:graphicData uri="http://schemas.openxmlformats.org/drawingml/2006/table">
            <a:tbl>
              <a:tblPr/>
              <a:tblGrid>
                <a:gridCol w="2708900">
                  <a:extLst>
                    <a:ext uri="{9D8B030D-6E8A-4147-A177-3AD203B41FA5}">
                      <a16:colId xmlns:a16="http://schemas.microsoft.com/office/drawing/2014/main" val="2194439106"/>
                    </a:ext>
                  </a:extLst>
                </a:gridCol>
                <a:gridCol w="2889491">
                  <a:extLst>
                    <a:ext uri="{9D8B030D-6E8A-4147-A177-3AD203B41FA5}">
                      <a16:colId xmlns:a16="http://schemas.microsoft.com/office/drawing/2014/main" val="1482819757"/>
                    </a:ext>
                  </a:extLst>
                </a:gridCol>
              </a:tblGrid>
              <a:tr h="184150">
                <a:tc>
                  <a:txBody>
                    <a:bodyPr/>
                    <a:lstStyle/>
                    <a:p>
                      <a:pPr algn="l" fontAlgn="b"/>
                      <a:r>
                        <a:rPr lang="en-IN" sz="1200" b="1" i="0" u="none" strike="noStrike" dirty="0">
                          <a:solidFill>
                            <a:srgbClr val="000000"/>
                          </a:solidFill>
                          <a:effectLst/>
                          <a:latin typeface="Calibri" panose="020F0502020204030204" pitchFamily="34" charset="0"/>
                        </a:rPr>
                        <a:t>Occupation</a:t>
                      </a:r>
                    </a:p>
                  </a:txBody>
                  <a:tcPr marL="6350" marR="6350" marT="6350" marB="0" anchor="b">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Median of Annuity</a:t>
                      </a:r>
                    </a:p>
                  </a:txBody>
                  <a:tcPr marL="6350" marR="6350" marT="6350" marB="0" anchor="b">
                    <a:lnL>
                      <a:noFill/>
                    </a:lnL>
                    <a:lnR>
                      <a:noFill/>
                    </a:lnR>
                    <a:lnT>
                      <a:noFill/>
                    </a:lnT>
                    <a:lnB>
                      <a:noFill/>
                    </a:lnB>
                    <a:solidFill>
                      <a:srgbClr val="BDD7EE"/>
                    </a:solidFill>
                  </a:tcPr>
                </a:tc>
                <a:extLst>
                  <a:ext uri="{0D108BD9-81ED-4DB2-BD59-A6C34878D82A}">
                    <a16:rowId xmlns:a16="http://schemas.microsoft.com/office/drawing/2014/main" val="3144637186"/>
                  </a:ext>
                </a:extLst>
              </a:tr>
              <a:tr h="184150">
                <a:tc>
                  <a:txBody>
                    <a:bodyPr/>
                    <a:lstStyle/>
                    <a:p>
                      <a:pPr algn="l" fontAlgn="b"/>
                      <a:r>
                        <a:rPr lang="en-IN" sz="1200" b="1" i="0" u="none" strike="noStrike" dirty="0">
                          <a:solidFill>
                            <a:srgbClr val="000000"/>
                          </a:solidFill>
                          <a:effectLst/>
                          <a:latin typeface="Calibri" panose="020F0502020204030204" pitchFamily="34" charset="0"/>
                        </a:rPr>
                        <a:t>Accountants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28570.5</a:t>
                      </a:r>
                    </a:p>
                  </a:txBody>
                  <a:tcPr marL="6350" marR="6350" marT="6350" marB="0" anchor="b">
                    <a:lnL>
                      <a:noFill/>
                    </a:lnL>
                    <a:lnR>
                      <a:noFill/>
                    </a:lnR>
                    <a:lnT>
                      <a:noFill/>
                    </a:lnT>
                    <a:lnB>
                      <a:noFill/>
                    </a:lnB>
                    <a:solidFill>
                      <a:srgbClr val="A8D27F"/>
                    </a:solidFill>
                  </a:tcPr>
                </a:tc>
                <a:extLst>
                  <a:ext uri="{0D108BD9-81ED-4DB2-BD59-A6C34878D82A}">
                    <a16:rowId xmlns:a16="http://schemas.microsoft.com/office/drawing/2014/main" val="1541870292"/>
                  </a:ext>
                </a:extLst>
              </a:tr>
              <a:tr h="184150">
                <a:tc>
                  <a:txBody>
                    <a:bodyPr/>
                    <a:lstStyle/>
                    <a:p>
                      <a:pPr algn="l" fontAlgn="b"/>
                      <a:r>
                        <a:rPr lang="en-IN" sz="1200" b="1" i="0" u="none" strike="noStrike" dirty="0">
                          <a:solidFill>
                            <a:srgbClr val="000000"/>
                          </a:solidFill>
                          <a:effectLst/>
                          <a:latin typeface="Calibri" panose="020F0502020204030204" pitchFamily="34" charset="0"/>
                        </a:rPr>
                        <a:t>Cleaning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21672</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995598111"/>
                  </a:ext>
                </a:extLst>
              </a:tr>
              <a:tr h="184150">
                <a:tc>
                  <a:txBody>
                    <a:bodyPr/>
                    <a:lstStyle/>
                    <a:p>
                      <a:pPr algn="l" fontAlgn="b"/>
                      <a:r>
                        <a:rPr lang="en-IN" sz="1200" b="1" i="0" u="none" strike="noStrike" dirty="0">
                          <a:solidFill>
                            <a:srgbClr val="000000"/>
                          </a:solidFill>
                          <a:effectLst/>
                          <a:latin typeface="Calibri" panose="020F0502020204030204" pitchFamily="34" charset="0"/>
                        </a:rPr>
                        <a:t>Cooking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23089.5</a:t>
                      </a:r>
                    </a:p>
                  </a:txBody>
                  <a:tcPr marL="6350" marR="6350" marT="6350" marB="0" anchor="b">
                    <a:lnL>
                      <a:noFill/>
                    </a:lnL>
                    <a:lnR>
                      <a:noFill/>
                    </a:lnR>
                    <a:lnT>
                      <a:noFill/>
                    </a:lnT>
                    <a:lnB>
                      <a:noFill/>
                    </a:lnB>
                    <a:solidFill>
                      <a:srgbClr val="FBA476"/>
                    </a:solidFill>
                  </a:tcPr>
                </a:tc>
                <a:extLst>
                  <a:ext uri="{0D108BD9-81ED-4DB2-BD59-A6C34878D82A}">
                    <a16:rowId xmlns:a16="http://schemas.microsoft.com/office/drawing/2014/main" val="2102151449"/>
                  </a:ext>
                </a:extLst>
              </a:tr>
              <a:tr h="184150">
                <a:tc>
                  <a:txBody>
                    <a:bodyPr/>
                    <a:lstStyle/>
                    <a:p>
                      <a:pPr algn="l" fontAlgn="b"/>
                      <a:r>
                        <a:rPr lang="en-IN" sz="1200" b="1" i="0" u="none" strike="noStrike" dirty="0">
                          <a:solidFill>
                            <a:srgbClr val="000000"/>
                          </a:solidFill>
                          <a:effectLst/>
                          <a:latin typeface="Calibri" panose="020F0502020204030204" pitchFamily="34" charset="0"/>
                        </a:rPr>
                        <a:t>Core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25969.5</a:t>
                      </a:r>
                    </a:p>
                  </a:txBody>
                  <a:tcPr marL="6350" marR="6350" marT="6350" marB="0" anchor="b">
                    <a:lnL>
                      <a:noFill/>
                    </a:lnL>
                    <a:lnR>
                      <a:noFill/>
                    </a:lnR>
                    <a:lnT>
                      <a:noFill/>
                    </a:lnT>
                    <a:lnB>
                      <a:noFill/>
                    </a:lnB>
                    <a:solidFill>
                      <a:srgbClr val="E4E383"/>
                    </a:solidFill>
                  </a:tcPr>
                </a:tc>
                <a:extLst>
                  <a:ext uri="{0D108BD9-81ED-4DB2-BD59-A6C34878D82A}">
                    <a16:rowId xmlns:a16="http://schemas.microsoft.com/office/drawing/2014/main" val="1776503169"/>
                  </a:ext>
                </a:extLst>
              </a:tr>
              <a:tr h="184150">
                <a:tc>
                  <a:txBody>
                    <a:bodyPr/>
                    <a:lstStyle/>
                    <a:p>
                      <a:pPr algn="l" fontAlgn="b"/>
                      <a:r>
                        <a:rPr lang="en-IN" sz="1200" b="1" i="0" u="none" strike="noStrike" dirty="0">
                          <a:solidFill>
                            <a:srgbClr val="000000"/>
                          </a:solidFill>
                          <a:effectLst/>
                          <a:latin typeface="Calibri" panose="020F0502020204030204" pitchFamily="34" charset="0"/>
                        </a:rPr>
                        <a:t>Drivers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27540</a:t>
                      </a:r>
                    </a:p>
                  </a:txBody>
                  <a:tcPr marL="6350" marR="6350" marT="6350" marB="0" anchor="b">
                    <a:lnL>
                      <a:noFill/>
                    </a:lnL>
                    <a:lnR>
                      <a:noFill/>
                    </a:lnR>
                    <a:lnT>
                      <a:noFill/>
                    </a:lnT>
                    <a:lnB>
                      <a:noFill/>
                    </a:lnB>
                    <a:solidFill>
                      <a:srgbClr val="C0D981"/>
                    </a:solidFill>
                  </a:tcPr>
                </a:tc>
                <a:extLst>
                  <a:ext uri="{0D108BD9-81ED-4DB2-BD59-A6C34878D82A}">
                    <a16:rowId xmlns:a16="http://schemas.microsoft.com/office/drawing/2014/main" val="2655730732"/>
                  </a:ext>
                </a:extLst>
              </a:tr>
              <a:tr h="184150">
                <a:tc>
                  <a:txBody>
                    <a:bodyPr/>
                    <a:lstStyle/>
                    <a:p>
                      <a:pPr algn="l" fontAlgn="b"/>
                      <a:r>
                        <a:rPr lang="en-IN" sz="1200" b="1" i="0" u="none" strike="noStrike" dirty="0">
                          <a:solidFill>
                            <a:srgbClr val="000000"/>
                          </a:solidFill>
                          <a:effectLst/>
                          <a:latin typeface="Calibri" panose="020F0502020204030204" pitchFamily="34" charset="0"/>
                        </a:rPr>
                        <a:t>High skill tech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27427.5</a:t>
                      </a:r>
                    </a:p>
                  </a:txBody>
                  <a:tcPr marL="6350" marR="6350" marT="6350" marB="0" anchor="b">
                    <a:lnL>
                      <a:noFill/>
                    </a:lnL>
                    <a:lnR>
                      <a:noFill/>
                    </a:lnR>
                    <a:lnT>
                      <a:noFill/>
                    </a:lnT>
                    <a:lnB>
                      <a:noFill/>
                    </a:lnB>
                    <a:solidFill>
                      <a:srgbClr val="C2DA81"/>
                    </a:solidFill>
                  </a:tcPr>
                </a:tc>
                <a:extLst>
                  <a:ext uri="{0D108BD9-81ED-4DB2-BD59-A6C34878D82A}">
                    <a16:rowId xmlns:a16="http://schemas.microsoft.com/office/drawing/2014/main" val="801526448"/>
                  </a:ext>
                </a:extLst>
              </a:tr>
              <a:tr h="184150">
                <a:tc>
                  <a:txBody>
                    <a:bodyPr/>
                    <a:lstStyle/>
                    <a:p>
                      <a:pPr algn="l" fontAlgn="b"/>
                      <a:r>
                        <a:rPr lang="en-IN" sz="1200" b="1" i="0" u="none" strike="noStrike" dirty="0">
                          <a:solidFill>
                            <a:srgbClr val="000000"/>
                          </a:solidFill>
                          <a:effectLst/>
                          <a:latin typeface="Calibri" panose="020F0502020204030204" pitchFamily="34" charset="0"/>
                        </a:rPr>
                        <a:t>HR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25375.5</a:t>
                      </a:r>
                    </a:p>
                  </a:txBody>
                  <a:tcPr marL="6350" marR="6350" marT="6350" marB="0" anchor="b">
                    <a:lnL>
                      <a:noFill/>
                    </a:lnL>
                    <a:lnR>
                      <a:noFill/>
                    </a:lnR>
                    <a:lnT>
                      <a:noFill/>
                    </a:lnT>
                    <a:lnB>
                      <a:noFill/>
                    </a:lnB>
                    <a:solidFill>
                      <a:srgbClr val="F1E784"/>
                    </a:solidFill>
                  </a:tcPr>
                </a:tc>
                <a:extLst>
                  <a:ext uri="{0D108BD9-81ED-4DB2-BD59-A6C34878D82A}">
                    <a16:rowId xmlns:a16="http://schemas.microsoft.com/office/drawing/2014/main" val="3165073414"/>
                  </a:ext>
                </a:extLst>
              </a:tr>
              <a:tr h="184150">
                <a:tc>
                  <a:txBody>
                    <a:bodyPr/>
                    <a:lstStyle/>
                    <a:p>
                      <a:pPr algn="l" fontAlgn="b"/>
                      <a:r>
                        <a:rPr lang="en-IN" sz="1200" b="1" i="0" u="none" strike="noStrike" dirty="0">
                          <a:solidFill>
                            <a:srgbClr val="000000"/>
                          </a:solidFill>
                          <a:effectLst/>
                          <a:latin typeface="Calibri" panose="020F0502020204030204" pitchFamily="34" charset="0"/>
                        </a:rPr>
                        <a:t>IT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26896.5</a:t>
                      </a:r>
                    </a:p>
                  </a:txBody>
                  <a:tcPr marL="6350" marR="6350" marT="6350" marB="0" anchor="b">
                    <a:lnL>
                      <a:noFill/>
                    </a:lnL>
                    <a:lnR>
                      <a:noFill/>
                    </a:lnR>
                    <a:lnT>
                      <a:noFill/>
                    </a:lnT>
                    <a:lnB>
                      <a:noFill/>
                    </a:lnB>
                    <a:solidFill>
                      <a:srgbClr val="CEDD82"/>
                    </a:solidFill>
                  </a:tcPr>
                </a:tc>
                <a:extLst>
                  <a:ext uri="{0D108BD9-81ED-4DB2-BD59-A6C34878D82A}">
                    <a16:rowId xmlns:a16="http://schemas.microsoft.com/office/drawing/2014/main" val="3175172039"/>
                  </a:ext>
                </a:extLst>
              </a:tr>
              <a:tr h="184150">
                <a:tc>
                  <a:txBody>
                    <a:bodyPr/>
                    <a:lstStyle/>
                    <a:p>
                      <a:pPr algn="l" fontAlgn="b"/>
                      <a:r>
                        <a:rPr lang="en-IN" sz="1200" b="1" i="0" u="none" strike="noStrike" dirty="0">
                          <a:solidFill>
                            <a:srgbClr val="000000"/>
                          </a:solidFill>
                          <a:effectLst/>
                          <a:latin typeface="Calibri" panose="020F0502020204030204" pitchFamily="34" charset="0"/>
                        </a:rPr>
                        <a:t>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24750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80384273"/>
                  </a:ext>
                </a:extLst>
              </a:tr>
              <a:tr h="184150">
                <a:tc>
                  <a:txBody>
                    <a:bodyPr/>
                    <a:lstStyle/>
                    <a:p>
                      <a:pPr algn="l" fontAlgn="b"/>
                      <a:r>
                        <a:rPr lang="en-IN" sz="1200" b="1" i="0" u="none" strike="noStrike" dirty="0">
                          <a:solidFill>
                            <a:srgbClr val="000000"/>
                          </a:solidFill>
                          <a:effectLst/>
                          <a:latin typeface="Calibri" panose="020F0502020204030204" pitchFamily="34" charset="0"/>
                        </a:rPr>
                        <a:t>Low-skill 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21865.5</a:t>
                      </a:r>
                    </a:p>
                  </a:txBody>
                  <a:tcPr marL="6350" marR="6350" marT="6350" marB="0" anchor="b">
                    <a:lnL>
                      <a:noFill/>
                    </a:lnL>
                    <a:lnR>
                      <a:noFill/>
                    </a:lnR>
                    <a:lnT>
                      <a:noFill/>
                    </a:lnT>
                    <a:lnB>
                      <a:noFill/>
                    </a:lnB>
                    <a:solidFill>
                      <a:srgbClr val="F8716C"/>
                    </a:solidFill>
                  </a:tcPr>
                </a:tc>
                <a:extLst>
                  <a:ext uri="{0D108BD9-81ED-4DB2-BD59-A6C34878D82A}">
                    <a16:rowId xmlns:a16="http://schemas.microsoft.com/office/drawing/2014/main" val="1223679328"/>
                  </a:ext>
                </a:extLst>
              </a:tr>
              <a:tr h="184150">
                <a:tc>
                  <a:txBody>
                    <a:bodyPr/>
                    <a:lstStyle/>
                    <a:p>
                      <a:pPr algn="l" fontAlgn="b"/>
                      <a:r>
                        <a:rPr lang="en-IN" sz="1200" b="1" i="0" u="none" strike="noStrike" dirty="0">
                          <a:solidFill>
                            <a:srgbClr val="000000"/>
                          </a:solidFill>
                          <a:effectLst/>
                          <a:latin typeface="Calibri" panose="020F0502020204030204" pitchFamily="34" charset="0"/>
                        </a:rPr>
                        <a:t>Managers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31576.5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875923796"/>
                  </a:ext>
                </a:extLst>
              </a:tr>
              <a:tr h="184150">
                <a:tc>
                  <a:txBody>
                    <a:bodyPr/>
                    <a:lstStyle/>
                    <a:p>
                      <a:pPr algn="l" fontAlgn="b"/>
                      <a:r>
                        <a:rPr lang="en-IN" sz="1200" b="1" i="0" u="none" strike="noStrike" dirty="0">
                          <a:solidFill>
                            <a:srgbClr val="000000"/>
                          </a:solidFill>
                          <a:effectLst/>
                          <a:latin typeface="Calibri" panose="020F0502020204030204" pitchFamily="34" charset="0"/>
                        </a:rPr>
                        <a:t>Medicine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23773.5</a:t>
                      </a:r>
                    </a:p>
                  </a:txBody>
                  <a:tcPr marL="6350" marR="6350" marT="6350" marB="0" anchor="b">
                    <a:lnL>
                      <a:noFill/>
                    </a:lnL>
                    <a:lnR>
                      <a:noFill/>
                    </a:lnR>
                    <a:lnT>
                      <a:noFill/>
                    </a:lnT>
                    <a:lnB>
                      <a:noFill/>
                    </a:lnB>
                    <a:solidFill>
                      <a:srgbClr val="FCC17C"/>
                    </a:solidFill>
                  </a:tcPr>
                </a:tc>
                <a:extLst>
                  <a:ext uri="{0D108BD9-81ED-4DB2-BD59-A6C34878D82A}">
                    <a16:rowId xmlns:a16="http://schemas.microsoft.com/office/drawing/2014/main" val="4032384554"/>
                  </a:ext>
                </a:extLst>
              </a:tr>
              <a:tr h="184150">
                <a:tc>
                  <a:txBody>
                    <a:bodyPr/>
                    <a:lstStyle/>
                    <a:p>
                      <a:pPr algn="l" fontAlgn="b"/>
                      <a:r>
                        <a:rPr lang="en-IN" sz="1200" b="1" i="0" u="none" strike="noStrike" dirty="0">
                          <a:solidFill>
                            <a:srgbClr val="000000"/>
                          </a:solidFill>
                          <a:effectLst/>
                          <a:latin typeface="Calibri" panose="020F0502020204030204" pitchFamily="34" charset="0"/>
                        </a:rPr>
                        <a:t>Private service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26316</a:t>
                      </a:r>
                    </a:p>
                  </a:txBody>
                  <a:tcPr marL="6350" marR="6350" marT="6350" marB="0" anchor="b">
                    <a:lnL>
                      <a:noFill/>
                    </a:lnL>
                    <a:lnR>
                      <a:noFill/>
                    </a:lnR>
                    <a:lnT>
                      <a:noFill/>
                    </a:lnT>
                    <a:lnB>
                      <a:noFill/>
                    </a:lnB>
                    <a:solidFill>
                      <a:srgbClr val="DCE182"/>
                    </a:solidFill>
                  </a:tcPr>
                </a:tc>
                <a:extLst>
                  <a:ext uri="{0D108BD9-81ED-4DB2-BD59-A6C34878D82A}">
                    <a16:rowId xmlns:a16="http://schemas.microsoft.com/office/drawing/2014/main" val="1194614197"/>
                  </a:ext>
                </a:extLst>
              </a:tr>
              <a:tr h="184150">
                <a:tc>
                  <a:txBody>
                    <a:bodyPr/>
                    <a:lstStyle/>
                    <a:p>
                      <a:pPr algn="l" fontAlgn="b"/>
                      <a:r>
                        <a:rPr lang="en-IN" sz="1200" b="1" i="0" u="none" strike="noStrike" dirty="0">
                          <a:solidFill>
                            <a:srgbClr val="000000"/>
                          </a:solidFill>
                          <a:effectLst/>
                          <a:latin typeface="Calibri" panose="020F0502020204030204" pitchFamily="34" charset="0"/>
                        </a:rPr>
                        <a:t>Realty agents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27882</a:t>
                      </a:r>
                    </a:p>
                  </a:txBody>
                  <a:tcPr marL="6350" marR="6350" marT="6350" marB="0" anchor="b">
                    <a:lnL>
                      <a:noFill/>
                    </a:lnL>
                    <a:lnR>
                      <a:noFill/>
                    </a:lnR>
                    <a:lnT>
                      <a:noFill/>
                    </a:lnT>
                    <a:lnB>
                      <a:noFill/>
                    </a:lnB>
                    <a:solidFill>
                      <a:srgbClr val="B8D780"/>
                    </a:solidFill>
                  </a:tcPr>
                </a:tc>
                <a:extLst>
                  <a:ext uri="{0D108BD9-81ED-4DB2-BD59-A6C34878D82A}">
                    <a16:rowId xmlns:a16="http://schemas.microsoft.com/office/drawing/2014/main" val="3028034165"/>
                  </a:ext>
                </a:extLst>
              </a:tr>
              <a:tr h="184150">
                <a:tc>
                  <a:txBody>
                    <a:bodyPr/>
                    <a:lstStyle/>
                    <a:p>
                      <a:pPr algn="l" fontAlgn="b"/>
                      <a:r>
                        <a:rPr lang="en-IN" sz="1200" b="1" i="0" u="none" strike="noStrike" dirty="0">
                          <a:solidFill>
                            <a:srgbClr val="000000"/>
                          </a:solidFill>
                          <a:effectLst/>
                          <a:latin typeface="Calibri" panose="020F0502020204030204" pitchFamily="34" charset="0"/>
                        </a:rPr>
                        <a:t>Sales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24435</a:t>
                      </a:r>
                    </a:p>
                  </a:txBody>
                  <a:tcPr marL="6350" marR="6350" marT="6350" marB="0" anchor="b">
                    <a:lnL>
                      <a:noFill/>
                    </a:lnL>
                    <a:lnR>
                      <a:noFill/>
                    </a:lnR>
                    <a:lnT>
                      <a:noFill/>
                    </a:lnT>
                    <a:lnB>
                      <a:noFill/>
                    </a:lnB>
                    <a:solidFill>
                      <a:srgbClr val="FEDD81"/>
                    </a:solidFill>
                  </a:tcPr>
                </a:tc>
                <a:extLst>
                  <a:ext uri="{0D108BD9-81ED-4DB2-BD59-A6C34878D82A}">
                    <a16:rowId xmlns:a16="http://schemas.microsoft.com/office/drawing/2014/main" val="1381978876"/>
                  </a:ext>
                </a:extLst>
              </a:tr>
              <a:tr h="184150">
                <a:tc>
                  <a:txBody>
                    <a:bodyPr/>
                    <a:lstStyle/>
                    <a:p>
                      <a:pPr algn="l" fontAlgn="b"/>
                      <a:r>
                        <a:rPr lang="en-IN" sz="1200" b="1" i="0" u="none" strike="noStrike" dirty="0">
                          <a:solidFill>
                            <a:srgbClr val="000000"/>
                          </a:solidFill>
                          <a:effectLst/>
                          <a:latin typeface="Calibri" panose="020F0502020204030204" pitchFamily="34" charset="0"/>
                        </a:rPr>
                        <a:t>Secretaries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22034.25</a:t>
                      </a:r>
                    </a:p>
                  </a:txBody>
                  <a:tcPr marL="6350" marR="6350" marT="6350" marB="0" anchor="b">
                    <a:lnL>
                      <a:noFill/>
                    </a:lnL>
                    <a:lnR>
                      <a:noFill/>
                    </a:lnR>
                    <a:lnT>
                      <a:noFill/>
                    </a:lnT>
                    <a:lnB>
                      <a:noFill/>
                    </a:lnB>
                    <a:solidFill>
                      <a:srgbClr val="F8786D"/>
                    </a:solidFill>
                  </a:tcPr>
                </a:tc>
                <a:extLst>
                  <a:ext uri="{0D108BD9-81ED-4DB2-BD59-A6C34878D82A}">
                    <a16:rowId xmlns:a16="http://schemas.microsoft.com/office/drawing/2014/main" val="4268945063"/>
                  </a:ext>
                </a:extLst>
              </a:tr>
              <a:tr h="184150">
                <a:tc>
                  <a:txBody>
                    <a:bodyPr/>
                    <a:lstStyle/>
                    <a:p>
                      <a:pPr algn="l" fontAlgn="b"/>
                      <a:r>
                        <a:rPr lang="en-IN" sz="1200" b="1" i="0" u="none" strike="noStrike" dirty="0">
                          <a:solidFill>
                            <a:srgbClr val="000000"/>
                          </a:solidFill>
                          <a:effectLst/>
                          <a:latin typeface="Calibri" panose="020F0502020204030204" pitchFamily="34" charset="0"/>
                        </a:rPr>
                        <a:t>Security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23980.5</a:t>
                      </a:r>
                    </a:p>
                  </a:txBody>
                  <a:tcPr marL="6350" marR="6350" marT="6350" marB="0" anchor="b">
                    <a:lnL>
                      <a:noFill/>
                    </a:lnL>
                    <a:lnR>
                      <a:noFill/>
                    </a:lnR>
                    <a:lnT>
                      <a:noFill/>
                    </a:lnT>
                    <a:lnB>
                      <a:noFill/>
                    </a:lnB>
                    <a:solidFill>
                      <a:srgbClr val="FDCA7D"/>
                    </a:solidFill>
                  </a:tcPr>
                </a:tc>
                <a:extLst>
                  <a:ext uri="{0D108BD9-81ED-4DB2-BD59-A6C34878D82A}">
                    <a16:rowId xmlns:a16="http://schemas.microsoft.com/office/drawing/2014/main" val="2802911576"/>
                  </a:ext>
                </a:extLst>
              </a:tr>
              <a:tr h="184150">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21775.5</a:t>
                      </a:r>
                    </a:p>
                  </a:txBody>
                  <a:tcPr marL="6350" marR="6350" marT="6350" marB="0" anchor="b">
                    <a:lnL>
                      <a:noFill/>
                    </a:lnL>
                    <a:lnR>
                      <a:noFill/>
                    </a:lnR>
                    <a:lnT>
                      <a:noFill/>
                    </a:lnT>
                    <a:lnB>
                      <a:noFill/>
                    </a:lnB>
                    <a:solidFill>
                      <a:srgbClr val="F86D6B"/>
                    </a:solidFill>
                  </a:tcPr>
                </a:tc>
                <a:extLst>
                  <a:ext uri="{0D108BD9-81ED-4DB2-BD59-A6C34878D82A}">
                    <a16:rowId xmlns:a16="http://schemas.microsoft.com/office/drawing/2014/main" val="3914306635"/>
                  </a:ext>
                </a:extLst>
              </a:tr>
              <a:tr h="184150">
                <a:tc>
                  <a:txBody>
                    <a:bodyPr/>
                    <a:lstStyle/>
                    <a:p>
                      <a:pPr algn="l" fontAlgn="b"/>
                      <a:r>
                        <a:rPr lang="en-IN" sz="1200" b="1" i="0" u="none" strike="noStrike" dirty="0">
                          <a:solidFill>
                            <a:srgbClr val="000000"/>
                          </a:solidFill>
                          <a:effectLst/>
                          <a:latin typeface="Calibri" panose="020F0502020204030204" pitchFamily="34" charset="0"/>
                        </a:rPr>
                        <a:t>Waiters/barmen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23114.25</a:t>
                      </a:r>
                    </a:p>
                  </a:txBody>
                  <a:tcPr marL="6350" marR="6350" marT="6350" marB="0" anchor="b">
                    <a:lnL>
                      <a:noFill/>
                    </a:lnL>
                    <a:lnR>
                      <a:noFill/>
                    </a:lnR>
                    <a:lnT>
                      <a:noFill/>
                    </a:lnT>
                    <a:lnB>
                      <a:noFill/>
                    </a:lnB>
                    <a:solidFill>
                      <a:srgbClr val="FBA576"/>
                    </a:solidFill>
                  </a:tcPr>
                </a:tc>
                <a:extLst>
                  <a:ext uri="{0D108BD9-81ED-4DB2-BD59-A6C34878D82A}">
                    <a16:rowId xmlns:a16="http://schemas.microsoft.com/office/drawing/2014/main" val="3597603541"/>
                  </a:ext>
                </a:extLst>
              </a:tr>
            </a:tbl>
          </a:graphicData>
        </a:graphic>
      </p:graphicFrame>
      <p:sp>
        <p:nvSpPr>
          <p:cNvPr id="6" name="TextBox 5"/>
          <p:cNvSpPr txBox="1"/>
          <p:nvPr/>
        </p:nvSpPr>
        <p:spPr>
          <a:xfrm>
            <a:off x="6423890" y="1513091"/>
            <a:ext cx="5227782" cy="3831818"/>
          </a:xfrm>
          <a:prstGeom prst="rect">
            <a:avLst/>
          </a:prstGeom>
          <a:solidFill>
            <a:schemeClr val="bg1">
              <a:alpha val="75000"/>
            </a:schemeClr>
          </a:solidFill>
          <a:ln>
            <a:noFill/>
          </a:ln>
        </p:spPr>
        <p:txBody>
          <a:bodyPr wrap="square" rtlCol="0">
            <a:spAutoFit/>
          </a:bodyPr>
          <a:lstStyle/>
          <a:p>
            <a:pPr algn="just">
              <a:lnSpc>
                <a:spcPct val="150000"/>
              </a:lnSpc>
            </a:pPr>
            <a:r>
              <a:rPr lang="en-IN" b="1" dirty="0">
                <a:solidFill>
                  <a:schemeClr val="accent4">
                    <a:lumMod val="50000"/>
                  </a:schemeClr>
                </a:solidFill>
              </a:rPr>
              <a:t>Insights</a:t>
            </a:r>
            <a:r>
              <a:rPr lang="en-IN" b="1" dirty="0" smtClean="0">
                <a:solidFill>
                  <a:schemeClr val="accent4">
                    <a:lumMod val="50000"/>
                  </a:schemeClr>
                </a:solidFill>
              </a:rPr>
              <a:t>:</a:t>
            </a:r>
            <a:endParaRPr lang="en-IN" dirty="0" smtClean="0"/>
          </a:p>
          <a:p>
            <a:pPr marL="342900" indent="-342900" algn="just">
              <a:lnSpc>
                <a:spcPct val="150000"/>
              </a:lnSpc>
              <a:buFont typeface="Times New Roman" panose="02020603050405020304" pitchFamily="18" charset="0"/>
              <a:buChar char="⁎"/>
            </a:pPr>
            <a:r>
              <a:rPr lang="en-IN" dirty="0" smtClean="0"/>
              <a:t>AMT_ANNUITY is the loan annuity which means it is a fixed amount to be repaid to the lender in instalments.</a:t>
            </a:r>
          </a:p>
          <a:p>
            <a:pPr marL="342900" indent="-342900" algn="just">
              <a:lnSpc>
                <a:spcPct val="150000"/>
              </a:lnSpc>
              <a:buFont typeface="Times New Roman" panose="02020603050405020304" pitchFamily="18" charset="0"/>
              <a:buChar char="⁎"/>
            </a:pPr>
            <a:r>
              <a:rPr lang="en-IN" dirty="0" smtClean="0"/>
              <a:t>Annuity depends directly on loan credit. As the credit of the loan increases, the annuity also increases.</a:t>
            </a:r>
          </a:p>
          <a:p>
            <a:pPr marL="342900" indent="-342900" algn="just">
              <a:lnSpc>
                <a:spcPct val="150000"/>
              </a:lnSpc>
              <a:buFont typeface="Times New Roman" panose="02020603050405020304" pitchFamily="18" charset="0"/>
              <a:buChar char="⁎"/>
            </a:pPr>
            <a:r>
              <a:rPr lang="en-IN" dirty="0" smtClean="0"/>
              <a:t>So if the credit is high, the repayment in instalments is also high.</a:t>
            </a:r>
          </a:p>
        </p:txBody>
      </p:sp>
    </p:spTree>
    <p:extLst>
      <p:ext uri="{BB962C8B-B14F-4D97-AF65-F5344CB8AC3E}">
        <p14:creationId xmlns:p14="http://schemas.microsoft.com/office/powerpoint/2010/main" val="70861604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5" name="Rectangle 4"/>
          <p:cNvSpPr/>
          <p:nvPr/>
        </p:nvSpPr>
        <p:spPr>
          <a:xfrm>
            <a:off x="466436" y="293692"/>
            <a:ext cx="11259127" cy="1342034"/>
          </a:xfrm>
          <a:prstGeom prst="rect">
            <a:avLst/>
          </a:prstGeom>
          <a:solidFill>
            <a:schemeClr val="bg1">
              <a:alpha val="75000"/>
            </a:schemeClr>
          </a:solidFill>
        </p:spPr>
        <p:txBody>
          <a:bodyPr wrap="square">
            <a:spAutoFit/>
          </a:bodyPr>
          <a:lstStyle/>
          <a:p>
            <a:pPr algn="just">
              <a:lnSpc>
                <a:spcPct val="150000"/>
              </a:lnSpc>
            </a:pPr>
            <a:r>
              <a:rPr lang="en-IN" sz="2000" b="1" dirty="0" smtClean="0">
                <a:solidFill>
                  <a:schemeClr val="accent4">
                    <a:lumMod val="50000"/>
                  </a:schemeClr>
                </a:solidFill>
              </a:rPr>
              <a:t>iii. </a:t>
            </a:r>
            <a:r>
              <a:rPr lang="en-IN" sz="2000" b="1" dirty="0">
                <a:solidFill>
                  <a:schemeClr val="accent4">
                    <a:lumMod val="50000"/>
                  </a:schemeClr>
                </a:solidFill>
              </a:rPr>
              <a:t>B</a:t>
            </a:r>
            <a:r>
              <a:rPr lang="en-IN" sz="2000" b="1" dirty="0" smtClean="0">
                <a:solidFill>
                  <a:schemeClr val="accent4">
                    <a:lumMod val="50000"/>
                  </a:schemeClr>
                </a:solidFill>
              </a:rPr>
              <a:t>ivariate </a:t>
            </a:r>
            <a:r>
              <a:rPr lang="en-IN" sz="2000" b="1" dirty="0">
                <a:solidFill>
                  <a:schemeClr val="accent4">
                    <a:lumMod val="50000"/>
                  </a:schemeClr>
                </a:solidFill>
              </a:rPr>
              <a:t>Analysis: </a:t>
            </a:r>
            <a:r>
              <a:rPr lang="en-US" dirty="0"/>
              <a:t>In B</a:t>
            </a:r>
            <a:r>
              <a:rPr lang="en-US" dirty="0" smtClean="0"/>
              <a:t>ivariate </a:t>
            </a:r>
            <a:r>
              <a:rPr lang="en-US" dirty="0"/>
              <a:t>analysis, Bivariate data involves two different variables, and the analysis of this type of data focuses on understanding the relationship or association between these two variables</a:t>
            </a:r>
            <a:r>
              <a:rPr lang="en-US" dirty="0" smtClean="0"/>
              <a:t>. Create heatmaps </a:t>
            </a:r>
            <a:r>
              <a:rPr lang="en-US" dirty="0"/>
              <a:t>to visualize the relationships between variables and the target variable.</a:t>
            </a:r>
          </a:p>
        </p:txBody>
      </p:sp>
      <p:sp>
        <p:nvSpPr>
          <p:cNvPr id="6" name="TextBox 5"/>
          <p:cNvSpPr txBox="1"/>
          <p:nvPr/>
        </p:nvSpPr>
        <p:spPr>
          <a:xfrm>
            <a:off x="3846943" y="1776203"/>
            <a:ext cx="4193311" cy="369332"/>
          </a:xfrm>
          <a:prstGeom prst="rect">
            <a:avLst/>
          </a:prstGeom>
          <a:solidFill>
            <a:schemeClr val="bg1">
              <a:alpha val="75000"/>
            </a:schemeClr>
          </a:solidFill>
          <a:ln>
            <a:noFill/>
          </a:ln>
        </p:spPr>
        <p:txBody>
          <a:bodyPr wrap="square" rtlCol="0">
            <a:spAutoFit/>
          </a:bodyPr>
          <a:lstStyle/>
          <a:p>
            <a:r>
              <a:rPr lang="en-IN" b="1" i="1" dirty="0"/>
              <a:t>Factors influencing AMT_INCOME column</a:t>
            </a:r>
            <a:r>
              <a:rPr lang="en-IN" i="1" dirty="0"/>
              <a:t> </a:t>
            </a:r>
          </a:p>
        </p:txBody>
      </p:sp>
      <p:graphicFrame>
        <p:nvGraphicFramePr>
          <p:cNvPr id="8" name="Table 7"/>
          <p:cNvGraphicFramePr>
            <a:graphicFrameLocks noGrp="1"/>
          </p:cNvGraphicFramePr>
          <p:nvPr>
            <p:extLst>
              <p:ext uri="{D42A27DB-BD31-4B8C-83A1-F6EECF244321}">
                <p14:modId xmlns:p14="http://schemas.microsoft.com/office/powerpoint/2010/main" val="493630961"/>
              </p:ext>
            </p:extLst>
          </p:nvPr>
        </p:nvGraphicFramePr>
        <p:xfrm>
          <a:off x="694460" y="2554648"/>
          <a:ext cx="2529031" cy="1564769"/>
        </p:xfrm>
        <a:graphic>
          <a:graphicData uri="http://schemas.openxmlformats.org/drawingml/2006/table">
            <a:tbl>
              <a:tblPr/>
              <a:tblGrid>
                <a:gridCol w="746971">
                  <a:extLst>
                    <a:ext uri="{9D8B030D-6E8A-4147-A177-3AD203B41FA5}">
                      <a16:colId xmlns:a16="http://schemas.microsoft.com/office/drawing/2014/main" val="1861437124"/>
                    </a:ext>
                  </a:extLst>
                </a:gridCol>
                <a:gridCol w="405498">
                  <a:extLst>
                    <a:ext uri="{9D8B030D-6E8A-4147-A177-3AD203B41FA5}">
                      <a16:colId xmlns:a16="http://schemas.microsoft.com/office/drawing/2014/main" val="2636661725"/>
                    </a:ext>
                  </a:extLst>
                </a:gridCol>
                <a:gridCol w="693616">
                  <a:extLst>
                    <a:ext uri="{9D8B030D-6E8A-4147-A177-3AD203B41FA5}">
                      <a16:colId xmlns:a16="http://schemas.microsoft.com/office/drawing/2014/main" val="4251714612"/>
                    </a:ext>
                  </a:extLst>
                </a:gridCol>
                <a:gridCol w="682946">
                  <a:extLst>
                    <a:ext uri="{9D8B030D-6E8A-4147-A177-3AD203B41FA5}">
                      <a16:colId xmlns:a16="http://schemas.microsoft.com/office/drawing/2014/main" val="3779473702"/>
                    </a:ext>
                  </a:extLst>
                </a:gridCol>
              </a:tblGrid>
              <a:tr h="466907">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Gender</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873433674"/>
                  </a:ext>
                </a:extLst>
              </a:tr>
              <a:tr h="365954">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F</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M</a:t>
                      </a:r>
                    </a:p>
                  </a:txBody>
                  <a:tcPr marL="6350" marR="6350" marT="6350" marB="0" anchor="b">
                    <a:lnL>
                      <a:noFill/>
                    </a:lnL>
                    <a:lnR>
                      <a:noFill/>
                    </a:lnR>
                    <a:lnT>
                      <a:noFill/>
                    </a:lnT>
                    <a:lnB>
                      <a:noFill/>
                    </a:lnB>
                  </a:tcPr>
                </a:tc>
                <a:extLst>
                  <a:ext uri="{0D108BD9-81ED-4DB2-BD59-A6C34878D82A}">
                    <a16:rowId xmlns:a16="http://schemas.microsoft.com/office/drawing/2014/main" val="3017329592"/>
                  </a:ext>
                </a:extLst>
              </a:tr>
              <a:tr h="365954">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840924151"/>
                  </a:ext>
                </a:extLst>
              </a:tr>
              <a:tr h="36595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CCDD82"/>
                    </a:solidFill>
                  </a:tcPr>
                </a:tc>
                <a:extLst>
                  <a:ext uri="{0D108BD9-81ED-4DB2-BD59-A6C34878D82A}">
                    <a16:rowId xmlns:a16="http://schemas.microsoft.com/office/drawing/2014/main" val="1334641660"/>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685391134"/>
              </p:ext>
            </p:extLst>
          </p:nvPr>
        </p:nvGraphicFramePr>
        <p:xfrm>
          <a:off x="3689925" y="2574968"/>
          <a:ext cx="2603500" cy="1544448"/>
        </p:xfrm>
        <a:graphic>
          <a:graphicData uri="http://schemas.openxmlformats.org/drawingml/2006/table">
            <a:tbl>
              <a:tblPr/>
              <a:tblGrid>
                <a:gridCol w="808540">
                  <a:extLst>
                    <a:ext uri="{9D8B030D-6E8A-4147-A177-3AD203B41FA5}">
                      <a16:colId xmlns:a16="http://schemas.microsoft.com/office/drawing/2014/main" val="1216459580"/>
                    </a:ext>
                  </a:extLst>
                </a:gridCol>
                <a:gridCol w="404270">
                  <a:extLst>
                    <a:ext uri="{9D8B030D-6E8A-4147-A177-3AD203B41FA5}">
                      <a16:colId xmlns:a16="http://schemas.microsoft.com/office/drawing/2014/main" val="506013127"/>
                    </a:ext>
                  </a:extLst>
                </a:gridCol>
                <a:gridCol w="574064">
                  <a:extLst>
                    <a:ext uri="{9D8B030D-6E8A-4147-A177-3AD203B41FA5}">
                      <a16:colId xmlns:a16="http://schemas.microsoft.com/office/drawing/2014/main" val="1328161854"/>
                    </a:ext>
                  </a:extLst>
                </a:gridCol>
                <a:gridCol w="816626">
                  <a:extLst>
                    <a:ext uri="{9D8B030D-6E8A-4147-A177-3AD203B41FA5}">
                      <a16:colId xmlns:a16="http://schemas.microsoft.com/office/drawing/2014/main" val="2342368695"/>
                    </a:ext>
                  </a:extLst>
                </a:gridCol>
              </a:tblGrid>
              <a:tr h="329174">
                <a:tc>
                  <a:txBody>
                    <a:bodyPr/>
                    <a:lstStyle/>
                    <a:p>
                      <a:pPr algn="ctr" fontAlgn="b"/>
                      <a:endParaRPr lang="en-IN" sz="14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1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ctr"/>
                      <a:r>
                        <a:rPr lang="en-IN" sz="1100" b="1" i="0" u="none" strike="noStrike" dirty="0">
                          <a:solidFill>
                            <a:srgbClr val="000000"/>
                          </a:solidFill>
                          <a:effectLst/>
                          <a:latin typeface="Calibri" panose="020F0502020204030204" pitchFamily="34" charset="0"/>
                        </a:rPr>
                        <a:t>Contract_Type</a:t>
                      </a:r>
                    </a:p>
                  </a:txBody>
                  <a:tcPr marL="6350" marR="6350" marT="6350" marB="0" anchor="ctr">
                    <a:lnL>
                      <a:noFill/>
                    </a:lnL>
                    <a:lnR>
                      <a:noFill/>
                    </a:lnR>
                    <a:lnT>
                      <a:noFill/>
                    </a:lnT>
                    <a:lnB w="6350" cap="flat" cmpd="sng" algn="ctr">
                      <a:solidFill>
                        <a:srgbClr val="5B9BD5"/>
                      </a:solidFill>
                      <a:prstDash val="solid"/>
                      <a:round/>
                      <a:headEnd type="none" w="med" len="med"/>
                      <a:tailEnd type="none" w="med" len="med"/>
                    </a:lnB>
                    <a:solidFill>
                      <a:srgbClr val="BDD7EE"/>
                    </a:solidFill>
                  </a:tcPr>
                </a:tc>
                <a:tc hMerge="1">
                  <a:txBody>
                    <a:bodyPr/>
                    <a:lstStyle/>
                    <a:p>
                      <a:endParaRPr lang="en-IN"/>
                    </a:p>
                  </a:txBody>
                  <a:tcPr/>
                </a:tc>
                <a:extLst>
                  <a:ext uri="{0D108BD9-81ED-4DB2-BD59-A6C34878D82A}">
                    <a16:rowId xmlns:a16="http://schemas.microsoft.com/office/drawing/2014/main" val="3261249696"/>
                  </a:ext>
                </a:extLst>
              </a:tr>
              <a:tr h="478637">
                <a:tc>
                  <a:txBody>
                    <a:bodyPr/>
                    <a:lstStyle/>
                    <a:p>
                      <a:pPr algn="l" fontAlgn="b"/>
                      <a:endParaRPr lang="en-IN" sz="11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1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100" b="1" i="0" u="none" strike="noStrike" dirty="0">
                          <a:solidFill>
                            <a:srgbClr val="000000"/>
                          </a:solidFill>
                          <a:effectLst/>
                          <a:latin typeface="Calibri" panose="020F0502020204030204" pitchFamily="34" charset="0"/>
                        </a:rPr>
                        <a:t>Cash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l" fontAlgn="b"/>
                      <a:r>
                        <a:rPr lang="en-IN" sz="1100" b="1" i="0" u="none" strike="noStrike" dirty="0">
                          <a:solidFill>
                            <a:srgbClr val="000000"/>
                          </a:solidFill>
                          <a:effectLst/>
                          <a:latin typeface="Calibri" panose="020F0502020204030204" pitchFamily="34" charset="0"/>
                        </a:rPr>
                        <a:t>Revolving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extLst>
                  <a:ext uri="{0D108BD9-81ED-4DB2-BD59-A6C34878D82A}">
                    <a16:rowId xmlns:a16="http://schemas.microsoft.com/office/drawing/2014/main" val="3364208500"/>
                  </a:ext>
                </a:extLst>
              </a:tr>
              <a:tr h="258000">
                <a:tc rowSpan="2">
                  <a:txBody>
                    <a:bodyPr/>
                    <a:lstStyle/>
                    <a:p>
                      <a:pPr algn="ctr" fontAlgn="ctr"/>
                      <a:r>
                        <a:rPr lang="en-IN" sz="11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1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1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63BE7B"/>
                    </a:solidFill>
                  </a:tcPr>
                </a:tc>
                <a:tc>
                  <a:txBody>
                    <a:bodyPr/>
                    <a:lstStyle/>
                    <a:p>
                      <a:pPr algn="r" fontAlgn="b"/>
                      <a:r>
                        <a:rPr lang="en-IN" sz="11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DB81"/>
                    </a:solidFill>
                  </a:tcPr>
                </a:tc>
                <a:extLst>
                  <a:ext uri="{0D108BD9-81ED-4DB2-BD59-A6C34878D82A}">
                    <a16:rowId xmlns:a16="http://schemas.microsoft.com/office/drawing/2014/main" val="3787585517"/>
                  </a:ext>
                </a:extLst>
              </a:tr>
              <a:tr h="478637">
                <a:tc vMerge="1">
                  <a:txBody>
                    <a:bodyPr/>
                    <a:lstStyle/>
                    <a:p>
                      <a:endParaRPr lang="en-IN"/>
                    </a:p>
                  </a:txBody>
                  <a:tcPr/>
                </a:tc>
                <a:tc>
                  <a:txBody>
                    <a:bodyPr/>
                    <a:lstStyle/>
                    <a:p>
                      <a:pPr algn="r" fontAlgn="b"/>
                      <a:r>
                        <a:rPr lang="en-IN" sz="11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100" b="1" i="0" u="none" strike="noStrike" dirty="0">
                          <a:solidFill>
                            <a:srgbClr val="000000"/>
                          </a:solidFill>
                          <a:effectLst/>
                          <a:latin typeface="Calibri" panose="020F0502020204030204" pitchFamily="34" charset="0"/>
                        </a:rPr>
                        <a:t>138588.75</a:t>
                      </a:r>
                    </a:p>
                  </a:txBody>
                  <a:tcPr marL="6350" marR="6350" marT="6350" marB="0" anchor="b">
                    <a:lnL>
                      <a:noFill/>
                    </a:lnL>
                    <a:lnR>
                      <a:noFill/>
                    </a:lnR>
                    <a:lnT>
                      <a:noFill/>
                    </a:lnT>
                    <a:lnB>
                      <a:noFill/>
                    </a:lnB>
                    <a:solidFill>
                      <a:srgbClr val="F2E884"/>
                    </a:solidFill>
                  </a:tcPr>
                </a:tc>
                <a:tc>
                  <a:txBody>
                    <a:bodyPr/>
                    <a:lstStyle/>
                    <a:p>
                      <a:pPr algn="r" fontAlgn="b"/>
                      <a:r>
                        <a:rPr lang="en-IN" sz="1100" b="1" i="0" u="none" strike="noStrike" dirty="0">
                          <a:solidFill>
                            <a:srgbClr val="000000"/>
                          </a:solidFill>
                          <a:effectLst/>
                          <a:latin typeface="Calibri" panose="020F0502020204030204" pitchFamily="34" charset="0"/>
                        </a:rPr>
                        <a:t>121500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589093248"/>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795228489"/>
              </p:ext>
            </p:extLst>
          </p:nvPr>
        </p:nvGraphicFramePr>
        <p:xfrm>
          <a:off x="613063" y="4525818"/>
          <a:ext cx="2610428" cy="1523999"/>
        </p:xfrm>
        <a:graphic>
          <a:graphicData uri="http://schemas.openxmlformats.org/drawingml/2006/table">
            <a:tbl>
              <a:tblPr/>
              <a:tblGrid>
                <a:gridCol w="882399">
                  <a:extLst>
                    <a:ext uri="{9D8B030D-6E8A-4147-A177-3AD203B41FA5}">
                      <a16:colId xmlns:a16="http://schemas.microsoft.com/office/drawing/2014/main" val="3318709140"/>
                    </a:ext>
                  </a:extLst>
                </a:gridCol>
                <a:gridCol w="551499">
                  <a:extLst>
                    <a:ext uri="{9D8B030D-6E8A-4147-A177-3AD203B41FA5}">
                      <a16:colId xmlns:a16="http://schemas.microsoft.com/office/drawing/2014/main" val="2448753929"/>
                    </a:ext>
                  </a:extLst>
                </a:gridCol>
                <a:gridCol w="588265">
                  <a:extLst>
                    <a:ext uri="{9D8B030D-6E8A-4147-A177-3AD203B41FA5}">
                      <a16:colId xmlns:a16="http://schemas.microsoft.com/office/drawing/2014/main" val="469296507"/>
                    </a:ext>
                  </a:extLst>
                </a:gridCol>
                <a:gridCol w="588265">
                  <a:extLst>
                    <a:ext uri="{9D8B030D-6E8A-4147-A177-3AD203B41FA5}">
                      <a16:colId xmlns:a16="http://schemas.microsoft.com/office/drawing/2014/main" val="3732184956"/>
                    </a:ext>
                  </a:extLst>
                </a:gridCol>
              </a:tblGrid>
              <a:tr h="454742">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Own_car</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755351586"/>
                  </a:ext>
                </a:extLst>
              </a:tr>
              <a:tr h="356419">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extLst>
                  <a:ext uri="{0D108BD9-81ED-4DB2-BD59-A6C34878D82A}">
                    <a16:rowId xmlns:a16="http://schemas.microsoft.com/office/drawing/2014/main" val="289560989"/>
                  </a:ext>
                </a:extLst>
              </a:tr>
              <a:tr h="356419">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171998127"/>
                  </a:ext>
                </a:extLst>
              </a:tr>
              <a:tr h="35641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CCDD82"/>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571570154"/>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510461172"/>
              </p:ext>
            </p:extLst>
          </p:nvPr>
        </p:nvGraphicFramePr>
        <p:xfrm>
          <a:off x="3689923" y="4548850"/>
          <a:ext cx="2603503" cy="1500968"/>
        </p:xfrm>
        <a:graphic>
          <a:graphicData uri="http://schemas.openxmlformats.org/drawingml/2006/table">
            <a:tbl>
              <a:tblPr/>
              <a:tblGrid>
                <a:gridCol w="880057">
                  <a:extLst>
                    <a:ext uri="{9D8B030D-6E8A-4147-A177-3AD203B41FA5}">
                      <a16:colId xmlns:a16="http://schemas.microsoft.com/office/drawing/2014/main" val="2589322477"/>
                    </a:ext>
                  </a:extLst>
                </a:gridCol>
                <a:gridCol w="550036">
                  <a:extLst>
                    <a:ext uri="{9D8B030D-6E8A-4147-A177-3AD203B41FA5}">
                      <a16:colId xmlns:a16="http://schemas.microsoft.com/office/drawing/2014/main" val="613805054"/>
                    </a:ext>
                  </a:extLst>
                </a:gridCol>
                <a:gridCol w="586705">
                  <a:extLst>
                    <a:ext uri="{9D8B030D-6E8A-4147-A177-3AD203B41FA5}">
                      <a16:colId xmlns:a16="http://schemas.microsoft.com/office/drawing/2014/main" val="3528335065"/>
                    </a:ext>
                  </a:extLst>
                </a:gridCol>
                <a:gridCol w="586705">
                  <a:extLst>
                    <a:ext uri="{9D8B030D-6E8A-4147-A177-3AD203B41FA5}">
                      <a16:colId xmlns:a16="http://schemas.microsoft.com/office/drawing/2014/main" val="3185042936"/>
                    </a:ext>
                  </a:extLst>
                </a:gridCol>
              </a:tblGrid>
              <a:tr h="447869">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Own_House/Flat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3698085162"/>
                  </a:ext>
                </a:extLst>
              </a:tr>
              <a:tr h="351033">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extLst>
                  <a:ext uri="{0D108BD9-81ED-4DB2-BD59-A6C34878D82A}">
                    <a16:rowId xmlns:a16="http://schemas.microsoft.com/office/drawing/2014/main" val="730211441"/>
                  </a:ext>
                </a:extLst>
              </a:tr>
              <a:tr h="351033">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153000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4252120134"/>
                  </a:ext>
                </a:extLst>
              </a:tr>
              <a:tr h="35103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619709252"/>
                  </a:ext>
                </a:extLst>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3753267797"/>
              </p:ext>
            </p:extLst>
          </p:nvPr>
        </p:nvGraphicFramePr>
        <p:xfrm>
          <a:off x="7121238" y="2574972"/>
          <a:ext cx="3833089" cy="1950845"/>
        </p:xfrm>
        <a:graphic>
          <a:graphicData uri="http://schemas.openxmlformats.org/drawingml/2006/table">
            <a:tbl>
              <a:tblPr/>
              <a:tblGrid>
                <a:gridCol w="488483">
                  <a:extLst>
                    <a:ext uri="{9D8B030D-6E8A-4147-A177-3AD203B41FA5}">
                      <a16:colId xmlns:a16="http://schemas.microsoft.com/office/drawing/2014/main" val="1073884924"/>
                    </a:ext>
                  </a:extLst>
                </a:gridCol>
                <a:gridCol w="1829843">
                  <a:extLst>
                    <a:ext uri="{9D8B030D-6E8A-4147-A177-3AD203B41FA5}">
                      <a16:colId xmlns:a16="http://schemas.microsoft.com/office/drawing/2014/main" val="1457674059"/>
                    </a:ext>
                  </a:extLst>
                </a:gridCol>
                <a:gridCol w="803563">
                  <a:extLst>
                    <a:ext uri="{9D8B030D-6E8A-4147-A177-3AD203B41FA5}">
                      <a16:colId xmlns:a16="http://schemas.microsoft.com/office/drawing/2014/main" val="3204508329"/>
                    </a:ext>
                  </a:extLst>
                </a:gridCol>
                <a:gridCol w="711200">
                  <a:extLst>
                    <a:ext uri="{9D8B030D-6E8A-4147-A177-3AD203B41FA5}">
                      <a16:colId xmlns:a16="http://schemas.microsoft.com/office/drawing/2014/main" val="3797124436"/>
                    </a:ext>
                  </a:extLst>
                </a:gridCol>
              </a:tblGrid>
              <a:tr h="25380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3861207230"/>
                  </a:ext>
                </a:extLst>
              </a:tr>
              <a:tr h="25380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679181024"/>
                  </a:ext>
                </a:extLst>
              </a:tr>
              <a:tr h="253800">
                <a:tc rowSpan="5">
                  <a:txBody>
                    <a:bodyPr/>
                    <a:lstStyle/>
                    <a:p>
                      <a:pPr algn="ctr" fontAlgn="ctr"/>
                      <a:r>
                        <a:rPr lang="en-IN" sz="1200" b="1" i="0" u="none" strike="noStrike" dirty="0">
                          <a:solidFill>
                            <a:srgbClr val="000000"/>
                          </a:solidFill>
                          <a:effectLst/>
                          <a:latin typeface="Calibri" panose="020F0502020204030204" pitchFamily="34" charset="0"/>
                        </a:rPr>
                        <a:t>Education</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Academic degree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171000</a:t>
                      </a:r>
                    </a:p>
                  </a:txBody>
                  <a:tcPr marL="6350" marR="6350" marT="6350" marB="0" anchor="b">
                    <a:lnL>
                      <a:noFill/>
                    </a:lnL>
                    <a:lnR>
                      <a:noFill/>
                    </a:lnR>
                    <a:lnT>
                      <a:noFill/>
                    </a:lnT>
                    <a:lnB>
                      <a:noFill/>
                    </a:lnB>
                    <a:solidFill>
                      <a:srgbClr val="8DCA7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602908717"/>
                  </a:ext>
                </a:extLst>
              </a:tr>
              <a:tr h="25380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Higher education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859182482"/>
                  </a:ext>
                </a:extLst>
              </a:tr>
              <a:tr h="25380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Incomplete higher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CCDD82"/>
                    </a:solidFill>
                  </a:tcPr>
                </a:tc>
                <a:tc>
                  <a:txBody>
                    <a:bodyPr/>
                    <a:lstStyle/>
                    <a:p>
                      <a:pPr algn="r" fontAlgn="b"/>
                      <a:r>
                        <a:rPr lang="en-IN" sz="1200" b="1" i="0" u="none" strike="noStrike" dirty="0">
                          <a:solidFill>
                            <a:srgbClr val="000000"/>
                          </a:solidFill>
                          <a:effectLst/>
                          <a:latin typeface="Calibri" panose="020F0502020204030204" pitchFamily="34" charset="0"/>
                        </a:rPr>
                        <a:t>159750</a:t>
                      </a:r>
                    </a:p>
                  </a:txBody>
                  <a:tcPr marL="6350" marR="6350" marT="6350" marB="0" anchor="b">
                    <a:lnL>
                      <a:noFill/>
                    </a:lnL>
                    <a:lnR>
                      <a:noFill/>
                    </a:lnR>
                    <a:lnT>
                      <a:noFill/>
                    </a:lnT>
                    <a:lnB>
                      <a:noFill/>
                    </a:lnB>
                    <a:solidFill>
                      <a:srgbClr val="C1DA81"/>
                    </a:solidFill>
                  </a:tcPr>
                </a:tc>
                <a:extLst>
                  <a:ext uri="{0D108BD9-81ED-4DB2-BD59-A6C34878D82A}">
                    <a16:rowId xmlns:a16="http://schemas.microsoft.com/office/drawing/2014/main" val="1574954964"/>
                  </a:ext>
                </a:extLst>
              </a:tr>
              <a:tr h="25380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Lower secondary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DCD7E"/>
                    </a:solidFill>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DCD7E"/>
                    </a:solidFill>
                  </a:tcPr>
                </a:tc>
                <a:extLst>
                  <a:ext uri="{0D108BD9-81ED-4DB2-BD59-A6C34878D82A}">
                    <a16:rowId xmlns:a16="http://schemas.microsoft.com/office/drawing/2014/main" val="1576052824"/>
                  </a:ext>
                </a:extLst>
              </a:tr>
              <a:tr h="428045">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Secondary / secondary special</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182"/>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182"/>
                    </a:solidFill>
                  </a:tcPr>
                </a:tc>
                <a:extLst>
                  <a:ext uri="{0D108BD9-81ED-4DB2-BD59-A6C34878D82A}">
                    <a16:rowId xmlns:a16="http://schemas.microsoft.com/office/drawing/2014/main" val="1209456269"/>
                  </a:ext>
                </a:extLst>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1269153629"/>
              </p:ext>
            </p:extLst>
          </p:nvPr>
        </p:nvGraphicFramePr>
        <p:xfrm>
          <a:off x="7121239" y="4772869"/>
          <a:ext cx="3833088" cy="1533232"/>
        </p:xfrm>
        <a:graphic>
          <a:graphicData uri="http://schemas.openxmlformats.org/drawingml/2006/table">
            <a:tbl>
              <a:tblPr/>
              <a:tblGrid>
                <a:gridCol w="614775">
                  <a:extLst>
                    <a:ext uri="{9D8B030D-6E8A-4147-A177-3AD203B41FA5}">
                      <a16:colId xmlns:a16="http://schemas.microsoft.com/office/drawing/2014/main" val="210729031"/>
                    </a:ext>
                  </a:extLst>
                </a:gridCol>
                <a:gridCol w="1596194">
                  <a:extLst>
                    <a:ext uri="{9D8B030D-6E8A-4147-A177-3AD203B41FA5}">
                      <a16:colId xmlns:a16="http://schemas.microsoft.com/office/drawing/2014/main" val="3393836094"/>
                    </a:ext>
                  </a:extLst>
                </a:gridCol>
                <a:gridCol w="799949">
                  <a:extLst>
                    <a:ext uri="{9D8B030D-6E8A-4147-A177-3AD203B41FA5}">
                      <a16:colId xmlns:a16="http://schemas.microsoft.com/office/drawing/2014/main" val="56866359"/>
                    </a:ext>
                  </a:extLst>
                </a:gridCol>
                <a:gridCol w="822170">
                  <a:extLst>
                    <a:ext uri="{9D8B030D-6E8A-4147-A177-3AD203B41FA5}">
                      <a16:colId xmlns:a16="http://schemas.microsoft.com/office/drawing/2014/main" val="3077163342"/>
                    </a:ext>
                  </a:extLst>
                </a:gridCol>
              </a:tblGrid>
              <a:tr h="191654">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426950873"/>
                  </a:ext>
                </a:extLst>
              </a:tr>
              <a:tr h="191654">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1925853845"/>
                  </a:ext>
                </a:extLst>
              </a:tr>
              <a:tr h="191654">
                <a:tc rowSpan="5">
                  <a:txBody>
                    <a:bodyPr/>
                    <a:lstStyle/>
                    <a:p>
                      <a:pPr algn="ctr" fontAlgn="ctr"/>
                      <a:r>
                        <a:rPr lang="en-IN" sz="1200" b="1" i="0" u="none" strike="noStrike" dirty="0">
                          <a:solidFill>
                            <a:srgbClr val="000000"/>
                          </a:solidFill>
                          <a:effectLst/>
                          <a:latin typeface="Calibri" panose="020F0502020204030204" pitchFamily="34" charset="0"/>
                        </a:rPr>
                        <a:t>Family_Status</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Civil marriage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DEB84"/>
                    </a:solidFill>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6E984"/>
                    </a:solidFill>
                  </a:tcPr>
                </a:tc>
                <a:extLst>
                  <a:ext uri="{0D108BD9-81ED-4DB2-BD59-A6C34878D82A}">
                    <a16:rowId xmlns:a16="http://schemas.microsoft.com/office/drawing/2014/main" val="1086279841"/>
                  </a:ext>
                </a:extLst>
              </a:tr>
              <a:tr h="191654">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6E9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4279763674"/>
                  </a:ext>
                </a:extLst>
              </a:tr>
              <a:tr h="191654">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Separated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6E9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3531391573"/>
                  </a:ext>
                </a:extLst>
              </a:tr>
              <a:tr h="191654">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Single / not 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148500</a:t>
                      </a:r>
                    </a:p>
                  </a:txBody>
                  <a:tcPr marL="6350" marR="6350" marT="6350" marB="0" anchor="b">
                    <a:lnL>
                      <a:noFill/>
                    </a:lnL>
                    <a:lnR>
                      <a:noFill/>
                    </a:lnR>
                    <a:lnT>
                      <a:noFill/>
                    </a:lnT>
                    <a:lnB>
                      <a:noFill/>
                    </a:lnB>
                    <a:solidFill>
                      <a:srgbClr val="FBEA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2786806977"/>
                  </a:ext>
                </a:extLst>
              </a:tr>
              <a:tr h="191654">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Unknown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111107661"/>
                  </a:ext>
                </a:extLst>
              </a:tr>
              <a:tr h="191654">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Widow</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130500</a:t>
                      </a:r>
                    </a:p>
                  </a:txBody>
                  <a:tcPr marL="6350" marR="6350" marT="6350" marB="0" anchor="b">
                    <a:lnL>
                      <a:noFill/>
                    </a:lnL>
                    <a:lnR>
                      <a:noFill/>
                    </a:lnR>
                    <a:lnT>
                      <a:noFill/>
                    </a:lnT>
                    <a:lnB>
                      <a:noFill/>
                    </a:lnB>
                    <a:solidFill>
                      <a:srgbClr val="FEE282"/>
                    </a:solidFill>
                  </a:tcPr>
                </a:tc>
                <a:tc>
                  <a:txBody>
                    <a:bodyPr/>
                    <a:lstStyle/>
                    <a:p>
                      <a:pPr algn="r" fontAlgn="b"/>
                      <a:r>
                        <a:rPr lang="en-IN" sz="1200" b="1" i="0" u="none" strike="noStrike" dirty="0">
                          <a:solidFill>
                            <a:srgbClr val="000000"/>
                          </a:solidFill>
                          <a:effectLst/>
                          <a:latin typeface="Calibri" panose="020F0502020204030204" pitchFamily="34" charset="0"/>
                        </a:rPr>
                        <a:t>126000</a:t>
                      </a:r>
                    </a:p>
                  </a:txBody>
                  <a:tcPr marL="6350" marR="6350" marT="6350" marB="0" anchor="b">
                    <a:lnL>
                      <a:noFill/>
                    </a:lnL>
                    <a:lnR>
                      <a:noFill/>
                    </a:lnR>
                    <a:lnT>
                      <a:noFill/>
                    </a:lnT>
                    <a:lnB>
                      <a:noFill/>
                    </a:lnB>
                    <a:solidFill>
                      <a:srgbClr val="FEDE81"/>
                    </a:solidFill>
                  </a:tcPr>
                </a:tc>
                <a:extLst>
                  <a:ext uri="{0D108BD9-81ED-4DB2-BD59-A6C34878D82A}">
                    <a16:rowId xmlns:a16="http://schemas.microsoft.com/office/drawing/2014/main" val="969828992"/>
                  </a:ext>
                </a:extLst>
              </a:tr>
            </a:tbl>
          </a:graphicData>
        </a:graphic>
      </p:graphicFrame>
    </p:spTree>
    <p:extLst>
      <p:ext uri="{BB962C8B-B14F-4D97-AF65-F5344CB8AC3E}">
        <p14:creationId xmlns:p14="http://schemas.microsoft.com/office/powerpoint/2010/main" val="40299307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4" name="Table 3"/>
          <p:cNvGraphicFramePr>
            <a:graphicFrameLocks noGrp="1"/>
          </p:cNvGraphicFramePr>
          <p:nvPr>
            <p:extLst>
              <p:ext uri="{D42A27DB-BD31-4B8C-83A1-F6EECF244321}">
                <p14:modId xmlns:p14="http://schemas.microsoft.com/office/powerpoint/2010/main" val="1433197031"/>
              </p:ext>
            </p:extLst>
          </p:nvPr>
        </p:nvGraphicFramePr>
        <p:xfrm>
          <a:off x="428337" y="354143"/>
          <a:ext cx="7745845" cy="2688590"/>
        </p:xfrm>
        <a:graphic>
          <a:graphicData uri="http://schemas.openxmlformats.org/drawingml/2006/table">
            <a:tbl>
              <a:tblPr/>
              <a:tblGrid>
                <a:gridCol w="1437408">
                  <a:extLst>
                    <a:ext uri="{9D8B030D-6E8A-4147-A177-3AD203B41FA5}">
                      <a16:colId xmlns:a16="http://schemas.microsoft.com/office/drawing/2014/main" val="2096359058"/>
                    </a:ext>
                  </a:extLst>
                </a:gridCol>
                <a:gridCol w="1080655">
                  <a:extLst>
                    <a:ext uri="{9D8B030D-6E8A-4147-A177-3AD203B41FA5}">
                      <a16:colId xmlns:a16="http://schemas.microsoft.com/office/drawing/2014/main" val="1183704444"/>
                    </a:ext>
                  </a:extLst>
                </a:gridCol>
                <a:gridCol w="858982">
                  <a:extLst>
                    <a:ext uri="{9D8B030D-6E8A-4147-A177-3AD203B41FA5}">
                      <a16:colId xmlns:a16="http://schemas.microsoft.com/office/drawing/2014/main" val="2904967587"/>
                    </a:ext>
                  </a:extLst>
                </a:gridCol>
                <a:gridCol w="341745">
                  <a:extLst>
                    <a:ext uri="{9D8B030D-6E8A-4147-A177-3AD203B41FA5}">
                      <a16:colId xmlns:a16="http://schemas.microsoft.com/office/drawing/2014/main" val="3093925626"/>
                    </a:ext>
                  </a:extLst>
                </a:gridCol>
                <a:gridCol w="2115128">
                  <a:extLst>
                    <a:ext uri="{9D8B030D-6E8A-4147-A177-3AD203B41FA5}">
                      <a16:colId xmlns:a16="http://schemas.microsoft.com/office/drawing/2014/main" val="3384540176"/>
                    </a:ext>
                  </a:extLst>
                </a:gridCol>
                <a:gridCol w="969818">
                  <a:extLst>
                    <a:ext uri="{9D8B030D-6E8A-4147-A177-3AD203B41FA5}">
                      <a16:colId xmlns:a16="http://schemas.microsoft.com/office/drawing/2014/main" val="2378103708"/>
                    </a:ext>
                  </a:extLst>
                </a:gridCol>
                <a:gridCol w="942109">
                  <a:extLst>
                    <a:ext uri="{9D8B030D-6E8A-4147-A177-3AD203B41FA5}">
                      <a16:colId xmlns:a16="http://schemas.microsoft.com/office/drawing/2014/main" val="3574690553"/>
                    </a:ext>
                  </a:extLst>
                </a:gridCol>
              </a:tblGrid>
              <a:tr h="234950">
                <a:tc gridSpan="3">
                  <a:txBody>
                    <a:bodyPr/>
                    <a:lstStyle/>
                    <a:p>
                      <a:pPr algn="ctr" fontAlgn="b"/>
                      <a:r>
                        <a:rPr lang="en-IN" sz="1200" b="1" i="0" u="none" strike="noStrike" dirty="0">
                          <a:solidFill>
                            <a:srgbClr val="000000"/>
                          </a:solidFill>
                          <a:effectLst/>
                          <a:latin typeface="Calibri" panose="020F0502020204030204" pitchFamily="34" charset="0"/>
                        </a:rPr>
                        <a:t>Age in Years</a:t>
                      </a:r>
                    </a:p>
                  </a:txBody>
                  <a:tcPr marL="6350" marR="6350" marT="6350" marB="0" anchor="b">
                    <a:lnL>
                      <a:noFill/>
                    </a:lnL>
                    <a:lnR>
                      <a:noFill/>
                    </a:lnR>
                    <a:lnT>
                      <a:noFill/>
                    </a:lnT>
                    <a:lnB>
                      <a:noFill/>
                    </a:lnB>
                    <a:solidFill>
                      <a:srgbClr val="BDD7EE"/>
                    </a:solidFill>
                  </a:tcPr>
                </a:tc>
                <a:tc hMerge="1">
                  <a:txBody>
                    <a:bodyPr/>
                    <a:lstStyle/>
                    <a:p>
                      <a:endParaRPr lang="en-IN"/>
                    </a:p>
                  </a:txBody>
                  <a:tcPr/>
                </a:tc>
                <a:tc hMerge="1">
                  <a:txBody>
                    <a:bodyPr/>
                    <a:lstStyle/>
                    <a:p>
                      <a:endParaRPr lang="en-IN"/>
                    </a:p>
                  </a:txBody>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3">
                  <a:txBody>
                    <a:bodyPr/>
                    <a:lstStyle/>
                    <a:p>
                      <a:pPr algn="ctr" fontAlgn="b"/>
                      <a:r>
                        <a:rPr lang="en-IN" sz="1200" b="1" i="0" u="none" strike="noStrike" dirty="0">
                          <a:solidFill>
                            <a:srgbClr val="000000"/>
                          </a:solidFill>
                          <a:effectLst/>
                          <a:latin typeface="Calibri" panose="020F0502020204030204" pitchFamily="34" charset="0"/>
                        </a:rPr>
                        <a:t>Employment Years</a:t>
                      </a:r>
                    </a:p>
                  </a:txBody>
                  <a:tcPr marL="6350" marR="6350" marT="6350" marB="0" anchor="b">
                    <a:lnL>
                      <a:noFill/>
                    </a:lnL>
                    <a:lnR>
                      <a:noFill/>
                    </a:lnR>
                    <a:lnT>
                      <a:noFill/>
                    </a:lnT>
                    <a:lnB>
                      <a:noFill/>
                    </a:lnB>
                    <a:solidFill>
                      <a:srgbClr val="BDD7EE"/>
                    </a:solidFill>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38861862"/>
                  </a:ext>
                </a:extLst>
              </a:tr>
              <a:tr h="184150">
                <a:tc>
                  <a:txBody>
                    <a:bodyPr/>
                    <a:lstStyle/>
                    <a:p>
                      <a:pPr algn="l" fontAlgn="b"/>
                      <a:r>
                        <a:rPr lang="en-IN" sz="1200" b="1" i="0" u="none" strike="noStrike" dirty="0">
                          <a:solidFill>
                            <a:srgbClr val="000000"/>
                          </a:solidFill>
                          <a:effectLst/>
                          <a:latin typeface="Calibri" panose="020F0502020204030204" pitchFamily="34" charset="0"/>
                        </a:rPr>
                        <a:t>Average of AMT_INCOME_TOTAL</a:t>
                      </a:r>
                    </a:p>
                  </a:txBody>
                  <a:tcPr marL="6350" marR="6350" marT="6350" marB="0" anchor="b">
                    <a:lnL>
                      <a:noFill/>
                    </a:lnL>
                    <a:lnR>
                      <a:noFill/>
                    </a:lnR>
                    <a:lnT>
                      <a:noFill/>
                    </a:lnT>
                    <a:lnB>
                      <a:noFill/>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Column Labels</a:t>
                      </a: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Average of AMT_INCOME_TOTAL</a:t>
                      </a:r>
                    </a:p>
                  </a:txBody>
                  <a:tcPr marL="6350" marR="6350" marT="6350" marB="0" anchor="b">
                    <a:lnL>
                      <a:noFill/>
                    </a:lnL>
                    <a:lnR>
                      <a:noFill/>
                    </a:lnR>
                    <a:lnT>
                      <a:noFill/>
                    </a:lnT>
                    <a:lnB>
                      <a:noFill/>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Column Labels</a:t>
                      </a: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solidFill>
                      <a:srgbClr val="DDEBF7"/>
                    </a:solidFill>
                  </a:tcPr>
                </a:tc>
                <a:extLst>
                  <a:ext uri="{0D108BD9-81ED-4DB2-BD59-A6C34878D82A}">
                    <a16:rowId xmlns:a16="http://schemas.microsoft.com/office/drawing/2014/main" val="936318448"/>
                  </a:ext>
                </a:extLst>
              </a:tr>
              <a:tr h="184150">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288974915"/>
                  </a:ext>
                </a:extLst>
              </a:tr>
              <a:tr h="184150">
                <a:tc>
                  <a:txBody>
                    <a:bodyPr/>
                    <a:lstStyle/>
                    <a:p>
                      <a:pPr algn="l" fontAlgn="b"/>
                      <a:r>
                        <a:rPr lang="en-IN" sz="1200" b="1" i="0" u="none" strike="noStrike" dirty="0">
                          <a:solidFill>
                            <a:srgbClr val="000000"/>
                          </a:solidFill>
                          <a:effectLst/>
                          <a:latin typeface="Calibri" panose="020F0502020204030204" pitchFamily="34" charset="0"/>
                        </a:rPr>
                        <a:t>21-26</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150069</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DCD7E"/>
                    </a:solidFill>
                  </a:tcPr>
                </a:tc>
                <a:tc>
                  <a:txBody>
                    <a:bodyPr/>
                    <a:lstStyle/>
                    <a:p>
                      <a:pPr algn="r" fontAlgn="b"/>
                      <a:r>
                        <a:rPr lang="en-IN" sz="1200" b="1" i="0" u="none" strike="noStrike" dirty="0">
                          <a:solidFill>
                            <a:srgbClr val="000000"/>
                          </a:solidFill>
                          <a:effectLst/>
                          <a:latin typeface="Calibri" panose="020F0502020204030204" pitchFamily="34" charset="0"/>
                        </a:rPr>
                        <a:t>137156</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BAA7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0-5</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161255</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DD47F"/>
                    </a:solidFill>
                  </a:tcPr>
                </a:tc>
                <a:tc>
                  <a:txBody>
                    <a:bodyPr/>
                    <a:lstStyle/>
                    <a:p>
                      <a:pPr algn="r" fontAlgn="b"/>
                      <a:r>
                        <a:rPr lang="en-IN" sz="1200" b="1" i="0" u="none" strike="noStrike" dirty="0">
                          <a:solidFill>
                            <a:srgbClr val="000000"/>
                          </a:solidFill>
                          <a:effectLst/>
                          <a:latin typeface="Calibri" panose="020F0502020204030204" pitchFamily="34" charset="0"/>
                        </a:rPr>
                        <a:t>156697</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DCB7E"/>
                    </a:solidFill>
                  </a:tcPr>
                </a:tc>
                <a:extLst>
                  <a:ext uri="{0D108BD9-81ED-4DB2-BD59-A6C34878D82A}">
                    <a16:rowId xmlns:a16="http://schemas.microsoft.com/office/drawing/2014/main" val="1665489623"/>
                  </a:ext>
                </a:extLst>
              </a:tr>
              <a:tr h="184150">
                <a:tc>
                  <a:txBody>
                    <a:bodyPr/>
                    <a:lstStyle/>
                    <a:p>
                      <a:pPr algn="l" fontAlgn="b"/>
                      <a:r>
                        <a:rPr lang="en-IN" sz="1200" b="1" i="0" u="none" strike="noStrike" dirty="0">
                          <a:solidFill>
                            <a:srgbClr val="000000"/>
                          </a:solidFill>
                          <a:effectLst/>
                          <a:latin typeface="Calibri" panose="020F0502020204030204" pitchFamily="34" charset="0"/>
                        </a:rPr>
                        <a:t>26-31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168075</a:t>
                      </a:r>
                    </a:p>
                  </a:txBody>
                  <a:tcPr marL="6350" marR="6350" marT="6350" marB="0" anchor="b">
                    <a:lnL>
                      <a:noFill/>
                    </a:lnL>
                    <a:lnR>
                      <a:noFill/>
                    </a:lnR>
                    <a:lnT>
                      <a:noFill/>
                    </a:lnT>
                    <a:lnB>
                      <a:noFill/>
                    </a:lnB>
                    <a:solidFill>
                      <a:srgbClr val="CDDD82"/>
                    </a:solidFill>
                  </a:tcPr>
                </a:tc>
                <a:tc>
                  <a:txBody>
                    <a:bodyPr/>
                    <a:lstStyle/>
                    <a:p>
                      <a:pPr algn="r" fontAlgn="b"/>
                      <a:r>
                        <a:rPr lang="en-IN" sz="1200" b="1" i="0" u="none" strike="noStrike" dirty="0">
                          <a:solidFill>
                            <a:srgbClr val="000000"/>
                          </a:solidFill>
                          <a:effectLst/>
                          <a:latin typeface="Calibri" panose="020F0502020204030204" pitchFamily="34" charset="0"/>
                        </a:rPr>
                        <a:t>159083</a:t>
                      </a:r>
                    </a:p>
                  </a:txBody>
                  <a:tcPr marL="6350" marR="6350" marT="6350" marB="0" anchor="b">
                    <a:lnL>
                      <a:noFill/>
                    </a:lnL>
                    <a:lnR>
                      <a:noFill/>
                    </a:lnR>
                    <a:lnT>
                      <a:noFill/>
                    </a:lnT>
                    <a:lnB>
                      <a:noFill/>
                    </a:lnB>
                    <a:solidFill>
                      <a:srgbClr val="FEE5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5-10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180198</a:t>
                      </a:r>
                    </a:p>
                  </a:txBody>
                  <a:tcPr marL="6350" marR="6350" marT="6350" marB="0" anchor="b">
                    <a:lnL>
                      <a:noFill/>
                    </a:lnL>
                    <a:lnR>
                      <a:noFill/>
                    </a:lnR>
                    <a:lnT>
                      <a:noFill/>
                    </a:lnT>
                    <a:lnB>
                      <a:noFill/>
                    </a:lnB>
                    <a:solidFill>
                      <a:srgbClr val="DFE283"/>
                    </a:solidFill>
                  </a:tcPr>
                </a:tc>
                <a:tc>
                  <a:txBody>
                    <a:bodyPr/>
                    <a:lstStyle/>
                    <a:p>
                      <a:pPr algn="r" fontAlgn="b"/>
                      <a:r>
                        <a:rPr lang="en-IN" sz="1200" b="1" i="0" u="none" strike="noStrike" dirty="0">
                          <a:solidFill>
                            <a:srgbClr val="000000"/>
                          </a:solidFill>
                          <a:effectLst/>
                          <a:latin typeface="Calibri" panose="020F0502020204030204" pitchFamily="34" charset="0"/>
                        </a:rPr>
                        <a:t>173457</a:t>
                      </a:r>
                    </a:p>
                  </a:txBody>
                  <a:tcPr marL="6350" marR="6350" marT="6350" marB="0" anchor="b">
                    <a:lnL>
                      <a:noFill/>
                    </a:lnL>
                    <a:lnR>
                      <a:noFill/>
                    </a:lnR>
                    <a:lnT>
                      <a:noFill/>
                    </a:lnT>
                    <a:lnB>
                      <a:noFill/>
                    </a:lnB>
                    <a:solidFill>
                      <a:srgbClr val="FEEA83"/>
                    </a:solidFill>
                  </a:tcPr>
                </a:tc>
                <a:extLst>
                  <a:ext uri="{0D108BD9-81ED-4DB2-BD59-A6C34878D82A}">
                    <a16:rowId xmlns:a16="http://schemas.microsoft.com/office/drawing/2014/main" val="1538783126"/>
                  </a:ext>
                </a:extLst>
              </a:tr>
              <a:tr h="184150">
                <a:tc>
                  <a:txBody>
                    <a:bodyPr/>
                    <a:lstStyle/>
                    <a:p>
                      <a:pPr algn="l" fontAlgn="b"/>
                      <a:r>
                        <a:rPr lang="en-IN" sz="1200" b="1" i="0" u="none" strike="noStrike" dirty="0">
                          <a:solidFill>
                            <a:srgbClr val="000000"/>
                          </a:solidFill>
                          <a:effectLst/>
                          <a:latin typeface="Calibri" panose="020F0502020204030204" pitchFamily="34" charset="0"/>
                        </a:rPr>
                        <a:t>31-36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180434</a:t>
                      </a:r>
                    </a:p>
                  </a:txBody>
                  <a:tcPr marL="6350" marR="6350" marT="6350" marB="0" anchor="b">
                    <a:lnL>
                      <a:noFill/>
                    </a:lnL>
                    <a:lnR>
                      <a:noFill/>
                    </a:lnR>
                    <a:lnT>
                      <a:noFill/>
                    </a:lnT>
                    <a:lnB>
                      <a:noFill/>
                    </a:lnB>
                    <a:solidFill>
                      <a:srgbClr val="70C27C"/>
                    </a:solidFill>
                  </a:tcPr>
                </a:tc>
                <a:tc>
                  <a:txBody>
                    <a:bodyPr/>
                    <a:lstStyle/>
                    <a:p>
                      <a:pPr algn="r" fontAlgn="b"/>
                      <a:r>
                        <a:rPr lang="en-IN" sz="1200" b="1" i="0" u="none" strike="noStrike" dirty="0">
                          <a:solidFill>
                            <a:srgbClr val="000000"/>
                          </a:solidFill>
                          <a:effectLst/>
                          <a:latin typeface="Calibri" panose="020F0502020204030204" pitchFamily="34" charset="0"/>
                        </a:rPr>
                        <a:t>162883</a:t>
                      </a:r>
                    </a:p>
                  </a:txBody>
                  <a:tcPr marL="6350" marR="6350" marT="6350" marB="0" anchor="b">
                    <a:lnL>
                      <a:noFill/>
                    </a:lnL>
                    <a:lnR>
                      <a:noFill/>
                    </a:lnR>
                    <a:lnT>
                      <a:noFill/>
                    </a:lnT>
                    <a:lnB>
                      <a:noFill/>
                    </a:lnB>
                    <a:solidFill>
                      <a:srgbClr val="F3E884"/>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10-15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185340</a:t>
                      </a:r>
                    </a:p>
                  </a:txBody>
                  <a:tcPr marL="6350" marR="6350" marT="6350" marB="0" anchor="b">
                    <a:lnL>
                      <a:noFill/>
                    </a:lnL>
                    <a:lnR>
                      <a:noFill/>
                    </a:lnR>
                    <a:lnT>
                      <a:noFill/>
                    </a:lnT>
                    <a:lnB>
                      <a:noFill/>
                    </a:lnB>
                    <a:solidFill>
                      <a:srgbClr val="C7DB81"/>
                    </a:solidFill>
                  </a:tcPr>
                </a:tc>
                <a:tc>
                  <a:txBody>
                    <a:bodyPr/>
                    <a:lstStyle/>
                    <a:p>
                      <a:pPr algn="r" fontAlgn="b"/>
                      <a:r>
                        <a:rPr lang="en-IN" sz="1200" b="1" i="0" u="none" strike="noStrike" dirty="0">
                          <a:solidFill>
                            <a:srgbClr val="000000"/>
                          </a:solidFill>
                          <a:effectLst/>
                          <a:latin typeface="Calibri" panose="020F0502020204030204" pitchFamily="34" charset="0"/>
                        </a:rPr>
                        <a:t>180635</a:t>
                      </a:r>
                    </a:p>
                  </a:txBody>
                  <a:tcPr marL="6350" marR="6350" marT="6350" marB="0" anchor="b">
                    <a:lnL>
                      <a:noFill/>
                    </a:lnL>
                    <a:lnR>
                      <a:noFill/>
                    </a:lnR>
                    <a:lnT>
                      <a:noFill/>
                    </a:lnT>
                    <a:lnB>
                      <a:noFill/>
                    </a:lnB>
                    <a:solidFill>
                      <a:srgbClr val="DDE283"/>
                    </a:solidFill>
                  </a:tcPr>
                </a:tc>
                <a:extLst>
                  <a:ext uri="{0D108BD9-81ED-4DB2-BD59-A6C34878D82A}">
                    <a16:rowId xmlns:a16="http://schemas.microsoft.com/office/drawing/2014/main" val="152672663"/>
                  </a:ext>
                </a:extLst>
              </a:tr>
              <a:tr h="184150">
                <a:tc>
                  <a:txBody>
                    <a:bodyPr/>
                    <a:lstStyle/>
                    <a:p>
                      <a:pPr algn="l" fontAlgn="b"/>
                      <a:r>
                        <a:rPr lang="en-IN" sz="1200" b="1" i="0" u="none" strike="noStrike" dirty="0">
                          <a:solidFill>
                            <a:srgbClr val="000000"/>
                          </a:solidFill>
                          <a:effectLst/>
                          <a:latin typeface="Calibri" panose="020F0502020204030204" pitchFamily="34" charset="0"/>
                        </a:rPr>
                        <a:t>36-41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180301</a:t>
                      </a:r>
                    </a:p>
                  </a:txBody>
                  <a:tcPr marL="6350" marR="6350" marT="6350" marB="0" anchor="b">
                    <a:lnL>
                      <a:noFill/>
                    </a:lnL>
                    <a:lnR>
                      <a:noFill/>
                    </a:lnR>
                    <a:lnT>
                      <a:noFill/>
                    </a:lnT>
                    <a:lnB>
                      <a:noFill/>
                    </a:lnB>
                    <a:solidFill>
                      <a:srgbClr val="71C37C"/>
                    </a:solidFill>
                  </a:tcPr>
                </a:tc>
                <a:tc>
                  <a:txBody>
                    <a:bodyPr/>
                    <a:lstStyle/>
                    <a:p>
                      <a:pPr algn="r" fontAlgn="b"/>
                      <a:r>
                        <a:rPr lang="en-IN" sz="1200" b="1" i="0" u="none" strike="noStrike" dirty="0">
                          <a:solidFill>
                            <a:srgbClr val="000000"/>
                          </a:solidFill>
                          <a:effectLst/>
                          <a:latin typeface="Calibri" panose="020F0502020204030204" pitchFamily="34" charset="0"/>
                        </a:rPr>
                        <a:t>167599</a:t>
                      </a:r>
                    </a:p>
                  </a:txBody>
                  <a:tcPr marL="6350" marR="6350" marT="6350" marB="0" anchor="b">
                    <a:lnL>
                      <a:noFill/>
                    </a:lnL>
                    <a:lnR>
                      <a:noFill/>
                    </a:lnR>
                    <a:lnT>
                      <a:noFill/>
                    </a:lnT>
                    <a:lnB>
                      <a:noFill/>
                    </a:lnB>
                    <a:solidFill>
                      <a:srgbClr val="D0DE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15-20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186135</a:t>
                      </a:r>
                    </a:p>
                  </a:txBody>
                  <a:tcPr marL="6350" marR="6350" marT="6350" marB="0" anchor="b">
                    <a:lnL>
                      <a:noFill/>
                    </a:lnL>
                    <a:lnR>
                      <a:noFill/>
                    </a:lnR>
                    <a:lnT>
                      <a:noFill/>
                    </a:lnT>
                    <a:lnB>
                      <a:noFill/>
                    </a:lnB>
                    <a:solidFill>
                      <a:srgbClr val="C3DA81"/>
                    </a:solidFill>
                  </a:tcPr>
                </a:tc>
                <a:tc>
                  <a:txBody>
                    <a:bodyPr/>
                    <a:lstStyle/>
                    <a:p>
                      <a:pPr algn="r" fontAlgn="b"/>
                      <a:r>
                        <a:rPr lang="en-IN" sz="1200" b="1" i="0" u="none" strike="noStrike" dirty="0">
                          <a:solidFill>
                            <a:srgbClr val="000000"/>
                          </a:solidFill>
                          <a:effectLst/>
                          <a:latin typeface="Calibri" panose="020F0502020204030204" pitchFamily="34" charset="0"/>
                        </a:rPr>
                        <a:t>156605</a:t>
                      </a:r>
                    </a:p>
                  </a:txBody>
                  <a:tcPr marL="6350" marR="6350" marT="6350" marB="0" anchor="b">
                    <a:lnL>
                      <a:noFill/>
                    </a:lnL>
                    <a:lnR>
                      <a:noFill/>
                    </a:lnR>
                    <a:lnT>
                      <a:noFill/>
                    </a:lnT>
                    <a:lnB>
                      <a:noFill/>
                    </a:lnB>
                    <a:solidFill>
                      <a:srgbClr val="FDCB7D"/>
                    </a:solidFill>
                  </a:tcPr>
                </a:tc>
                <a:extLst>
                  <a:ext uri="{0D108BD9-81ED-4DB2-BD59-A6C34878D82A}">
                    <a16:rowId xmlns:a16="http://schemas.microsoft.com/office/drawing/2014/main" val="469486967"/>
                  </a:ext>
                </a:extLst>
              </a:tr>
              <a:tr h="184150">
                <a:tc>
                  <a:txBody>
                    <a:bodyPr/>
                    <a:lstStyle/>
                    <a:p>
                      <a:pPr algn="l" fontAlgn="b"/>
                      <a:r>
                        <a:rPr lang="en-IN" sz="1200" b="1" i="0" u="none" strike="noStrike" dirty="0">
                          <a:solidFill>
                            <a:srgbClr val="000000"/>
                          </a:solidFill>
                          <a:effectLst/>
                          <a:latin typeface="Calibri" panose="020F0502020204030204" pitchFamily="34" charset="0"/>
                        </a:rPr>
                        <a:t>41-46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181925</a:t>
                      </a:r>
                    </a:p>
                  </a:txBody>
                  <a:tcPr marL="6350" marR="6350" marT="6350" marB="0" anchor="b">
                    <a:lnL>
                      <a:noFill/>
                    </a:lnL>
                    <a:lnR>
                      <a:noFill/>
                    </a:lnR>
                    <a:lnT>
                      <a:noFill/>
                    </a:lnT>
                    <a:lnB>
                      <a:noFill/>
                    </a:lnB>
                    <a:solidFill>
                      <a:srgbClr val="65BF7C"/>
                    </a:solidFill>
                  </a:tcPr>
                </a:tc>
                <a:tc>
                  <a:txBody>
                    <a:bodyPr/>
                    <a:lstStyle/>
                    <a:p>
                      <a:pPr algn="r" fontAlgn="b"/>
                      <a:r>
                        <a:rPr lang="en-IN" sz="1200" b="1" i="0" u="none" strike="noStrike" dirty="0">
                          <a:solidFill>
                            <a:srgbClr val="000000"/>
                          </a:solidFill>
                          <a:effectLst/>
                          <a:latin typeface="Calibri" panose="020F0502020204030204" pitchFamily="34" charset="0"/>
                        </a:rPr>
                        <a:t>182168</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20-25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172928</a:t>
                      </a:r>
                    </a:p>
                  </a:txBody>
                  <a:tcPr marL="6350" marR="6350" marT="6350" marB="0" anchor="b">
                    <a:lnL>
                      <a:noFill/>
                    </a:lnL>
                    <a:lnR>
                      <a:noFill/>
                    </a:lnR>
                    <a:lnT>
                      <a:noFill/>
                    </a:lnT>
                    <a:lnB>
                      <a:noFill/>
                    </a:lnB>
                    <a:solidFill>
                      <a:srgbClr val="FEEA83"/>
                    </a:solidFill>
                  </a:tcPr>
                </a:tc>
                <a:tc>
                  <a:txBody>
                    <a:bodyPr/>
                    <a:lstStyle/>
                    <a:p>
                      <a:pPr algn="r" fontAlgn="b"/>
                      <a:r>
                        <a:rPr lang="en-IN" sz="1200" b="1" i="0" u="none" strike="noStrike" dirty="0">
                          <a:solidFill>
                            <a:srgbClr val="000000"/>
                          </a:solidFill>
                          <a:effectLst/>
                          <a:latin typeface="Calibri" panose="020F0502020204030204" pitchFamily="34" charset="0"/>
                        </a:rPr>
                        <a:t>147042</a:t>
                      </a:r>
                    </a:p>
                  </a:txBody>
                  <a:tcPr marL="6350" marR="6350" marT="6350" marB="0" anchor="b">
                    <a:lnL>
                      <a:noFill/>
                    </a:lnL>
                    <a:lnR>
                      <a:noFill/>
                    </a:lnR>
                    <a:lnT>
                      <a:noFill/>
                    </a:lnT>
                    <a:lnB>
                      <a:noFill/>
                    </a:lnB>
                    <a:solidFill>
                      <a:srgbClr val="FCB97A"/>
                    </a:solidFill>
                  </a:tcPr>
                </a:tc>
                <a:extLst>
                  <a:ext uri="{0D108BD9-81ED-4DB2-BD59-A6C34878D82A}">
                    <a16:rowId xmlns:a16="http://schemas.microsoft.com/office/drawing/2014/main" val="3950711628"/>
                  </a:ext>
                </a:extLst>
              </a:tr>
              <a:tr h="184150">
                <a:tc>
                  <a:txBody>
                    <a:bodyPr/>
                    <a:lstStyle/>
                    <a:p>
                      <a:pPr algn="l" fontAlgn="b"/>
                      <a:r>
                        <a:rPr lang="en-IN" sz="1200" b="1" i="0" u="none" strike="noStrike" dirty="0">
                          <a:solidFill>
                            <a:srgbClr val="000000"/>
                          </a:solidFill>
                          <a:effectLst/>
                          <a:latin typeface="Calibri" panose="020F0502020204030204" pitchFamily="34" charset="0"/>
                        </a:rPr>
                        <a:t>46-51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179121</a:t>
                      </a:r>
                    </a:p>
                  </a:txBody>
                  <a:tcPr marL="6350" marR="6350" marT="6350" marB="0" anchor="b">
                    <a:lnL>
                      <a:noFill/>
                    </a:lnL>
                    <a:lnR>
                      <a:noFill/>
                    </a:lnR>
                    <a:lnT>
                      <a:noFill/>
                    </a:lnT>
                    <a:lnB>
                      <a:noFill/>
                    </a:lnB>
                    <a:solidFill>
                      <a:srgbClr val="7AC57D"/>
                    </a:solidFill>
                  </a:tcPr>
                </a:tc>
                <a:tc>
                  <a:txBody>
                    <a:bodyPr/>
                    <a:lstStyle/>
                    <a:p>
                      <a:pPr algn="r" fontAlgn="b"/>
                      <a:r>
                        <a:rPr lang="en-IN" sz="1200" b="1" i="0" u="none" strike="noStrike" dirty="0">
                          <a:solidFill>
                            <a:srgbClr val="000000"/>
                          </a:solidFill>
                          <a:effectLst/>
                          <a:latin typeface="Calibri" panose="020F0502020204030204" pitchFamily="34" charset="0"/>
                        </a:rPr>
                        <a:t>170606</a:t>
                      </a:r>
                    </a:p>
                  </a:txBody>
                  <a:tcPr marL="6350" marR="6350" marT="6350" marB="0" anchor="b">
                    <a:lnL>
                      <a:noFill/>
                    </a:lnL>
                    <a:lnR>
                      <a:noFill/>
                    </a:lnR>
                    <a:lnT>
                      <a:noFill/>
                    </a:lnT>
                    <a:lnB>
                      <a:noFill/>
                    </a:lnB>
                    <a:solidFill>
                      <a:srgbClr val="BAD780"/>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25-30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173468</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E0E383"/>
                    </a:solidFill>
                  </a:tcPr>
                </a:tc>
                <a:extLst>
                  <a:ext uri="{0D108BD9-81ED-4DB2-BD59-A6C34878D82A}">
                    <a16:rowId xmlns:a16="http://schemas.microsoft.com/office/drawing/2014/main" val="392153411"/>
                  </a:ext>
                </a:extLst>
              </a:tr>
              <a:tr h="184150">
                <a:tc>
                  <a:txBody>
                    <a:bodyPr/>
                    <a:lstStyle/>
                    <a:p>
                      <a:pPr algn="l" fontAlgn="b"/>
                      <a:r>
                        <a:rPr lang="en-IN" sz="1200" b="1" i="0" u="none" strike="noStrike" dirty="0">
                          <a:solidFill>
                            <a:srgbClr val="000000"/>
                          </a:solidFill>
                          <a:effectLst/>
                          <a:latin typeface="Calibri" panose="020F0502020204030204" pitchFamily="34" charset="0"/>
                        </a:rPr>
                        <a:t>51-56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168715</a:t>
                      </a:r>
                    </a:p>
                  </a:txBody>
                  <a:tcPr marL="6350" marR="6350" marT="6350" marB="0" anchor="b">
                    <a:lnL>
                      <a:noFill/>
                    </a:lnL>
                    <a:lnR>
                      <a:noFill/>
                    </a:lnR>
                    <a:lnT>
                      <a:noFill/>
                    </a:lnT>
                    <a:lnB>
                      <a:noFill/>
                    </a:lnB>
                    <a:solidFill>
                      <a:srgbClr val="C8DB81"/>
                    </a:solidFill>
                  </a:tcPr>
                </a:tc>
                <a:tc>
                  <a:txBody>
                    <a:bodyPr/>
                    <a:lstStyle/>
                    <a:p>
                      <a:pPr algn="r" fontAlgn="b"/>
                      <a:r>
                        <a:rPr lang="en-IN" sz="1200" b="1" i="0" u="none" strike="noStrike" dirty="0">
                          <a:solidFill>
                            <a:srgbClr val="000000"/>
                          </a:solidFill>
                          <a:effectLst/>
                          <a:latin typeface="Calibri" panose="020F0502020204030204" pitchFamily="34" charset="0"/>
                        </a:rPr>
                        <a:t>159639</a:t>
                      </a:r>
                    </a:p>
                  </a:txBody>
                  <a:tcPr marL="6350" marR="6350" marT="6350" marB="0" anchor="b">
                    <a:lnL>
                      <a:noFill/>
                    </a:lnL>
                    <a:lnR>
                      <a:noFill/>
                    </a:lnR>
                    <a:lnT>
                      <a:noFill/>
                    </a:lnT>
                    <a:lnB>
                      <a:noFill/>
                    </a:lnB>
                    <a:solidFill>
                      <a:srgbClr val="FEE6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30-35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178087</a:t>
                      </a:r>
                    </a:p>
                  </a:txBody>
                  <a:tcPr marL="6350" marR="6350" marT="6350" marB="0" anchor="b">
                    <a:lnL>
                      <a:noFill/>
                    </a:lnL>
                    <a:lnR>
                      <a:noFill/>
                    </a:lnR>
                    <a:lnT>
                      <a:noFill/>
                    </a:lnT>
                    <a:lnB>
                      <a:noFill/>
                    </a:lnB>
                    <a:solidFill>
                      <a:srgbClr val="E9E583"/>
                    </a:solidFill>
                  </a:tcPr>
                </a:tc>
                <a:tc>
                  <a:txBody>
                    <a:bodyPr/>
                    <a:lstStyle/>
                    <a:p>
                      <a:pPr algn="r" fontAlgn="b"/>
                      <a:r>
                        <a:rPr lang="en-IN" sz="1200" b="1" i="0" u="none" strike="noStrike" dirty="0">
                          <a:solidFill>
                            <a:srgbClr val="000000"/>
                          </a:solidFill>
                          <a:effectLst/>
                          <a:latin typeface="Calibri" panose="020F0502020204030204" pitchFamily="34" charset="0"/>
                        </a:rPr>
                        <a:t>130327</a:t>
                      </a:r>
                    </a:p>
                  </a:txBody>
                  <a:tcPr marL="6350" marR="6350" marT="6350" marB="0" anchor="b">
                    <a:lnL>
                      <a:noFill/>
                    </a:lnL>
                    <a:lnR>
                      <a:noFill/>
                    </a:lnR>
                    <a:lnT>
                      <a:noFill/>
                    </a:lnT>
                    <a:lnB>
                      <a:noFill/>
                    </a:lnB>
                    <a:solidFill>
                      <a:srgbClr val="FA9A74"/>
                    </a:solidFill>
                  </a:tcPr>
                </a:tc>
                <a:extLst>
                  <a:ext uri="{0D108BD9-81ED-4DB2-BD59-A6C34878D82A}">
                    <a16:rowId xmlns:a16="http://schemas.microsoft.com/office/drawing/2014/main" val="2648636922"/>
                  </a:ext>
                </a:extLst>
              </a:tr>
              <a:tr h="184150">
                <a:tc>
                  <a:txBody>
                    <a:bodyPr/>
                    <a:lstStyle/>
                    <a:p>
                      <a:pPr algn="l" fontAlgn="b"/>
                      <a:r>
                        <a:rPr lang="en-IN" sz="1200" b="1" i="0" u="none" strike="noStrike" dirty="0">
                          <a:solidFill>
                            <a:srgbClr val="000000"/>
                          </a:solidFill>
                          <a:effectLst/>
                          <a:latin typeface="Calibri" panose="020F0502020204030204" pitchFamily="34" charset="0"/>
                        </a:rPr>
                        <a:t>56-61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156449</a:t>
                      </a:r>
                    </a:p>
                  </a:txBody>
                  <a:tcPr marL="6350" marR="6350" marT="6350" marB="0" anchor="b">
                    <a:lnL>
                      <a:noFill/>
                    </a:lnL>
                    <a:lnR>
                      <a:noFill/>
                    </a:lnR>
                    <a:lnT>
                      <a:noFill/>
                    </a:lnT>
                    <a:lnB>
                      <a:noFill/>
                    </a:lnB>
                    <a:solidFill>
                      <a:srgbClr val="FEDE81"/>
                    </a:solidFill>
                  </a:tcPr>
                </a:tc>
                <a:tc>
                  <a:txBody>
                    <a:bodyPr/>
                    <a:lstStyle/>
                    <a:p>
                      <a:pPr algn="r" fontAlgn="b"/>
                      <a:r>
                        <a:rPr lang="en-IN" sz="1200" b="1" i="0" u="none" strike="noStrike" dirty="0">
                          <a:solidFill>
                            <a:srgbClr val="000000"/>
                          </a:solidFill>
                          <a:effectLst/>
                          <a:latin typeface="Calibri" panose="020F0502020204030204" pitchFamily="34" charset="0"/>
                        </a:rPr>
                        <a:t>153452</a:t>
                      </a:r>
                    </a:p>
                  </a:txBody>
                  <a:tcPr marL="6350" marR="6350" marT="6350" marB="0" anchor="b">
                    <a:lnL>
                      <a:noFill/>
                    </a:lnL>
                    <a:lnR>
                      <a:noFill/>
                    </a:lnR>
                    <a:lnT>
                      <a:noFill/>
                    </a:lnT>
                    <a:lnB>
                      <a:noFill/>
                    </a:lnB>
                    <a:solidFill>
                      <a:srgbClr val="FDD67F"/>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35-40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195167</a:t>
                      </a:r>
                    </a:p>
                  </a:txBody>
                  <a:tcPr marL="6350" marR="6350" marT="6350" marB="0" anchor="b">
                    <a:lnL>
                      <a:noFill/>
                    </a:lnL>
                    <a:lnR>
                      <a:noFill/>
                    </a:lnR>
                    <a:lnT>
                      <a:noFill/>
                    </a:lnT>
                    <a:lnB>
                      <a:noFill/>
                    </a:lnB>
                    <a:solidFill>
                      <a:srgbClr val="98CE7F"/>
                    </a:solidFill>
                  </a:tcPr>
                </a:tc>
                <a:tc>
                  <a:txBody>
                    <a:bodyPr/>
                    <a:lstStyle/>
                    <a:p>
                      <a:pPr algn="r" fontAlgn="b"/>
                      <a:r>
                        <a:rPr lang="en-IN" sz="1200" b="1" i="0" u="none" strike="noStrike" dirty="0">
                          <a:solidFill>
                            <a:srgbClr val="000000"/>
                          </a:solidFill>
                          <a:effectLst/>
                          <a:latin typeface="Calibri" panose="020F0502020204030204" pitchFamily="34" charset="0"/>
                        </a:rPr>
                        <a:t>103500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562209288"/>
                  </a:ext>
                </a:extLst>
              </a:tr>
              <a:tr h="184150">
                <a:tc>
                  <a:txBody>
                    <a:bodyPr/>
                    <a:lstStyle/>
                    <a:p>
                      <a:pPr algn="l" fontAlgn="b"/>
                      <a:r>
                        <a:rPr lang="en-IN" sz="1200" b="1" i="0" u="none" strike="noStrike" dirty="0">
                          <a:solidFill>
                            <a:srgbClr val="000000"/>
                          </a:solidFill>
                          <a:effectLst/>
                          <a:latin typeface="Calibri" panose="020F0502020204030204" pitchFamily="34" charset="0"/>
                        </a:rPr>
                        <a:t>61-66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139677</a:t>
                      </a:r>
                    </a:p>
                  </a:txBody>
                  <a:tcPr marL="6350" marR="6350" marT="6350" marB="0" anchor="b">
                    <a:lnL>
                      <a:noFill/>
                    </a:lnL>
                    <a:lnR>
                      <a:noFill/>
                    </a:lnR>
                    <a:lnT>
                      <a:noFill/>
                    </a:lnT>
                    <a:lnB>
                      <a:noFill/>
                    </a:lnB>
                    <a:solidFill>
                      <a:srgbClr val="FBB178"/>
                    </a:solidFill>
                  </a:tcPr>
                </a:tc>
                <a:tc>
                  <a:txBody>
                    <a:bodyPr/>
                    <a:lstStyle/>
                    <a:p>
                      <a:pPr algn="r" fontAlgn="b"/>
                      <a:r>
                        <a:rPr lang="en-IN" sz="1200" b="1" i="0" u="none" strike="noStrike" dirty="0">
                          <a:solidFill>
                            <a:srgbClr val="000000"/>
                          </a:solidFill>
                          <a:effectLst/>
                          <a:latin typeface="Calibri" panose="020F0502020204030204" pitchFamily="34" charset="0"/>
                        </a:rPr>
                        <a:t>132451</a:t>
                      </a:r>
                    </a:p>
                  </a:txBody>
                  <a:tcPr marL="6350" marR="6350" marT="6350" marB="0" anchor="b">
                    <a:lnL>
                      <a:noFill/>
                    </a:lnL>
                    <a:lnR>
                      <a:noFill/>
                    </a:lnR>
                    <a:lnT>
                      <a:noFill/>
                    </a:lnT>
                    <a:lnB>
                      <a:noFill/>
                    </a:lnB>
                    <a:solidFill>
                      <a:srgbClr val="FA9E75"/>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40-45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206196</a:t>
                      </a:r>
                    </a:p>
                  </a:txBody>
                  <a:tcPr marL="6350" marR="6350" marT="6350" marB="0" anchor="b">
                    <a:lnL>
                      <a:noFill/>
                    </a:lnL>
                    <a:lnR>
                      <a:noFill/>
                    </a:lnR>
                    <a:lnT>
                      <a:noFill/>
                    </a:lnT>
                    <a:lnB>
                      <a:noFill/>
                    </a:lnB>
                    <a:solidFill>
                      <a:srgbClr val="63BE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2518312445"/>
                  </a:ext>
                </a:extLst>
              </a:tr>
              <a:tr h="184150">
                <a:tc>
                  <a:txBody>
                    <a:bodyPr/>
                    <a:lstStyle/>
                    <a:p>
                      <a:pPr algn="l" fontAlgn="b"/>
                      <a:r>
                        <a:rPr lang="en-IN" sz="1200" b="1" i="0" u="none" strike="noStrike" dirty="0">
                          <a:solidFill>
                            <a:srgbClr val="000000"/>
                          </a:solidFill>
                          <a:effectLst/>
                          <a:latin typeface="Calibri" panose="020F0502020204030204" pitchFamily="34" charset="0"/>
                        </a:rPr>
                        <a:t>66-71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112549</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117025</a:t>
                      </a:r>
                    </a:p>
                  </a:txBody>
                  <a:tcPr marL="6350" marR="6350" marT="6350" marB="0" anchor="b">
                    <a:lnL>
                      <a:noFill/>
                    </a:lnL>
                    <a:lnR>
                      <a:noFill/>
                    </a:lnR>
                    <a:lnT>
                      <a:noFill/>
                    </a:lnT>
                    <a:lnB>
                      <a:noFill/>
                    </a:lnB>
                    <a:solidFill>
                      <a:srgbClr val="F8746D"/>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45-50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123750</a:t>
                      </a:r>
                    </a:p>
                  </a:txBody>
                  <a:tcPr marL="6350" marR="6350" marT="6350" marB="0" anchor="b">
                    <a:lnL>
                      <a:noFill/>
                    </a:lnL>
                    <a:lnR>
                      <a:noFill/>
                    </a:lnR>
                    <a:lnT>
                      <a:noFill/>
                    </a:lnT>
                    <a:lnB>
                      <a:noFill/>
                    </a:lnB>
                    <a:solidFill>
                      <a:srgbClr val="FA8E7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244248492"/>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782886781"/>
              </p:ext>
            </p:extLst>
          </p:nvPr>
        </p:nvGraphicFramePr>
        <p:xfrm>
          <a:off x="8602519" y="354146"/>
          <a:ext cx="3358573" cy="2814225"/>
        </p:xfrm>
        <a:graphic>
          <a:graphicData uri="http://schemas.openxmlformats.org/drawingml/2006/table">
            <a:tbl>
              <a:tblPr/>
              <a:tblGrid>
                <a:gridCol w="534698">
                  <a:extLst>
                    <a:ext uri="{9D8B030D-6E8A-4147-A177-3AD203B41FA5}">
                      <a16:colId xmlns:a16="http://schemas.microsoft.com/office/drawing/2014/main" val="4036958127"/>
                    </a:ext>
                  </a:extLst>
                </a:gridCol>
                <a:gridCol w="1364528">
                  <a:extLst>
                    <a:ext uri="{9D8B030D-6E8A-4147-A177-3AD203B41FA5}">
                      <a16:colId xmlns:a16="http://schemas.microsoft.com/office/drawing/2014/main" val="1399261186"/>
                    </a:ext>
                  </a:extLst>
                </a:gridCol>
                <a:gridCol w="785091">
                  <a:extLst>
                    <a:ext uri="{9D8B030D-6E8A-4147-A177-3AD203B41FA5}">
                      <a16:colId xmlns:a16="http://schemas.microsoft.com/office/drawing/2014/main" val="753430040"/>
                    </a:ext>
                  </a:extLst>
                </a:gridCol>
                <a:gridCol w="674256">
                  <a:extLst>
                    <a:ext uri="{9D8B030D-6E8A-4147-A177-3AD203B41FA5}">
                      <a16:colId xmlns:a16="http://schemas.microsoft.com/office/drawing/2014/main" val="4118707376"/>
                    </a:ext>
                  </a:extLst>
                </a:gridCol>
              </a:tblGrid>
              <a:tr h="246477">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1573008287"/>
                  </a:ext>
                </a:extLst>
              </a:tr>
              <a:tr h="246477">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1520138252"/>
                  </a:ext>
                </a:extLst>
              </a:tr>
              <a:tr h="470299">
                <a:tc rowSpan="8">
                  <a:txBody>
                    <a:bodyPr/>
                    <a:lstStyle/>
                    <a:p>
                      <a:pPr algn="ctr" fontAlgn="ctr"/>
                      <a:r>
                        <a:rPr lang="en-IN" sz="1200" b="1" i="0" u="none" strike="noStrike" dirty="0">
                          <a:solidFill>
                            <a:srgbClr val="000000"/>
                          </a:solidFill>
                          <a:effectLst/>
                          <a:latin typeface="Calibri" panose="020F0502020204030204" pitchFamily="34" charset="0"/>
                        </a:rPr>
                        <a:t>Income_Type</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Businessman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665865506"/>
                  </a:ext>
                </a:extLst>
              </a:tr>
              <a:tr h="24647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Commercial associate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FBEA84"/>
                    </a:solidFill>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EEB84"/>
                    </a:solidFill>
                  </a:tcPr>
                </a:tc>
                <a:extLst>
                  <a:ext uri="{0D108BD9-81ED-4DB2-BD59-A6C34878D82A}">
                    <a16:rowId xmlns:a16="http://schemas.microsoft.com/office/drawing/2014/main" val="955026565"/>
                  </a:ext>
                </a:extLst>
              </a:tr>
              <a:tr h="24647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Maternity leave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360000</a:t>
                      </a:r>
                    </a:p>
                  </a:txBody>
                  <a:tcPr marL="6350" marR="6350" marT="6350" marB="0" anchor="b">
                    <a:lnL>
                      <a:noFill/>
                    </a:lnL>
                    <a:lnR>
                      <a:noFill/>
                    </a:lnR>
                    <a:lnT>
                      <a:noFill/>
                    </a:lnT>
                    <a:lnB>
                      <a:noFill/>
                    </a:lnB>
                    <a:solidFill>
                      <a:srgbClr val="E8E583"/>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438782103"/>
                  </a:ext>
                </a:extLst>
              </a:tr>
              <a:tr h="24647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Pensioner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DD17F"/>
                    </a:solidFill>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DD17F"/>
                    </a:solidFill>
                  </a:tcPr>
                </a:tc>
                <a:extLst>
                  <a:ext uri="{0D108BD9-81ED-4DB2-BD59-A6C34878D82A}">
                    <a16:rowId xmlns:a16="http://schemas.microsoft.com/office/drawing/2014/main" val="3733461730"/>
                  </a:ext>
                </a:extLst>
              </a:tr>
              <a:tr h="24647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State servant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EEB84"/>
                    </a:solidFill>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FEEB84"/>
                    </a:solidFill>
                  </a:tcPr>
                </a:tc>
                <a:extLst>
                  <a:ext uri="{0D108BD9-81ED-4DB2-BD59-A6C34878D82A}">
                    <a16:rowId xmlns:a16="http://schemas.microsoft.com/office/drawing/2014/main" val="3972877794"/>
                  </a:ext>
                </a:extLst>
              </a:tr>
              <a:tr h="24647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Student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141206630"/>
                  </a:ext>
                </a:extLst>
              </a:tr>
              <a:tr h="24647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202500</a:t>
                      </a:r>
                    </a:p>
                  </a:txBody>
                  <a:tcPr marL="6350" marR="6350" marT="6350" marB="0" anchor="b">
                    <a:lnL>
                      <a:noFill/>
                    </a:lnL>
                    <a:lnR>
                      <a:noFill/>
                    </a:lnR>
                    <a:lnT>
                      <a:noFill/>
                    </a:lnT>
                    <a:lnB>
                      <a:noFill/>
                    </a:lnB>
                    <a:solidFill>
                      <a:srgbClr val="F9EA84"/>
                    </a:solidFill>
                  </a:tcPr>
                </a:tc>
                <a:tc>
                  <a:txBody>
                    <a:bodyPr/>
                    <a:lstStyle/>
                    <a:p>
                      <a:pPr algn="r" fontAlgn="b"/>
                      <a:r>
                        <a:rPr lang="en-IN" sz="1200" b="1" i="0" u="none" strike="noStrike" dirty="0">
                          <a:solidFill>
                            <a:srgbClr val="000000"/>
                          </a:solidFill>
                          <a:effectLst/>
                          <a:latin typeface="Calibri" panose="020F0502020204030204" pitchFamily="34" charset="0"/>
                        </a:rPr>
                        <a:t>65250</a:t>
                      </a:r>
                    </a:p>
                  </a:txBody>
                  <a:tcPr marL="6350" marR="6350" marT="6350" marB="0" anchor="b">
                    <a:lnL>
                      <a:noFill/>
                    </a:lnL>
                    <a:lnR>
                      <a:noFill/>
                    </a:lnR>
                    <a:lnT>
                      <a:noFill/>
                    </a:lnT>
                    <a:lnB>
                      <a:noFill/>
                    </a:lnB>
                    <a:solidFill>
                      <a:srgbClr val="FBA576"/>
                    </a:solidFill>
                  </a:tcPr>
                </a:tc>
                <a:extLst>
                  <a:ext uri="{0D108BD9-81ED-4DB2-BD59-A6C34878D82A}">
                    <a16:rowId xmlns:a16="http://schemas.microsoft.com/office/drawing/2014/main" val="382313798"/>
                  </a:ext>
                </a:extLst>
              </a:tr>
              <a:tr h="24647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Working</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2417517047"/>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165642160"/>
              </p:ext>
            </p:extLst>
          </p:nvPr>
        </p:nvGraphicFramePr>
        <p:xfrm>
          <a:off x="659246" y="3500585"/>
          <a:ext cx="2832100" cy="2964642"/>
        </p:xfrm>
        <a:graphic>
          <a:graphicData uri="http://schemas.openxmlformats.org/drawingml/2006/table">
            <a:tbl>
              <a:tblPr/>
              <a:tblGrid>
                <a:gridCol w="370694">
                  <a:extLst>
                    <a:ext uri="{9D8B030D-6E8A-4147-A177-3AD203B41FA5}">
                      <a16:colId xmlns:a16="http://schemas.microsoft.com/office/drawing/2014/main" val="1994395961"/>
                    </a:ext>
                  </a:extLst>
                </a:gridCol>
                <a:gridCol w="1288387">
                  <a:extLst>
                    <a:ext uri="{9D8B030D-6E8A-4147-A177-3AD203B41FA5}">
                      <a16:colId xmlns:a16="http://schemas.microsoft.com/office/drawing/2014/main" val="1807345476"/>
                    </a:ext>
                  </a:extLst>
                </a:gridCol>
                <a:gridCol w="698531">
                  <a:extLst>
                    <a:ext uri="{9D8B030D-6E8A-4147-A177-3AD203B41FA5}">
                      <a16:colId xmlns:a16="http://schemas.microsoft.com/office/drawing/2014/main" val="4034340512"/>
                    </a:ext>
                  </a:extLst>
                </a:gridCol>
                <a:gridCol w="474488">
                  <a:extLst>
                    <a:ext uri="{9D8B030D-6E8A-4147-A177-3AD203B41FA5}">
                      <a16:colId xmlns:a16="http://schemas.microsoft.com/office/drawing/2014/main" val="4246060735"/>
                    </a:ext>
                  </a:extLst>
                </a:gridCol>
              </a:tblGrid>
              <a:tr h="36599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627850825"/>
                  </a:ext>
                </a:extLst>
              </a:tr>
              <a:tr h="36599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2203763736"/>
                  </a:ext>
                </a:extLst>
              </a:tr>
              <a:tr h="365991">
                <a:tc rowSpan="5">
                  <a:txBody>
                    <a:bodyPr/>
                    <a:lstStyle/>
                    <a:p>
                      <a:pPr algn="ctr" fontAlgn="ctr"/>
                      <a:r>
                        <a:rPr lang="en-IN" sz="1200" b="1" i="0" u="none" strike="noStrike" dirty="0">
                          <a:solidFill>
                            <a:srgbClr val="000000"/>
                          </a:solidFill>
                          <a:effectLst/>
                          <a:latin typeface="Calibri" panose="020F0502020204030204" pitchFamily="34" charset="0"/>
                        </a:rPr>
                        <a:t>Housing_type</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Co-op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150750</a:t>
                      </a:r>
                    </a:p>
                  </a:txBody>
                  <a:tcPr marL="6350" marR="6350" marT="6350" marB="0" anchor="b">
                    <a:lnL>
                      <a:noFill/>
                    </a:lnL>
                    <a:lnR>
                      <a:noFill/>
                    </a:lnR>
                    <a:lnT>
                      <a:noFill/>
                    </a:lnT>
                    <a:lnB>
                      <a:noFill/>
                    </a:lnB>
                    <a:solidFill>
                      <a:srgbClr val="FEE482"/>
                    </a:solidFill>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481465956"/>
                  </a:ext>
                </a:extLst>
              </a:tr>
              <a:tr h="365991">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House /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148500</a:t>
                      </a:r>
                    </a:p>
                  </a:txBody>
                  <a:tcPr marL="6350" marR="6350" marT="6350" marB="0" anchor="b">
                    <a:lnL>
                      <a:noFill/>
                    </a:lnL>
                    <a:lnR>
                      <a:noFill/>
                    </a:lnR>
                    <a:lnT>
                      <a:noFill/>
                    </a:lnT>
                    <a:lnB>
                      <a:noFill/>
                    </a:lnB>
                    <a:solidFill>
                      <a:srgbClr val="FDD27F"/>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903107787"/>
                  </a:ext>
                </a:extLst>
              </a:tr>
              <a:tr h="365991">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Municipal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DFE283"/>
                    </a:solidFill>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BAF78"/>
                    </a:solidFill>
                  </a:tcPr>
                </a:tc>
                <a:extLst>
                  <a:ext uri="{0D108BD9-81ED-4DB2-BD59-A6C34878D82A}">
                    <a16:rowId xmlns:a16="http://schemas.microsoft.com/office/drawing/2014/main" val="4190685861"/>
                  </a:ext>
                </a:extLst>
              </a:tr>
              <a:tr h="365991">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Office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DFE283"/>
                    </a:solidFill>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DFE283"/>
                    </a:solidFill>
                  </a:tcPr>
                </a:tc>
                <a:extLst>
                  <a:ext uri="{0D108BD9-81ED-4DB2-BD59-A6C34878D82A}">
                    <a16:rowId xmlns:a16="http://schemas.microsoft.com/office/drawing/2014/main" val="2019151632"/>
                  </a:ext>
                </a:extLst>
              </a:tr>
              <a:tr h="365991">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Rented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DFE283"/>
                    </a:solidFill>
                  </a:tcPr>
                </a:tc>
                <a:tc>
                  <a:txBody>
                    <a:bodyPr/>
                    <a:lstStyle/>
                    <a:p>
                      <a:pPr algn="r" fontAlgn="b"/>
                      <a:r>
                        <a:rPr lang="en-IN" sz="1200" b="1" i="0" u="none" strike="noStrike" dirty="0">
                          <a:solidFill>
                            <a:srgbClr val="000000"/>
                          </a:solidFill>
                          <a:effectLst/>
                          <a:latin typeface="Calibri" panose="020F0502020204030204" pitchFamily="34" charset="0"/>
                        </a:rPr>
                        <a:t>152415</a:t>
                      </a:r>
                    </a:p>
                  </a:txBody>
                  <a:tcPr marL="6350" marR="6350" marT="6350" marB="0" anchor="b">
                    <a:lnL>
                      <a:noFill/>
                    </a:lnL>
                    <a:lnR>
                      <a:noFill/>
                    </a:lnR>
                    <a:lnT>
                      <a:noFill/>
                    </a:lnT>
                    <a:lnB>
                      <a:noFill/>
                    </a:lnB>
                    <a:solidFill>
                      <a:srgbClr val="FBEA84"/>
                    </a:solidFill>
                  </a:tcPr>
                </a:tc>
                <a:extLst>
                  <a:ext uri="{0D108BD9-81ED-4DB2-BD59-A6C34878D82A}">
                    <a16:rowId xmlns:a16="http://schemas.microsoft.com/office/drawing/2014/main" val="135383001"/>
                  </a:ext>
                </a:extLst>
              </a:tr>
              <a:tr h="36599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With parents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503997712"/>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84511088"/>
              </p:ext>
            </p:extLst>
          </p:nvPr>
        </p:nvGraphicFramePr>
        <p:xfrm>
          <a:off x="4595090" y="3500588"/>
          <a:ext cx="3001819" cy="2964634"/>
        </p:xfrm>
        <a:graphic>
          <a:graphicData uri="http://schemas.openxmlformats.org/drawingml/2006/table">
            <a:tbl>
              <a:tblPr/>
              <a:tblGrid>
                <a:gridCol w="641414">
                  <a:extLst>
                    <a:ext uri="{9D8B030D-6E8A-4147-A177-3AD203B41FA5}">
                      <a16:colId xmlns:a16="http://schemas.microsoft.com/office/drawing/2014/main" val="371850077"/>
                    </a:ext>
                  </a:extLst>
                </a:gridCol>
                <a:gridCol w="667071">
                  <a:extLst>
                    <a:ext uri="{9D8B030D-6E8A-4147-A177-3AD203B41FA5}">
                      <a16:colId xmlns:a16="http://schemas.microsoft.com/office/drawing/2014/main" val="3743511600"/>
                    </a:ext>
                  </a:extLst>
                </a:gridCol>
                <a:gridCol w="833839">
                  <a:extLst>
                    <a:ext uri="{9D8B030D-6E8A-4147-A177-3AD203B41FA5}">
                      <a16:colId xmlns:a16="http://schemas.microsoft.com/office/drawing/2014/main" val="3974653552"/>
                    </a:ext>
                  </a:extLst>
                </a:gridCol>
                <a:gridCol w="859495">
                  <a:extLst>
                    <a:ext uri="{9D8B030D-6E8A-4147-A177-3AD203B41FA5}">
                      <a16:colId xmlns:a16="http://schemas.microsoft.com/office/drawing/2014/main" val="2878785721"/>
                    </a:ext>
                  </a:extLst>
                </a:gridCol>
              </a:tblGrid>
              <a:tr h="284914">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2223577457"/>
                  </a:ext>
                </a:extLst>
              </a:tr>
              <a:tr h="22331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2782492252"/>
                  </a:ext>
                </a:extLst>
              </a:tr>
              <a:tr h="223310">
                <a:tc rowSpan="11">
                  <a:txBody>
                    <a:bodyPr/>
                    <a:lstStyle/>
                    <a:p>
                      <a:pPr algn="ctr" fontAlgn="ctr"/>
                      <a:r>
                        <a:rPr lang="en-IN" sz="1200" b="1" i="0" u="none" strike="noStrike" dirty="0">
                          <a:solidFill>
                            <a:srgbClr val="000000"/>
                          </a:solidFill>
                          <a:effectLst/>
                          <a:latin typeface="Calibri" panose="020F0502020204030204" pitchFamily="34" charset="0"/>
                        </a:rPr>
                        <a:t>Children</a:t>
                      </a:r>
                    </a:p>
                  </a:txBody>
                  <a:tcPr marL="6350" marR="6350" marT="6350" marB="0" vert="vert27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8E9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101819199"/>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CE683"/>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431987980"/>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CE683"/>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85240975"/>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CE683"/>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2685011"/>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128250</a:t>
                      </a:r>
                    </a:p>
                  </a:txBody>
                  <a:tcPr marL="6350" marR="6350" marT="6350" marB="0" anchor="b">
                    <a:lnL>
                      <a:noFill/>
                    </a:lnL>
                    <a:lnR>
                      <a:noFill/>
                    </a:lnR>
                    <a:lnT>
                      <a:noFill/>
                    </a:lnT>
                    <a:lnB>
                      <a:noFill/>
                    </a:lnB>
                    <a:solidFill>
                      <a:srgbClr val="FEE482"/>
                    </a:solidFill>
                  </a:tcPr>
                </a:tc>
                <a:extLst>
                  <a:ext uri="{0D108BD9-81ED-4DB2-BD59-A6C34878D82A}">
                    <a16:rowId xmlns:a16="http://schemas.microsoft.com/office/drawing/2014/main" val="4104125749"/>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229500</a:t>
                      </a:r>
                    </a:p>
                  </a:txBody>
                  <a:tcPr marL="6350" marR="6350" marT="6350" marB="0" anchor="b">
                    <a:lnL>
                      <a:noFill/>
                    </a:lnL>
                    <a:lnR>
                      <a:noFill/>
                    </a:lnR>
                    <a:lnT>
                      <a:noFill/>
                    </a:lnT>
                    <a:lnB>
                      <a:noFill/>
                    </a:lnB>
                    <a:solidFill>
                      <a:srgbClr val="AED480"/>
                    </a:solidFill>
                  </a:tcPr>
                </a:tc>
                <a:tc>
                  <a:txBody>
                    <a:bodyPr/>
                    <a:lstStyle/>
                    <a:p>
                      <a:pPr algn="r" fontAlgn="b"/>
                      <a:r>
                        <a:rPr lang="en-IN" sz="1200" b="1" i="0" u="none" strike="noStrike" dirty="0">
                          <a:solidFill>
                            <a:srgbClr val="000000"/>
                          </a:solidFill>
                          <a:effectLst/>
                          <a:latin typeface="Calibri" panose="020F0502020204030204" pitchFamily="34" charset="0"/>
                        </a:rPr>
                        <a:t>162000</a:t>
                      </a:r>
                    </a:p>
                  </a:txBody>
                  <a:tcPr marL="6350" marR="6350" marT="6350" marB="0" anchor="b">
                    <a:lnL>
                      <a:noFill/>
                    </a:lnL>
                    <a:lnR>
                      <a:noFill/>
                    </a:lnR>
                    <a:lnT>
                      <a:noFill/>
                    </a:lnT>
                    <a:lnB>
                      <a:noFill/>
                    </a:lnB>
                    <a:solidFill>
                      <a:srgbClr val="E8E583"/>
                    </a:solidFill>
                  </a:tcPr>
                </a:tc>
                <a:extLst>
                  <a:ext uri="{0D108BD9-81ED-4DB2-BD59-A6C34878D82A}">
                    <a16:rowId xmlns:a16="http://schemas.microsoft.com/office/drawing/2014/main" val="1980280969"/>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CE683"/>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786805622"/>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132750</a:t>
                      </a:r>
                    </a:p>
                  </a:txBody>
                  <a:tcPr marL="6350" marR="6350" marT="6350" marB="0" anchor="b">
                    <a:lnL>
                      <a:noFill/>
                    </a:lnL>
                    <a:lnR>
                      <a:noFill/>
                    </a:lnR>
                    <a:lnT>
                      <a:noFill/>
                    </a:lnT>
                    <a:lnB>
                      <a:noFill/>
                    </a:lnB>
                    <a:solidFill>
                      <a:srgbClr val="FEE883"/>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827267030"/>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DD57F"/>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314133233"/>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D8E082"/>
                    </a:solidFill>
                  </a:tcPr>
                </a:tc>
                <a:extLst>
                  <a:ext uri="{0D108BD9-81ED-4DB2-BD59-A6C34878D82A}">
                    <a16:rowId xmlns:a16="http://schemas.microsoft.com/office/drawing/2014/main" val="1891074058"/>
                  </a:ext>
                </a:extLst>
              </a:tr>
              <a:tr h="22331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315000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634413674"/>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003533157"/>
              </p:ext>
            </p:extLst>
          </p:nvPr>
        </p:nvGraphicFramePr>
        <p:xfrm>
          <a:off x="8514772" y="3500585"/>
          <a:ext cx="2725883" cy="2964637"/>
        </p:xfrm>
        <a:graphic>
          <a:graphicData uri="http://schemas.openxmlformats.org/drawingml/2006/table">
            <a:tbl>
              <a:tblPr/>
              <a:tblGrid>
                <a:gridCol w="691069">
                  <a:extLst>
                    <a:ext uri="{9D8B030D-6E8A-4147-A177-3AD203B41FA5}">
                      <a16:colId xmlns:a16="http://schemas.microsoft.com/office/drawing/2014/main" val="3405773730"/>
                    </a:ext>
                  </a:extLst>
                </a:gridCol>
                <a:gridCol w="499105">
                  <a:extLst>
                    <a:ext uri="{9D8B030D-6E8A-4147-A177-3AD203B41FA5}">
                      <a16:colId xmlns:a16="http://schemas.microsoft.com/office/drawing/2014/main" val="494084632"/>
                    </a:ext>
                  </a:extLst>
                </a:gridCol>
                <a:gridCol w="623882">
                  <a:extLst>
                    <a:ext uri="{9D8B030D-6E8A-4147-A177-3AD203B41FA5}">
                      <a16:colId xmlns:a16="http://schemas.microsoft.com/office/drawing/2014/main" val="1470017415"/>
                    </a:ext>
                  </a:extLst>
                </a:gridCol>
                <a:gridCol w="911827">
                  <a:extLst>
                    <a:ext uri="{9D8B030D-6E8A-4147-A177-3AD203B41FA5}">
                      <a16:colId xmlns:a16="http://schemas.microsoft.com/office/drawing/2014/main" val="749128034"/>
                    </a:ext>
                  </a:extLst>
                </a:gridCol>
              </a:tblGrid>
              <a:tr h="228049">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3429519682"/>
                  </a:ext>
                </a:extLst>
              </a:tr>
              <a:tr h="228049">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1894509661"/>
                  </a:ext>
                </a:extLst>
              </a:tr>
              <a:tr h="228049">
                <a:tc rowSpan="11">
                  <a:txBody>
                    <a:bodyPr/>
                    <a:lstStyle/>
                    <a:p>
                      <a:pPr algn="ctr" fontAlgn="ctr"/>
                      <a:r>
                        <a:rPr lang="en-IN" sz="1200" b="1" i="0" u="none" strike="noStrike" dirty="0">
                          <a:solidFill>
                            <a:srgbClr val="000000"/>
                          </a:solidFill>
                          <a:effectLst/>
                          <a:latin typeface="Calibri" panose="020F0502020204030204" pitchFamily="34" charset="0"/>
                        </a:rPr>
                        <a:t>Family_members</a:t>
                      </a:r>
                    </a:p>
                  </a:txBody>
                  <a:tcPr marL="6350" marR="6350" marT="6350" marB="0" vert="vert27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3292525195"/>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148500</a:t>
                      </a:r>
                    </a:p>
                  </a:txBody>
                  <a:tcPr marL="6350" marR="6350" marT="6350" marB="0" anchor="b">
                    <a:lnL>
                      <a:noFill/>
                    </a:lnL>
                    <a:lnR>
                      <a:noFill/>
                    </a:lnR>
                    <a:lnT>
                      <a:noFill/>
                    </a:lnT>
                    <a:lnB>
                      <a:noFill/>
                    </a:lnB>
                    <a:solidFill>
                      <a:srgbClr val="F7E984"/>
                    </a:solidFill>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CEA84"/>
                    </a:solidFill>
                  </a:tcPr>
                </a:tc>
                <a:extLst>
                  <a:ext uri="{0D108BD9-81ED-4DB2-BD59-A6C34878D82A}">
                    <a16:rowId xmlns:a16="http://schemas.microsoft.com/office/drawing/2014/main" val="3030268189"/>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FE7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941195425"/>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FE7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1810103835"/>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FE7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2563645270"/>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EE683"/>
                    </a:solidFill>
                  </a:tcPr>
                </a:tc>
                <a:tc>
                  <a:txBody>
                    <a:bodyPr/>
                    <a:lstStyle/>
                    <a:p>
                      <a:pPr algn="r" fontAlgn="b"/>
                      <a:r>
                        <a:rPr lang="en-IN" sz="1200" b="1" i="0" u="none" strike="noStrike" dirty="0">
                          <a:solidFill>
                            <a:srgbClr val="000000"/>
                          </a:solidFill>
                          <a:effectLst/>
                          <a:latin typeface="Calibri" panose="020F0502020204030204" pitchFamily="34" charset="0"/>
                        </a:rPr>
                        <a:t>144000</a:t>
                      </a:r>
                    </a:p>
                  </a:txBody>
                  <a:tcPr marL="6350" marR="6350" marT="6350" marB="0" anchor="b">
                    <a:lnL>
                      <a:noFill/>
                    </a:lnL>
                    <a:lnR>
                      <a:noFill/>
                    </a:lnR>
                    <a:lnT>
                      <a:noFill/>
                    </a:lnT>
                    <a:lnB>
                      <a:noFill/>
                    </a:lnB>
                    <a:solidFill>
                      <a:srgbClr val="FCEA84"/>
                    </a:solidFill>
                  </a:tcPr>
                </a:tc>
                <a:extLst>
                  <a:ext uri="{0D108BD9-81ED-4DB2-BD59-A6C34878D82A}">
                    <a16:rowId xmlns:a16="http://schemas.microsoft.com/office/drawing/2014/main" val="2293491254"/>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265500</a:t>
                      </a:r>
                    </a:p>
                  </a:txBody>
                  <a:tcPr marL="6350" marR="6350" marT="6350" marB="0" anchor="b">
                    <a:lnL>
                      <a:noFill/>
                    </a:lnL>
                    <a:lnR>
                      <a:noFill/>
                    </a:lnR>
                    <a:lnT>
                      <a:noFill/>
                    </a:lnT>
                    <a:lnB>
                      <a:noFill/>
                    </a:lnB>
                    <a:solidFill>
                      <a:srgbClr val="8FCB7E"/>
                    </a:solidFill>
                  </a:tcPr>
                </a:tc>
                <a:tc>
                  <a:txBody>
                    <a:bodyPr/>
                    <a:lstStyle/>
                    <a:p>
                      <a:pPr algn="r" fontAlgn="b"/>
                      <a:r>
                        <a:rPr lang="en-IN" sz="1200" b="1" i="0" u="none" strike="noStrike" dirty="0">
                          <a:solidFill>
                            <a:srgbClr val="000000"/>
                          </a:solidFill>
                          <a:effectLst/>
                          <a:latin typeface="Calibri" panose="020F0502020204030204" pitchFamily="34" charset="0"/>
                        </a:rPr>
                        <a:t>162000</a:t>
                      </a:r>
                    </a:p>
                  </a:txBody>
                  <a:tcPr marL="6350" marR="6350" marT="6350" marB="0" anchor="b">
                    <a:lnL>
                      <a:noFill/>
                    </a:lnL>
                    <a:lnR>
                      <a:noFill/>
                    </a:lnR>
                    <a:lnT>
                      <a:noFill/>
                    </a:lnT>
                    <a:lnB>
                      <a:noFill/>
                    </a:lnB>
                    <a:solidFill>
                      <a:srgbClr val="EBE683"/>
                    </a:solidFill>
                  </a:tcPr>
                </a:tc>
                <a:extLst>
                  <a:ext uri="{0D108BD9-81ED-4DB2-BD59-A6C34878D82A}">
                    <a16:rowId xmlns:a16="http://schemas.microsoft.com/office/drawing/2014/main" val="2654208913"/>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EFE784"/>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132111280"/>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132750</a:t>
                      </a:r>
                    </a:p>
                  </a:txBody>
                  <a:tcPr marL="6350" marR="6350" marT="6350" marB="0" anchor="b">
                    <a:lnL>
                      <a:noFill/>
                    </a:lnL>
                    <a:lnR>
                      <a:noFill/>
                    </a:lnR>
                    <a:lnT>
                      <a:noFill/>
                    </a:lnT>
                    <a:lnB>
                      <a:noFill/>
                    </a:lnB>
                    <a:solidFill>
                      <a:srgbClr val="FEE482"/>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119843456"/>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DD17F"/>
                    </a:solidFill>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DBE182"/>
                    </a:solidFill>
                  </a:tcPr>
                </a:tc>
                <a:extLst>
                  <a:ext uri="{0D108BD9-81ED-4DB2-BD59-A6C34878D82A}">
                    <a16:rowId xmlns:a16="http://schemas.microsoft.com/office/drawing/2014/main" val="240561580"/>
                  </a:ext>
                </a:extLst>
              </a:tr>
              <a:tr h="22804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315000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262275371"/>
                  </a:ext>
                </a:extLst>
              </a:tr>
            </a:tbl>
          </a:graphicData>
        </a:graphic>
      </p:graphicFrame>
    </p:spTree>
    <p:extLst>
      <p:ext uri="{BB962C8B-B14F-4D97-AF65-F5344CB8AC3E}">
        <p14:creationId xmlns:p14="http://schemas.microsoft.com/office/powerpoint/2010/main" val="15755272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4" name="Table 3"/>
          <p:cNvGraphicFramePr>
            <a:graphicFrameLocks noGrp="1"/>
          </p:cNvGraphicFramePr>
          <p:nvPr>
            <p:extLst>
              <p:ext uri="{D42A27DB-BD31-4B8C-83A1-F6EECF244321}">
                <p14:modId xmlns:p14="http://schemas.microsoft.com/office/powerpoint/2010/main" val="295184167"/>
              </p:ext>
            </p:extLst>
          </p:nvPr>
        </p:nvGraphicFramePr>
        <p:xfrm>
          <a:off x="831850" y="514927"/>
          <a:ext cx="3767859" cy="5828146"/>
        </p:xfrm>
        <a:graphic>
          <a:graphicData uri="http://schemas.openxmlformats.org/drawingml/2006/table">
            <a:tbl>
              <a:tblPr/>
              <a:tblGrid>
                <a:gridCol w="598073">
                  <a:extLst>
                    <a:ext uri="{9D8B030D-6E8A-4147-A177-3AD203B41FA5}">
                      <a16:colId xmlns:a16="http://schemas.microsoft.com/office/drawing/2014/main" val="1851482253"/>
                    </a:ext>
                  </a:extLst>
                </a:gridCol>
                <a:gridCol w="1430487">
                  <a:extLst>
                    <a:ext uri="{9D8B030D-6E8A-4147-A177-3AD203B41FA5}">
                      <a16:colId xmlns:a16="http://schemas.microsoft.com/office/drawing/2014/main" val="71760658"/>
                    </a:ext>
                  </a:extLst>
                </a:gridCol>
                <a:gridCol w="939622">
                  <a:extLst>
                    <a:ext uri="{9D8B030D-6E8A-4147-A177-3AD203B41FA5}">
                      <a16:colId xmlns:a16="http://schemas.microsoft.com/office/drawing/2014/main" val="595438425"/>
                    </a:ext>
                  </a:extLst>
                </a:gridCol>
                <a:gridCol w="799677">
                  <a:extLst>
                    <a:ext uri="{9D8B030D-6E8A-4147-A177-3AD203B41FA5}">
                      <a16:colId xmlns:a16="http://schemas.microsoft.com/office/drawing/2014/main" val="3211989330"/>
                    </a:ext>
                  </a:extLst>
                </a:gridCol>
              </a:tblGrid>
              <a:tr h="34502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1324741338"/>
                  </a:ext>
                </a:extLst>
              </a:tr>
              <a:tr h="27042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1300428903"/>
                  </a:ext>
                </a:extLst>
              </a:tr>
              <a:tr h="270426">
                <a:tc rowSpan="19">
                  <a:txBody>
                    <a:bodyPr/>
                    <a:lstStyle/>
                    <a:p>
                      <a:pPr algn="ctr" fontAlgn="ctr"/>
                      <a:r>
                        <a:rPr lang="en-IN" sz="1200" b="1" i="0" u="none" strike="noStrike" dirty="0">
                          <a:solidFill>
                            <a:srgbClr val="000000"/>
                          </a:solidFill>
                          <a:effectLst/>
                          <a:latin typeface="Calibri" panose="020F0502020204030204" pitchFamily="34" charset="0"/>
                        </a:rPr>
                        <a:t>Occupation</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Accountants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B1D580"/>
                    </a:solidFill>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D8E082"/>
                    </a:solidFill>
                  </a:tcPr>
                </a:tc>
                <a:extLst>
                  <a:ext uri="{0D108BD9-81ED-4DB2-BD59-A6C34878D82A}">
                    <a16:rowId xmlns:a16="http://schemas.microsoft.com/office/drawing/2014/main" val="2741750825"/>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Cleaning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119250</a:t>
                      </a:r>
                    </a:p>
                  </a:txBody>
                  <a:tcPr marL="6350" marR="6350" marT="6350" marB="0" anchor="b">
                    <a:lnL>
                      <a:noFill/>
                    </a:lnL>
                    <a:lnR>
                      <a:noFill/>
                    </a:lnR>
                    <a:lnT>
                      <a:noFill/>
                    </a:lnT>
                    <a:lnB>
                      <a:noFill/>
                    </a:lnB>
                    <a:solidFill>
                      <a:srgbClr val="FA9072"/>
                    </a:solidFill>
                  </a:tcPr>
                </a:tc>
                <a:extLst>
                  <a:ext uri="{0D108BD9-81ED-4DB2-BD59-A6C34878D82A}">
                    <a16:rowId xmlns:a16="http://schemas.microsoft.com/office/drawing/2014/main" val="2264231367"/>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Cooking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134550</a:t>
                      </a:r>
                    </a:p>
                  </a:txBody>
                  <a:tcPr marL="6350" marR="6350" marT="6350" marB="0" anchor="b">
                    <a:lnL>
                      <a:noFill/>
                    </a:lnL>
                    <a:lnR>
                      <a:noFill/>
                    </a:lnR>
                    <a:lnT>
                      <a:noFill/>
                    </a:lnT>
                    <a:lnB>
                      <a:noFill/>
                    </a:lnB>
                    <a:solidFill>
                      <a:srgbClr val="FEE883"/>
                    </a:solidFill>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656134301"/>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Core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D8E082"/>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66184836"/>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Drivers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B1D580"/>
                    </a:solidFill>
                  </a:tcPr>
                </a:tc>
                <a:tc>
                  <a:txBody>
                    <a:bodyPr/>
                    <a:lstStyle/>
                    <a:p>
                      <a:pPr algn="r" fontAlgn="b"/>
                      <a:r>
                        <a:rPr lang="en-IN" sz="1200" b="1" i="0" u="none" strike="noStrike" dirty="0">
                          <a:solidFill>
                            <a:srgbClr val="000000"/>
                          </a:solidFill>
                          <a:effectLst/>
                          <a:latin typeface="Calibri" panose="020F0502020204030204" pitchFamily="34" charset="0"/>
                        </a:rPr>
                        <a:t>168750</a:t>
                      </a:r>
                    </a:p>
                  </a:txBody>
                  <a:tcPr marL="6350" marR="6350" marT="6350" marB="0" anchor="b">
                    <a:lnL>
                      <a:noFill/>
                    </a:lnL>
                    <a:lnR>
                      <a:noFill/>
                    </a:lnR>
                    <a:lnT>
                      <a:noFill/>
                    </a:lnT>
                    <a:lnB>
                      <a:noFill/>
                    </a:lnB>
                    <a:solidFill>
                      <a:srgbClr val="C5DB81"/>
                    </a:solidFill>
                  </a:tcPr>
                </a:tc>
                <a:extLst>
                  <a:ext uri="{0D108BD9-81ED-4DB2-BD59-A6C34878D82A}">
                    <a16:rowId xmlns:a16="http://schemas.microsoft.com/office/drawing/2014/main" val="2168670077"/>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High skill tech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162000</a:t>
                      </a:r>
                    </a:p>
                  </a:txBody>
                  <a:tcPr marL="6350" marR="6350" marT="6350" marB="0" anchor="b">
                    <a:lnL>
                      <a:noFill/>
                    </a:lnL>
                    <a:lnR>
                      <a:noFill/>
                    </a:lnR>
                    <a:lnT>
                      <a:noFill/>
                    </a:lnT>
                    <a:lnB>
                      <a:noFill/>
                    </a:lnB>
                    <a:solidFill>
                      <a:srgbClr val="D1DE82"/>
                    </a:solidFill>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D8E082"/>
                    </a:solidFill>
                  </a:tcPr>
                </a:tc>
                <a:extLst>
                  <a:ext uri="{0D108BD9-81ED-4DB2-BD59-A6C34878D82A}">
                    <a16:rowId xmlns:a16="http://schemas.microsoft.com/office/drawing/2014/main" val="2045087733"/>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HR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148500</a:t>
                      </a:r>
                    </a:p>
                  </a:txBody>
                  <a:tcPr marL="6350" marR="6350" marT="6350" marB="0" anchor="b">
                    <a:lnL>
                      <a:noFill/>
                    </a:lnL>
                    <a:lnR>
                      <a:noFill/>
                    </a:lnR>
                    <a:lnT>
                      <a:noFill/>
                    </a:lnT>
                    <a:lnB>
                      <a:noFill/>
                    </a:lnB>
                    <a:solidFill>
                      <a:srgbClr val="E8E583"/>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047253084"/>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IT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B1D580"/>
                    </a:solidFill>
                  </a:tcPr>
                </a:tc>
                <a:tc>
                  <a:txBody>
                    <a:bodyPr/>
                    <a:lstStyle/>
                    <a:p>
                      <a:pPr algn="r" fontAlgn="b"/>
                      <a:r>
                        <a:rPr lang="en-IN" sz="1200" b="1" i="0" u="none" strike="noStrike" dirty="0">
                          <a:solidFill>
                            <a:srgbClr val="000000"/>
                          </a:solidFill>
                          <a:effectLst/>
                          <a:latin typeface="Calibri" panose="020F0502020204030204" pitchFamily="34" charset="0"/>
                        </a:rPr>
                        <a:t>155250</a:t>
                      </a:r>
                    </a:p>
                  </a:txBody>
                  <a:tcPr marL="6350" marR="6350" marT="6350" marB="0" anchor="b">
                    <a:lnL>
                      <a:noFill/>
                    </a:lnL>
                    <a:lnR>
                      <a:noFill/>
                    </a:lnR>
                    <a:lnT>
                      <a:noFill/>
                    </a:lnT>
                    <a:lnB>
                      <a:noFill/>
                    </a:lnB>
                    <a:solidFill>
                      <a:srgbClr val="DCE182"/>
                    </a:solidFill>
                  </a:tcPr>
                </a:tc>
                <a:extLst>
                  <a:ext uri="{0D108BD9-81ED-4DB2-BD59-A6C34878D82A}">
                    <a16:rowId xmlns:a16="http://schemas.microsoft.com/office/drawing/2014/main" val="2105739460"/>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148500</a:t>
                      </a:r>
                    </a:p>
                  </a:txBody>
                  <a:tcPr marL="6350" marR="6350" marT="6350" marB="0" anchor="b">
                    <a:lnL>
                      <a:noFill/>
                    </a:lnL>
                    <a:lnR>
                      <a:noFill/>
                    </a:lnR>
                    <a:lnT>
                      <a:noFill/>
                    </a:lnT>
                    <a:lnB>
                      <a:noFill/>
                    </a:lnB>
                    <a:solidFill>
                      <a:srgbClr val="E8E583"/>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264117240"/>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Low-skill 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117000</a:t>
                      </a:r>
                    </a:p>
                  </a:txBody>
                  <a:tcPr marL="6350" marR="6350" marT="6350" marB="0" anchor="b">
                    <a:lnL>
                      <a:noFill/>
                    </a:lnL>
                    <a:lnR>
                      <a:noFill/>
                    </a:lnR>
                    <a:lnT>
                      <a:noFill/>
                    </a:lnT>
                    <a:lnB>
                      <a:noFill/>
                    </a:lnB>
                    <a:solidFill>
                      <a:srgbClr val="F98370"/>
                    </a:solidFill>
                  </a:tcPr>
                </a:tc>
                <a:extLst>
                  <a:ext uri="{0D108BD9-81ED-4DB2-BD59-A6C34878D82A}">
                    <a16:rowId xmlns:a16="http://schemas.microsoft.com/office/drawing/2014/main" val="1133361081"/>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Managers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225000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225000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955138135"/>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Medicine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826450306"/>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Private service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D8E082"/>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4202313993"/>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Realty agents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a:t>
                      </a:r>
                    </a:p>
                  </a:txBody>
                  <a:tcPr marL="6350" marR="6350" marT="6350" marB="0" anchor="b">
                    <a:lnL>
                      <a:noFill/>
                    </a:lnL>
                    <a:lnR>
                      <a:noFill/>
                    </a:lnR>
                    <a:lnT>
                      <a:noFill/>
                    </a:lnT>
                    <a:lnB>
                      <a:noFill/>
                    </a:lnB>
                    <a:solidFill>
                      <a:srgbClr val="B1D580"/>
                    </a:solidFill>
                  </a:tcPr>
                </a:tc>
                <a:tc>
                  <a:txBody>
                    <a:bodyPr/>
                    <a:lstStyle/>
                    <a:p>
                      <a:pPr algn="r" fontAlgn="b"/>
                      <a:r>
                        <a:rPr lang="en-IN" sz="1200" b="1" i="0" u="none" strike="noStrike" dirty="0">
                          <a:solidFill>
                            <a:srgbClr val="000000"/>
                          </a:solidFill>
                          <a:effectLst/>
                          <a:latin typeface="Calibri" panose="020F0502020204030204" pitchFamily="34" charset="0"/>
                        </a:rPr>
                        <a:t>157500</a:t>
                      </a:r>
                    </a:p>
                  </a:txBody>
                  <a:tcPr marL="6350" marR="6350" marT="6350" marB="0" anchor="b">
                    <a:lnL>
                      <a:noFill/>
                    </a:lnL>
                    <a:lnR>
                      <a:noFill/>
                    </a:lnR>
                    <a:lnT>
                      <a:noFill/>
                    </a:lnT>
                    <a:lnB>
                      <a:noFill/>
                    </a:lnB>
                    <a:solidFill>
                      <a:srgbClr val="D8E082"/>
                    </a:solidFill>
                  </a:tcPr>
                </a:tc>
                <a:extLst>
                  <a:ext uri="{0D108BD9-81ED-4DB2-BD59-A6C34878D82A}">
                    <a16:rowId xmlns:a16="http://schemas.microsoft.com/office/drawing/2014/main" val="1110185765"/>
                  </a:ext>
                </a:extLst>
              </a:tr>
              <a:tr h="3450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Sales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240520481"/>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Secretaries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148500</a:t>
                      </a:r>
                    </a:p>
                  </a:txBody>
                  <a:tcPr marL="6350" marR="6350" marT="6350" marB="0" anchor="b">
                    <a:lnL>
                      <a:noFill/>
                    </a:lnL>
                    <a:lnR>
                      <a:noFill/>
                    </a:lnR>
                    <a:lnT>
                      <a:noFill/>
                    </a:lnT>
                    <a:lnB>
                      <a:noFill/>
                    </a:lnB>
                    <a:solidFill>
                      <a:srgbClr val="E8E583"/>
                    </a:solidFill>
                  </a:tcPr>
                </a:tc>
                <a:extLst>
                  <a:ext uri="{0D108BD9-81ED-4DB2-BD59-A6C34878D82A}">
                    <a16:rowId xmlns:a16="http://schemas.microsoft.com/office/drawing/2014/main" val="1534398084"/>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Security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130500</a:t>
                      </a:r>
                    </a:p>
                  </a:txBody>
                  <a:tcPr marL="6350" marR="6350" marT="6350" marB="0" anchor="b">
                    <a:lnL>
                      <a:noFill/>
                    </a:lnL>
                    <a:lnR>
                      <a:noFill/>
                    </a:lnR>
                    <a:lnT>
                      <a:noFill/>
                    </a:lnT>
                    <a:lnB>
                      <a:noFill/>
                    </a:lnB>
                    <a:solidFill>
                      <a:srgbClr val="FDD17F"/>
                    </a:solidFill>
                  </a:tcPr>
                </a:tc>
                <a:extLst>
                  <a:ext uri="{0D108BD9-81ED-4DB2-BD59-A6C34878D82A}">
                    <a16:rowId xmlns:a16="http://schemas.microsoft.com/office/drawing/2014/main" val="92448226"/>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112500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293010064"/>
                  </a:ext>
                </a:extLst>
              </a:tr>
              <a:tr h="270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Waiters/barmen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135000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591096066"/>
                  </a:ext>
                </a:extLst>
              </a:tr>
            </a:tbl>
          </a:graphicData>
        </a:graphic>
      </p:graphicFrame>
      <p:sp>
        <p:nvSpPr>
          <p:cNvPr id="5" name="TextBox 4"/>
          <p:cNvSpPr txBox="1"/>
          <p:nvPr/>
        </p:nvSpPr>
        <p:spPr>
          <a:xfrm>
            <a:off x="5666509" y="266596"/>
            <a:ext cx="5458691" cy="6324808"/>
          </a:xfrm>
          <a:prstGeom prst="rect">
            <a:avLst/>
          </a:prstGeom>
          <a:solidFill>
            <a:schemeClr val="bg1">
              <a:alpha val="75000"/>
            </a:schemeClr>
          </a:solidFill>
        </p:spPr>
        <p:txBody>
          <a:bodyPr wrap="square" rtlCol="0">
            <a:spAutoFit/>
          </a:bodyPr>
          <a:lstStyle/>
          <a:p>
            <a:pPr algn="just">
              <a:lnSpc>
                <a:spcPct val="150000"/>
              </a:lnSpc>
            </a:pPr>
            <a:r>
              <a:rPr lang="en-IN" sz="2000" b="1" dirty="0">
                <a:solidFill>
                  <a:schemeClr val="accent4">
                    <a:lumMod val="50000"/>
                  </a:schemeClr>
                </a:solidFill>
              </a:rPr>
              <a:t>Insights:</a:t>
            </a:r>
            <a:endParaRPr lang="en-IN" sz="2000" dirty="0"/>
          </a:p>
          <a:p>
            <a:pPr marL="342900" indent="-342900" algn="just">
              <a:lnSpc>
                <a:spcPct val="150000"/>
              </a:lnSpc>
              <a:buFont typeface="Times New Roman" panose="02020603050405020304" pitchFamily="18" charset="0"/>
              <a:buChar char="⁎"/>
            </a:pPr>
            <a:r>
              <a:rPr lang="en-IN" dirty="0" smtClean="0"/>
              <a:t>I have created a heatmap</a:t>
            </a:r>
            <a:r>
              <a:rPr lang="en-IN" dirty="0"/>
              <a:t> </a:t>
            </a:r>
            <a:r>
              <a:rPr lang="en-IN" dirty="0" smtClean="0"/>
              <a:t>to visualize the relationship between target variable and other categorical variables.</a:t>
            </a:r>
          </a:p>
          <a:p>
            <a:pPr marL="342900" indent="-342900" algn="just">
              <a:lnSpc>
                <a:spcPct val="150000"/>
              </a:lnSpc>
              <a:buFont typeface="Times New Roman" panose="02020603050405020304" pitchFamily="18" charset="0"/>
              <a:buChar char="⁎"/>
            </a:pPr>
            <a:r>
              <a:rPr lang="en-IN" dirty="0" smtClean="0"/>
              <a:t>The median of Income is divided in terms of clients with payment difficulties and clients with no payment difficulties.</a:t>
            </a:r>
          </a:p>
          <a:p>
            <a:pPr marL="342900" indent="-342900" algn="just">
              <a:lnSpc>
                <a:spcPct val="150000"/>
              </a:lnSpc>
              <a:buFont typeface="Times New Roman" panose="02020603050405020304" pitchFamily="18" charset="0"/>
              <a:buChar char="⁎"/>
            </a:pPr>
            <a:r>
              <a:rPr lang="en-IN" dirty="0" smtClean="0"/>
              <a:t>Male clients high income range, but here clients who are of middle age with high education and holding high positions who have payment difficulties also have high income. </a:t>
            </a:r>
          </a:p>
          <a:p>
            <a:pPr marL="342900" indent="-342900" algn="just">
              <a:lnSpc>
                <a:spcPct val="150000"/>
              </a:lnSpc>
              <a:buFont typeface="Times New Roman" panose="02020603050405020304" pitchFamily="18" charset="0"/>
              <a:buChar char="⁎"/>
            </a:pPr>
            <a:r>
              <a:rPr lang="en-IN" dirty="0" smtClean="0"/>
              <a:t>Having own car and own house with high income also have payment difficulties.</a:t>
            </a:r>
          </a:p>
          <a:p>
            <a:pPr marL="342900" indent="-342900" algn="just">
              <a:lnSpc>
                <a:spcPct val="150000"/>
              </a:lnSpc>
              <a:buFont typeface="Times New Roman" panose="02020603050405020304" pitchFamily="18" charset="0"/>
              <a:buChar char="⁎"/>
            </a:pPr>
            <a:r>
              <a:rPr lang="en-IN" dirty="0" smtClean="0"/>
              <a:t>Clients with more children and family have more difficulty in paying the instalments. </a:t>
            </a:r>
          </a:p>
        </p:txBody>
      </p:sp>
    </p:spTree>
    <p:extLst>
      <p:ext uri="{BB962C8B-B14F-4D97-AF65-F5344CB8AC3E}">
        <p14:creationId xmlns:p14="http://schemas.microsoft.com/office/powerpoint/2010/main" val="256242555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3999344" y="206021"/>
            <a:ext cx="4193311" cy="369332"/>
          </a:xfrm>
          <a:prstGeom prst="rect">
            <a:avLst/>
          </a:prstGeom>
          <a:solidFill>
            <a:schemeClr val="bg1">
              <a:alpha val="75000"/>
            </a:schemeClr>
          </a:solidFill>
          <a:ln>
            <a:noFill/>
          </a:ln>
        </p:spPr>
        <p:txBody>
          <a:bodyPr wrap="square" rtlCol="0">
            <a:spAutoFit/>
          </a:bodyPr>
          <a:lstStyle/>
          <a:p>
            <a:r>
              <a:rPr lang="en-IN" b="1" i="1" dirty="0"/>
              <a:t>Factors influencing </a:t>
            </a:r>
            <a:r>
              <a:rPr lang="en-IN" b="1" i="1" dirty="0" smtClean="0"/>
              <a:t>AMT_CREDIT column</a:t>
            </a:r>
            <a:r>
              <a:rPr lang="en-IN" i="1" dirty="0" smtClean="0"/>
              <a:t> </a:t>
            </a:r>
            <a:endParaRPr lang="en-IN" i="1" dirty="0"/>
          </a:p>
        </p:txBody>
      </p:sp>
      <p:graphicFrame>
        <p:nvGraphicFramePr>
          <p:cNvPr id="4" name="Table 3"/>
          <p:cNvGraphicFramePr>
            <a:graphicFrameLocks noGrp="1"/>
          </p:cNvGraphicFramePr>
          <p:nvPr>
            <p:extLst>
              <p:ext uri="{D42A27DB-BD31-4B8C-83A1-F6EECF244321}">
                <p14:modId xmlns:p14="http://schemas.microsoft.com/office/powerpoint/2010/main" val="4033550214"/>
              </p:ext>
            </p:extLst>
          </p:nvPr>
        </p:nvGraphicFramePr>
        <p:xfrm>
          <a:off x="1362364" y="891641"/>
          <a:ext cx="2304471" cy="1251194"/>
        </p:xfrm>
        <a:graphic>
          <a:graphicData uri="http://schemas.openxmlformats.org/drawingml/2006/table">
            <a:tbl>
              <a:tblPr/>
              <a:tblGrid>
                <a:gridCol w="617097">
                  <a:extLst>
                    <a:ext uri="{9D8B030D-6E8A-4147-A177-3AD203B41FA5}">
                      <a16:colId xmlns:a16="http://schemas.microsoft.com/office/drawing/2014/main" val="3452292083"/>
                    </a:ext>
                  </a:extLst>
                </a:gridCol>
                <a:gridCol w="443538">
                  <a:extLst>
                    <a:ext uri="{9D8B030D-6E8A-4147-A177-3AD203B41FA5}">
                      <a16:colId xmlns:a16="http://schemas.microsoft.com/office/drawing/2014/main" val="3761612623"/>
                    </a:ext>
                  </a:extLst>
                </a:gridCol>
                <a:gridCol w="626739">
                  <a:extLst>
                    <a:ext uri="{9D8B030D-6E8A-4147-A177-3AD203B41FA5}">
                      <a16:colId xmlns:a16="http://schemas.microsoft.com/office/drawing/2014/main" val="2881558085"/>
                    </a:ext>
                  </a:extLst>
                </a:gridCol>
                <a:gridCol w="617097">
                  <a:extLst>
                    <a:ext uri="{9D8B030D-6E8A-4147-A177-3AD203B41FA5}">
                      <a16:colId xmlns:a16="http://schemas.microsoft.com/office/drawing/2014/main" val="252010443"/>
                    </a:ext>
                  </a:extLst>
                </a:gridCol>
              </a:tblGrid>
              <a:tr h="373340">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Gender</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1721936210"/>
                  </a:ext>
                </a:extLst>
              </a:tr>
              <a:tr h="292618">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F</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M</a:t>
                      </a:r>
                    </a:p>
                  </a:txBody>
                  <a:tcPr marL="6350" marR="6350" marT="6350" marB="0" anchor="b">
                    <a:lnL>
                      <a:noFill/>
                    </a:lnL>
                    <a:lnR>
                      <a:noFill/>
                    </a:lnR>
                    <a:lnT>
                      <a:noFill/>
                    </a:lnT>
                    <a:lnB>
                      <a:noFill/>
                    </a:lnB>
                  </a:tcPr>
                </a:tc>
                <a:extLst>
                  <a:ext uri="{0D108BD9-81ED-4DB2-BD59-A6C34878D82A}">
                    <a16:rowId xmlns:a16="http://schemas.microsoft.com/office/drawing/2014/main" val="2420302016"/>
                  </a:ext>
                </a:extLst>
              </a:tr>
              <a:tr h="292618">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513040.5</a:t>
                      </a:r>
                    </a:p>
                  </a:txBody>
                  <a:tcPr marL="6350" marR="6350" marT="6350" marB="0" anchor="b">
                    <a:lnL>
                      <a:noFill/>
                    </a:lnL>
                    <a:lnR>
                      <a:noFill/>
                    </a:lnR>
                    <a:lnT>
                      <a:noFill/>
                    </a:lnT>
                    <a:lnB>
                      <a:noFill/>
                    </a:lnB>
                    <a:solidFill>
                      <a:srgbClr val="B4D680"/>
                    </a:solidFill>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814992983"/>
                  </a:ext>
                </a:extLst>
              </a:tr>
              <a:tr h="292618">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495283.5</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497520</a:t>
                      </a:r>
                    </a:p>
                  </a:txBody>
                  <a:tcPr marL="6350" marR="6350" marT="6350" marB="0" anchor="b">
                    <a:lnL>
                      <a:noFill/>
                    </a:lnL>
                    <a:lnR>
                      <a:noFill/>
                    </a:lnR>
                    <a:lnT>
                      <a:noFill/>
                    </a:lnT>
                    <a:lnB>
                      <a:noFill/>
                    </a:lnB>
                    <a:solidFill>
                      <a:srgbClr val="F98670"/>
                    </a:solidFill>
                  </a:tcPr>
                </a:tc>
                <a:extLst>
                  <a:ext uri="{0D108BD9-81ED-4DB2-BD59-A6C34878D82A}">
                    <a16:rowId xmlns:a16="http://schemas.microsoft.com/office/drawing/2014/main" val="13946641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69644819"/>
              </p:ext>
            </p:extLst>
          </p:nvPr>
        </p:nvGraphicFramePr>
        <p:xfrm>
          <a:off x="4654262" y="891641"/>
          <a:ext cx="2463800" cy="1251194"/>
        </p:xfrm>
        <a:graphic>
          <a:graphicData uri="http://schemas.openxmlformats.org/drawingml/2006/table">
            <a:tbl>
              <a:tblPr/>
              <a:tblGrid>
                <a:gridCol w="585457">
                  <a:extLst>
                    <a:ext uri="{9D8B030D-6E8A-4147-A177-3AD203B41FA5}">
                      <a16:colId xmlns:a16="http://schemas.microsoft.com/office/drawing/2014/main" val="3821336457"/>
                    </a:ext>
                  </a:extLst>
                </a:gridCol>
                <a:gridCol w="455356">
                  <a:extLst>
                    <a:ext uri="{9D8B030D-6E8A-4147-A177-3AD203B41FA5}">
                      <a16:colId xmlns:a16="http://schemas.microsoft.com/office/drawing/2014/main" val="143836556"/>
                    </a:ext>
                  </a:extLst>
                </a:gridCol>
                <a:gridCol w="577326">
                  <a:extLst>
                    <a:ext uri="{9D8B030D-6E8A-4147-A177-3AD203B41FA5}">
                      <a16:colId xmlns:a16="http://schemas.microsoft.com/office/drawing/2014/main" val="779635961"/>
                    </a:ext>
                  </a:extLst>
                </a:gridCol>
                <a:gridCol w="845661">
                  <a:extLst>
                    <a:ext uri="{9D8B030D-6E8A-4147-A177-3AD203B41FA5}">
                      <a16:colId xmlns:a16="http://schemas.microsoft.com/office/drawing/2014/main" val="3467026700"/>
                    </a:ext>
                  </a:extLst>
                </a:gridCol>
              </a:tblGrid>
              <a:tr h="311117">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ctr"/>
                      <a:r>
                        <a:rPr lang="en-IN" sz="1200" b="1" i="0" u="none" strike="noStrike" dirty="0">
                          <a:solidFill>
                            <a:srgbClr val="000000"/>
                          </a:solidFill>
                          <a:effectLst/>
                          <a:latin typeface="Calibri" panose="020F0502020204030204" pitchFamily="34" charset="0"/>
                        </a:rPr>
                        <a:t>Contract_Type</a:t>
                      </a:r>
                    </a:p>
                  </a:txBody>
                  <a:tcPr marL="6350" marR="6350" marT="6350" marB="0" anchor="ctr">
                    <a:lnL>
                      <a:noFill/>
                    </a:lnL>
                    <a:lnR>
                      <a:noFill/>
                    </a:lnR>
                    <a:lnT>
                      <a:noFill/>
                    </a:lnT>
                    <a:lnB w="6350" cap="flat" cmpd="sng" algn="ctr">
                      <a:solidFill>
                        <a:srgbClr val="5B9BD5"/>
                      </a:solidFill>
                      <a:prstDash val="solid"/>
                      <a:round/>
                      <a:headEnd type="none" w="med" len="med"/>
                      <a:tailEnd type="none" w="med" len="med"/>
                    </a:lnB>
                    <a:solidFill>
                      <a:srgbClr val="BDD7EE"/>
                    </a:solidFill>
                  </a:tcPr>
                </a:tc>
                <a:tc hMerge="1">
                  <a:txBody>
                    <a:bodyPr/>
                    <a:lstStyle/>
                    <a:p>
                      <a:endParaRPr lang="en-IN"/>
                    </a:p>
                  </a:txBody>
                  <a:tcPr/>
                </a:tc>
                <a:extLst>
                  <a:ext uri="{0D108BD9-81ED-4DB2-BD59-A6C34878D82A}">
                    <a16:rowId xmlns:a16="http://schemas.microsoft.com/office/drawing/2014/main" val="2875358736"/>
                  </a:ext>
                </a:extLst>
              </a:tr>
              <a:tr h="45238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Cash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l" fontAlgn="b"/>
                      <a:r>
                        <a:rPr lang="en-IN" sz="1200" b="1" i="0" u="none" strike="noStrike" dirty="0">
                          <a:solidFill>
                            <a:srgbClr val="000000"/>
                          </a:solidFill>
                          <a:effectLst/>
                          <a:latin typeface="Calibri" panose="020F0502020204030204" pitchFamily="34" charset="0"/>
                        </a:rPr>
                        <a:t>Revolving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extLst>
                  <a:ext uri="{0D108BD9-81ED-4DB2-BD59-A6C34878D82A}">
                    <a16:rowId xmlns:a16="http://schemas.microsoft.com/office/drawing/2014/main" val="1204640406"/>
                  </a:ext>
                </a:extLst>
              </a:tr>
              <a:tr h="243848">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544491</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270000</a:t>
                      </a:r>
                    </a:p>
                  </a:txBody>
                  <a:tcPr marL="6350" marR="6350" marT="6350" marB="0" anchor="b">
                    <a:lnL>
                      <a:noFill/>
                    </a:lnL>
                    <a:lnR>
                      <a:noFill/>
                    </a:lnR>
                    <a:lnT>
                      <a:noFill/>
                    </a:lnT>
                    <a:lnB>
                      <a:noFill/>
                    </a:lnB>
                    <a:solidFill>
                      <a:srgbClr val="FA9673"/>
                    </a:solidFill>
                  </a:tcPr>
                </a:tc>
                <a:extLst>
                  <a:ext uri="{0D108BD9-81ED-4DB2-BD59-A6C34878D82A}">
                    <a16:rowId xmlns:a16="http://schemas.microsoft.com/office/drawing/2014/main" val="3014606248"/>
                  </a:ext>
                </a:extLst>
              </a:tr>
              <a:tr h="243848">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518562</a:t>
                      </a:r>
                    </a:p>
                  </a:txBody>
                  <a:tcPr marL="6350" marR="6350" marT="6350" marB="0" anchor="b">
                    <a:lnL>
                      <a:noFill/>
                    </a:lnL>
                    <a:lnR>
                      <a:noFill/>
                    </a:lnR>
                    <a:lnT>
                      <a:noFill/>
                    </a:lnT>
                    <a:lnB>
                      <a:noFill/>
                    </a:lnB>
                    <a:solidFill>
                      <a:srgbClr val="7EC67D"/>
                    </a:solidFill>
                  </a:tcPr>
                </a:tc>
                <a:tc>
                  <a:txBody>
                    <a:bodyPr/>
                    <a:lstStyle/>
                    <a:p>
                      <a:pPr algn="r" fontAlgn="b"/>
                      <a:r>
                        <a:rPr lang="en-IN" sz="1200" b="1" i="0" u="none" strike="noStrike" dirty="0">
                          <a:solidFill>
                            <a:srgbClr val="000000"/>
                          </a:solidFill>
                          <a:effectLst/>
                          <a:latin typeface="Calibri" panose="020F0502020204030204" pitchFamily="34" charset="0"/>
                        </a:rPr>
                        <a:t>202500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918964510"/>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319482273"/>
              </p:ext>
            </p:extLst>
          </p:nvPr>
        </p:nvGraphicFramePr>
        <p:xfrm>
          <a:off x="1466849" y="2506714"/>
          <a:ext cx="2199986" cy="1209962"/>
        </p:xfrm>
        <a:graphic>
          <a:graphicData uri="http://schemas.openxmlformats.org/drawingml/2006/table">
            <a:tbl>
              <a:tblPr/>
              <a:tblGrid>
                <a:gridCol w="804473">
                  <a:extLst>
                    <a:ext uri="{9D8B030D-6E8A-4147-A177-3AD203B41FA5}">
                      <a16:colId xmlns:a16="http://schemas.microsoft.com/office/drawing/2014/main" val="1943314291"/>
                    </a:ext>
                  </a:extLst>
                </a:gridCol>
                <a:gridCol w="377609">
                  <a:extLst>
                    <a:ext uri="{9D8B030D-6E8A-4147-A177-3AD203B41FA5}">
                      <a16:colId xmlns:a16="http://schemas.microsoft.com/office/drawing/2014/main" val="3901055331"/>
                    </a:ext>
                  </a:extLst>
                </a:gridCol>
                <a:gridCol w="525370">
                  <a:extLst>
                    <a:ext uri="{9D8B030D-6E8A-4147-A177-3AD203B41FA5}">
                      <a16:colId xmlns:a16="http://schemas.microsoft.com/office/drawing/2014/main" val="1913815538"/>
                    </a:ext>
                  </a:extLst>
                </a:gridCol>
                <a:gridCol w="492534">
                  <a:extLst>
                    <a:ext uri="{9D8B030D-6E8A-4147-A177-3AD203B41FA5}">
                      <a16:colId xmlns:a16="http://schemas.microsoft.com/office/drawing/2014/main" val="3300550971"/>
                    </a:ext>
                  </a:extLst>
                </a:gridCol>
              </a:tblGrid>
              <a:tr h="361037">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Own_car</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1489268391"/>
                  </a:ext>
                </a:extLst>
              </a:tr>
              <a:tr h="282975">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extLst>
                  <a:ext uri="{0D108BD9-81ED-4DB2-BD59-A6C34878D82A}">
                    <a16:rowId xmlns:a16="http://schemas.microsoft.com/office/drawing/2014/main" val="2278499941"/>
                  </a:ext>
                </a:extLst>
              </a:tr>
              <a:tr h="282975">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555273</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495000</a:t>
                      </a:r>
                    </a:p>
                  </a:txBody>
                  <a:tcPr marL="6350" marR="6350" marT="6350" marB="0" anchor="b">
                    <a:lnL>
                      <a:noFill/>
                    </a:lnL>
                    <a:lnR>
                      <a:noFill/>
                    </a:lnR>
                    <a:lnT>
                      <a:noFill/>
                    </a:lnT>
                    <a:lnB>
                      <a:noFill/>
                    </a:lnB>
                    <a:solidFill>
                      <a:srgbClr val="FCBA7A"/>
                    </a:solidFill>
                  </a:tcPr>
                </a:tc>
                <a:extLst>
                  <a:ext uri="{0D108BD9-81ED-4DB2-BD59-A6C34878D82A}">
                    <a16:rowId xmlns:a16="http://schemas.microsoft.com/office/drawing/2014/main" val="4235720289"/>
                  </a:ext>
                </a:extLst>
              </a:tr>
              <a:tr h="28297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526491</a:t>
                      </a:r>
                    </a:p>
                  </a:txBody>
                  <a:tcPr marL="6350" marR="6350" marT="6350" marB="0" anchor="b">
                    <a:lnL>
                      <a:noFill/>
                    </a:lnL>
                    <a:lnR>
                      <a:noFill/>
                    </a:lnR>
                    <a:lnT>
                      <a:noFill/>
                    </a:lnT>
                    <a:lnB>
                      <a:noFill/>
                    </a:lnB>
                    <a:solidFill>
                      <a:srgbClr val="C8DC81"/>
                    </a:solidFill>
                  </a:tcPr>
                </a:tc>
                <a:tc>
                  <a:txBody>
                    <a:bodyPr/>
                    <a:lstStyle/>
                    <a:p>
                      <a:pPr algn="r" fontAlgn="b"/>
                      <a:r>
                        <a:rPr lang="en-IN" sz="1200" b="1" i="0" u="none" strike="noStrike" dirty="0">
                          <a:solidFill>
                            <a:srgbClr val="000000"/>
                          </a:solidFill>
                          <a:effectLst/>
                          <a:latin typeface="Calibri" panose="020F0502020204030204" pitchFamily="34" charset="0"/>
                        </a:rPr>
                        <a:t>468734</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995109803"/>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600455035"/>
              </p:ext>
            </p:extLst>
          </p:nvPr>
        </p:nvGraphicFramePr>
        <p:xfrm>
          <a:off x="4654262" y="2497475"/>
          <a:ext cx="2565401" cy="1219201"/>
        </p:xfrm>
        <a:graphic>
          <a:graphicData uri="http://schemas.openxmlformats.org/drawingml/2006/table">
            <a:tbl>
              <a:tblPr/>
              <a:tblGrid>
                <a:gridCol w="662709">
                  <a:extLst>
                    <a:ext uri="{9D8B030D-6E8A-4147-A177-3AD203B41FA5}">
                      <a16:colId xmlns:a16="http://schemas.microsoft.com/office/drawing/2014/main" val="938507549"/>
                    </a:ext>
                  </a:extLst>
                </a:gridCol>
                <a:gridCol w="378691">
                  <a:extLst>
                    <a:ext uri="{9D8B030D-6E8A-4147-A177-3AD203B41FA5}">
                      <a16:colId xmlns:a16="http://schemas.microsoft.com/office/drawing/2014/main" val="3557561198"/>
                    </a:ext>
                  </a:extLst>
                </a:gridCol>
                <a:gridCol w="729673">
                  <a:extLst>
                    <a:ext uri="{9D8B030D-6E8A-4147-A177-3AD203B41FA5}">
                      <a16:colId xmlns:a16="http://schemas.microsoft.com/office/drawing/2014/main" val="3150749367"/>
                    </a:ext>
                  </a:extLst>
                </a:gridCol>
                <a:gridCol w="794328">
                  <a:extLst>
                    <a:ext uri="{9D8B030D-6E8A-4147-A177-3AD203B41FA5}">
                      <a16:colId xmlns:a16="http://schemas.microsoft.com/office/drawing/2014/main" val="4017780793"/>
                    </a:ext>
                  </a:extLst>
                </a:gridCol>
              </a:tblGrid>
              <a:tr h="363793">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Own_House/Flat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3797264890"/>
                  </a:ext>
                </a:extLst>
              </a:tr>
              <a:tr h="28513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extLst>
                  <a:ext uri="{0D108BD9-81ED-4DB2-BD59-A6C34878D82A}">
                    <a16:rowId xmlns:a16="http://schemas.microsoft.com/office/drawing/2014/main" val="350939588"/>
                  </a:ext>
                </a:extLst>
              </a:tr>
              <a:tr h="285136">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508500</a:t>
                      </a:r>
                    </a:p>
                  </a:txBody>
                  <a:tcPr marL="6350" marR="6350" marT="6350" marB="0" anchor="b">
                    <a:lnL>
                      <a:noFill/>
                    </a:lnL>
                    <a:lnR>
                      <a:noFill/>
                    </a:lnR>
                    <a:lnT>
                      <a:noFill/>
                    </a:lnT>
                    <a:lnB>
                      <a:noFill/>
                    </a:lnB>
                    <a:solidFill>
                      <a:srgbClr val="E0E283"/>
                    </a:solidFill>
                  </a:tcPr>
                </a:tc>
                <a:tc>
                  <a:txBody>
                    <a:bodyPr/>
                    <a:lstStyle/>
                    <a:p>
                      <a:pPr algn="r" fontAlgn="b"/>
                      <a:r>
                        <a:rPr lang="en-IN" sz="1200" b="1" i="0" u="none" strike="noStrike" dirty="0">
                          <a:solidFill>
                            <a:srgbClr val="000000"/>
                          </a:solidFill>
                          <a:effectLst/>
                          <a:latin typeface="Calibri" panose="020F0502020204030204" pitchFamily="34" charset="0"/>
                        </a:rPr>
                        <a:t>528432.8</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927914235"/>
                  </a:ext>
                </a:extLst>
              </a:tr>
              <a:tr h="285136">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495216</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498390.8</a:t>
                      </a:r>
                    </a:p>
                  </a:txBody>
                  <a:tcPr marL="6350" marR="6350" marT="6350" marB="0" anchor="b">
                    <a:lnL>
                      <a:noFill/>
                    </a:lnL>
                    <a:lnR>
                      <a:noFill/>
                    </a:lnR>
                    <a:lnT>
                      <a:noFill/>
                    </a:lnT>
                    <a:lnB>
                      <a:noFill/>
                    </a:lnB>
                    <a:solidFill>
                      <a:srgbClr val="FA9B74"/>
                    </a:solidFill>
                  </a:tcPr>
                </a:tc>
                <a:extLst>
                  <a:ext uri="{0D108BD9-81ED-4DB2-BD59-A6C34878D82A}">
                    <a16:rowId xmlns:a16="http://schemas.microsoft.com/office/drawing/2014/main" val="3916457727"/>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4113874712"/>
              </p:ext>
            </p:extLst>
          </p:nvPr>
        </p:nvGraphicFramePr>
        <p:xfrm>
          <a:off x="8297141" y="891641"/>
          <a:ext cx="3109768" cy="2826849"/>
        </p:xfrm>
        <a:graphic>
          <a:graphicData uri="http://schemas.openxmlformats.org/drawingml/2006/table">
            <a:tbl>
              <a:tblPr/>
              <a:tblGrid>
                <a:gridCol w="413774">
                  <a:extLst>
                    <a:ext uri="{9D8B030D-6E8A-4147-A177-3AD203B41FA5}">
                      <a16:colId xmlns:a16="http://schemas.microsoft.com/office/drawing/2014/main" val="2524425750"/>
                    </a:ext>
                  </a:extLst>
                </a:gridCol>
                <a:gridCol w="1264358">
                  <a:extLst>
                    <a:ext uri="{9D8B030D-6E8A-4147-A177-3AD203B41FA5}">
                      <a16:colId xmlns:a16="http://schemas.microsoft.com/office/drawing/2014/main" val="3627245765"/>
                    </a:ext>
                  </a:extLst>
                </a:gridCol>
                <a:gridCol w="794327">
                  <a:extLst>
                    <a:ext uri="{9D8B030D-6E8A-4147-A177-3AD203B41FA5}">
                      <a16:colId xmlns:a16="http://schemas.microsoft.com/office/drawing/2014/main" val="1389474154"/>
                    </a:ext>
                  </a:extLst>
                </a:gridCol>
                <a:gridCol w="637309">
                  <a:extLst>
                    <a:ext uri="{9D8B030D-6E8A-4147-A177-3AD203B41FA5}">
                      <a16:colId xmlns:a16="http://schemas.microsoft.com/office/drawing/2014/main" val="286469612"/>
                    </a:ext>
                  </a:extLst>
                </a:gridCol>
              </a:tblGrid>
              <a:tr h="363734">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2130130578"/>
                  </a:ext>
                </a:extLst>
              </a:tr>
              <a:tr h="363734">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401952689"/>
                  </a:ext>
                </a:extLst>
              </a:tr>
              <a:tr h="498570">
                <a:tc rowSpan="5">
                  <a:txBody>
                    <a:bodyPr/>
                    <a:lstStyle/>
                    <a:p>
                      <a:pPr algn="ctr" fontAlgn="ctr"/>
                      <a:r>
                        <a:rPr lang="en-IN" sz="1200" b="1" i="0" u="none" strike="noStrike" dirty="0">
                          <a:solidFill>
                            <a:srgbClr val="000000"/>
                          </a:solidFill>
                          <a:effectLst/>
                          <a:latin typeface="Calibri" panose="020F0502020204030204" pitchFamily="34" charset="0"/>
                        </a:rPr>
                        <a:t>Education</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Academic degree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674743.5</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450119138"/>
                  </a:ext>
                </a:extLst>
              </a:tr>
              <a:tr h="363734">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Higher education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568800</a:t>
                      </a:r>
                    </a:p>
                  </a:txBody>
                  <a:tcPr marL="6350" marR="6350" marT="6350" marB="0" anchor="b">
                    <a:lnL>
                      <a:noFill/>
                    </a:lnL>
                    <a:lnR>
                      <a:noFill/>
                    </a:lnR>
                    <a:lnT>
                      <a:noFill/>
                    </a:lnT>
                    <a:lnB>
                      <a:noFill/>
                    </a:lnB>
                    <a:solidFill>
                      <a:srgbClr val="BDD881"/>
                    </a:solidFill>
                  </a:tcPr>
                </a:tc>
                <a:tc>
                  <a:txBody>
                    <a:bodyPr/>
                    <a:lstStyle/>
                    <a:p>
                      <a:pPr algn="r" fontAlgn="b"/>
                      <a:r>
                        <a:rPr lang="en-IN" sz="1200" b="1" i="0" u="none" strike="noStrike" dirty="0">
                          <a:solidFill>
                            <a:srgbClr val="000000"/>
                          </a:solidFill>
                          <a:effectLst/>
                          <a:latin typeface="Calibri" panose="020F0502020204030204" pitchFamily="34" charset="0"/>
                        </a:rPr>
                        <a:t>545040</a:t>
                      </a:r>
                    </a:p>
                  </a:txBody>
                  <a:tcPr marL="6350" marR="6350" marT="6350" marB="0" anchor="b">
                    <a:lnL>
                      <a:noFill/>
                    </a:lnL>
                    <a:lnR>
                      <a:noFill/>
                    </a:lnR>
                    <a:lnT>
                      <a:noFill/>
                    </a:lnT>
                    <a:lnB>
                      <a:noFill/>
                    </a:lnB>
                    <a:solidFill>
                      <a:srgbClr val="D1DE82"/>
                    </a:solidFill>
                  </a:tcPr>
                </a:tc>
                <a:extLst>
                  <a:ext uri="{0D108BD9-81ED-4DB2-BD59-A6C34878D82A}">
                    <a16:rowId xmlns:a16="http://schemas.microsoft.com/office/drawing/2014/main" val="1657193567"/>
                  </a:ext>
                </a:extLst>
              </a:tr>
              <a:tr h="501233">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Incomplete higher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EE182"/>
                    </a:solidFill>
                  </a:tcPr>
                </a:tc>
                <a:tc>
                  <a:txBody>
                    <a:bodyPr/>
                    <a:lstStyle/>
                    <a:p>
                      <a:pPr algn="r" fontAlgn="b"/>
                      <a:r>
                        <a:rPr lang="en-IN" sz="1200" b="1" i="0" u="none" strike="noStrike" dirty="0">
                          <a:solidFill>
                            <a:srgbClr val="000000"/>
                          </a:solidFill>
                          <a:effectLst/>
                          <a:latin typeface="Calibri" panose="020F0502020204030204" pitchFamily="34" charset="0"/>
                        </a:rPr>
                        <a:t>500208.8</a:t>
                      </a:r>
                    </a:p>
                  </a:txBody>
                  <a:tcPr marL="6350" marR="6350" marT="6350" marB="0" anchor="b">
                    <a:lnL>
                      <a:noFill/>
                    </a:lnL>
                    <a:lnR>
                      <a:noFill/>
                    </a:lnR>
                    <a:lnT>
                      <a:noFill/>
                    </a:lnT>
                    <a:lnB>
                      <a:noFill/>
                    </a:lnB>
                    <a:solidFill>
                      <a:srgbClr val="F7E984"/>
                    </a:solidFill>
                  </a:tcPr>
                </a:tc>
                <a:extLst>
                  <a:ext uri="{0D108BD9-81ED-4DB2-BD59-A6C34878D82A}">
                    <a16:rowId xmlns:a16="http://schemas.microsoft.com/office/drawing/2014/main" val="1062877431"/>
                  </a:ext>
                </a:extLst>
              </a:tr>
              <a:tr h="363734">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Lower secondary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EE081"/>
                    </a:solidFill>
                  </a:tcPr>
                </a:tc>
                <a:tc>
                  <a:txBody>
                    <a:bodyPr/>
                    <a:lstStyle/>
                    <a:p>
                      <a:pPr algn="r" fontAlgn="b"/>
                      <a:r>
                        <a:rPr lang="en-IN" sz="1200" b="1" i="0" u="none" strike="noStrike" dirty="0">
                          <a:solidFill>
                            <a:srgbClr val="000000"/>
                          </a:solidFill>
                          <a:effectLst/>
                          <a:latin typeface="Calibri" panose="020F0502020204030204" pitchFamily="34" charset="0"/>
                        </a:rPr>
                        <a:t>413235</a:t>
                      </a:r>
                    </a:p>
                  </a:txBody>
                  <a:tcPr marL="6350" marR="6350" marT="6350" marB="0" anchor="b">
                    <a:lnL>
                      <a:noFill/>
                    </a:lnL>
                    <a:lnR>
                      <a:noFill/>
                    </a:lnR>
                    <a:lnT>
                      <a:noFill/>
                    </a:lnT>
                    <a:lnB>
                      <a:noFill/>
                    </a:lnB>
                    <a:solidFill>
                      <a:srgbClr val="FDD680"/>
                    </a:solidFill>
                  </a:tcPr>
                </a:tc>
                <a:extLst>
                  <a:ext uri="{0D108BD9-81ED-4DB2-BD59-A6C34878D82A}">
                    <a16:rowId xmlns:a16="http://schemas.microsoft.com/office/drawing/2014/main" val="1240775539"/>
                  </a:ext>
                </a:extLst>
              </a:tr>
              <a:tr h="37029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Secondary / secondary special</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500427</a:t>
                      </a:r>
                    </a:p>
                  </a:txBody>
                  <a:tcPr marL="6350" marR="6350" marT="6350" marB="0" anchor="b">
                    <a:lnL>
                      <a:noFill/>
                    </a:lnL>
                    <a:lnR>
                      <a:noFill/>
                    </a:lnR>
                    <a:lnT>
                      <a:noFill/>
                    </a:lnT>
                    <a:lnB>
                      <a:noFill/>
                    </a:lnB>
                    <a:solidFill>
                      <a:srgbClr val="F7E984"/>
                    </a:solidFill>
                  </a:tcPr>
                </a:tc>
                <a:tc>
                  <a:txBody>
                    <a:bodyPr/>
                    <a:lstStyle/>
                    <a:p>
                      <a:pPr algn="r" fontAlgn="b"/>
                      <a:r>
                        <a:rPr lang="en-IN" sz="1200" b="1" i="0" u="none" strike="noStrike" dirty="0">
                          <a:solidFill>
                            <a:srgbClr val="000000"/>
                          </a:solidFill>
                          <a:effectLst/>
                          <a:latin typeface="Calibri" panose="020F0502020204030204" pitchFamily="34" charset="0"/>
                        </a:rPr>
                        <a:t>481176</a:t>
                      </a:r>
                    </a:p>
                  </a:txBody>
                  <a:tcPr marL="6350" marR="6350" marT="6350" marB="0" anchor="b">
                    <a:lnL>
                      <a:noFill/>
                    </a:lnL>
                    <a:lnR>
                      <a:noFill/>
                    </a:lnR>
                    <a:lnT>
                      <a:noFill/>
                    </a:lnT>
                    <a:lnB>
                      <a:noFill/>
                    </a:lnB>
                    <a:solidFill>
                      <a:srgbClr val="FEE883"/>
                    </a:solidFill>
                  </a:tcPr>
                </a:tc>
                <a:extLst>
                  <a:ext uri="{0D108BD9-81ED-4DB2-BD59-A6C34878D82A}">
                    <a16:rowId xmlns:a16="http://schemas.microsoft.com/office/drawing/2014/main" val="3229667232"/>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1590180811"/>
              </p:ext>
            </p:extLst>
          </p:nvPr>
        </p:nvGraphicFramePr>
        <p:xfrm>
          <a:off x="604982" y="4245397"/>
          <a:ext cx="3238501" cy="2272960"/>
        </p:xfrm>
        <a:graphic>
          <a:graphicData uri="http://schemas.openxmlformats.org/drawingml/2006/table">
            <a:tbl>
              <a:tblPr/>
              <a:tblGrid>
                <a:gridCol w="415390">
                  <a:extLst>
                    <a:ext uri="{9D8B030D-6E8A-4147-A177-3AD203B41FA5}">
                      <a16:colId xmlns:a16="http://schemas.microsoft.com/office/drawing/2014/main" val="2573841472"/>
                    </a:ext>
                  </a:extLst>
                </a:gridCol>
                <a:gridCol w="1150173">
                  <a:extLst>
                    <a:ext uri="{9D8B030D-6E8A-4147-A177-3AD203B41FA5}">
                      <a16:colId xmlns:a16="http://schemas.microsoft.com/office/drawing/2014/main" val="2002822161"/>
                    </a:ext>
                  </a:extLst>
                </a:gridCol>
                <a:gridCol w="872928">
                  <a:extLst>
                    <a:ext uri="{9D8B030D-6E8A-4147-A177-3AD203B41FA5}">
                      <a16:colId xmlns:a16="http://schemas.microsoft.com/office/drawing/2014/main" val="1259903515"/>
                    </a:ext>
                  </a:extLst>
                </a:gridCol>
                <a:gridCol w="800010">
                  <a:extLst>
                    <a:ext uri="{9D8B030D-6E8A-4147-A177-3AD203B41FA5}">
                      <a16:colId xmlns:a16="http://schemas.microsoft.com/office/drawing/2014/main" val="1532784524"/>
                    </a:ext>
                  </a:extLst>
                </a:gridCol>
              </a:tblGrid>
              <a:tr h="241987">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226688047"/>
                  </a:ext>
                </a:extLst>
              </a:tr>
              <a:tr h="241987">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2592876289"/>
                  </a:ext>
                </a:extLst>
              </a:tr>
              <a:tr h="241987">
                <a:tc rowSpan="5">
                  <a:txBody>
                    <a:bodyPr/>
                    <a:lstStyle/>
                    <a:p>
                      <a:pPr algn="ctr" fontAlgn="ctr"/>
                      <a:r>
                        <a:rPr lang="en-IN" sz="1200" b="1" i="0" u="none" strike="noStrike" dirty="0">
                          <a:solidFill>
                            <a:srgbClr val="000000"/>
                          </a:solidFill>
                          <a:effectLst/>
                          <a:latin typeface="Calibri" panose="020F0502020204030204" pitchFamily="34" charset="0"/>
                        </a:rPr>
                        <a:t>Family_Status</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Civil marriage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EEB84"/>
                    </a:solidFill>
                  </a:tcPr>
                </a:tc>
                <a:tc>
                  <a:txBody>
                    <a:bodyPr/>
                    <a:lstStyle/>
                    <a:p>
                      <a:pPr algn="r" fontAlgn="b"/>
                      <a:r>
                        <a:rPr lang="en-IN" sz="1200" b="1" i="0" u="none" strike="noStrike" dirty="0">
                          <a:solidFill>
                            <a:srgbClr val="000000"/>
                          </a:solidFill>
                          <a:effectLst/>
                          <a:latin typeface="Calibri" panose="020F0502020204030204" pitchFamily="34" charset="0"/>
                        </a:rPr>
                        <a:t>469152</a:t>
                      </a:r>
                    </a:p>
                  </a:txBody>
                  <a:tcPr marL="6350" marR="6350" marT="6350" marB="0" anchor="b">
                    <a:lnL>
                      <a:noFill/>
                    </a:lnL>
                    <a:lnR>
                      <a:noFill/>
                    </a:lnR>
                    <a:lnT>
                      <a:noFill/>
                    </a:lnT>
                    <a:lnB>
                      <a:noFill/>
                    </a:lnB>
                    <a:solidFill>
                      <a:srgbClr val="F4E884"/>
                    </a:solidFill>
                  </a:tcPr>
                </a:tc>
                <a:extLst>
                  <a:ext uri="{0D108BD9-81ED-4DB2-BD59-A6C34878D82A}">
                    <a16:rowId xmlns:a16="http://schemas.microsoft.com/office/drawing/2014/main" val="1515107579"/>
                  </a:ext>
                </a:extLst>
              </a:tr>
              <a:tr h="24198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545040</a:t>
                      </a:r>
                    </a:p>
                  </a:txBody>
                  <a:tcPr marL="6350" marR="6350" marT="6350" marB="0" anchor="b">
                    <a:lnL>
                      <a:noFill/>
                    </a:lnL>
                    <a:lnR>
                      <a:noFill/>
                    </a:lnR>
                    <a:lnT>
                      <a:noFill/>
                    </a:lnT>
                    <a:lnB>
                      <a:noFill/>
                    </a:lnB>
                    <a:solidFill>
                      <a:srgbClr val="BFD981"/>
                    </a:solidFill>
                  </a:tcPr>
                </a:tc>
                <a:tc>
                  <a:txBody>
                    <a:bodyPr/>
                    <a:lstStyle/>
                    <a:p>
                      <a:pPr algn="r" fontAlgn="b"/>
                      <a:r>
                        <a:rPr lang="en-IN" sz="1200" b="1" i="0" u="none" strike="noStrike" dirty="0">
                          <a:solidFill>
                            <a:srgbClr val="000000"/>
                          </a:solidFill>
                          <a:effectLst/>
                          <a:latin typeface="Calibri" panose="020F0502020204030204" pitchFamily="34" charset="0"/>
                        </a:rPr>
                        <a:t>533304</a:t>
                      </a:r>
                    </a:p>
                  </a:txBody>
                  <a:tcPr marL="6350" marR="6350" marT="6350" marB="0" anchor="b">
                    <a:lnL>
                      <a:noFill/>
                    </a:lnL>
                    <a:lnR>
                      <a:noFill/>
                    </a:lnR>
                    <a:lnT>
                      <a:noFill/>
                    </a:lnT>
                    <a:lnB>
                      <a:noFill/>
                    </a:lnB>
                    <a:solidFill>
                      <a:srgbClr val="C7DB81"/>
                    </a:solidFill>
                  </a:tcPr>
                </a:tc>
                <a:extLst>
                  <a:ext uri="{0D108BD9-81ED-4DB2-BD59-A6C34878D82A}">
                    <a16:rowId xmlns:a16="http://schemas.microsoft.com/office/drawing/2014/main" val="1686106015"/>
                  </a:ext>
                </a:extLst>
              </a:tr>
              <a:tr h="448928">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Separated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484789.5</a:t>
                      </a:r>
                    </a:p>
                  </a:txBody>
                  <a:tcPr marL="6350" marR="6350" marT="6350" marB="0" anchor="b">
                    <a:lnL>
                      <a:noFill/>
                    </a:lnL>
                    <a:lnR>
                      <a:noFill/>
                    </a:lnR>
                    <a:lnT>
                      <a:noFill/>
                    </a:lnT>
                    <a:lnB>
                      <a:noFill/>
                    </a:lnB>
                    <a:solidFill>
                      <a:srgbClr val="E9E583"/>
                    </a:solidFill>
                  </a:tcPr>
                </a:tc>
                <a:tc>
                  <a:txBody>
                    <a:bodyPr/>
                    <a:lstStyle/>
                    <a:p>
                      <a:pPr algn="r" fontAlgn="b"/>
                      <a:r>
                        <a:rPr lang="en-IN" sz="1200" b="1" i="0" u="none" strike="noStrike" dirty="0">
                          <a:solidFill>
                            <a:srgbClr val="000000"/>
                          </a:solidFill>
                          <a:effectLst/>
                          <a:latin typeface="Calibri" panose="020F0502020204030204" pitchFamily="34" charset="0"/>
                        </a:rPr>
                        <a:t>436266</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2873281382"/>
                  </a:ext>
                </a:extLst>
              </a:tr>
              <a:tr h="24198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Single / not 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432567</a:t>
                      </a:r>
                    </a:p>
                  </a:txBody>
                  <a:tcPr marL="6350" marR="6350" marT="6350" marB="0" anchor="b">
                    <a:lnL>
                      <a:noFill/>
                    </a:lnL>
                    <a:lnR>
                      <a:noFill/>
                    </a:lnR>
                    <a:lnT>
                      <a:noFill/>
                    </a:lnT>
                    <a:lnB>
                      <a:noFill/>
                    </a:lnB>
                    <a:solidFill>
                      <a:srgbClr val="FEE582"/>
                    </a:solidFill>
                  </a:tcPr>
                </a:tc>
                <a:tc>
                  <a:txBody>
                    <a:bodyPr/>
                    <a:lstStyle/>
                    <a:p>
                      <a:pPr algn="r" fontAlgn="b"/>
                      <a:r>
                        <a:rPr lang="en-IN" sz="1200" b="1" i="0" u="none" strike="noStrike" dirty="0">
                          <a:solidFill>
                            <a:srgbClr val="000000"/>
                          </a:solidFill>
                          <a:effectLst/>
                          <a:latin typeface="Calibri" panose="020F0502020204030204" pitchFamily="34" charset="0"/>
                        </a:rPr>
                        <a:t>433458</a:t>
                      </a:r>
                    </a:p>
                  </a:txBody>
                  <a:tcPr marL="6350" marR="6350" marT="6350" marB="0" anchor="b">
                    <a:lnL>
                      <a:noFill/>
                    </a:lnL>
                    <a:lnR>
                      <a:noFill/>
                    </a:lnR>
                    <a:lnT>
                      <a:noFill/>
                    </a:lnT>
                    <a:lnB>
                      <a:noFill/>
                    </a:lnB>
                    <a:solidFill>
                      <a:srgbClr val="FEE582"/>
                    </a:solidFill>
                  </a:tcPr>
                </a:tc>
                <a:extLst>
                  <a:ext uri="{0D108BD9-81ED-4DB2-BD59-A6C34878D82A}">
                    <a16:rowId xmlns:a16="http://schemas.microsoft.com/office/drawing/2014/main" val="551425060"/>
                  </a:ext>
                </a:extLst>
              </a:tr>
              <a:tr h="24198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Unknown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675000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611147077"/>
                  </a:ext>
                </a:extLst>
              </a:tr>
              <a:tr h="241987">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Widow</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417024</a:t>
                      </a:r>
                    </a:p>
                  </a:txBody>
                  <a:tcPr marL="6350" marR="6350" marT="6350" marB="0" anchor="b">
                    <a:lnL>
                      <a:noFill/>
                    </a:lnL>
                    <a:lnR>
                      <a:noFill/>
                    </a:lnR>
                    <a:lnT>
                      <a:noFill/>
                    </a:lnT>
                    <a:lnB>
                      <a:noFill/>
                    </a:lnB>
                    <a:solidFill>
                      <a:srgbClr val="FEE082"/>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EEA83"/>
                    </a:solidFill>
                  </a:tcPr>
                </a:tc>
                <a:extLst>
                  <a:ext uri="{0D108BD9-81ED-4DB2-BD59-A6C34878D82A}">
                    <a16:rowId xmlns:a16="http://schemas.microsoft.com/office/drawing/2014/main" val="2303228378"/>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2335822225"/>
              </p:ext>
            </p:extLst>
          </p:nvPr>
        </p:nvGraphicFramePr>
        <p:xfrm>
          <a:off x="4347444" y="4245395"/>
          <a:ext cx="3023175" cy="2435684"/>
        </p:xfrm>
        <a:graphic>
          <a:graphicData uri="http://schemas.openxmlformats.org/drawingml/2006/table">
            <a:tbl>
              <a:tblPr/>
              <a:tblGrid>
                <a:gridCol w="434097">
                  <a:extLst>
                    <a:ext uri="{9D8B030D-6E8A-4147-A177-3AD203B41FA5}">
                      <a16:colId xmlns:a16="http://schemas.microsoft.com/office/drawing/2014/main" val="2666728378"/>
                    </a:ext>
                  </a:extLst>
                </a:gridCol>
                <a:gridCol w="1249804">
                  <a:extLst>
                    <a:ext uri="{9D8B030D-6E8A-4147-A177-3AD203B41FA5}">
                      <a16:colId xmlns:a16="http://schemas.microsoft.com/office/drawing/2014/main" val="2364514351"/>
                    </a:ext>
                  </a:extLst>
                </a:gridCol>
                <a:gridCol w="655782">
                  <a:extLst>
                    <a:ext uri="{9D8B030D-6E8A-4147-A177-3AD203B41FA5}">
                      <a16:colId xmlns:a16="http://schemas.microsoft.com/office/drawing/2014/main" val="3061903675"/>
                    </a:ext>
                  </a:extLst>
                </a:gridCol>
                <a:gridCol w="683492">
                  <a:extLst>
                    <a:ext uri="{9D8B030D-6E8A-4147-A177-3AD203B41FA5}">
                      <a16:colId xmlns:a16="http://schemas.microsoft.com/office/drawing/2014/main" val="2673847951"/>
                    </a:ext>
                  </a:extLst>
                </a:gridCol>
              </a:tblGrid>
              <a:tr h="20939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479004800"/>
                  </a:ext>
                </a:extLst>
              </a:tr>
              <a:tr h="20939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513584115"/>
                  </a:ext>
                </a:extLst>
              </a:tr>
              <a:tr h="388454">
                <a:tc rowSpan="8">
                  <a:txBody>
                    <a:bodyPr/>
                    <a:lstStyle/>
                    <a:p>
                      <a:pPr algn="ctr" fontAlgn="ctr"/>
                      <a:r>
                        <a:rPr lang="en-IN" sz="1200" b="1" i="0" u="none" strike="noStrike" dirty="0">
                          <a:solidFill>
                            <a:srgbClr val="000000"/>
                          </a:solidFill>
                          <a:effectLst/>
                          <a:latin typeface="Calibri" panose="020F0502020204030204" pitchFamily="34" charset="0"/>
                        </a:rPr>
                        <a:t>Income_Type</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Businessman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826748"/>
                  </a:ext>
                </a:extLst>
              </a:tr>
              <a:tr h="209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Commercial associate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567000</a:t>
                      </a:r>
                    </a:p>
                  </a:txBody>
                  <a:tcPr marL="6350" marR="6350" marT="6350" marB="0" anchor="b">
                    <a:lnL>
                      <a:noFill/>
                    </a:lnL>
                    <a:lnR>
                      <a:noFill/>
                    </a:lnR>
                    <a:lnT>
                      <a:noFill/>
                    </a:lnT>
                    <a:lnB>
                      <a:noFill/>
                    </a:lnB>
                    <a:solidFill>
                      <a:srgbClr val="F8E984"/>
                    </a:solidFill>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FEEB84"/>
                    </a:solidFill>
                  </a:tcPr>
                </a:tc>
                <a:extLst>
                  <a:ext uri="{0D108BD9-81ED-4DB2-BD59-A6C34878D82A}">
                    <a16:rowId xmlns:a16="http://schemas.microsoft.com/office/drawing/2014/main" val="367011622"/>
                  </a:ext>
                </a:extLst>
              </a:tr>
              <a:tr h="209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Maternity leave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765000</a:t>
                      </a:r>
                    </a:p>
                  </a:txBody>
                  <a:tcPr marL="6350" marR="6350" marT="6350" marB="0" anchor="b">
                    <a:lnL>
                      <a:noFill/>
                    </a:lnL>
                    <a:lnR>
                      <a:noFill/>
                    </a:lnR>
                    <a:lnT>
                      <a:noFill/>
                    </a:lnT>
                    <a:lnB>
                      <a:noFill/>
                    </a:lnB>
                    <a:solidFill>
                      <a:srgbClr val="E0E383"/>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03433919"/>
                  </a:ext>
                </a:extLst>
              </a:tr>
              <a:tr h="209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Pensioner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EDD81"/>
                    </a:solidFill>
                  </a:tcPr>
                </a:tc>
                <a:tc>
                  <a:txBody>
                    <a:bodyPr/>
                    <a:lstStyle/>
                    <a:p>
                      <a:pPr algn="r" fontAlgn="b"/>
                      <a:r>
                        <a:rPr lang="en-IN" sz="1200" b="1" i="0" u="none" strike="noStrike" dirty="0">
                          <a:solidFill>
                            <a:srgbClr val="000000"/>
                          </a:solidFill>
                          <a:effectLst/>
                          <a:latin typeface="Calibri" panose="020F0502020204030204" pitchFamily="34" charset="0"/>
                        </a:rPr>
                        <a:t>518562</a:t>
                      </a:r>
                    </a:p>
                  </a:txBody>
                  <a:tcPr marL="6350" marR="6350" marT="6350" marB="0" anchor="b">
                    <a:lnL>
                      <a:noFill/>
                    </a:lnL>
                    <a:lnR>
                      <a:noFill/>
                    </a:lnR>
                    <a:lnT>
                      <a:noFill/>
                    </a:lnT>
                    <a:lnB>
                      <a:noFill/>
                    </a:lnB>
                    <a:solidFill>
                      <a:srgbClr val="FEEB84"/>
                    </a:solidFill>
                  </a:tcPr>
                </a:tc>
                <a:extLst>
                  <a:ext uri="{0D108BD9-81ED-4DB2-BD59-A6C34878D82A}">
                    <a16:rowId xmlns:a16="http://schemas.microsoft.com/office/drawing/2014/main" val="2484576396"/>
                  </a:ext>
                </a:extLst>
              </a:tr>
              <a:tr h="209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State servant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582498</a:t>
                      </a:r>
                    </a:p>
                  </a:txBody>
                  <a:tcPr marL="6350" marR="6350" marT="6350" marB="0" anchor="b">
                    <a:lnL>
                      <a:noFill/>
                    </a:lnL>
                    <a:lnR>
                      <a:noFill/>
                    </a:lnR>
                    <a:lnT>
                      <a:noFill/>
                    </a:lnT>
                    <a:lnB>
                      <a:noFill/>
                    </a:lnB>
                    <a:solidFill>
                      <a:srgbClr val="F7E984"/>
                    </a:solidFill>
                  </a:tcPr>
                </a:tc>
                <a:tc>
                  <a:txBody>
                    <a:bodyPr/>
                    <a:lstStyle/>
                    <a:p>
                      <a:pPr algn="r" fontAlgn="b"/>
                      <a:r>
                        <a:rPr lang="en-IN" sz="1200" b="1" i="0" u="none" strike="noStrike" dirty="0">
                          <a:solidFill>
                            <a:srgbClr val="000000"/>
                          </a:solidFill>
                          <a:effectLst/>
                          <a:latin typeface="Calibri" panose="020F0502020204030204" pitchFamily="34" charset="0"/>
                        </a:rPr>
                        <a:t>546156</a:t>
                      </a:r>
                    </a:p>
                  </a:txBody>
                  <a:tcPr marL="6350" marR="6350" marT="6350" marB="0" anchor="b">
                    <a:lnL>
                      <a:noFill/>
                    </a:lnL>
                    <a:lnR>
                      <a:noFill/>
                    </a:lnR>
                    <a:lnT>
                      <a:noFill/>
                    </a:lnT>
                    <a:lnB>
                      <a:noFill/>
                    </a:lnB>
                    <a:solidFill>
                      <a:srgbClr val="FBEA84"/>
                    </a:solidFill>
                  </a:tcPr>
                </a:tc>
                <a:extLst>
                  <a:ext uri="{0D108BD9-81ED-4DB2-BD59-A6C34878D82A}">
                    <a16:rowId xmlns:a16="http://schemas.microsoft.com/office/drawing/2014/main" val="3212583779"/>
                  </a:ext>
                </a:extLst>
              </a:tr>
              <a:tr h="209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Student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381528</a:t>
                      </a:r>
                    </a:p>
                  </a:txBody>
                  <a:tcPr marL="6350" marR="6350" marT="6350" marB="0" anchor="b">
                    <a:lnL>
                      <a:noFill/>
                    </a:lnL>
                    <a:lnR>
                      <a:noFill/>
                    </a:lnR>
                    <a:lnT>
                      <a:noFill/>
                    </a:lnT>
                    <a:lnB>
                      <a:noFill/>
                    </a:lnB>
                    <a:solidFill>
                      <a:srgbClr val="FDCA7D"/>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173186186"/>
                  </a:ext>
                </a:extLst>
              </a:tr>
              <a:tr h="209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427500</a:t>
                      </a:r>
                    </a:p>
                  </a:txBody>
                  <a:tcPr marL="6350" marR="6350" marT="6350" marB="0" anchor="b">
                    <a:lnL>
                      <a:noFill/>
                    </a:lnL>
                    <a:lnR>
                      <a:noFill/>
                    </a:lnR>
                    <a:lnT>
                      <a:noFill/>
                    </a:lnT>
                    <a:lnB>
                      <a:noFill/>
                    </a:lnB>
                    <a:solidFill>
                      <a:srgbClr val="FDD680"/>
                    </a:solidFill>
                  </a:tcPr>
                </a:tc>
                <a:tc>
                  <a:txBody>
                    <a:bodyPr/>
                    <a:lstStyle/>
                    <a:p>
                      <a:pPr algn="r" fontAlgn="b"/>
                      <a:r>
                        <a:rPr lang="en-IN" sz="1200" b="1" i="0" u="none" strike="noStrike" dirty="0">
                          <a:solidFill>
                            <a:srgbClr val="000000"/>
                          </a:solidFill>
                          <a:effectLst/>
                          <a:latin typeface="Calibri" panose="020F0502020204030204" pitchFamily="34" charset="0"/>
                        </a:rPr>
                        <a:t>684000</a:t>
                      </a:r>
                    </a:p>
                  </a:txBody>
                  <a:tcPr marL="6350" marR="6350" marT="6350" marB="0" anchor="b">
                    <a:lnL>
                      <a:noFill/>
                    </a:lnL>
                    <a:lnR>
                      <a:noFill/>
                    </a:lnR>
                    <a:lnT>
                      <a:noFill/>
                    </a:lnT>
                    <a:lnB>
                      <a:noFill/>
                    </a:lnB>
                    <a:solidFill>
                      <a:srgbClr val="EAE583"/>
                    </a:solidFill>
                  </a:tcPr>
                </a:tc>
                <a:extLst>
                  <a:ext uri="{0D108BD9-81ED-4DB2-BD59-A6C34878D82A}">
                    <a16:rowId xmlns:a16="http://schemas.microsoft.com/office/drawing/2014/main" val="1078326191"/>
                  </a:ext>
                </a:extLst>
              </a:tr>
              <a:tr h="209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Working</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497520</a:t>
                      </a:r>
                    </a:p>
                  </a:txBody>
                  <a:tcPr marL="6350" marR="6350" marT="6350" marB="0" anchor="b">
                    <a:lnL>
                      <a:noFill/>
                    </a:lnL>
                    <a:lnR>
                      <a:noFill/>
                    </a:lnR>
                    <a:lnT>
                      <a:noFill/>
                    </a:lnT>
                    <a:lnB>
                      <a:noFill/>
                    </a:lnB>
                    <a:solidFill>
                      <a:srgbClr val="FEE883"/>
                    </a:solidFill>
                  </a:tcPr>
                </a:tc>
                <a:tc>
                  <a:txBody>
                    <a:bodyPr/>
                    <a:lstStyle/>
                    <a:p>
                      <a:pPr algn="r" fontAlgn="b"/>
                      <a:r>
                        <a:rPr lang="en-IN" sz="1200" b="1" i="0" u="none" strike="noStrike" dirty="0">
                          <a:solidFill>
                            <a:srgbClr val="000000"/>
                          </a:solidFill>
                          <a:effectLst/>
                          <a:latin typeface="Calibri" panose="020F0502020204030204" pitchFamily="34" charset="0"/>
                        </a:rPr>
                        <a:t>468000</a:t>
                      </a:r>
                    </a:p>
                  </a:txBody>
                  <a:tcPr marL="6350" marR="6350" marT="6350" marB="0" anchor="b">
                    <a:lnL>
                      <a:noFill/>
                    </a:lnL>
                    <a:lnR>
                      <a:noFill/>
                    </a:lnR>
                    <a:lnT>
                      <a:noFill/>
                    </a:lnT>
                    <a:lnB>
                      <a:noFill/>
                    </a:lnB>
                    <a:solidFill>
                      <a:srgbClr val="FEE082"/>
                    </a:solidFill>
                  </a:tcPr>
                </a:tc>
                <a:extLst>
                  <a:ext uri="{0D108BD9-81ED-4DB2-BD59-A6C34878D82A}">
                    <a16:rowId xmlns:a16="http://schemas.microsoft.com/office/drawing/2014/main" val="2373008716"/>
                  </a:ext>
                </a:extLst>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3872216370"/>
              </p:ext>
            </p:extLst>
          </p:nvPr>
        </p:nvGraphicFramePr>
        <p:xfrm>
          <a:off x="8190927" y="4245396"/>
          <a:ext cx="3215981" cy="2435683"/>
        </p:xfrm>
        <a:graphic>
          <a:graphicData uri="http://schemas.openxmlformats.org/drawingml/2006/table">
            <a:tbl>
              <a:tblPr/>
              <a:tblGrid>
                <a:gridCol w="492242">
                  <a:extLst>
                    <a:ext uri="{9D8B030D-6E8A-4147-A177-3AD203B41FA5}">
                      <a16:colId xmlns:a16="http://schemas.microsoft.com/office/drawing/2014/main" val="70810169"/>
                    </a:ext>
                  </a:extLst>
                </a:gridCol>
                <a:gridCol w="1292104">
                  <a:extLst>
                    <a:ext uri="{9D8B030D-6E8A-4147-A177-3AD203B41FA5}">
                      <a16:colId xmlns:a16="http://schemas.microsoft.com/office/drawing/2014/main" val="2118166100"/>
                    </a:ext>
                  </a:extLst>
                </a:gridCol>
                <a:gridCol w="711200">
                  <a:extLst>
                    <a:ext uri="{9D8B030D-6E8A-4147-A177-3AD203B41FA5}">
                      <a16:colId xmlns:a16="http://schemas.microsoft.com/office/drawing/2014/main" val="201275567"/>
                    </a:ext>
                  </a:extLst>
                </a:gridCol>
                <a:gridCol w="720435">
                  <a:extLst>
                    <a:ext uri="{9D8B030D-6E8A-4147-A177-3AD203B41FA5}">
                      <a16:colId xmlns:a16="http://schemas.microsoft.com/office/drawing/2014/main" val="630931901"/>
                    </a:ext>
                  </a:extLst>
                </a:gridCol>
              </a:tblGrid>
              <a:tr h="23053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677784597"/>
                  </a:ext>
                </a:extLst>
              </a:tr>
              <a:tr h="23053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2484971722"/>
                  </a:ext>
                </a:extLst>
              </a:tr>
              <a:tr h="427676">
                <a:tc rowSpan="5">
                  <a:txBody>
                    <a:bodyPr/>
                    <a:lstStyle/>
                    <a:p>
                      <a:pPr algn="ctr" fontAlgn="ctr"/>
                      <a:r>
                        <a:rPr lang="en-IN" sz="1200" b="1" i="0" u="none" strike="noStrike" dirty="0">
                          <a:solidFill>
                            <a:srgbClr val="000000"/>
                          </a:solidFill>
                          <a:effectLst/>
                          <a:latin typeface="Calibri" panose="020F0502020204030204" pitchFamily="34" charset="0"/>
                        </a:rPr>
                        <a:t>Housing_type</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Co-op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359221.5</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400500</a:t>
                      </a:r>
                    </a:p>
                  </a:txBody>
                  <a:tcPr marL="6350" marR="6350" marT="6350" marB="0" anchor="b">
                    <a:lnL>
                      <a:noFill/>
                    </a:lnL>
                    <a:lnR>
                      <a:noFill/>
                    </a:lnR>
                    <a:lnT>
                      <a:noFill/>
                    </a:lnT>
                    <a:lnB>
                      <a:noFill/>
                    </a:lnB>
                    <a:solidFill>
                      <a:srgbClr val="FAA075"/>
                    </a:solidFill>
                  </a:tcPr>
                </a:tc>
                <a:extLst>
                  <a:ext uri="{0D108BD9-81ED-4DB2-BD59-A6C34878D82A}">
                    <a16:rowId xmlns:a16="http://schemas.microsoft.com/office/drawing/2014/main" val="2967882804"/>
                  </a:ext>
                </a:extLst>
              </a:tr>
              <a:tr h="230531">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House /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7CC67D"/>
                    </a:solidFill>
                  </a:tcPr>
                </a:tc>
                <a:tc>
                  <a:txBody>
                    <a:bodyPr/>
                    <a:lstStyle/>
                    <a:p>
                      <a:pPr algn="r" fontAlgn="b"/>
                      <a:r>
                        <a:rPr lang="en-IN" sz="1200" b="1" i="0" u="none" strike="noStrike" dirty="0">
                          <a:solidFill>
                            <a:srgbClr val="000000"/>
                          </a:solidFill>
                          <a:effectLst/>
                          <a:latin typeface="Calibri" panose="020F0502020204030204" pitchFamily="34" charset="0"/>
                        </a:rPr>
                        <a:t>497520</a:t>
                      </a:r>
                    </a:p>
                  </a:txBody>
                  <a:tcPr marL="6350" marR="6350" marT="6350" marB="0" anchor="b">
                    <a:lnL>
                      <a:noFill/>
                    </a:lnL>
                    <a:lnR>
                      <a:noFill/>
                    </a:lnR>
                    <a:lnT>
                      <a:noFill/>
                    </a:lnT>
                    <a:lnB>
                      <a:noFill/>
                    </a:lnB>
                    <a:solidFill>
                      <a:srgbClr val="ACD480"/>
                    </a:solidFill>
                  </a:tcPr>
                </a:tc>
                <a:extLst>
                  <a:ext uri="{0D108BD9-81ED-4DB2-BD59-A6C34878D82A}">
                    <a16:rowId xmlns:a16="http://schemas.microsoft.com/office/drawing/2014/main" val="4034982756"/>
                  </a:ext>
                </a:extLst>
              </a:tr>
              <a:tr h="42767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Municipal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533486.3</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452385</a:t>
                      </a:r>
                    </a:p>
                  </a:txBody>
                  <a:tcPr marL="6350" marR="6350" marT="6350" marB="0" anchor="b">
                    <a:lnL>
                      <a:noFill/>
                    </a:lnL>
                    <a:lnR>
                      <a:noFill/>
                    </a:lnR>
                    <a:lnT>
                      <a:noFill/>
                    </a:lnT>
                    <a:lnB>
                      <a:noFill/>
                    </a:lnB>
                    <a:solidFill>
                      <a:srgbClr val="FEE582"/>
                    </a:solidFill>
                  </a:tcPr>
                </a:tc>
                <a:extLst>
                  <a:ext uri="{0D108BD9-81ED-4DB2-BD59-A6C34878D82A}">
                    <a16:rowId xmlns:a16="http://schemas.microsoft.com/office/drawing/2014/main" val="1351311329"/>
                  </a:ext>
                </a:extLst>
              </a:tr>
              <a:tr h="230531">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Office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510732</a:t>
                      </a:r>
                    </a:p>
                  </a:txBody>
                  <a:tcPr marL="6350" marR="6350" marT="6350" marB="0" anchor="b">
                    <a:lnL>
                      <a:noFill/>
                    </a:lnL>
                    <a:lnR>
                      <a:noFill/>
                    </a:lnR>
                    <a:lnT>
                      <a:noFill/>
                    </a:lnT>
                    <a:lnB>
                      <a:noFill/>
                    </a:lnB>
                    <a:solidFill>
                      <a:srgbClr val="92CC7E"/>
                    </a:solidFill>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7CC67D"/>
                    </a:solidFill>
                  </a:tcPr>
                </a:tc>
                <a:extLst>
                  <a:ext uri="{0D108BD9-81ED-4DB2-BD59-A6C34878D82A}">
                    <a16:rowId xmlns:a16="http://schemas.microsoft.com/office/drawing/2014/main" val="1198750095"/>
                  </a:ext>
                </a:extLst>
              </a:tr>
              <a:tr h="42767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Rented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EE282"/>
                    </a:solidFill>
                  </a:tcPr>
                </a:tc>
                <a:tc>
                  <a:txBody>
                    <a:bodyPr/>
                    <a:lstStyle/>
                    <a:p>
                      <a:pPr algn="r" fontAlgn="b"/>
                      <a:r>
                        <a:rPr lang="en-IN" sz="1200" b="1" i="0" u="none" strike="noStrike" dirty="0">
                          <a:solidFill>
                            <a:srgbClr val="000000"/>
                          </a:solidFill>
                          <a:effectLst/>
                          <a:latin typeface="Calibri" panose="020F0502020204030204" pitchFamily="34" charset="0"/>
                        </a:rPr>
                        <a:t>460858.5</a:t>
                      </a:r>
                    </a:p>
                  </a:txBody>
                  <a:tcPr marL="6350" marR="6350" marT="6350" marB="0" anchor="b">
                    <a:lnL>
                      <a:noFill/>
                    </a:lnL>
                    <a:lnR>
                      <a:noFill/>
                    </a:lnR>
                    <a:lnT>
                      <a:noFill/>
                    </a:lnT>
                    <a:lnB>
                      <a:noFill/>
                    </a:lnB>
                    <a:solidFill>
                      <a:srgbClr val="F7E984"/>
                    </a:solidFill>
                  </a:tcPr>
                </a:tc>
                <a:extLst>
                  <a:ext uri="{0D108BD9-81ED-4DB2-BD59-A6C34878D82A}">
                    <a16:rowId xmlns:a16="http://schemas.microsoft.com/office/drawing/2014/main" val="1263166243"/>
                  </a:ext>
                </a:extLst>
              </a:tr>
              <a:tr h="23053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With parents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417024</a:t>
                      </a:r>
                    </a:p>
                  </a:txBody>
                  <a:tcPr marL="6350" marR="6350" marT="6350" marB="0" anchor="b">
                    <a:lnL>
                      <a:noFill/>
                    </a:lnL>
                    <a:lnR>
                      <a:noFill/>
                    </a:lnR>
                    <a:lnT>
                      <a:noFill/>
                    </a:lnT>
                    <a:lnB>
                      <a:noFill/>
                    </a:lnB>
                    <a:solidFill>
                      <a:srgbClr val="FCB679"/>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EE282"/>
                    </a:solidFill>
                  </a:tcPr>
                </a:tc>
                <a:extLst>
                  <a:ext uri="{0D108BD9-81ED-4DB2-BD59-A6C34878D82A}">
                    <a16:rowId xmlns:a16="http://schemas.microsoft.com/office/drawing/2014/main" val="778185061"/>
                  </a:ext>
                </a:extLst>
              </a:tr>
            </a:tbl>
          </a:graphicData>
        </a:graphic>
      </p:graphicFrame>
    </p:spTree>
    <p:extLst>
      <p:ext uri="{BB962C8B-B14F-4D97-AF65-F5344CB8AC3E}">
        <p14:creationId xmlns:p14="http://schemas.microsoft.com/office/powerpoint/2010/main" val="19854982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Table 2"/>
          <p:cNvGraphicFramePr>
            <a:graphicFrameLocks noGrp="1"/>
          </p:cNvGraphicFramePr>
          <p:nvPr>
            <p:extLst>
              <p:ext uri="{D42A27DB-BD31-4B8C-83A1-F6EECF244321}">
                <p14:modId xmlns:p14="http://schemas.microsoft.com/office/powerpoint/2010/main" val="1490110474"/>
              </p:ext>
            </p:extLst>
          </p:nvPr>
        </p:nvGraphicFramePr>
        <p:xfrm>
          <a:off x="1477818" y="368228"/>
          <a:ext cx="9144000" cy="2505710"/>
        </p:xfrm>
        <a:graphic>
          <a:graphicData uri="http://schemas.openxmlformats.org/drawingml/2006/table">
            <a:tbl>
              <a:tblPr/>
              <a:tblGrid>
                <a:gridCol w="2170286">
                  <a:extLst>
                    <a:ext uri="{9D8B030D-6E8A-4147-A177-3AD203B41FA5}">
                      <a16:colId xmlns:a16="http://schemas.microsoft.com/office/drawing/2014/main" val="1725060997"/>
                    </a:ext>
                  </a:extLst>
                </a:gridCol>
                <a:gridCol w="1121143">
                  <a:extLst>
                    <a:ext uri="{9D8B030D-6E8A-4147-A177-3AD203B41FA5}">
                      <a16:colId xmlns:a16="http://schemas.microsoft.com/office/drawing/2014/main" val="1080158234"/>
                    </a:ext>
                  </a:extLst>
                </a:gridCol>
                <a:gridCol w="668571">
                  <a:extLst>
                    <a:ext uri="{9D8B030D-6E8A-4147-A177-3AD203B41FA5}">
                      <a16:colId xmlns:a16="http://schemas.microsoft.com/office/drawing/2014/main" val="422919912"/>
                    </a:ext>
                  </a:extLst>
                </a:gridCol>
                <a:gridCol w="987429">
                  <a:extLst>
                    <a:ext uri="{9D8B030D-6E8A-4147-A177-3AD203B41FA5}">
                      <a16:colId xmlns:a16="http://schemas.microsoft.com/office/drawing/2014/main" val="3355739150"/>
                    </a:ext>
                  </a:extLst>
                </a:gridCol>
                <a:gridCol w="1728000">
                  <a:extLst>
                    <a:ext uri="{9D8B030D-6E8A-4147-A177-3AD203B41FA5}">
                      <a16:colId xmlns:a16="http://schemas.microsoft.com/office/drawing/2014/main" val="726990969"/>
                    </a:ext>
                  </a:extLst>
                </a:gridCol>
                <a:gridCol w="1152000">
                  <a:extLst>
                    <a:ext uri="{9D8B030D-6E8A-4147-A177-3AD203B41FA5}">
                      <a16:colId xmlns:a16="http://schemas.microsoft.com/office/drawing/2014/main" val="4207285979"/>
                    </a:ext>
                  </a:extLst>
                </a:gridCol>
                <a:gridCol w="1316571">
                  <a:extLst>
                    <a:ext uri="{9D8B030D-6E8A-4147-A177-3AD203B41FA5}">
                      <a16:colId xmlns:a16="http://schemas.microsoft.com/office/drawing/2014/main" val="3884446631"/>
                    </a:ext>
                  </a:extLst>
                </a:gridCol>
              </a:tblGrid>
              <a:tr h="234950">
                <a:tc gridSpan="3">
                  <a:txBody>
                    <a:bodyPr/>
                    <a:lstStyle/>
                    <a:p>
                      <a:pPr algn="ctr" fontAlgn="b"/>
                      <a:r>
                        <a:rPr lang="en-IN" sz="1200" b="1" i="0" u="none" strike="noStrike" dirty="0">
                          <a:solidFill>
                            <a:srgbClr val="000000"/>
                          </a:solidFill>
                          <a:effectLst/>
                          <a:latin typeface="Calibri" panose="020F0502020204030204" pitchFamily="34" charset="0"/>
                        </a:rPr>
                        <a:t>Age in Years</a:t>
                      </a:r>
                    </a:p>
                  </a:txBody>
                  <a:tcPr marL="6350" marR="6350" marT="6350" marB="0" anchor="b">
                    <a:lnL>
                      <a:noFill/>
                    </a:lnL>
                    <a:lnR>
                      <a:noFill/>
                    </a:lnR>
                    <a:lnT>
                      <a:noFill/>
                    </a:lnT>
                    <a:lnB>
                      <a:noFill/>
                    </a:lnB>
                    <a:solidFill>
                      <a:srgbClr val="BDD7EE"/>
                    </a:solidFill>
                  </a:tcPr>
                </a:tc>
                <a:tc hMerge="1">
                  <a:txBody>
                    <a:bodyPr/>
                    <a:lstStyle/>
                    <a:p>
                      <a:endParaRPr lang="en-IN"/>
                    </a:p>
                  </a:txBody>
                  <a:tcPr/>
                </a:tc>
                <a:tc hMerge="1">
                  <a:txBody>
                    <a:bodyPr/>
                    <a:lstStyle/>
                    <a:p>
                      <a:endParaRPr lang="en-IN"/>
                    </a:p>
                  </a:txBody>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3">
                  <a:txBody>
                    <a:bodyPr/>
                    <a:lstStyle/>
                    <a:p>
                      <a:pPr algn="ctr" fontAlgn="b"/>
                      <a:r>
                        <a:rPr lang="en-IN" sz="1200" b="1" i="0" u="none" strike="noStrike" dirty="0">
                          <a:solidFill>
                            <a:srgbClr val="000000"/>
                          </a:solidFill>
                          <a:effectLst/>
                          <a:latin typeface="Calibri" panose="020F0502020204030204" pitchFamily="34" charset="0"/>
                        </a:rPr>
                        <a:t>Employment Years</a:t>
                      </a:r>
                    </a:p>
                  </a:txBody>
                  <a:tcPr marL="6350" marR="6350" marT="6350" marB="0" anchor="b">
                    <a:lnL>
                      <a:noFill/>
                    </a:lnL>
                    <a:lnR>
                      <a:noFill/>
                    </a:lnR>
                    <a:lnT>
                      <a:noFill/>
                    </a:lnT>
                    <a:lnB>
                      <a:noFill/>
                    </a:lnB>
                    <a:solidFill>
                      <a:srgbClr val="BDD7EE"/>
                    </a:solidFill>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988513060"/>
                  </a:ext>
                </a:extLst>
              </a:tr>
              <a:tr h="184150">
                <a:tc>
                  <a:txBody>
                    <a:bodyPr/>
                    <a:lstStyle/>
                    <a:p>
                      <a:pPr algn="l" fontAlgn="b"/>
                      <a:r>
                        <a:rPr lang="en-IN" sz="1200" b="1" i="0" u="none" strike="noStrike" dirty="0">
                          <a:solidFill>
                            <a:srgbClr val="000000"/>
                          </a:solidFill>
                          <a:effectLst/>
                          <a:latin typeface="Calibri" panose="020F0502020204030204" pitchFamily="34" charset="0"/>
                        </a:rPr>
                        <a:t>Average of AMT_CREDIT</a:t>
                      </a:r>
                    </a:p>
                  </a:txBody>
                  <a:tcPr marL="6350" marR="6350" marT="6350" marB="0" anchor="b">
                    <a:lnL>
                      <a:noFill/>
                    </a:lnL>
                    <a:lnR>
                      <a:noFill/>
                    </a:lnR>
                    <a:lnT>
                      <a:noFill/>
                    </a:lnT>
                    <a:lnB>
                      <a:noFill/>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Column Labels</a:t>
                      </a: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Average of AMT_CREDIT</a:t>
                      </a:r>
                    </a:p>
                  </a:txBody>
                  <a:tcPr marL="6350" marR="6350" marT="6350" marB="0" anchor="b">
                    <a:lnL>
                      <a:noFill/>
                    </a:lnL>
                    <a:lnR>
                      <a:noFill/>
                    </a:lnR>
                    <a:lnT>
                      <a:noFill/>
                    </a:lnT>
                    <a:lnB>
                      <a:noFill/>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Column Labels</a:t>
                      </a: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solidFill>
                      <a:srgbClr val="DDEBF7"/>
                    </a:solidFill>
                  </a:tcPr>
                </a:tc>
                <a:extLst>
                  <a:ext uri="{0D108BD9-81ED-4DB2-BD59-A6C34878D82A}">
                    <a16:rowId xmlns:a16="http://schemas.microsoft.com/office/drawing/2014/main" val="719170304"/>
                  </a:ext>
                </a:extLst>
              </a:tr>
              <a:tr h="184150">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1499902615"/>
                  </a:ext>
                </a:extLst>
              </a:tr>
              <a:tr h="184150">
                <a:tc>
                  <a:txBody>
                    <a:bodyPr/>
                    <a:lstStyle/>
                    <a:p>
                      <a:pPr algn="l" fontAlgn="b"/>
                      <a:r>
                        <a:rPr lang="en-IN" sz="1200" b="1" i="0" u="none" strike="noStrike" dirty="0">
                          <a:solidFill>
                            <a:srgbClr val="000000"/>
                          </a:solidFill>
                          <a:effectLst/>
                          <a:latin typeface="Calibri" panose="020F0502020204030204" pitchFamily="34" charset="0"/>
                        </a:rPr>
                        <a:t>21-26</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421290</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BAE78"/>
                    </a:solidFill>
                  </a:tcPr>
                </a:tc>
                <a:tc>
                  <a:txBody>
                    <a:bodyPr/>
                    <a:lstStyle/>
                    <a:p>
                      <a:pPr algn="r" fontAlgn="b"/>
                      <a:r>
                        <a:rPr lang="en-IN" sz="1200" b="1" i="0" u="none" strike="noStrike" dirty="0">
                          <a:solidFill>
                            <a:srgbClr val="000000"/>
                          </a:solidFill>
                          <a:effectLst/>
                          <a:latin typeface="Calibri" panose="020F0502020204030204" pitchFamily="34" charset="0"/>
                        </a:rPr>
                        <a:t>415530</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BAC7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0-5</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570772</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DD680"/>
                    </a:solidFill>
                  </a:tcPr>
                </a:tc>
                <a:tc>
                  <a:txBody>
                    <a:bodyPr/>
                    <a:lstStyle/>
                    <a:p>
                      <a:pPr algn="r" fontAlgn="b"/>
                      <a:r>
                        <a:rPr lang="en-IN" sz="1200" b="1" i="0" u="none" strike="noStrike" dirty="0">
                          <a:solidFill>
                            <a:srgbClr val="000000"/>
                          </a:solidFill>
                          <a:effectLst/>
                          <a:latin typeface="Calibri" panose="020F0502020204030204" pitchFamily="34" charset="0"/>
                        </a:rPr>
                        <a:t>535608</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DCC7E"/>
                    </a:solidFill>
                  </a:tcPr>
                </a:tc>
                <a:extLst>
                  <a:ext uri="{0D108BD9-81ED-4DB2-BD59-A6C34878D82A}">
                    <a16:rowId xmlns:a16="http://schemas.microsoft.com/office/drawing/2014/main" val="36354828"/>
                  </a:ext>
                </a:extLst>
              </a:tr>
              <a:tr h="184150">
                <a:tc>
                  <a:txBody>
                    <a:bodyPr/>
                    <a:lstStyle/>
                    <a:p>
                      <a:pPr algn="l" fontAlgn="b"/>
                      <a:r>
                        <a:rPr lang="en-IN" sz="1200" b="1" i="0" u="none" strike="noStrike" dirty="0">
                          <a:solidFill>
                            <a:srgbClr val="000000"/>
                          </a:solidFill>
                          <a:effectLst/>
                          <a:latin typeface="Calibri" panose="020F0502020204030204" pitchFamily="34" charset="0"/>
                        </a:rPr>
                        <a:t>26-31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525185</a:t>
                      </a:r>
                    </a:p>
                  </a:txBody>
                  <a:tcPr marL="6350" marR="6350" marT="6350" marB="0" anchor="b">
                    <a:lnL>
                      <a:noFill/>
                    </a:lnL>
                    <a:lnR>
                      <a:noFill/>
                    </a:lnR>
                    <a:lnT>
                      <a:noFill/>
                    </a:lnT>
                    <a:lnB>
                      <a:noFill/>
                    </a:lnB>
                    <a:solidFill>
                      <a:srgbClr val="FDD47F"/>
                    </a:solidFill>
                  </a:tcPr>
                </a:tc>
                <a:tc>
                  <a:txBody>
                    <a:bodyPr/>
                    <a:lstStyle/>
                    <a:p>
                      <a:pPr algn="r" fontAlgn="b"/>
                      <a:r>
                        <a:rPr lang="en-IN" sz="1200" b="1" i="0" u="none" strike="noStrike" dirty="0">
                          <a:solidFill>
                            <a:srgbClr val="000000"/>
                          </a:solidFill>
                          <a:effectLst/>
                          <a:latin typeface="Calibri" panose="020F0502020204030204" pitchFamily="34" charset="0"/>
                        </a:rPr>
                        <a:t>486559</a:t>
                      </a:r>
                    </a:p>
                  </a:txBody>
                  <a:tcPr marL="6350" marR="6350" marT="6350" marB="0" anchor="b">
                    <a:lnL>
                      <a:noFill/>
                    </a:lnL>
                    <a:lnR>
                      <a:noFill/>
                    </a:lnR>
                    <a:lnT>
                      <a:noFill/>
                    </a:lnT>
                    <a:lnB>
                      <a:noFill/>
                    </a:lnB>
                    <a:solidFill>
                      <a:srgbClr val="FDC67C"/>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5-10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636135</a:t>
                      </a:r>
                    </a:p>
                  </a:txBody>
                  <a:tcPr marL="6350" marR="6350" marT="6350" marB="0" anchor="b">
                    <a:lnL>
                      <a:noFill/>
                    </a:lnL>
                    <a:lnR>
                      <a:noFill/>
                    </a:lnR>
                    <a:lnT>
                      <a:noFill/>
                    </a:lnT>
                    <a:lnB>
                      <a:noFill/>
                    </a:lnB>
                    <a:solidFill>
                      <a:srgbClr val="FEE883"/>
                    </a:solidFill>
                  </a:tcPr>
                </a:tc>
                <a:tc>
                  <a:txBody>
                    <a:bodyPr/>
                    <a:lstStyle/>
                    <a:p>
                      <a:pPr algn="r" fontAlgn="b"/>
                      <a:r>
                        <a:rPr lang="en-IN" sz="1200" b="1" i="0" u="none" strike="noStrike" dirty="0">
                          <a:solidFill>
                            <a:srgbClr val="000000"/>
                          </a:solidFill>
                          <a:effectLst/>
                          <a:latin typeface="Calibri" panose="020F0502020204030204" pitchFamily="34" charset="0"/>
                        </a:rPr>
                        <a:t>573787</a:t>
                      </a:r>
                    </a:p>
                  </a:txBody>
                  <a:tcPr marL="6350" marR="6350" marT="6350" marB="0" anchor="b">
                    <a:lnL>
                      <a:noFill/>
                    </a:lnL>
                    <a:lnR>
                      <a:noFill/>
                    </a:lnR>
                    <a:lnT>
                      <a:noFill/>
                    </a:lnT>
                    <a:lnB>
                      <a:noFill/>
                    </a:lnB>
                    <a:solidFill>
                      <a:srgbClr val="FDD780"/>
                    </a:solidFill>
                  </a:tcPr>
                </a:tc>
                <a:extLst>
                  <a:ext uri="{0D108BD9-81ED-4DB2-BD59-A6C34878D82A}">
                    <a16:rowId xmlns:a16="http://schemas.microsoft.com/office/drawing/2014/main" val="3199892206"/>
                  </a:ext>
                </a:extLst>
              </a:tr>
              <a:tr h="184150">
                <a:tc>
                  <a:txBody>
                    <a:bodyPr/>
                    <a:lstStyle/>
                    <a:p>
                      <a:pPr algn="l" fontAlgn="b"/>
                      <a:r>
                        <a:rPr lang="en-IN" sz="1200" b="1" i="0" u="none" strike="noStrike" dirty="0">
                          <a:solidFill>
                            <a:srgbClr val="000000"/>
                          </a:solidFill>
                          <a:effectLst/>
                          <a:latin typeface="Calibri" panose="020F0502020204030204" pitchFamily="34" charset="0"/>
                        </a:rPr>
                        <a:t>31-36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590092</a:t>
                      </a:r>
                    </a:p>
                  </a:txBody>
                  <a:tcPr marL="6350" marR="6350" marT="6350" marB="0" anchor="b">
                    <a:lnL>
                      <a:noFill/>
                    </a:lnL>
                    <a:lnR>
                      <a:noFill/>
                    </a:lnR>
                    <a:lnT>
                      <a:noFill/>
                    </a:lnT>
                    <a:lnB>
                      <a:noFill/>
                    </a:lnB>
                    <a:solidFill>
                      <a:srgbClr val="F8E984"/>
                    </a:solidFill>
                  </a:tcPr>
                </a:tc>
                <a:tc>
                  <a:txBody>
                    <a:bodyPr/>
                    <a:lstStyle/>
                    <a:p>
                      <a:pPr algn="r" fontAlgn="b"/>
                      <a:r>
                        <a:rPr lang="en-IN" sz="1200" b="1" i="0" u="none" strike="noStrike" dirty="0">
                          <a:solidFill>
                            <a:srgbClr val="000000"/>
                          </a:solidFill>
                          <a:effectLst/>
                          <a:latin typeface="Calibri" panose="020F0502020204030204" pitchFamily="34" charset="0"/>
                        </a:rPr>
                        <a:t>518130</a:t>
                      </a:r>
                    </a:p>
                  </a:txBody>
                  <a:tcPr marL="6350" marR="6350" marT="6350" marB="0" anchor="b">
                    <a:lnL>
                      <a:noFill/>
                    </a:lnL>
                    <a:lnR>
                      <a:noFill/>
                    </a:lnR>
                    <a:lnT>
                      <a:noFill/>
                    </a:lnT>
                    <a:lnB>
                      <a:noFill/>
                    </a:lnB>
                    <a:solidFill>
                      <a:srgbClr val="FDD27F"/>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10-15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665443</a:t>
                      </a:r>
                    </a:p>
                  </a:txBody>
                  <a:tcPr marL="6350" marR="6350" marT="6350" marB="0" anchor="b">
                    <a:lnL>
                      <a:noFill/>
                    </a:lnL>
                    <a:lnR>
                      <a:noFill/>
                    </a:lnR>
                    <a:lnT>
                      <a:noFill/>
                    </a:lnT>
                    <a:lnB>
                      <a:noFill/>
                    </a:lnB>
                    <a:solidFill>
                      <a:srgbClr val="E5E483"/>
                    </a:solidFill>
                  </a:tcPr>
                </a:tc>
                <a:tc>
                  <a:txBody>
                    <a:bodyPr/>
                    <a:lstStyle/>
                    <a:p>
                      <a:pPr algn="r" fontAlgn="b"/>
                      <a:r>
                        <a:rPr lang="en-IN" sz="1200" b="1" i="0" u="none" strike="noStrike" dirty="0">
                          <a:solidFill>
                            <a:srgbClr val="000000"/>
                          </a:solidFill>
                          <a:effectLst/>
                          <a:latin typeface="Calibri" panose="020F0502020204030204" pitchFamily="34" charset="0"/>
                        </a:rPr>
                        <a:t>674640</a:t>
                      </a:r>
                    </a:p>
                  </a:txBody>
                  <a:tcPr marL="6350" marR="6350" marT="6350" marB="0" anchor="b">
                    <a:lnL>
                      <a:noFill/>
                    </a:lnL>
                    <a:lnR>
                      <a:noFill/>
                    </a:lnR>
                    <a:lnT>
                      <a:noFill/>
                    </a:lnT>
                    <a:lnB>
                      <a:noFill/>
                    </a:lnB>
                    <a:solidFill>
                      <a:srgbClr val="D9E082"/>
                    </a:solidFill>
                  </a:tcPr>
                </a:tc>
                <a:extLst>
                  <a:ext uri="{0D108BD9-81ED-4DB2-BD59-A6C34878D82A}">
                    <a16:rowId xmlns:a16="http://schemas.microsoft.com/office/drawing/2014/main" val="3592220494"/>
                  </a:ext>
                </a:extLst>
              </a:tr>
              <a:tr h="184150">
                <a:tc>
                  <a:txBody>
                    <a:bodyPr/>
                    <a:lstStyle/>
                    <a:p>
                      <a:pPr algn="l" fontAlgn="b"/>
                      <a:r>
                        <a:rPr lang="en-IN" sz="1200" b="1" i="0" u="none" strike="noStrike" dirty="0">
                          <a:solidFill>
                            <a:srgbClr val="000000"/>
                          </a:solidFill>
                          <a:effectLst/>
                          <a:latin typeface="Calibri" panose="020F0502020204030204" pitchFamily="34" charset="0"/>
                        </a:rPr>
                        <a:t>36-41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637955</a:t>
                      </a:r>
                    </a:p>
                  </a:txBody>
                  <a:tcPr marL="6350" marR="6350" marT="6350" marB="0" anchor="b">
                    <a:lnL>
                      <a:noFill/>
                    </a:lnL>
                    <a:lnR>
                      <a:noFill/>
                    </a:lnR>
                    <a:lnT>
                      <a:noFill/>
                    </a:lnT>
                    <a:lnB>
                      <a:noFill/>
                    </a:lnB>
                    <a:solidFill>
                      <a:srgbClr val="9DCF7F"/>
                    </a:solidFill>
                  </a:tcPr>
                </a:tc>
                <a:tc>
                  <a:txBody>
                    <a:bodyPr/>
                    <a:lstStyle/>
                    <a:p>
                      <a:pPr algn="r" fontAlgn="b"/>
                      <a:r>
                        <a:rPr lang="en-IN" sz="1200" b="1" i="0" u="none" strike="noStrike" dirty="0">
                          <a:solidFill>
                            <a:srgbClr val="000000"/>
                          </a:solidFill>
                          <a:effectLst/>
                          <a:latin typeface="Calibri" panose="020F0502020204030204" pitchFamily="34" charset="0"/>
                        </a:rPr>
                        <a:t>578868</a:t>
                      </a:r>
                    </a:p>
                  </a:txBody>
                  <a:tcPr marL="6350" marR="6350" marT="6350" marB="0" anchor="b">
                    <a:lnL>
                      <a:noFill/>
                    </a:lnL>
                    <a:lnR>
                      <a:noFill/>
                    </a:lnR>
                    <a:lnT>
                      <a:noFill/>
                    </a:lnT>
                    <a:lnB>
                      <a:noFill/>
                    </a:lnB>
                    <a:solidFill>
                      <a:srgbClr val="FEE8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15-20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688965</a:t>
                      </a:r>
                    </a:p>
                  </a:txBody>
                  <a:tcPr marL="6350" marR="6350" marT="6350" marB="0" anchor="b">
                    <a:lnL>
                      <a:noFill/>
                    </a:lnL>
                    <a:lnR>
                      <a:noFill/>
                    </a:lnR>
                    <a:lnT>
                      <a:noFill/>
                    </a:lnT>
                    <a:lnB>
                      <a:noFill/>
                    </a:lnB>
                    <a:solidFill>
                      <a:srgbClr val="C8DB81"/>
                    </a:solidFill>
                  </a:tcPr>
                </a:tc>
                <a:tc>
                  <a:txBody>
                    <a:bodyPr/>
                    <a:lstStyle/>
                    <a:p>
                      <a:pPr algn="r" fontAlgn="b"/>
                      <a:r>
                        <a:rPr lang="en-IN" sz="1200" b="1" i="0" u="none" strike="noStrike" dirty="0">
                          <a:solidFill>
                            <a:srgbClr val="000000"/>
                          </a:solidFill>
                          <a:effectLst/>
                          <a:latin typeface="Calibri" panose="020F0502020204030204" pitchFamily="34" charset="0"/>
                        </a:rPr>
                        <a:t>684444</a:t>
                      </a:r>
                    </a:p>
                  </a:txBody>
                  <a:tcPr marL="6350" marR="6350" marT="6350" marB="0" anchor="b">
                    <a:lnL>
                      <a:noFill/>
                    </a:lnL>
                    <a:lnR>
                      <a:noFill/>
                    </a:lnR>
                    <a:lnT>
                      <a:noFill/>
                    </a:lnT>
                    <a:lnB>
                      <a:noFill/>
                    </a:lnB>
                    <a:solidFill>
                      <a:srgbClr val="CDDD82"/>
                    </a:solidFill>
                  </a:tcPr>
                </a:tc>
                <a:extLst>
                  <a:ext uri="{0D108BD9-81ED-4DB2-BD59-A6C34878D82A}">
                    <a16:rowId xmlns:a16="http://schemas.microsoft.com/office/drawing/2014/main" val="947945966"/>
                  </a:ext>
                </a:extLst>
              </a:tr>
              <a:tr h="184150">
                <a:tc>
                  <a:txBody>
                    <a:bodyPr/>
                    <a:lstStyle/>
                    <a:p>
                      <a:pPr algn="l" fontAlgn="b"/>
                      <a:r>
                        <a:rPr lang="en-IN" sz="1200" b="1" i="0" u="none" strike="noStrike" dirty="0">
                          <a:solidFill>
                            <a:srgbClr val="000000"/>
                          </a:solidFill>
                          <a:effectLst/>
                          <a:latin typeface="Calibri" panose="020F0502020204030204" pitchFamily="34" charset="0"/>
                        </a:rPr>
                        <a:t>41-46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660027</a:t>
                      </a:r>
                    </a:p>
                  </a:txBody>
                  <a:tcPr marL="6350" marR="6350" marT="6350" marB="0" anchor="b">
                    <a:lnL>
                      <a:noFill/>
                    </a:lnL>
                    <a:lnR>
                      <a:noFill/>
                    </a:lnR>
                    <a:lnT>
                      <a:noFill/>
                    </a:lnT>
                    <a:lnB>
                      <a:noFill/>
                    </a:lnB>
                    <a:solidFill>
                      <a:srgbClr val="72C37C"/>
                    </a:solidFill>
                  </a:tcPr>
                </a:tc>
                <a:tc>
                  <a:txBody>
                    <a:bodyPr/>
                    <a:lstStyle/>
                    <a:p>
                      <a:pPr algn="r" fontAlgn="b"/>
                      <a:r>
                        <a:rPr lang="en-IN" sz="1200" b="1" i="0" u="none" strike="noStrike" dirty="0">
                          <a:solidFill>
                            <a:srgbClr val="000000"/>
                          </a:solidFill>
                          <a:effectLst/>
                          <a:latin typeface="Calibri" panose="020F0502020204030204" pitchFamily="34" charset="0"/>
                        </a:rPr>
                        <a:t>622566</a:t>
                      </a:r>
                    </a:p>
                  </a:txBody>
                  <a:tcPr marL="6350" marR="6350" marT="6350" marB="0" anchor="b">
                    <a:lnL>
                      <a:noFill/>
                    </a:lnL>
                    <a:lnR>
                      <a:noFill/>
                    </a:lnR>
                    <a:lnT>
                      <a:noFill/>
                    </a:lnT>
                    <a:lnB>
                      <a:noFill/>
                    </a:lnB>
                    <a:solidFill>
                      <a:srgbClr val="BAD780"/>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20-25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702596</a:t>
                      </a:r>
                    </a:p>
                  </a:txBody>
                  <a:tcPr marL="6350" marR="6350" marT="6350" marB="0" anchor="b">
                    <a:lnL>
                      <a:noFill/>
                    </a:lnL>
                    <a:lnR>
                      <a:noFill/>
                    </a:lnR>
                    <a:lnT>
                      <a:noFill/>
                    </a:lnT>
                    <a:lnB>
                      <a:noFill/>
                    </a:lnB>
                    <a:solidFill>
                      <a:srgbClr val="B7D780"/>
                    </a:solidFill>
                  </a:tcPr>
                </a:tc>
                <a:tc>
                  <a:txBody>
                    <a:bodyPr/>
                    <a:lstStyle/>
                    <a:p>
                      <a:pPr algn="r" fontAlgn="b"/>
                      <a:r>
                        <a:rPr lang="en-IN" sz="1200" b="1" i="0" u="none" strike="noStrike" dirty="0">
                          <a:solidFill>
                            <a:srgbClr val="000000"/>
                          </a:solidFill>
                          <a:effectLst/>
                          <a:latin typeface="Calibri" panose="020F0502020204030204" pitchFamily="34" charset="0"/>
                        </a:rPr>
                        <a:t>590939</a:t>
                      </a:r>
                    </a:p>
                  </a:txBody>
                  <a:tcPr marL="6350" marR="6350" marT="6350" marB="0" anchor="b">
                    <a:lnL>
                      <a:noFill/>
                    </a:lnL>
                    <a:lnR>
                      <a:noFill/>
                    </a:lnR>
                    <a:lnT>
                      <a:noFill/>
                    </a:lnT>
                    <a:lnB>
                      <a:noFill/>
                    </a:lnB>
                    <a:solidFill>
                      <a:srgbClr val="FEDC81"/>
                    </a:solidFill>
                  </a:tcPr>
                </a:tc>
                <a:extLst>
                  <a:ext uri="{0D108BD9-81ED-4DB2-BD59-A6C34878D82A}">
                    <a16:rowId xmlns:a16="http://schemas.microsoft.com/office/drawing/2014/main" val="960491693"/>
                  </a:ext>
                </a:extLst>
              </a:tr>
              <a:tr h="184150">
                <a:tc>
                  <a:txBody>
                    <a:bodyPr/>
                    <a:lstStyle/>
                    <a:p>
                      <a:pPr algn="l" fontAlgn="b"/>
                      <a:r>
                        <a:rPr lang="en-IN" sz="1200" b="1" i="0" u="none" strike="noStrike" dirty="0">
                          <a:solidFill>
                            <a:srgbClr val="000000"/>
                          </a:solidFill>
                          <a:effectLst/>
                          <a:latin typeface="Calibri" panose="020F0502020204030204" pitchFamily="34" charset="0"/>
                        </a:rPr>
                        <a:t>46-51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667772</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602086</a:t>
                      </a:r>
                    </a:p>
                  </a:txBody>
                  <a:tcPr marL="6350" marR="6350" marT="6350" marB="0" anchor="b">
                    <a:lnL>
                      <a:noFill/>
                    </a:lnL>
                    <a:lnR>
                      <a:noFill/>
                    </a:lnR>
                    <a:lnT>
                      <a:noFill/>
                    </a:lnT>
                    <a:lnB>
                      <a:noFill/>
                    </a:lnB>
                    <a:solidFill>
                      <a:srgbClr val="E1E3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25-30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648558</a:t>
                      </a:r>
                    </a:p>
                  </a:txBody>
                  <a:tcPr marL="6350" marR="6350" marT="6350" marB="0" anchor="b">
                    <a:lnL>
                      <a:noFill/>
                    </a:lnL>
                    <a:lnR>
                      <a:noFill/>
                    </a:lnR>
                    <a:lnT>
                      <a:noFill/>
                    </a:lnT>
                    <a:lnB>
                      <a:noFill/>
                    </a:lnB>
                    <a:solidFill>
                      <a:srgbClr val="FAEA84"/>
                    </a:solidFill>
                  </a:tcPr>
                </a:tc>
                <a:tc>
                  <a:txBody>
                    <a:bodyPr/>
                    <a:lstStyle/>
                    <a:p>
                      <a:pPr algn="r" fontAlgn="b"/>
                      <a:r>
                        <a:rPr lang="en-IN" sz="1200" b="1" i="0" u="none" strike="noStrike" dirty="0">
                          <a:solidFill>
                            <a:srgbClr val="000000"/>
                          </a:solidFill>
                          <a:effectLst/>
                          <a:latin typeface="Calibri" panose="020F0502020204030204" pitchFamily="34" charset="0"/>
                        </a:rPr>
                        <a:t>638855</a:t>
                      </a:r>
                    </a:p>
                  </a:txBody>
                  <a:tcPr marL="6350" marR="6350" marT="6350" marB="0" anchor="b">
                    <a:lnL>
                      <a:noFill/>
                    </a:lnL>
                    <a:lnR>
                      <a:noFill/>
                    </a:lnR>
                    <a:lnT>
                      <a:noFill/>
                    </a:lnT>
                    <a:lnB>
                      <a:noFill/>
                    </a:lnB>
                    <a:solidFill>
                      <a:srgbClr val="FEE983"/>
                    </a:solidFill>
                  </a:tcPr>
                </a:tc>
                <a:extLst>
                  <a:ext uri="{0D108BD9-81ED-4DB2-BD59-A6C34878D82A}">
                    <a16:rowId xmlns:a16="http://schemas.microsoft.com/office/drawing/2014/main" val="2840826188"/>
                  </a:ext>
                </a:extLst>
              </a:tr>
              <a:tr h="184150">
                <a:tc>
                  <a:txBody>
                    <a:bodyPr/>
                    <a:lstStyle/>
                    <a:p>
                      <a:pPr algn="l" fontAlgn="b"/>
                      <a:r>
                        <a:rPr lang="en-IN" sz="1200" b="1" i="0" u="none" strike="noStrike" dirty="0">
                          <a:solidFill>
                            <a:srgbClr val="000000"/>
                          </a:solidFill>
                          <a:effectLst/>
                          <a:latin typeface="Calibri" panose="020F0502020204030204" pitchFamily="34" charset="0"/>
                        </a:rPr>
                        <a:t>51-56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658492</a:t>
                      </a:r>
                    </a:p>
                  </a:txBody>
                  <a:tcPr marL="6350" marR="6350" marT="6350" marB="0" anchor="b">
                    <a:lnL>
                      <a:noFill/>
                    </a:lnL>
                    <a:lnR>
                      <a:noFill/>
                    </a:lnR>
                    <a:lnT>
                      <a:noFill/>
                    </a:lnT>
                    <a:lnB>
                      <a:noFill/>
                    </a:lnB>
                    <a:solidFill>
                      <a:srgbClr val="75C47D"/>
                    </a:solidFill>
                  </a:tcPr>
                </a:tc>
                <a:tc>
                  <a:txBody>
                    <a:bodyPr/>
                    <a:lstStyle/>
                    <a:p>
                      <a:pPr algn="r" fontAlgn="b"/>
                      <a:r>
                        <a:rPr lang="en-IN" sz="1200" b="1" i="0" u="none" strike="noStrike" dirty="0">
                          <a:solidFill>
                            <a:srgbClr val="000000"/>
                          </a:solidFill>
                          <a:effectLst/>
                          <a:latin typeface="Calibri" panose="020F0502020204030204" pitchFamily="34" charset="0"/>
                        </a:rPr>
                        <a:t>643126</a:t>
                      </a:r>
                    </a:p>
                  </a:txBody>
                  <a:tcPr marL="6350" marR="6350" marT="6350" marB="0" anchor="b">
                    <a:lnL>
                      <a:noFill/>
                    </a:lnL>
                    <a:lnR>
                      <a:noFill/>
                    </a:lnR>
                    <a:lnT>
                      <a:noFill/>
                    </a:lnT>
                    <a:lnB>
                      <a:noFill/>
                    </a:lnB>
                    <a:solidFill>
                      <a:srgbClr val="93CC7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30-35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770190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455963</a:t>
                      </a:r>
                    </a:p>
                  </a:txBody>
                  <a:tcPr marL="6350" marR="6350" marT="6350" marB="0" anchor="b">
                    <a:lnL>
                      <a:noFill/>
                    </a:lnL>
                    <a:lnR>
                      <a:noFill/>
                    </a:lnR>
                    <a:lnT>
                      <a:noFill/>
                    </a:lnT>
                    <a:lnB>
                      <a:noFill/>
                    </a:lnB>
                    <a:solidFill>
                      <a:srgbClr val="FCB579"/>
                    </a:solidFill>
                  </a:tcPr>
                </a:tc>
                <a:extLst>
                  <a:ext uri="{0D108BD9-81ED-4DB2-BD59-A6C34878D82A}">
                    <a16:rowId xmlns:a16="http://schemas.microsoft.com/office/drawing/2014/main" val="3397113133"/>
                  </a:ext>
                </a:extLst>
              </a:tr>
              <a:tr h="184150">
                <a:tc>
                  <a:txBody>
                    <a:bodyPr/>
                    <a:lstStyle/>
                    <a:p>
                      <a:pPr algn="l" fontAlgn="b"/>
                      <a:r>
                        <a:rPr lang="en-IN" sz="1200" b="1" i="0" u="none" strike="noStrike" dirty="0">
                          <a:solidFill>
                            <a:srgbClr val="000000"/>
                          </a:solidFill>
                          <a:effectLst/>
                          <a:latin typeface="Calibri" panose="020F0502020204030204" pitchFamily="34" charset="0"/>
                        </a:rPr>
                        <a:t>56-61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640128</a:t>
                      </a:r>
                    </a:p>
                  </a:txBody>
                  <a:tcPr marL="6350" marR="6350" marT="6350" marB="0" anchor="b">
                    <a:lnL>
                      <a:noFill/>
                    </a:lnL>
                    <a:lnR>
                      <a:noFill/>
                    </a:lnR>
                    <a:lnT>
                      <a:noFill/>
                    </a:lnT>
                    <a:lnB>
                      <a:noFill/>
                    </a:lnB>
                    <a:solidFill>
                      <a:srgbClr val="98CE7F"/>
                    </a:solidFill>
                  </a:tcPr>
                </a:tc>
                <a:tc>
                  <a:txBody>
                    <a:bodyPr/>
                    <a:lstStyle/>
                    <a:p>
                      <a:pPr algn="r" fontAlgn="b"/>
                      <a:r>
                        <a:rPr lang="en-IN" sz="1200" b="1" i="0" u="none" strike="noStrike" dirty="0">
                          <a:solidFill>
                            <a:srgbClr val="000000"/>
                          </a:solidFill>
                          <a:effectLst/>
                          <a:latin typeface="Calibri" panose="020F0502020204030204" pitchFamily="34" charset="0"/>
                        </a:rPr>
                        <a:t>623709</a:t>
                      </a:r>
                    </a:p>
                  </a:txBody>
                  <a:tcPr marL="6350" marR="6350" marT="6350" marB="0" anchor="b">
                    <a:lnL>
                      <a:noFill/>
                    </a:lnL>
                    <a:lnR>
                      <a:noFill/>
                    </a:lnR>
                    <a:lnT>
                      <a:noFill/>
                    </a:lnT>
                    <a:lnB>
                      <a:noFill/>
                    </a:lnB>
                    <a:solidFill>
                      <a:srgbClr val="B8D780"/>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35-40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756510</a:t>
                      </a:r>
                    </a:p>
                  </a:txBody>
                  <a:tcPr marL="6350" marR="6350" marT="6350" marB="0" anchor="b">
                    <a:lnL>
                      <a:noFill/>
                    </a:lnL>
                    <a:lnR>
                      <a:noFill/>
                    </a:lnR>
                    <a:lnT>
                      <a:noFill/>
                    </a:lnT>
                    <a:lnB>
                      <a:noFill/>
                    </a:lnB>
                    <a:solidFill>
                      <a:srgbClr val="74C37C"/>
                    </a:solidFill>
                  </a:tcPr>
                </a:tc>
                <a:tc>
                  <a:txBody>
                    <a:bodyPr/>
                    <a:lstStyle/>
                    <a:p>
                      <a:pPr algn="r" fontAlgn="b"/>
                      <a:r>
                        <a:rPr lang="en-IN" sz="1200" b="1" i="0" u="none" strike="noStrike" dirty="0">
                          <a:solidFill>
                            <a:srgbClr val="000000"/>
                          </a:solidFill>
                          <a:effectLst/>
                          <a:latin typeface="Calibri" panose="020F0502020204030204" pitchFamily="34" charset="0"/>
                        </a:rPr>
                        <a:t>562500</a:t>
                      </a:r>
                    </a:p>
                  </a:txBody>
                  <a:tcPr marL="6350" marR="6350" marT="6350" marB="0" anchor="b">
                    <a:lnL>
                      <a:noFill/>
                    </a:lnL>
                    <a:lnR>
                      <a:noFill/>
                    </a:lnR>
                    <a:lnT>
                      <a:noFill/>
                    </a:lnT>
                    <a:lnB>
                      <a:noFill/>
                    </a:lnB>
                    <a:solidFill>
                      <a:srgbClr val="FDD47F"/>
                    </a:solidFill>
                  </a:tcPr>
                </a:tc>
                <a:extLst>
                  <a:ext uri="{0D108BD9-81ED-4DB2-BD59-A6C34878D82A}">
                    <a16:rowId xmlns:a16="http://schemas.microsoft.com/office/drawing/2014/main" val="1225354689"/>
                  </a:ext>
                </a:extLst>
              </a:tr>
              <a:tr h="184150">
                <a:tc>
                  <a:txBody>
                    <a:bodyPr/>
                    <a:lstStyle/>
                    <a:p>
                      <a:pPr algn="l" fontAlgn="b"/>
                      <a:r>
                        <a:rPr lang="en-IN" sz="1200" b="1" i="0" u="none" strike="noStrike" dirty="0">
                          <a:solidFill>
                            <a:srgbClr val="000000"/>
                          </a:solidFill>
                          <a:effectLst/>
                          <a:latin typeface="Calibri" panose="020F0502020204030204" pitchFamily="34" charset="0"/>
                        </a:rPr>
                        <a:t>61-66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562524</a:t>
                      </a:r>
                    </a:p>
                  </a:txBody>
                  <a:tcPr marL="6350" marR="6350" marT="6350" marB="0" anchor="b">
                    <a:lnL>
                      <a:noFill/>
                    </a:lnL>
                    <a:lnR>
                      <a:noFill/>
                    </a:lnR>
                    <a:lnT>
                      <a:noFill/>
                    </a:lnT>
                    <a:lnB>
                      <a:noFill/>
                    </a:lnB>
                    <a:solidFill>
                      <a:srgbClr val="FEE282"/>
                    </a:solidFill>
                  </a:tcPr>
                </a:tc>
                <a:tc>
                  <a:txBody>
                    <a:bodyPr/>
                    <a:lstStyle/>
                    <a:p>
                      <a:pPr algn="r" fontAlgn="b"/>
                      <a:r>
                        <a:rPr lang="en-IN" sz="1200" b="1" i="0" u="none" strike="noStrike" dirty="0">
                          <a:solidFill>
                            <a:srgbClr val="000000"/>
                          </a:solidFill>
                          <a:effectLst/>
                          <a:latin typeface="Calibri" panose="020F0502020204030204" pitchFamily="34" charset="0"/>
                        </a:rPr>
                        <a:t>582417</a:t>
                      </a:r>
                    </a:p>
                  </a:txBody>
                  <a:tcPr marL="6350" marR="6350" marT="6350" marB="0" anchor="b">
                    <a:lnL>
                      <a:noFill/>
                    </a:lnL>
                    <a:lnR>
                      <a:noFill/>
                    </a:lnR>
                    <a:lnT>
                      <a:noFill/>
                    </a:lnT>
                    <a:lnB>
                      <a:noFill/>
                    </a:lnB>
                    <a:solidFill>
                      <a:srgbClr val="FEE9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40-45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716625</a:t>
                      </a:r>
                    </a:p>
                  </a:txBody>
                  <a:tcPr marL="6350" marR="6350" marT="6350" marB="0" anchor="b">
                    <a:lnL>
                      <a:noFill/>
                    </a:lnL>
                    <a:lnR>
                      <a:noFill/>
                    </a:lnR>
                    <a:lnT>
                      <a:noFill/>
                    </a:lnT>
                    <a:lnB>
                      <a:noFill/>
                    </a:lnB>
                    <a:solidFill>
                      <a:srgbClr val="A6D27F"/>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4035054620"/>
                  </a:ext>
                </a:extLst>
              </a:tr>
              <a:tr h="184150">
                <a:tc>
                  <a:txBody>
                    <a:bodyPr/>
                    <a:lstStyle/>
                    <a:p>
                      <a:pPr algn="l" fontAlgn="b"/>
                      <a:r>
                        <a:rPr lang="en-IN" sz="1200" b="1" i="0" u="none" strike="noStrike" dirty="0">
                          <a:solidFill>
                            <a:srgbClr val="000000"/>
                          </a:solidFill>
                          <a:effectLst/>
                          <a:latin typeface="Calibri" panose="020F0502020204030204" pitchFamily="34" charset="0"/>
                        </a:rPr>
                        <a:t>66-71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231476</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268389</a:t>
                      </a:r>
                    </a:p>
                  </a:txBody>
                  <a:tcPr marL="6350" marR="6350" marT="6350" marB="0" anchor="b">
                    <a:lnL>
                      <a:noFill/>
                    </a:lnL>
                    <a:lnR>
                      <a:noFill/>
                    </a:lnR>
                    <a:lnT>
                      <a:noFill/>
                    </a:lnT>
                    <a:lnB>
                      <a:noFill/>
                    </a:lnB>
                    <a:solidFill>
                      <a:srgbClr val="F8766D"/>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45-50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184489</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901195515"/>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885720206"/>
              </p:ext>
            </p:extLst>
          </p:nvPr>
        </p:nvGraphicFramePr>
        <p:xfrm>
          <a:off x="1579420" y="3461058"/>
          <a:ext cx="3943925" cy="2739126"/>
        </p:xfrm>
        <a:graphic>
          <a:graphicData uri="http://schemas.openxmlformats.org/drawingml/2006/table">
            <a:tbl>
              <a:tblPr/>
              <a:tblGrid>
                <a:gridCol w="934449">
                  <a:extLst>
                    <a:ext uri="{9D8B030D-6E8A-4147-A177-3AD203B41FA5}">
                      <a16:colId xmlns:a16="http://schemas.microsoft.com/office/drawing/2014/main" val="1302579457"/>
                    </a:ext>
                  </a:extLst>
                </a:gridCol>
                <a:gridCol w="714578">
                  <a:extLst>
                    <a:ext uri="{9D8B030D-6E8A-4147-A177-3AD203B41FA5}">
                      <a16:colId xmlns:a16="http://schemas.microsoft.com/office/drawing/2014/main" val="909530341"/>
                    </a:ext>
                  </a:extLst>
                </a:gridCol>
                <a:gridCol w="1131117">
                  <a:extLst>
                    <a:ext uri="{9D8B030D-6E8A-4147-A177-3AD203B41FA5}">
                      <a16:colId xmlns:a16="http://schemas.microsoft.com/office/drawing/2014/main" val="1011533857"/>
                    </a:ext>
                  </a:extLst>
                </a:gridCol>
                <a:gridCol w="1163781">
                  <a:extLst>
                    <a:ext uri="{9D8B030D-6E8A-4147-A177-3AD203B41FA5}">
                      <a16:colId xmlns:a16="http://schemas.microsoft.com/office/drawing/2014/main" val="1794150613"/>
                    </a:ext>
                  </a:extLst>
                </a:gridCol>
              </a:tblGrid>
              <a:tr h="210702">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1824771989"/>
                  </a:ext>
                </a:extLst>
              </a:tr>
              <a:tr h="210702">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320656476"/>
                  </a:ext>
                </a:extLst>
              </a:tr>
              <a:tr h="210702">
                <a:tc rowSpan="11">
                  <a:txBody>
                    <a:bodyPr/>
                    <a:lstStyle/>
                    <a:p>
                      <a:pPr algn="ctr" fontAlgn="ctr"/>
                      <a:r>
                        <a:rPr lang="en-IN" sz="1200" b="1" i="0" u="none" strike="noStrike" dirty="0">
                          <a:solidFill>
                            <a:srgbClr val="000000"/>
                          </a:solidFill>
                          <a:effectLst/>
                          <a:latin typeface="Calibri" panose="020F0502020204030204" pitchFamily="34" charset="0"/>
                        </a:rPr>
                        <a:t>Family_members</a:t>
                      </a:r>
                    </a:p>
                  </a:txBody>
                  <a:tcPr marL="6350" marR="6350" marT="6350" marB="0" vert="vert27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447768</a:t>
                      </a:r>
                    </a:p>
                  </a:txBody>
                  <a:tcPr marL="6350" marR="6350" marT="6350" marB="0" anchor="b">
                    <a:lnL>
                      <a:noFill/>
                    </a:lnL>
                    <a:lnR>
                      <a:noFill/>
                    </a:lnR>
                    <a:lnT>
                      <a:noFill/>
                    </a:lnT>
                    <a:lnB>
                      <a:noFill/>
                    </a:lnB>
                    <a:solidFill>
                      <a:srgbClr val="FED880"/>
                    </a:solidFill>
                  </a:tcPr>
                </a:tc>
                <a:tc>
                  <a:txBody>
                    <a:bodyPr/>
                    <a:lstStyle/>
                    <a:p>
                      <a:pPr algn="r" fontAlgn="b"/>
                      <a:r>
                        <a:rPr lang="en-IN" sz="1200" b="1" i="0" u="none" strike="noStrike" dirty="0">
                          <a:solidFill>
                            <a:srgbClr val="000000"/>
                          </a:solidFill>
                          <a:effectLst/>
                          <a:latin typeface="Calibri" panose="020F0502020204030204" pitchFamily="34" charset="0"/>
                        </a:rPr>
                        <a:t>431970.75</a:t>
                      </a:r>
                    </a:p>
                  </a:txBody>
                  <a:tcPr marL="6350" marR="6350" marT="6350" marB="0" anchor="b">
                    <a:lnL>
                      <a:noFill/>
                    </a:lnL>
                    <a:lnR>
                      <a:noFill/>
                    </a:lnR>
                    <a:lnT>
                      <a:noFill/>
                    </a:lnT>
                    <a:lnB>
                      <a:noFill/>
                    </a:lnB>
                    <a:solidFill>
                      <a:srgbClr val="FDD47F"/>
                    </a:solidFill>
                  </a:tcPr>
                </a:tc>
                <a:extLst>
                  <a:ext uri="{0D108BD9-81ED-4DB2-BD59-A6C34878D82A}">
                    <a16:rowId xmlns:a16="http://schemas.microsoft.com/office/drawing/2014/main" val="3700752497"/>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540000</a:t>
                      </a:r>
                    </a:p>
                  </a:txBody>
                  <a:tcPr marL="6350" marR="6350" marT="6350" marB="0" anchor="b">
                    <a:lnL>
                      <a:noFill/>
                    </a:lnL>
                    <a:lnR>
                      <a:noFill/>
                    </a:lnR>
                    <a:lnT>
                      <a:noFill/>
                    </a:lnT>
                    <a:lnB>
                      <a:noFill/>
                    </a:lnB>
                    <a:solidFill>
                      <a:srgbClr val="F9EA84"/>
                    </a:solidFill>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296533184"/>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479578.5</a:t>
                      </a:r>
                    </a:p>
                  </a:txBody>
                  <a:tcPr marL="6350" marR="6350" marT="6350" marB="0" anchor="b">
                    <a:lnL>
                      <a:noFill/>
                    </a:lnL>
                    <a:lnR>
                      <a:noFill/>
                    </a:lnR>
                    <a:lnT>
                      <a:noFill/>
                    </a:lnT>
                    <a:lnB>
                      <a:noFill/>
                    </a:lnB>
                    <a:solidFill>
                      <a:srgbClr val="FEE082"/>
                    </a:solidFill>
                  </a:tcPr>
                </a:tc>
                <a:extLst>
                  <a:ext uri="{0D108BD9-81ED-4DB2-BD59-A6C34878D82A}">
                    <a16:rowId xmlns:a16="http://schemas.microsoft.com/office/drawing/2014/main" val="719529683"/>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533668.5</a:t>
                      </a:r>
                    </a:p>
                  </a:txBody>
                  <a:tcPr marL="6350" marR="6350" marT="6350" marB="0" anchor="b">
                    <a:lnL>
                      <a:noFill/>
                    </a:lnL>
                    <a:lnR>
                      <a:noFill/>
                    </a:lnR>
                    <a:lnT>
                      <a:noFill/>
                    </a:lnT>
                    <a:lnB>
                      <a:noFill/>
                    </a:lnB>
                    <a:solidFill>
                      <a:srgbClr val="FCEA84"/>
                    </a:solidFill>
                  </a:tcPr>
                </a:tc>
                <a:extLst>
                  <a:ext uri="{0D108BD9-81ED-4DB2-BD59-A6C34878D82A}">
                    <a16:rowId xmlns:a16="http://schemas.microsoft.com/office/drawing/2014/main" val="2673828443"/>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544491</a:t>
                      </a:r>
                    </a:p>
                  </a:txBody>
                  <a:tcPr marL="6350" marR="6350" marT="6350" marB="0" anchor="b">
                    <a:lnL>
                      <a:noFill/>
                    </a:lnL>
                    <a:lnR>
                      <a:noFill/>
                    </a:lnR>
                    <a:lnT>
                      <a:noFill/>
                    </a:lnT>
                    <a:lnB>
                      <a:noFill/>
                    </a:lnB>
                    <a:solidFill>
                      <a:srgbClr val="F8E984"/>
                    </a:solidFill>
                  </a:tcPr>
                </a:tc>
                <a:tc>
                  <a:txBody>
                    <a:bodyPr/>
                    <a:lstStyle/>
                    <a:p>
                      <a:pPr algn="r" fontAlgn="b"/>
                      <a:r>
                        <a:rPr lang="en-IN" sz="1200" b="1" i="0" u="none" strike="noStrike" dirty="0">
                          <a:solidFill>
                            <a:srgbClr val="000000"/>
                          </a:solidFill>
                          <a:effectLst/>
                          <a:latin typeface="Calibri" panose="020F0502020204030204" pitchFamily="34" charset="0"/>
                        </a:rPr>
                        <a:t>562243.5</a:t>
                      </a:r>
                    </a:p>
                  </a:txBody>
                  <a:tcPr marL="6350" marR="6350" marT="6350" marB="0" anchor="b">
                    <a:lnL>
                      <a:noFill/>
                    </a:lnL>
                    <a:lnR>
                      <a:noFill/>
                    </a:lnR>
                    <a:lnT>
                      <a:noFill/>
                    </a:lnT>
                    <a:lnB>
                      <a:noFill/>
                    </a:lnB>
                    <a:solidFill>
                      <a:srgbClr val="F2E884"/>
                    </a:solidFill>
                  </a:tcPr>
                </a:tc>
                <a:extLst>
                  <a:ext uri="{0D108BD9-81ED-4DB2-BD59-A6C34878D82A}">
                    <a16:rowId xmlns:a16="http://schemas.microsoft.com/office/drawing/2014/main" val="3039356335"/>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495216</a:t>
                      </a:r>
                    </a:p>
                  </a:txBody>
                  <a:tcPr marL="6350" marR="6350" marT="6350" marB="0" anchor="b">
                    <a:lnL>
                      <a:noFill/>
                    </a:lnL>
                    <a:lnR>
                      <a:noFill/>
                    </a:lnR>
                    <a:lnT>
                      <a:noFill/>
                    </a:lnT>
                    <a:lnB>
                      <a:noFill/>
                    </a:lnB>
                    <a:solidFill>
                      <a:srgbClr val="FEE482"/>
                    </a:solidFill>
                  </a:tcPr>
                </a:tc>
                <a:tc>
                  <a:txBody>
                    <a:bodyPr/>
                    <a:lstStyle/>
                    <a:p>
                      <a:pPr algn="r" fontAlgn="b"/>
                      <a:r>
                        <a:rPr lang="en-IN" sz="1200" b="1" i="0" u="none" strike="noStrike" dirty="0">
                          <a:solidFill>
                            <a:srgbClr val="000000"/>
                          </a:solidFill>
                          <a:effectLst/>
                          <a:latin typeface="Calibri" panose="020F0502020204030204" pitchFamily="34" charset="0"/>
                        </a:rPr>
                        <a:t>324000</a:t>
                      </a:r>
                    </a:p>
                  </a:txBody>
                  <a:tcPr marL="6350" marR="6350" marT="6350" marB="0" anchor="b">
                    <a:lnL>
                      <a:noFill/>
                    </a:lnL>
                    <a:lnR>
                      <a:noFill/>
                    </a:lnR>
                    <a:lnT>
                      <a:noFill/>
                    </a:lnT>
                    <a:lnB>
                      <a:noFill/>
                    </a:lnB>
                    <a:solidFill>
                      <a:srgbClr val="FCB97A"/>
                    </a:solidFill>
                  </a:tcPr>
                </a:tc>
                <a:extLst>
                  <a:ext uri="{0D108BD9-81ED-4DB2-BD59-A6C34878D82A}">
                    <a16:rowId xmlns:a16="http://schemas.microsoft.com/office/drawing/2014/main" val="1886810569"/>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579195</a:t>
                      </a:r>
                    </a:p>
                  </a:txBody>
                  <a:tcPr marL="6350" marR="6350" marT="6350" marB="0" anchor="b">
                    <a:lnL>
                      <a:noFill/>
                    </a:lnL>
                    <a:lnR>
                      <a:noFill/>
                    </a:lnR>
                    <a:lnT>
                      <a:noFill/>
                    </a:lnT>
                    <a:lnB>
                      <a:noFill/>
                    </a:lnB>
                    <a:solidFill>
                      <a:srgbClr val="EDE683"/>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ED980"/>
                    </a:solidFill>
                  </a:tcPr>
                </a:tc>
                <a:extLst>
                  <a:ext uri="{0D108BD9-81ED-4DB2-BD59-A6C34878D82A}">
                    <a16:rowId xmlns:a16="http://schemas.microsoft.com/office/drawing/2014/main" val="1926624346"/>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642600</a:t>
                      </a:r>
                    </a:p>
                  </a:txBody>
                  <a:tcPr marL="6350" marR="6350" marT="6350" marB="0" anchor="b">
                    <a:lnL>
                      <a:noFill/>
                    </a:lnL>
                    <a:lnR>
                      <a:noFill/>
                    </a:lnR>
                    <a:lnT>
                      <a:noFill/>
                    </a:lnT>
                    <a:lnB>
                      <a:noFill/>
                    </a:lnB>
                    <a:solidFill>
                      <a:srgbClr val="D9E082"/>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752052161"/>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850081.5</a:t>
                      </a:r>
                    </a:p>
                  </a:txBody>
                  <a:tcPr marL="6350" marR="6350" marT="6350" marB="0" anchor="b">
                    <a:lnL>
                      <a:noFill/>
                    </a:lnL>
                    <a:lnR>
                      <a:noFill/>
                    </a:lnR>
                    <a:lnT>
                      <a:noFill/>
                    </a:lnT>
                    <a:lnB>
                      <a:noFill/>
                    </a:lnB>
                    <a:solidFill>
                      <a:srgbClr val="96CD7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08100812"/>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755190</a:t>
                      </a:r>
                    </a:p>
                  </a:txBody>
                  <a:tcPr marL="6350" marR="6350" marT="6350" marB="0" anchor="b">
                    <a:lnL>
                      <a:noFill/>
                    </a:lnL>
                    <a:lnR>
                      <a:noFill/>
                    </a:lnR>
                    <a:lnT>
                      <a:noFill/>
                    </a:lnT>
                    <a:lnB>
                      <a:noFill/>
                    </a:lnB>
                    <a:solidFill>
                      <a:srgbClr val="B4D680"/>
                    </a:solidFill>
                  </a:tcPr>
                </a:tc>
                <a:tc>
                  <a:txBody>
                    <a:bodyPr/>
                    <a:lstStyle/>
                    <a:p>
                      <a:pPr algn="r" fontAlgn="b"/>
                      <a:r>
                        <a:rPr lang="en-IN" sz="1200" b="1" i="0" u="none" strike="noStrike" dirty="0">
                          <a:solidFill>
                            <a:srgbClr val="000000"/>
                          </a:solidFill>
                          <a:effectLst/>
                          <a:latin typeface="Calibri" panose="020F0502020204030204" pitchFamily="34" charset="0"/>
                        </a:rPr>
                        <a:t>640080</a:t>
                      </a:r>
                    </a:p>
                  </a:txBody>
                  <a:tcPr marL="6350" marR="6350" marT="6350" marB="0" anchor="b">
                    <a:lnL>
                      <a:noFill/>
                    </a:lnL>
                    <a:lnR>
                      <a:noFill/>
                    </a:lnR>
                    <a:lnT>
                      <a:noFill/>
                    </a:lnT>
                    <a:lnB>
                      <a:noFill/>
                    </a:lnB>
                    <a:solidFill>
                      <a:srgbClr val="D9E182"/>
                    </a:solidFill>
                  </a:tcPr>
                </a:tc>
                <a:extLst>
                  <a:ext uri="{0D108BD9-81ED-4DB2-BD59-A6C34878D82A}">
                    <a16:rowId xmlns:a16="http://schemas.microsoft.com/office/drawing/2014/main" val="276564428"/>
                  </a:ext>
                </a:extLst>
              </a:tr>
              <a:tr h="21070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1007761.5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924438851"/>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177455206"/>
              </p:ext>
            </p:extLst>
          </p:nvPr>
        </p:nvGraphicFramePr>
        <p:xfrm>
          <a:off x="6539345" y="3461067"/>
          <a:ext cx="4174837" cy="2739116"/>
        </p:xfrm>
        <a:graphic>
          <a:graphicData uri="http://schemas.openxmlformats.org/drawingml/2006/table">
            <a:tbl>
              <a:tblPr/>
              <a:tblGrid>
                <a:gridCol w="802853">
                  <a:extLst>
                    <a:ext uri="{9D8B030D-6E8A-4147-A177-3AD203B41FA5}">
                      <a16:colId xmlns:a16="http://schemas.microsoft.com/office/drawing/2014/main" val="930971463"/>
                    </a:ext>
                  </a:extLst>
                </a:gridCol>
                <a:gridCol w="834968">
                  <a:extLst>
                    <a:ext uri="{9D8B030D-6E8A-4147-A177-3AD203B41FA5}">
                      <a16:colId xmlns:a16="http://schemas.microsoft.com/office/drawing/2014/main" val="2839067010"/>
                    </a:ext>
                  </a:extLst>
                </a:gridCol>
                <a:gridCol w="1043709">
                  <a:extLst>
                    <a:ext uri="{9D8B030D-6E8A-4147-A177-3AD203B41FA5}">
                      <a16:colId xmlns:a16="http://schemas.microsoft.com/office/drawing/2014/main" val="2643552606"/>
                    </a:ext>
                  </a:extLst>
                </a:gridCol>
                <a:gridCol w="1493307">
                  <a:extLst>
                    <a:ext uri="{9D8B030D-6E8A-4147-A177-3AD203B41FA5}">
                      <a16:colId xmlns:a16="http://schemas.microsoft.com/office/drawing/2014/main" val="1887933640"/>
                    </a:ext>
                  </a:extLst>
                </a:gridCol>
              </a:tblGrid>
              <a:tr h="263240">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1602618639"/>
                  </a:ext>
                </a:extLst>
              </a:tr>
              <a:tr h="206323">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315554633"/>
                  </a:ext>
                </a:extLst>
              </a:tr>
              <a:tr h="206323">
                <a:tc rowSpan="11">
                  <a:txBody>
                    <a:bodyPr/>
                    <a:lstStyle/>
                    <a:p>
                      <a:pPr algn="ctr" fontAlgn="ctr"/>
                      <a:r>
                        <a:rPr lang="en-IN" sz="1200" b="1" i="0" u="none" strike="noStrike" dirty="0">
                          <a:solidFill>
                            <a:srgbClr val="000000"/>
                          </a:solidFill>
                          <a:effectLst/>
                          <a:latin typeface="Calibri" panose="020F0502020204030204" pitchFamily="34" charset="0"/>
                        </a:rPr>
                        <a:t>Children</a:t>
                      </a:r>
                    </a:p>
                  </a:txBody>
                  <a:tcPr marL="6350" marR="6350" marT="6350" marB="0" vert="vert27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517500</a:t>
                      </a:r>
                    </a:p>
                  </a:txBody>
                  <a:tcPr marL="6350" marR="6350" marT="6350" marB="0" anchor="b">
                    <a:lnL>
                      <a:noFill/>
                    </a:lnL>
                    <a:lnR>
                      <a:noFill/>
                    </a:lnR>
                    <a:lnT>
                      <a:noFill/>
                    </a:lnT>
                    <a:lnB>
                      <a:noFill/>
                    </a:lnB>
                    <a:solidFill>
                      <a:srgbClr val="FEEB84"/>
                    </a:solidFill>
                  </a:tcPr>
                </a:tc>
                <a:tc>
                  <a:txBody>
                    <a:bodyPr/>
                    <a:lstStyle/>
                    <a:p>
                      <a:pPr algn="r" fontAlgn="b"/>
                      <a:r>
                        <a:rPr lang="en-IN" sz="1200" b="1" i="0" u="none" strike="noStrike" dirty="0">
                          <a:solidFill>
                            <a:srgbClr val="000000"/>
                          </a:solidFill>
                          <a:effectLst/>
                          <a:latin typeface="Calibri" panose="020F0502020204030204" pitchFamily="34" charset="0"/>
                        </a:rPr>
                        <a:t>497520</a:t>
                      </a:r>
                    </a:p>
                  </a:txBody>
                  <a:tcPr marL="6350" marR="6350" marT="6350" marB="0" anchor="b">
                    <a:lnL>
                      <a:noFill/>
                    </a:lnL>
                    <a:lnR>
                      <a:noFill/>
                    </a:lnR>
                    <a:lnT>
                      <a:noFill/>
                    </a:lnT>
                    <a:lnB>
                      <a:noFill/>
                    </a:lnB>
                    <a:solidFill>
                      <a:srgbClr val="FEE783"/>
                    </a:solidFill>
                  </a:tcPr>
                </a:tc>
                <a:extLst>
                  <a:ext uri="{0D108BD9-81ED-4DB2-BD59-A6C34878D82A}">
                    <a16:rowId xmlns:a16="http://schemas.microsoft.com/office/drawing/2014/main" val="2697110031"/>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514602</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473760</a:t>
                      </a:r>
                    </a:p>
                  </a:txBody>
                  <a:tcPr marL="6350" marR="6350" marT="6350" marB="0" anchor="b">
                    <a:lnL>
                      <a:noFill/>
                    </a:lnL>
                    <a:lnR>
                      <a:noFill/>
                    </a:lnR>
                    <a:lnT>
                      <a:noFill/>
                    </a:lnT>
                    <a:lnB>
                      <a:noFill/>
                    </a:lnB>
                    <a:solidFill>
                      <a:srgbClr val="FEE182"/>
                    </a:solidFill>
                  </a:tcPr>
                </a:tc>
                <a:extLst>
                  <a:ext uri="{0D108BD9-81ED-4DB2-BD59-A6C34878D82A}">
                    <a16:rowId xmlns:a16="http://schemas.microsoft.com/office/drawing/2014/main" val="1408280872"/>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6350" marR="6350" marT="6350" marB="0" anchor="b">
                    <a:lnL>
                      <a:noFill/>
                    </a:lnL>
                    <a:lnR>
                      <a:noFill/>
                    </a:lnR>
                    <a:lnT>
                      <a:noFill/>
                    </a:lnT>
                    <a:lnB>
                      <a:noFill/>
                    </a:lnB>
                    <a:solidFill>
                      <a:srgbClr val="FDEB84"/>
                    </a:solidFill>
                  </a:tcPr>
                </a:tc>
                <a:tc>
                  <a:txBody>
                    <a:bodyPr/>
                    <a:lstStyle/>
                    <a:p>
                      <a:pPr algn="r" fontAlgn="b"/>
                      <a:r>
                        <a:rPr lang="en-IN" sz="1200" b="1" i="0" u="none" strike="noStrike" dirty="0">
                          <a:solidFill>
                            <a:srgbClr val="000000"/>
                          </a:solidFill>
                          <a:effectLst/>
                          <a:latin typeface="Calibri" panose="020F0502020204030204" pitchFamily="34" charset="0"/>
                        </a:rPr>
                        <a:t>519921</a:t>
                      </a:r>
                    </a:p>
                  </a:txBody>
                  <a:tcPr marL="6350" marR="6350" marT="6350" marB="0" anchor="b">
                    <a:lnL>
                      <a:noFill/>
                    </a:lnL>
                    <a:lnR>
                      <a:noFill/>
                    </a:lnR>
                    <a:lnT>
                      <a:noFill/>
                    </a:lnT>
                    <a:lnB>
                      <a:noFill/>
                    </a:lnB>
                    <a:solidFill>
                      <a:srgbClr val="FDEB84"/>
                    </a:solidFill>
                  </a:tcPr>
                </a:tc>
                <a:extLst>
                  <a:ext uri="{0D108BD9-81ED-4DB2-BD59-A6C34878D82A}">
                    <a16:rowId xmlns:a16="http://schemas.microsoft.com/office/drawing/2014/main" val="4255492942"/>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541795.5</a:t>
                      </a:r>
                    </a:p>
                  </a:txBody>
                  <a:tcPr marL="6350" marR="6350" marT="6350" marB="0" anchor="b">
                    <a:lnL>
                      <a:noFill/>
                    </a:lnL>
                    <a:lnR>
                      <a:noFill/>
                    </a:lnR>
                    <a:lnT>
                      <a:noFill/>
                    </a:lnT>
                    <a:lnB>
                      <a:noFill/>
                    </a:lnB>
                    <a:solidFill>
                      <a:srgbClr val="F6E984"/>
                    </a:solidFill>
                  </a:tcPr>
                </a:tc>
                <a:tc>
                  <a:txBody>
                    <a:bodyPr/>
                    <a:lstStyle/>
                    <a:p>
                      <a:pPr algn="r" fontAlgn="b"/>
                      <a:r>
                        <a:rPr lang="en-IN" sz="1200" b="1" i="0" u="none" strike="noStrike" dirty="0">
                          <a:solidFill>
                            <a:srgbClr val="000000"/>
                          </a:solidFill>
                          <a:effectLst/>
                          <a:latin typeface="Calibri" panose="020F0502020204030204" pitchFamily="34" charset="0"/>
                        </a:rPr>
                        <a:t>549211.5</a:t>
                      </a:r>
                    </a:p>
                  </a:txBody>
                  <a:tcPr marL="6350" marR="6350" marT="6350" marB="0" anchor="b">
                    <a:lnL>
                      <a:noFill/>
                    </a:lnL>
                    <a:lnR>
                      <a:noFill/>
                    </a:lnR>
                    <a:lnT>
                      <a:noFill/>
                    </a:lnT>
                    <a:lnB>
                      <a:noFill/>
                    </a:lnB>
                    <a:solidFill>
                      <a:srgbClr val="F4E884"/>
                    </a:solidFill>
                  </a:tcPr>
                </a:tc>
                <a:extLst>
                  <a:ext uri="{0D108BD9-81ED-4DB2-BD59-A6C34878D82A}">
                    <a16:rowId xmlns:a16="http://schemas.microsoft.com/office/drawing/2014/main" val="1194629418"/>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495216</a:t>
                      </a:r>
                    </a:p>
                  </a:txBody>
                  <a:tcPr marL="6350" marR="6350" marT="6350" marB="0" anchor="b">
                    <a:lnL>
                      <a:noFill/>
                    </a:lnL>
                    <a:lnR>
                      <a:noFill/>
                    </a:lnR>
                    <a:lnT>
                      <a:noFill/>
                    </a:lnT>
                    <a:lnB>
                      <a:noFill/>
                    </a:lnB>
                    <a:solidFill>
                      <a:srgbClr val="FEE683"/>
                    </a:solidFill>
                  </a:tcPr>
                </a:tc>
                <a:tc>
                  <a:txBody>
                    <a:bodyPr/>
                    <a:lstStyle/>
                    <a:p>
                      <a:pPr algn="r" fontAlgn="b"/>
                      <a:r>
                        <a:rPr lang="en-IN" sz="1200" b="1" i="0" u="none" strike="noStrike" dirty="0">
                          <a:solidFill>
                            <a:srgbClr val="000000"/>
                          </a:solidFill>
                          <a:effectLst/>
                          <a:latin typeface="Calibri" panose="020F0502020204030204" pitchFamily="34" charset="0"/>
                        </a:rPr>
                        <a:t>327960</a:t>
                      </a:r>
                    </a:p>
                  </a:txBody>
                  <a:tcPr marL="6350" marR="6350" marT="6350" marB="0" anchor="b">
                    <a:lnL>
                      <a:noFill/>
                    </a:lnL>
                    <a:lnR>
                      <a:noFill/>
                    </a:lnR>
                    <a:lnT>
                      <a:noFill/>
                    </a:lnT>
                    <a:lnB>
                      <a:noFill/>
                    </a:lnB>
                    <a:solidFill>
                      <a:srgbClr val="FCBC7B"/>
                    </a:solidFill>
                  </a:tcPr>
                </a:tc>
                <a:extLst>
                  <a:ext uri="{0D108BD9-81ED-4DB2-BD59-A6C34878D82A}">
                    <a16:rowId xmlns:a16="http://schemas.microsoft.com/office/drawing/2014/main" val="3681295393"/>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510097.5</a:t>
                      </a:r>
                    </a:p>
                  </a:txBody>
                  <a:tcPr marL="6350" marR="6350" marT="6350" marB="0" anchor="b">
                    <a:lnL>
                      <a:noFill/>
                    </a:lnL>
                    <a:lnR>
                      <a:noFill/>
                    </a:lnR>
                    <a:lnT>
                      <a:noFill/>
                    </a:lnT>
                    <a:lnB>
                      <a:noFill/>
                    </a:lnB>
                    <a:solidFill>
                      <a:srgbClr val="FEEA83"/>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EDB80"/>
                    </a:solidFill>
                  </a:tcPr>
                </a:tc>
                <a:extLst>
                  <a:ext uri="{0D108BD9-81ED-4DB2-BD59-A6C34878D82A}">
                    <a16:rowId xmlns:a16="http://schemas.microsoft.com/office/drawing/2014/main" val="2816185930"/>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642600</a:t>
                      </a:r>
                    </a:p>
                  </a:txBody>
                  <a:tcPr marL="6350" marR="6350" marT="6350" marB="0" anchor="b">
                    <a:lnL>
                      <a:noFill/>
                    </a:lnL>
                    <a:lnR>
                      <a:noFill/>
                    </a:lnR>
                    <a:lnT>
                      <a:noFill/>
                    </a:lnT>
                    <a:lnB>
                      <a:noFill/>
                    </a:lnB>
                    <a:solidFill>
                      <a:srgbClr val="D6E082"/>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227931748"/>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850081.5</a:t>
                      </a:r>
                    </a:p>
                  </a:txBody>
                  <a:tcPr marL="6350" marR="6350" marT="6350" marB="0" anchor="b">
                    <a:lnL>
                      <a:noFill/>
                    </a:lnL>
                    <a:lnR>
                      <a:noFill/>
                    </a:lnR>
                    <a:lnT>
                      <a:noFill/>
                    </a:lnT>
                    <a:lnB>
                      <a:noFill/>
                    </a:lnB>
                    <a:solidFill>
                      <a:srgbClr val="95CD7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046217520"/>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755190</a:t>
                      </a:r>
                    </a:p>
                  </a:txBody>
                  <a:tcPr marL="6350" marR="6350" marT="6350" marB="0" anchor="b">
                    <a:lnL>
                      <a:noFill/>
                    </a:lnL>
                    <a:lnR>
                      <a:noFill/>
                    </a:lnR>
                    <a:lnT>
                      <a:noFill/>
                    </a:lnT>
                    <a:lnB>
                      <a:noFill/>
                    </a:lnB>
                    <a:solidFill>
                      <a:srgbClr val="B3D580"/>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364747821"/>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640080</a:t>
                      </a:r>
                    </a:p>
                  </a:txBody>
                  <a:tcPr marL="6350" marR="6350" marT="6350" marB="0" anchor="b">
                    <a:lnL>
                      <a:noFill/>
                    </a:lnL>
                    <a:lnR>
                      <a:noFill/>
                    </a:lnR>
                    <a:lnT>
                      <a:noFill/>
                    </a:lnT>
                    <a:lnB>
                      <a:noFill/>
                    </a:lnB>
                    <a:solidFill>
                      <a:srgbClr val="D7E082"/>
                    </a:solidFill>
                  </a:tcPr>
                </a:tc>
                <a:extLst>
                  <a:ext uri="{0D108BD9-81ED-4DB2-BD59-A6C34878D82A}">
                    <a16:rowId xmlns:a16="http://schemas.microsoft.com/office/drawing/2014/main" val="3372842892"/>
                  </a:ext>
                </a:extLst>
              </a:tr>
              <a:tr h="20632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1007761.5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605234376"/>
                  </a:ext>
                </a:extLst>
              </a:tr>
            </a:tbl>
          </a:graphicData>
        </a:graphic>
      </p:graphicFrame>
    </p:spTree>
    <p:extLst>
      <p:ext uri="{BB962C8B-B14F-4D97-AF65-F5344CB8AC3E}">
        <p14:creationId xmlns:p14="http://schemas.microsoft.com/office/powerpoint/2010/main" val="238216319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Table 2"/>
          <p:cNvGraphicFramePr>
            <a:graphicFrameLocks noGrp="1"/>
          </p:cNvGraphicFramePr>
          <p:nvPr>
            <p:extLst>
              <p:ext uri="{D42A27DB-BD31-4B8C-83A1-F6EECF244321}">
                <p14:modId xmlns:p14="http://schemas.microsoft.com/office/powerpoint/2010/main" val="1169576376"/>
              </p:ext>
            </p:extLst>
          </p:nvPr>
        </p:nvGraphicFramePr>
        <p:xfrm>
          <a:off x="895927" y="314030"/>
          <a:ext cx="4304146" cy="5671133"/>
        </p:xfrm>
        <a:graphic>
          <a:graphicData uri="http://schemas.openxmlformats.org/drawingml/2006/table">
            <a:tbl>
              <a:tblPr/>
              <a:tblGrid>
                <a:gridCol w="683199">
                  <a:extLst>
                    <a:ext uri="{9D8B030D-6E8A-4147-A177-3AD203B41FA5}">
                      <a16:colId xmlns:a16="http://schemas.microsoft.com/office/drawing/2014/main" val="1856476670"/>
                    </a:ext>
                  </a:extLst>
                </a:gridCol>
                <a:gridCol w="1522676">
                  <a:extLst>
                    <a:ext uri="{9D8B030D-6E8A-4147-A177-3AD203B41FA5}">
                      <a16:colId xmlns:a16="http://schemas.microsoft.com/office/drawing/2014/main" val="2591938906"/>
                    </a:ext>
                  </a:extLst>
                </a:gridCol>
                <a:gridCol w="1043755">
                  <a:extLst>
                    <a:ext uri="{9D8B030D-6E8A-4147-A177-3AD203B41FA5}">
                      <a16:colId xmlns:a16="http://schemas.microsoft.com/office/drawing/2014/main" val="1485660766"/>
                    </a:ext>
                  </a:extLst>
                </a:gridCol>
                <a:gridCol w="1054516">
                  <a:extLst>
                    <a:ext uri="{9D8B030D-6E8A-4147-A177-3AD203B41FA5}">
                      <a16:colId xmlns:a16="http://schemas.microsoft.com/office/drawing/2014/main" val="3425809956"/>
                    </a:ext>
                  </a:extLst>
                </a:gridCol>
              </a:tblGrid>
              <a:tr h="249290">
                <a:tc>
                  <a:txBody>
                    <a:bodyPr/>
                    <a:lstStyle/>
                    <a:p>
                      <a:pPr algn="l" fontAlgn="b"/>
                      <a:endParaRPr lang="en-IN" sz="1200" b="1" i="0" u="none" strike="noStrike" dirty="0">
                        <a:solidFill>
                          <a:srgbClr val="000000"/>
                        </a:solidFill>
                        <a:effectLst/>
                        <a:latin typeface="Calibri" panose="020F0502020204030204" pitchFamily="34" charset="0"/>
                      </a:endParaRPr>
                    </a:p>
                  </a:txBody>
                  <a:tcPr marL="5179" marR="5179" marT="5179"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5179" marR="5179" marT="5179"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5179" marR="5179" marT="5179"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2516605770"/>
                  </a:ext>
                </a:extLst>
              </a:tr>
              <a:tr h="195390">
                <a:tc>
                  <a:txBody>
                    <a:bodyPr/>
                    <a:lstStyle/>
                    <a:p>
                      <a:pPr algn="l" fontAlgn="b"/>
                      <a:endParaRPr lang="en-IN" sz="1200" b="1" i="0" u="none" strike="noStrike" dirty="0">
                        <a:solidFill>
                          <a:srgbClr val="000000"/>
                        </a:solidFill>
                        <a:effectLst/>
                        <a:latin typeface="Calibri" panose="020F0502020204030204" pitchFamily="34" charset="0"/>
                      </a:endParaRPr>
                    </a:p>
                  </a:txBody>
                  <a:tcPr marL="5179" marR="5179" marT="5179"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5179" marR="5179" marT="5179" marB="0" anchor="b">
                    <a:lnL>
                      <a:noFill/>
                    </a:lnL>
                    <a:lnR>
                      <a:noFill/>
                    </a:lnR>
                    <a:lnT>
                      <a:noFill/>
                    </a:lnT>
                    <a:lnB>
                      <a:noFill/>
                    </a:lnB>
                  </a:tcPr>
                </a:tc>
                <a:extLst>
                  <a:ext uri="{0D108BD9-81ED-4DB2-BD59-A6C34878D82A}">
                    <a16:rowId xmlns:a16="http://schemas.microsoft.com/office/drawing/2014/main" val="1031440117"/>
                  </a:ext>
                </a:extLst>
              </a:tr>
              <a:tr h="195390">
                <a:tc rowSpan="19">
                  <a:txBody>
                    <a:bodyPr/>
                    <a:lstStyle/>
                    <a:p>
                      <a:pPr algn="ctr" fontAlgn="ctr"/>
                      <a:r>
                        <a:rPr lang="en-IN" sz="1200" b="1" i="0" u="none" strike="noStrike" dirty="0">
                          <a:solidFill>
                            <a:srgbClr val="000000"/>
                          </a:solidFill>
                          <a:effectLst/>
                          <a:latin typeface="Calibri" panose="020F0502020204030204" pitchFamily="34" charset="0"/>
                        </a:rPr>
                        <a:t>Occupation</a:t>
                      </a:r>
                    </a:p>
                  </a:txBody>
                  <a:tcPr marL="5179" marR="5179" marT="5179"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Accountants</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630000</a:t>
                      </a:r>
                    </a:p>
                  </a:txBody>
                  <a:tcPr marL="5179" marR="5179" marT="5179" marB="0" anchor="b">
                    <a:lnL>
                      <a:noFill/>
                    </a:lnL>
                    <a:lnR>
                      <a:noFill/>
                    </a:lnR>
                    <a:lnT>
                      <a:noFill/>
                    </a:lnT>
                    <a:lnB>
                      <a:noFill/>
                    </a:lnB>
                    <a:solidFill>
                      <a:srgbClr val="8CCA7E"/>
                    </a:solidFill>
                  </a:tcPr>
                </a:tc>
                <a:tc>
                  <a:txBody>
                    <a:bodyPr/>
                    <a:lstStyle/>
                    <a:p>
                      <a:pPr algn="r" fontAlgn="b"/>
                      <a:r>
                        <a:rPr lang="en-IN" sz="1200" b="1" i="0" u="none" strike="noStrike" dirty="0">
                          <a:solidFill>
                            <a:srgbClr val="000000"/>
                          </a:solidFill>
                          <a:effectLst/>
                          <a:latin typeface="Calibri" panose="020F0502020204030204" pitchFamily="34" charset="0"/>
                        </a:rPr>
                        <a:t>594000</a:t>
                      </a:r>
                    </a:p>
                  </a:txBody>
                  <a:tcPr marL="5179" marR="5179" marT="5179" marB="0" anchor="b">
                    <a:lnL>
                      <a:noFill/>
                    </a:lnL>
                    <a:lnR>
                      <a:noFill/>
                    </a:lnR>
                    <a:lnT>
                      <a:noFill/>
                    </a:lnT>
                    <a:lnB>
                      <a:noFill/>
                    </a:lnB>
                    <a:solidFill>
                      <a:srgbClr val="ACD380"/>
                    </a:solidFill>
                  </a:tcPr>
                </a:tc>
                <a:extLst>
                  <a:ext uri="{0D108BD9-81ED-4DB2-BD59-A6C34878D82A}">
                    <a16:rowId xmlns:a16="http://schemas.microsoft.com/office/drawing/2014/main" val="1844960900"/>
                  </a:ext>
                </a:extLst>
              </a:tr>
              <a:tr h="36361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Cleaning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5179" marR="5179" marT="5179" marB="0" anchor="b">
                    <a:lnL>
                      <a:noFill/>
                    </a:lnL>
                    <a:lnR>
                      <a:noFill/>
                    </a:lnR>
                    <a:lnT>
                      <a:noFill/>
                    </a:lnT>
                    <a:lnB>
                      <a:noFill/>
                    </a:lnB>
                    <a:solidFill>
                      <a:srgbClr val="FDC87D"/>
                    </a:solidFill>
                  </a:tcPr>
                </a:tc>
                <a:tc>
                  <a:txBody>
                    <a:bodyPr/>
                    <a:lstStyle/>
                    <a:p>
                      <a:pPr algn="r" fontAlgn="b"/>
                      <a:r>
                        <a:rPr lang="en-IN" sz="1200" b="1" i="0" u="none" strike="noStrike" dirty="0">
                          <a:solidFill>
                            <a:srgbClr val="000000"/>
                          </a:solidFill>
                          <a:effectLst/>
                          <a:latin typeface="Calibri" panose="020F0502020204030204" pitchFamily="34" charset="0"/>
                        </a:rPr>
                        <a:t>424633.5</a:t>
                      </a:r>
                    </a:p>
                  </a:txBody>
                  <a:tcPr marL="5179" marR="5179" marT="5179" marB="0" anchor="b">
                    <a:lnL>
                      <a:noFill/>
                    </a:lnL>
                    <a:lnR>
                      <a:noFill/>
                    </a:lnR>
                    <a:lnT>
                      <a:noFill/>
                    </a:lnT>
                    <a:lnB>
                      <a:noFill/>
                    </a:lnB>
                    <a:solidFill>
                      <a:srgbClr val="FCB679"/>
                    </a:solidFill>
                  </a:tcPr>
                </a:tc>
                <a:extLst>
                  <a:ext uri="{0D108BD9-81ED-4DB2-BD59-A6C34878D82A}">
                    <a16:rowId xmlns:a16="http://schemas.microsoft.com/office/drawing/2014/main" val="1311603030"/>
                  </a:ext>
                </a:extLst>
              </a:tr>
              <a:tr h="195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Cooking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5179" marR="5179" marT="5179" marB="0" anchor="b">
                    <a:lnL>
                      <a:noFill/>
                    </a:lnL>
                    <a:lnR>
                      <a:noFill/>
                    </a:lnR>
                    <a:lnT>
                      <a:noFill/>
                    </a:lnT>
                    <a:lnB>
                      <a:noFill/>
                    </a:lnB>
                    <a:solidFill>
                      <a:srgbClr val="FDC87D"/>
                    </a:solidFill>
                  </a:tcPr>
                </a:tc>
                <a:tc>
                  <a:txBody>
                    <a:bodyPr/>
                    <a:lstStyle/>
                    <a:p>
                      <a:pPr algn="r" fontAlgn="b"/>
                      <a:r>
                        <a:rPr lang="en-IN" sz="1200" b="1" i="0" u="none" strike="noStrike" dirty="0">
                          <a:solidFill>
                            <a:srgbClr val="000000"/>
                          </a:solidFill>
                          <a:effectLst/>
                          <a:latin typeface="Calibri" panose="020F0502020204030204" pitchFamily="34" charset="0"/>
                        </a:rPr>
                        <a:t>408330</a:t>
                      </a:r>
                    </a:p>
                  </a:txBody>
                  <a:tcPr marL="5179" marR="5179" marT="5179" marB="0" anchor="b">
                    <a:lnL>
                      <a:noFill/>
                    </a:lnL>
                    <a:lnR>
                      <a:noFill/>
                    </a:lnR>
                    <a:lnT>
                      <a:noFill/>
                    </a:lnT>
                    <a:lnB>
                      <a:noFill/>
                    </a:lnB>
                    <a:solidFill>
                      <a:srgbClr val="FBAA77"/>
                    </a:solidFill>
                  </a:tcPr>
                </a:tc>
                <a:extLst>
                  <a:ext uri="{0D108BD9-81ED-4DB2-BD59-A6C34878D82A}">
                    <a16:rowId xmlns:a16="http://schemas.microsoft.com/office/drawing/2014/main" val="3248448274"/>
                  </a:ext>
                </a:extLst>
              </a:tr>
              <a:tr h="36361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Core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533308.5</a:t>
                      </a:r>
                    </a:p>
                  </a:txBody>
                  <a:tcPr marL="5179" marR="5179" marT="5179" marB="0" anchor="b">
                    <a:lnL>
                      <a:noFill/>
                    </a:lnL>
                    <a:lnR>
                      <a:noFill/>
                    </a:lnR>
                    <a:lnT>
                      <a:noFill/>
                    </a:lnT>
                    <a:lnB>
                      <a:noFill/>
                    </a:lnB>
                    <a:solidFill>
                      <a:srgbClr val="E2E383"/>
                    </a:solidFill>
                  </a:tcPr>
                </a:tc>
                <a:tc>
                  <a:txBody>
                    <a:bodyPr/>
                    <a:lstStyle/>
                    <a:p>
                      <a:pPr algn="r" fontAlgn="b"/>
                      <a:r>
                        <a:rPr lang="en-IN" sz="1200" b="1" i="0" u="none" strike="noStrike" dirty="0">
                          <a:solidFill>
                            <a:srgbClr val="000000"/>
                          </a:solidFill>
                          <a:effectLst/>
                          <a:latin typeface="Calibri" panose="020F0502020204030204" pitchFamily="34" charset="0"/>
                        </a:rPr>
                        <a:t>522000</a:t>
                      </a:r>
                    </a:p>
                  </a:txBody>
                  <a:tcPr marL="5179" marR="5179" marT="5179" marB="0" anchor="b">
                    <a:lnL>
                      <a:noFill/>
                    </a:lnL>
                    <a:lnR>
                      <a:noFill/>
                    </a:lnR>
                    <a:lnT>
                      <a:noFill/>
                    </a:lnT>
                    <a:lnB>
                      <a:noFill/>
                    </a:lnB>
                    <a:solidFill>
                      <a:srgbClr val="ECE683"/>
                    </a:solidFill>
                  </a:tcPr>
                </a:tc>
                <a:extLst>
                  <a:ext uri="{0D108BD9-81ED-4DB2-BD59-A6C34878D82A}">
                    <a16:rowId xmlns:a16="http://schemas.microsoft.com/office/drawing/2014/main" val="3331788407"/>
                  </a:ext>
                </a:extLst>
              </a:tr>
              <a:tr h="36361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Drivers</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544491</a:t>
                      </a:r>
                    </a:p>
                  </a:txBody>
                  <a:tcPr marL="5179" marR="5179" marT="5179" marB="0" anchor="b">
                    <a:lnL>
                      <a:noFill/>
                    </a:lnL>
                    <a:lnR>
                      <a:noFill/>
                    </a:lnR>
                    <a:lnT>
                      <a:noFill/>
                    </a:lnT>
                    <a:lnB>
                      <a:noFill/>
                    </a:lnB>
                    <a:solidFill>
                      <a:srgbClr val="D8E082"/>
                    </a:solidFill>
                  </a:tcPr>
                </a:tc>
                <a:tc>
                  <a:txBody>
                    <a:bodyPr/>
                    <a:lstStyle/>
                    <a:p>
                      <a:pPr algn="r" fontAlgn="b"/>
                      <a:r>
                        <a:rPr lang="en-IN" sz="1200" b="1" i="0" u="none" strike="noStrike" dirty="0">
                          <a:solidFill>
                            <a:srgbClr val="000000"/>
                          </a:solidFill>
                          <a:effectLst/>
                          <a:latin typeface="Calibri" panose="020F0502020204030204" pitchFamily="34" charset="0"/>
                        </a:rPr>
                        <a:t>515515.5</a:t>
                      </a:r>
                    </a:p>
                  </a:txBody>
                  <a:tcPr marL="5179" marR="5179" marT="5179" marB="0" anchor="b">
                    <a:lnL>
                      <a:noFill/>
                    </a:lnL>
                    <a:lnR>
                      <a:noFill/>
                    </a:lnR>
                    <a:lnT>
                      <a:noFill/>
                    </a:lnT>
                    <a:lnB>
                      <a:noFill/>
                    </a:lnB>
                    <a:solidFill>
                      <a:srgbClr val="F2E784"/>
                    </a:solidFill>
                  </a:tcPr>
                </a:tc>
                <a:extLst>
                  <a:ext uri="{0D108BD9-81ED-4DB2-BD59-A6C34878D82A}">
                    <a16:rowId xmlns:a16="http://schemas.microsoft.com/office/drawing/2014/main" val="94450747"/>
                  </a:ext>
                </a:extLst>
              </a:tr>
              <a:tr h="195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High skill tech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598986</a:t>
                      </a:r>
                    </a:p>
                  </a:txBody>
                  <a:tcPr marL="5179" marR="5179" marT="5179" marB="0" anchor="b">
                    <a:lnL>
                      <a:noFill/>
                    </a:lnL>
                    <a:lnR>
                      <a:noFill/>
                    </a:lnR>
                    <a:lnT>
                      <a:noFill/>
                    </a:lnT>
                    <a:lnB>
                      <a:noFill/>
                    </a:lnB>
                    <a:solidFill>
                      <a:srgbClr val="A7D27F"/>
                    </a:solidFill>
                  </a:tcPr>
                </a:tc>
                <a:tc>
                  <a:txBody>
                    <a:bodyPr/>
                    <a:lstStyle/>
                    <a:p>
                      <a:pPr algn="r" fontAlgn="b"/>
                      <a:r>
                        <a:rPr lang="en-IN" sz="1200" b="1" i="0" u="none" strike="noStrike" dirty="0">
                          <a:solidFill>
                            <a:srgbClr val="000000"/>
                          </a:solidFill>
                          <a:effectLst/>
                          <a:latin typeface="Calibri" panose="020F0502020204030204" pitchFamily="34" charset="0"/>
                        </a:rPr>
                        <a:t>542250</a:t>
                      </a:r>
                    </a:p>
                  </a:txBody>
                  <a:tcPr marL="5179" marR="5179" marT="5179" marB="0" anchor="b">
                    <a:lnL>
                      <a:noFill/>
                    </a:lnL>
                    <a:lnR>
                      <a:noFill/>
                    </a:lnR>
                    <a:lnT>
                      <a:noFill/>
                    </a:lnT>
                    <a:lnB>
                      <a:noFill/>
                    </a:lnB>
                    <a:solidFill>
                      <a:srgbClr val="DAE182"/>
                    </a:solidFill>
                  </a:tcPr>
                </a:tc>
                <a:extLst>
                  <a:ext uri="{0D108BD9-81ED-4DB2-BD59-A6C34878D82A}">
                    <a16:rowId xmlns:a16="http://schemas.microsoft.com/office/drawing/2014/main" val="1491043435"/>
                  </a:ext>
                </a:extLst>
              </a:tr>
              <a:tr h="195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HR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621774</a:t>
                      </a:r>
                    </a:p>
                  </a:txBody>
                  <a:tcPr marL="5179" marR="5179" marT="5179" marB="0" anchor="b">
                    <a:lnL>
                      <a:noFill/>
                    </a:lnL>
                    <a:lnR>
                      <a:noFill/>
                    </a:lnR>
                    <a:lnT>
                      <a:noFill/>
                    </a:lnT>
                    <a:lnB>
                      <a:noFill/>
                    </a:lnB>
                    <a:solidFill>
                      <a:srgbClr val="93CC7E"/>
                    </a:solidFill>
                  </a:tcPr>
                </a:tc>
                <a:tc>
                  <a:txBody>
                    <a:bodyPr/>
                    <a:lstStyle/>
                    <a:p>
                      <a:pPr algn="r" fontAlgn="b"/>
                      <a:r>
                        <a:rPr lang="en-IN" sz="1200" b="1" i="0" u="none" strike="noStrike" dirty="0">
                          <a:solidFill>
                            <a:srgbClr val="000000"/>
                          </a:solidFill>
                          <a:effectLst/>
                          <a:latin typeface="Calibri" panose="020F0502020204030204" pitchFamily="34" charset="0"/>
                        </a:rPr>
                        <a:t>426600</a:t>
                      </a:r>
                    </a:p>
                  </a:txBody>
                  <a:tcPr marL="5179" marR="5179" marT="5179" marB="0" anchor="b">
                    <a:lnL>
                      <a:noFill/>
                    </a:lnL>
                    <a:lnR>
                      <a:noFill/>
                    </a:lnR>
                    <a:lnT>
                      <a:noFill/>
                    </a:lnT>
                    <a:lnB>
                      <a:noFill/>
                    </a:lnB>
                    <a:solidFill>
                      <a:srgbClr val="FCB77A"/>
                    </a:solidFill>
                  </a:tcPr>
                </a:tc>
                <a:extLst>
                  <a:ext uri="{0D108BD9-81ED-4DB2-BD59-A6C34878D82A}">
                    <a16:rowId xmlns:a16="http://schemas.microsoft.com/office/drawing/2014/main" val="1923888223"/>
                  </a:ext>
                </a:extLst>
              </a:tr>
              <a:tr h="36361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IT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600054.8</a:t>
                      </a:r>
                    </a:p>
                  </a:txBody>
                  <a:tcPr marL="5179" marR="5179" marT="5179" marB="0" anchor="b">
                    <a:lnL>
                      <a:noFill/>
                    </a:lnL>
                    <a:lnR>
                      <a:noFill/>
                    </a:lnR>
                    <a:lnT>
                      <a:noFill/>
                    </a:lnT>
                    <a:lnB>
                      <a:noFill/>
                    </a:lnB>
                    <a:solidFill>
                      <a:srgbClr val="A6D27F"/>
                    </a:solidFill>
                  </a:tcPr>
                </a:tc>
                <a:tc>
                  <a:txBody>
                    <a:bodyPr/>
                    <a:lstStyle/>
                    <a:p>
                      <a:pPr algn="r" fontAlgn="b"/>
                      <a:r>
                        <a:rPr lang="en-IN" sz="1200" b="1" i="0" u="none" strike="noStrike" dirty="0">
                          <a:solidFill>
                            <a:srgbClr val="000000"/>
                          </a:solidFill>
                          <a:effectLst/>
                          <a:latin typeface="Calibri" panose="020F0502020204030204" pitchFamily="34" charset="0"/>
                        </a:rPr>
                        <a:t>502200</a:t>
                      </a:r>
                    </a:p>
                  </a:txBody>
                  <a:tcPr marL="5179" marR="5179" marT="5179" marB="0" anchor="b">
                    <a:lnL>
                      <a:noFill/>
                    </a:lnL>
                    <a:lnR>
                      <a:noFill/>
                    </a:lnR>
                    <a:lnT>
                      <a:noFill/>
                    </a:lnT>
                    <a:lnB>
                      <a:noFill/>
                    </a:lnB>
                    <a:solidFill>
                      <a:srgbClr val="FDEB84"/>
                    </a:solidFill>
                  </a:tcPr>
                </a:tc>
                <a:extLst>
                  <a:ext uri="{0D108BD9-81ED-4DB2-BD59-A6C34878D82A}">
                    <a16:rowId xmlns:a16="http://schemas.microsoft.com/office/drawing/2014/main" val="2542699591"/>
                  </a:ext>
                </a:extLst>
              </a:tr>
              <a:tr h="36361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Laborers</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497520</a:t>
                      </a:r>
                    </a:p>
                  </a:txBody>
                  <a:tcPr marL="5179" marR="5179" marT="5179" marB="0" anchor="b">
                    <a:lnL>
                      <a:noFill/>
                    </a:lnL>
                    <a:lnR>
                      <a:noFill/>
                    </a:lnR>
                    <a:lnT>
                      <a:noFill/>
                    </a:lnT>
                    <a:lnB>
                      <a:noFill/>
                    </a:lnB>
                    <a:solidFill>
                      <a:srgbClr val="FEE983"/>
                    </a:solidFill>
                  </a:tcPr>
                </a:tc>
                <a:tc>
                  <a:txBody>
                    <a:bodyPr/>
                    <a:lstStyle/>
                    <a:p>
                      <a:pPr algn="r" fontAlgn="b"/>
                      <a:r>
                        <a:rPr lang="en-IN" sz="1200" b="1" i="0" u="none" strike="noStrike" dirty="0">
                          <a:solidFill>
                            <a:srgbClr val="000000"/>
                          </a:solidFill>
                          <a:effectLst/>
                          <a:latin typeface="Calibri" panose="020F0502020204030204" pitchFamily="34" charset="0"/>
                        </a:rPr>
                        <a:t>460858.5</a:t>
                      </a:r>
                    </a:p>
                  </a:txBody>
                  <a:tcPr marL="5179" marR="5179" marT="5179" marB="0" anchor="b">
                    <a:lnL>
                      <a:noFill/>
                    </a:lnL>
                    <a:lnR>
                      <a:noFill/>
                    </a:lnR>
                    <a:lnT>
                      <a:noFill/>
                    </a:lnT>
                    <a:lnB>
                      <a:noFill/>
                    </a:lnB>
                    <a:solidFill>
                      <a:srgbClr val="FDCF7E"/>
                    </a:solidFill>
                  </a:tcPr>
                </a:tc>
                <a:extLst>
                  <a:ext uri="{0D108BD9-81ED-4DB2-BD59-A6C34878D82A}">
                    <a16:rowId xmlns:a16="http://schemas.microsoft.com/office/drawing/2014/main" val="3781228115"/>
                  </a:ext>
                </a:extLst>
              </a:tr>
              <a:tr h="36361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Low-skill Laborers</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359862.8</a:t>
                      </a:r>
                    </a:p>
                  </a:txBody>
                  <a:tcPr marL="5179" marR="5179" marT="5179" marB="0" anchor="b">
                    <a:lnL>
                      <a:noFill/>
                    </a:lnL>
                    <a:lnR>
                      <a:noFill/>
                    </a:lnR>
                    <a:lnT>
                      <a:noFill/>
                    </a:lnT>
                    <a:lnB>
                      <a:noFill/>
                    </a:lnB>
                    <a:solidFill>
                      <a:srgbClr val="F98971"/>
                    </a:solidFill>
                  </a:tcPr>
                </a:tc>
                <a:tc>
                  <a:txBody>
                    <a:bodyPr/>
                    <a:lstStyle/>
                    <a:p>
                      <a:pPr algn="r" fontAlgn="b"/>
                      <a:r>
                        <a:rPr lang="en-IN" sz="1200" b="1" i="0" u="none" strike="noStrike" dirty="0">
                          <a:solidFill>
                            <a:srgbClr val="000000"/>
                          </a:solidFill>
                          <a:effectLst/>
                          <a:latin typeface="Calibri" panose="020F0502020204030204" pitchFamily="34" charset="0"/>
                        </a:rPr>
                        <a:t>407520</a:t>
                      </a:r>
                    </a:p>
                  </a:txBody>
                  <a:tcPr marL="5179" marR="5179" marT="5179" marB="0" anchor="b">
                    <a:lnL>
                      <a:noFill/>
                    </a:lnL>
                    <a:lnR>
                      <a:noFill/>
                    </a:lnR>
                    <a:lnT>
                      <a:noFill/>
                    </a:lnT>
                    <a:lnB>
                      <a:noFill/>
                    </a:lnB>
                    <a:solidFill>
                      <a:srgbClr val="FBAA77"/>
                    </a:solidFill>
                  </a:tcPr>
                </a:tc>
                <a:extLst>
                  <a:ext uri="{0D108BD9-81ED-4DB2-BD59-A6C34878D82A}">
                    <a16:rowId xmlns:a16="http://schemas.microsoft.com/office/drawing/2014/main" val="2347001574"/>
                  </a:ext>
                </a:extLst>
              </a:tr>
              <a:tr h="195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Managers</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675000</a:t>
                      </a:r>
                    </a:p>
                  </a:txBody>
                  <a:tcPr marL="5179" marR="5179" marT="5179"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602811</a:t>
                      </a:r>
                    </a:p>
                  </a:txBody>
                  <a:tcPr marL="5179" marR="5179" marT="5179" marB="0" anchor="b">
                    <a:lnL>
                      <a:noFill/>
                    </a:lnL>
                    <a:lnR>
                      <a:noFill/>
                    </a:lnR>
                    <a:lnT>
                      <a:noFill/>
                    </a:lnT>
                    <a:lnB>
                      <a:noFill/>
                    </a:lnB>
                    <a:solidFill>
                      <a:srgbClr val="A4D17F"/>
                    </a:solidFill>
                  </a:tcPr>
                </a:tc>
                <a:extLst>
                  <a:ext uri="{0D108BD9-81ED-4DB2-BD59-A6C34878D82A}">
                    <a16:rowId xmlns:a16="http://schemas.microsoft.com/office/drawing/2014/main" val="1872365605"/>
                  </a:ext>
                </a:extLst>
              </a:tr>
              <a:tr h="36361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Medicine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5179" marR="5179" marT="5179" marB="0" anchor="b">
                    <a:lnL>
                      <a:noFill/>
                    </a:lnL>
                    <a:lnR>
                      <a:noFill/>
                    </a:lnR>
                    <a:lnT>
                      <a:noFill/>
                    </a:lnT>
                    <a:lnB>
                      <a:noFill/>
                    </a:lnB>
                    <a:solidFill>
                      <a:srgbClr val="ECE683"/>
                    </a:solidFill>
                  </a:tcPr>
                </a:tc>
                <a:tc>
                  <a:txBody>
                    <a:bodyPr/>
                    <a:lstStyle/>
                    <a:p>
                      <a:pPr algn="r" fontAlgn="b"/>
                      <a:r>
                        <a:rPr lang="en-IN" sz="1200" b="1" i="0" u="none" strike="noStrike" dirty="0">
                          <a:solidFill>
                            <a:srgbClr val="000000"/>
                          </a:solidFill>
                          <a:effectLst/>
                          <a:latin typeface="Calibri" panose="020F0502020204030204" pitchFamily="34" charset="0"/>
                        </a:rPr>
                        <a:t>541518.8</a:t>
                      </a:r>
                    </a:p>
                  </a:txBody>
                  <a:tcPr marL="5179" marR="5179" marT="5179" marB="0" anchor="b">
                    <a:lnL>
                      <a:noFill/>
                    </a:lnL>
                    <a:lnR>
                      <a:noFill/>
                    </a:lnR>
                    <a:lnT>
                      <a:noFill/>
                    </a:lnT>
                    <a:lnB>
                      <a:noFill/>
                    </a:lnB>
                    <a:solidFill>
                      <a:srgbClr val="DAE182"/>
                    </a:solidFill>
                  </a:tcPr>
                </a:tc>
                <a:extLst>
                  <a:ext uri="{0D108BD9-81ED-4DB2-BD59-A6C34878D82A}">
                    <a16:rowId xmlns:a16="http://schemas.microsoft.com/office/drawing/2014/main" val="2474596416"/>
                  </a:ext>
                </a:extLst>
              </a:tr>
              <a:tr h="195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Private service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5179" marR="5179" marT="5179" marB="0" anchor="b">
                    <a:lnL>
                      <a:noFill/>
                    </a:lnL>
                    <a:lnR>
                      <a:noFill/>
                    </a:lnR>
                    <a:lnT>
                      <a:noFill/>
                    </a:lnT>
                    <a:lnB>
                      <a:noFill/>
                    </a:lnB>
                    <a:solidFill>
                      <a:srgbClr val="ECE683"/>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5179" marR="5179" marT="5179" marB="0" anchor="b">
                    <a:lnL>
                      <a:noFill/>
                    </a:lnL>
                    <a:lnR>
                      <a:noFill/>
                    </a:lnR>
                    <a:lnT>
                      <a:noFill/>
                    </a:lnT>
                    <a:lnB>
                      <a:noFill/>
                    </a:lnB>
                    <a:solidFill>
                      <a:srgbClr val="FDC87D"/>
                    </a:solidFill>
                  </a:tcPr>
                </a:tc>
                <a:extLst>
                  <a:ext uri="{0D108BD9-81ED-4DB2-BD59-A6C34878D82A}">
                    <a16:rowId xmlns:a16="http://schemas.microsoft.com/office/drawing/2014/main" val="1618914955"/>
                  </a:ext>
                </a:extLst>
              </a:tr>
              <a:tr h="195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Realty agents</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588663</a:t>
                      </a:r>
                    </a:p>
                  </a:txBody>
                  <a:tcPr marL="5179" marR="5179" marT="5179" marB="0" anchor="b">
                    <a:lnL>
                      <a:noFill/>
                    </a:lnL>
                    <a:lnR>
                      <a:noFill/>
                    </a:lnR>
                    <a:lnT>
                      <a:noFill/>
                    </a:lnT>
                    <a:lnB>
                      <a:noFill/>
                    </a:lnB>
                    <a:solidFill>
                      <a:srgbClr val="B0D580"/>
                    </a:solidFill>
                  </a:tcPr>
                </a:tc>
                <a:tc>
                  <a:txBody>
                    <a:bodyPr/>
                    <a:lstStyle/>
                    <a:p>
                      <a:pPr algn="r" fontAlgn="b"/>
                      <a:r>
                        <a:rPr lang="en-IN" sz="1200" b="1" i="0" u="none" strike="noStrike" dirty="0">
                          <a:solidFill>
                            <a:srgbClr val="000000"/>
                          </a:solidFill>
                          <a:effectLst/>
                          <a:latin typeface="Calibri" panose="020F0502020204030204" pitchFamily="34" charset="0"/>
                        </a:rPr>
                        <a:t>521280</a:t>
                      </a:r>
                    </a:p>
                  </a:txBody>
                  <a:tcPr marL="5179" marR="5179" marT="5179" marB="0" anchor="b">
                    <a:lnL>
                      <a:noFill/>
                    </a:lnL>
                    <a:lnR>
                      <a:noFill/>
                    </a:lnR>
                    <a:lnT>
                      <a:noFill/>
                    </a:lnT>
                    <a:lnB>
                      <a:noFill/>
                    </a:lnB>
                    <a:solidFill>
                      <a:srgbClr val="ECE683"/>
                    </a:solidFill>
                  </a:tcPr>
                </a:tc>
                <a:extLst>
                  <a:ext uri="{0D108BD9-81ED-4DB2-BD59-A6C34878D82A}">
                    <a16:rowId xmlns:a16="http://schemas.microsoft.com/office/drawing/2014/main" val="2368699388"/>
                  </a:ext>
                </a:extLst>
              </a:tr>
              <a:tr h="36361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Sales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485640</a:t>
                      </a:r>
                    </a:p>
                  </a:txBody>
                  <a:tcPr marL="5179" marR="5179" marT="5179" marB="0" anchor="b">
                    <a:lnL>
                      <a:noFill/>
                    </a:lnL>
                    <a:lnR>
                      <a:noFill/>
                    </a:lnR>
                    <a:lnT>
                      <a:noFill/>
                    </a:lnT>
                    <a:lnB>
                      <a:noFill/>
                    </a:lnB>
                    <a:solidFill>
                      <a:srgbClr val="FEE182"/>
                    </a:solidFill>
                  </a:tcPr>
                </a:tc>
                <a:tc>
                  <a:txBody>
                    <a:bodyPr/>
                    <a:lstStyle/>
                    <a:p>
                      <a:pPr algn="r" fontAlgn="b"/>
                      <a:r>
                        <a:rPr lang="en-IN" sz="1200" b="1" i="0" u="none" strike="noStrike" dirty="0">
                          <a:solidFill>
                            <a:srgbClr val="000000"/>
                          </a:solidFill>
                          <a:effectLst/>
                          <a:latin typeface="Calibri" panose="020F0502020204030204" pitchFamily="34" charset="0"/>
                        </a:rPr>
                        <a:t>457834.5</a:t>
                      </a:r>
                    </a:p>
                  </a:txBody>
                  <a:tcPr marL="5179" marR="5179" marT="5179" marB="0" anchor="b">
                    <a:lnL>
                      <a:noFill/>
                    </a:lnL>
                    <a:lnR>
                      <a:noFill/>
                    </a:lnR>
                    <a:lnT>
                      <a:noFill/>
                    </a:lnT>
                    <a:lnB>
                      <a:noFill/>
                    </a:lnB>
                    <a:solidFill>
                      <a:srgbClr val="FDCD7E"/>
                    </a:solidFill>
                  </a:tcPr>
                </a:tc>
                <a:extLst>
                  <a:ext uri="{0D108BD9-81ED-4DB2-BD59-A6C34878D82A}">
                    <a16:rowId xmlns:a16="http://schemas.microsoft.com/office/drawing/2014/main" val="3141500915"/>
                  </a:ext>
                </a:extLst>
              </a:tr>
              <a:tr h="195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Secretaries</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5179" marR="5179" marT="5179" marB="0" anchor="b">
                    <a:lnL>
                      <a:noFill/>
                    </a:lnL>
                    <a:lnR>
                      <a:noFill/>
                    </a:lnR>
                    <a:lnT>
                      <a:noFill/>
                    </a:lnT>
                    <a:lnB>
                      <a:noFill/>
                    </a:lnB>
                    <a:solidFill>
                      <a:srgbClr val="FDCB7D"/>
                    </a:solidFill>
                  </a:tcPr>
                </a:tc>
                <a:tc>
                  <a:txBody>
                    <a:bodyPr/>
                    <a:lstStyle/>
                    <a:p>
                      <a:pPr algn="r" fontAlgn="b"/>
                      <a:r>
                        <a:rPr lang="en-IN" sz="1200" b="1" i="0" u="none" strike="noStrike" dirty="0">
                          <a:solidFill>
                            <a:srgbClr val="000000"/>
                          </a:solidFill>
                          <a:effectLst/>
                          <a:latin typeface="Calibri" panose="020F0502020204030204" pitchFamily="34" charset="0"/>
                        </a:rPr>
                        <a:t>314100</a:t>
                      </a:r>
                    </a:p>
                  </a:txBody>
                  <a:tcPr marL="5179" marR="5179" marT="5179" marB="0" anchor="b">
                    <a:lnL>
                      <a:noFill/>
                    </a:lnL>
                    <a:lnR>
                      <a:noFill/>
                    </a:lnR>
                    <a:lnT>
                      <a:noFill/>
                    </a:lnT>
                    <a:lnB>
                      <a:noFill/>
                    </a:lnB>
                    <a:solidFill>
                      <a:srgbClr val="F8696B"/>
                    </a:solidFill>
                  </a:tcPr>
                </a:tc>
                <a:extLst>
                  <a:ext uri="{0D108BD9-81ED-4DB2-BD59-A6C34878D82A}">
                    <a16:rowId xmlns:a16="http://schemas.microsoft.com/office/drawing/2014/main" val="2975906670"/>
                  </a:ext>
                </a:extLst>
              </a:tr>
              <a:tr h="36361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Security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497520</a:t>
                      </a:r>
                    </a:p>
                  </a:txBody>
                  <a:tcPr marL="5179" marR="5179" marT="5179" marB="0" anchor="b">
                    <a:lnL>
                      <a:noFill/>
                    </a:lnL>
                    <a:lnR>
                      <a:noFill/>
                    </a:lnR>
                    <a:lnT>
                      <a:noFill/>
                    </a:lnT>
                    <a:lnB>
                      <a:noFill/>
                    </a:lnB>
                    <a:solidFill>
                      <a:srgbClr val="FEE983"/>
                    </a:solidFill>
                  </a:tcPr>
                </a:tc>
                <a:tc>
                  <a:txBody>
                    <a:bodyPr/>
                    <a:lstStyle/>
                    <a:p>
                      <a:pPr algn="r" fontAlgn="b"/>
                      <a:r>
                        <a:rPr lang="en-IN" sz="1200" b="1" i="0" u="none" strike="noStrike" dirty="0">
                          <a:solidFill>
                            <a:srgbClr val="000000"/>
                          </a:solidFill>
                          <a:effectLst/>
                          <a:latin typeface="Calibri" panose="020F0502020204030204" pitchFamily="34" charset="0"/>
                        </a:rPr>
                        <a:t>467257.5</a:t>
                      </a:r>
                    </a:p>
                  </a:txBody>
                  <a:tcPr marL="5179" marR="5179" marT="5179" marB="0" anchor="b">
                    <a:lnL>
                      <a:noFill/>
                    </a:lnL>
                    <a:lnR>
                      <a:noFill/>
                    </a:lnR>
                    <a:lnT>
                      <a:noFill/>
                    </a:lnT>
                    <a:lnB>
                      <a:noFill/>
                    </a:lnB>
                    <a:solidFill>
                      <a:srgbClr val="FDD47F"/>
                    </a:solidFill>
                  </a:tcPr>
                </a:tc>
                <a:extLst>
                  <a:ext uri="{0D108BD9-81ED-4DB2-BD59-A6C34878D82A}">
                    <a16:rowId xmlns:a16="http://schemas.microsoft.com/office/drawing/2014/main" val="2002949186"/>
                  </a:ext>
                </a:extLst>
              </a:tr>
              <a:tr h="195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5179" marR="5179" marT="5179" marB="0" anchor="b">
                    <a:lnL>
                      <a:noFill/>
                    </a:lnL>
                    <a:lnR>
                      <a:noFill/>
                    </a:lnR>
                    <a:lnT>
                      <a:noFill/>
                    </a:lnT>
                    <a:lnB>
                      <a:noFill/>
                    </a:lnB>
                    <a:solidFill>
                      <a:srgbClr val="FDCB7D"/>
                    </a:solidFill>
                  </a:tcPr>
                </a:tc>
                <a:tc>
                  <a:txBody>
                    <a:bodyPr/>
                    <a:lstStyle/>
                    <a:p>
                      <a:pPr algn="r" fontAlgn="b"/>
                      <a:r>
                        <a:rPr lang="en-IN" sz="1200" b="1" i="0" u="none" strike="noStrike" dirty="0">
                          <a:solidFill>
                            <a:srgbClr val="000000"/>
                          </a:solidFill>
                          <a:effectLst/>
                          <a:latin typeface="Calibri" panose="020F0502020204030204" pitchFamily="34" charset="0"/>
                        </a:rPr>
                        <a:t>518562</a:t>
                      </a:r>
                    </a:p>
                  </a:txBody>
                  <a:tcPr marL="5179" marR="5179" marT="5179" marB="0" anchor="b">
                    <a:lnL>
                      <a:noFill/>
                    </a:lnL>
                    <a:lnR>
                      <a:noFill/>
                    </a:lnR>
                    <a:lnT>
                      <a:noFill/>
                    </a:lnT>
                    <a:lnB>
                      <a:noFill/>
                    </a:lnB>
                    <a:solidFill>
                      <a:srgbClr val="EFE784"/>
                    </a:solidFill>
                  </a:tcPr>
                </a:tc>
                <a:extLst>
                  <a:ext uri="{0D108BD9-81ED-4DB2-BD59-A6C34878D82A}">
                    <a16:rowId xmlns:a16="http://schemas.microsoft.com/office/drawing/2014/main" val="920818519"/>
                  </a:ext>
                </a:extLst>
              </a:tr>
              <a:tr h="19539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Waiters/barmen staff</a:t>
                      </a:r>
                    </a:p>
                  </a:txBody>
                  <a:tcPr marL="5179" marR="5179" marT="5179"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5179" marR="5179" marT="5179" marB="0" anchor="b">
                    <a:lnL>
                      <a:noFill/>
                    </a:lnL>
                    <a:lnR>
                      <a:noFill/>
                    </a:lnR>
                    <a:lnT>
                      <a:noFill/>
                    </a:lnT>
                    <a:lnB>
                      <a:noFill/>
                    </a:lnB>
                    <a:solidFill>
                      <a:srgbClr val="FDC87D"/>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5179" marR="5179" marT="5179" marB="0" anchor="b">
                    <a:lnL>
                      <a:noFill/>
                    </a:lnL>
                    <a:lnR>
                      <a:noFill/>
                    </a:lnR>
                    <a:lnT>
                      <a:noFill/>
                    </a:lnT>
                    <a:lnB>
                      <a:noFill/>
                    </a:lnB>
                    <a:solidFill>
                      <a:srgbClr val="FDC87D"/>
                    </a:solidFill>
                  </a:tcPr>
                </a:tc>
                <a:extLst>
                  <a:ext uri="{0D108BD9-81ED-4DB2-BD59-A6C34878D82A}">
                    <a16:rowId xmlns:a16="http://schemas.microsoft.com/office/drawing/2014/main" val="634877314"/>
                  </a:ext>
                </a:extLst>
              </a:tr>
            </a:tbl>
          </a:graphicData>
        </a:graphic>
      </p:graphicFrame>
      <p:sp>
        <p:nvSpPr>
          <p:cNvPr id="4" name="TextBox 3"/>
          <p:cNvSpPr txBox="1"/>
          <p:nvPr/>
        </p:nvSpPr>
        <p:spPr>
          <a:xfrm>
            <a:off x="6096000" y="314030"/>
            <a:ext cx="5186219" cy="5909310"/>
          </a:xfrm>
          <a:prstGeom prst="rect">
            <a:avLst/>
          </a:prstGeom>
          <a:solidFill>
            <a:schemeClr val="bg1">
              <a:alpha val="75000"/>
            </a:schemeClr>
          </a:solidFill>
        </p:spPr>
        <p:txBody>
          <a:bodyPr wrap="square" rtlCol="0">
            <a:spAutoFit/>
          </a:bodyPr>
          <a:lstStyle/>
          <a:p>
            <a:pPr algn="just">
              <a:lnSpc>
                <a:spcPct val="150000"/>
              </a:lnSpc>
            </a:pPr>
            <a:r>
              <a:rPr lang="en-IN" sz="2000" b="1" dirty="0">
                <a:solidFill>
                  <a:schemeClr val="accent4">
                    <a:lumMod val="50000"/>
                  </a:schemeClr>
                </a:solidFill>
              </a:rPr>
              <a:t>Insights</a:t>
            </a:r>
            <a:r>
              <a:rPr lang="en-IN" sz="2000" b="1" dirty="0" smtClean="0">
                <a:solidFill>
                  <a:schemeClr val="accent4">
                    <a:lumMod val="50000"/>
                  </a:schemeClr>
                </a:solidFill>
              </a:rPr>
              <a:t>:</a:t>
            </a:r>
            <a:endParaRPr lang="en-IN" sz="2000" dirty="0" smtClean="0"/>
          </a:p>
          <a:p>
            <a:pPr marL="342900" indent="-342900" algn="just">
              <a:lnSpc>
                <a:spcPct val="150000"/>
              </a:lnSpc>
              <a:buFont typeface="Times New Roman" panose="02020603050405020304" pitchFamily="18" charset="0"/>
              <a:buChar char="⁎"/>
            </a:pPr>
            <a:r>
              <a:rPr lang="en-IN" dirty="0" smtClean="0"/>
              <a:t>We can see a lot of zero values in the heat values. It denotes that the loan is rejected for them as they have payment difficulties.</a:t>
            </a:r>
          </a:p>
          <a:p>
            <a:pPr marL="342900" indent="-342900" algn="just">
              <a:lnSpc>
                <a:spcPct val="150000"/>
              </a:lnSpc>
              <a:buFont typeface="Times New Roman" panose="02020603050405020304" pitchFamily="18" charset="0"/>
              <a:buChar char="⁎"/>
            </a:pPr>
            <a:r>
              <a:rPr lang="en-IN" dirty="0" smtClean="0"/>
              <a:t>We can see that clients with academic degree, business men, have more children and family who have payment difficulty are rejected.</a:t>
            </a:r>
          </a:p>
          <a:p>
            <a:pPr marL="342900" indent="-342900" algn="just">
              <a:lnSpc>
                <a:spcPct val="150000"/>
              </a:lnSpc>
              <a:buFont typeface="Times New Roman" panose="02020603050405020304" pitchFamily="18" charset="0"/>
              <a:buChar char="⁎"/>
            </a:pPr>
            <a:r>
              <a:rPr lang="en-IN" dirty="0" smtClean="0"/>
              <a:t>And the others with payment difficulties received less credit loan amount even though they have high income, own a car and house/flat, have high education levels, high positions.</a:t>
            </a:r>
          </a:p>
          <a:p>
            <a:pPr marL="342900" indent="-342900" algn="just">
              <a:lnSpc>
                <a:spcPct val="150000"/>
              </a:lnSpc>
              <a:buFont typeface="Times New Roman" panose="02020603050405020304" pitchFamily="18" charset="0"/>
              <a:buChar char="⁎"/>
            </a:pPr>
            <a:r>
              <a:rPr lang="en-IN" dirty="0"/>
              <a:t>So, why someone with payment difficulties received credit? Lets analyze the Goods_price column</a:t>
            </a:r>
            <a:r>
              <a:rPr lang="en-IN" dirty="0" smtClean="0"/>
              <a:t>.</a:t>
            </a:r>
            <a:endParaRPr lang="en-IN" dirty="0"/>
          </a:p>
        </p:txBody>
      </p:sp>
    </p:spTree>
    <p:extLst>
      <p:ext uri="{BB962C8B-B14F-4D97-AF65-F5344CB8AC3E}">
        <p14:creationId xmlns:p14="http://schemas.microsoft.com/office/powerpoint/2010/main" val="314249719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3999344" y="224494"/>
            <a:ext cx="4193311" cy="369332"/>
          </a:xfrm>
          <a:prstGeom prst="rect">
            <a:avLst/>
          </a:prstGeom>
          <a:solidFill>
            <a:schemeClr val="bg1">
              <a:alpha val="75000"/>
            </a:schemeClr>
          </a:solidFill>
          <a:ln>
            <a:noFill/>
          </a:ln>
        </p:spPr>
        <p:txBody>
          <a:bodyPr wrap="square" rtlCol="0">
            <a:spAutoFit/>
          </a:bodyPr>
          <a:lstStyle/>
          <a:p>
            <a:r>
              <a:rPr lang="en-IN" b="1" i="1" dirty="0"/>
              <a:t>Factors influencing </a:t>
            </a:r>
            <a:r>
              <a:rPr lang="en-IN" b="1" i="1" dirty="0" smtClean="0"/>
              <a:t>AMT_Annuity column</a:t>
            </a:r>
            <a:r>
              <a:rPr lang="en-IN" i="1" dirty="0" smtClean="0"/>
              <a:t> </a:t>
            </a:r>
            <a:endParaRPr lang="en-IN" i="1" dirty="0"/>
          </a:p>
        </p:txBody>
      </p:sp>
      <p:graphicFrame>
        <p:nvGraphicFramePr>
          <p:cNvPr id="4" name="Table 3"/>
          <p:cNvGraphicFramePr>
            <a:graphicFrameLocks noGrp="1"/>
          </p:cNvGraphicFramePr>
          <p:nvPr>
            <p:extLst>
              <p:ext uri="{D42A27DB-BD31-4B8C-83A1-F6EECF244321}">
                <p14:modId xmlns:p14="http://schemas.microsoft.com/office/powerpoint/2010/main" val="4292783416"/>
              </p:ext>
            </p:extLst>
          </p:nvPr>
        </p:nvGraphicFramePr>
        <p:xfrm>
          <a:off x="1059873" y="882865"/>
          <a:ext cx="2403764" cy="1296916"/>
        </p:xfrm>
        <a:graphic>
          <a:graphicData uri="http://schemas.openxmlformats.org/drawingml/2006/table">
            <a:tbl>
              <a:tblPr/>
              <a:tblGrid>
                <a:gridCol w="584200">
                  <a:extLst>
                    <a:ext uri="{9D8B030D-6E8A-4147-A177-3AD203B41FA5}">
                      <a16:colId xmlns:a16="http://schemas.microsoft.com/office/drawing/2014/main" val="3557984273"/>
                    </a:ext>
                  </a:extLst>
                </a:gridCol>
                <a:gridCol w="295563">
                  <a:extLst>
                    <a:ext uri="{9D8B030D-6E8A-4147-A177-3AD203B41FA5}">
                      <a16:colId xmlns:a16="http://schemas.microsoft.com/office/drawing/2014/main" val="2214699879"/>
                    </a:ext>
                  </a:extLst>
                </a:gridCol>
                <a:gridCol w="822037">
                  <a:extLst>
                    <a:ext uri="{9D8B030D-6E8A-4147-A177-3AD203B41FA5}">
                      <a16:colId xmlns:a16="http://schemas.microsoft.com/office/drawing/2014/main" val="2959798288"/>
                    </a:ext>
                  </a:extLst>
                </a:gridCol>
                <a:gridCol w="701964">
                  <a:extLst>
                    <a:ext uri="{9D8B030D-6E8A-4147-A177-3AD203B41FA5}">
                      <a16:colId xmlns:a16="http://schemas.microsoft.com/office/drawing/2014/main" val="2261209223"/>
                    </a:ext>
                  </a:extLst>
                </a:gridCol>
              </a:tblGrid>
              <a:tr h="386983">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Gender</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821609416"/>
                  </a:ext>
                </a:extLst>
              </a:tr>
              <a:tr h="30331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F</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M</a:t>
                      </a:r>
                    </a:p>
                  </a:txBody>
                  <a:tcPr marL="6350" marR="6350" marT="6350" marB="0" anchor="b">
                    <a:lnL>
                      <a:noFill/>
                    </a:lnL>
                    <a:lnR>
                      <a:noFill/>
                    </a:lnR>
                    <a:lnT>
                      <a:noFill/>
                    </a:lnT>
                    <a:lnB>
                      <a:noFill/>
                    </a:lnB>
                  </a:tcPr>
                </a:tc>
                <a:extLst>
                  <a:ext uri="{0D108BD9-81ED-4DB2-BD59-A6C34878D82A}">
                    <a16:rowId xmlns:a16="http://schemas.microsoft.com/office/drawing/2014/main" val="2658151318"/>
                  </a:ext>
                </a:extLst>
              </a:tr>
              <a:tr h="303311">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24007.5</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26446.5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217803928"/>
                  </a:ext>
                </a:extLst>
              </a:tr>
              <a:tr h="3033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24543</a:t>
                      </a:r>
                    </a:p>
                  </a:txBody>
                  <a:tcPr marL="6350" marR="6350" marT="6350" marB="0" anchor="b">
                    <a:lnL>
                      <a:noFill/>
                    </a:lnL>
                    <a:lnR>
                      <a:noFill/>
                    </a:lnR>
                    <a:lnT>
                      <a:noFill/>
                    </a:lnT>
                    <a:lnB>
                      <a:noFill/>
                    </a:lnB>
                    <a:solidFill>
                      <a:srgbClr val="FA9D75"/>
                    </a:solidFill>
                  </a:tcPr>
                </a:tc>
                <a:tc>
                  <a:txBody>
                    <a:bodyPr/>
                    <a:lstStyle/>
                    <a:p>
                      <a:pPr algn="r" fontAlgn="b"/>
                      <a:r>
                        <a:rPr lang="en-IN" sz="1200" b="1" i="0" u="none" strike="noStrike" dirty="0">
                          <a:solidFill>
                            <a:srgbClr val="000000"/>
                          </a:solidFill>
                          <a:effectLst/>
                          <a:latin typeface="Calibri" panose="020F0502020204030204" pitchFamily="34" charset="0"/>
                        </a:rPr>
                        <a:t>26118</a:t>
                      </a:r>
                    </a:p>
                  </a:txBody>
                  <a:tcPr marL="6350" marR="6350" marT="6350" marB="0" anchor="b">
                    <a:lnL>
                      <a:noFill/>
                    </a:lnL>
                    <a:lnR>
                      <a:noFill/>
                    </a:lnR>
                    <a:lnT>
                      <a:noFill/>
                    </a:lnT>
                    <a:lnB>
                      <a:noFill/>
                    </a:lnB>
                    <a:solidFill>
                      <a:srgbClr val="91CC7E"/>
                    </a:solidFill>
                  </a:tcPr>
                </a:tc>
                <a:extLst>
                  <a:ext uri="{0D108BD9-81ED-4DB2-BD59-A6C34878D82A}">
                    <a16:rowId xmlns:a16="http://schemas.microsoft.com/office/drawing/2014/main" val="3511069714"/>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123994919"/>
              </p:ext>
            </p:extLst>
          </p:nvPr>
        </p:nvGraphicFramePr>
        <p:xfrm>
          <a:off x="4076122" y="882865"/>
          <a:ext cx="2654300" cy="1296916"/>
        </p:xfrm>
        <a:graphic>
          <a:graphicData uri="http://schemas.openxmlformats.org/drawingml/2006/table">
            <a:tbl>
              <a:tblPr/>
              <a:tblGrid>
                <a:gridCol w="804333">
                  <a:extLst>
                    <a:ext uri="{9D8B030D-6E8A-4147-A177-3AD203B41FA5}">
                      <a16:colId xmlns:a16="http://schemas.microsoft.com/office/drawing/2014/main" val="1715274898"/>
                    </a:ext>
                  </a:extLst>
                </a:gridCol>
                <a:gridCol w="466513">
                  <a:extLst>
                    <a:ext uri="{9D8B030D-6E8A-4147-A177-3AD203B41FA5}">
                      <a16:colId xmlns:a16="http://schemas.microsoft.com/office/drawing/2014/main" val="837176979"/>
                    </a:ext>
                  </a:extLst>
                </a:gridCol>
                <a:gridCol w="571077">
                  <a:extLst>
                    <a:ext uri="{9D8B030D-6E8A-4147-A177-3AD203B41FA5}">
                      <a16:colId xmlns:a16="http://schemas.microsoft.com/office/drawing/2014/main" val="3115019381"/>
                    </a:ext>
                  </a:extLst>
                </a:gridCol>
                <a:gridCol w="812377">
                  <a:extLst>
                    <a:ext uri="{9D8B030D-6E8A-4147-A177-3AD203B41FA5}">
                      <a16:colId xmlns:a16="http://schemas.microsoft.com/office/drawing/2014/main" val="785490230"/>
                    </a:ext>
                  </a:extLst>
                </a:gridCol>
              </a:tblGrid>
              <a:tr h="322486">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ctr"/>
                      <a:r>
                        <a:rPr lang="en-IN" sz="1200" b="1" i="0" u="none" strike="noStrike" dirty="0">
                          <a:solidFill>
                            <a:srgbClr val="000000"/>
                          </a:solidFill>
                          <a:effectLst/>
                          <a:latin typeface="Calibri" panose="020F0502020204030204" pitchFamily="34" charset="0"/>
                        </a:rPr>
                        <a:t>Contract_Type</a:t>
                      </a:r>
                    </a:p>
                  </a:txBody>
                  <a:tcPr marL="6350" marR="6350" marT="6350" marB="0" anchor="ctr">
                    <a:lnL>
                      <a:noFill/>
                    </a:lnL>
                    <a:lnR>
                      <a:noFill/>
                    </a:lnR>
                    <a:lnT>
                      <a:noFill/>
                    </a:lnT>
                    <a:lnB w="6350" cap="flat" cmpd="sng" algn="ctr">
                      <a:solidFill>
                        <a:srgbClr val="5B9BD5"/>
                      </a:solidFill>
                      <a:prstDash val="solid"/>
                      <a:round/>
                      <a:headEnd type="none" w="med" len="med"/>
                      <a:tailEnd type="none" w="med" len="med"/>
                    </a:lnB>
                    <a:solidFill>
                      <a:srgbClr val="BDD7EE"/>
                    </a:solidFill>
                  </a:tcPr>
                </a:tc>
                <a:tc hMerge="1">
                  <a:txBody>
                    <a:bodyPr/>
                    <a:lstStyle/>
                    <a:p>
                      <a:endParaRPr lang="en-IN"/>
                    </a:p>
                  </a:txBody>
                  <a:tcPr/>
                </a:tc>
                <a:extLst>
                  <a:ext uri="{0D108BD9-81ED-4DB2-BD59-A6C34878D82A}">
                    <a16:rowId xmlns:a16="http://schemas.microsoft.com/office/drawing/2014/main" val="2029740284"/>
                  </a:ext>
                </a:extLst>
              </a:tr>
              <a:tr h="468912">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Cash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l" fontAlgn="b"/>
                      <a:r>
                        <a:rPr lang="en-IN" sz="1200" b="1" i="0" u="none" strike="noStrike" dirty="0">
                          <a:solidFill>
                            <a:srgbClr val="000000"/>
                          </a:solidFill>
                          <a:effectLst/>
                          <a:latin typeface="Calibri" panose="020F0502020204030204" pitchFamily="34" charset="0"/>
                        </a:rPr>
                        <a:t>Revolving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extLst>
                  <a:ext uri="{0D108BD9-81ED-4DB2-BD59-A6C34878D82A}">
                    <a16:rowId xmlns:a16="http://schemas.microsoft.com/office/drawing/2014/main" val="1599127116"/>
                  </a:ext>
                </a:extLst>
              </a:tr>
              <a:tr h="252759">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26145</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13500</a:t>
                      </a:r>
                    </a:p>
                  </a:txBody>
                  <a:tcPr marL="6350" marR="6350" marT="6350" marB="0" anchor="b">
                    <a:lnL>
                      <a:noFill/>
                    </a:lnL>
                    <a:lnR>
                      <a:noFill/>
                    </a:lnR>
                    <a:lnT>
                      <a:noFill/>
                    </a:lnT>
                    <a:lnB>
                      <a:noFill/>
                    </a:lnB>
                    <a:solidFill>
                      <a:srgbClr val="FA9673"/>
                    </a:solidFill>
                  </a:tcPr>
                </a:tc>
                <a:extLst>
                  <a:ext uri="{0D108BD9-81ED-4DB2-BD59-A6C34878D82A}">
                    <a16:rowId xmlns:a16="http://schemas.microsoft.com/office/drawing/2014/main" val="3407440199"/>
                  </a:ext>
                </a:extLst>
              </a:tr>
              <a:tr h="252759">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25969.5</a:t>
                      </a:r>
                    </a:p>
                  </a:txBody>
                  <a:tcPr marL="6350" marR="6350" marT="6350" marB="0" anchor="b">
                    <a:lnL>
                      <a:noFill/>
                    </a:lnL>
                    <a:lnR>
                      <a:noFill/>
                    </a:lnR>
                    <a:lnT>
                      <a:noFill/>
                    </a:lnT>
                    <a:lnB>
                      <a:noFill/>
                    </a:lnB>
                    <a:solidFill>
                      <a:srgbClr val="68C07C"/>
                    </a:solidFill>
                  </a:tcPr>
                </a:tc>
                <a:tc>
                  <a:txBody>
                    <a:bodyPr/>
                    <a:lstStyle/>
                    <a:p>
                      <a:pPr algn="r" fontAlgn="b"/>
                      <a:r>
                        <a:rPr lang="en-IN" sz="1200" b="1" i="0" u="none" strike="noStrike" dirty="0">
                          <a:solidFill>
                            <a:srgbClr val="000000"/>
                          </a:solidFill>
                          <a:effectLst/>
                          <a:latin typeface="Calibri" panose="020F0502020204030204" pitchFamily="34" charset="0"/>
                        </a:rPr>
                        <a:t>10125</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4053916616"/>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496662499"/>
              </p:ext>
            </p:extLst>
          </p:nvPr>
        </p:nvGraphicFramePr>
        <p:xfrm>
          <a:off x="1059873" y="2604656"/>
          <a:ext cx="2403764" cy="1218044"/>
        </p:xfrm>
        <a:graphic>
          <a:graphicData uri="http://schemas.openxmlformats.org/drawingml/2006/table">
            <a:tbl>
              <a:tblPr/>
              <a:tblGrid>
                <a:gridCol w="648854">
                  <a:extLst>
                    <a:ext uri="{9D8B030D-6E8A-4147-A177-3AD203B41FA5}">
                      <a16:colId xmlns:a16="http://schemas.microsoft.com/office/drawing/2014/main" val="306734068"/>
                    </a:ext>
                  </a:extLst>
                </a:gridCol>
                <a:gridCol w="360218">
                  <a:extLst>
                    <a:ext uri="{9D8B030D-6E8A-4147-A177-3AD203B41FA5}">
                      <a16:colId xmlns:a16="http://schemas.microsoft.com/office/drawing/2014/main" val="1384767311"/>
                    </a:ext>
                  </a:extLst>
                </a:gridCol>
                <a:gridCol w="720437">
                  <a:extLst>
                    <a:ext uri="{9D8B030D-6E8A-4147-A177-3AD203B41FA5}">
                      <a16:colId xmlns:a16="http://schemas.microsoft.com/office/drawing/2014/main" val="3084025751"/>
                    </a:ext>
                  </a:extLst>
                </a:gridCol>
                <a:gridCol w="674255">
                  <a:extLst>
                    <a:ext uri="{9D8B030D-6E8A-4147-A177-3AD203B41FA5}">
                      <a16:colId xmlns:a16="http://schemas.microsoft.com/office/drawing/2014/main" val="360879095"/>
                    </a:ext>
                  </a:extLst>
                </a:gridCol>
              </a:tblGrid>
              <a:tr h="363449">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Own_car</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360509313"/>
                  </a:ext>
                </a:extLst>
              </a:tr>
              <a:tr h="284865">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extLst>
                  <a:ext uri="{0D108BD9-81ED-4DB2-BD59-A6C34878D82A}">
                    <a16:rowId xmlns:a16="http://schemas.microsoft.com/office/drawing/2014/main" val="1829498017"/>
                  </a:ext>
                </a:extLst>
              </a:tr>
              <a:tr h="284865">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27301.5</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23719.5</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212050265"/>
                  </a:ext>
                </a:extLst>
              </a:tr>
              <a:tr h="28486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27184.5</a:t>
                      </a:r>
                    </a:p>
                  </a:txBody>
                  <a:tcPr marL="6350" marR="6350" marT="6350" marB="0" anchor="b">
                    <a:lnL>
                      <a:noFill/>
                    </a:lnL>
                    <a:lnR>
                      <a:noFill/>
                    </a:lnR>
                    <a:lnT>
                      <a:noFill/>
                    </a:lnT>
                    <a:lnB>
                      <a:noFill/>
                    </a:lnB>
                    <a:solidFill>
                      <a:srgbClr val="6FC27C"/>
                    </a:solidFill>
                  </a:tcPr>
                </a:tc>
                <a:tc>
                  <a:txBody>
                    <a:bodyPr/>
                    <a:lstStyle/>
                    <a:p>
                      <a:pPr algn="r" fontAlgn="b"/>
                      <a:r>
                        <a:rPr lang="en-IN" sz="1200" b="1" i="0" u="none" strike="noStrike" dirty="0">
                          <a:solidFill>
                            <a:srgbClr val="000000"/>
                          </a:solidFill>
                          <a:effectLst/>
                          <a:latin typeface="Calibri" panose="020F0502020204030204" pitchFamily="34" charset="0"/>
                        </a:rPr>
                        <a:t>24349.5</a:t>
                      </a:r>
                    </a:p>
                  </a:txBody>
                  <a:tcPr marL="6350" marR="6350" marT="6350" marB="0" anchor="b">
                    <a:lnL>
                      <a:noFill/>
                    </a:lnL>
                    <a:lnR>
                      <a:noFill/>
                    </a:lnR>
                    <a:lnT>
                      <a:noFill/>
                    </a:lnT>
                    <a:lnB>
                      <a:noFill/>
                    </a:lnB>
                    <a:solidFill>
                      <a:srgbClr val="FA9172"/>
                    </a:solidFill>
                  </a:tcPr>
                </a:tc>
                <a:extLst>
                  <a:ext uri="{0D108BD9-81ED-4DB2-BD59-A6C34878D82A}">
                    <a16:rowId xmlns:a16="http://schemas.microsoft.com/office/drawing/2014/main" val="713530808"/>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728935756"/>
              </p:ext>
            </p:extLst>
          </p:nvPr>
        </p:nvGraphicFramePr>
        <p:xfrm>
          <a:off x="4076122" y="2641600"/>
          <a:ext cx="2611005" cy="1181100"/>
        </p:xfrm>
        <a:graphic>
          <a:graphicData uri="http://schemas.openxmlformats.org/drawingml/2006/table">
            <a:tbl>
              <a:tblPr/>
              <a:tblGrid>
                <a:gridCol w="671988">
                  <a:extLst>
                    <a:ext uri="{9D8B030D-6E8A-4147-A177-3AD203B41FA5}">
                      <a16:colId xmlns:a16="http://schemas.microsoft.com/office/drawing/2014/main" val="3323356286"/>
                    </a:ext>
                  </a:extLst>
                </a:gridCol>
                <a:gridCol w="328299">
                  <a:extLst>
                    <a:ext uri="{9D8B030D-6E8A-4147-A177-3AD203B41FA5}">
                      <a16:colId xmlns:a16="http://schemas.microsoft.com/office/drawing/2014/main" val="2638580445"/>
                    </a:ext>
                  </a:extLst>
                </a:gridCol>
                <a:gridCol w="884584">
                  <a:extLst>
                    <a:ext uri="{9D8B030D-6E8A-4147-A177-3AD203B41FA5}">
                      <a16:colId xmlns:a16="http://schemas.microsoft.com/office/drawing/2014/main" val="982946595"/>
                    </a:ext>
                  </a:extLst>
                </a:gridCol>
                <a:gridCol w="726134">
                  <a:extLst>
                    <a:ext uri="{9D8B030D-6E8A-4147-A177-3AD203B41FA5}">
                      <a16:colId xmlns:a16="http://schemas.microsoft.com/office/drawing/2014/main" val="3949112328"/>
                    </a:ext>
                  </a:extLst>
                </a:gridCol>
              </a:tblGrid>
              <a:tr h="352425">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Own_House/Flat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403964996"/>
                  </a:ext>
                </a:extLst>
              </a:tr>
              <a:tr h="276225">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extLst>
                  <a:ext uri="{0D108BD9-81ED-4DB2-BD59-A6C34878D82A}">
                    <a16:rowId xmlns:a16="http://schemas.microsoft.com/office/drawing/2014/main" val="3221355451"/>
                  </a:ext>
                </a:extLst>
              </a:tr>
              <a:tr h="276225">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24939</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24813</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641499556"/>
                  </a:ext>
                </a:extLst>
              </a:tr>
              <a:tr h="276225">
                <a:tc vMerge="1">
                  <a:txBody>
                    <a:bodyPr/>
                    <a:lstStyle/>
                    <a:p>
                      <a:endParaRPr lang="en-IN"/>
                    </a:p>
                  </a:txBody>
                  <a:tcPr/>
                </a:tc>
                <a:tc>
                  <a:txBody>
                    <a:bodyPr/>
                    <a:lstStyle/>
                    <a:p>
                      <a:pPr algn="r" fontAlgn="b"/>
                      <a:r>
                        <a:rPr lang="en-IN" sz="1100" b="0"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100" b="0" i="0" u="none" strike="noStrike" dirty="0">
                          <a:solidFill>
                            <a:srgbClr val="000000"/>
                          </a:solidFill>
                          <a:effectLst/>
                          <a:latin typeface="Calibri" panose="020F0502020204030204" pitchFamily="34" charset="0"/>
                        </a:rPr>
                        <a:t>25398</a:t>
                      </a:r>
                    </a:p>
                  </a:txBody>
                  <a:tcPr marL="6350" marR="6350" marT="6350" marB="0" anchor="b">
                    <a:lnL>
                      <a:noFill/>
                    </a:lnL>
                    <a:lnR>
                      <a:noFill/>
                    </a:lnR>
                    <a:lnT>
                      <a:noFill/>
                    </a:lnT>
                    <a:lnB>
                      <a:noFill/>
                    </a:lnB>
                    <a:solidFill>
                      <a:srgbClr val="63BE7B"/>
                    </a:solidFill>
                  </a:tcPr>
                </a:tc>
                <a:tc>
                  <a:txBody>
                    <a:bodyPr/>
                    <a:lstStyle/>
                    <a:p>
                      <a:pPr algn="r" fontAlgn="b"/>
                      <a:r>
                        <a:rPr lang="en-IN" sz="1100" b="0" i="0" u="none" strike="noStrike" dirty="0">
                          <a:solidFill>
                            <a:srgbClr val="000000"/>
                          </a:solidFill>
                          <a:effectLst/>
                          <a:latin typeface="Calibri" panose="020F0502020204030204" pitchFamily="34" charset="0"/>
                        </a:rPr>
                        <a:t>24934.5</a:t>
                      </a:r>
                    </a:p>
                  </a:txBody>
                  <a:tcPr marL="6350" marR="6350" marT="6350" marB="0" anchor="b">
                    <a:lnL>
                      <a:noFill/>
                    </a:lnL>
                    <a:lnR>
                      <a:noFill/>
                    </a:lnR>
                    <a:lnT>
                      <a:noFill/>
                    </a:lnT>
                    <a:lnB>
                      <a:noFill/>
                    </a:lnB>
                    <a:solidFill>
                      <a:srgbClr val="FEE883"/>
                    </a:solidFill>
                  </a:tcPr>
                </a:tc>
                <a:extLst>
                  <a:ext uri="{0D108BD9-81ED-4DB2-BD59-A6C34878D82A}">
                    <a16:rowId xmlns:a16="http://schemas.microsoft.com/office/drawing/2014/main" val="1905698767"/>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599725436"/>
              </p:ext>
            </p:extLst>
          </p:nvPr>
        </p:nvGraphicFramePr>
        <p:xfrm>
          <a:off x="7299612" y="1076923"/>
          <a:ext cx="3977987" cy="2587800"/>
        </p:xfrm>
        <a:graphic>
          <a:graphicData uri="http://schemas.openxmlformats.org/drawingml/2006/table">
            <a:tbl>
              <a:tblPr/>
              <a:tblGrid>
                <a:gridCol w="425909">
                  <a:extLst>
                    <a:ext uri="{9D8B030D-6E8A-4147-A177-3AD203B41FA5}">
                      <a16:colId xmlns:a16="http://schemas.microsoft.com/office/drawing/2014/main" val="3759607955"/>
                    </a:ext>
                  </a:extLst>
                </a:gridCol>
                <a:gridCol w="1741752">
                  <a:extLst>
                    <a:ext uri="{9D8B030D-6E8A-4147-A177-3AD203B41FA5}">
                      <a16:colId xmlns:a16="http://schemas.microsoft.com/office/drawing/2014/main" val="1587177227"/>
                    </a:ext>
                  </a:extLst>
                </a:gridCol>
                <a:gridCol w="868218">
                  <a:extLst>
                    <a:ext uri="{9D8B030D-6E8A-4147-A177-3AD203B41FA5}">
                      <a16:colId xmlns:a16="http://schemas.microsoft.com/office/drawing/2014/main" val="1962253365"/>
                    </a:ext>
                  </a:extLst>
                </a:gridCol>
                <a:gridCol w="942108">
                  <a:extLst>
                    <a:ext uri="{9D8B030D-6E8A-4147-A177-3AD203B41FA5}">
                      <a16:colId xmlns:a16="http://schemas.microsoft.com/office/drawing/2014/main" val="3720164868"/>
                    </a:ext>
                  </a:extLst>
                </a:gridCol>
              </a:tblGrid>
              <a:tr h="28736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866822000"/>
                  </a:ext>
                </a:extLst>
              </a:tr>
              <a:tr h="28736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2746769764"/>
                  </a:ext>
                </a:extLst>
              </a:tr>
              <a:tr h="287366">
                <a:tc rowSpan="5">
                  <a:txBody>
                    <a:bodyPr/>
                    <a:lstStyle/>
                    <a:p>
                      <a:pPr algn="ctr" fontAlgn="ctr"/>
                      <a:r>
                        <a:rPr lang="en-IN" sz="1200" b="1" i="0" u="none" strike="noStrike" dirty="0">
                          <a:solidFill>
                            <a:srgbClr val="000000"/>
                          </a:solidFill>
                          <a:effectLst/>
                          <a:latin typeface="Calibri" panose="020F0502020204030204" pitchFamily="34" charset="0"/>
                        </a:rPr>
                        <a:t>Education</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Academic degree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30548.25</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39373755"/>
                  </a:ext>
                </a:extLst>
              </a:tr>
              <a:tr h="533113">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Higher education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27760.5</a:t>
                      </a:r>
                    </a:p>
                  </a:txBody>
                  <a:tcPr marL="6350" marR="6350" marT="6350" marB="0" anchor="b">
                    <a:lnL>
                      <a:noFill/>
                    </a:lnL>
                    <a:lnR>
                      <a:noFill/>
                    </a:lnR>
                    <a:lnT>
                      <a:noFill/>
                    </a:lnT>
                    <a:lnB>
                      <a:noFill/>
                    </a:lnB>
                    <a:solidFill>
                      <a:srgbClr val="B1D580"/>
                    </a:solidFill>
                  </a:tcPr>
                </a:tc>
                <a:tc>
                  <a:txBody>
                    <a:bodyPr/>
                    <a:lstStyle/>
                    <a:p>
                      <a:pPr algn="r" fontAlgn="b"/>
                      <a:r>
                        <a:rPr lang="en-IN" sz="1200" b="1" i="0" u="none" strike="noStrike" dirty="0">
                          <a:solidFill>
                            <a:srgbClr val="000000"/>
                          </a:solidFill>
                          <a:effectLst/>
                          <a:latin typeface="Calibri" panose="020F0502020204030204" pitchFamily="34" charset="0"/>
                        </a:rPr>
                        <a:t>28775.25</a:t>
                      </a:r>
                    </a:p>
                  </a:txBody>
                  <a:tcPr marL="6350" marR="6350" marT="6350" marB="0" anchor="b">
                    <a:lnL>
                      <a:noFill/>
                    </a:lnL>
                    <a:lnR>
                      <a:noFill/>
                    </a:lnR>
                    <a:lnT>
                      <a:noFill/>
                    </a:lnT>
                    <a:lnB>
                      <a:noFill/>
                    </a:lnB>
                    <a:solidFill>
                      <a:srgbClr val="95CD7E"/>
                    </a:solidFill>
                  </a:tcPr>
                </a:tc>
                <a:extLst>
                  <a:ext uri="{0D108BD9-81ED-4DB2-BD59-A6C34878D82A}">
                    <a16:rowId xmlns:a16="http://schemas.microsoft.com/office/drawing/2014/main" val="1951939623"/>
                  </a:ext>
                </a:extLst>
              </a:tr>
              <a:tr h="533113">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Incomplete higher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25348.5</a:t>
                      </a:r>
                    </a:p>
                  </a:txBody>
                  <a:tcPr marL="6350" marR="6350" marT="6350" marB="0" anchor="b">
                    <a:lnL>
                      <a:noFill/>
                    </a:lnL>
                    <a:lnR>
                      <a:noFill/>
                    </a:lnR>
                    <a:lnT>
                      <a:noFill/>
                    </a:lnT>
                    <a:lnB>
                      <a:noFill/>
                    </a:lnB>
                    <a:solidFill>
                      <a:srgbClr val="F5E884"/>
                    </a:solidFill>
                  </a:tcPr>
                </a:tc>
                <a:tc>
                  <a:txBody>
                    <a:bodyPr/>
                    <a:lstStyle/>
                    <a:p>
                      <a:pPr algn="r" fontAlgn="b"/>
                      <a:r>
                        <a:rPr lang="en-IN" sz="1200" b="1" i="0" u="none" strike="noStrike" dirty="0">
                          <a:solidFill>
                            <a:srgbClr val="000000"/>
                          </a:solidFill>
                          <a:effectLst/>
                          <a:latin typeface="Calibri" panose="020F0502020204030204" pitchFamily="34" charset="0"/>
                        </a:rPr>
                        <a:t>26574.75</a:t>
                      </a:r>
                    </a:p>
                  </a:txBody>
                  <a:tcPr marL="6350" marR="6350" marT="6350" marB="0" anchor="b">
                    <a:lnL>
                      <a:noFill/>
                    </a:lnL>
                    <a:lnR>
                      <a:noFill/>
                    </a:lnR>
                    <a:lnT>
                      <a:noFill/>
                    </a:lnT>
                    <a:lnB>
                      <a:noFill/>
                    </a:lnB>
                    <a:solidFill>
                      <a:srgbClr val="D3DF82"/>
                    </a:solidFill>
                  </a:tcPr>
                </a:tc>
                <a:extLst>
                  <a:ext uri="{0D108BD9-81ED-4DB2-BD59-A6C34878D82A}">
                    <a16:rowId xmlns:a16="http://schemas.microsoft.com/office/drawing/2014/main" val="3513720172"/>
                  </a:ext>
                </a:extLst>
              </a:tr>
              <a:tr h="28736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Lower secondary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22099.5</a:t>
                      </a:r>
                    </a:p>
                  </a:txBody>
                  <a:tcPr marL="6350" marR="6350" marT="6350" marB="0" anchor="b">
                    <a:lnL>
                      <a:noFill/>
                    </a:lnL>
                    <a:lnR>
                      <a:noFill/>
                    </a:lnR>
                    <a:lnT>
                      <a:noFill/>
                    </a:lnT>
                    <a:lnB>
                      <a:noFill/>
                    </a:lnB>
                    <a:solidFill>
                      <a:srgbClr val="FEDC81"/>
                    </a:solidFill>
                  </a:tcPr>
                </a:tc>
                <a:tc>
                  <a:txBody>
                    <a:bodyPr/>
                    <a:lstStyle/>
                    <a:p>
                      <a:pPr algn="r" fontAlgn="b"/>
                      <a:r>
                        <a:rPr lang="en-IN" sz="1200" b="1" i="0" u="none" strike="noStrike" dirty="0">
                          <a:solidFill>
                            <a:srgbClr val="000000"/>
                          </a:solidFill>
                          <a:effectLst/>
                          <a:latin typeface="Calibri" panose="020F0502020204030204" pitchFamily="34" charset="0"/>
                        </a:rPr>
                        <a:t>22810.5</a:t>
                      </a:r>
                    </a:p>
                  </a:txBody>
                  <a:tcPr marL="6350" marR="6350" marT="6350" marB="0" anchor="b">
                    <a:lnL>
                      <a:noFill/>
                    </a:lnL>
                    <a:lnR>
                      <a:noFill/>
                    </a:lnR>
                    <a:lnT>
                      <a:noFill/>
                    </a:lnT>
                    <a:lnB>
                      <a:noFill/>
                    </a:lnB>
                    <a:solidFill>
                      <a:srgbClr val="FEDF81"/>
                    </a:solidFill>
                  </a:tcPr>
                </a:tc>
                <a:extLst>
                  <a:ext uri="{0D108BD9-81ED-4DB2-BD59-A6C34878D82A}">
                    <a16:rowId xmlns:a16="http://schemas.microsoft.com/office/drawing/2014/main" val="2254396218"/>
                  </a:ext>
                </a:extLst>
              </a:tr>
              <a:tr h="28736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Secondary / secondary special</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23962.5</a:t>
                      </a:r>
                    </a:p>
                  </a:txBody>
                  <a:tcPr marL="6350" marR="6350" marT="6350" marB="0" anchor="b">
                    <a:lnL>
                      <a:noFill/>
                    </a:lnL>
                    <a:lnR>
                      <a:noFill/>
                    </a:lnR>
                    <a:lnT>
                      <a:noFill/>
                    </a:lnT>
                    <a:lnB>
                      <a:noFill/>
                    </a:lnB>
                    <a:solidFill>
                      <a:srgbClr val="FEE582"/>
                    </a:solidFill>
                  </a:tcPr>
                </a:tc>
                <a:tc>
                  <a:txBody>
                    <a:bodyPr/>
                    <a:lstStyle/>
                    <a:p>
                      <a:pPr algn="r" fontAlgn="b"/>
                      <a:r>
                        <a:rPr lang="en-IN" sz="1200" b="1" i="0" u="none" strike="noStrike" dirty="0">
                          <a:solidFill>
                            <a:srgbClr val="000000"/>
                          </a:solidFill>
                          <a:effectLst/>
                          <a:latin typeface="Calibri" panose="020F0502020204030204" pitchFamily="34" charset="0"/>
                        </a:rPr>
                        <a:t>24592.5</a:t>
                      </a:r>
                    </a:p>
                  </a:txBody>
                  <a:tcPr marL="6350" marR="6350" marT="6350" marB="0" anchor="b">
                    <a:lnL>
                      <a:noFill/>
                    </a:lnL>
                    <a:lnR>
                      <a:noFill/>
                    </a:lnR>
                    <a:lnT>
                      <a:noFill/>
                    </a:lnT>
                    <a:lnB>
                      <a:noFill/>
                    </a:lnB>
                    <a:solidFill>
                      <a:srgbClr val="FEE983"/>
                    </a:solidFill>
                  </a:tcPr>
                </a:tc>
                <a:extLst>
                  <a:ext uri="{0D108BD9-81ED-4DB2-BD59-A6C34878D82A}">
                    <a16:rowId xmlns:a16="http://schemas.microsoft.com/office/drawing/2014/main" val="3630722318"/>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65018564"/>
              </p:ext>
            </p:extLst>
          </p:nvPr>
        </p:nvGraphicFramePr>
        <p:xfrm>
          <a:off x="1059873" y="4284520"/>
          <a:ext cx="3200400" cy="2171696"/>
        </p:xfrm>
        <a:graphic>
          <a:graphicData uri="http://schemas.openxmlformats.org/drawingml/2006/table">
            <a:tbl>
              <a:tblPr/>
              <a:tblGrid>
                <a:gridCol w="400050">
                  <a:extLst>
                    <a:ext uri="{9D8B030D-6E8A-4147-A177-3AD203B41FA5}">
                      <a16:colId xmlns:a16="http://schemas.microsoft.com/office/drawing/2014/main" val="4113525421"/>
                    </a:ext>
                  </a:extLst>
                </a:gridCol>
                <a:gridCol w="1301750">
                  <a:extLst>
                    <a:ext uri="{9D8B030D-6E8A-4147-A177-3AD203B41FA5}">
                      <a16:colId xmlns:a16="http://schemas.microsoft.com/office/drawing/2014/main" val="936563587"/>
                    </a:ext>
                  </a:extLst>
                </a:gridCol>
                <a:gridCol w="721580">
                  <a:extLst>
                    <a:ext uri="{9D8B030D-6E8A-4147-A177-3AD203B41FA5}">
                      <a16:colId xmlns:a16="http://schemas.microsoft.com/office/drawing/2014/main" val="195469494"/>
                    </a:ext>
                  </a:extLst>
                </a:gridCol>
                <a:gridCol w="777020">
                  <a:extLst>
                    <a:ext uri="{9D8B030D-6E8A-4147-A177-3AD203B41FA5}">
                      <a16:colId xmlns:a16="http://schemas.microsoft.com/office/drawing/2014/main" val="2960435370"/>
                    </a:ext>
                  </a:extLst>
                </a:gridCol>
              </a:tblGrid>
              <a:tr h="24524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4185725137"/>
                  </a:ext>
                </a:extLst>
              </a:tr>
              <a:tr h="24524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818292376"/>
                  </a:ext>
                </a:extLst>
              </a:tr>
              <a:tr h="245246">
                <a:tc rowSpan="5">
                  <a:txBody>
                    <a:bodyPr/>
                    <a:lstStyle/>
                    <a:p>
                      <a:pPr algn="ctr" fontAlgn="ctr"/>
                      <a:r>
                        <a:rPr lang="en-IN" sz="1200" b="1" i="0" u="none" strike="noStrike" dirty="0">
                          <a:solidFill>
                            <a:srgbClr val="000000"/>
                          </a:solidFill>
                          <a:effectLst/>
                          <a:latin typeface="Calibri" panose="020F0502020204030204" pitchFamily="34" charset="0"/>
                        </a:rPr>
                        <a:t>Family_Status</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Civil marriage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22738.5</a:t>
                      </a:r>
                    </a:p>
                  </a:txBody>
                  <a:tcPr marL="6350" marR="6350" marT="6350" marB="0" anchor="b">
                    <a:lnL>
                      <a:noFill/>
                    </a:lnL>
                    <a:lnR>
                      <a:noFill/>
                    </a:lnR>
                    <a:lnT>
                      <a:noFill/>
                    </a:lnT>
                    <a:lnB>
                      <a:noFill/>
                    </a:lnB>
                    <a:solidFill>
                      <a:srgbClr val="FEEA83"/>
                    </a:solidFill>
                  </a:tcPr>
                </a:tc>
                <a:tc>
                  <a:txBody>
                    <a:bodyPr/>
                    <a:lstStyle/>
                    <a:p>
                      <a:pPr algn="r" fontAlgn="b"/>
                      <a:r>
                        <a:rPr lang="en-IN" sz="1200" b="1" i="0" u="none" strike="noStrike" dirty="0">
                          <a:solidFill>
                            <a:srgbClr val="000000"/>
                          </a:solidFill>
                          <a:effectLst/>
                          <a:latin typeface="Calibri" panose="020F0502020204030204" pitchFamily="34" charset="0"/>
                        </a:rPr>
                        <a:t>24147</a:t>
                      </a:r>
                    </a:p>
                  </a:txBody>
                  <a:tcPr marL="6350" marR="6350" marT="6350" marB="0" anchor="b">
                    <a:lnL>
                      <a:noFill/>
                    </a:lnL>
                    <a:lnR>
                      <a:noFill/>
                    </a:lnR>
                    <a:lnT>
                      <a:noFill/>
                    </a:lnT>
                    <a:lnB>
                      <a:noFill/>
                    </a:lnB>
                    <a:solidFill>
                      <a:srgbClr val="EDE683"/>
                    </a:solidFill>
                  </a:tcPr>
                </a:tc>
                <a:extLst>
                  <a:ext uri="{0D108BD9-81ED-4DB2-BD59-A6C34878D82A}">
                    <a16:rowId xmlns:a16="http://schemas.microsoft.com/office/drawing/2014/main" val="2523944152"/>
                  </a:ext>
                </a:extLst>
              </a:tr>
              <a:tr h="24524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26316</a:t>
                      </a:r>
                    </a:p>
                  </a:txBody>
                  <a:tcPr marL="6350" marR="6350" marT="6350" marB="0" anchor="b">
                    <a:lnL>
                      <a:noFill/>
                    </a:lnL>
                    <a:lnR>
                      <a:noFill/>
                    </a:lnR>
                    <a:lnT>
                      <a:noFill/>
                    </a:lnT>
                    <a:lnB>
                      <a:noFill/>
                    </a:lnB>
                    <a:solidFill>
                      <a:srgbClr val="CEDD82"/>
                    </a:solidFill>
                  </a:tcPr>
                </a:tc>
                <a:tc>
                  <a:txBody>
                    <a:bodyPr/>
                    <a:lstStyle/>
                    <a:p>
                      <a:pPr algn="r" fontAlgn="b"/>
                      <a:r>
                        <a:rPr lang="en-IN" sz="1200" b="1" i="0" u="none" strike="noStrike" dirty="0">
                          <a:solidFill>
                            <a:srgbClr val="000000"/>
                          </a:solidFill>
                          <a:effectLst/>
                          <a:latin typeface="Calibri" panose="020F0502020204030204" pitchFamily="34" charset="0"/>
                        </a:rPr>
                        <a:t>26446.5</a:t>
                      </a:r>
                    </a:p>
                  </a:txBody>
                  <a:tcPr marL="6350" marR="6350" marT="6350" marB="0" anchor="b">
                    <a:lnL>
                      <a:noFill/>
                    </a:lnL>
                    <a:lnR>
                      <a:noFill/>
                    </a:lnR>
                    <a:lnT>
                      <a:noFill/>
                    </a:lnT>
                    <a:lnB>
                      <a:noFill/>
                    </a:lnB>
                    <a:solidFill>
                      <a:srgbClr val="CCDD82"/>
                    </a:solidFill>
                  </a:tcPr>
                </a:tc>
                <a:extLst>
                  <a:ext uri="{0D108BD9-81ED-4DB2-BD59-A6C34878D82A}">
                    <a16:rowId xmlns:a16="http://schemas.microsoft.com/office/drawing/2014/main" val="3443568945"/>
                  </a:ext>
                </a:extLst>
              </a:tr>
              <a:tr h="454974">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Separated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22965.75</a:t>
                      </a:r>
                    </a:p>
                  </a:txBody>
                  <a:tcPr marL="6350" marR="6350" marT="6350" marB="0" anchor="b">
                    <a:lnL>
                      <a:noFill/>
                    </a:lnL>
                    <a:lnR>
                      <a:noFill/>
                    </a:lnR>
                    <a:lnT>
                      <a:noFill/>
                    </a:lnT>
                    <a:lnB>
                      <a:noFill/>
                    </a:lnB>
                    <a:solidFill>
                      <a:srgbClr val="FEEB84"/>
                    </a:solidFill>
                  </a:tcPr>
                </a:tc>
                <a:tc>
                  <a:txBody>
                    <a:bodyPr/>
                    <a:lstStyle/>
                    <a:p>
                      <a:pPr algn="r" fontAlgn="b"/>
                      <a:r>
                        <a:rPr lang="en-IN" sz="1200" b="1" i="0" u="none" strike="noStrike" dirty="0">
                          <a:solidFill>
                            <a:srgbClr val="000000"/>
                          </a:solidFill>
                          <a:effectLst/>
                          <a:latin typeface="Calibri" panose="020F0502020204030204" pitchFamily="34" charset="0"/>
                        </a:rPr>
                        <a:t>22182.75</a:t>
                      </a:r>
                    </a:p>
                  </a:txBody>
                  <a:tcPr marL="6350" marR="6350" marT="6350" marB="0" anchor="b">
                    <a:lnL>
                      <a:noFill/>
                    </a:lnL>
                    <a:lnR>
                      <a:noFill/>
                    </a:lnR>
                    <a:lnT>
                      <a:noFill/>
                    </a:lnT>
                    <a:lnB>
                      <a:noFill/>
                    </a:lnB>
                    <a:solidFill>
                      <a:srgbClr val="FEE783"/>
                    </a:solidFill>
                  </a:tcPr>
                </a:tc>
                <a:extLst>
                  <a:ext uri="{0D108BD9-81ED-4DB2-BD59-A6C34878D82A}">
                    <a16:rowId xmlns:a16="http://schemas.microsoft.com/office/drawing/2014/main" val="2692699388"/>
                  </a:ext>
                </a:extLst>
              </a:tr>
              <a:tr h="24524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Single / not 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22306.5</a:t>
                      </a:r>
                    </a:p>
                  </a:txBody>
                  <a:tcPr marL="6350" marR="6350" marT="6350" marB="0" anchor="b">
                    <a:lnL>
                      <a:noFill/>
                    </a:lnL>
                    <a:lnR>
                      <a:noFill/>
                    </a:lnR>
                    <a:lnT>
                      <a:noFill/>
                    </a:lnT>
                    <a:lnB>
                      <a:noFill/>
                    </a:lnB>
                    <a:solidFill>
                      <a:srgbClr val="FEE783"/>
                    </a:solidFill>
                  </a:tcPr>
                </a:tc>
                <a:tc>
                  <a:txBody>
                    <a:bodyPr/>
                    <a:lstStyle/>
                    <a:p>
                      <a:pPr algn="r" fontAlgn="b"/>
                      <a:r>
                        <a:rPr lang="en-IN" sz="1200" b="1" i="0" u="none" strike="noStrike" dirty="0">
                          <a:solidFill>
                            <a:srgbClr val="000000"/>
                          </a:solidFill>
                          <a:effectLst/>
                          <a:latin typeface="Calibri" panose="020F0502020204030204" pitchFamily="34" charset="0"/>
                        </a:rPr>
                        <a:t>23881.5</a:t>
                      </a:r>
                    </a:p>
                  </a:txBody>
                  <a:tcPr marL="6350" marR="6350" marT="6350" marB="0" anchor="b">
                    <a:lnL>
                      <a:noFill/>
                    </a:lnL>
                    <a:lnR>
                      <a:noFill/>
                    </a:lnR>
                    <a:lnT>
                      <a:noFill/>
                    </a:lnT>
                    <a:lnB>
                      <a:noFill/>
                    </a:lnB>
                    <a:solidFill>
                      <a:srgbClr val="F1E784"/>
                    </a:solidFill>
                  </a:tcPr>
                </a:tc>
                <a:extLst>
                  <a:ext uri="{0D108BD9-81ED-4DB2-BD59-A6C34878D82A}">
                    <a16:rowId xmlns:a16="http://schemas.microsoft.com/office/drawing/2014/main" val="2200664597"/>
                  </a:ext>
                </a:extLst>
              </a:tr>
              <a:tr h="24524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Unknown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33750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827574975"/>
                  </a:ext>
                </a:extLst>
              </a:tr>
              <a:tr h="24524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Widow</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20277</a:t>
                      </a:r>
                    </a:p>
                  </a:txBody>
                  <a:tcPr marL="6350" marR="6350" marT="6350" marB="0" anchor="b">
                    <a:lnL>
                      <a:noFill/>
                    </a:lnL>
                    <a:lnR>
                      <a:noFill/>
                    </a:lnR>
                    <a:lnT>
                      <a:noFill/>
                    </a:lnT>
                    <a:lnB>
                      <a:noFill/>
                    </a:lnB>
                    <a:solidFill>
                      <a:srgbClr val="FEDC81"/>
                    </a:solidFill>
                  </a:tcPr>
                </a:tc>
                <a:tc>
                  <a:txBody>
                    <a:bodyPr/>
                    <a:lstStyle/>
                    <a:p>
                      <a:pPr algn="r" fontAlgn="b"/>
                      <a:r>
                        <a:rPr lang="en-IN" sz="1200" b="1" i="0" u="none" strike="noStrike" dirty="0">
                          <a:solidFill>
                            <a:srgbClr val="000000"/>
                          </a:solidFill>
                          <a:effectLst/>
                          <a:latin typeface="Calibri" panose="020F0502020204030204" pitchFamily="34" charset="0"/>
                        </a:rPr>
                        <a:t>21831.75</a:t>
                      </a:r>
                    </a:p>
                  </a:txBody>
                  <a:tcPr marL="6350" marR="6350" marT="6350" marB="0" anchor="b">
                    <a:lnL>
                      <a:noFill/>
                    </a:lnL>
                    <a:lnR>
                      <a:noFill/>
                    </a:lnR>
                    <a:lnT>
                      <a:noFill/>
                    </a:lnT>
                    <a:lnB>
                      <a:noFill/>
                    </a:lnB>
                    <a:solidFill>
                      <a:srgbClr val="FEE582"/>
                    </a:solidFill>
                  </a:tcPr>
                </a:tc>
                <a:extLst>
                  <a:ext uri="{0D108BD9-81ED-4DB2-BD59-A6C34878D82A}">
                    <a16:rowId xmlns:a16="http://schemas.microsoft.com/office/drawing/2014/main" val="3671624555"/>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1737199310"/>
              </p:ext>
            </p:extLst>
          </p:nvPr>
        </p:nvGraphicFramePr>
        <p:xfrm>
          <a:off x="4867563" y="4147820"/>
          <a:ext cx="3325092" cy="2358230"/>
        </p:xfrm>
        <a:graphic>
          <a:graphicData uri="http://schemas.openxmlformats.org/drawingml/2006/table">
            <a:tbl>
              <a:tblPr/>
              <a:tblGrid>
                <a:gridCol w="427390">
                  <a:extLst>
                    <a:ext uri="{9D8B030D-6E8A-4147-A177-3AD203B41FA5}">
                      <a16:colId xmlns:a16="http://schemas.microsoft.com/office/drawing/2014/main" val="2115539669"/>
                    </a:ext>
                  </a:extLst>
                </a:gridCol>
                <a:gridCol w="1345992">
                  <a:extLst>
                    <a:ext uri="{9D8B030D-6E8A-4147-A177-3AD203B41FA5}">
                      <a16:colId xmlns:a16="http://schemas.microsoft.com/office/drawing/2014/main" val="1854081411"/>
                    </a:ext>
                  </a:extLst>
                </a:gridCol>
                <a:gridCol w="840510">
                  <a:extLst>
                    <a:ext uri="{9D8B030D-6E8A-4147-A177-3AD203B41FA5}">
                      <a16:colId xmlns:a16="http://schemas.microsoft.com/office/drawing/2014/main" val="1294795153"/>
                    </a:ext>
                  </a:extLst>
                </a:gridCol>
                <a:gridCol w="711200">
                  <a:extLst>
                    <a:ext uri="{9D8B030D-6E8A-4147-A177-3AD203B41FA5}">
                      <a16:colId xmlns:a16="http://schemas.microsoft.com/office/drawing/2014/main" val="4091837563"/>
                    </a:ext>
                  </a:extLst>
                </a:gridCol>
              </a:tblGrid>
              <a:tr h="22068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3328651036"/>
                  </a:ext>
                </a:extLst>
              </a:tr>
              <a:tr h="22068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34678323"/>
                  </a:ext>
                </a:extLst>
              </a:tr>
              <a:tr h="220680">
                <a:tc rowSpan="8">
                  <a:txBody>
                    <a:bodyPr/>
                    <a:lstStyle/>
                    <a:p>
                      <a:pPr algn="ctr" fontAlgn="ctr"/>
                      <a:r>
                        <a:rPr lang="en-IN" sz="1200" b="1" i="0" u="none" strike="noStrike" dirty="0">
                          <a:solidFill>
                            <a:srgbClr val="000000"/>
                          </a:solidFill>
                          <a:effectLst/>
                          <a:latin typeface="Calibri" panose="020F0502020204030204" pitchFamily="34" charset="0"/>
                        </a:rPr>
                        <a:t>Income_Type</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Businessman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90000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144317521"/>
                  </a:ext>
                </a:extLst>
              </a:tr>
              <a:tr h="22068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Commercial associate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27688.5</a:t>
                      </a:r>
                    </a:p>
                  </a:txBody>
                  <a:tcPr marL="6350" marR="6350" marT="6350" marB="0" anchor="b">
                    <a:lnL>
                      <a:noFill/>
                    </a:lnL>
                    <a:lnR>
                      <a:noFill/>
                    </a:lnR>
                    <a:lnT>
                      <a:noFill/>
                    </a:lnT>
                    <a:lnB>
                      <a:noFill/>
                    </a:lnB>
                    <a:solidFill>
                      <a:srgbClr val="F8E984"/>
                    </a:solidFill>
                  </a:tcPr>
                </a:tc>
                <a:tc>
                  <a:txBody>
                    <a:bodyPr/>
                    <a:lstStyle/>
                    <a:p>
                      <a:pPr algn="r" fontAlgn="b"/>
                      <a:r>
                        <a:rPr lang="en-IN" sz="1200" b="1" i="0" u="none" strike="noStrike" dirty="0">
                          <a:solidFill>
                            <a:srgbClr val="000000"/>
                          </a:solidFill>
                          <a:effectLst/>
                          <a:latin typeface="Calibri" panose="020F0502020204030204" pitchFamily="34" charset="0"/>
                        </a:rPr>
                        <a:t>26997.75</a:t>
                      </a:r>
                    </a:p>
                  </a:txBody>
                  <a:tcPr marL="6350" marR="6350" marT="6350" marB="0" anchor="b">
                    <a:lnL>
                      <a:noFill/>
                    </a:lnL>
                    <a:lnR>
                      <a:noFill/>
                    </a:lnR>
                    <a:lnT>
                      <a:noFill/>
                    </a:lnT>
                    <a:lnB>
                      <a:noFill/>
                    </a:lnB>
                    <a:solidFill>
                      <a:srgbClr val="FAEA84"/>
                    </a:solidFill>
                  </a:tcPr>
                </a:tc>
                <a:extLst>
                  <a:ext uri="{0D108BD9-81ED-4DB2-BD59-A6C34878D82A}">
                    <a16:rowId xmlns:a16="http://schemas.microsoft.com/office/drawing/2014/main" val="217104853"/>
                  </a:ext>
                </a:extLst>
              </a:tr>
              <a:tr h="22068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Maternity leave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76500</a:t>
                      </a:r>
                    </a:p>
                  </a:txBody>
                  <a:tcPr marL="6350" marR="6350" marT="6350" marB="0" anchor="b">
                    <a:lnL>
                      <a:noFill/>
                    </a:lnL>
                    <a:lnR>
                      <a:noFill/>
                    </a:lnR>
                    <a:lnT>
                      <a:noFill/>
                    </a:lnT>
                    <a:lnB>
                      <a:noFill/>
                    </a:lnB>
                    <a:solidFill>
                      <a:srgbClr val="84C87D"/>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913160075"/>
                  </a:ext>
                </a:extLst>
              </a:tr>
              <a:tr h="22068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Pensioner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21672</a:t>
                      </a:r>
                    </a:p>
                  </a:txBody>
                  <a:tcPr marL="6350" marR="6350" marT="6350" marB="0" anchor="b">
                    <a:lnL>
                      <a:noFill/>
                    </a:lnL>
                    <a:lnR>
                      <a:noFill/>
                    </a:lnR>
                    <a:lnT>
                      <a:noFill/>
                    </a:lnT>
                    <a:lnB>
                      <a:noFill/>
                    </a:lnB>
                    <a:solidFill>
                      <a:srgbClr val="FEDB80"/>
                    </a:solidFill>
                  </a:tcPr>
                </a:tc>
                <a:tc>
                  <a:txBody>
                    <a:bodyPr/>
                    <a:lstStyle/>
                    <a:p>
                      <a:pPr algn="r" fontAlgn="b"/>
                      <a:r>
                        <a:rPr lang="en-IN" sz="1200" b="1" i="0" u="none" strike="noStrike" dirty="0">
                          <a:solidFill>
                            <a:srgbClr val="000000"/>
                          </a:solidFill>
                          <a:effectLst/>
                          <a:latin typeface="Calibri" panose="020F0502020204030204" pitchFamily="34" charset="0"/>
                        </a:rPr>
                        <a:t>22576.5</a:t>
                      </a:r>
                    </a:p>
                  </a:txBody>
                  <a:tcPr marL="6350" marR="6350" marT="6350" marB="0" anchor="b">
                    <a:lnL>
                      <a:noFill/>
                    </a:lnL>
                    <a:lnR>
                      <a:noFill/>
                    </a:lnR>
                    <a:lnT>
                      <a:noFill/>
                    </a:lnT>
                    <a:lnB>
                      <a:noFill/>
                    </a:lnB>
                    <a:solidFill>
                      <a:srgbClr val="FEDF81"/>
                    </a:solidFill>
                  </a:tcPr>
                </a:tc>
                <a:extLst>
                  <a:ext uri="{0D108BD9-81ED-4DB2-BD59-A6C34878D82A}">
                    <a16:rowId xmlns:a16="http://schemas.microsoft.com/office/drawing/2014/main" val="178490189"/>
                  </a:ext>
                </a:extLst>
              </a:tr>
              <a:tr h="22068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State servant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26860.5</a:t>
                      </a:r>
                    </a:p>
                  </a:txBody>
                  <a:tcPr marL="6350" marR="6350" marT="6350" marB="0" anchor="b">
                    <a:lnL>
                      <a:noFill/>
                    </a:lnL>
                    <a:lnR>
                      <a:noFill/>
                    </a:lnR>
                    <a:lnT>
                      <a:noFill/>
                    </a:lnT>
                    <a:lnB>
                      <a:noFill/>
                    </a:lnB>
                    <a:solidFill>
                      <a:srgbClr val="FAEA84"/>
                    </a:solidFill>
                  </a:tcPr>
                </a:tc>
                <a:tc>
                  <a:txBody>
                    <a:bodyPr/>
                    <a:lstStyle/>
                    <a:p>
                      <a:pPr algn="r" fontAlgn="b"/>
                      <a:r>
                        <a:rPr lang="en-IN" sz="1200" b="1" i="0" u="none" strike="noStrike" dirty="0">
                          <a:solidFill>
                            <a:srgbClr val="000000"/>
                          </a:solidFill>
                          <a:effectLst/>
                          <a:latin typeface="Calibri" panose="020F0502020204030204" pitchFamily="34" charset="0"/>
                        </a:rPr>
                        <a:t>26381.25</a:t>
                      </a:r>
                    </a:p>
                  </a:txBody>
                  <a:tcPr marL="6350" marR="6350" marT="6350" marB="0" anchor="b">
                    <a:lnL>
                      <a:noFill/>
                    </a:lnL>
                    <a:lnR>
                      <a:noFill/>
                    </a:lnR>
                    <a:lnT>
                      <a:noFill/>
                    </a:lnT>
                    <a:lnB>
                      <a:noFill/>
                    </a:lnB>
                    <a:solidFill>
                      <a:srgbClr val="FBEA84"/>
                    </a:solidFill>
                  </a:tcPr>
                </a:tc>
                <a:extLst>
                  <a:ext uri="{0D108BD9-81ED-4DB2-BD59-A6C34878D82A}">
                    <a16:rowId xmlns:a16="http://schemas.microsoft.com/office/drawing/2014/main" val="1006180043"/>
                  </a:ext>
                </a:extLst>
              </a:tr>
              <a:tr h="22068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Student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22311</a:t>
                      </a:r>
                    </a:p>
                  </a:txBody>
                  <a:tcPr marL="6350" marR="6350" marT="6350" marB="0" anchor="b">
                    <a:lnL>
                      <a:noFill/>
                    </a:lnL>
                    <a:lnR>
                      <a:noFill/>
                    </a:lnR>
                    <a:lnT>
                      <a:noFill/>
                    </a:lnT>
                    <a:lnB>
                      <a:noFill/>
                    </a:lnB>
                    <a:solidFill>
                      <a:srgbClr val="FEDE81"/>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720094525"/>
                  </a:ext>
                </a:extLst>
              </a:tr>
              <a:tr h="22068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21375</a:t>
                      </a:r>
                    </a:p>
                  </a:txBody>
                  <a:tcPr marL="6350" marR="6350" marT="6350" marB="0" anchor="b">
                    <a:lnL>
                      <a:noFill/>
                    </a:lnL>
                    <a:lnR>
                      <a:noFill/>
                    </a:lnR>
                    <a:lnT>
                      <a:noFill/>
                    </a:lnT>
                    <a:lnB>
                      <a:noFill/>
                    </a:lnB>
                    <a:solidFill>
                      <a:srgbClr val="FED980"/>
                    </a:solidFill>
                  </a:tcPr>
                </a:tc>
                <a:tc>
                  <a:txBody>
                    <a:bodyPr/>
                    <a:lstStyle/>
                    <a:p>
                      <a:pPr algn="r" fontAlgn="b"/>
                      <a:r>
                        <a:rPr lang="en-IN" sz="1200" b="1" i="0" u="none" strike="noStrike" dirty="0">
                          <a:solidFill>
                            <a:srgbClr val="000000"/>
                          </a:solidFill>
                          <a:effectLst/>
                          <a:latin typeface="Calibri" panose="020F0502020204030204" pitchFamily="34" charset="0"/>
                        </a:rPr>
                        <a:t>24599.25</a:t>
                      </a:r>
                    </a:p>
                  </a:txBody>
                  <a:tcPr marL="6350" marR="6350" marT="6350" marB="0" anchor="b">
                    <a:lnL>
                      <a:noFill/>
                    </a:lnL>
                    <a:lnR>
                      <a:noFill/>
                    </a:lnR>
                    <a:lnT>
                      <a:noFill/>
                    </a:lnT>
                    <a:lnB>
                      <a:noFill/>
                    </a:lnB>
                    <a:solidFill>
                      <a:srgbClr val="FEEA83"/>
                    </a:solidFill>
                  </a:tcPr>
                </a:tc>
                <a:extLst>
                  <a:ext uri="{0D108BD9-81ED-4DB2-BD59-A6C34878D82A}">
                    <a16:rowId xmlns:a16="http://schemas.microsoft.com/office/drawing/2014/main" val="3759078675"/>
                  </a:ext>
                </a:extLst>
              </a:tr>
              <a:tr h="22068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Working</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24750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24997.5</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755854606"/>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2605363145"/>
              </p:ext>
            </p:extLst>
          </p:nvPr>
        </p:nvGraphicFramePr>
        <p:xfrm>
          <a:off x="8608290" y="4144015"/>
          <a:ext cx="3011055" cy="2377840"/>
        </p:xfrm>
        <a:graphic>
          <a:graphicData uri="http://schemas.openxmlformats.org/drawingml/2006/table">
            <a:tbl>
              <a:tblPr/>
              <a:tblGrid>
                <a:gridCol w="380344">
                  <a:extLst>
                    <a:ext uri="{9D8B030D-6E8A-4147-A177-3AD203B41FA5}">
                      <a16:colId xmlns:a16="http://schemas.microsoft.com/office/drawing/2014/main" val="4225927442"/>
                    </a:ext>
                  </a:extLst>
                </a:gridCol>
                <a:gridCol w="1309911">
                  <a:extLst>
                    <a:ext uri="{9D8B030D-6E8A-4147-A177-3AD203B41FA5}">
                      <a16:colId xmlns:a16="http://schemas.microsoft.com/office/drawing/2014/main" val="841076673"/>
                    </a:ext>
                  </a:extLst>
                </a:gridCol>
                <a:gridCol w="591128">
                  <a:extLst>
                    <a:ext uri="{9D8B030D-6E8A-4147-A177-3AD203B41FA5}">
                      <a16:colId xmlns:a16="http://schemas.microsoft.com/office/drawing/2014/main" val="3268687285"/>
                    </a:ext>
                  </a:extLst>
                </a:gridCol>
                <a:gridCol w="729672">
                  <a:extLst>
                    <a:ext uri="{9D8B030D-6E8A-4147-A177-3AD203B41FA5}">
                      <a16:colId xmlns:a16="http://schemas.microsoft.com/office/drawing/2014/main" val="2768237230"/>
                    </a:ext>
                  </a:extLst>
                </a:gridCol>
              </a:tblGrid>
              <a:tr h="18699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2624151057"/>
                  </a:ext>
                </a:extLst>
              </a:tr>
              <a:tr h="18699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554611865"/>
                  </a:ext>
                </a:extLst>
              </a:tr>
              <a:tr h="346910">
                <a:tc rowSpan="5">
                  <a:txBody>
                    <a:bodyPr/>
                    <a:lstStyle/>
                    <a:p>
                      <a:pPr algn="ctr" fontAlgn="ctr"/>
                      <a:r>
                        <a:rPr lang="en-IN" sz="1200" b="1" i="0" u="none" strike="noStrike" dirty="0">
                          <a:solidFill>
                            <a:srgbClr val="000000"/>
                          </a:solidFill>
                          <a:effectLst/>
                          <a:latin typeface="Calibri" panose="020F0502020204030204" pitchFamily="34" charset="0"/>
                        </a:rPr>
                        <a:t>Housing_type</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Co-op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22410</a:t>
                      </a:r>
                    </a:p>
                  </a:txBody>
                  <a:tcPr marL="6350" marR="6350" marT="6350" marB="0" anchor="b">
                    <a:lnL>
                      <a:noFill/>
                    </a:lnL>
                    <a:lnR>
                      <a:noFill/>
                    </a:lnR>
                    <a:lnT>
                      <a:noFill/>
                    </a:lnT>
                    <a:lnB>
                      <a:noFill/>
                    </a:lnB>
                    <a:solidFill>
                      <a:srgbClr val="FBAF78"/>
                    </a:solidFill>
                  </a:tcPr>
                </a:tc>
                <a:tc>
                  <a:txBody>
                    <a:bodyPr/>
                    <a:lstStyle/>
                    <a:p>
                      <a:pPr algn="r" fontAlgn="b"/>
                      <a:r>
                        <a:rPr lang="en-IN" sz="1200" b="1" i="0" u="none" strike="noStrike" dirty="0">
                          <a:solidFill>
                            <a:srgbClr val="000000"/>
                          </a:solidFill>
                          <a:effectLst/>
                          <a:latin typeface="Calibri" panose="020F0502020204030204" pitchFamily="34" charset="0"/>
                        </a:rPr>
                        <a:t>20119.5</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842555777"/>
                  </a:ext>
                </a:extLst>
              </a:tr>
              <a:tr h="34691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House /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24997.5</a:t>
                      </a:r>
                    </a:p>
                  </a:txBody>
                  <a:tcPr marL="6350" marR="6350" marT="6350" marB="0" anchor="b">
                    <a:lnL>
                      <a:noFill/>
                    </a:lnL>
                    <a:lnR>
                      <a:noFill/>
                    </a:lnR>
                    <a:lnT>
                      <a:noFill/>
                    </a:lnT>
                    <a:lnB>
                      <a:noFill/>
                    </a:lnB>
                    <a:solidFill>
                      <a:srgbClr val="C0D981"/>
                    </a:solidFill>
                  </a:tcPr>
                </a:tc>
                <a:tc>
                  <a:txBody>
                    <a:bodyPr/>
                    <a:lstStyle/>
                    <a:p>
                      <a:pPr algn="r" fontAlgn="b"/>
                      <a:r>
                        <a:rPr lang="en-IN" sz="1200" b="1" i="0" u="none" strike="noStrike" dirty="0">
                          <a:solidFill>
                            <a:srgbClr val="000000"/>
                          </a:solidFill>
                          <a:effectLst/>
                          <a:latin typeface="Calibri" panose="020F0502020204030204" pitchFamily="34" charset="0"/>
                        </a:rPr>
                        <a:t>25402.5</a:t>
                      </a:r>
                    </a:p>
                  </a:txBody>
                  <a:tcPr marL="6350" marR="6350" marT="6350" marB="0" anchor="b">
                    <a:lnL>
                      <a:noFill/>
                    </a:lnL>
                    <a:lnR>
                      <a:noFill/>
                    </a:lnR>
                    <a:lnT>
                      <a:noFill/>
                    </a:lnT>
                    <a:lnB>
                      <a:noFill/>
                    </a:lnB>
                    <a:solidFill>
                      <a:srgbClr val="99CE7F"/>
                    </a:solidFill>
                  </a:tcPr>
                </a:tc>
                <a:extLst>
                  <a:ext uri="{0D108BD9-81ED-4DB2-BD59-A6C34878D82A}">
                    <a16:rowId xmlns:a16="http://schemas.microsoft.com/office/drawing/2014/main" val="2037092683"/>
                  </a:ext>
                </a:extLst>
              </a:tr>
              <a:tr h="34691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Municipal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25362</a:t>
                      </a:r>
                    </a:p>
                  </a:txBody>
                  <a:tcPr marL="6350" marR="6350" marT="6350" marB="0" anchor="b">
                    <a:lnL>
                      <a:noFill/>
                    </a:lnL>
                    <a:lnR>
                      <a:noFill/>
                    </a:lnR>
                    <a:lnT>
                      <a:noFill/>
                    </a:lnT>
                    <a:lnB>
                      <a:noFill/>
                    </a:lnB>
                    <a:solidFill>
                      <a:srgbClr val="9DCF7F"/>
                    </a:solidFill>
                  </a:tcPr>
                </a:tc>
                <a:tc>
                  <a:txBody>
                    <a:bodyPr/>
                    <a:lstStyle/>
                    <a:p>
                      <a:pPr algn="r" fontAlgn="b"/>
                      <a:r>
                        <a:rPr lang="en-IN" sz="1200" b="1" i="0" u="none" strike="noStrike" dirty="0">
                          <a:solidFill>
                            <a:srgbClr val="000000"/>
                          </a:solidFill>
                          <a:effectLst/>
                          <a:latin typeface="Calibri" panose="020F0502020204030204" pitchFamily="34" charset="0"/>
                        </a:rPr>
                        <a:t>23314.5</a:t>
                      </a:r>
                    </a:p>
                  </a:txBody>
                  <a:tcPr marL="6350" marR="6350" marT="6350" marB="0" anchor="b">
                    <a:lnL>
                      <a:noFill/>
                    </a:lnL>
                    <a:lnR>
                      <a:noFill/>
                    </a:lnR>
                    <a:lnT>
                      <a:noFill/>
                    </a:lnT>
                    <a:lnB>
                      <a:noFill/>
                    </a:lnB>
                    <a:solidFill>
                      <a:srgbClr val="FDCB7D"/>
                    </a:solidFill>
                  </a:tcPr>
                </a:tc>
                <a:extLst>
                  <a:ext uri="{0D108BD9-81ED-4DB2-BD59-A6C34878D82A}">
                    <a16:rowId xmlns:a16="http://schemas.microsoft.com/office/drawing/2014/main" val="2586909153"/>
                  </a:ext>
                </a:extLst>
              </a:tr>
              <a:tr h="18699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Office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24732</a:t>
                      </a:r>
                    </a:p>
                  </a:txBody>
                  <a:tcPr marL="6350" marR="6350" marT="6350" marB="0" anchor="b">
                    <a:lnL>
                      <a:noFill/>
                    </a:lnL>
                    <a:lnR>
                      <a:noFill/>
                    </a:lnR>
                    <a:lnT>
                      <a:noFill/>
                    </a:lnT>
                    <a:lnB>
                      <a:noFill/>
                    </a:lnB>
                    <a:solidFill>
                      <a:srgbClr val="DAE182"/>
                    </a:solidFill>
                  </a:tcPr>
                </a:tc>
                <a:tc>
                  <a:txBody>
                    <a:bodyPr/>
                    <a:lstStyle/>
                    <a:p>
                      <a:pPr algn="r" fontAlgn="b"/>
                      <a:r>
                        <a:rPr lang="en-IN" sz="1200" b="1" i="0" u="none" strike="noStrike" dirty="0">
                          <a:solidFill>
                            <a:srgbClr val="000000"/>
                          </a:solidFill>
                          <a:effectLst/>
                          <a:latin typeface="Calibri" panose="020F0502020204030204" pitchFamily="34" charset="0"/>
                        </a:rPr>
                        <a:t>25965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643668342"/>
                  </a:ext>
                </a:extLst>
              </a:tr>
              <a:tr h="35524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Rented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23946.75</a:t>
                      </a:r>
                    </a:p>
                  </a:txBody>
                  <a:tcPr marL="6350" marR="6350" marT="6350" marB="0" anchor="b">
                    <a:lnL>
                      <a:noFill/>
                    </a:lnL>
                    <a:lnR>
                      <a:noFill/>
                    </a:lnR>
                    <a:lnT>
                      <a:noFill/>
                    </a:lnT>
                    <a:lnB>
                      <a:noFill/>
                    </a:lnB>
                    <a:solidFill>
                      <a:srgbClr val="FEDE81"/>
                    </a:solidFill>
                  </a:tcPr>
                </a:tc>
                <a:tc>
                  <a:txBody>
                    <a:bodyPr/>
                    <a:lstStyle/>
                    <a:p>
                      <a:pPr algn="r" fontAlgn="b"/>
                      <a:r>
                        <a:rPr lang="en-IN" sz="1200" b="1" i="0" u="none" strike="noStrike" dirty="0">
                          <a:solidFill>
                            <a:srgbClr val="000000"/>
                          </a:solidFill>
                          <a:effectLst/>
                          <a:latin typeface="Calibri" panose="020F0502020204030204" pitchFamily="34" charset="0"/>
                        </a:rPr>
                        <a:t>25537.5</a:t>
                      </a:r>
                    </a:p>
                  </a:txBody>
                  <a:tcPr marL="6350" marR="6350" marT="6350" marB="0" anchor="b">
                    <a:lnL>
                      <a:noFill/>
                    </a:lnL>
                    <a:lnR>
                      <a:noFill/>
                    </a:lnR>
                    <a:lnT>
                      <a:noFill/>
                    </a:lnT>
                    <a:lnB>
                      <a:noFill/>
                    </a:lnB>
                    <a:solidFill>
                      <a:srgbClr val="8DCA7E"/>
                    </a:solidFill>
                  </a:tcPr>
                </a:tc>
                <a:extLst>
                  <a:ext uri="{0D108BD9-81ED-4DB2-BD59-A6C34878D82A}">
                    <a16:rowId xmlns:a16="http://schemas.microsoft.com/office/drawing/2014/main" val="1783434309"/>
                  </a:ext>
                </a:extLst>
              </a:tr>
              <a:tr h="35524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With parents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22565.25</a:t>
                      </a:r>
                    </a:p>
                  </a:txBody>
                  <a:tcPr marL="6350" marR="6350" marT="6350" marB="0" anchor="b">
                    <a:lnL>
                      <a:noFill/>
                    </a:lnL>
                    <a:lnR>
                      <a:noFill/>
                    </a:lnR>
                    <a:lnT>
                      <a:noFill/>
                    </a:lnT>
                    <a:lnB>
                      <a:noFill/>
                    </a:lnB>
                    <a:solidFill>
                      <a:srgbClr val="FCB479"/>
                    </a:solidFill>
                  </a:tcPr>
                </a:tc>
                <a:tc>
                  <a:txBody>
                    <a:bodyPr/>
                    <a:lstStyle/>
                    <a:p>
                      <a:pPr algn="r" fontAlgn="b"/>
                      <a:r>
                        <a:rPr lang="en-IN" sz="1200" b="1" i="0" u="none" strike="noStrike" dirty="0">
                          <a:solidFill>
                            <a:srgbClr val="000000"/>
                          </a:solidFill>
                          <a:effectLst/>
                          <a:latin typeface="Calibri" panose="020F0502020204030204" pitchFamily="34" charset="0"/>
                        </a:rPr>
                        <a:t>23643</a:t>
                      </a:r>
                    </a:p>
                  </a:txBody>
                  <a:tcPr marL="6350" marR="6350" marT="6350" marB="0" anchor="b">
                    <a:lnL>
                      <a:noFill/>
                    </a:lnL>
                    <a:lnR>
                      <a:noFill/>
                    </a:lnR>
                    <a:lnT>
                      <a:noFill/>
                    </a:lnT>
                    <a:lnB>
                      <a:noFill/>
                    </a:lnB>
                    <a:solidFill>
                      <a:srgbClr val="FDD57F"/>
                    </a:solidFill>
                  </a:tcPr>
                </a:tc>
                <a:extLst>
                  <a:ext uri="{0D108BD9-81ED-4DB2-BD59-A6C34878D82A}">
                    <a16:rowId xmlns:a16="http://schemas.microsoft.com/office/drawing/2014/main" val="3418759871"/>
                  </a:ext>
                </a:extLst>
              </a:tr>
            </a:tbl>
          </a:graphicData>
        </a:graphic>
      </p:graphicFrame>
    </p:spTree>
    <p:extLst>
      <p:ext uri="{BB962C8B-B14F-4D97-AF65-F5344CB8AC3E}">
        <p14:creationId xmlns:p14="http://schemas.microsoft.com/office/powerpoint/2010/main" val="85834635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Table 2"/>
          <p:cNvGraphicFramePr>
            <a:graphicFrameLocks noGrp="1"/>
          </p:cNvGraphicFramePr>
          <p:nvPr>
            <p:extLst>
              <p:ext uri="{D42A27DB-BD31-4B8C-83A1-F6EECF244321}">
                <p14:modId xmlns:p14="http://schemas.microsoft.com/office/powerpoint/2010/main" val="2717560958"/>
              </p:ext>
            </p:extLst>
          </p:nvPr>
        </p:nvGraphicFramePr>
        <p:xfrm>
          <a:off x="1505529" y="418797"/>
          <a:ext cx="8931562" cy="2505710"/>
        </p:xfrm>
        <a:graphic>
          <a:graphicData uri="http://schemas.openxmlformats.org/drawingml/2006/table">
            <a:tbl>
              <a:tblPr/>
              <a:tblGrid>
                <a:gridCol w="1838035">
                  <a:extLst>
                    <a:ext uri="{9D8B030D-6E8A-4147-A177-3AD203B41FA5}">
                      <a16:colId xmlns:a16="http://schemas.microsoft.com/office/drawing/2014/main" val="478175999"/>
                    </a:ext>
                  </a:extLst>
                </a:gridCol>
                <a:gridCol w="951345">
                  <a:extLst>
                    <a:ext uri="{9D8B030D-6E8A-4147-A177-3AD203B41FA5}">
                      <a16:colId xmlns:a16="http://schemas.microsoft.com/office/drawing/2014/main" val="2849683762"/>
                    </a:ext>
                  </a:extLst>
                </a:gridCol>
                <a:gridCol w="1055734">
                  <a:extLst>
                    <a:ext uri="{9D8B030D-6E8A-4147-A177-3AD203B41FA5}">
                      <a16:colId xmlns:a16="http://schemas.microsoft.com/office/drawing/2014/main" val="874506212"/>
                    </a:ext>
                  </a:extLst>
                </a:gridCol>
                <a:gridCol w="968847">
                  <a:extLst>
                    <a:ext uri="{9D8B030D-6E8A-4147-A177-3AD203B41FA5}">
                      <a16:colId xmlns:a16="http://schemas.microsoft.com/office/drawing/2014/main" val="755544777"/>
                    </a:ext>
                  </a:extLst>
                </a:gridCol>
                <a:gridCol w="1695483">
                  <a:extLst>
                    <a:ext uri="{9D8B030D-6E8A-4147-A177-3AD203B41FA5}">
                      <a16:colId xmlns:a16="http://schemas.microsoft.com/office/drawing/2014/main" val="3293079703"/>
                    </a:ext>
                  </a:extLst>
                </a:gridCol>
                <a:gridCol w="1130321">
                  <a:extLst>
                    <a:ext uri="{9D8B030D-6E8A-4147-A177-3AD203B41FA5}">
                      <a16:colId xmlns:a16="http://schemas.microsoft.com/office/drawing/2014/main" val="1164168345"/>
                    </a:ext>
                  </a:extLst>
                </a:gridCol>
                <a:gridCol w="1291797">
                  <a:extLst>
                    <a:ext uri="{9D8B030D-6E8A-4147-A177-3AD203B41FA5}">
                      <a16:colId xmlns:a16="http://schemas.microsoft.com/office/drawing/2014/main" val="4028577364"/>
                    </a:ext>
                  </a:extLst>
                </a:gridCol>
              </a:tblGrid>
              <a:tr h="234950">
                <a:tc gridSpan="3">
                  <a:txBody>
                    <a:bodyPr/>
                    <a:lstStyle/>
                    <a:p>
                      <a:pPr algn="ctr" fontAlgn="b"/>
                      <a:r>
                        <a:rPr lang="en-IN" sz="1200" b="1" i="0" u="none" strike="noStrike" dirty="0">
                          <a:solidFill>
                            <a:srgbClr val="000000"/>
                          </a:solidFill>
                          <a:effectLst/>
                          <a:latin typeface="Calibri" panose="020F0502020204030204" pitchFamily="34" charset="0"/>
                        </a:rPr>
                        <a:t>Age in Years</a:t>
                      </a:r>
                    </a:p>
                  </a:txBody>
                  <a:tcPr marL="6350" marR="6350" marT="6350" marB="0" anchor="b">
                    <a:lnL>
                      <a:noFill/>
                    </a:lnL>
                    <a:lnR>
                      <a:noFill/>
                    </a:lnR>
                    <a:lnT>
                      <a:noFill/>
                    </a:lnT>
                    <a:lnB>
                      <a:noFill/>
                    </a:lnB>
                    <a:solidFill>
                      <a:srgbClr val="BDD7EE"/>
                    </a:solidFill>
                  </a:tcPr>
                </a:tc>
                <a:tc hMerge="1">
                  <a:txBody>
                    <a:bodyPr/>
                    <a:lstStyle/>
                    <a:p>
                      <a:endParaRPr lang="en-IN"/>
                    </a:p>
                  </a:txBody>
                  <a:tcPr/>
                </a:tc>
                <a:tc hMerge="1">
                  <a:txBody>
                    <a:bodyPr/>
                    <a:lstStyle/>
                    <a:p>
                      <a:endParaRPr lang="en-IN"/>
                    </a:p>
                  </a:txBody>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3">
                  <a:txBody>
                    <a:bodyPr/>
                    <a:lstStyle/>
                    <a:p>
                      <a:pPr algn="ctr" fontAlgn="b"/>
                      <a:r>
                        <a:rPr lang="en-IN" sz="1200" b="1" i="0" u="none" strike="noStrike" dirty="0">
                          <a:solidFill>
                            <a:srgbClr val="000000"/>
                          </a:solidFill>
                          <a:effectLst/>
                          <a:latin typeface="Calibri" panose="020F0502020204030204" pitchFamily="34" charset="0"/>
                        </a:rPr>
                        <a:t>Employment Years</a:t>
                      </a:r>
                    </a:p>
                  </a:txBody>
                  <a:tcPr marL="6350" marR="6350" marT="6350" marB="0" anchor="b">
                    <a:lnL>
                      <a:noFill/>
                    </a:lnL>
                    <a:lnR>
                      <a:noFill/>
                    </a:lnR>
                    <a:lnT>
                      <a:noFill/>
                    </a:lnT>
                    <a:lnB>
                      <a:noFill/>
                    </a:lnB>
                    <a:solidFill>
                      <a:srgbClr val="BDD7EE"/>
                    </a:solidFill>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563654034"/>
                  </a:ext>
                </a:extLst>
              </a:tr>
              <a:tr h="184150">
                <a:tc>
                  <a:txBody>
                    <a:bodyPr/>
                    <a:lstStyle/>
                    <a:p>
                      <a:pPr algn="l" fontAlgn="b"/>
                      <a:r>
                        <a:rPr lang="en-IN" sz="1200" b="1" i="0" u="none" strike="noStrike" dirty="0">
                          <a:solidFill>
                            <a:srgbClr val="000000"/>
                          </a:solidFill>
                          <a:effectLst/>
                          <a:latin typeface="Calibri" panose="020F0502020204030204" pitchFamily="34" charset="0"/>
                        </a:rPr>
                        <a:t>Average of AMT_ANNUITY</a:t>
                      </a:r>
                    </a:p>
                  </a:txBody>
                  <a:tcPr marL="6350" marR="6350" marT="6350" marB="0" anchor="b">
                    <a:lnL>
                      <a:noFill/>
                    </a:lnL>
                    <a:lnR>
                      <a:noFill/>
                    </a:lnR>
                    <a:lnT>
                      <a:noFill/>
                    </a:lnT>
                    <a:lnB>
                      <a:noFill/>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Column Labels</a:t>
                      </a: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Average of AMT_ANNUITY</a:t>
                      </a:r>
                    </a:p>
                  </a:txBody>
                  <a:tcPr marL="6350" marR="6350" marT="6350" marB="0" anchor="b">
                    <a:lnL>
                      <a:noFill/>
                    </a:lnL>
                    <a:lnR>
                      <a:noFill/>
                    </a:lnR>
                    <a:lnT>
                      <a:noFill/>
                    </a:lnT>
                    <a:lnB>
                      <a:noFill/>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Column Labels</a:t>
                      </a: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solidFill>
                      <a:srgbClr val="DDEBF7"/>
                    </a:solidFill>
                  </a:tcPr>
                </a:tc>
                <a:extLst>
                  <a:ext uri="{0D108BD9-81ED-4DB2-BD59-A6C34878D82A}">
                    <a16:rowId xmlns:a16="http://schemas.microsoft.com/office/drawing/2014/main" val="3723916417"/>
                  </a:ext>
                </a:extLst>
              </a:tr>
              <a:tr h="184150">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2353426929"/>
                  </a:ext>
                </a:extLst>
              </a:tr>
              <a:tr h="184150">
                <a:tc>
                  <a:txBody>
                    <a:bodyPr/>
                    <a:lstStyle/>
                    <a:p>
                      <a:pPr algn="l" fontAlgn="b"/>
                      <a:r>
                        <a:rPr lang="en-IN" sz="1200" b="1" i="0" u="none" strike="noStrike" dirty="0">
                          <a:solidFill>
                            <a:srgbClr val="000000"/>
                          </a:solidFill>
                          <a:effectLst/>
                          <a:latin typeface="Calibri" panose="020F0502020204030204" pitchFamily="34" charset="0"/>
                        </a:rPr>
                        <a:t>21-26</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21799</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BA576"/>
                    </a:solidFill>
                  </a:tcPr>
                </a:tc>
                <a:tc>
                  <a:txBody>
                    <a:bodyPr/>
                    <a:lstStyle/>
                    <a:p>
                      <a:pPr algn="r" fontAlgn="b"/>
                      <a:r>
                        <a:rPr lang="en-IN" sz="1200" b="1" i="0" u="none" strike="noStrike" dirty="0">
                          <a:solidFill>
                            <a:srgbClr val="000000"/>
                          </a:solidFill>
                          <a:effectLst/>
                          <a:latin typeface="Calibri" panose="020F0502020204030204" pitchFamily="34" charset="0"/>
                        </a:rPr>
                        <a:t>23607</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CC07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0-5</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26039</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ED980"/>
                    </a:solidFill>
                  </a:tcPr>
                </a:tc>
                <a:tc>
                  <a:txBody>
                    <a:bodyPr/>
                    <a:lstStyle/>
                    <a:p>
                      <a:pPr algn="r" fontAlgn="b"/>
                      <a:r>
                        <a:rPr lang="en-IN" sz="1200" b="1" i="0" u="none" strike="noStrike" dirty="0">
                          <a:solidFill>
                            <a:srgbClr val="000000"/>
                          </a:solidFill>
                          <a:effectLst/>
                          <a:latin typeface="Calibri" panose="020F0502020204030204" pitchFamily="34" charset="0"/>
                        </a:rPr>
                        <a:t>25904</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ED880"/>
                    </a:solidFill>
                  </a:tcPr>
                </a:tc>
                <a:extLst>
                  <a:ext uri="{0D108BD9-81ED-4DB2-BD59-A6C34878D82A}">
                    <a16:rowId xmlns:a16="http://schemas.microsoft.com/office/drawing/2014/main" val="4039092700"/>
                  </a:ext>
                </a:extLst>
              </a:tr>
              <a:tr h="184150">
                <a:tc>
                  <a:txBody>
                    <a:bodyPr/>
                    <a:lstStyle/>
                    <a:p>
                      <a:pPr algn="l" fontAlgn="b"/>
                      <a:r>
                        <a:rPr lang="en-IN" sz="1200" b="1" i="0" u="none" strike="noStrike" dirty="0">
                          <a:solidFill>
                            <a:srgbClr val="000000"/>
                          </a:solidFill>
                          <a:effectLst/>
                          <a:latin typeface="Calibri" panose="020F0502020204030204" pitchFamily="34" charset="0"/>
                        </a:rPr>
                        <a:t>26-31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26230</a:t>
                      </a:r>
                    </a:p>
                  </a:txBody>
                  <a:tcPr marL="6350" marR="6350" marT="6350" marB="0" anchor="b">
                    <a:lnL>
                      <a:noFill/>
                    </a:lnL>
                    <a:lnR>
                      <a:noFill/>
                    </a:lnR>
                    <a:lnT>
                      <a:noFill/>
                    </a:lnT>
                    <a:lnB>
                      <a:noFill/>
                    </a:lnB>
                    <a:solidFill>
                      <a:srgbClr val="FEE683"/>
                    </a:solidFill>
                  </a:tcPr>
                </a:tc>
                <a:tc>
                  <a:txBody>
                    <a:bodyPr/>
                    <a:lstStyle/>
                    <a:p>
                      <a:pPr algn="r" fontAlgn="b"/>
                      <a:r>
                        <a:rPr lang="en-IN" sz="1200" b="1" i="0" u="none" strike="noStrike" dirty="0">
                          <a:solidFill>
                            <a:srgbClr val="000000"/>
                          </a:solidFill>
                          <a:effectLst/>
                          <a:latin typeface="Calibri" panose="020F0502020204030204" pitchFamily="34" charset="0"/>
                        </a:rPr>
                        <a:t>26278</a:t>
                      </a:r>
                    </a:p>
                  </a:txBody>
                  <a:tcPr marL="6350" marR="6350" marT="6350" marB="0" anchor="b">
                    <a:lnL>
                      <a:noFill/>
                    </a:lnL>
                    <a:lnR>
                      <a:noFill/>
                    </a:lnR>
                    <a:lnT>
                      <a:noFill/>
                    </a:lnT>
                    <a:lnB>
                      <a:noFill/>
                    </a:lnB>
                    <a:solidFill>
                      <a:srgbClr val="FEE7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5-10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28670</a:t>
                      </a:r>
                    </a:p>
                  </a:txBody>
                  <a:tcPr marL="6350" marR="6350" marT="6350" marB="0" anchor="b">
                    <a:lnL>
                      <a:noFill/>
                    </a:lnL>
                    <a:lnR>
                      <a:noFill/>
                    </a:lnR>
                    <a:lnT>
                      <a:noFill/>
                    </a:lnT>
                    <a:lnB>
                      <a:noFill/>
                    </a:lnB>
                    <a:solidFill>
                      <a:srgbClr val="EAE583"/>
                    </a:solidFill>
                  </a:tcPr>
                </a:tc>
                <a:tc>
                  <a:txBody>
                    <a:bodyPr/>
                    <a:lstStyle/>
                    <a:p>
                      <a:pPr algn="r" fontAlgn="b"/>
                      <a:r>
                        <a:rPr lang="en-IN" sz="1200" b="1" i="0" u="none" strike="noStrike" dirty="0">
                          <a:solidFill>
                            <a:srgbClr val="000000"/>
                          </a:solidFill>
                          <a:effectLst/>
                          <a:latin typeface="Calibri" panose="020F0502020204030204" pitchFamily="34" charset="0"/>
                        </a:rPr>
                        <a:t>27312</a:t>
                      </a:r>
                    </a:p>
                  </a:txBody>
                  <a:tcPr marL="6350" marR="6350" marT="6350" marB="0" anchor="b">
                    <a:lnL>
                      <a:noFill/>
                    </a:lnL>
                    <a:lnR>
                      <a:noFill/>
                    </a:lnR>
                    <a:lnT>
                      <a:noFill/>
                    </a:lnT>
                    <a:lnB>
                      <a:noFill/>
                    </a:lnB>
                    <a:solidFill>
                      <a:srgbClr val="FEE482"/>
                    </a:solidFill>
                  </a:tcPr>
                </a:tc>
                <a:extLst>
                  <a:ext uri="{0D108BD9-81ED-4DB2-BD59-A6C34878D82A}">
                    <a16:rowId xmlns:a16="http://schemas.microsoft.com/office/drawing/2014/main" val="1939675161"/>
                  </a:ext>
                </a:extLst>
              </a:tr>
              <a:tr h="184150">
                <a:tc>
                  <a:txBody>
                    <a:bodyPr/>
                    <a:lstStyle/>
                    <a:p>
                      <a:pPr algn="l" fontAlgn="b"/>
                      <a:r>
                        <a:rPr lang="en-IN" sz="1200" b="1" i="0" u="none" strike="noStrike" dirty="0">
                          <a:solidFill>
                            <a:srgbClr val="000000"/>
                          </a:solidFill>
                          <a:effectLst/>
                          <a:latin typeface="Calibri" panose="020F0502020204030204" pitchFamily="34" charset="0"/>
                        </a:rPr>
                        <a:t>31-36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27877</a:t>
                      </a:r>
                    </a:p>
                  </a:txBody>
                  <a:tcPr marL="6350" marR="6350" marT="6350" marB="0" anchor="b">
                    <a:lnL>
                      <a:noFill/>
                    </a:lnL>
                    <a:lnR>
                      <a:noFill/>
                    </a:lnR>
                    <a:lnT>
                      <a:noFill/>
                    </a:lnT>
                    <a:lnB>
                      <a:noFill/>
                    </a:lnB>
                    <a:solidFill>
                      <a:srgbClr val="ACD380"/>
                    </a:solidFill>
                  </a:tcPr>
                </a:tc>
                <a:tc>
                  <a:txBody>
                    <a:bodyPr/>
                    <a:lstStyle/>
                    <a:p>
                      <a:pPr algn="r" fontAlgn="b"/>
                      <a:r>
                        <a:rPr lang="en-IN" sz="1200" b="1" i="0" u="none" strike="noStrike" dirty="0">
                          <a:solidFill>
                            <a:srgbClr val="000000"/>
                          </a:solidFill>
                          <a:effectLst/>
                          <a:latin typeface="Calibri" panose="020F0502020204030204" pitchFamily="34" charset="0"/>
                        </a:rPr>
                        <a:t>26258</a:t>
                      </a:r>
                    </a:p>
                  </a:txBody>
                  <a:tcPr marL="6350" marR="6350" marT="6350" marB="0" anchor="b">
                    <a:lnL>
                      <a:noFill/>
                    </a:lnL>
                    <a:lnR>
                      <a:noFill/>
                    </a:lnR>
                    <a:lnT>
                      <a:noFill/>
                    </a:lnT>
                    <a:lnB>
                      <a:noFill/>
                    </a:lnB>
                    <a:solidFill>
                      <a:srgbClr val="FEE7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10-15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29105</a:t>
                      </a:r>
                    </a:p>
                  </a:txBody>
                  <a:tcPr marL="6350" marR="6350" marT="6350" marB="0" anchor="b">
                    <a:lnL>
                      <a:noFill/>
                    </a:lnL>
                    <a:lnR>
                      <a:noFill/>
                    </a:lnR>
                    <a:lnT>
                      <a:noFill/>
                    </a:lnT>
                    <a:lnB>
                      <a:noFill/>
                    </a:lnB>
                    <a:solidFill>
                      <a:srgbClr val="D9E082"/>
                    </a:solidFill>
                  </a:tcPr>
                </a:tc>
                <a:tc>
                  <a:txBody>
                    <a:bodyPr/>
                    <a:lstStyle/>
                    <a:p>
                      <a:pPr algn="r" fontAlgn="b"/>
                      <a:r>
                        <a:rPr lang="en-IN" sz="1200" b="1" i="0" u="none" strike="noStrike" dirty="0">
                          <a:solidFill>
                            <a:srgbClr val="000000"/>
                          </a:solidFill>
                          <a:effectLst/>
                          <a:latin typeface="Calibri" panose="020F0502020204030204" pitchFamily="34" charset="0"/>
                        </a:rPr>
                        <a:t>29539</a:t>
                      </a:r>
                    </a:p>
                  </a:txBody>
                  <a:tcPr marL="6350" marR="6350" marT="6350" marB="0" anchor="b">
                    <a:lnL>
                      <a:noFill/>
                    </a:lnL>
                    <a:lnR>
                      <a:noFill/>
                    </a:lnR>
                    <a:lnT>
                      <a:noFill/>
                    </a:lnT>
                    <a:lnB>
                      <a:noFill/>
                    </a:lnB>
                    <a:solidFill>
                      <a:srgbClr val="C8DB81"/>
                    </a:solidFill>
                  </a:tcPr>
                </a:tc>
                <a:extLst>
                  <a:ext uri="{0D108BD9-81ED-4DB2-BD59-A6C34878D82A}">
                    <a16:rowId xmlns:a16="http://schemas.microsoft.com/office/drawing/2014/main" val="4253801693"/>
                  </a:ext>
                </a:extLst>
              </a:tr>
              <a:tr h="184150">
                <a:tc>
                  <a:txBody>
                    <a:bodyPr/>
                    <a:lstStyle/>
                    <a:p>
                      <a:pPr algn="l" fontAlgn="b"/>
                      <a:r>
                        <a:rPr lang="en-IN" sz="1200" b="1" i="0" u="none" strike="noStrike" dirty="0">
                          <a:solidFill>
                            <a:srgbClr val="000000"/>
                          </a:solidFill>
                          <a:effectLst/>
                          <a:latin typeface="Calibri" panose="020F0502020204030204" pitchFamily="34" charset="0"/>
                        </a:rPr>
                        <a:t>36-41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28381</a:t>
                      </a:r>
                    </a:p>
                  </a:txBody>
                  <a:tcPr marL="6350" marR="6350" marT="6350" marB="0" anchor="b">
                    <a:lnL>
                      <a:noFill/>
                    </a:lnL>
                    <a:lnR>
                      <a:noFill/>
                    </a:lnR>
                    <a:lnT>
                      <a:noFill/>
                    </a:lnT>
                    <a:lnB>
                      <a:noFill/>
                    </a:lnB>
                    <a:solidFill>
                      <a:srgbClr val="8DCA7E"/>
                    </a:solidFill>
                  </a:tcPr>
                </a:tc>
                <a:tc>
                  <a:txBody>
                    <a:bodyPr/>
                    <a:lstStyle/>
                    <a:p>
                      <a:pPr algn="r" fontAlgn="b"/>
                      <a:r>
                        <a:rPr lang="en-IN" sz="1200" b="1" i="0" u="none" strike="noStrike" dirty="0">
                          <a:solidFill>
                            <a:srgbClr val="000000"/>
                          </a:solidFill>
                          <a:effectLst/>
                          <a:latin typeface="Calibri" panose="020F0502020204030204" pitchFamily="34" charset="0"/>
                        </a:rPr>
                        <a:t>27301</a:t>
                      </a:r>
                    </a:p>
                  </a:txBody>
                  <a:tcPr marL="6350" marR="6350" marT="6350" marB="0" anchor="b">
                    <a:lnL>
                      <a:noFill/>
                    </a:lnL>
                    <a:lnR>
                      <a:noFill/>
                    </a:lnR>
                    <a:lnT>
                      <a:noFill/>
                    </a:lnT>
                    <a:lnB>
                      <a:noFill/>
                    </a:lnB>
                    <a:solidFill>
                      <a:srgbClr val="D0DE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15-20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29646</a:t>
                      </a:r>
                    </a:p>
                  </a:txBody>
                  <a:tcPr marL="6350" marR="6350" marT="6350" marB="0" anchor="b">
                    <a:lnL>
                      <a:noFill/>
                    </a:lnL>
                    <a:lnR>
                      <a:noFill/>
                    </a:lnR>
                    <a:lnT>
                      <a:noFill/>
                    </a:lnT>
                    <a:lnB>
                      <a:noFill/>
                    </a:lnB>
                    <a:solidFill>
                      <a:srgbClr val="C4DA81"/>
                    </a:solidFill>
                  </a:tcPr>
                </a:tc>
                <a:tc>
                  <a:txBody>
                    <a:bodyPr/>
                    <a:lstStyle/>
                    <a:p>
                      <a:pPr algn="r" fontAlgn="b"/>
                      <a:r>
                        <a:rPr lang="en-IN" sz="1200" b="1" i="0" u="none" strike="noStrike" dirty="0">
                          <a:solidFill>
                            <a:srgbClr val="000000"/>
                          </a:solidFill>
                          <a:effectLst/>
                          <a:latin typeface="Calibri" panose="020F0502020204030204" pitchFamily="34" charset="0"/>
                        </a:rPr>
                        <a:t>29940</a:t>
                      </a:r>
                    </a:p>
                  </a:txBody>
                  <a:tcPr marL="6350" marR="6350" marT="6350" marB="0" anchor="b">
                    <a:lnL>
                      <a:noFill/>
                    </a:lnL>
                    <a:lnR>
                      <a:noFill/>
                    </a:lnR>
                    <a:lnT>
                      <a:noFill/>
                    </a:lnT>
                    <a:lnB>
                      <a:noFill/>
                    </a:lnB>
                    <a:solidFill>
                      <a:srgbClr val="B8D780"/>
                    </a:solidFill>
                  </a:tcPr>
                </a:tc>
                <a:extLst>
                  <a:ext uri="{0D108BD9-81ED-4DB2-BD59-A6C34878D82A}">
                    <a16:rowId xmlns:a16="http://schemas.microsoft.com/office/drawing/2014/main" val="1749397400"/>
                  </a:ext>
                </a:extLst>
              </a:tr>
              <a:tr h="184150">
                <a:tc>
                  <a:txBody>
                    <a:bodyPr/>
                    <a:lstStyle/>
                    <a:p>
                      <a:pPr algn="l" fontAlgn="b"/>
                      <a:r>
                        <a:rPr lang="en-IN" sz="1200" b="1" i="0" u="none" strike="noStrike" dirty="0">
                          <a:solidFill>
                            <a:srgbClr val="000000"/>
                          </a:solidFill>
                          <a:effectLst/>
                          <a:latin typeface="Calibri" panose="020F0502020204030204" pitchFamily="34" charset="0"/>
                        </a:rPr>
                        <a:t>41-46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29054</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28387</a:t>
                      </a:r>
                    </a:p>
                  </a:txBody>
                  <a:tcPr marL="6350" marR="6350" marT="6350" marB="0" anchor="b">
                    <a:lnL>
                      <a:noFill/>
                    </a:lnL>
                    <a:lnR>
                      <a:noFill/>
                    </a:lnR>
                    <a:lnT>
                      <a:noFill/>
                    </a:lnT>
                    <a:lnB>
                      <a:noFill/>
                    </a:lnB>
                    <a:solidFill>
                      <a:srgbClr val="8DCA7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20-25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29446</a:t>
                      </a:r>
                    </a:p>
                  </a:txBody>
                  <a:tcPr marL="6350" marR="6350" marT="6350" marB="0" anchor="b">
                    <a:lnL>
                      <a:noFill/>
                    </a:lnL>
                    <a:lnR>
                      <a:noFill/>
                    </a:lnR>
                    <a:lnT>
                      <a:noFill/>
                    </a:lnT>
                    <a:lnB>
                      <a:noFill/>
                    </a:lnB>
                    <a:solidFill>
                      <a:srgbClr val="CCDD82"/>
                    </a:solidFill>
                  </a:tcPr>
                </a:tc>
                <a:tc>
                  <a:txBody>
                    <a:bodyPr/>
                    <a:lstStyle/>
                    <a:p>
                      <a:pPr algn="r" fontAlgn="b"/>
                      <a:r>
                        <a:rPr lang="en-IN" sz="1200" b="1" i="0" u="none" strike="noStrike" dirty="0">
                          <a:solidFill>
                            <a:srgbClr val="000000"/>
                          </a:solidFill>
                          <a:effectLst/>
                          <a:latin typeface="Calibri" panose="020F0502020204030204" pitchFamily="34" charset="0"/>
                        </a:rPr>
                        <a:t>27610</a:t>
                      </a:r>
                    </a:p>
                  </a:txBody>
                  <a:tcPr marL="6350" marR="6350" marT="6350" marB="0" anchor="b">
                    <a:lnL>
                      <a:noFill/>
                    </a:lnL>
                    <a:lnR>
                      <a:noFill/>
                    </a:lnR>
                    <a:lnT>
                      <a:noFill/>
                    </a:lnT>
                    <a:lnB>
                      <a:noFill/>
                    </a:lnB>
                    <a:solidFill>
                      <a:srgbClr val="FEE683"/>
                    </a:solidFill>
                  </a:tcPr>
                </a:tc>
                <a:extLst>
                  <a:ext uri="{0D108BD9-81ED-4DB2-BD59-A6C34878D82A}">
                    <a16:rowId xmlns:a16="http://schemas.microsoft.com/office/drawing/2014/main" val="3018307677"/>
                  </a:ext>
                </a:extLst>
              </a:tr>
              <a:tr h="184150">
                <a:tc>
                  <a:txBody>
                    <a:bodyPr/>
                    <a:lstStyle/>
                    <a:p>
                      <a:pPr algn="l" fontAlgn="b"/>
                      <a:r>
                        <a:rPr lang="en-IN" sz="1200" b="1" i="0" u="none" strike="noStrike" dirty="0">
                          <a:solidFill>
                            <a:srgbClr val="000000"/>
                          </a:solidFill>
                          <a:effectLst/>
                          <a:latin typeface="Calibri" panose="020F0502020204030204" pitchFamily="34" charset="0"/>
                        </a:rPr>
                        <a:t>46-51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28882</a:t>
                      </a:r>
                    </a:p>
                  </a:txBody>
                  <a:tcPr marL="6350" marR="6350" marT="6350" marB="0" anchor="b">
                    <a:lnL>
                      <a:noFill/>
                    </a:lnL>
                    <a:lnR>
                      <a:noFill/>
                    </a:lnR>
                    <a:lnT>
                      <a:noFill/>
                    </a:lnT>
                    <a:lnB>
                      <a:noFill/>
                    </a:lnB>
                    <a:solidFill>
                      <a:srgbClr val="6EC27C"/>
                    </a:solidFill>
                  </a:tcPr>
                </a:tc>
                <a:tc>
                  <a:txBody>
                    <a:bodyPr/>
                    <a:lstStyle/>
                    <a:p>
                      <a:pPr algn="r" fontAlgn="b"/>
                      <a:r>
                        <a:rPr lang="en-IN" sz="1200" b="1" i="0" u="none" strike="noStrike" dirty="0">
                          <a:solidFill>
                            <a:srgbClr val="000000"/>
                          </a:solidFill>
                          <a:effectLst/>
                          <a:latin typeface="Calibri" panose="020F0502020204030204" pitchFamily="34" charset="0"/>
                        </a:rPr>
                        <a:t>26876</a:t>
                      </a:r>
                    </a:p>
                  </a:txBody>
                  <a:tcPr marL="6350" marR="6350" marT="6350" marB="0" anchor="b">
                    <a:lnL>
                      <a:noFill/>
                    </a:lnL>
                    <a:lnR>
                      <a:noFill/>
                    </a:lnR>
                    <a:lnT>
                      <a:noFill/>
                    </a:lnT>
                    <a:lnB>
                      <a:noFill/>
                    </a:lnB>
                    <a:solidFill>
                      <a:srgbClr val="EAE5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25-30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27012</a:t>
                      </a:r>
                    </a:p>
                  </a:txBody>
                  <a:tcPr marL="6350" marR="6350" marT="6350" marB="0" anchor="b">
                    <a:lnL>
                      <a:noFill/>
                    </a:lnL>
                    <a:lnR>
                      <a:noFill/>
                    </a:lnR>
                    <a:lnT>
                      <a:noFill/>
                    </a:lnT>
                    <a:lnB>
                      <a:noFill/>
                    </a:lnB>
                    <a:solidFill>
                      <a:srgbClr val="FEE182"/>
                    </a:solidFill>
                  </a:tcPr>
                </a:tc>
                <a:tc>
                  <a:txBody>
                    <a:bodyPr/>
                    <a:lstStyle/>
                    <a:p>
                      <a:pPr algn="r" fontAlgn="b"/>
                      <a:r>
                        <a:rPr lang="en-IN" sz="1200" b="1" i="0" u="none" strike="noStrike" dirty="0">
                          <a:solidFill>
                            <a:srgbClr val="000000"/>
                          </a:solidFill>
                          <a:effectLst/>
                          <a:latin typeface="Calibri" panose="020F0502020204030204" pitchFamily="34" charset="0"/>
                        </a:rPr>
                        <a:t>27511</a:t>
                      </a:r>
                    </a:p>
                  </a:txBody>
                  <a:tcPr marL="6350" marR="6350" marT="6350" marB="0" anchor="b">
                    <a:lnL>
                      <a:noFill/>
                    </a:lnL>
                    <a:lnR>
                      <a:noFill/>
                    </a:lnR>
                    <a:lnT>
                      <a:noFill/>
                    </a:lnT>
                    <a:lnB>
                      <a:noFill/>
                    </a:lnB>
                    <a:solidFill>
                      <a:srgbClr val="FEE583"/>
                    </a:solidFill>
                  </a:tcPr>
                </a:tc>
                <a:extLst>
                  <a:ext uri="{0D108BD9-81ED-4DB2-BD59-A6C34878D82A}">
                    <a16:rowId xmlns:a16="http://schemas.microsoft.com/office/drawing/2014/main" val="380107975"/>
                  </a:ext>
                </a:extLst>
              </a:tr>
              <a:tr h="184150">
                <a:tc>
                  <a:txBody>
                    <a:bodyPr/>
                    <a:lstStyle/>
                    <a:p>
                      <a:pPr algn="l" fontAlgn="b"/>
                      <a:r>
                        <a:rPr lang="en-IN" sz="1200" b="1" i="0" u="none" strike="noStrike" dirty="0">
                          <a:solidFill>
                            <a:srgbClr val="000000"/>
                          </a:solidFill>
                          <a:effectLst/>
                          <a:latin typeface="Calibri" panose="020F0502020204030204" pitchFamily="34" charset="0"/>
                        </a:rPr>
                        <a:t>51-56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28043</a:t>
                      </a:r>
                    </a:p>
                  </a:txBody>
                  <a:tcPr marL="6350" marR="6350" marT="6350" marB="0" anchor="b">
                    <a:lnL>
                      <a:noFill/>
                    </a:lnL>
                    <a:lnR>
                      <a:noFill/>
                    </a:lnR>
                    <a:lnT>
                      <a:noFill/>
                    </a:lnT>
                    <a:lnB>
                      <a:noFill/>
                    </a:lnB>
                    <a:solidFill>
                      <a:srgbClr val="A2D07F"/>
                    </a:solidFill>
                  </a:tcPr>
                </a:tc>
                <a:tc>
                  <a:txBody>
                    <a:bodyPr/>
                    <a:lstStyle/>
                    <a:p>
                      <a:pPr algn="r" fontAlgn="b"/>
                      <a:r>
                        <a:rPr lang="en-IN" sz="1200" b="1" i="0" u="none" strike="noStrike" dirty="0">
                          <a:solidFill>
                            <a:srgbClr val="000000"/>
                          </a:solidFill>
                          <a:effectLst/>
                          <a:latin typeface="Calibri" panose="020F0502020204030204" pitchFamily="34" charset="0"/>
                        </a:rPr>
                        <a:t>28056</a:t>
                      </a:r>
                    </a:p>
                  </a:txBody>
                  <a:tcPr marL="6350" marR="6350" marT="6350" marB="0" anchor="b">
                    <a:lnL>
                      <a:noFill/>
                    </a:lnL>
                    <a:lnR>
                      <a:noFill/>
                    </a:lnR>
                    <a:lnT>
                      <a:noFill/>
                    </a:lnT>
                    <a:lnB>
                      <a:noFill/>
                    </a:lnB>
                    <a:solidFill>
                      <a:srgbClr val="A1D07F"/>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30-35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31874</a:t>
                      </a:r>
                    </a:p>
                  </a:txBody>
                  <a:tcPr marL="6350" marR="6350" marT="6350" marB="0" anchor="b">
                    <a:lnL>
                      <a:noFill/>
                    </a:lnL>
                    <a:lnR>
                      <a:noFill/>
                    </a:lnR>
                    <a:lnT>
                      <a:noFill/>
                    </a:lnT>
                    <a:lnB>
                      <a:noFill/>
                    </a:lnB>
                    <a:solidFill>
                      <a:srgbClr val="6BC17C"/>
                    </a:solidFill>
                  </a:tcPr>
                </a:tc>
                <a:tc>
                  <a:txBody>
                    <a:bodyPr/>
                    <a:lstStyle/>
                    <a:p>
                      <a:pPr algn="r" fontAlgn="b"/>
                      <a:r>
                        <a:rPr lang="en-IN" sz="1200" b="1" i="0" u="none" strike="noStrike" dirty="0">
                          <a:solidFill>
                            <a:srgbClr val="000000"/>
                          </a:solidFill>
                          <a:effectLst/>
                          <a:latin typeface="Calibri" panose="020F0502020204030204" pitchFamily="34" charset="0"/>
                        </a:rPr>
                        <a:t>19849</a:t>
                      </a:r>
                    </a:p>
                  </a:txBody>
                  <a:tcPr marL="6350" marR="6350" marT="6350" marB="0" anchor="b">
                    <a:lnL>
                      <a:noFill/>
                    </a:lnL>
                    <a:lnR>
                      <a:noFill/>
                    </a:lnR>
                    <a:lnT>
                      <a:noFill/>
                    </a:lnT>
                    <a:lnB>
                      <a:noFill/>
                    </a:lnB>
                    <a:solidFill>
                      <a:srgbClr val="FBA777"/>
                    </a:solidFill>
                  </a:tcPr>
                </a:tc>
                <a:extLst>
                  <a:ext uri="{0D108BD9-81ED-4DB2-BD59-A6C34878D82A}">
                    <a16:rowId xmlns:a16="http://schemas.microsoft.com/office/drawing/2014/main" val="2039957643"/>
                  </a:ext>
                </a:extLst>
              </a:tr>
              <a:tr h="184150">
                <a:tc>
                  <a:txBody>
                    <a:bodyPr/>
                    <a:lstStyle/>
                    <a:p>
                      <a:pPr algn="l" fontAlgn="b"/>
                      <a:r>
                        <a:rPr lang="en-IN" sz="1200" b="1" i="0" u="none" strike="noStrike" dirty="0">
                          <a:solidFill>
                            <a:srgbClr val="000000"/>
                          </a:solidFill>
                          <a:effectLst/>
                          <a:latin typeface="Calibri" panose="020F0502020204030204" pitchFamily="34" charset="0"/>
                        </a:rPr>
                        <a:t>56-61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26773</a:t>
                      </a:r>
                    </a:p>
                  </a:txBody>
                  <a:tcPr marL="6350" marR="6350" marT="6350" marB="0" anchor="b">
                    <a:lnL>
                      <a:noFill/>
                    </a:lnL>
                    <a:lnR>
                      <a:noFill/>
                    </a:lnR>
                    <a:lnT>
                      <a:noFill/>
                    </a:lnT>
                    <a:lnB>
                      <a:noFill/>
                    </a:lnB>
                    <a:solidFill>
                      <a:srgbClr val="F0E784"/>
                    </a:solidFill>
                  </a:tcPr>
                </a:tc>
                <a:tc>
                  <a:txBody>
                    <a:bodyPr/>
                    <a:lstStyle/>
                    <a:p>
                      <a:pPr algn="r" fontAlgn="b"/>
                      <a:r>
                        <a:rPr lang="en-IN" sz="1200" b="1" i="0" u="none" strike="noStrike" dirty="0">
                          <a:solidFill>
                            <a:srgbClr val="000000"/>
                          </a:solidFill>
                          <a:effectLst/>
                          <a:latin typeface="Calibri" panose="020F0502020204030204" pitchFamily="34" charset="0"/>
                        </a:rPr>
                        <a:t>25960</a:t>
                      </a:r>
                    </a:p>
                  </a:txBody>
                  <a:tcPr marL="6350" marR="6350" marT="6350" marB="0" anchor="b">
                    <a:lnL>
                      <a:noFill/>
                    </a:lnL>
                    <a:lnR>
                      <a:noFill/>
                    </a:lnR>
                    <a:lnT>
                      <a:noFill/>
                    </a:lnT>
                    <a:lnB>
                      <a:noFill/>
                    </a:lnB>
                    <a:solidFill>
                      <a:srgbClr val="FEE2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35-40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32063</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25810</a:t>
                      </a:r>
                    </a:p>
                  </a:txBody>
                  <a:tcPr marL="6350" marR="6350" marT="6350" marB="0" anchor="b">
                    <a:lnL>
                      <a:noFill/>
                    </a:lnL>
                    <a:lnR>
                      <a:noFill/>
                    </a:lnR>
                    <a:lnT>
                      <a:noFill/>
                    </a:lnT>
                    <a:lnB>
                      <a:noFill/>
                    </a:lnB>
                    <a:solidFill>
                      <a:srgbClr val="FDD880"/>
                    </a:solidFill>
                  </a:tcPr>
                </a:tc>
                <a:extLst>
                  <a:ext uri="{0D108BD9-81ED-4DB2-BD59-A6C34878D82A}">
                    <a16:rowId xmlns:a16="http://schemas.microsoft.com/office/drawing/2014/main" val="1827725451"/>
                  </a:ext>
                </a:extLst>
              </a:tr>
              <a:tr h="184150">
                <a:tc>
                  <a:txBody>
                    <a:bodyPr/>
                    <a:lstStyle/>
                    <a:p>
                      <a:pPr algn="l" fontAlgn="b"/>
                      <a:r>
                        <a:rPr lang="en-IN" sz="1200" b="1" i="0" u="none" strike="noStrike" dirty="0">
                          <a:solidFill>
                            <a:srgbClr val="000000"/>
                          </a:solidFill>
                          <a:effectLst/>
                          <a:latin typeface="Calibri" panose="020F0502020204030204" pitchFamily="34" charset="0"/>
                        </a:rPr>
                        <a:t>61-66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24473</a:t>
                      </a:r>
                    </a:p>
                  </a:txBody>
                  <a:tcPr marL="6350" marR="6350" marT="6350" marB="0" anchor="b">
                    <a:lnL>
                      <a:noFill/>
                    </a:lnL>
                    <a:lnR>
                      <a:noFill/>
                    </a:lnR>
                    <a:lnT>
                      <a:noFill/>
                    </a:lnT>
                    <a:lnB>
                      <a:noFill/>
                    </a:lnB>
                    <a:solidFill>
                      <a:srgbClr val="FDCC7E"/>
                    </a:solidFill>
                  </a:tcPr>
                </a:tc>
                <a:tc>
                  <a:txBody>
                    <a:bodyPr/>
                    <a:lstStyle/>
                    <a:p>
                      <a:pPr algn="r" fontAlgn="b"/>
                      <a:r>
                        <a:rPr lang="en-IN" sz="1200" b="1" i="0" u="none" strike="noStrike" dirty="0">
                          <a:solidFill>
                            <a:srgbClr val="000000"/>
                          </a:solidFill>
                          <a:effectLst/>
                          <a:latin typeface="Calibri" panose="020F0502020204030204" pitchFamily="34" charset="0"/>
                        </a:rPr>
                        <a:t>23910</a:t>
                      </a:r>
                    </a:p>
                  </a:txBody>
                  <a:tcPr marL="6350" marR="6350" marT="6350" marB="0" anchor="b">
                    <a:lnL>
                      <a:noFill/>
                    </a:lnL>
                    <a:lnR>
                      <a:noFill/>
                    </a:lnR>
                    <a:lnT>
                      <a:noFill/>
                    </a:lnT>
                    <a:lnB>
                      <a:noFill/>
                    </a:lnB>
                    <a:solidFill>
                      <a:srgbClr val="FCC47C"/>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40-45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31840</a:t>
                      </a:r>
                    </a:p>
                  </a:txBody>
                  <a:tcPr marL="6350" marR="6350" marT="6350" marB="0" anchor="b">
                    <a:lnL>
                      <a:noFill/>
                    </a:lnL>
                    <a:lnR>
                      <a:noFill/>
                    </a:lnR>
                    <a:lnT>
                      <a:noFill/>
                    </a:lnT>
                    <a:lnB>
                      <a:noFill/>
                    </a:lnB>
                    <a:solidFill>
                      <a:srgbClr val="6CC17C"/>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2009833148"/>
                  </a:ext>
                </a:extLst>
              </a:tr>
              <a:tr h="184150">
                <a:tc>
                  <a:txBody>
                    <a:bodyPr/>
                    <a:lstStyle/>
                    <a:p>
                      <a:pPr algn="l" fontAlgn="b"/>
                      <a:r>
                        <a:rPr lang="en-IN" sz="1200" b="1" i="0" u="none" strike="noStrike" dirty="0">
                          <a:solidFill>
                            <a:srgbClr val="000000"/>
                          </a:solidFill>
                          <a:effectLst/>
                          <a:latin typeface="Calibri" panose="020F0502020204030204" pitchFamily="34" charset="0"/>
                        </a:rPr>
                        <a:t>66-71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17648</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18928</a:t>
                      </a:r>
                    </a:p>
                  </a:txBody>
                  <a:tcPr marL="6350" marR="6350" marT="6350" marB="0" anchor="b">
                    <a:lnL>
                      <a:noFill/>
                    </a:lnL>
                    <a:lnR>
                      <a:noFill/>
                    </a:lnR>
                    <a:lnT>
                      <a:noFill/>
                    </a:lnT>
                    <a:lnB>
                      <a:noFill/>
                    </a:lnB>
                    <a:solidFill>
                      <a:srgbClr val="F97B6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45-50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12191</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264714270"/>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223299368"/>
              </p:ext>
            </p:extLst>
          </p:nvPr>
        </p:nvGraphicFramePr>
        <p:xfrm>
          <a:off x="1431636" y="3429001"/>
          <a:ext cx="4045527" cy="2805543"/>
        </p:xfrm>
        <a:graphic>
          <a:graphicData uri="http://schemas.openxmlformats.org/drawingml/2006/table">
            <a:tbl>
              <a:tblPr/>
              <a:tblGrid>
                <a:gridCol w="1026040">
                  <a:extLst>
                    <a:ext uri="{9D8B030D-6E8A-4147-A177-3AD203B41FA5}">
                      <a16:colId xmlns:a16="http://schemas.microsoft.com/office/drawing/2014/main" val="1629842550"/>
                    </a:ext>
                  </a:extLst>
                </a:gridCol>
                <a:gridCol w="762199">
                  <a:extLst>
                    <a:ext uri="{9D8B030D-6E8A-4147-A177-3AD203B41FA5}">
                      <a16:colId xmlns:a16="http://schemas.microsoft.com/office/drawing/2014/main" val="3469482034"/>
                    </a:ext>
                  </a:extLst>
                </a:gridCol>
                <a:gridCol w="952752">
                  <a:extLst>
                    <a:ext uri="{9D8B030D-6E8A-4147-A177-3AD203B41FA5}">
                      <a16:colId xmlns:a16="http://schemas.microsoft.com/office/drawing/2014/main" val="2912712538"/>
                    </a:ext>
                  </a:extLst>
                </a:gridCol>
                <a:gridCol w="1304536">
                  <a:extLst>
                    <a:ext uri="{9D8B030D-6E8A-4147-A177-3AD203B41FA5}">
                      <a16:colId xmlns:a16="http://schemas.microsoft.com/office/drawing/2014/main" val="1127246169"/>
                    </a:ext>
                  </a:extLst>
                </a:gridCol>
              </a:tblGrid>
              <a:tr h="21581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469012662"/>
                  </a:ext>
                </a:extLst>
              </a:tr>
              <a:tr h="21581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2137661264"/>
                  </a:ext>
                </a:extLst>
              </a:tr>
              <a:tr h="215811">
                <a:tc rowSpan="11">
                  <a:txBody>
                    <a:bodyPr/>
                    <a:lstStyle/>
                    <a:p>
                      <a:pPr algn="ctr" fontAlgn="ctr"/>
                      <a:r>
                        <a:rPr lang="en-IN" sz="1200" b="1" i="0" u="none" strike="noStrike" dirty="0">
                          <a:solidFill>
                            <a:srgbClr val="000000"/>
                          </a:solidFill>
                          <a:effectLst/>
                          <a:latin typeface="Calibri" panose="020F0502020204030204" pitchFamily="34" charset="0"/>
                        </a:rPr>
                        <a:t>Family_members</a:t>
                      </a:r>
                    </a:p>
                  </a:txBody>
                  <a:tcPr marL="6350" marR="6350" marT="6350" marB="0" vert="vert27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22018.5</a:t>
                      </a:r>
                    </a:p>
                  </a:txBody>
                  <a:tcPr marL="6350" marR="6350" marT="6350" marB="0" anchor="b">
                    <a:lnL>
                      <a:noFill/>
                    </a:lnL>
                    <a:lnR>
                      <a:noFill/>
                    </a:lnR>
                    <a:lnT>
                      <a:noFill/>
                    </a:lnT>
                    <a:lnB>
                      <a:noFill/>
                    </a:lnB>
                    <a:solidFill>
                      <a:srgbClr val="FDD880"/>
                    </a:solidFill>
                  </a:tcPr>
                </a:tc>
                <a:tc>
                  <a:txBody>
                    <a:bodyPr/>
                    <a:lstStyle/>
                    <a:p>
                      <a:pPr algn="r" fontAlgn="b"/>
                      <a:r>
                        <a:rPr lang="en-IN" sz="1200" b="1" i="0" u="none" strike="noStrike" dirty="0">
                          <a:solidFill>
                            <a:srgbClr val="000000"/>
                          </a:solidFill>
                          <a:effectLst/>
                          <a:latin typeface="Calibri" panose="020F0502020204030204" pitchFamily="34" charset="0"/>
                        </a:rPr>
                        <a:t>22623.75</a:t>
                      </a:r>
                    </a:p>
                  </a:txBody>
                  <a:tcPr marL="6350" marR="6350" marT="6350" marB="0" anchor="b">
                    <a:lnL>
                      <a:noFill/>
                    </a:lnL>
                    <a:lnR>
                      <a:noFill/>
                    </a:lnR>
                    <a:lnT>
                      <a:noFill/>
                    </a:lnT>
                    <a:lnB>
                      <a:noFill/>
                    </a:lnB>
                    <a:solidFill>
                      <a:srgbClr val="FEDB80"/>
                    </a:solidFill>
                  </a:tcPr>
                </a:tc>
                <a:extLst>
                  <a:ext uri="{0D108BD9-81ED-4DB2-BD59-A6C34878D82A}">
                    <a16:rowId xmlns:a16="http://schemas.microsoft.com/office/drawing/2014/main" val="2071855621"/>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25589.25</a:t>
                      </a:r>
                    </a:p>
                  </a:txBody>
                  <a:tcPr marL="6350" marR="6350" marT="6350" marB="0" anchor="b">
                    <a:lnL>
                      <a:noFill/>
                    </a:lnL>
                    <a:lnR>
                      <a:noFill/>
                    </a:lnR>
                    <a:lnT>
                      <a:noFill/>
                    </a:lnT>
                    <a:lnB>
                      <a:noFill/>
                    </a:lnB>
                    <a:solidFill>
                      <a:srgbClr val="FEEA83"/>
                    </a:solidFill>
                  </a:tcPr>
                </a:tc>
                <a:tc>
                  <a:txBody>
                    <a:bodyPr/>
                    <a:lstStyle/>
                    <a:p>
                      <a:pPr algn="r" fontAlgn="b"/>
                      <a:r>
                        <a:rPr lang="en-IN" sz="1200" b="1" i="0" u="none" strike="noStrike" dirty="0">
                          <a:solidFill>
                            <a:srgbClr val="000000"/>
                          </a:solidFill>
                          <a:effectLst/>
                          <a:latin typeface="Calibri" panose="020F0502020204030204" pitchFamily="34" charset="0"/>
                        </a:rPr>
                        <a:t>25978.5</a:t>
                      </a:r>
                    </a:p>
                  </a:txBody>
                  <a:tcPr marL="6350" marR="6350" marT="6350" marB="0" anchor="b">
                    <a:lnL>
                      <a:noFill/>
                    </a:lnL>
                    <a:lnR>
                      <a:noFill/>
                    </a:lnR>
                    <a:lnT>
                      <a:noFill/>
                    </a:lnT>
                    <a:lnB>
                      <a:noFill/>
                    </a:lnB>
                    <a:solidFill>
                      <a:srgbClr val="FDEB84"/>
                    </a:solidFill>
                  </a:tcPr>
                </a:tc>
                <a:extLst>
                  <a:ext uri="{0D108BD9-81ED-4DB2-BD59-A6C34878D82A}">
                    <a16:rowId xmlns:a16="http://schemas.microsoft.com/office/drawing/2014/main" val="2473602735"/>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26226</a:t>
                      </a:r>
                    </a:p>
                  </a:txBody>
                  <a:tcPr marL="6350" marR="6350" marT="6350" marB="0" anchor="b">
                    <a:lnL>
                      <a:noFill/>
                    </a:lnL>
                    <a:lnR>
                      <a:noFill/>
                    </a:lnR>
                    <a:lnT>
                      <a:noFill/>
                    </a:lnT>
                    <a:lnB>
                      <a:noFill/>
                    </a:lnB>
                    <a:solidFill>
                      <a:srgbClr val="FAEA84"/>
                    </a:solidFill>
                  </a:tcPr>
                </a:tc>
                <a:tc>
                  <a:txBody>
                    <a:bodyPr/>
                    <a:lstStyle/>
                    <a:p>
                      <a:pPr algn="r" fontAlgn="b"/>
                      <a:r>
                        <a:rPr lang="en-IN" sz="1200" b="1" i="0" u="none" strike="noStrike" dirty="0">
                          <a:solidFill>
                            <a:srgbClr val="000000"/>
                          </a:solidFill>
                          <a:effectLst/>
                          <a:latin typeface="Calibri" panose="020F0502020204030204" pitchFamily="34" charset="0"/>
                        </a:rPr>
                        <a:t>25537.5</a:t>
                      </a:r>
                    </a:p>
                  </a:txBody>
                  <a:tcPr marL="6350" marR="6350" marT="6350" marB="0" anchor="b">
                    <a:lnL>
                      <a:noFill/>
                    </a:lnL>
                    <a:lnR>
                      <a:noFill/>
                    </a:lnR>
                    <a:lnT>
                      <a:noFill/>
                    </a:lnT>
                    <a:lnB>
                      <a:noFill/>
                    </a:lnB>
                    <a:solidFill>
                      <a:srgbClr val="FEE983"/>
                    </a:solidFill>
                  </a:tcPr>
                </a:tc>
                <a:extLst>
                  <a:ext uri="{0D108BD9-81ED-4DB2-BD59-A6C34878D82A}">
                    <a16:rowId xmlns:a16="http://schemas.microsoft.com/office/drawing/2014/main" val="2215741515"/>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26014.5</a:t>
                      </a:r>
                    </a:p>
                  </a:txBody>
                  <a:tcPr marL="6350" marR="6350" marT="6350" marB="0" anchor="b">
                    <a:lnL>
                      <a:noFill/>
                    </a:lnL>
                    <a:lnR>
                      <a:noFill/>
                    </a:lnR>
                    <a:lnT>
                      <a:noFill/>
                    </a:lnT>
                    <a:lnB>
                      <a:noFill/>
                    </a:lnB>
                    <a:solidFill>
                      <a:srgbClr val="FDEB84"/>
                    </a:solidFill>
                  </a:tcPr>
                </a:tc>
                <a:tc>
                  <a:txBody>
                    <a:bodyPr/>
                    <a:lstStyle/>
                    <a:p>
                      <a:pPr algn="r" fontAlgn="b"/>
                      <a:r>
                        <a:rPr lang="en-IN" sz="1200" b="1" i="0" u="none" strike="noStrike" dirty="0">
                          <a:solidFill>
                            <a:srgbClr val="000000"/>
                          </a:solidFill>
                          <a:effectLst/>
                          <a:latin typeface="Calibri" panose="020F0502020204030204" pitchFamily="34" charset="0"/>
                        </a:rPr>
                        <a:t>25969.5</a:t>
                      </a:r>
                    </a:p>
                  </a:txBody>
                  <a:tcPr marL="6350" marR="6350" marT="6350" marB="0" anchor="b">
                    <a:lnL>
                      <a:noFill/>
                    </a:lnL>
                    <a:lnR>
                      <a:noFill/>
                    </a:lnR>
                    <a:lnT>
                      <a:noFill/>
                    </a:lnT>
                    <a:lnB>
                      <a:noFill/>
                    </a:lnB>
                    <a:solidFill>
                      <a:srgbClr val="FDEB84"/>
                    </a:solidFill>
                  </a:tcPr>
                </a:tc>
                <a:extLst>
                  <a:ext uri="{0D108BD9-81ED-4DB2-BD59-A6C34878D82A}">
                    <a16:rowId xmlns:a16="http://schemas.microsoft.com/office/drawing/2014/main" val="1671804248"/>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27132.75</a:t>
                      </a:r>
                    </a:p>
                  </a:txBody>
                  <a:tcPr marL="6350" marR="6350" marT="6350" marB="0" anchor="b">
                    <a:lnL>
                      <a:noFill/>
                    </a:lnL>
                    <a:lnR>
                      <a:noFill/>
                    </a:lnR>
                    <a:lnT>
                      <a:noFill/>
                    </a:lnT>
                    <a:lnB>
                      <a:noFill/>
                    </a:lnB>
                    <a:solidFill>
                      <a:srgbClr val="EFE784"/>
                    </a:solidFill>
                  </a:tcPr>
                </a:tc>
                <a:tc>
                  <a:txBody>
                    <a:bodyPr/>
                    <a:lstStyle/>
                    <a:p>
                      <a:pPr algn="r" fontAlgn="b"/>
                      <a:r>
                        <a:rPr lang="en-IN" sz="1200" b="1" i="0" u="none" strike="noStrike" dirty="0">
                          <a:solidFill>
                            <a:srgbClr val="000000"/>
                          </a:solidFill>
                          <a:effectLst/>
                          <a:latin typeface="Calibri" panose="020F0502020204030204" pitchFamily="34" charset="0"/>
                        </a:rPr>
                        <a:t>29668.5</a:t>
                      </a:r>
                    </a:p>
                  </a:txBody>
                  <a:tcPr marL="6350" marR="6350" marT="6350" marB="0" anchor="b">
                    <a:lnL>
                      <a:noFill/>
                    </a:lnL>
                    <a:lnR>
                      <a:noFill/>
                    </a:lnR>
                    <a:lnT>
                      <a:noFill/>
                    </a:lnT>
                    <a:lnB>
                      <a:noFill/>
                    </a:lnB>
                    <a:solidFill>
                      <a:srgbClr val="D0DE82"/>
                    </a:solidFill>
                  </a:tcPr>
                </a:tc>
                <a:extLst>
                  <a:ext uri="{0D108BD9-81ED-4DB2-BD59-A6C34878D82A}">
                    <a16:rowId xmlns:a16="http://schemas.microsoft.com/office/drawing/2014/main" val="1620074824"/>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24601.5</a:t>
                      </a:r>
                    </a:p>
                  </a:txBody>
                  <a:tcPr marL="6350" marR="6350" marT="6350" marB="0" anchor="b">
                    <a:lnL>
                      <a:noFill/>
                    </a:lnL>
                    <a:lnR>
                      <a:noFill/>
                    </a:lnR>
                    <a:lnT>
                      <a:noFill/>
                    </a:lnT>
                    <a:lnB>
                      <a:noFill/>
                    </a:lnB>
                    <a:solidFill>
                      <a:srgbClr val="FEE582"/>
                    </a:solidFill>
                  </a:tcPr>
                </a:tc>
                <a:tc>
                  <a:txBody>
                    <a:bodyPr/>
                    <a:lstStyle/>
                    <a:p>
                      <a:pPr algn="r" fontAlgn="b"/>
                      <a:r>
                        <a:rPr lang="en-IN" sz="1200" b="1" i="0" u="none" strike="noStrike" dirty="0">
                          <a:solidFill>
                            <a:srgbClr val="000000"/>
                          </a:solidFill>
                          <a:effectLst/>
                          <a:latin typeface="Calibri" panose="020F0502020204030204" pitchFamily="34" charset="0"/>
                        </a:rPr>
                        <a:t>21352.5</a:t>
                      </a:r>
                    </a:p>
                  </a:txBody>
                  <a:tcPr marL="6350" marR="6350" marT="6350" marB="0" anchor="b">
                    <a:lnL>
                      <a:noFill/>
                    </a:lnL>
                    <a:lnR>
                      <a:noFill/>
                    </a:lnR>
                    <a:lnT>
                      <a:noFill/>
                    </a:lnT>
                    <a:lnB>
                      <a:noFill/>
                    </a:lnB>
                    <a:solidFill>
                      <a:srgbClr val="FDD47F"/>
                    </a:solidFill>
                  </a:tcPr>
                </a:tc>
                <a:extLst>
                  <a:ext uri="{0D108BD9-81ED-4DB2-BD59-A6C34878D82A}">
                    <a16:rowId xmlns:a16="http://schemas.microsoft.com/office/drawing/2014/main" val="2578207586"/>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24669</a:t>
                      </a:r>
                    </a:p>
                  </a:txBody>
                  <a:tcPr marL="6350" marR="6350" marT="6350" marB="0" anchor="b">
                    <a:lnL>
                      <a:noFill/>
                    </a:lnL>
                    <a:lnR>
                      <a:noFill/>
                    </a:lnR>
                    <a:lnT>
                      <a:noFill/>
                    </a:lnT>
                    <a:lnB>
                      <a:noFill/>
                    </a:lnB>
                    <a:solidFill>
                      <a:srgbClr val="FEE582"/>
                    </a:solidFill>
                  </a:tcPr>
                </a:tc>
                <a:tc>
                  <a:txBody>
                    <a:bodyPr/>
                    <a:lstStyle/>
                    <a:p>
                      <a:pPr algn="r" fontAlgn="b"/>
                      <a:r>
                        <a:rPr lang="en-IN" sz="1200" b="1" i="0" u="none" strike="noStrike" dirty="0">
                          <a:solidFill>
                            <a:srgbClr val="000000"/>
                          </a:solidFill>
                          <a:effectLst/>
                          <a:latin typeface="Calibri" panose="020F0502020204030204" pitchFamily="34" charset="0"/>
                        </a:rPr>
                        <a:t>28804.5</a:t>
                      </a:r>
                    </a:p>
                  </a:txBody>
                  <a:tcPr marL="6350" marR="6350" marT="6350" marB="0" anchor="b">
                    <a:lnL>
                      <a:noFill/>
                    </a:lnL>
                    <a:lnR>
                      <a:noFill/>
                    </a:lnR>
                    <a:lnT>
                      <a:noFill/>
                    </a:lnT>
                    <a:lnB>
                      <a:noFill/>
                    </a:lnB>
                    <a:solidFill>
                      <a:srgbClr val="DAE182"/>
                    </a:solidFill>
                  </a:tcPr>
                </a:tc>
                <a:extLst>
                  <a:ext uri="{0D108BD9-81ED-4DB2-BD59-A6C34878D82A}">
                    <a16:rowId xmlns:a16="http://schemas.microsoft.com/office/drawing/2014/main" val="3608450212"/>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24747.75</a:t>
                      </a:r>
                    </a:p>
                  </a:txBody>
                  <a:tcPr marL="6350" marR="6350" marT="6350" marB="0" anchor="b">
                    <a:lnL>
                      <a:noFill/>
                    </a:lnL>
                    <a:lnR>
                      <a:noFill/>
                    </a:lnR>
                    <a:lnT>
                      <a:noFill/>
                    </a:lnT>
                    <a:lnB>
                      <a:noFill/>
                    </a:lnB>
                    <a:solidFill>
                      <a:srgbClr val="FEE582"/>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655402764"/>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29634.75</a:t>
                      </a:r>
                    </a:p>
                  </a:txBody>
                  <a:tcPr marL="6350" marR="6350" marT="6350" marB="0" anchor="b">
                    <a:lnL>
                      <a:noFill/>
                    </a:lnL>
                    <a:lnR>
                      <a:noFill/>
                    </a:lnR>
                    <a:lnT>
                      <a:noFill/>
                    </a:lnT>
                    <a:lnB>
                      <a:noFill/>
                    </a:lnB>
                    <a:solidFill>
                      <a:srgbClr val="D0DE82"/>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281651207"/>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29947.5</a:t>
                      </a:r>
                    </a:p>
                  </a:txBody>
                  <a:tcPr marL="6350" marR="6350" marT="6350" marB="0" anchor="b">
                    <a:lnL>
                      <a:noFill/>
                    </a:lnL>
                    <a:lnR>
                      <a:noFill/>
                    </a:lnR>
                    <a:lnT>
                      <a:noFill/>
                    </a:lnT>
                    <a:lnB>
                      <a:noFill/>
                    </a:lnB>
                    <a:solidFill>
                      <a:srgbClr val="CCDD82"/>
                    </a:solidFill>
                  </a:tcPr>
                </a:tc>
                <a:tc>
                  <a:txBody>
                    <a:bodyPr/>
                    <a:lstStyle/>
                    <a:p>
                      <a:pPr algn="r" fontAlgn="b"/>
                      <a:r>
                        <a:rPr lang="en-IN" sz="1200" b="1" i="0" u="none" strike="noStrike" dirty="0">
                          <a:solidFill>
                            <a:srgbClr val="000000"/>
                          </a:solidFill>
                          <a:effectLst/>
                          <a:latin typeface="Calibri" panose="020F0502020204030204" pitchFamily="34" charset="0"/>
                        </a:rPr>
                        <a:t>31131</a:t>
                      </a:r>
                    </a:p>
                  </a:txBody>
                  <a:tcPr marL="6350" marR="6350" marT="6350" marB="0" anchor="b">
                    <a:lnL>
                      <a:noFill/>
                    </a:lnL>
                    <a:lnR>
                      <a:noFill/>
                    </a:lnR>
                    <a:lnT>
                      <a:noFill/>
                    </a:lnT>
                    <a:lnB>
                      <a:noFill/>
                    </a:lnB>
                    <a:solidFill>
                      <a:srgbClr val="BED981"/>
                    </a:solidFill>
                  </a:tcPr>
                </a:tc>
                <a:extLst>
                  <a:ext uri="{0D108BD9-81ED-4DB2-BD59-A6C34878D82A}">
                    <a16:rowId xmlns:a16="http://schemas.microsoft.com/office/drawing/2014/main" val="613948866"/>
                  </a:ext>
                </a:extLst>
              </a:tr>
              <a:tr h="215811">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38515.5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540933302"/>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082000648"/>
              </p:ext>
            </p:extLst>
          </p:nvPr>
        </p:nvGraphicFramePr>
        <p:xfrm>
          <a:off x="6631709" y="3343304"/>
          <a:ext cx="3639126" cy="2798883"/>
        </p:xfrm>
        <a:graphic>
          <a:graphicData uri="http://schemas.openxmlformats.org/drawingml/2006/table">
            <a:tbl>
              <a:tblPr/>
              <a:tblGrid>
                <a:gridCol w="811917">
                  <a:extLst>
                    <a:ext uri="{9D8B030D-6E8A-4147-A177-3AD203B41FA5}">
                      <a16:colId xmlns:a16="http://schemas.microsoft.com/office/drawing/2014/main" val="3268957687"/>
                    </a:ext>
                  </a:extLst>
                </a:gridCol>
                <a:gridCol w="753923">
                  <a:extLst>
                    <a:ext uri="{9D8B030D-6E8A-4147-A177-3AD203B41FA5}">
                      <a16:colId xmlns:a16="http://schemas.microsoft.com/office/drawing/2014/main" val="2201716034"/>
                    </a:ext>
                  </a:extLst>
                </a:gridCol>
                <a:gridCol w="942403">
                  <a:extLst>
                    <a:ext uri="{9D8B030D-6E8A-4147-A177-3AD203B41FA5}">
                      <a16:colId xmlns:a16="http://schemas.microsoft.com/office/drawing/2014/main" val="2632687983"/>
                    </a:ext>
                  </a:extLst>
                </a:gridCol>
                <a:gridCol w="1130883">
                  <a:extLst>
                    <a:ext uri="{9D8B030D-6E8A-4147-A177-3AD203B41FA5}">
                      <a16:colId xmlns:a16="http://schemas.microsoft.com/office/drawing/2014/main" val="1493477191"/>
                    </a:ext>
                  </a:extLst>
                </a:gridCol>
              </a:tblGrid>
              <a:tr h="268983">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222660019"/>
                  </a:ext>
                </a:extLst>
              </a:tr>
              <a:tr h="210825">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999033363"/>
                  </a:ext>
                </a:extLst>
              </a:tr>
              <a:tr h="210825">
                <a:tc rowSpan="11">
                  <a:txBody>
                    <a:bodyPr/>
                    <a:lstStyle/>
                    <a:p>
                      <a:pPr algn="ctr" fontAlgn="ctr"/>
                      <a:r>
                        <a:rPr lang="en-IN" sz="1200" b="1" i="0" u="none" strike="noStrike" dirty="0">
                          <a:solidFill>
                            <a:srgbClr val="000000"/>
                          </a:solidFill>
                          <a:effectLst/>
                          <a:latin typeface="Calibri" panose="020F0502020204030204" pitchFamily="34" charset="0"/>
                        </a:rPr>
                        <a:t>Children</a:t>
                      </a:r>
                    </a:p>
                  </a:txBody>
                  <a:tcPr marL="6350" marR="6350" marT="6350" marB="0" vert="vert27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24543</a:t>
                      </a:r>
                    </a:p>
                  </a:txBody>
                  <a:tcPr marL="6350" marR="6350" marT="6350" marB="0" anchor="b">
                    <a:lnL>
                      <a:noFill/>
                    </a:lnL>
                    <a:lnR>
                      <a:noFill/>
                    </a:lnR>
                    <a:lnT>
                      <a:noFill/>
                    </a:lnT>
                    <a:lnB>
                      <a:noFill/>
                    </a:lnB>
                    <a:solidFill>
                      <a:srgbClr val="FEE783"/>
                    </a:solidFill>
                  </a:tcPr>
                </a:tc>
                <a:tc>
                  <a:txBody>
                    <a:bodyPr/>
                    <a:lstStyle/>
                    <a:p>
                      <a:pPr algn="r" fontAlgn="b"/>
                      <a:r>
                        <a:rPr lang="en-IN" sz="1200" b="1" i="0" u="none" strike="noStrike" dirty="0">
                          <a:solidFill>
                            <a:srgbClr val="000000"/>
                          </a:solidFill>
                          <a:effectLst/>
                          <a:latin typeface="Calibri" panose="020F0502020204030204" pitchFamily="34" charset="0"/>
                        </a:rPr>
                        <a:t>25078.5</a:t>
                      </a:r>
                    </a:p>
                  </a:txBody>
                  <a:tcPr marL="6350" marR="6350" marT="6350" marB="0" anchor="b">
                    <a:lnL>
                      <a:noFill/>
                    </a:lnL>
                    <a:lnR>
                      <a:noFill/>
                    </a:lnR>
                    <a:lnT>
                      <a:noFill/>
                    </a:lnT>
                    <a:lnB>
                      <a:noFill/>
                    </a:lnB>
                    <a:solidFill>
                      <a:srgbClr val="FEEA83"/>
                    </a:solidFill>
                  </a:tcPr>
                </a:tc>
                <a:extLst>
                  <a:ext uri="{0D108BD9-81ED-4DB2-BD59-A6C34878D82A}">
                    <a16:rowId xmlns:a16="http://schemas.microsoft.com/office/drawing/2014/main" val="3731180793"/>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25717.5</a:t>
                      </a:r>
                    </a:p>
                  </a:txBody>
                  <a:tcPr marL="6350" marR="6350" marT="6350" marB="0" anchor="b">
                    <a:lnL>
                      <a:noFill/>
                    </a:lnL>
                    <a:lnR>
                      <a:noFill/>
                    </a:lnR>
                    <a:lnT>
                      <a:noFill/>
                    </a:lnT>
                    <a:lnB>
                      <a:noFill/>
                    </a:lnB>
                    <a:solidFill>
                      <a:srgbClr val="FAEA84"/>
                    </a:solidFill>
                  </a:tcPr>
                </a:tc>
                <a:tc>
                  <a:txBody>
                    <a:bodyPr/>
                    <a:lstStyle/>
                    <a:p>
                      <a:pPr algn="r" fontAlgn="b"/>
                      <a:r>
                        <a:rPr lang="en-IN" sz="1200" b="1" i="0" u="none" strike="noStrike" dirty="0">
                          <a:solidFill>
                            <a:srgbClr val="000000"/>
                          </a:solidFill>
                          <a:effectLst/>
                          <a:latin typeface="Calibri" panose="020F0502020204030204" pitchFamily="34" charset="0"/>
                        </a:rPr>
                        <a:t>25402.5</a:t>
                      </a:r>
                    </a:p>
                  </a:txBody>
                  <a:tcPr marL="6350" marR="6350" marT="6350" marB="0" anchor="b">
                    <a:lnL>
                      <a:noFill/>
                    </a:lnL>
                    <a:lnR>
                      <a:noFill/>
                    </a:lnR>
                    <a:lnT>
                      <a:noFill/>
                    </a:lnT>
                    <a:lnB>
                      <a:noFill/>
                    </a:lnB>
                    <a:solidFill>
                      <a:srgbClr val="FEEB84"/>
                    </a:solidFill>
                  </a:tcPr>
                </a:tc>
                <a:extLst>
                  <a:ext uri="{0D108BD9-81ED-4DB2-BD59-A6C34878D82A}">
                    <a16:rowId xmlns:a16="http://schemas.microsoft.com/office/drawing/2014/main" val="3493887722"/>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25830</a:t>
                      </a:r>
                    </a:p>
                  </a:txBody>
                  <a:tcPr marL="6350" marR="6350" marT="6350" marB="0" anchor="b">
                    <a:lnL>
                      <a:noFill/>
                    </a:lnL>
                    <a:lnR>
                      <a:noFill/>
                    </a:lnR>
                    <a:lnT>
                      <a:noFill/>
                    </a:lnT>
                    <a:lnB>
                      <a:noFill/>
                    </a:lnB>
                    <a:solidFill>
                      <a:srgbClr val="F9EA84"/>
                    </a:solidFill>
                  </a:tcPr>
                </a:tc>
                <a:tc>
                  <a:txBody>
                    <a:bodyPr/>
                    <a:lstStyle/>
                    <a:p>
                      <a:pPr algn="r" fontAlgn="b"/>
                      <a:r>
                        <a:rPr lang="en-IN" sz="1200" b="1" i="0" u="none" strike="noStrike" dirty="0">
                          <a:solidFill>
                            <a:srgbClr val="000000"/>
                          </a:solidFill>
                          <a:effectLst/>
                          <a:latin typeface="Calibri" panose="020F0502020204030204" pitchFamily="34" charset="0"/>
                        </a:rPr>
                        <a:t>25537.5</a:t>
                      </a:r>
                    </a:p>
                  </a:txBody>
                  <a:tcPr marL="6350" marR="6350" marT="6350" marB="0" anchor="b">
                    <a:lnL>
                      <a:noFill/>
                    </a:lnL>
                    <a:lnR>
                      <a:noFill/>
                    </a:lnR>
                    <a:lnT>
                      <a:noFill/>
                    </a:lnT>
                    <a:lnB>
                      <a:noFill/>
                    </a:lnB>
                    <a:solidFill>
                      <a:srgbClr val="FCEA84"/>
                    </a:solidFill>
                  </a:tcPr>
                </a:tc>
                <a:extLst>
                  <a:ext uri="{0D108BD9-81ED-4DB2-BD59-A6C34878D82A}">
                    <a16:rowId xmlns:a16="http://schemas.microsoft.com/office/drawing/2014/main" val="4161696126"/>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26691.75</a:t>
                      </a:r>
                    </a:p>
                  </a:txBody>
                  <a:tcPr marL="6350" marR="6350" marT="6350" marB="0" anchor="b">
                    <a:lnL>
                      <a:noFill/>
                    </a:lnL>
                    <a:lnR>
                      <a:noFill/>
                    </a:lnR>
                    <a:lnT>
                      <a:noFill/>
                    </a:lnT>
                    <a:lnB>
                      <a:noFill/>
                    </a:lnB>
                    <a:solidFill>
                      <a:srgbClr val="EEE784"/>
                    </a:solidFill>
                  </a:tcPr>
                </a:tc>
                <a:tc>
                  <a:txBody>
                    <a:bodyPr/>
                    <a:lstStyle/>
                    <a:p>
                      <a:pPr algn="r" fontAlgn="b"/>
                      <a:r>
                        <a:rPr lang="en-IN" sz="1200" b="1" i="0" u="none" strike="noStrike" dirty="0">
                          <a:solidFill>
                            <a:srgbClr val="000000"/>
                          </a:solidFill>
                          <a:effectLst/>
                          <a:latin typeface="Calibri" panose="020F0502020204030204" pitchFamily="34" charset="0"/>
                        </a:rPr>
                        <a:t>29650.5</a:t>
                      </a:r>
                    </a:p>
                  </a:txBody>
                  <a:tcPr marL="6350" marR="6350" marT="6350" marB="0" anchor="b">
                    <a:lnL>
                      <a:noFill/>
                    </a:lnL>
                    <a:lnR>
                      <a:noFill/>
                    </a:lnR>
                    <a:lnT>
                      <a:noFill/>
                    </a:lnT>
                    <a:lnB>
                      <a:noFill/>
                    </a:lnB>
                    <a:solidFill>
                      <a:srgbClr val="CCDD82"/>
                    </a:solidFill>
                  </a:tcPr>
                </a:tc>
                <a:extLst>
                  <a:ext uri="{0D108BD9-81ED-4DB2-BD59-A6C34878D82A}">
                    <a16:rowId xmlns:a16="http://schemas.microsoft.com/office/drawing/2014/main" val="3977349326"/>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23809.5</a:t>
                      </a:r>
                    </a:p>
                  </a:txBody>
                  <a:tcPr marL="6350" marR="6350" marT="6350" marB="0" anchor="b">
                    <a:lnL>
                      <a:noFill/>
                    </a:lnL>
                    <a:lnR>
                      <a:noFill/>
                    </a:lnR>
                    <a:lnT>
                      <a:noFill/>
                    </a:lnT>
                    <a:lnB>
                      <a:noFill/>
                    </a:lnB>
                    <a:solidFill>
                      <a:srgbClr val="FEE382"/>
                    </a:solidFill>
                  </a:tcPr>
                </a:tc>
                <a:tc>
                  <a:txBody>
                    <a:bodyPr/>
                    <a:lstStyle/>
                    <a:p>
                      <a:pPr algn="r" fontAlgn="b"/>
                      <a:r>
                        <a:rPr lang="en-IN" sz="1200" b="1" i="0" u="none" strike="noStrike" dirty="0">
                          <a:solidFill>
                            <a:srgbClr val="000000"/>
                          </a:solidFill>
                          <a:effectLst/>
                          <a:latin typeface="Calibri" panose="020F0502020204030204" pitchFamily="34" charset="0"/>
                        </a:rPr>
                        <a:t>22682.25</a:t>
                      </a:r>
                    </a:p>
                  </a:txBody>
                  <a:tcPr marL="6350" marR="6350" marT="6350" marB="0" anchor="b">
                    <a:lnL>
                      <a:noFill/>
                    </a:lnL>
                    <a:lnR>
                      <a:noFill/>
                    </a:lnR>
                    <a:lnT>
                      <a:noFill/>
                    </a:lnT>
                    <a:lnB>
                      <a:noFill/>
                    </a:lnB>
                    <a:solidFill>
                      <a:srgbClr val="FEDD81"/>
                    </a:solidFill>
                  </a:tcPr>
                </a:tc>
                <a:extLst>
                  <a:ext uri="{0D108BD9-81ED-4DB2-BD59-A6C34878D82A}">
                    <a16:rowId xmlns:a16="http://schemas.microsoft.com/office/drawing/2014/main" val="1903894771"/>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24457.5</a:t>
                      </a:r>
                    </a:p>
                  </a:txBody>
                  <a:tcPr marL="6350" marR="6350" marT="6350" marB="0" anchor="b">
                    <a:lnL>
                      <a:noFill/>
                    </a:lnL>
                    <a:lnR>
                      <a:noFill/>
                    </a:lnR>
                    <a:lnT>
                      <a:noFill/>
                    </a:lnT>
                    <a:lnB>
                      <a:noFill/>
                    </a:lnB>
                    <a:solidFill>
                      <a:srgbClr val="FEE683"/>
                    </a:solidFill>
                  </a:tcPr>
                </a:tc>
                <a:tc>
                  <a:txBody>
                    <a:bodyPr/>
                    <a:lstStyle/>
                    <a:p>
                      <a:pPr algn="r" fontAlgn="b"/>
                      <a:r>
                        <a:rPr lang="en-IN" sz="1200" b="1" i="0" u="none" strike="noStrike" dirty="0">
                          <a:solidFill>
                            <a:srgbClr val="000000"/>
                          </a:solidFill>
                          <a:effectLst/>
                          <a:latin typeface="Calibri" panose="020F0502020204030204" pitchFamily="34" charset="0"/>
                        </a:rPr>
                        <a:t>28804.5</a:t>
                      </a:r>
                    </a:p>
                  </a:txBody>
                  <a:tcPr marL="6350" marR="6350" marT="6350" marB="0" anchor="b">
                    <a:lnL>
                      <a:noFill/>
                    </a:lnL>
                    <a:lnR>
                      <a:noFill/>
                    </a:lnR>
                    <a:lnT>
                      <a:noFill/>
                    </a:lnT>
                    <a:lnB>
                      <a:noFill/>
                    </a:lnB>
                    <a:solidFill>
                      <a:srgbClr val="D6DF82"/>
                    </a:solidFill>
                  </a:tcPr>
                </a:tc>
                <a:extLst>
                  <a:ext uri="{0D108BD9-81ED-4DB2-BD59-A6C34878D82A}">
                    <a16:rowId xmlns:a16="http://schemas.microsoft.com/office/drawing/2014/main" val="2682347175"/>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24747.75</a:t>
                      </a:r>
                    </a:p>
                  </a:txBody>
                  <a:tcPr marL="6350" marR="6350" marT="6350" marB="0" anchor="b">
                    <a:lnL>
                      <a:noFill/>
                    </a:lnL>
                    <a:lnR>
                      <a:noFill/>
                    </a:lnR>
                    <a:lnT>
                      <a:noFill/>
                    </a:lnT>
                    <a:lnB>
                      <a:noFill/>
                    </a:lnB>
                    <a:solidFill>
                      <a:srgbClr val="FEE883"/>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440662174"/>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29634.75</a:t>
                      </a:r>
                    </a:p>
                  </a:txBody>
                  <a:tcPr marL="6350" marR="6350" marT="6350" marB="0" anchor="b">
                    <a:lnL>
                      <a:noFill/>
                    </a:lnL>
                    <a:lnR>
                      <a:noFill/>
                    </a:lnR>
                    <a:lnT>
                      <a:noFill/>
                    </a:lnT>
                    <a:lnB>
                      <a:noFill/>
                    </a:lnB>
                    <a:solidFill>
                      <a:srgbClr val="CCDD82"/>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183880642"/>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29947.5</a:t>
                      </a:r>
                    </a:p>
                  </a:txBody>
                  <a:tcPr marL="6350" marR="6350" marT="6350" marB="0" anchor="b">
                    <a:lnL>
                      <a:noFill/>
                    </a:lnL>
                    <a:lnR>
                      <a:noFill/>
                    </a:lnR>
                    <a:lnT>
                      <a:noFill/>
                    </a:lnT>
                    <a:lnB>
                      <a:noFill/>
                    </a:lnB>
                    <a:solidFill>
                      <a:srgbClr val="C8DC81"/>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168919648"/>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31131</a:t>
                      </a:r>
                    </a:p>
                  </a:txBody>
                  <a:tcPr marL="6350" marR="6350" marT="6350" marB="0" anchor="b">
                    <a:lnL>
                      <a:noFill/>
                    </a:lnL>
                    <a:lnR>
                      <a:noFill/>
                    </a:lnR>
                    <a:lnT>
                      <a:noFill/>
                    </a:lnT>
                    <a:lnB>
                      <a:noFill/>
                    </a:lnB>
                    <a:solidFill>
                      <a:srgbClr val="BAD881"/>
                    </a:solidFill>
                  </a:tcPr>
                </a:tc>
                <a:extLst>
                  <a:ext uri="{0D108BD9-81ED-4DB2-BD59-A6C34878D82A}">
                    <a16:rowId xmlns:a16="http://schemas.microsoft.com/office/drawing/2014/main" val="2202781366"/>
                  </a:ext>
                </a:extLst>
              </a:tr>
              <a:tr h="210825">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38515.5</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052245096"/>
                  </a:ext>
                </a:extLst>
              </a:tr>
            </a:tbl>
          </a:graphicData>
        </a:graphic>
      </p:graphicFrame>
    </p:spTree>
    <p:extLst>
      <p:ext uri="{BB962C8B-B14F-4D97-AF65-F5344CB8AC3E}">
        <p14:creationId xmlns:p14="http://schemas.microsoft.com/office/powerpoint/2010/main" val="217011645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3" name="Table 2"/>
          <p:cNvGraphicFramePr>
            <a:graphicFrameLocks noGrp="1"/>
          </p:cNvGraphicFramePr>
          <p:nvPr>
            <p:extLst>
              <p:ext uri="{D42A27DB-BD31-4B8C-83A1-F6EECF244321}">
                <p14:modId xmlns:p14="http://schemas.microsoft.com/office/powerpoint/2010/main" val="3298549993"/>
              </p:ext>
            </p:extLst>
          </p:nvPr>
        </p:nvGraphicFramePr>
        <p:xfrm>
          <a:off x="775853" y="498759"/>
          <a:ext cx="4073237" cy="5680947"/>
        </p:xfrm>
        <a:graphic>
          <a:graphicData uri="http://schemas.openxmlformats.org/drawingml/2006/table">
            <a:tbl>
              <a:tblPr/>
              <a:tblGrid>
                <a:gridCol w="646546">
                  <a:extLst>
                    <a:ext uri="{9D8B030D-6E8A-4147-A177-3AD203B41FA5}">
                      <a16:colId xmlns:a16="http://schemas.microsoft.com/office/drawing/2014/main" val="4287616460"/>
                    </a:ext>
                  </a:extLst>
                </a:gridCol>
                <a:gridCol w="1487055">
                  <a:extLst>
                    <a:ext uri="{9D8B030D-6E8A-4147-A177-3AD203B41FA5}">
                      <a16:colId xmlns:a16="http://schemas.microsoft.com/office/drawing/2014/main" val="1147788258"/>
                    </a:ext>
                  </a:extLst>
                </a:gridCol>
                <a:gridCol w="905164">
                  <a:extLst>
                    <a:ext uri="{9D8B030D-6E8A-4147-A177-3AD203B41FA5}">
                      <a16:colId xmlns:a16="http://schemas.microsoft.com/office/drawing/2014/main" val="2966564470"/>
                    </a:ext>
                  </a:extLst>
                </a:gridCol>
                <a:gridCol w="1034472">
                  <a:extLst>
                    <a:ext uri="{9D8B030D-6E8A-4147-A177-3AD203B41FA5}">
                      <a16:colId xmlns:a16="http://schemas.microsoft.com/office/drawing/2014/main" val="444876141"/>
                    </a:ext>
                  </a:extLst>
                </a:gridCol>
              </a:tblGrid>
              <a:tr h="203267">
                <a:tc>
                  <a:txBody>
                    <a:bodyPr/>
                    <a:lstStyle/>
                    <a:p>
                      <a:pPr algn="l" fontAlgn="b"/>
                      <a:endParaRPr lang="en-IN" sz="1200" b="1" i="0" u="none" strike="noStrike" dirty="0">
                        <a:solidFill>
                          <a:srgbClr val="000000"/>
                        </a:solidFill>
                        <a:effectLst/>
                        <a:latin typeface="Calibri" panose="020F0502020204030204" pitchFamily="34" charset="0"/>
                      </a:endParaRPr>
                    </a:p>
                  </a:txBody>
                  <a:tcPr marL="4292" marR="4292" marT="4292"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4292" marR="4292" marT="4292"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4292" marR="4292" marT="4292"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4024800306"/>
                  </a:ext>
                </a:extLst>
              </a:tr>
              <a:tr h="159318">
                <a:tc>
                  <a:txBody>
                    <a:bodyPr/>
                    <a:lstStyle/>
                    <a:p>
                      <a:pPr algn="l" fontAlgn="b"/>
                      <a:endParaRPr lang="en-IN" sz="1200" b="1" i="0" u="none" strike="noStrike" dirty="0">
                        <a:solidFill>
                          <a:srgbClr val="000000"/>
                        </a:solidFill>
                        <a:effectLst/>
                        <a:latin typeface="Calibri" panose="020F0502020204030204" pitchFamily="34" charset="0"/>
                      </a:endParaRPr>
                    </a:p>
                  </a:txBody>
                  <a:tcPr marL="4292" marR="4292" marT="4292"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4292" marR="4292" marT="4292" marB="0" anchor="b">
                    <a:lnL>
                      <a:noFill/>
                    </a:lnL>
                    <a:lnR>
                      <a:noFill/>
                    </a:lnR>
                    <a:lnT>
                      <a:noFill/>
                    </a:lnT>
                    <a:lnB>
                      <a:noFill/>
                    </a:lnB>
                  </a:tcPr>
                </a:tc>
                <a:extLst>
                  <a:ext uri="{0D108BD9-81ED-4DB2-BD59-A6C34878D82A}">
                    <a16:rowId xmlns:a16="http://schemas.microsoft.com/office/drawing/2014/main" val="2233359408"/>
                  </a:ext>
                </a:extLst>
              </a:tr>
              <a:tr h="295562">
                <a:tc rowSpan="19">
                  <a:txBody>
                    <a:bodyPr/>
                    <a:lstStyle/>
                    <a:p>
                      <a:pPr algn="ctr" fontAlgn="ctr"/>
                      <a:r>
                        <a:rPr lang="en-IN" sz="1200" b="1" i="0" u="none" strike="noStrike" dirty="0">
                          <a:solidFill>
                            <a:srgbClr val="000000"/>
                          </a:solidFill>
                          <a:effectLst/>
                          <a:latin typeface="Calibri" panose="020F0502020204030204" pitchFamily="34" charset="0"/>
                        </a:rPr>
                        <a:t>Occupation</a:t>
                      </a:r>
                    </a:p>
                  </a:txBody>
                  <a:tcPr marL="4292" marR="4292" marT="4292"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Accountants</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28525.5</a:t>
                      </a:r>
                    </a:p>
                  </a:txBody>
                  <a:tcPr marL="4292" marR="4292" marT="4292" marB="0" anchor="b">
                    <a:lnL>
                      <a:noFill/>
                    </a:lnL>
                    <a:lnR>
                      <a:noFill/>
                    </a:lnR>
                    <a:lnT>
                      <a:noFill/>
                    </a:lnT>
                    <a:lnB>
                      <a:noFill/>
                    </a:lnB>
                    <a:solidFill>
                      <a:srgbClr val="AAD380"/>
                    </a:solidFill>
                  </a:tcPr>
                </a:tc>
                <a:tc>
                  <a:txBody>
                    <a:bodyPr/>
                    <a:lstStyle/>
                    <a:p>
                      <a:pPr algn="r" fontAlgn="b"/>
                      <a:r>
                        <a:rPr lang="en-IN" sz="1200" b="1" i="0" u="none" strike="noStrike" dirty="0">
                          <a:solidFill>
                            <a:srgbClr val="000000"/>
                          </a:solidFill>
                          <a:effectLst/>
                          <a:latin typeface="Calibri" panose="020F0502020204030204" pitchFamily="34" charset="0"/>
                        </a:rPr>
                        <a:t>29862</a:t>
                      </a:r>
                    </a:p>
                  </a:txBody>
                  <a:tcPr marL="4292" marR="4292" marT="4292" marB="0" anchor="b">
                    <a:lnL>
                      <a:noFill/>
                    </a:lnL>
                    <a:lnR>
                      <a:noFill/>
                    </a:lnR>
                    <a:lnT>
                      <a:noFill/>
                    </a:lnT>
                    <a:lnB>
                      <a:noFill/>
                    </a:lnB>
                    <a:solidFill>
                      <a:srgbClr val="8CCA7E"/>
                    </a:solidFill>
                  </a:tcPr>
                </a:tc>
                <a:extLst>
                  <a:ext uri="{0D108BD9-81ED-4DB2-BD59-A6C34878D82A}">
                    <a16:rowId xmlns:a16="http://schemas.microsoft.com/office/drawing/2014/main" val="512710073"/>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Cleaning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21703.5</a:t>
                      </a:r>
                    </a:p>
                  </a:txBody>
                  <a:tcPr marL="4292" marR="4292" marT="4292" marB="0" anchor="b">
                    <a:lnL>
                      <a:noFill/>
                    </a:lnL>
                    <a:lnR>
                      <a:noFill/>
                    </a:lnR>
                    <a:lnT>
                      <a:noFill/>
                    </a:lnT>
                    <a:lnB>
                      <a:noFill/>
                    </a:lnB>
                    <a:solidFill>
                      <a:srgbClr val="FCC27C"/>
                    </a:solidFill>
                  </a:tcPr>
                </a:tc>
                <a:tc>
                  <a:txBody>
                    <a:bodyPr/>
                    <a:lstStyle/>
                    <a:p>
                      <a:pPr algn="r" fontAlgn="b"/>
                      <a:r>
                        <a:rPr lang="en-IN" sz="1200" b="1" i="0" u="none" strike="noStrike" dirty="0">
                          <a:solidFill>
                            <a:srgbClr val="000000"/>
                          </a:solidFill>
                          <a:effectLst/>
                          <a:latin typeface="Calibri" panose="020F0502020204030204" pitchFamily="34" charset="0"/>
                        </a:rPr>
                        <a:t>21064.5</a:t>
                      </a:r>
                    </a:p>
                  </a:txBody>
                  <a:tcPr marL="4292" marR="4292" marT="4292" marB="0" anchor="b">
                    <a:lnL>
                      <a:noFill/>
                    </a:lnL>
                    <a:lnR>
                      <a:noFill/>
                    </a:lnR>
                    <a:lnT>
                      <a:noFill/>
                    </a:lnT>
                    <a:lnB>
                      <a:noFill/>
                    </a:lnB>
                    <a:solidFill>
                      <a:srgbClr val="FCBA7A"/>
                    </a:solidFill>
                  </a:tcPr>
                </a:tc>
                <a:extLst>
                  <a:ext uri="{0D108BD9-81ED-4DB2-BD59-A6C34878D82A}">
                    <a16:rowId xmlns:a16="http://schemas.microsoft.com/office/drawing/2014/main" val="3219083446"/>
                  </a:ext>
                </a:extLst>
              </a:tr>
              <a:tr h="159318">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Cooking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23139</a:t>
                      </a:r>
                    </a:p>
                  </a:txBody>
                  <a:tcPr marL="4292" marR="4292" marT="4292" marB="0" anchor="b">
                    <a:lnL>
                      <a:noFill/>
                    </a:lnL>
                    <a:lnR>
                      <a:noFill/>
                    </a:lnR>
                    <a:lnT>
                      <a:noFill/>
                    </a:lnT>
                    <a:lnB>
                      <a:noFill/>
                    </a:lnB>
                    <a:solidFill>
                      <a:srgbClr val="FDD67F"/>
                    </a:solidFill>
                  </a:tcPr>
                </a:tc>
                <a:tc>
                  <a:txBody>
                    <a:bodyPr/>
                    <a:lstStyle/>
                    <a:p>
                      <a:pPr algn="r" fontAlgn="b"/>
                      <a:r>
                        <a:rPr lang="en-IN" sz="1200" b="1" i="0" u="none" strike="noStrike" dirty="0">
                          <a:solidFill>
                            <a:srgbClr val="000000"/>
                          </a:solidFill>
                          <a:effectLst/>
                          <a:latin typeface="Calibri" panose="020F0502020204030204" pitchFamily="34" charset="0"/>
                        </a:rPr>
                        <a:t>21942</a:t>
                      </a:r>
                    </a:p>
                  </a:txBody>
                  <a:tcPr marL="4292" marR="4292" marT="4292" marB="0" anchor="b">
                    <a:lnL>
                      <a:noFill/>
                    </a:lnL>
                    <a:lnR>
                      <a:noFill/>
                    </a:lnR>
                    <a:lnT>
                      <a:noFill/>
                    </a:lnT>
                    <a:lnB>
                      <a:noFill/>
                    </a:lnB>
                    <a:solidFill>
                      <a:srgbClr val="FDC67C"/>
                    </a:solidFill>
                  </a:tcPr>
                </a:tc>
                <a:extLst>
                  <a:ext uri="{0D108BD9-81ED-4DB2-BD59-A6C34878D82A}">
                    <a16:rowId xmlns:a16="http://schemas.microsoft.com/office/drawing/2014/main" val="2488738521"/>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Core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25967.25</a:t>
                      </a:r>
                    </a:p>
                  </a:txBody>
                  <a:tcPr marL="4292" marR="4292" marT="4292" marB="0" anchor="b">
                    <a:lnL>
                      <a:noFill/>
                    </a:lnL>
                    <a:lnR>
                      <a:noFill/>
                    </a:lnR>
                    <a:lnT>
                      <a:noFill/>
                    </a:lnT>
                    <a:lnB>
                      <a:noFill/>
                    </a:lnB>
                    <a:solidFill>
                      <a:srgbClr val="E3E383"/>
                    </a:solidFill>
                  </a:tcPr>
                </a:tc>
                <a:tc>
                  <a:txBody>
                    <a:bodyPr/>
                    <a:lstStyle/>
                    <a:p>
                      <a:pPr algn="r" fontAlgn="b"/>
                      <a:r>
                        <a:rPr lang="en-IN" sz="1200" b="1" i="0" u="none" strike="noStrike" dirty="0">
                          <a:solidFill>
                            <a:srgbClr val="000000"/>
                          </a:solidFill>
                          <a:effectLst/>
                          <a:latin typeface="Calibri" panose="020F0502020204030204" pitchFamily="34" charset="0"/>
                        </a:rPr>
                        <a:t>26316</a:t>
                      </a:r>
                    </a:p>
                  </a:txBody>
                  <a:tcPr marL="4292" marR="4292" marT="4292" marB="0" anchor="b">
                    <a:lnL>
                      <a:noFill/>
                    </a:lnL>
                    <a:lnR>
                      <a:noFill/>
                    </a:lnR>
                    <a:lnT>
                      <a:noFill/>
                    </a:lnT>
                    <a:lnB>
                      <a:noFill/>
                    </a:lnB>
                    <a:solidFill>
                      <a:srgbClr val="DBE182"/>
                    </a:solidFill>
                  </a:tcPr>
                </a:tc>
                <a:extLst>
                  <a:ext uri="{0D108BD9-81ED-4DB2-BD59-A6C34878D82A}">
                    <a16:rowId xmlns:a16="http://schemas.microsoft.com/office/drawing/2014/main" val="1920795050"/>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Drivers</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27713.25</a:t>
                      </a:r>
                    </a:p>
                  </a:txBody>
                  <a:tcPr marL="4292" marR="4292" marT="4292" marB="0" anchor="b">
                    <a:lnL>
                      <a:noFill/>
                    </a:lnL>
                    <a:lnR>
                      <a:noFill/>
                    </a:lnR>
                    <a:lnT>
                      <a:noFill/>
                    </a:lnT>
                    <a:lnB>
                      <a:noFill/>
                    </a:lnB>
                    <a:solidFill>
                      <a:srgbClr val="BCD881"/>
                    </a:solidFill>
                  </a:tcPr>
                </a:tc>
                <a:tc>
                  <a:txBody>
                    <a:bodyPr/>
                    <a:lstStyle/>
                    <a:p>
                      <a:pPr algn="r" fontAlgn="b"/>
                      <a:r>
                        <a:rPr lang="en-IN" sz="1200" b="1" i="0" u="none" strike="noStrike" dirty="0">
                          <a:solidFill>
                            <a:srgbClr val="000000"/>
                          </a:solidFill>
                          <a:effectLst/>
                          <a:latin typeface="Calibri" panose="020F0502020204030204" pitchFamily="34" charset="0"/>
                        </a:rPr>
                        <a:t>26730</a:t>
                      </a:r>
                    </a:p>
                  </a:txBody>
                  <a:tcPr marL="4292" marR="4292" marT="4292" marB="0" anchor="b">
                    <a:lnL>
                      <a:noFill/>
                    </a:lnL>
                    <a:lnR>
                      <a:noFill/>
                    </a:lnR>
                    <a:lnT>
                      <a:noFill/>
                    </a:lnT>
                    <a:lnB>
                      <a:noFill/>
                    </a:lnB>
                    <a:solidFill>
                      <a:srgbClr val="D2DE82"/>
                    </a:solidFill>
                  </a:tcPr>
                </a:tc>
                <a:extLst>
                  <a:ext uri="{0D108BD9-81ED-4DB2-BD59-A6C34878D82A}">
                    <a16:rowId xmlns:a16="http://schemas.microsoft.com/office/drawing/2014/main" val="1793612691"/>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High skill tech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27427.5</a:t>
                      </a:r>
                    </a:p>
                  </a:txBody>
                  <a:tcPr marL="4292" marR="4292" marT="4292" marB="0" anchor="b">
                    <a:lnL>
                      <a:noFill/>
                    </a:lnL>
                    <a:lnR>
                      <a:noFill/>
                    </a:lnR>
                    <a:lnT>
                      <a:noFill/>
                    </a:lnT>
                    <a:lnB>
                      <a:noFill/>
                    </a:lnB>
                    <a:solidFill>
                      <a:srgbClr val="C2DA81"/>
                    </a:solidFill>
                  </a:tcPr>
                </a:tc>
                <a:tc>
                  <a:txBody>
                    <a:bodyPr/>
                    <a:lstStyle/>
                    <a:p>
                      <a:pPr algn="r" fontAlgn="b"/>
                      <a:r>
                        <a:rPr lang="en-IN" sz="1200" b="1" i="0" u="none" strike="noStrike" dirty="0">
                          <a:solidFill>
                            <a:srgbClr val="000000"/>
                          </a:solidFill>
                          <a:effectLst/>
                          <a:latin typeface="Calibri" panose="020F0502020204030204" pitchFamily="34" charset="0"/>
                        </a:rPr>
                        <a:t>27321.75</a:t>
                      </a:r>
                    </a:p>
                  </a:txBody>
                  <a:tcPr marL="4292" marR="4292" marT="4292" marB="0" anchor="b">
                    <a:lnL>
                      <a:noFill/>
                    </a:lnL>
                    <a:lnR>
                      <a:noFill/>
                    </a:lnR>
                    <a:lnT>
                      <a:noFill/>
                    </a:lnT>
                    <a:lnB>
                      <a:noFill/>
                    </a:lnB>
                    <a:solidFill>
                      <a:srgbClr val="C5DB81"/>
                    </a:solidFill>
                  </a:tcPr>
                </a:tc>
                <a:extLst>
                  <a:ext uri="{0D108BD9-81ED-4DB2-BD59-A6C34878D82A}">
                    <a16:rowId xmlns:a16="http://schemas.microsoft.com/office/drawing/2014/main" val="2282064248"/>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HR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25641</a:t>
                      </a:r>
                    </a:p>
                  </a:txBody>
                  <a:tcPr marL="4292" marR="4292" marT="4292" marB="0" anchor="b">
                    <a:lnL>
                      <a:noFill/>
                    </a:lnL>
                    <a:lnR>
                      <a:noFill/>
                    </a:lnR>
                    <a:lnT>
                      <a:noFill/>
                    </a:lnT>
                    <a:lnB>
                      <a:noFill/>
                    </a:lnB>
                    <a:solidFill>
                      <a:srgbClr val="EAE583"/>
                    </a:solidFill>
                  </a:tcPr>
                </a:tc>
                <a:tc>
                  <a:txBody>
                    <a:bodyPr/>
                    <a:lstStyle/>
                    <a:p>
                      <a:pPr algn="r" fontAlgn="b"/>
                      <a:r>
                        <a:rPr lang="en-IN" sz="1200" b="1" i="0" u="none" strike="noStrike" dirty="0">
                          <a:solidFill>
                            <a:srgbClr val="000000"/>
                          </a:solidFill>
                          <a:effectLst/>
                          <a:latin typeface="Calibri" panose="020F0502020204030204" pitchFamily="34" charset="0"/>
                        </a:rPr>
                        <a:t>17671.5</a:t>
                      </a:r>
                    </a:p>
                  </a:txBody>
                  <a:tcPr marL="4292" marR="4292" marT="4292" marB="0" anchor="b">
                    <a:lnL>
                      <a:noFill/>
                    </a:lnL>
                    <a:lnR>
                      <a:noFill/>
                    </a:lnR>
                    <a:lnT>
                      <a:noFill/>
                    </a:lnT>
                    <a:lnB>
                      <a:noFill/>
                    </a:lnB>
                    <a:solidFill>
                      <a:srgbClr val="F98C71"/>
                    </a:solidFill>
                  </a:tcPr>
                </a:tc>
                <a:extLst>
                  <a:ext uri="{0D108BD9-81ED-4DB2-BD59-A6C34878D82A}">
                    <a16:rowId xmlns:a16="http://schemas.microsoft.com/office/drawing/2014/main" val="2795956027"/>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IT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28201.5</a:t>
                      </a:r>
                    </a:p>
                  </a:txBody>
                  <a:tcPr marL="4292" marR="4292" marT="4292" marB="0" anchor="b">
                    <a:lnL>
                      <a:noFill/>
                    </a:lnL>
                    <a:lnR>
                      <a:noFill/>
                    </a:lnR>
                    <a:lnT>
                      <a:noFill/>
                    </a:lnT>
                    <a:lnB>
                      <a:noFill/>
                    </a:lnB>
                    <a:solidFill>
                      <a:srgbClr val="B1D580"/>
                    </a:solidFill>
                  </a:tcPr>
                </a:tc>
                <a:tc>
                  <a:txBody>
                    <a:bodyPr/>
                    <a:lstStyle/>
                    <a:p>
                      <a:pPr algn="r" fontAlgn="b"/>
                      <a:r>
                        <a:rPr lang="en-IN" sz="1200" b="1" i="0" u="none" strike="noStrike" dirty="0">
                          <a:solidFill>
                            <a:srgbClr val="000000"/>
                          </a:solidFill>
                          <a:effectLst/>
                          <a:latin typeface="Calibri" panose="020F0502020204030204" pitchFamily="34" charset="0"/>
                        </a:rPr>
                        <a:t>23537.25</a:t>
                      </a:r>
                    </a:p>
                  </a:txBody>
                  <a:tcPr marL="4292" marR="4292" marT="4292" marB="0" anchor="b">
                    <a:lnL>
                      <a:noFill/>
                    </a:lnL>
                    <a:lnR>
                      <a:noFill/>
                    </a:lnR>
                    <a:lnT>
                      <a:noFill/>
                    </a:lnT>
                    <a:lnB>
                      <a:noFill/>
                    </a:lnB>
                    <a:solidFill>
                      <a:srgbClr val="FEDB81"/>
                    </a:solidFill>
                  </a:tcPr>
                </a:tc>
                <a:extLst>
                  <a:ext uri="{0D108BD9-81ED-4DB2-BD59-A6C34878D82A}">
                    <a16:rowId xmlns:a16="http://schemas.microsoft.com/office/drawing/2014/main" val="53367708"/>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Laborers</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24718.5</a:t>
                      </a:r>
                    </a:p>
                  </a:txBody>
                  <a:tcPr marL="4292" marR="4292" marT="4292"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24954.75</a:t>
                      </a:r>
                    </a:p>
                  </a:txBody>
                  <a:tcPr marL="4292" marR="4292" marT="4292" marB="0" anchor="b">
                    <a:lnL>
                      <a:noFill/>
                    </a:lnL>
                    <a:lnR>
                      <a:noFill/>
                    </a:lnR>
                    <a:lnT>
                      <a:noFill/>
                    </a:lnT>
                    <a:lnB>
                      <a:noFill/>
                    </a:lnB>
                    <a:solidFill>
                      <a:srgbClr val="FAEA84"/>
                    </a:solidFill>
                  </a:tcPr>
                </a:tc>
                <a:extLst>
                  <a:ext uri="{0D108BD9-81ED-4DB2-BD59-A6C34878D82A}">
                    <a16:rowId xmlns:a16="http://schemas.microsoft.com/office/drawing/2014/main" val="1477063464"/>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Low-skill Laborers</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21820.5</a:t>
                      </a:r>
                    </a:p>
                  </a:txBody>
                  <a:tcPr marL="4292" marR="4292" marT="4292" marB="0" anchor="b">
                    <a:lnL>
                      <a:noFill/>
                    </a:lnL>
                    <a:lnR>
                      <a:noFill/>
                    </a:lnR>
                    <a:lnT>
                      <a:noFill/>
                    </a:lnT>
                    <a:lnB>
                      <a:noFill/>
                    </a:lnB>
                    <a:solidFill>
                      <a:srgbClr val="FCC47C"/>
                    </a:solidFill>
                  </a:tcPr>
                </a:tc>
                <a:tc>
                  <a:txBody>
                    <a:bodyPr/>
                    <a:lstStyle/>
                    <a:p>
                      <a:pPr algn="r" fontAlgn="b"/>
                      <a:r>
                        <a:rPr lang="en-IN" sz="1200" b="1" i="0" u="none" strike="noStrike" dirty="0">
                          <a:solidFill>
                            <a:srgbClr val="000000"/>
                          </a:solidFill>
                          <a:effectLst/>
                          <a:latin typeface="Calibri" panose="020F0502020204030204" pitchFamily="34" charset="0"/>
                        </a:rPr>
                        <a:t>21919.5</a:t>
                      </a:r>
                    </a:p>
                  </a:txBody>
                  <a:tcPr marL="4292" marR="4292" marT="4292" marB="0" anchor="b">
                    <a:lnL>
                      <a:noFill/>
                    </a:lnL>
                    <a:lnR>
                      <a:noFill/>
                    </a:lnR>
                    <a:lnT>
                      <a:noFill/>
                    </a:lnT>
                    <a:lnB>
                      <a:noFill/>
                    </a:lnB>
                    <a:solidFill>
                      <a:srgbClr val="FCC57C"/>
                    </a:solidFill>
                  </a:tcPr>
                </a:tc>
                <a:extLst>
                  <a:ext uri="{0D108BD9-81ED-4DB2-BD59-A6C34878D82A}">
                    <a16:rowId xmlns:a16="http://schemas.microsoft.com/office/drawing/2014/main" val="293786680"/>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Managers</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31653</a:t>
                      </a:r>
                    </a:p>
                  </a:txBody>
                  <a:tcPr marL="4292" marR="4292" marT="4292"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31065.75</a:t>
                      </a:r>
                    </a:p>
                  </a:txBody>
                  <a:tcPr marL="4292" marR="4292" marT="4292" marB="0" anchor="b">
                    <a:lnL>
                      <a:noFill/>
                    </a:lnL>
                    <a:lnR>
                      <a:noFill/>
                    </a:lnR>
                    <a:lnT>
                      <a:noFill/>
                    </a:lnT>
                    <a:lnB>
                      <a:noFill/>
                    </a:lnB>
                    <a:solidFill>
                      <a:srgbClr val="71C27C"/>
                    </a:solidFill>
                  </a:tcPr>
                </a:tc>
                <a:extLst>
                  <a:ext uri="{0D108BD9-81ED-4DB2-BD59-A6C34878D82A}">
                    <a16:rowId xmlns:a16="http://schemas.microsoft.com/office/drawing/2014/main" val="1102650425"/>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Medicine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23719.5</a:t>
                      </a:r>
                    </a:p>
                  </a:txBody>
                  <a:tcPr marL="4292" marR="4292" marT="4292" marB="0" anchor="b">
                    <a:lnL>
                      <a:noFill/>
                    </a:lnL>
                    <a:lnR>
                      <a:noFill/>
                    </a:lnR>
                    <a:lnT>
                      <a:noFill/>
                    </a:lnT>
                    <a:lnB>
                      <a:noFill/>
                    </a:lnB>
                    <a:solidFill>
                      <a:srgbClr val="FEDD81"/>
                    </a:solidFill>
                  </a:tcPr>
                </a:tc>
                <a:tc>
                  <a:txBody>
                    <a:bodyPr/>
                    <a:lstStyle/>
                    <a:p>
                      <a:pPr algn="r" fontAlgn="b"/>
                      <a:r>
                        <a:rPr lang="en-IN" sz="1200" b="1" i="0" u="none" strike="noStrike" dirty="0">
                          <a:solidFill>
                            <a:srgbClr val="000000"/>
                          </a:solidFill>
                          <a:effectLst/>
                          <a:latin typeface="Calibri" panose="020F0502020204030204" pitchFamily="34" charset="0"/>
                        </a:rPr>
                        <a:t>24682.5</a:t>
                      </a:r>
                    </a:p>
                  </a:txBody>
                  <a:tcPr marL="4292" marR="4292" marT="4292" marB="0" anchor="b">
                    <a:lnL>
                      <a:noFill/>
                    </a:lnL>
                    <a:lnR>
                      <a:noFill/>
                    </a:lnR>
                    <a:lnT>
                      <a:noFill/>
                    </a:lnT>
                    <a:lnB>
                      <a:noFill/>
                    </a:lnB>
                    <a:solidFill>
                      <a:srgbClr val="FEEA83"/>
                    </a:solidFill>
                  </a:tcPr>
                </a:tc>
                <a:extLst>
                  <a:ext uri="{0D108BD9-81ED-4DB2-BD59-A6C34878D82A}">
                    <a16:rowId xmlns:a16="http://schemas.microsoft.com/office/drawing/2014/main" val="2249586035"/>
                  </a:ext>
                </a:extLst>
              </a:tr>
              <a:tr h="159318">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Private service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26316</a:t>
                      </a:r>
                    </a:p>
                  </a:txBody>
                  <a:tcPr marL="4292" marR="4292" marT="4292" marB="0" anchor="b">
                    <a:lnL>
                      <a:noFill/>
                    </a:lnL>
                    <a:lnR>
                      <a:noFill/>
                    </a:lnR>
                    <a:lnT>
                      <a:noFill/>
                    </a:lnT>
                    <a:lnB>
                      <a:noFill/>
                    </a:lnB>
                    <a:solidFill>
                      <a:srgbClr val="DBE182"/>
                    </a:solidFill>
                  </a:tcPr>
                </a:tc>
                <a:tc>
                  <a:txBody>
                    <a:bodyPr/>
                    <a:lstStyle/>
                    <a:p>
                      <a:pPr algn="r" fontAlgn="b"/>
                      <a:r>
                        <a:rPr lang="en-IN" sz="1200" b="1" i="0" u="none" strike="noStrike" dirty="0">
                          <a:solidFill>
                            <a:srgbClr val="000000"/>
                          </a:solidFill>
                          <a:effectLst/>
                          <a:latin typeface="Calibri" panose="020F0502020204030204" pitchFamily="34" charset="0"/>
                        </a:rPr>
                        <a:t>26388</a:t>
                      </a:r>
                    </a:p>
                  </a:txBody>
                  <a:tcPr marL="4292" marR="4292" marT="4292" marB="0" anchor="b">
                    <a:lnL>
                      <a:noFill/>
                    </a:lnL>
                    <a:lnR>
                      <a:noFill/>
                    </a:lnR>
                    <a:lnT>
                      <a:noFill/>
                    </a:lnT>
                    <a:lnB>
                      <a:noFill/>
                    </a:lnB>
                    <a:solidFill>
                      <a:srgbClr val="DAE182"/>
                    </a:solidFill>
                  </a:tcPr>
                </a:tc>
                <a:extLst>
                  <a:ext uri="{0D108BD9-81ED-4DB2-BD59-A6C34878D82A}">
                    <a16:rowId xmlns:a16="http://schemas.microsoft.com/office/drawing/2014/main" val="3463384464"/>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Realty agents</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28449</a:t>
                      </a:r>
                    </a:p>
                  </a:txBody>
                  <a:tcPr marL="4292" marR="4292" marT="4292" marB="0" anchor="b">
                    <a:lnL>
                      <a:noFill/>
                    </a:lnL>
                    <a:lnR>
                      <a:noFill/>
                    </a:lnR>
                    <a:lnT>
                      <a:noFill/>
                    </a:lnT>
                    <a:lnB>
                      <a:noFill/>
                    </a:lnB>
                    <a:solidFill>
                      <a:srgbClr val="ABD380"/>
                    </a:solidFill>
                  </a:tcPr>
                </a:tc>
                <a:tc>
                  <a:txBody>
                    <a:bodyPr/>
                    <a:lstStyle/>
                    <a:p>
                      <a:pPr algn="r" fontAlgn="b"/>
                      <a:r>
                        <a:rPr lang="en-IN" sz="1200" b="1" i="0" u="none" strike="noStrike" dirty="0">
                          <a:solidFill>
                            <a:srgbClr val="000000"/>
                          </a:solidFill>
                          <a:effectLst/>
                          <a:latin typeface="Calibri" panose="020F0502020204030204" pitchFamily="34" charset="0"/>
                        </a:rPr>
                        <a:t>25375.5</a:t>
                      </a:r>
                    </a:p>
                  </a:txBody>
                  <a:tcPr marL="4292" marR="4292" marT="4292" marB="0" anchor="b">
                    <a:lnL>
                      <a:noFill/>
                    </a:lnL>
                    <a:lnR>
                      <a:noFill/>
                    </a:lnR>
                    <a:lnT>
                      <a:noFill/>
                    </a:lnT>
                    <a:lnB>
                      <a:noFill/>
                    </a:lnB>
                    <a:solidFill>
                      <a:srgbClr val="F0E784"/>
                    </a:solidFill>
                  </a:tcPr>
                </a:tc>
                <a:extLst>
                  <a:ext uri="{0D108BD9-81ED-4DB2-BD59-A6C34878D82A}">
                    <a16:rowId xmlns:a16="http://schemas.microsoft.com/office/drawing/2014/main" val="655951011"/>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Sales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24363</a:t>
                      </a:r>
                    </a:p>
                  </a:txBody>
                  <a:tcPr marL="4292" marR="4292" marT="4292" marB="0" anchor="b">
                    <a:lnL>
                      <a:noFill/>
                    </a:lnL>
                    <a:lnR>
                      <a:noFill/>
                    </a:lnR>
                    <a:lnT>
                      <a:noFill/>
                    </a:lnT>
                    <a:lnB>
                      <a:noFill/>
                    </a:lnB>
                    <a:solidFill>
                      <a:srgbClr val="FEE683"/>
                    </a:solidFill>
                  </a:tcPr>
                </a:tc>
                <a:tc>
                  <a:txBody>
                    <a:bodyPr/>
                    <a:lstStyle/>
                    <a:p>
                      <a:pPr algn="r" fontAlgn="b"/>
                      <a:r>
                        <a:rPr lang="en-IN" sz="1200" b="1" i="0" u="none" strike="noStrike" dirty="0">
                          <a:solidFill>
                            <a:srgbClr val="000000"/>
                          </a:solidFill>
                          <a:effectLst/>
                          <a:latin typeface="Calibri" panose="020F0502020204030204" pitchFamily="34" charset="0"/>
                        </a:rPr>
                        <a:t>25285.5</a:t>
                      </a:r>
                    </a:p>
                  </a:txBody>
                  <a:tcPr marL="4292" marR="4292" marT="4292" marB="0" anchor="b">
                    <a:lnL>
                      <a:noFill/>
                    </a:lnL>
                    <a:lnR>
                      <a:noFill/>
                    </a:lnR>
                    <a:lnT>
                      <a:noFill/>
                    </a:lnT>
                    <a:lnB>
                      <a:noFill/>
                    </a:lnB>
                    <a:solidFill>
                      <a:srgbClr val="F2E884"/>
                    </a:solidFill>
                  </a:tcPr>
                </a:tc>
                <a:extLst>
                  <a:ext uri="{0D108BD9-81ED-4DB2-BD59-A6C34878D82A}">
                    <a16:rowId xmlns:a16="http://schemas.microsoft.com/office/drawing/2014/main" val="3822369979"/>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Secretaries</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22437</a:t>
                      </a:r>
                    </a:p>
                  </a:txBody>
                  <a:tcPr marL="4292" marR="4292" marT="4292" marB="0" anchor="b">
                    <a:lnL>
                      <a:noFill/>
                    </a:lnL>
                    <a:lnR>
                      <a:noFill/>
                    </a:lnR>
                    <a:lnT>
                      <a:noFill/>
                    </a:lnT>
                    <a:lnB>
                      <a:noFill/>
                    </a:lnB>
                    <a:solidFill>
                      <a:srgbClr val="FDCC7E"/>
                    </a:solidFill>
                  </a:tcPr>
                </a:tc>
                <a:tc>
                  <a:txBody>
                    <a:bodyPr/>
                    <a:lstStyle/>
                    <a:p>
                      <a:pPr algn="r" fontAlgn="b"/>
                      <a:r>
                        <a:rPr lang="en-IN" sz="1200" b="1" i="0" u="none" strike="noStrike" dirty="0">
                          <a:solidFill>
                            <a:srgbClr val="000000"/>
                          </a:solidFill>
                          <a:effectLst/>
                          <a:latin typeface="Calibri" panose="020F0502020204030204" pitchFamily="34" charset="0"/>
                        </a:rPr>
                        <a:t>14998.5</a:t>
                      </a:r>
                    </a:p>
                  </a:txBody>
                  <a:tcPr marL="4292" marR="4292" marT="4292" marB="0" anchor="b">
                    <a:lnL>
                      <a:noFill/>
                    </a:lnL>
                    <a:lnR>
                      <a:noFill/>
                    </a:lnR>
                    <a:lnT>
                      <a:noFill/>
                    </a:lnT>
                    <a:lnB>
                      <a:noFill/>
                    </a:lnB>
                    <a:solidFill>
                      <a:srgbClr val="F8696B"/>
                    </a:solidFill>
                  </a:tcPr>
                </a:tc>
                <a:extLst>
                  <a:ext uri="{0D108BD9-81ED-4DB2-BD59-A6C34878D82A}">
                    <a16:rowId xmlns:a16="http://schemas.microsoft.com/office/drawing/2014/main" val="1147972395"/>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Security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23944.5</a:t>
                      </a:r>
                    </a:p>
                  </a:txBody>
                  <a:tcPr marL="4292" marR="4292" marT="4292" marB="0" anchor="b">
                    <a:lnL>
                      <a:noFill/>
                    </a:lnL>
                    <a:lnR>
                      <a:noFill/>
                    </a:lnR>
                    <a:lnT>
                      <a:noFill/>
                    </a:lnT>
                    <a:lnB>
                      <a:noFill/>
                    </a:lnB>
                    <a:solidFill>
                      <a:srgbClr val="FEE082"/>
                    </a:solidFill>
                  </a:tcPr>
                </a:tc>
                <a:tc>
                  <a:txBody>
                    <a:bodyPr/>
                    <a:lstStyle/>
                    <a:p>
                      <a:pPr algn="r" fontAlgn="b"/>
                      <a:r>
                        <a:rPr lang="en-IN" sz="1200" b="1" i="0" u="none" strike="noStrike" dirty="0">
                          <a:solidFill>
                            <a:srgbClr val="000000"/>
                          </a:solidFill>
                          <a:effectLst/>
                          <a:latin typeface="Calibri" panose="020F0502020204030204" pitchFamily="34" charset="0"/>
                        </a:rPr>
                        <a:t>24259.5</a:t>
                      </a:r>
                    </a:p>
                  </a:txBody>
                  <a:tcPr marL="4292" marR="4292" marT="4292" marB="0" anchor="b">
                    <a:lnL>
                      <a:noFill/>
                    </a:lnL>
                    <a:lnR>
                      <a:noFill/>
                    </a:lnR>
                    <a:lnT>
                      <a:noFill/>
                    </a:lnT>
                    <a:lnB>
                      <a:noFill/>
                    </a:lnB>
                    <a:solidFill>
                      <a:srgbClr val="FEE582"/>
                    </a:solidFill>
                  </a:tcPr>
                </a:tc>
                <a:extLst>
                  <a:ext uri="{0D108BD9-81ED-4DB2-BD59-A6C34878D82A}">
                    <a16:rowId xmlns:a16="http://schemas.microsoft.com/office/drawing/2014/main" val="2585134149"/>
                  </a:ext>
                </a:extLst>
              </a:tr>
              <a:tr h="295562">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21672</a:t>
                      </a:r>
                    </a:p>
                  </a:txBody>
                  <a:tcPr marL="4292" marR="4292" marT="4292" marB="0" anchor="b">
                    <a:lnL>
                      <a:noFill/>
                    </a:lnL>
                    <a:lnR>
                      <a:noFill/>
                    </a:lnR>
                    <a:lnT>
                      <a:noFill/>
                    </a:lnT>
                    <a:lnB>
                      <a:noFill/>
                    </a:lnB>
                    <a:solidFill>
                      <a:srgbClr val="FCC27C"/>
                    </a:solidFill>
                  </a:tcPr>
                </a:tc>
                <a:tc>
                  <a:txBody>
                    <a:bodyPr/>
                    <a:lstStyle/>
                    <a:p>
                      <a:pPr algn="r" fontAlgn="b"/>
                      <a:r>
                        <a:rPr lang="en-IN" sz="1200" b="1" i="0" u="none" strike="noStrike" dirty="0">
                          <a:solidFill>
                            <a:srgbClr val="000000"/>
                          </a:solidFill>
                          <a:effectLst/>
                          <a:latin typeface="Calibri" panose="020F0502020204030204" pitchFamily="34" charset="0"/>
                        </a:rPr>
                        <a:t>22576.5</a:t>
                      </a:r>
                    </a:p>
                  </a:txBody>
                  <a:tcPr marL="4292" marR="4292" marT="4292" marB="0" anchor="b">
                    <a:lnL>
                      <a:noFill/>
                    </a:lnL>
                    <a:lnR>
                      <a:noFill/>
                    </a:lnR>
                    <a:lnT>
                      <a:noFill/>
                    </a:lnT>
                    <a:lnB>
                      <a:noFill/>
                    </a:lnB>
                    <a:solidFill>
                      <a:srgbClr val="FDCE7E"/>
                    </a:solidFill>
                  </a:tcPr>
                </a:tc>
                <a:extLst>
                  <a:ext uri="{0D108BD9-81ED-4DB2-BD59-A6C34878D82A}">
                    <a16:rowId xmlns:a16="http://schemas.microsoft.com/office/drawing/2014/main" val="4130269019"/>
                  </a:ext>
                </a:extLst>
              </a:tr>
              <a:tr h="159318">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Waiters/barmen staff</a:t>
                      </a:r>
                    </a:p>
                  </a:txBody>
                  <a:tcPr marL="4292" marR="4292" marT="4292"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23328</a:t>
                      </a:r>
                    </a:p>
                  </a:txBody>
                  <a:tcPr marL="4292" marR="4292" marT="4292" marB="0" anchor="b">
                    <a:lnL>
                      <a:noFill/>
                    </a:lnL>
                    <a:lnR>
                      <a:noFill/>
                    </a:lnR>
                    <a:lnT>
                      <a:noFill/>
                    </a:lnT>
                    <a:lnB>
                      <a:noFill/>
                    </a:lnB>
                    <a:solidFill>
                      <a:srgbClr val="FED880"/>
                    </a:solidFill>
                  </a:tcPr>
                </a:tc>
                <a:tc>
                  <a:txBody>
                    <a:bodyPr/>
                    <a:lstStyle/>
                    <a:p>
                      <a:pPr algn="r" fontAlgn="b"/>
                      <a:r>
                        <a:rPr lang="en-IN" sz="1200" b="1" i="0" u="none" strike="noStrike" dirty="0">
                          <a:solidFill>
                            <a:srgbClr val="000000"/>
                          </a:solidFill>
                          <a:effectLst/>
                          <a:latin typeface="Calibri" panose="020F0502020204030204" pitchFamily="34" charset="0"/>
                        </a:rPr>
                        <a:t>21888</a:t>
                      </a:r>
                    </a:p>
                  </a:txBody>
                  <a:tcPr marL="4292" marR="4292" marT="4292" marB="0" anchor="b">
                    <a:lnL>
                      <a:noFill/>
                    </a:lnL>
                    <a:lnR>
                      <a:noFill/>
                    </a:lnR>
                    <a:lnT>
                      <a:noFill/>
                    </a:lnT>
                    <a:lnB>
                      <a:noFill/>
                    </a:lnB>
                    <a:solidFill>
                      <a:srgbClr val="FCC57C"/>
                    </a:solidFill>
                  </a:tcPr>
                </a:tc>
                <a:extLst>
                  <a:ext uri="{0D108BD9-81ED-4DB2-BD59-A6C34878D82A}">
                    <a16:rowId xmlns:a16="http://schemas.microsoft.com/office/drawing/2014/main" val="258307702"/>
                  </a:ext>
                </a:extLst>
              </a:tr>
            </a:tbl>
          </a:graphicData>
        </a:graphic>
      </p:graphicFrame>
      <p:sp>
        <p:nvSpPr>
          <p:cNvPr id="4" name="TextBox 3"/>
          <p:cNvSpPr txBox="1"/>
          <p:nvPr/>
        </p:nvSpPr>
        <p:spPr>
          <a:xfrm>
            <a:off x="6313053" y="1513091"/>
            <a:ext cx="4636655" cy="4293483"/>
          </a:xfrm>
          <a:prstGeom prst="rect">
            <a:avLst/>
          </a:prstGeom>
          <a:solidFill>
            <a:schemeClr val="bg1">
              <a:alpha val="75000"/>
            </a:schemeClr>
          </a:solidFill>
        </p:spPr>
        <p:txBody>
          <a:bodyPr wrap="square" rtlCol="0">
            <a:spAutoFit/>
          </a:bodyPr>
          <a:lstStyle/>
          <a:p>
            <a:pPr algn="just">
              <a:lnSpc>
                <a:spcPct val="150000"/>
              </a:lnSpc>
            </a:pPr>
            <a:r>
              <a:rPr lang="en-IN" sz="2000" b="1" dirty="0">
                <a:solidFill>
                  <a:schemeClr val="accent4">
                    <a:lumMod val="50000"/>
                  </a:schemeClr>
                </a:solidFill>
              </a:rPr>
              <a:t>Insights</a:t>
            </a:r>
            <a:r>
              <a:rPr lang="en-IN" sz="2000" b="1" dirty="0" smtClean="0">
                <a:solidFill>
                  <a:schemeClr val="accent4">
                    <a:lumMod val="50000"/>
                  </a:schemeClr>
                </a:solidFill>
              </a:rPr>
              <a:t>:</a:t>
            </a:r>
            <a:endParaRPr lang="en-IN" sz="2000" dirty="0" smtClean="0"/>
          </a:p>
          <a:p>
            <a:pPr marL="342900" indent="-342900" algn="just">
              <a:lnSpc>
                <a:spcPct val="150000"/>
              </a:lnSpc>
              <a:buFont typeface="Times New Roman" panose="02020603050405020304" pitchFamily="18" charset="0"/>
              <a:buChar char="⁎"/>
            </a:pPr>
            <a:r>
              <a:rPr lang="en-IN" dirty="0" smtClean="0"/>
              <a:t>As it depends upon the credit, those who doesn’t received any credit have no annuity.</a:t>
            </a:r>
          </a:p>
          <a:p>
            <a:pPr marL="342900" indent="-342900" algn="just">
              <a:lnSpc>
                <a:spcPct val="150000"/>
              </a:lnSpc>
              <a:buFont typeface="Times New Roman" panose="02020603050405020304" pitchFamily="18" charset="0"/>
              <a:buChar char="⁎"/>
            </a:pPr>
            <a:r>
              <a:rPr lang="en-IN" dirty="0" smtClean="0"/>
              <a:t>Less credit-less annuity.</a:t>
            </a:r>
          </a:p>
          <a:p>
            <a:pPr marL="342900" indent="-342900" algn="just">
              <a:lnSpc>
                <a:spcPct val="150000"/>
              </a:lnSpc>
              <a:buFont typeface="Times New Roman" panose="02020603050405020304" pitchFamily="18" charset="0"/>
              <a:buChar char="⁎"/>
            </a:pPr>
            <a:r>
              <a:rPr lang="en-IN" dirty="0"/>
              <a:t>Almost everyone with no payment difficulties received credit and thus have annuity to pay in instalments. </a:t>
            </a:r>
            <a:endParaRPr lang="en-IN" dirty="0" smtClean="0"/>
          </a:p>
          <a:p>
            <a:pPr marL="342900" indent="-342900" algn="just">
              <a:lnSpc>
                <a:spcPct val="150000"/>
              </a:lnSpc>
              <a:buFont typeface="Times New Roman" panose="02020603050405020304" pitchFamily="18" charset="0"/>
              <a:buChar char="⁎"/>
            </a:pPr>
            <a:r>
              <a:rPr lang="en-IN" dirty="0" smtClean="0"/>
              <a:t>So annuity for those who have payment difficulties is less than clients with no payment difficulties.</a:t>
            </a:r>
          </a:p>
        </p:txBody>
      </p:sp>
    </p:spTree>
    <p:extLst>
      <p:ext uri="{BB962C8B-B14F-4D97-AF65-F5344CB8AC3E}">
        <p14:creationId xmlns:p14="http://schemas.microsoft.com/office/powerpoint/2010/main" val="38921255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4812890" y="294968"/>
            <a:ext cx="2566219" cy="584775"/>
          </a:xfrm>
          <a:prstGeom prst="rect">
            <a:avLst/>
          </a:prstGeom>
          <a:solidFill>
            <a:schemeClr val="bg1">
              <a:alpha val="80000"/>
            </a:schemeClr>
          </a:solidFill>
          <a:ln>
            <a:noFill/>
          </a:ln>
        </p:spPr>
        <p:txBody>
          <a:bodyPr wrap="square" rtlCol="0">
            <a:spAutoFit/>
          </a:bodyPr>
          <a:lstStyle/>
          <a:p>
            <a:pPr algn="ctr"/>
            <a:r>
              <a:rPr lang="en-IN" sz="3200" dirty="0" smtClean="0">
                <a:solidFill>
                  <a:schemeClr val="accent4">
                    <a:lumMod val="50000"/>
                  </a:schemeClr>
                </a:solidFill>
                <a:latin typeface="Arial Black" panose="020B0A04020102020204" pitchFamily="34" charset="0"/>
              </a:rPr>
              <a:t>Approach</a:t>
            </a:r>
            <a:endParaRPr lang="en-IN" sz="3200" dirty="0">
              <a:solidFill>
                <a:schemeClr val="accent4">
                  <a:lumMod val="50000"/>
                </a:schemeClr>
              </a:solidFill>
              <a:latin typeface="Arial Black" panose="020B0A04020102020204" pitchFamily="34" charset="0"/>
            </a:endParaRPr>
          </a:p>
        </p:txBody>
      </p:sp>
      <p:sp>
        <p:nvSpPr>
          <p:cNvPr id="4" name="TextBox 3"/>
          <p:cNvSpPr txBox="1"/>
          <p:nvPr/>
        </p:nvSpPr>
        <p:spPr>
          <a:xfrm>
            <a:off x="1022554" y="1061695"/>
            <a:ext cx="10146890" cy="5401479"/>
          </a:xfrm>
          <a:prstGeom prst="rect">
            <a:avLst/>
          </a:prstGeom>
          <a:solidFill>
            <a:schemeClr val="bg1">
              <a:alpha val="75000"/>
            </a:schemeClr>
          </a:solidFill>
          <a:ln>
            <a:noFill/>
          </a:ln>
        </p:spPr>
        <p:txBody>
          <a:bodyPr wrap="square" rtlCol="0">
            <a:spAutoFit/>
          </a:bodyPr>
          <a:lstStyle/>
          <a:p>
            <a:pPr marL="342900" indent="-342900" algn="just">
              <a:lnSpc>
                <a:spcPct val="150000"/>
              </a:lnSpc>
              <a:buFont typeface="Calibri" panose="020F0502020204030204" pitchFamily="34" charset="0"/>
              <a:buChar char="₹"/>
            </a:pPr>
            <a:r>
              <a:rPr lang="en-IN" sz="2000" b="1" dirty="0" smtClean="0"/>
              <a:t>Ask:</a:t>
            </a:r>
          </a:p>
          <a:p>
            <a:pPr algn="just">
              <a:lnSpc>
                <a:spcPct val="150000"/>
              </a:lnSpc>
            </a:pPr>
            <a:r>
              <a:rPr lang="en-IN" dirty="0" smtClean="0"/>
              <a:t>	Stakeholders want us to answer these questions to make decisions about issuing the loans to the customers.</a:t>
            </a:r>
          </a:p>
          <a:p>
            <a:pPr marL="742950" lvl="1" indent="-285750" algn="just">
              <a:lnSpc>
                <a:spcPct val="150000"/>
              </a:lnSpc>
              <a:buFont typeface="Times New Roman" panose="02020603050405020304" pitchFamily="18" charset="0"/>
              <a:buChar char="⁎"/>
            </a:pPr>
            <a:r>
              <a:rPr lang="en-IN" dirty="0" smtClean="0"/>
              <a:t>Identifying the missing data and deal with it appropriately and visualize the proportion of missing values for each variable.</a:t>
            </a:r>
          </a:p>
          <a:p>
            <a:pPr marL="742950" lvl="1" indent="-285750" algn="just">
              <a:lnSpc>
                <a:spcPct val="150000"/>
              </a:lnSpc>
              <a:buFont typeface="Times New Roman" panose="02020603050405020304" pitchFamily="18" charset="0"/>
              <a:buChar char="⁎"/>
            </a:pPr>
            <a:r>
              <a:rPr lang="en-IN" dirty="0" smtClean="0"/>
              <a:t>Identifying Outliers in the dataset, determine whether their valid or require further investigation and visualize the distribution of numerical variables and highlight the Outliers.</a:t>
            </a:r>
          </a:p>
          <a:p>
            <a:pPr marL="742950" lvl="1" indent="-285750" algn="just">
              <a:lnSpc>
                <a:spcPct val="150000"/>
              </a:lnSpc>
              <a:buFont typeface="Times New Roman" panose="02020603050405020304" pitchFamily="18" charset="0"/>
              <a:buChar char="⁎"/>
            </a:pPr>
            <a:r>
              <a:rPr lang="en-IN" dirty="0" smtClean="0"/>
              <a:t>Analyze Data imbalance by comparing the class frequencies to assess data imbalance.</a:t>
            </a:r>
          </a:p>
          <a:p>
            <a:pPr marL="742950" lvl="1" indent="-285750" algn="just">
              <a:lnSpc>
                <a:spcPct val="150000"/>
              </a:lnSpc>
              <a:buFont typeface="Times New Roman" panose="02020603050405020304" pitchFamily="18" charset="0"/>
              <a:buChar char="⁎"/>
            </a:pPr>
            <a:r>
              <a:rPr lang="en-IN" dirty="0" smtClean="0"/>
              <a:t>Perform Univariate, Segmented Univariate, Bivariate Analysis to gain insights into the driving factors of loan default and create heatmaps to visualize the relationships between variables and target variable.</a:t>
            </a:r>
          </a:p>
          <a:p>
            <a:pPr marL="742950" lvl="1" indent="-285750" algn="just">
              <a:lnSpc>
                <a:spcPct val="150000"/>
              </a:lnSpc>
              <a:buFont typeface="Times New Roman" panose="02020603050405020304" pitchFamily="18" charset="0"/>
              <a:buChar char="⁎"/>
            </a:pPr>
            <a:r>
              <a:rPr lang="en-IN" dirty="0" smtClean="0"/>
              <a:t>Identify top correlations for different scenarios  and visualize the correlations using heatmaps.</a:t>
            </a:r>
          </a:p>
          <a:p>
            <a:pPr marL="742950" lvl="1" indent="-285750" algn="just">
              <a:buFont typeface="Times New Roman" panose="02020603050405020304" pitchFamily="18" charset="0"/>
              <a:buChar char="⁎"/>
            </a:pPr>
            <a:endParaRPr lang="en-IN" dirty="0" smtClean="0"/>
          </a:p>
        </p:txBody>
      </p:sp>
    </p:spTree>
    <p:extLst>
      <p:ext uri="{BB962C8B-B14F-4D97-AF65-F5344CB8AC3E}">
        <p14:creationId xmlns:p14="http://schemas.microsoft.com/office/powerpoint/2010/main" val="267071732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5" name="TextBox 4"/>
          <p:cNvSpPr txBox="1"/>
          <p:nvPr/>
        </p:nvSpPr>
        <p:spPr>
          <a:xfrm>
            <a:off x="3749963" y="159840"/>
            <a:ext cx="4692074" cy="369332"/>
          </a:xfrm>
          <a:prstGeom prst="rect">
            <a:avLst/>
          </a:prstGeom>
          <a:solidFill>
            <a:schemeClr val="bg1">
              <a:alpha val="75000"/>
            </a:schemeClr>
          </a:solidFill>
          <a:ln>
            <a:noFill/>
          </a:ln>
        </p:spPr>
        <p:txBody>
          <a:bodyPr wrap="square" rtlCol="0">
            <a:spAutoFit/>
          </a:bodyPr>
          <a:lstStyle/>
          <a:p>
            <a:r>
              <a:rPr lang="en-IN" b="1" i="1" dirty="0"/>
              <a:t>Factors influencing </a:t>
            </a:r>
            <a:r>
              <a:rPr lang="en-IN" b="1" i="1" dirty="0" smtClean="0"/>
              <a:t>AMT_GOODS_PRICE column</a:t>
            </a:r>
            <a:r>
              <a:rPr lang="en-IN" i="1" dirty="0" smtClean="0"/>
              <a:t> </a:t>
            </a:r>
            <a:endParaRPr lang="en-IN" i="1" dirty="0"/>
          </a:p>
        </p:txBody>
      </p:sp>
      <p:graphicFrame>
        <p:nvGraphicFramePr>
          <p:cNvPr id="6" name="Table 5"/>
          <p:cNvGraphicFramePr>
            <a:graphicFrameLocks noGrp="1"/>
          </p:cNvGraphicFramePr>
          <p:nvPr>
            <p:extLst>
              <p:ext uri="{D42A27DB-BD31-4B8C-83A1-F6EECF244321}">
                <p14:modId xmlns:p14="http://schemas.microsoft.com/office/powerpoint/2010/main" val="4257629002"/>
              </p:ext>
            </p:extLst>
          </p:nvPr>
        </p:nvGraphicFramePr>
        <p:xfrm>
          <a:off x="820882" y="862541"/>
          <a:ext cx="2568862" cy="1034472"/>
        </p:xfrm>
        <a:graphic>
          <a:graphicData uri="http://schemas.openxmlformats.org/drawingml/2006/table">
            <a:tbl>
              <a:tblPr/>
              <a:tblGrid>
                <a:gridCol w="605587">
                  <a:extLst>
                    <a:ext uri="{9D8B030D-6E8A-4147-A177-3AD203B41FA5}">
                      <a16:colId xmlns:a16="http://schemas.microsoft.com/office/drawing/2014/main" val="2833139492"/>
                    </a:ext>
                  </a:extLst>
                </a:gridCol>
                <a:gridCol w="625122">
                  <a:extLst>
                    <a:ext uri="{9D8B030D-6E8A-4147-A177-3AD203B41FA5}">
                      <a16:colId xmlns:a16="http://schemas.microsoft.com/office/drawing/2014/main" val="3452375051"/>
                    </a:ext>
                  </a:extLst>
                </a:gridCol>
                <a:gridCol w="634890">
                  <a:extLst>
                    <a:ext uri="{9D8B030D-6E8A-4147-A177-3AD203B41FA5}">
                      <a16:colId xmlns:a16="http://schemas.microsoft.com/office/drawing/2014/main" val="718468839"/>
                    </a:ext>
                  </a:extLst>
                </a:gridCol>
                <a:gridCol w="703263">
                  <a:extLst>
                    <a:ext uri="{9D8B030D-6E8A-4147-A177-3AD203B41FA5}">
                      <a16:colId xmlns:a16="http://schemas.microsoft.com/office/drawing/2014/main" val="2731351428"/>
                    </a:ext>
                  </a:extLst>
                </a:gridCol>
              </a:tblGrid>
              <a:tr h="308673">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Gender</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447118468"/>
                  </a:ext>
                </a:extLst>
              </a:tr>
              <a:tr h="241933">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F</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M</a:t>
                      </a:r>
                    </a:p>
                  </a:txBody>
                  <a:tcPr marL="6350" marR="6350" marT="6350" marB="0" anchor="b">
                    <a:lnL>
                      <a:noFill/>
                    </a:lnL>
                    <a:lnR>
                      <a:noFill/>
                    </a:lnR>
                    <a:lnT>
                      <a:noFill/>
                    </a:lnT>
                    <a:lnB>
                      <a:noFill/>
                    </a:lnB>
                  </a:tcPr>
                </a:tc>
                <a:extLst>
                  <a:ext uri="{0D108BD9-81ED-4DB2-BD59-A6C34878D82A}">
                    <a16:rowId xmlns:a16="http://schemas.microsoft.com/office/drawing/2014/main" val="2161493762"/>
                  </a:ext>
                </a:extLst>
              </a:tr>
              <a:tr h="241933">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968561303"/>
                  </a:ext>
                </a:extLst>
              </a:tr>
              <a:tr h="241933">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491275531"/>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751953648"/>
              </p:ext>
            </p:extLst>
          </p:nvPr>
        </p:nvGraphicFramePr>
        <p:xfrm>
          <a:off x="4209184" y="906584"/>
          <a:ext cx="2582142" cy="1176073"/>
        </p:xfrm>
        <a:graphic>
          <a:graphicData uri="http://schemas.openxmlformats.org/drawingml/2006/table">
            <a:tbl>
              <a:tblPr/>
              <a:tblGrid>
                <a:gridCol w="494969">
                  <a:extLst>
                    <a:ext uri="{9D8B030D-6E8A-4147-A177-3AD203B41FA5}">
                      <a16:colId xmlns:a16="http://schemas.microsoft.com/office/drawing/2014/main" val="3814798247"/>
                    </a:ext>
                  </a:extLst>
                </a:gridCol>
                <a:gridCol w="345327">
                  <a:extLst>
                    <a:ext uri="{9D8B030D-6E8A-4147-A177-3AD203B41FA5}">
                      <a16:colId xmlns:a16="http://schemas.microsoft.com/office/drawing/2014/main" val="1366943508"/>
                    </a:ext>
                  </a:extLst>
                </a:gridCol>
                <a:gridCol w="673002">
                  <a:extLst>
                    <a:ext uri="{9D8B030D-6E8A-4147-A177-3AD203B41FA5}">
                      <a16:colId xmlns:a16="http://schemas.microsoft.com/office/drawing/2014/main" val="237822166"/>
                    </a:ext>
                  </a:extLst>
                </a:gridCol>
                <a:gridCol w="1068844">
                  <a:extLst>
                    <a:ext uri="{9D8B030D-6E8A-4147-A177-3AD203B41FA5}">
                      <a16:colId xmlns:a16="http://schemas.microsoft.com/office/drawing/2014/main" val="1216937986"/>
                    </a:ext>
                  </a:extLst>
                </a:gridCol>
              </a:tblGrid>
              <a:tr h="313123">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ctr"/>
                      <a:r>
                        <a:rPr lang="en-IN" sz="1200" b="1" i="0" u="none" strike="noStrike" dirty="0">
                          <a:solidFill>
                            <a:srgbClr val="000000"/>
                          </a:solidFill>
                          <a:effectLst/>
                          <a:latin typeface="Calibri" panose="020F0502020204030204" pitchFamily="34" charset="0"/>
                        </a:rPr>
                        <a:t>Contract_Type</a:t>
                      </a:r>
                    </a:p>
                  </a:txBody>
                  <a:tcPr marL="6350" marR="6350" marT="6350" marB="0" anchor="ctr">
                    <a:lnL>
                      <a:noFill/>
                    </a:lnL>
                    <a:lnR>
                      <a:noFill/>
                    </a:lnR>
                    <a:lnT>
                      <a:noFill/>
                    </a:lnT>
                    <a:lnB w="6350" cap="flat" cmpd="sng" algn="ctr">
                      <a:solidFill>
                        <a:srgbClr val="5B9BD5"/>
                      </a:solidFill>
                      <a:prstDash val="solid"/>
                      <a:round/>
                      <a:headEnd type="none" w="med" len="med"/>
                      <a:tailEnd type="none" w="med" len="med"/>
                    </a:lnB>
                    <a:solidFill>
                      <a:srgbClr val="BDD7EE"/>
                    </a:solidFill>
                  </a:tcPr>
                </a:tc>
                <a:tc hMerge="1">
                  <a:txBody>
                    <a:bodyPr/>
                    <a:lstStyle/>
                    <a:p>
                      <a:endParaRPr lang="en-IN"/>
                    </a:p>
                  </a:txBody>
                  <a:tcPr/>
                </a:tc>
                <a:extLst>
                  <a:ext uri="{0D108BD9-81ED-4DB2-BD59-A6C34878D82A}">
                    <a16:rowId xmlns:a16="http://schemas.microsoft.com/office/drawing/2014/main" val="2688414901"/>
                  </a:ext>
                </a:extLst>
              </a:tr>
              <a:tr h="24542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Cash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tc>
                  <a:txBody>
                    <a:bodyPr/>
                    <a:lstStyle/>
                    <a:p>
                      <a:pPr algn="l" fontAlgn="b"/>
                      <a:r>
                        <a:rPr lang="en-IN" sz="1200" b="1" i="0" u="none" strike="noStrike" dirty="0">
                          <a:solidFill>
                            <a:srgbClr val="000000"/>
                          </a:solidFill>
                          <a:effectLst/>
                          <a:latin typeface="Calibri" panose="020F0502020204030204" pitchFamily="34" charset="0"/>
                        </a:rPr>
                        <a:t>Revolving loans</a:t>
                      </a:r>
                    </a:p>
                  </a:txBody>
                  <a:tcPr marL="6350" marR="6350" marT="6350" marB="0" anchor="b">
                    <a:lnL>
                      <a:noFill/>
                    </a:lnL>
                    <a:lnR>
                      <a:noFill/>
                    </a:lnR>
                    <a:lnT w="6350" cap="flat" cmpd="sng" algn="ctr">
                      <a:solidFill>
                        <a:srgbClr val="5B9BD5"/>
                      </a:solidFill>
                      <a:prstDash val="solid"/>
                      <a:round/>
                      <a:headEnd type="none" w="med" len="med"/>
                      <a:tailEnd type="none" w="med" len="med"/>
                    </a:lnT>
                    <a:lnB>
                      <a:noFill/>
                    </a:lnB>
                  </a:tcPr>
                </a:tc>
                <a:extLst>
                  <a:ext uri="{0D108BD9-81ED-4DB2-BD59-A6C34878D82A}">
                    <a16:rowId xmlns:a16="http://schemas.microsoft.com/office/drawing/2014/main" val="2605450489"/>
                  </a:ext>
                </a:extLst>
              </a:tr>
              <a:tr h="245420">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270000</a:t>
                      </a:r>
                    </a:p>
                  </a:txBody>
                  <a:tcPr marL="6350" marR="6350" marT="6350" marB="0" anchor="b">
                    <a:lnL>
                      <a:noFill/>
                    </a:lnL>
                    <a:lnR>
                      <a:noFill/>
                    </a:lnR>
                    <a:lnT>
                      <a:noFill/>
                    </a:lnT>
                    <a:lnB>
                      <a:noFill/>
                    </a:lnB>
                    <a:solidFill>
                      <a:srgbClr val="FBA075"/>
                    </a:solidFill>
                  </a:tcPr>
                </a:tc>
                <a:extLst>
                  <a:ext uri="{0D108BD9-81ED-4DB2-BD59-A6C34878D82A}">
                    <a16:rowId xmlns:a16="http://schemas.microsoft.com/office/drawing/2014/main" val="1571642882"/>
                  </a:ext>
                </a:extLst>
              </a:tr>
              <a:tr h="24542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6BC17C"/>
                    </a:solidFill>
                  </a:tcPr>
                </a:tc>
                <a:tc>
                  <a:txBody>
                    <a:bodyPr/>
                    <a:lstStyle/>
                    <a:p>
                      <a:pPr algn="r" fontAlgn="b"/>
                      <a:r>
                        <a:rPr lang="en-IN" sz="1200" b="1" i="0" u="none" strike="noStrike" dirty="0">
                          <a:solidFill>
                            <a:srgbClr val="000000"/>
                          </a:solidFill>
                          <a:effectLst/>
                          <a:latin typeface="Calibri" panose="020F0502020204030204" pitchFamily="34" charset="0"/>
                        </a:rPr>
                        <a:t>202500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088108454"/>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726047639"/>
              </p:ext>
            </p:extLst>
          </p:nvPr>
        </p:nvGraphicFramePr>
        <p:xfrm>
          <a:off x="820882" y="2299854"/>
          <a:ext cx="2568863" cy="960581"/>
        </p:xfrm>
        <a:graphic>
          <a:graphicData uri="http://schemas.openxmlformats.org/drawingml/2006/table">
            <a:tbl>
              <a:tblPr/>
              <a:tblGrid>
                <a:gridCol w="905570">
                  <a:extLst>
                    <a:ext uri="{9D8B030D-6E8A-4147-A177-3AD203B41FA5}">
                      <a16:colId xmlns:a16="http://schemas.microsoft.com/office/drawing/2014/main" val="2404268007"/>
                    </a:ext>
                  </a:extLst>
                </a:gridCol>
                <a:gridCol w="535950">
                  <a:extLst>
                    <a:ext uri="{9D8B030D-6E8A-4147-A177-3AD203B41FA5}">
                      <a16:colId xmlns:a16="http://schemas.microsoft.com/office/drawing/2014/main" val="3317509120"/>
                    </a:ext>
                  </a:extLst>
                </a:gridCol>
                <a:gridCol w="526710">
                  <a:extLst>
                    <a:ext uri="{9D8B030D-6E8A-4147-A177-3AD203B41FA5}">
                      <a16:colId xmlns:a16="http://schemas.microsoft.com/office/drawing/2014/main" val="4291020346"/>
                    </a:ext>
                  </a:extLst>
                </a:gridCol>
                <a:gridCol w="600633">
                  <a:extLst>
                    <a:ext uri="{9D8B030D-6E8A-4147-A177-3AD203B41FA5}">
                      <a16:colId xmlns:a16="http://schemas.microsoft.com/office/drawing/2014/main" val="2104300146"/>
                    </a:ext>
                  </a:extLst>
                </a:gridCol>
              </a:tblGrid>
              <a:tr h="286625">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Own_car</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1534239191"/>
                  </a:ext>
                </a:extLst>
              </a:tr>
              <a:tr h="224652">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extLst>
                  <a:ext uri="{0D108BD9-81ED-4DB2-BD59-A6C34878D82A}">
                    <a16:rowId xmlns:a16="http://schemas.microsoft.com/office/drawing/2014/main" val="785929796"/>
                  </a:ext>
                </a:extLst>
              </a:tr>
              <a:tr h="224652">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472500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770192400"/>
                  </a:ext>
                </a:extLst>
              </a:tr>
              <a:tr h="22465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191938136"/>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917437100"/>
              </p:ext>
            </p:extLst>
          </p:nvPr>
        </p:nvGraphicFramePr>
        <p:xfrm>
          <a:off x="4369955" y="2299854"/>
          <a:ext cx="2421371" cy="960581"/>
        </p:xfrm>
        <a:graphic>
          <a:graphicData uri="http://schemas.openxmlformats.org/drawingml/2006/table">
            <a:tbl>
              <a:tblPr/>
              <a:tblGrid>
                <a:gridCol w="835543">
                  <a:extLst>
                    <a:ext uri="{9D8B030D-6E8A-4147-A177-3AD203B41FA5}">
                      <a16:colId xmlns:a16="http://schemas.microsoft.com/office/drawing/2014/main" val="1175129666"/>
                    </a:ext>
                  </a:extLst>
                </a:gridCol>
                <a:gridCol w="358090">
                  <a:extLst>
                    <a:ext uri="{9D8B030D-6E8A-4147-A177-3AD203B41FA5}">
                      <a16:colId xmlns:a16="http://schemas.microsoft.com/office/drawing/2014/main" val="701731821"/>
                    </a:ext>
                  </a:extLst>
                </a:gridCol>
                <a:gridCol w="613869">
                  <a:extLst>
                    <a:ext uri="{9D8B030D-6E8A-4147-A177-3AD203B41FA5}">
                      <a16:colId xmlns:a16="http://schemas.microsoft.com/office/drawing/2014/main" val="1986000891"/>
                    </a:ext>
                  </a:extLst>
                </a:gridCol>
                <a:gridCol w="613869">
                  <a:extLst>
                    <a:ext uri="{9D8B030D-6E8A-4147-A177-3AD203B41FA5}">
                      <a16:colId xmlns:a16="http://schemas.microsoft.com/office/drawing/2014/main" val="2801386676"/>
                    </a:ext>
                  </a:extLst>
                </a:gridCol>
              </a:tblGrid>
              <a:tr h="286625">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Own_House/Flat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3216203519"/>
                  </a:ext>
                </a:extLst>
              </a:tr>
              <a:tr h="224652">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Y</a:t>
                      </a: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N</a:t>
                      </a:r>
                    </a:p>
                  </a:txBody>
                  <a:tcPr marL="6350" marR="6350" marT="6350" marB="0" anchor="b">
                    <a:lnL>
                      <a:noFill/>
                    </a:lnL>
                    <a:lnR>
                      <a:noFill/>
                    </a:lnR>
                    <a:lnT>
                      <a:noFill/>
                    </a:lnT>
                    <a:lnB>
                      <a:noFill/>
                    </a:lnB>
                  </a:tcPr>
                </a:tc>
                <a:extLst>
                  <a:ext uri="{0D108BD9-81ED-4DB2-BD59-A6C34878D82A}">
                    <a16:rowId xmlns:a16="http://schemas.microsoft.com/office/drawing/2014/main" val="267215252"/>
                  </a:ext>
                </a:extLst>
              </a:tr>
              <a:tr h="224652">
                <a:tc rowSpan="2">
                  <a:txBody>
                    <a:bodyPr/>
                    <a:lstStyle/>
                    <a:p>
                      <a:pPr algn="ctr" fontAlgn="ctr"/>
                      <a:r>
                        <a:rPr lang="en-IN" sz="1200" b="1" i="0" u="none" strike="noStrike" dirty="0">
                          <a:solidFill>
                            <a:srgbClr val="000000"/>
                          </a:solidFill>
                          <a:effectLst/>
                          <a:latin typeface="Calibri" panose="020F0502020204030204" pitchFamily="34" charset="0"/>
                        </a:rPr>
                        <a:t>Target</a:t>
                      </a:r>
                    </a:p>
                  </a:txBody>
                  <a:tcPr marL="6350" marR="6350" marT="6350" marB="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78045181"/>
                  </a:ext>
                </a:extLst>
              </a:tr>
              <a:tr h="224652">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159572930"/>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085445859"/>
              </p:ext>
            </p:extLst>
          </p:nvPr>
        </p:nvGraphicFramePr>
        <p:xfrm>
          <a:off x="7610766" y="862541"/>
          <a:ext cx="3343561" cy="2440232"/>
        </p:xfrm>
        <a:graphic>
          <a:graphicData uri="http://schemas.openxmlformats.org/drawingml/2006/table">
            <a:tbl>
              <a:tblPr/>
              <a:tblGrid>
                <a:gridCol w="487548">
                  <a:extLst>
                    <a:ext uri="{9D8B030D-6E8A-4147-A177-3AD203B41FA5}">
                      <a16:colId xmlns:a16="http://schemas.microsoft.com/office/drawing/2014/main" val="4049778827"/>
                    </a:ext>
                  </a:extLst>
                </a:gridCol>
                <a:gridCol w="1463370">
                  <a:extLst>
                    <a:ext uri="{9D8B030D-6E8A-4147-A177-3AD203B41FA5}">
                      <a16:colId xmlns:a16="http://schemas.microsoft.com/office/drawing/2014/main" val="2583007127"/>
                    </a:ext>
                  </a:extLst>
                </a:gridCol>
                <a:gridCol w="780243">
                  <a:extLst>
                    <a:ext uri="{9D8B030D-6E8A-4147-A177-3AD203B41FA5}">
                      <a16:colId xmlns:a16="http://schemas.microsoft.com/office/drawing/2014/main" val="3715608235"/>
                    </a:ext>
                  </a:extLst>
                </a:gridCol>
                <a:gridCol w="612400">
                  <a:extLst>
                    <a:ext uri="{9D8B030D-6E8A-4147-A177-3AD203B41FA5}">
                      <a16:colId xmlns:a16="http://schemas.microsoft.com/office/drawing/2014/main" val="3160768608"/>
                    </a:ext>
                  </a:extLst>
                </a:gridCol>
              </a:tblGrid>
              <a:tr h="344687">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1974580892"/>
                  </a:ext>
                </a:extLst>
              </a:tr>
              <a:tr h="344687">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1835458026"/>
                  </a:ext>
                </a:extLst>
              </a:tr>
              <a:tr h="344687">
                <a:tc rowSpan="5">
                  <a:txBody>
                    <a:bodyPr/>
                    <a:lstStyle/>
                    <a:p>
                      <a:pPr algn="ctr" fontAlgn="ctr"/>
                      <a:r>
                        <a:rPr lang="en-IN" sz="1200" b="1" i="0" u="none" strike="noStrike" dirty="0">
                          <a:solidFill>
                            <a:srgbClr val="000000"/>
                          </a:solidFill>
                          <a:effectLst/>
                          <a:latin typeface="Calibri" panose="020F0502020204030204" pitchFamily="34" charset="0"/>
                        </a:rPr>
                        <a:t>Education</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Academic degree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578250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854708401"/>
                  </a:ext>
                </a:extLst>
              </a:tr>
              <a:tr h="34468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Higher education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486000</a:t>
                      </a:r>
                    </a:p>
                  </a:txBody>
                  <a:tcPr marL="6350" marR="6350" marT="6350" marB="0" anchor="b">
                    <a:lnL>
                      <a:noFill/>
                    </a:lnL>
                    <a:lnR>
                      <a:noFill/>
                    </a:lnR>
                    <a:lnT>
                      <a:noFill/>
                    </a:lnT>
                    <a:lnB>
                      <a:noFill/>
                    </a:lnB>
                    <a:solidFill>
                      <a:srgbClr val="D4DF82"/>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64310406"/>
                  </a:ext>
                </a:extLst>
              </a:tr>
              <a:tr h="34468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Incomplete higher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211067162"/>
                  </a:ext>
                </a:extLst>
              </a:tr>
              <a:tr h="34468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Lower secondary</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405000</a:t>
                      </a:r>
                    </a:p>
                  </a:txBody>
                  <a:tcPr marL="6350" marR="6350" marT="6350" marB="0" anchor="b">
                    <a:lnL>
                      <a:noFill/>
                    </a:lnL>
                    <a:lnR>
                      <a:noFill/>
                    </a:lnR>
                    <a:lnT>
                      <a:noFill/>
                    </a:lnT>
                    <a:lnB>
                      <a:noFill/>
                    </a:lnB>
                    <a:solidFill>
                      <a:srgbClr val="FEDE81"/>
                    </a:solidFill>
                  </a:tcPr>
                </a:tc>
                <a:tc>
                  <a:txBody>
                    <a:bodyPr/>
                    <a:lstStyle/>
                    <a:p>
                      <a:pPr algn="r" fontAlgn="b"/>
                      <a:r>
                        <a:rPr lang="en-IN" sz="1200" b="1" i="0" u="none" strike="noStrike" dirty="0">
                          <a:solidFill>
                            <a:srgbClr val="000000"/>
                          </a:solidFill>
                          <a:effectLst/>
                          <a:latin typeface="Calibri" panose="020F0502020204030204" pitchFamily="34" charset="0"/>
                        </a:rPr>
                        <a:t>346500</a:t>
                      </a:r>
                    </a:p>
                  </a:txBody>
                  <a:tcPr marL="6350" marR="6350" marT="6350" marB="0" anchor="b">
                    <a:lnL>
                      <a:noFill/>
                    </a:lnL>
                    <a:lnR>
                      <a:noFill/>
                    </a:lnR>
                    <a:lnT>
                      <a:noFill/>
                    </a:lnT>
                    <a:lnB>
                      <a:noFill/>
                    </a:lnB>
                    <a:solidFill>
                      <a:srgbClr val="FDCD7E"/>
                    </a:solidFill>
                  </a:tcPr>
                </a:tc>
                <a:extLst>
                  <a:ext uri="{0D108BD9-81ED-4DB2-BD59-A6C34878D82A}">
                    <a16:rowId xmlns:a16="http://schemas.microsoft.com/office/drawing/2014/main" val="2662981872"/>
                  </a:ext>
                </a:extLst>
              </a:tr>
              <a:tr h="344687">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Secondary / secondary special</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951526123"/>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3471127377"/>
              </p:ext>
            </p:extLst>
          </p:nvPr>
        </p:nvGraphicFramePr>
        <p:xfrm>
          <a:off x="820882" y="3731487"/>
          <a:ext cx="3206173" cy="2691595"/>
        </p:xfrm>
        <a:graphic>
          <a:graphicData uri="http://schemas.openxmlformats.org/drawingml/2006/table">
            <a:tbl>
              <a:tblPr/>
              <a:tblGrid>
                <a:gridCol w="434497">
                  <a:extLst>
                    <a:ext uri="{9D8B030D-6E8A-4147-A177-3AD203B41FA5}">
                      <a16:colId xmlns:a16="http://schemas.microsoft.com/office/drawing/2014/main" val="889719691"/>
                    </a:ext>
                  </a:extLst>
                </a:gridCol>
                <a:gridCol w="1126874">
                  <a:extLst>
                    <a:ext uri="{9D8B030D-6E8A-4147-A177-3AD203B41FA5}">
                      <a16:colId xmlns:a16="http://schemas.microsoft.com/office/drawing/2014/main" val="532898605"/>
                    </a:ext>
                  </a:extLst>
                </a:gridCol>
                <a:gridCol w="926790">
                  <a:extLst>
                    <a:ext uri="{9D8B030D-6E8A-4147-A177-3AD203B41FA5}">
                      <a16:colId xmlns:a16="http://schemas.microsoft.com/office/drawing/2014/main" val="3810188832"/>
                    </a:ext>
                  </a:extLst>
                </a:gridCol>
                <a:gridCol w="718012">
                  <a:extLst>
                    <a:ext uri="{9D8B030D-6E8A-4147-A177-3AD203B41FA5}">
                      <a16:colId xmlns:a16="http://schemas.microsoft.com/office/drawing/2014/main" val="3695629686"/>
                    </a:ext>
                  </a:extLst>
                </a:gridCol>
              </a:tblGrid>
              <a:tr h="331355">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2286181284"/>
                  </a:ext>
                </a:extLst>
              </a:tr>
              <a:tr h="331355">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725060008"/>
                  </a:ext>
                </a:extLst>
              </a:tr>
              <a:tr h="331355">
                <a:tc rowSpan="5">
                  <a:txBody>
                    <a:bodyPr/>
                    <a:lstStyle/>
                    <a:p>
                      <a:pPr algn="ctr" fontAlgn="ctr"/>
                      <a:r>
                        <a:rPr lang="en-IN" sz="1200" b="1" i="0" u="none" strike="noStrike" dirty="0">
                          <a:solidFill>
                            <a:srgbClr val="000000"/>
                          </a:solidFill>
                          <a:effectLst/>
                          <a:latin typeface="Calibri" panose="020F0502020204030204" pitchFamily="34" charset="0"/>
                        </a:rPr>
                        <a:t>Family_Status</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Civil marriage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EEE683"/>
                    </a:solidFill>
                  </a:tcPr>
                </a:tc>
                <a:tc>
                  <a:txBody>
                    <a:bodyPr/>
                    <a:lstStyle/>
                    <a:p>
                      <a:pPr algn="r" fontAlgn="b"/>
                      <a:r>
                        <a:rPr lang="en-IN" sz="1200" b="1" i="0" u="none" strike="noStrike" dirty="0">
                          <a:solidFill>
                            <a:srgbClr val="000000"/>
                          </a:solidFill>
                          <a:effectLst/>
                          <a:latin typeface="Calibri" panose="020F0502020204030204" pitchFamily="34" charset="0"/>
                        </a:rPr>
                        <a:t>438750</a:t>
                      </a:r>
                    </a:p>
                  </a:txBody>
                  <a:tcPr marL="6350" marR="6350" marT="6350" marB="0" anchor="b">
                    <a:lnL>
                      <a:noFill/>
                    </a:lnL>
                    <a:lnR>
                      <a:noFill/>
                    </a:lnR>
                    <a:lnT>
                      <a:noFill/>
                    </a:lnT>
                    <a:lnB>
                      <a:noFill/>
                    </a:lnB>
                    <a:solidFill>
                      <a:srgbClr val="F5E984"/>
                    </a:solidFill>
                  </a:tcPr>
                </a:tc>
                <a:extLst>
                  <a:ext uri="{0D108BD9-81ED-4DB2-BD59-A6C34878D82A}">
                    <a16:rowId xmlns:a16="http://schemas.microsoft.com/office/drawing/2014/main" val="3289177408"/>
                  </a:ext>
                </a:extLst>
              </a:tr>
              <a:tr h="331355">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463500</a:t>
                      </a:r>
                    </a:p>
                  </a:txBody>
                  <a:tcPr marL="6350" marR="6350" marT="6350" marB="0" anchor="b">
                    <a:lnL>
                      <a:noFill/>
                    </a:lnL>
                    <a:lnR>
                      <a:noFill/>
                    </a:lnR>
                    <a:lnT>
                      <a:noFill/>
                    </a:lnT>
                    <a:lnB>
                      <a:noFill/>
                    </a:lnB>
                    <a:solidFill>
                      <a:srgbClr val="E6E483"/>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EEE683"/>
                    </a:solidFill>
                  </a:tcPr>
                </a:tc>
                <a:extLst>
                  <a:ext uri="{0D108BD9-81ED-4DB2-BD59-A6C34878D82A}">
                    <a16:rowId xmlns:a16="http://schemas.microsoft.com/office/drawing/2014/main" val="3025963003"/>
                  </a:ext>
                </a:extLst>
              </a:tr>
              <a:tr h="331355">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Separated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EEE683"/>
                    </a:solidFill>
                  </a:tcPr>
                </a:tc>
                <a:tc>
                  <a:txBody>
                    <a:bodyPr/>
                    <a:lstStyle/>
                    <a:p>
                      <a:pPr algn="r" fontAlgn="b"/>
                      <a:r>
                        <a:rPr lang="en-IN" sz="1200" b="1" i="0" u="none" strike="noStrike" dirty="0">
                          <a:solidFill>
                            <a:srgbClr val="000000"/>
                          </a:solidFill>
                          <a:effectLst/>
                          <a:latin typeface="Calibri" panose="020F0502020204030204" pitchFamily="34" charset="0"/>
                        </a:rPr>
                        <a:t>389250</a:t>
                      </a:r>
                    </a:p>
                  </a:txBody>
                  <a:tcPr marL="6350" marR="6350" marT="6350" marB="0" anchor="b">
                    <a:lnL>
                      <a:noFill/>
                    </a:lnL>
                    <a:lnR>
                      <a:noFill/>
                    </a:lnR>
                    <a:lnT>
                      <a:noFill/>
                    </a:lnT>
                    <a:lnB>
                      <a:noFill/>
                    </a:lnB>
                    <a:solidFill>
                      <a:srgbClr val="FEE082"/>
                    </a:solidFill>
                  </a:tcPr>
                </a:tc>
                <a:extLst>
                  <a:ext uri="{0D108BD9-81ED-4DB2-BD59-A6C34878D82A}">
                    <a16:rowId xmlns:a16="http://schemas.microsoft.com/office/drawing/2014/main" val="4057273288"/>
                  </a:ext>
                </a:extLst>
              </a:tr>
              <a:tr h="331355">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Single / not married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373500</a:t>
                      </a:r>
                    </a:p>
                  </a:txBody>
                  <a:tcPr marL="6350" marR="6350" marT="6350" marB="0" anchor="b">
                    <a:lnL>
                      <a:noFill/>
                    </a:lnL>
                    <a:lnR>
                      <a:noFill/>
                    </a:lnR>
                    <a:lnT>
                      <a:noFill/>
                    </a:lnT>
                    <a:lnB>
                      <a:noFill/>
                    </a:lnB>
                    <a:solidFill>
                      <a:srgbClr val="FEDC81"/>
                    </a:solidFill>
                  </a:tcPr>
                </a:tc>
                <a:tc>
                  <a:txBody>
                    <a:bodyPr/>
                    <a:lstStyle/>
                    <a:p>
                      <a:pPr algn="r" fontAlgn="b"/>
                      <a:r>
                        <a:rPr lang="en-IN" sz="1200" b="1" i="0" u="none" strike="noStrike" dirty="0">
                          <a:solidFill>
                            <a:srgbClr val="000000"/>
                          </a:solidFill>
                          <a:effectLst/>
                          <a:latin typeface="Calibri" panose="020F0502020204030204" pitchFamily="34" charset="0"/>
                        </a:rPr>
                        <a:t>369000</a:t>
                      </a:r>
                    </a:p>
                  </a:txBody>
                  <a:tcPr marL="6350" marR="6350" marT="6350" marB="0" anchor="b">
                    <a:lnL>
                      <a:noFill/>
                    </a:lnL>
                    <a:lnR>
                      <a:noFill/>
                    </a:lnR>
                    <a:lnT>
                      <a:noFill/>
                    </a:lnT>
                    <a:lnB>
                      <a:noFill/>
                    </a:lnB>
                    <a:solidFill>
                      <a:srgbClr val="FEDA80"/>
                    </a:solidFill>
                  </a:tcPr>
                </a:tc>
                <a:extLst>
                  <a:ext uri="{0D108BD9-81ED-4DB2-BD59-A6C34878D82A}">
                    <a16:rowId xmlns:a16="http://schemas.microsoft.com/office/drawing/2014/main" val="1413107283"/>
                  </a:ext>
                </a:extLst>
              </a:tr>
              <a:tr h="331355">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Unknown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675000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27338095"/>
                  </a:ext>
                </a:extLst>
              </a:tr>
              <a:tr h="331355">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Widow</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360000</a:t>
                      </a:r>
                    </a:p>
                  </a:txBody>
                  <a:tcPr marL="6350" marR="6350" marT="6350" marB="0" anchor="b">
                    <a:lnL>
                      <a:noFill/>
                    </a:lnL>
                    <a:lnR>
                      <a:noFill/>
                    </a:lnR>
                    <a:lnT>
                      <a:noFill/>
                    </a:lnT>
                    <a:lnB>
                      <a:noFill/>
                    </a:lnB>
                    <a:solidFill>
                      <a:srgbClr val="FDD780"/>
                    </a:solidFill>
                  </a:tcPr>
                </a:tc>
                <a:tc>
                  <a:txBody>
                    <a:bodyPr/>
                    <a:lstStyle/>
                    <a:p>
                      <a:pPr algn="r" fontAlgn="b"/>
                      <a:r>
                        <a:rPr lang="en-IN" sz="1200" b="1" i="0" u="none" strike="noStrike" dirty="0">
                          <a:solidFill>
                            <a:srgbClr val="000000"/>
                          </a:solidFill>
                          <a:effectLst/>
                          <a:latin typeface="Calibri" panose="020F0502020204030204" pitchFamily="34" charset="0"/>
                        </a:rPr>
                        <a:t>405000</a:t>
                      </a:r>
                    </a:p>
                  </a:txBody>
                  <a:tcPr marL="6350" marR="6350" marT="6350" marB="0" anchor="b">
                    <a:lnL>
                      <a:noFill/>
                    </a:lnL>
                    <a:lnR>
                      <a:noFill/>
                    </a:lnR>
                    <a:lnT>
                      <a:noFill/>
                    </a:lnT>
                    <a:lnB>
                      <a:noFill/>
                    </a:lnB>
                    <a:solidFill>
                      <a:srgbClr val="FEE583"/>
                    </a:solidFill>
                  </a:tcPr>
                </a:tc>
                <a:extLst>
                  <a:ext uri="{0D108BD9-81ED-4DB2-BD59-A6C34878D82A}">
                    <a16:rowId xmlns:a16="http://schemas.microsoft.com/office/drawing/2014/main" val="1108705718"/>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109728279"/>
              </p:ext>
            </p:extLst>
          </p:nvPr>
        </p:nvGraphicFramePr>
        <p:xfrm>
          <a:off x="4443846" y="3519972"/>
          <a:ext cx="3094182" cy="2903110"/>
        </p:xfrm>
        <a:graphic>
          <a:graphicData uri="http://schemas.openxmlformats.org/drawingml/2006/table">
            <a:tbl>
              <a:tblPr/>
              <a:tblGrid>
                <a:gridCol w="485968">
                  <a:extLst>
                    <a:ext uri="{9D8B030D-6E8A-4147-A177-3AD203B41FA5}">
                      <a16:colId xmlns:a16="http://schemas.microsoft.com/office/drawing/2014/main" val="3591480982"/>
                    </a:ext>
                  </a:extLst>
                </a:gridCol>
                <a:gridCol w="1013981">
                  <a:extLst>
                    <a:ext uri="{9D8B030D-6E8A-4147-A177-3AD203B41FA5}">
                      <a16:colId xmlns:a16="http://schemas.microsoft.com/office/drawing/2014/main" val="2152413036"/>
                    </a:ext>
                  </a:extLst>
                </a:gridCol>
                <a:gridCol w="702833">
                  <a:extLst>
                    <a:ext uri="{9D8B030D-6E8A-4147-A177-3AD203B41FA5}">
                      <a16:colId xmlns:a16="http://schemas.microsoft.com/office/drawing/2014/main" val="4268360480"/>
                    </a:ext>
                  </a:extLst>
                </a:gridCol>
                <a:gridCol w="891400">
                  <a:extLst>
                    <a:ext uri="{9D8B030D-6E8A-4147-A177-3AD203B41FA5}">
                      <a16:colId xmlns:a16="http://schemas.microsoft.com/office/drawing/2014/main" val="3540626209"/>
                    </a:ext>
                  </a:extLst>
                </a:gridCol>
              </a:tblGrid>
              <a:tr h="27961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3919480261"/>
                  </a:ext>
                </a:extLst>
              </a:tr>
              <a:tr h="27961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12317709"/>
                  </a:ext>
                </a:extLst>
              </a:tr>
              <a:tr h="279616">
                <a:tc rowSpan="8">
                  <a:txBody>
                    <a:bodyPr/>
                    <a:lstStyle/>
                    <a:p>
                      <a:pPr algn="ctr" fontAlgn="ctr"/>
                      <a:r>
                        <a:rPr lang="en-IN" sz="1200" b="1" i="0" u="none" strike="noStrike" dirty="0">
                          <a:solidFill>
                            <a:srgbClr val="000000"/>
                          </a:solidFill>
                          <a:effectLst/>
                          <a:latin typeface="Calibri" panose="020F0502020204030204" pitchFamily="34" charset="0"/>
                        </a:rPr>
                        <a:t>Income_Type</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Businessman</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1800000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043228758"/>
                  </a:ext>
                </a:extLst>
              </a:tr>
              <a:tr h="38656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Commercial associate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477000</a:t>
                      </a:r>
                    </a:p>
                  </a:txBody>
                  <a:tcPr marL="6350" marR="6350" marT="6350" marB="0" anchor="b">
                    <a:lnL>
                      <a:noFill/>
                    </a:lnL>
                    <a:lnR>
                      <a:noFill/>
                    </a:lnR>
                    <a:lnT>
                      <a:noFill/>
                    </a:lnT>
                    <a:lnB>
                      <a:noFill/>
                    </a:lnB>
                    <a:solidFill>
                      <a:srgbClr val="FC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959782078"/>
                  </a:ext>
                </a:extLst>
              </a:tr>
              <a:tr h="27961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Maternity leave</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765000</a:t>
                      </a:r>
                    </a:p>
                  </a:txBody>
                  <a:tcPr marL="6350" marR="6350" marT="6350" marB="0" anchor="b">
                    <a:lnL>
                      <a:noFill/>
                    </a:lnL>
                    <a:lnR>
                      <a:noFill/>
                    </a:lnR>
                    <a:lnT>
                      <a:noFill/>
                    </a:lnT>
                    <a:lnB>
                      <a:noFill/>
                    </a:lnB>
                    <a:solidFill>
                      <a:srgbClr val="DBE182"/>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88031935"/>
                  </a:ext>
                </a:extLst>
              </a:tr>
              <a:tr h="27961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Pensioner</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912095374"/>
                  </a:ext>
                </a:extLst>
              </a:tr>
              <a:tr h="27961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State servant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477000</a:t>
                      </a:r>
                    </a:p>
                  </a:txBody>
                  <a:tcPr marL="6350" marR="6350" marT="6350" marB="0" anchor="b">
                    <a:lnL>
                      <a:noFill/>
                    </a:lnL>
                    <a:lnR>
                      <a:noFill/>
                    </a:lnR>
                    <a:lnT>
                      <a:noFill/>
                    </a:lnT>
                    <a:lnB>
                      <a:noFill/>
                    </a:lnB>
                    <a:solidFill>
                      <a:srgbClr val="FC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198955449"/>
                  </a:ext>
                </a:extLst>
              </a:tr>
              <a:tr h="27961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Student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315000</a:t>
                      </a:r>
                    </a:p>
                  </a:txBody>
                  <a:tcPr marL="6350" marR="6350" marT="6350" marB="0" anchor="b">
                    <a:lnL>
                      <a:noFill/>
                    </a:lnL>
                    <a:lnR>
                      <a:noFill/>
                    </a:lnR>
                    <a:lnT>
                      <a:noFill/>
                    </a:lnT>
                    <a:lnB>
                      <a:noFill/>
                    </a:lnB>
                    <a:solidFill>
                      <a:srgbClr val="FCC47C"/>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958358739"/>
                  </a:ext>
                </a:extLst>
              </a:tr>
              <a:tr h="27961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427500</a:t>
                      </a:r>
                    </a:p>
                  </a:txBody>
                  <a:tcPr marL="6350" marR="6350" marT="6350" marB="0" anchor="b">
                    <a:lnL>
                      <a:noFill/>
                    </a:lnL>
                    <a:lnR>
                      <a:noFill/>
                    </a:lnR>
                    <a:lnT>
                      <a:noFill/>
                    </a:lnT>
                    <a:lnB>
                      <a:noFill/>
                    </a:lnB>
                    <a:solidFill>
                      <a:srgbClr val="FEE482"/>
                    </a:solidFill>
                  </a:tcPr>
                </a:tc>
                <a:tc>
                  <a:txBody>
                    <a:bodyPr/>
                    <a:lstStyle/>
                    <a:p>
                      <a:pPr algn="r" fontAlgn="b"/>
                      <a:r>
                        <a:rPr lang="en-IN" sz="1200" b="1" i="0" u="none" strike="noStrike" dirty="0">
                          <a:solidFill>
                            <a:srgbClr val="000000"/>
                          </a:solidFill>
                          <a:effectLst/>
                          <a:latin typeface="Calibri" panose="020F0502020204030204" pitchFamily="34" charset="0"/>
                        </a:rPr>
                        <a:t>684000</a:t>
                      </a:r>
                    </a:p>
                  </a:txBody>
                  <a:tcPr marL="6350" marR="6350" marT="6350" marB="0" anchor="b">
                    <a:lnL>
                      <a:noFill/>
                    </a:lnL>
                    <a:lnR>
                      <a:noFill/>
                    </a:lnR>
                    <a:lnT>
                      <a:noFill/>
                    </a:lnT>
                    <a:lnB>
                      <a:noFill/>
                    </a:lnB>
                    <a:solidFill>
                      <a:srgbClr val="E4E483"/>
                    </a:solidFill>
                  </a:tcPr>
                </a:tc>
                <a:extLst>
                  <a:ext uri="{0D108BD9-81ED-4DB2-BD59-A6C34878D82A}">
                    <a16:rowId xmlns:a16="http://schemas.microsoft.com/office/drawing/2014/main" val="2470523914"/>
                  </a:ext>
                </a:extLst>
              </a:tr>
              <a:tr h="27961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Working</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756466987"/>
                  </a:ext>
                </a:extLst>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90219829"/>
              </p:ext>
            </p:extLst>
          </p:nvPr>
        </p:nvGraphicFramePr>
        <p:xfrm>
          <a:off x="7954819" y="3636142"/>
          <a:ext cx="3289300" cy="2727260"/>
        </p:xfrm>
        <a:graphic>
          <a:graphicData uri="http://schemas.openxmlformats.org/drawingml/2006/table">
            <a:tbl>
              <a:tblPr/>
              <a:tblGrid>
                <a:gridCol w="415636">
                  <a:extLst>
                    <a:ext uri="{9D8B030D-6E8A-4147-A177-3AD203B41FA5}">
                      <a16:colId xmlns:a16="http://schemas.microsoft.com/office/drawing/2014/main" val="2155697169"/>
                    </a:ext>
                  </a:extLst>
                </a:gridCol>
                <a:gridCol w="1283854">
                  <a:extLst>
                    <a:ext uri="{9D8B030D-6E8A-4147-A177-3AD203B41FA5}">
                      <a16:colId xmlns:a16="http://schemas.microsoft.com/office/drawing/2014/main" val="4266113829"/>
                    </a:ext>
                  </a:extLst>
                </a:gridCol>
                <a:gridCol w="856673">
                  <a:extLst>
                    <a:ext uri="{9D8B030D-6E8A-4147-A177-3AD203B41FA5}">
                      <a16:colId xmlns:a16="http://schemas.microsoft.com/office/drawing/2014/main" val="4004301100"/>
                    </a:ext>
                  </a:extLst>
                </a:gridCol>
                <a:gridCol w="733137">
                  <a:extLst>
                    <a:ext uri="{9D8B030D-6E8A-4147-A177-3AD203B41FA5}">
                      <a16:colId xmlns:a16="http://schemas.microsoft.com/office/drawing/2014/main" val="474662000"/>
                    </a:ext>
                  </a:extLst>
                </a:gridCol>
              </a:tblGrid>
              <a:tr h="33645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135954880"/>
                  </a:ext>
                </a:extLst>
              </a:tr>
              <a:tr h="33645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135719464"/>
                  </a:ext>
                </a:extLst>
              </a:tr>
              <a:tr h="336450">
                <a:tc rowSpan="5">
                  <a:txBody>
                    <a:bodyPr/>
                    <a:lstStyle/>
                    <a:p>
                      <a:pPr algn="ctr" fontAlgn="ctr"/>
                      <a:r>
                        <a:rPr lang="en-IN" sz="1200" b="1" i="0" u="none" strike="noStrike" dirty="0">
                          <a:solidFill>
                            <a:srgbClr val="000000"/>
                          </a:solidFill>
                          <a:effectLst/>
                          <a:latin typeface="Calibri" panose="020F0502020204030204" pitchFamily="34" charset="0"/>
                        </a:rPr>
                        <a:t>Housing_type</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Co-op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315000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391500</a:t>
                      </a:r>
                    </a:p>
                  </a:txBody>
                  <a:tcPr marL="6350" marR="6350" marT="6350" marB="0" anchor="b">
                    <a:lnL>
                      <a:noFill/>
                    </a:lnL>
                    <a:lnR>
                      <a:noFill/>
                    </a:lnR>
                    <a:lnT>
                      <a:noFill/>
                    </a:lnT>
                    <a:lnB>
                      <a:noFill/>
                    </a:lnB>
                    <a:solidFill>
                      <a:srgbClr val="FBB279"/>
                    </a:solidFill>
                  </a:tcPr>
                </a:tc>
                <a:extLst>
                  <a:ext uri="{0D108BD9-81ED-4DB2-BD59-A6C34878D82A}">
                    <a16:rowId xmlns:a16="http://schemas.microsoft.com/office/drawing/2014/main" val="2277764093"/>
                  </a:ext>
                </a:extLst>
              </a:tr>
              <a:tr h="33645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House /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433659364"/>
                  </a:ext>
                </a:extLst>
              </a:tr>
              <a:tr h="33645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Municipal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021869770"/>
                  </a:ext>
                </a:extLst>
              </a:tr>
              <a:tr h="33645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Office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2941722698"/>
                  </a:ext>
                </a:extLst>
              </a:tr>
              <a:tr h="336450">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Rented apartment</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532008417"/>
                  </a:ext>
                </a:extLst>
              </a:tr>
              <a:tr h="33645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With parents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362250</a:t>
                      </a:r>
                    </a:p>
                  </a:txBody>
                  <a:tcPr marL="6350" marR="6350" marT="6350" marB="0" anchor="b">
                    <a:lnL>
                      <a:noFill/>
                    </a:lnL>
                    <a:lnR>
                      <a:noFill/>
                    </a:lnR>
                    <a:lnT>
                      <a:noFill/>
                    </a:lnT>
                    <a:lnB>
                      <a:noFill/>
                    </a:lnB>
                    <a:solidFill>
                      <a:srgbClr val="FA9673"/>
                    </a:solidFill>
                  </a:tcPr>
                </a:tc>
                <a:tc>
                  <a:txBody>
                    <a:bodyPr/>
                    <a:lstStyle/>
                    <a:p>
                      <a:pPr algn="r" fontAlgn="b"/>
                      <a:r>
                        <a:rPr lang="en-IN" sz="1200" b="1" i="0" u="none" strike="noStrike" dirty="0">
                          <a:solidFill>
                            <a:srgbClr val="000000"/>
                          </a:solidFill>
                          <a:effectLst/>
                          <a:latin typeface="Calibri" panose="020F0502020204030204" pitchFamily="34" charset="0"/>
                        </a:rPr>
                        <a:t>427500</a:t>
                      </a:r>
                    </a:p>
                  </a:txBody>
                  <a:tcPr marL="6350" marR="6350" marT="6350" marB="0" anchor="b">
                    <a:lnL>
                      <a:noFill/>
                    </a:lnL>
                    <a:lnR>
                      <a:noFill/>
                    </a:lnR>
                    <a:lnT>
                      <a:noFill/>
                    </a:lnT>
                    <a:lnB>
                      <a:noFill/>
                    </a:lnB>
                    <a:solidFill>
                      <a:srgbClr val="FDD57F"/>
                    </a:solidFill>
                  </a:tcPr>
                </a:tc>
                <a:extLst>
                  <a:ext uri="{0D108BD9-81ED-4DB2-BD59-A6C34878D82A}">
                    <a16:rowId xmlns:a16="http://schemas.microsoft.com/office/drawing/2014/main" val="1227270500"/>
                  </a:ext>
                </a:extLst>
              </a:tr>
            </a:tbl>
          </a:graphicData>
        </a:graphic>
      </p:graphicFrame>
    </p:spTree>
    <p:extLst>
      <p:ext uri="{BB962C8B-B14F-4D97-AF65-F5344CB8AC3E}">
        <p14:creationId xmlns:p14="http://schemas.microsoft.com/office/powerpoint/2010/main" val="296011749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5" name="Table 4"/>
          <p:cNvGraphicFramePr>
            <a:graphicFrameLocks noGrp="1"/>
          </p:cNvGraphicFramePr>
          <p:nvPr>
            <p:extLst>
              <p:ext uri="{D42A27DB-BD31-4B8C-83A1-F6EECF244321}">
                <p14:modId xmlns:p14="http://schemas.microsoft.com/office/powerpoint/2010/main" val="3923488315"/>
              </p:ext>
            </p:extLst>
          </p:nvPr>
        </p:nvGraphicFramePr>
        <p:xfrm>
          <a:off x="1870363" y="322046"/>
          <a:ext cx="8451274" cy="2688590"/>
        </p:xfrm>
        <a:graphic>
          <a:graphicData uri="http://schemas.openxmlformats.org/drawingml/2006/table">
            <a:tbl>
              <a:tblPr/>
              <a:tblGrid>
                <a:gridCol w="1993820">
                  <a:extLst>
                    <a:ext uri="{9D8B030D-6E8A-4147-A177-3AD203B41FA5}">
                      <a16:colId xmlns:a16="http://schemas.microsoft.com/office/drawing/2014/main" val="1663917084"/>
                    </a:ext>
                  </a:extLst>
                </a:gridCol>
                <a:gridCol w="835248">
                  <a:extLst>
                    <a:ext uri="{9D8B030D-6E8A-4147-A177-3AD203B41FA5}">
                      <a16:colId xmlns:a16="http://schemas.microsoft.com/office/drawing/2014/main" val="1190452647"/>
                    </a:ext>
                  </a:extLst>
                </a:gridCol>
                <a:gridCol w="817286">
                  <a:extLst>
                    <a:ext uri="{9D8B030D-6E8A-4147-A177-3AD203B41FA5}">
                      <a16:colId xmlns:a16="http://schemas.microsoft.com/office/drawing/2014/main" val="1743307756"/>
                    </a:ext>
                  </a:extLst>
                </a:gridCol>
                <a:gridCol w="709043">
                  <a:extLst>
                    <a:ext uri="{9D8B030D-6E8A-4147-A177-3AD203B41FA5}">
                      <a16:colId xmlns:a16="http://schemas.microsoft.com/office/drawing/2014/main" val="1154571072"/>
                    </a:ext>
                  </a:extLst>
                </a:gridCol>
                <a:gridCol w="1976324">
                  <a:extLst>
                    <a:ext uri="{9D8B030D-6E8A-4147-A177-3AD203B41FA5}">
                      <a16:colId xmlns:a16="http://schemas.microsoft.com/office/drawing/2014/main" val="3156802447"/>
                    </a:ext>
                  </a:extLst>
                </a:gridCol>
                <a:gridCol w="1014872">
                  <a:extLst>
                    <a:ext uri="{9D8B030D-6E8A-4147-A177-3AD203B41FA5}">
                      <a16:colId xmlns:a16="http://schemas.microsoft.com/office/drawing/2014/main" val="3273786611"/>
                    </a:ext>
                  </a:extLst>
                </a:gridCol>
                <a:gridCol w="1104681">
                  <a:extLst>
                    <a:ext uri="{9D8B030D-6E8A-4147-A177-3AD203B41FA5}">
                      <a16:colId xmlns:a16="http://schemas.microsoft.com/office/drawing/2014/main" val="3336378337"/>
                    </a:ext>
                  </a:extLst>
                </a:gridCol>
              </a:tblGrid>
              <a:tr h="234950">
                <a:tc gridSpan="3">
                  <a:txBody>
                    <a:bodyPr/>
                    <a:lstStyle/>
                    <a:p>
                      <a:pPr algn="ctr" fontAlgn="b"/>
                      <a:r>
                        <a:rPr lang="en-IN" sz="1200" b="1" i="0" u="none" strike="noStrike" dirty="0">
                          <a:solidFill>
                            <a:srgbClr val="000000"/>
                          </a:solidFill>
                          <a:effectLst/>
                          <a:latin typeface="Calibri" panose="020F0502020204030204" pitchFamily="34" charset="0"/>
                        </a:rPr>
                        <a:t>Age in Years</a:t>
                      </a:r>
                    </a:p>
                  </a:txBody>
                  <a:tcPr marL="6350" marR="6350" marT="6350" marB="0" anchor="b">
                    <a:lnL>
                      <a:noFill/>
                    </a:lnL>
                    <a:lnR>
                      <a:noFill/>
                    </a:lnR>
                    <a:lnT>
                      <a:noFill/>
                    </a:lnT>
                    <a:lnB>
                      <a:noFill/>
                    </a:lnB>
                    <a:solidFill>
                      <a:srgbClr val="BDD7EE"/>
                    </a:solidFill>
                  </a:tcPr>
                </a:tc>
                <a:tc hMerge="1">
                  <a:txBody>
                    <a:bodyPr/>
                    <a:lstStyle/>
                    <a:p>
                      <a:endParaRPr lang="en-IN"/>
                    </a:p>
                  </a:txBody>
                  <a:tcPr/>
                </a:tc>
                <a:tc hMerge="1">
                  <a:txBody>
                    <a:bodyPr/>
                    <a:lstStyle/>
                    <a:p>
                      <a:endParaRPr lang="en-IN"/>
                    </a:p>
                  </a:txBody>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3">
                  <a:txBody>
                    <a:bodyPr/>
                    <a:lstStyle/>
                    <a:p>
                      <a:pPr algn="ctr" fontAlgn="b"/>
                      <a:r>
                        <a:rPr lang="en-IN" sz="1200" b="1" i="0" u="none" strike="noStrike" dirty="0">
                          <a:solidFill>
                            <a:srgbClr val="000000"/>
                          </a:solidFill>
                          <a:effectLst/>
                          <a:latin typeface="Calibri" panose="020F0502020204030204" pitchFamily="34" charset="0"/>
                        </a:rPr>
                        <a:t>Employment Years</a:t>
                      </a:r>
                    </a:p>
                  </a:txBody>
                  <a:tcPr marL="6350" marR="6350" marT="6350" marB="0" anchor="b">
                    <a:lnL>
                      <a:noFill/>
                    </a:lnL>
                    <a:lnR>
                      <a:noFill/>
                    </a:lnR>
                    <a:lnT>
                      <a:noFill/>
                    </a:lnT>
                    <a:lnB>
                      <a:noFill/>
                    </a:lnB>
                    <a:solidFill>
                      <a:srgbClr val="BDD7EE"/>
                    </a:solidFill>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446718580"/>
                  </a:ext>
                </a:extLst>
              </a:tr>
              <a:tr h="184150">
                <a:tc>
                  <a:txBody>
                    <a:bodyPr/>
                    <a:lstStyle/>
                    <a:p>
                      <a:pPr algn="l" fontAlgn="b"/>
                      <a:r>
                        <a:rPr lang="en-IN" sz="1200" b="1" i="0" u="none" strike="noStrike" dirty="0">
                          <a:solidFill>
                            <a:srgbClr val="000000"/>
                          </a:solidFill>
                          <a:effectLst/>
                          <a:latin typeface="Calibri" panose="020F0502020204030204" pitchFamily="34" charset="0"/>
                        </a:rPr>
                        <a:t>Average of AMT_GOODS_PRICE</a:t>
                      </a:r>
                    </a:p>
                  </a:txBody>
                  <a:tcPr marL="6350" marR="6350" marT="6350" marB="0" anchor="b">
                    <a:lnL>
                      <a:noFill/>
                    </a:lnL>
                    <a:lnR>
                      <a:noFill/>
                    </a:lnR>
                    <a:lnT>
                      <a:noFill/>
                    </a:lnT>
                    <a:lnB>
                      <a:noFill/>
                    </a:lnB>
                    <a:solidFill>
                      <a:srgbClr val="DDEBF7"/>
                    </a:solidFill>
                  </a:tcPr>
                </a:tc>
                <a:tc gridSpan="2">
                  <a:txBody>
                    <a:bodyPr/>
                    <a:lstStyle/>
                    <a:p>
                      <a:pPr algn="l" fontAlgn="b"/>
                      <a:r>
                        <a:rPr lang="en-IN" sz="1200" b="1" i="0" u="none" strike="noStrike" dirty="0">
                          <a:solidFill>
                            <a:srgbClr val="000000"/>
                          </a:solidFill>
                          <a:effectLst/>
                          <a:latin typeface="Calibri" panose="020F0502020204030204" pitchFamily="34" charset="0"/>
                        </a:rPr>
                        <a:t>Column Labels</a:t>
                      </a:r>
                    </a:p>
                  </a:txBody>
                  <a:tcPr marL="6350" marR="6350" marT="6350" marB="0" anchor="b">
                    <a:lnL>
                      <a:noFill/>
                    </a:lnL>
                    <a:lnR>
                      <a:noFill/>
                    </a:lnR>
                    <a:lnT>
                      <a:noFill/>
                    </a:lnT>
                    <a:lnB>
                      <a:noFill/>
                    </a:lnB>
                    <a:solidFill>
                      <a:srgbClr val="DDEBF7"/>
                    </a:solidFill>
                  </a:tcPr>
                </a:tc>
                <a:tc hMerge="1">
                  <a:txBody>
                    <a:bodyPr/>
                    <a:lstStyle/>
                    <a:p>
                      <a:endParaRPr lang="en-IN"/>
                    </a:p>
                  </a:txBody>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Average of AMT_GOODS_PRICE</a:t>
                      </a:r>
                    </a:p>
                  </a:txBody>
                  <a:tcPr marL="6350" marR="6350" marT="6350" marB="0" anchor="b">
                    <a:lnL>
                      <a:noFill/>
                    </a:lnL>
                    <a:lnR>
                      <a:noFill/>
                    </a:lnR>
                    <a:lnT>
                      <a:noFill/>
                    </a:lnT>
                    <a:lnB>
                      <a:noFill/>
                    </a:lnB>
                    <a:solidFill>
                      <a:srgbClr val="DDEBF7"/>
                    </a:solidFill>
                  </a:tcPr>
                </a:tc>
                <a:tc>
                  <a:txBody>
                    <a:bodyPr/>
                    <a:lstStyle/>
                    <a:p>
                      <a:pPr algn="l" fontAlgn="b"/>
                      <a:r>
                        <a:rPr lang="en-IN" sz="1200" b="1" i="0" u="none" strike="noStrike" dirty="0">
                          <a:solidFill>
                            <a:srgbClr val="000000"/>
                          </a:solidFill>
                          <a:effectLst/>
                          <a:latin typeface="Calibri" panose="020F0502020204030204" pitchFamily="34" charset="0"/>
                        </a:rPr>
                        <a:t>Column Labels</a:t>
                      </a:r>
                    </a:p>
                  </a:txBody>
                  <a:tcPr marL="6350" marR="6350" marT="6350" marB="0" anchor="b">
                    <a:lnL>
                      <a:noFill/>
                    </a:lnL>
                    <a:lnR>
                      <a:noFill/>
                    </a:lnR>
                    <a:lnT>
                      <a:noFill/>
                    </a:lnT>
                    <a:lnB>
                      <a:noFill/>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solidFill>
                      <a:srgbClr val="DDEBF7"/>
                    </a:solidFill>
                  </a:tcPr>
                </a:tc>
                <a:extLst>
                  <a:ext uri="{0D108BD9-81ED-4DB2-BD59-A6C34878D82A}">
                    <a16:rowId xmlns:a16="http://schemas.microsoft.com/office/drawing/2014/main" val="608292906"/>
                  </a:ext>
                </a:extLst>
              </a:tr>
              <a:tr h="184150">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w="6350" cap="flat" cmpd="sng" algn="ctr">
                      <a:solidFill>
                        <a:srgbClr val="9BC2E6"/>
                      </a:solidFill>
                      <a:prstDash val="solid"/>
                      <a:round/>
                      <a:headEnd type="none" w="med" len="med"/>
                      <a:tailEnd type="none" w="med" len="med"/>
                    </a:lnB>
                    <a:solidFill>
                      <a:srgbClr val="DDEBF7"/>
                    </a:solidFill>
                  </a:tcPr>
                </a:tc>
                <a:extLst>
                  <a:ext uri="{0D108BD9-81ED-4DB2-BD59-A6C34878D82A}">
                    <a16:rowId xmlns:a16="http://schemas.microsoft.com/office/drawing/2014/main" val="3147960867"/>
                  </a:ext>
                </a:extLst>
              </a:tr>
              <a:tr h="184150">
                <a:tc>
                  <a:txBody>
                    <a:bodyPr/>
                    <a:lstStyle/>
                    <a:p>
                      <a:pPr algn="l" fontAlgn="b"/>
                      <a:r>
                        <a:rPr lang="en-IN" sz="1200" b="1" i="0" u="none" strike="noStrike" dirty="0">
                          <a:solidFill>
                            <a:srgbClr val="000000"/>
                          </a:solidFill>
                          <a:effectLst/>
                          <a:latin typeface="Calibri" panose="020F0502020204030204" pitchFamily="34" charset="0"/>
                        </a:rPr>
                        <a:t>21-26</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381949</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BB178"/>
                    </a:solidFill>
                  </a:tcPr>
                </a:tc>
                <a:tc>
                  <a:txBody>
                    <a:bodyPr/>
                    <a:lstStyle/>
                    <a:p>
                      <a:pPr algn="r" fontAlgn="b"/>
                      <a:r>
                        <a:rPr lang="en-IN" sz="1200" b="1" i="0" u="none" strike="noStrike" dirty="0">
                          <a:solidFill>
                            <a:srgbClr val="000000"/>
                          </a:solidFill>
                          <a:effectLst/>
                          <a:latin typeface="Calibri" panose="020F0502020204030204" pitchFamily="34" charset="0"/>
                        </a:rPr>
                        <a:t>365907</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BAA77"/>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0-5</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tcPr>
                </a:tc>
                <a:tc>
                  <a:txBody>
                    <a:bodyPr/>
                    <a:lstStyle/>
                    <a:p>
                      <a:pPr algn="r" fontAlgn="b"/>
                      <a:r>
                        <a:rPr lang="en-IN" sz="1200" b="1" i="0" u="none" strike="noStrike" dirty="0">
                          <a:solidFill>
                            <a:srgbClr val="000000"/>
                          </a:solidFill>
                          <a:effectLst/>
                          <a:latin typeface="Calibri" panose="020F0502020204030204" pitchFamily="34" charset="0"/>
                        </a:rPr>
                        <a:t>513172</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DD680"/>
                    </a:solidFill>
                  </a:tcPr>
                </a:tc>
                <a:tc>
                  <a:txBody>
                    <a:bodyPr/>
                    <a:lstStyle/>
                    <a:p>
                      <a:pPr algn="r" fontAlgn="b"/>
                      <a:r>
                        <a:rPr lang="en-IN" sz="1200" b="1" i="0" u="none" strike="noStrike" dirty="0">
                          <a:solidFill>
                            <a:srgbClr val="000000"/>
                          </a:solidFill>
                          <a:effectLst/>
                          <a:latin typeface="Calibri" panose="020F0502020204030204" pitchFamily="34" charset="0"/>
                        </a:rPr>
                        <a:t>468085</a:t>
                      </a:r>
                    </a:p>
                  </a:txBody>
                  <a:tcPr marL="6350" marR="6350" marT="6350" marB="0" anchor="b">
                    <a:lnL>
                      <a:noFill/>
                    </a:lnL>
                    <a:lnR>
                      <a:noFill/>
                    </a:lnR>
                    <a:lnT w="6350" cap="flat" cmpd="sng" algn="ctr">
                      <a:solidFill>
                        <a:srgbClr val="9BC2E6"/>
                      </a:solidFill>
                      <a:prstDash val="solid"/>
                      <a:round/>
                      <a:headEnd type="none" w="med" len="med"/>
                      <a:tailEnd type="none" w="med" len="med"/>
                    </a:lnT>
                    <a:lnB>
                      <a:noFill/>
                    </a:lnB>
                    <a:solidFill>
                      <a:srgbClr val="FDC97D"/>
                    </a:solidFill>
                  </a:tcPr>
                </a:tc>
                <a:extLst>
                  <a:ext uri="{0D108BD9-81ED-4DB2-BD59-A6C34878D82A}">
                    <a16:rowId xmlns:a16="http://schemas.microsoft.com/office/drawing/2014/main" val="1181791459"/>
                  </a:ext>
                </a:extLst>
              </a:tr>
              <a:tr h="184150">
                <a:tc>
                  <a:txBody>
                    <a:bodyPr/>
                    <a:lstStyle/>
                    <a:p>
                      <a:pPr algn="l" fontAlgn="b"/>
                      <a:r>
                        <a:rPr lang="en-IN" sz="1200" b="1" i="0" u="none" strike="noStrike" dirty="0">
                          <a:solidFill>
                            <a:srgbClr val="000000"/>
                          </a:solidFill>
                          <a:effectLst/>
                          <a:latin typeface="Calibri" panose="020F0502020204030204" pitchFamily="34" charset="0"/>
                        </a:rPr>
                        <a:t>26-31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473630</a:t>
                      </a:r>
                    </a:p>
                  </a:txBody>
                  <a:tcPr marL="6350" marR="6350" marT="6350" marB="0" anchor="b">
                    <a:lnL>
                      <a:noFill/>
                    </a:lnL>
                    <a:lnR>
                      <a:noFill/>
                    </a:lnR>
                    <a:lnT>
                      <a:noFill/>
                    </a:lnT>
                    <a:lnB>
                      <a:noFill/>
                    </a:lnB>
                    <a:solidFill>
                      <a:srgbClr val="FDD780"/>
                    </a:solidFill>
                  </a:tcPr>
                </a:tc>
                <a:tc>
                  <a:txBody>
                    <a:bodyPr/>
                    <a:lstStyle/>
                    <a:p>
                      <a:pPr algn="r" fontAlgn="b"/>
                      <a:r>
                        <a:rPr lang="en-IN" sz="1200" b="1" i="0" u="none" strike="noStrike" dirty="0">
                          <a:solidFill>
                            <a:srgbClr val="000000"/>
                          </a:solidFill>
                          <a:effectLst/>
                          <a:latin typeface="Calibri" panose="020F0502020204030204" pitchFamily="34" charset="0"/>
                        </a:rPr>
                        <a:t>428740</a:t>
                      </a:r>
                    </a:p>
                  </a:txBody>
                  <a:tcPr marL="6350" marR="6350" marT="6350" marB="0" anchor="b">
                    <a:lnL>
                      <a:noFill/>
                    </a:lnL>
                    <a:lnR>
                      <a:noFill/>
                    </a:lnR>
                    <a:lnT>
                      <a:noFill/>
                    </a:lnT>
                    <a:lnB>
                      <a:noFill/>
                    </a:lnB>
                    <a:solidFill>
                      <a:srgbClr val="FCC57C"/>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5-10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573607</a:t>
                      </a:r>
                    </a:p>
                  </a:txBody>
                  <a:tcPr marL="6350" marR="6350" marT="6350" marB="0" anchor="b">
                    <a:lnL>
                      <a:noFill/>
                    </a:lnL>
                    <a:lnR>
                      <a:noFill/>
                    </a:lnR>
                    <a:lnT>
                      <a:noFill/>
                    </a:lnT>
                    <a:lnB>
                      <a:noFill/>
                    </a:lnB>
                    <a:solidFill>
                      <a:srgbClr val="FEE883"/>
                    </a:solidFill>
                  </a:tcPr>
                </a:tc>
                <a:tc>
                  <a:txBody>
                    <a:bodyPr/>
                    <a:lstStyle/>
                    <a:p>
                      <a:pPr algn="r" fontAlgn="b"/>
                      <a:r>
                        <a:rPr lang="en-IN" sz="1200" b="1" i="0" u="none" strike="noStrike" dirty="0">
                          <a:solidFill>
                            <a:srgbClr val="000000"/>
                          </a:solidFill>
                          <a:effectLst/>
                          <a:latin typeface="Calibri" panose="020F0502020204030204" pitchFamily="34" charset="0"/>
                        </a:rPr>
                        <a:t>504573</a:t>
                      </a:r>
                    </a:p>
                  </a:txBody>
                  <a:tcPr marL="6350" marR="6350" marT="6350" marB="0" anchor="b">
                    <a:lnL>
                      <a:noFill/>
                    </a:lnL>
                    <a:lnR>
                      <a:noFill/>
                    </a:lnR>
                    <a:lnT>
                      <a:noFill/>
                    </a:lnT>
                    <a:lnB>
                      <a:noFill/>
                    </a:lnB>
                    <a:solidFill>
                      <a:srgbClr val="FDD47F"/>
                    </a:solidFill>
                  </a:tcPr>
                </a:tc>
                <a:extLst>
                  <a:ext uri="{0D108BD9-81ED-4DB2-BD59-A6C34878D82A}">
                    <a16:rowId xmlns:a16="http://schemas.microsoft.com/office/drawing/2014/main" val="75233614"/>
                  </a:ext>
                </a:extLst>
              </a:tr>
              <a:tr h="184150">
                <a:tc>
                  <a:txBody>
                    <a:bodyPr/>
                    <a:lstStyle/>
                    <a:p>
                      <a:pPr algn="l" fontAlgn="b"/>
                      <a:r>
                        <a:rPr lang="en-IN" sz="1200" b="1" i="0" u="none" strike="noStrike" dirty="0">
                          <a:solidFill>
                            <a:srgbClr val="000000"/>
                          </a:solidFill>
                          <a:effectLst/>
                          <a:latin typeface="Calibri" panose="020F0502020204030204" pitchFamily="34" charset="0"/>
                        </a:rPr>
                        <a:t>31-36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530794</a:t>
                      </a:r>
                    </a:p>
                  </a:txBody>
                  <a:tcPr marL="6350" marR="6350" marT="6350" marB="0" anchor="b">
                    <a:lnL>
                      <a:noFill/>
                    </a:lnL>
                    <a:lnR>
                      <a:noFill/>
                    </a:lnR>
                    <a:lnT>
                      <a:noFill/>
                    </a:lnT>
                    <a:lnB>
                      <a:noFill/>
                    </a:lnB>
                    <a:solidFill>
                      <a:srgbClr val="E9E583"/>
                    </a:solidFill>
                  </a:tcPr>
                </a:tc>
                <a:tc>
                  <a:txBody>
                    <a:bodyPr/>
                    <a:lstStyle/>
                    <a:p>
                      <a:pPr algn="r" fontAlgn="b"/>
                      <a:r>
                        <a:rPr lang="en-IN" sz="1200" b="1" i="0" u="none" strike="noStrike" dirty="0">
                          <a:solidFill>
                            <a:srgbClr val="000000"/>
                          </a:solidFill>
                          <a:effectLst/>
                          <a:latin typeface="Calibri" panose="020F0502020204030204" pitchFamily="34" charset="0"/>
                        </a:rPr>
                        <a:t>452122</a:t>
                      </a:r>
                    </a:p>
                  </a:txBody>
                  <a:tcPr marL="6350" marR="6350" marT="6350" marB="0" anchor="b">
                    <a:lnL>
                      <a:noFill/>
                    </a:lnL>
                    <a:lnR>
                      <a:noFill/>
                    </a:lnR>
                    <a:lnT>
                      <a:noFill/>
                    </a:lnT>
                    <a:lnB>
                      <a:noFill/>
                    </a:lnB>
                    <a:solidFill>
                      <a:srgbClr val="FDCE7E"/>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10-15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600259</a:t>
                      </a:r>
                    </a:p>
                  </a:txBody>
                  <a:tcPr marL="6350" marR="6350" marT="6350" marB="0" anchor="b">
                    <a:lnL>
                      <a:noFill/>
                    </a:lnL>
                    <a:lnR>
                      <a:noFill/>
                    </a:lnR>
                    <a:lnT>
                      <a:noFill/>
                    </a:lnT>
                    <a:lnB>
                      <a:noFill/>
                    </a:lnB>
                    <a:solidFill>
                      <a:srgbClr val="E4E483"/>
                    </a:solidFill>
                  </a:tcPr>
                </a:tc>
                <a:tc>
                  <a:txBody>
                    <a:bodyPr/>
                    <a:lstStyle/>
                    <a:p>
                      <a:pPr algn="r" fontAlgn="b"/>
                      <a:r>
                        <a:rPr lang="en-IN" sz="1200" b="1" i="0" u="none" strike="noStrike" dirty="0">
                          <a:solidFill>
                            <a:srgbClr val="000000"/>
                          </a:solidFill>
                          <a:effectLst/>
                          <a:latin typeface="Calibri" panose="020F0502020204030204" pitchFamily="34" charset="0"/>
                        </a:rPr>
                        <a:t>603049</a:t>
                      </a:r>
                    </a:p>
                  </a:txBody>
                  <a:tcPr marL="6350" marR="6350" marT="6350" marB="0" anchor="b">
                    <a:lnL>
                      <a:noFill/>
                    </a:lnL>
                    <a:lnR>
                      <a:noFill/>
                    </a:lnR>
                    <a:lnT>
                      <a:noFill/>
                    </a:lnT>
                    <a:lnB>
                      <a:noFill/>
                    </a:lnB>
                    <a:solidFill>
                      <a:srgbClr val="E0E283"/>
                    </a:solidFill>
                  </a:tcPr>
                </a:tc>
                <a:extLst>
                  <a:ext uri="{0D108BD9-81ED-4DB2-BD59-A6C34878D82A}">
                    <a16:rowId xmlns:a16="http://schemas.microsoft.com/office/drawing/2014/main" val="4052829155"/>
                  </a:ext>
                </a:extLst>
              </a:tr>
              <a:tr h="184150">
                <a:tc>
                  <a:txBody>
                    <a:bodyPr/>
                    <a:lstStyle/>
                    <a:p>
                      <a:pPr algn="l" fontAlgn="b"/>
                      <a:r>
                        <a:rPr lang="en-IN" sz="1200" b="1" i="0" u="none" strike="noStrike" dirty="0">
                          <a:solidFill>
                            <a:srgbClr val="000000"/>
                          </a:solidFill>
                          <a:effectLst/>
                          <a:latin typeface="Calibri" panose="020F0502020204030204" pitchFamily="34" charset="0"/>
                        </a:rPr>
                        <a:t>36-41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574390</a:t>
                      </a:r>
                    </a:p>
                  </a:txBody>
                  <a:tcPr marL="6350" marR="6350" marT="6350" marB="0" anchor="b">
                    <a:lnL>
                      <a:noFill/>
                    </a:lnL>
                    <a:lnR>
                      <a:noFill/>
                    </a:lnR>
                    <a:lnT>
                      <a:noFill/>
                    </a:lnT>
                    <a:lnB>
                      <a:noFill/>
                    </a:lnB>
                    <a:solidFill>
                      <a:srgbClr val="94CD7E"/>
                    </a:solidFill>
                  </a:tcPr>
                </a:tc>
                <a:tc>
                  <a:txBody>
                    <a:bodyPr/>
                    <a:lstStyle/>
                    <a:p>
                      <a:pPr algn="r" fontAlgn="b"/>
                      <a:r>
                        <a:rPr lang="en-IN" sz="1200" b="1" i="0" u="none" strike="noStrike" dirty="0">
                          <a:solidFill>
                            <a:srgbClr val="000000"/>
                          </a:solidFill>
                          <a:effectLst/>
                          <a:latin typeface="Calibri" panose="020F0502020204030204" pitchFamily="34" charset="0"/>
                        </a:rPr>
                        <a:t>506216</a:t>
                      </a:r>
                    </a:p>
                  </a:txBody>
                  <a:tcPr marL="6350" marR="6350" marT="6350" marB="0" anchor="b">
                    <a:lnL>
                      <a:noFill/>
                    </a:lnL>
                    <a:lnR>
                      <a:noFill/>
                    </a:lnR>
                    <a:lnT>
                      <a:noFill/>
                    </a:lnT>
                    <a:lnB>
                      <a:noFill/>
                    </a:lnB>
                    <a:solidFill>
                      <a:srgbClr val="FEE5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15-20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622322</a:t>
                      </a:r>
                    </a:p>
                  </a:txBody>
                  <a:tcPr marL="6350" marR="6350" marT="6350" marB="0" anchor="b">
                    <a:lnL>
                      <a:noFill/>
                    </a:lnL>
                    <a:lnR>
                      <a:noFill/>
                    </a:lnR>
                    <a:lnT>
                      <a:noFill/>
                    </a:lnT>
                    <a:lnB>
                      <a:noFill/>
                    </a:lnB>
                    <a:solidFill>
                      <a:srgbClr val="C6DB81"/>
                    </a:solidFill>
                  </a:tcPr>
                </a:tc>
                <a:tc>
                  <a:txBody>
                    <a:bodyPr/>
                    <a:lstStyle/>
                    <a:p>
                      <a:pPr algn="r" fontAlgn="b"/>
                      <a:r>
                        <a:rPr lang="en-IN" sz="1200" b="1" i="0" u="none" strike="noStrike" dirty="0">
                          <a:solidFill>
                            <a:srgbClr val="000000"/>
                          </a:solidFill>
                          <a:effectLst/>
                          <a:latin typeface="Calibri" panose="020F0502020204030204" pitchFamily="34" charset="0"/>
                        </a:rPr>
                        <a:t>605859</a:t>
                      </a:r>
                    </a:p>
                  </a:txBody>
                  <a:tcPr marL="6350" marR="6350" marT="6350" marB="0" anchor="b">
                    <a:lnL>
                      <a:noFill/>
                    </a:lnL>
                    <a:lnR>
                      <a:noFill/>
                    </a:lnR>
                    <a:lnT>
                      <a:noFill/>
                    </a:lnT>
                    <a:lnB>
                      <a:noFill/>
                    </a:lnB>
                    <a:solidFill>
                      <a:srgbClr val="DCE182"/>
                    </a:solidFill>
                  </a:tcPr>
                </a:tc>
                <a:extLst>
                  <a:ext uri="{0D108BD9-81ED-4DB2-BD59-A6C34878D82A}">
                    <a16:rowId xmlns:a16="http://schemas.microsoft.com/office/drawing/2014/main" val="617736342"/>
                  </a:ext>
                </a:extLst>
              </a:tr>
              <a:tr h="184150">
                <a:tc>
                  <a:txBody>
                    <a:bodyPr/>
                    <a:lstStyle/>
                    <a:p>
                      <a:pPr algn="l" fontAlgn="b"/>
                      <a:r>
                        <a:rPr lang="en-IN" sz="1200" b="1" i="0" u="none" strike="noStrike" dirty="0">
                          <a:solidFill>
                            <a:srgbClr val="000000"/>
                          </a:solidFill>
                          <a:effectLst/>
                          <a:latin typeface="Calibri" panose="020F0502020204030204" pitchFamily="34" charset="0"/>
                        </a:rPr>
                        <a:t>41-46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594519</a:t>
                      </a:r>
                    </a:p>
                  </a:txBody>
                  <a:tcPr marL="6350" marR="6350" marT="6350" marB="0" anchor="b">
                    <a:lnL>
                      <a:noFill/>
                    </a:lnL>
                    <a:lnR>
                      <a:noFill/>
                    </a:lnR>
                    <a:lnT>
                      <a:noFill/>
                    </a:lnT>
                    <a:lnB>
                      <a:noFill/>
                    </a:lnB>
                    <a:solidFill>
                      <a:srgbClr val="6DC17C"/>
                    </a:solidFill>
                  </a:tcPr>
                </a:tc>
                <a:tc>
                  <a:txBody>
                    <a:bodyPr/>
                    <a:lstStyle/>
                    <a:p>
                      <a:pPr algn="r" fontAlgn="b"/>
                      <a:r>
                        <a:rPr lang="en-IN" sz="1200" b="1" i="0" u="none" strike="noStrike" dirty="0">
                          <a:solidFill>
                            <a:srgbClr val="000000"/>
                          </a:solidFill>
                          <a:effectLst/>
                          <a:latin typeface="Calibri" panose="020F0502020204030204" pitchFamily="34" charset="0"/>
                        </a:rPr>
                        <a:t>545260</a:t>
                      </a:r>
                    </a:p>
                  </a:txBody>
                  <a:tcPr marL="6350" marR="6350" marT="6350" marB="0" anchor="b">
                    <a:lnL>
                      <a:noFill/>
                    </a:lnL>
                    <a:lnR>
                      <a:noFill/>
                    </a:lnR>
                    <a:lnT>
                      <a:noFill/>
                    </a:lnT>
                    <a:lnB>
                      <a:noFill/>
                    </a:lnB>
                    <a:solidFill>
                      <a:srgbClr val="CDDD82"/>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20-25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634079</a:t>
                      </a:r>
                    </a:p>
                  </a:txBody>
                  <a:tcPr marL="6350" marR="6350" marT="6350" marB="0" anchor="b">
                    <a:lnL>
                      <a:noFill/>
                    </a:lnL>
                    <a:lnR>
                      <a:noFill/>
                    </a:lnR>
                    <a:lnT>
                      <a:noFill/>
                    </a:lnT>
                    <a:lnB>
                      <a:noFill/>
                    </a:lnB>
                    <a:solidFill>
                      <a:srgbClr val="B6D680"/>
                    </a:solidFill>
                  </a:tcPr>
                </a:tc>
                <a:tc>
                  <a:txBody>
                    <a:bodyPr/>
                    <a:lstStyle/>
                    <a:p>
                      <a:pPr algn="r" fontAlgn="b"/>
                      <a:r>
                        <a:rPr lang="en-IN" sz="1200" b="1" i="0" u="none" strike="noStrike" dirty="0">
                          <a:solidFill>
                            <a:srgbClr val="000000"/>
                          </a:solidFill>
                          <a:effectLst/>
                          <a:latin typeface="Calibri" panose="020F0502020204030204" pitchFamily="34" charset="0"/>
                        </a:rPr>
                        <a:t>523167</a:t>
                      </a:r>
                    </a:p>
                  </a:txBody>
                  <a:tcPr marL="6350" marR="6350" marT="6350" marB="0" anchor="b">
                    <a:lnL>
                      <a:noFill/>
                    </a:lnL>
                    <a:lnR>
                      <a:noFill/>
                    </a:lnR>
                    <a:lnT>
                      <a:noFill/>
                    </a:lnT>
                    <a:lnB>
                      <a:noFill/>
                    </a:lnB>
                    <a:solidFill>
                      <a:srgbClr val="FED980"/>
                    </a:solidFill>
                  </a:tcPr>
                </a:tc>
                <a:extLst>
                  <a:ext uri="{0D108BD9-81ED-4DB2-BD59-A6C34878D82A}">
                    <a16:rowId xmlns:a16="http://schemas.microsoft.com/office/drawing/2014/main" val="797054376"/>
                  </a:ext>
                </a:extLst>
              </a:tr>
              <a:tr h="184150">
                <a:tc>
                  <a:txBody>
                    <a:bodyPr/>
                    <a:lstStyle/>
                    <a:p>
                      <a:pPr algn="l" fontAlgn="b"/>
                      <a:r>
                        <a:rPr lang="en-IN" sz="1200" b="1" i="0" u="none" strike="noStrike" dirty="0">
                          <a:solidFill>
                            <a:srgbClr val="000000"/>
                          </a:solidFill>
                          <a:effectLst/>
                          <a:latin typeface="Calibri" panose="020F0502020204030204" pitchFamily="34" charset="0"/>
                        </a:rPr>
                        <a:t>46-51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599412</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521174</a:t>
                      </a:r>
                    </a:p>
                  </a:txBody>
                  <a:tcPr marL="6350" marR="6350" marT="6350" marB="0" anchor="b">
                    <a:lnL>
                      <a:noFill/>
                    </a:lnL>
                    <a:lnR>
                      <a:noFill/>
                    </a:lnR>
                    <a:lnT>
                      <a:noFill/>
                    </a:lnT>
                    <a:lnB>
                      <a:noFill/>
                    </a:lnB>
                    <a:solidFill>
                      <a:srgbClr val="FCEA84"/>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25-30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586886</a:t>
                      </a:r>
                    </a:p>
                  </a:txBody>
                  <a:tcPr marL="6350" marR="6350" marT="6350" marB="0" anchor="b">
                    <a:lnL>
                      <a:noFill/>
                    </a:lnL>
                    <a:lnR>
                      <a:noFill/>
                    </a:lnR>
                    <a:lnT>
                      <a:noFill/>
                    </a:lnT>
                    <a:lnB>
                      <a:noFill/>
                    </a:lnB>
                    <a:solidFill>
                      <a:srgbClr val="F6E984"/>
                    </a:solidFill>
                  </a:tcPr>
                </a:tc>
                <a:tc>
                  <a:txBody>
                    <a:bodyPr/>
                    <a:lstStyle/>
                    <a:p>
                      <a:pPr algn="r" fontAlgn="b"/>
                      <a:r>
                        <a:rPr lang="en-IN" sz="1200" b="1" i="0" u="none" strike="noStrike" dirty="0">
                          <a:solidFill>
                            <a:srgbClr val="000000"/>
                          </a:solidFill>
                          <a:effectLst/>
                          <a:latin typeface="Calibri" panose="020F0502020204030204" pitchFamily="34" charset="0"/>
                        </a:rPr>
                        <a:t>569647</a:t>
                      </a:r>
                    </a:p>
                  </a:txBody>
                  <a:tcPr marL="6350" marR="6350" marT="6350" marB="0" anchor="b">
                    <a:lnL>
                      <a:noFill/>
                    </a:lnL>
                    <a:lnR>
                      <a:noFill/>
                    </a:lnR>
                    <a:lnT>
                      <a:noFill/>
                    </a:lnT>
                    <a:lnB>
                      <a:noFill/>
                    </a:lnB>
                    <a:solidFill>
                      <a:srgbClr val="FEE783"/>
                    </a:solidFill>
                  </a:tcPr>
                </a:tc>
                <a:extLst>
                  <a:ext uri="{0D108BD9-81ED-4DB2-BD59-A6C34878D82A}">
                    <a16:rowId xmlns:a16="http://schemas.microsoft.com/office/drawing/2014/main" val="1520984523"/>
                  </a:ext>
                </a:extLst>
              </a:tr>
              <a:tr h="184150">
                <a:tc>
                  <a:txBody>
                    <a:bodyPr/>
                    <a:lstStyle/>
                    <a:p>
                      <a:pPr algn="l" fontAlgn="b"/>
                      <a:r>
                        <a:rPr lang="en-IN" sz="1200" b="1" i="0" u="none" strike="noStrike" dirty="0">
                          <a:solidFill>
                            <a:srgbClr val="000000"/>
                          </a:solidFill>
                          <a:effectLst/>
                          <a:latin typeface="Calibri" panose="020F0502020204030204" pitchFamily="34" charset="0"/>
                        </a:rPr>
                        <a:t>51-56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593015</a:t>
                      </a:r>
                    </a:p>
                  </a:txBody>
                  <a:tcPr marL="6350" marR="6350" marT="6350" marB="0" anchor="b">
                    <a:lnL>
                      <a:noFill/>
                    </a:lnL>
                    <a:lnR>
                      <a:noFill/>
                    </a:lnR>
                    <a:lnT>
                      <a:noFill/>
                    </a:lnT>
                    <a:lnB>
                      <a:noFill/>
                    </a:lnB>
                    <a:solidFill>
                      <a:srgbClr val="70C27C"/>
                    </a:solidFill>
                  </a:tcPr>
                </a:tc>
                <a:tc>
                  <a:txBody>
                    <a:bodyPr/>
                    <a:lstStyle/>
                    <a:p>
                      <a:pPr algn="r" fontAlgn="b"/>
                      <a:r>
                        <a:rPr lang="en-IN" sz="1200" b="1" i="0" u="none" strike="noStrike" dirty="0">
                          <a:solidFill>
                            <a:srgbClr val="000000"/>
                          </a:solidFill>
                          <a:effectLst/>
                          <a:latin typeface="Calibri" panose="020F0502020204030204" pitchFamily="34" charset="0"/>
                        </a:rPr>
                        <a:t>566383</a:t>
                      </a:r>
                    </a:p>
                  </a:txBody>
                  <a:tcPr marL="6350" marR="6350" marT="6350" marB="0" anchor="b">
                    <a:lnL>
                      <a:noFill/>
                    </a:lnL>
                    <a:lnR>
                      <a:noFill/>
                    </a:lnR>
                    <a:lnT>
                      <a:noFill/>
                    </a:lnT>
                    <a:lnB>
                      <a:noFill/>
                    </a:lnB>
                    <a:solidFill>
                      <a:srgbClr val="A4D17F"/>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30-35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694132</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397038</a:t>
                      </a:r>
                    </a:p>
                  </a:txBody>
                  <a:tcPr marL="6350" marR="6350" marT="6350" marB="0" anchor="b">
                    <a:lnL>
                      <a:noFill/>
                    </a:lnL>
                    <a:lnR>
                      <a:noFill/>
                    </a:lnR>
                    <a:lnT>
                      <a:noFill/>
                    </a:lnT>
                    <a:lnB>
                      <a:noFill/>
                    </a:lnB>
                    <a:solidFill>
                      <a:srgbClr val="FCB379"/>
                    </a:solidFill>
                  </a:tcPr>
                </a:tc>
                <a:extLst>
                  <a:ext uri="{0D108BD9-81ED-4DB2-BD59-A6C34878D82A}">
                    <a16:rowId xmlns:a16="http://schemas.microsoft.com/office/drawing/2014/main" val="2761375689"/>
                  </a:ext>
                </a:extLst>
              </a:tr>
              <a:tr h="184150">
                <a:tc>
                  <a:txBody>
                    <a:bodyPr/>
                    <a:lstStyle/>
                    <a:p>
                      <a:pPr algn="l" fontAlgn="b"/>
                      <a:r>
                        <a:rPr lang="en-IN" sz="1200" b="1" i="0" u="none" strike="noStrike" dirty="0">
                          <a:solidFill>
                            <a:srgbClr val="000000"/>
                          </a:solidFill>
                          <a:effectLst/>
                          <a:latin typeface="Calibri" panose="020F0502020204030204" pitchFamily="34" charset="0"/>
                        </a:rPr>
                        <a:t>56-61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576346</a:t>
                      </a:r>
                    </a:p>
                  </a:txBody>
                  <a:tcPr marL="6350" marR="6350" marT="6350" marB="0" anchor="b">
                    <a:lnL>
                      <a:noFill/>
                    </a:lnL>
                    <a:lnR>
                      <a:noFill/>
                    </a:lnR>
                    <a:lnT>
                      <a:noFill/>
                    </a:lnT>
                    <a:lnB>
                      <a:noFill/>
                    </a:lnB>
                    <a:solidFill>
                      <a:srgbClr val="90CB7E"/>
                    </a:solidFill>
                  </a:tcPr>
                </a:tc>
                <a:tc>
                  <a:txBody>
                    <a:bodyPr/>
                    <a:lstStyle/>
                    <a:p>
                      <a:pPr algn="r" fontAlgn="b"/>
                      <a:r>
                        <a:rPr lang="en-IN" sz="1200" b="1" i="0" u="none" strike="noStrike" dirty="0">
                          <a:solidFill>
                            <a:srgbClr val="000000"/>
                          </a:solidFill>
                          <a:effectLst/>
                          <a:latin typeface="Calibri" panose="020F0502020204030204" pitchFamily="34" charset="0"/>
                        </a:rPr>
                        <a:t>551914</a:t>
                      </a:r>
                    </a:p>
                  </a:txBody>
                  <a:tcPr marL="6350" marR="6350" marT="6350" marB="0" anchor="b">
                    <a:lnL>
                      <a:noFill/>
                    </a:lnL>
                    <a:lnR>
                      <a:noFill/>
                    </a:lnR>
                    <a:lnT>
                      <a:noFill/>
                    </a:lnT>
                    <a:lnB>
                      <a:noFill/>
                    </a:lnB>
                    <a:solidFill>
                      <a:srgbClr val="C0D981"/>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35-40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686886</a:t>
                      </a:r>
                    </a:p>
                  </a:txBody>
                  <a:tcPr marL="6350" marR="6350" marT="6350" marB="0" anchor="b">
                    <a:lnL>
                      <a:noFill/>
                    </a:lnL>
                    <a:lnR>
                      <a:noFill/>
                    </a:lnR>
                    <a:lnT>
                      <a:noFill/>
                    </a:lnT>
                    <a:lnB>
                      <a:noFill/>
                    </a:lnB>
                    <a:solidFill>
                      <a:srgbClr val="6DC17C"/>
                    </a:solidFill>
                  </a:tcPr>
                </a:tc>
                <a:tc>
                  <a:txBody>
                    <a:bodyPr/>
                    <a:lstStyle/>
                    <a:p>
                      <a:pPr algn="r" fontAlgn="b"/>
                      <a:r>
                        <a:rPr lang="en-IN" sz="1200" b="1" i="0" u="none" strike="noStrike" dirty="0">
                          <a:solidFill>
                            <a:srgbClr val="000000"/>
                          </a:solidFill>
                          <a:effectLst/>
                          <a:latin typeface="Calibri" panose="020F0502020204030204" pitchFamily="34" charset="0"/>
                        </a:rPr>
                        <a:t>562500</a:t>
                      </a:r>
                    </a:p>
                  </a:txBody>
                  <a:tcPr marL="6350" marR="6350" marT="6350" marB="0" anchor="b">
                    <a:lnL>
                      <a:noFill/>
                    </a:lnL>
                    <a:lnR>
                      <a:noFill/>
                    </a:lnR>
                    <a:lnT>
                      <a:noFill/>
                    </a:lnT>
                    <a:lnB>
                      <a:noFill/>
                    </a:lnB>
                    <a:solidFill>
                      <a:srgbClr val="FEE582"/>
                    </a:solidFill>
                  </a:tcPr>
                </a:tc>
                <a:extLst>
                  <a:ext uri="{0D108BD9-81ED-4DB2-BD59-A6C34878D82A}">
                    <a16:rowId xmlns:a16="http://schemas.microsoft.com/office/drawing/2014/main" val="3510529338"/>
                  </a:ext>
                </a:extLst>
              </a:tr>
              <a:tr h="184150">
                <a:tc>
                  <a:txBody>
                    <a:bodyPr/>
                    <a:lstStyle/>
                    <a:p>
                      <a:pPr algn="l" fontAlgn="b"/>
                      <a:r>
                        <a:rPr lang="en-IN" sz="1200" b="1" i="0" u="none" strike="noStrike" dirty="0">
                          <a:solidFill>
                            <a:srgbClr val="000000"/>
                          </a:solidFill>
                          <a:effectLst/>
                          <a:latin typeface="Calibri" panose="020F0502020204030204" pitchFamily="34" charset="0"/>
                        </a:rPr>
                        <a:t>61-66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506284</a:t>
                      </a:r>
                    </a:p>
                  </a:txBody>
                  <a:tcPr marL="6350" marR="6350" marT="6350" marB="0" anchor="b">
                    <a:lnL>
                      <a:noFill/>
                    </a:lnL>
                    <a:lnR>
                      <a:noFill/>
                    </a:lnR>
                    <a:lnT>
                      <a:noFill/>
                    </a:lnT>
                    <a:lnB>
                      <a:noFill/>
                    </a:lnB>
                    <a:solidFill>
                      <a:srgbClr val="FEE582"/>
                    </a:solidFill>
                  </a:tcPr>
                </a:tc>
                <a:tc>
                  <a:txBody>
                    <a:bodyPr/>
                    <a:lstStyle/>
                    <a:p>
                      <a:pPr algn="r" fontAlgn="b"/>
                      <a:r>
                        <a:rPr lang="en-IN" sz="1200" b="1" i="0" u="none" strike="noStrike" dirty="0">
                          <a:solidFill>
                            <a:srgbClr val="000000"/>
                          </a:solidFill>
                          <a:effectLst/>
                          <a:latin typeface="Calibri" panose="020F0502020204030204" pitchFamily="34" charset="0"/>
                        </a:rPr>
                        <a:t>517500</a:t>
                      </a:r>
                    </a:p>
                  </a:txBody>
                  <a:tcPr marL="6350" marR="6350" marT="6350" marB="0" anchor="b">
                    <a:lnL>
                      <a:noFill/>
                    </a:lnL>
                    <a:lnR>
                      <a:noFill/>
                    </a:lnR>
                    <a:lnT>
                      <a:noFill/>
                    </a:lnT>
                    <a:lnB>
                      <a:noFill/>
                    </a:lnB>
                    <a:solidFill>
                      <a:srgbClr val="FEEA83"/>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40-45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648161</a:t>
                      </a:r>
                    </a:p>
                  </a:txBody>
                  <a:tcPr marL="6350" marR="6350" marT="6350" marB="0" anchor="b">
                    <a:lnL>
                      <a:noFill/>
                    </a:lnL>
                    <a:lnR>
                      <a:noFill/>
                    </a:lnR>
                    <a:lnT>
                      <a:noFill/>
                    </a:lnT>
                    <a:lnB>
                      <a:noFill/>
                    </a:lnB>
                    <a:solidFill>
                      <a:srgbClr val="A2D17F"/>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3038395259"/>
                  </a:ext>
                </a:extLst>
              </a:tr>
              <a:tr h="184150">
                <a:tc>
                  <a:txBody>
                    <a:bodyPr/>
                    <a:lstStyle/>
                    <a:p>
                      <a:pPr algn="l" fontAlgn="b"/>
                      <a:r>
                        <a:rPr lang="en-IN" sz="1200" b="1" i="0" u="none" strike="noStrike" dirty="0">
                          <a:solidFill>
                            <a:srgbClr val="000000"/>
                          </a:solidFill>
                          <a:effectLst/>
                          <a:latin typeface="Calibri" panose="020F0502020204030204" pitchFamily="34" charset="0"/>
                        </a:rPr>
                        <a:t>66-71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209264</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246000</a:t>
                      </a:r>
                    </a:p>
                  </a:txBody>
                  <a:tcPr marL="6350" marR="6350" marT="6350" marB="0" anchor="b">
                    <a:lnL>
                      <a:noFill/>
                    </a:lnL>
                    <a:lnR>
                      <a:noFill/>
                    </a:lnR>
                    <a:lnT>
                      <a:noFill/>
                    </a:lnT>
                    <a:lnB>
                      <a:noFill/>
                    </a:lnB>
                    <a:solidFill>
                      <a:srgbClr val="F8786D"/>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r>
                        <a:rPr lang="en-IN" sz="1200" b="1" i="0" u="none" strike="noStrike" dirty="0">
                          <a:solidFill>
                            <a:srgbClr val="000000"/>
                          </a:solidFill>
                          <a:effectLst/>
                          <a:latin typeface="Calibri" panose="020F0502020204030204" pitchFamily="34" charset="0"/>
                        </a:rPr>
                        <a:t>45-50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150750</a:t>
                      </a:r>
                    </a:p>
                  </a:txBody>
                  <a:tcPr marL="6350" marR="6350" marT="6350" marB="0" anchor="b">
                    <a:lnL>
                      <a:noFill/>
                    </a:lnL>
                    <a:lnR>
                      <a:noFill/>
                    </a:lnR>
                    <a:lnT>
                      <a:noFill/>
                    </a:lnT>
                    <a:lnB>
                      <a:noFill/>
                    </a:lnB>
                    <a:solidFill>
                      <a:srgbClr val="F8696B"/>
                    </a:solidFill>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extLst>
                  <a:ext uri="{0D108BD9-81ED-4DB2-BD59-A6C34878D82A}">
                    <a16:rowId xmlns:a16="http://schemas.microsoft.com/office/drawing/2014/main" val="946933694"/>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720331033"/>
              </p:ext>
            </p:extLst>
          </p:nvPr>
        </p:nvGraphicFramePr>
        <p:xfrm>
          <a:off x="6650183" y="3711943"/>
          <a:ext cx="3214254" cy="2459990"/>
        </p:xfrm>
        <a:graphic>
          <a:graphicData uri="http://schemas.openxmlformats.org/drawingml/2006/table">
            <a:tbl>
              <a:tblPr/>
              <a:tblGrid>
                <a:gridCol w="808696">
                  <a:extLst>
                    <a:ext uri="{9D8B030D-6E8A-4147-A177-3AD203B41FA5}">
                      <a16:colId xmlns:a16="http://schemas.microsoft.com/office/drawing/2014/main" val="457960569"/>
                    </a:ext>
                  </a:extLst>
                </a:gridCol>
                <a:gridCol w="176176">
                  <a:extLst>
                    <a:ext uri="{9D8B030D-6E8A-4147-A177-3AD203B41FA5}">
                      <a16:colId xmlns:a16="http://schemas.microsoft.com/office/drawing/2014/main" val="3035027311"/>
                    </a:ext>
                  </a:extLst>
                </a:gridCol>
                <a:gridCol w="1108807">
                  <a:extLst>
                    <a:ext uri="{9D8B030D-6E8A-4147-A177-3AD203B41FA5}">
                      <a16:colId xmlns:a16="http://schemas.microsoft.com/office/drawing/2014/main" val="3667068625"/>
                    </a:ext>
                  </a:extLst>
                </a:gridCol>
                <a:gridCol w="1120575">
                  <a:extLst>
                    <a:ext uri="{9D8B030D-6E8A-4147-A177-3AD203B41FA5}">
                      <a16:colId xmlns:a16="http://schemas.microsoft.com/office/drawing/2014/main" val="291542224"/>
                    </a:ext>
                  </a:extLst>
                </a:gridCol>
              </a:tblGrid>
              <a:tr h="18415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2586690951"/>
                  </a:ext>
                </a:extLst>
              </a:tr>
              <a:tr h="184150">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3350475494"/>
                  </a:ext>
                </a:extLst>
              </a:tr>
              <a:tr h="184150">
                <a:tc rowSpan="11">
                  <a:txBody>
                    <a:bodyPr/>
                    <a:lstStyle/>
                    <a:p>
                      <a:pPr algn="ctr" fontAlgn="ctr"/>
                      <a:r>
                        <a:rPr lang="en-IN" sz="1200" b="1" i="0" u="none" strike="noStrike" dirty="0">
                          <a:solidFill>
                            <a:srgbClr val="000000"/>
                          </a:solidFill>
                          <a:effectLst/>
                          <a:latin typeface="Calibri" panose="020F0502020204030204" pitchFamily="34" charset="0"/>
                        </a:rPr>
                        <a:t>Family_members</a:t>
                      </a:r>
                    </a:p>
                  </a:txBody>
                  <a:tcPr marL="6350" marR="6350" marT="6350" marB="0" vert="vert27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382500</a:t>
                      </a:r>
                    </a:p>
                  </a:txBody>
                  <a:tcPr marL="6350" marR="6350" marT="6350" marB="0" anchor="b">
                    <a:lnL>
                      <a:noFill/>
                    </a:lnL>
                    <a:lnR>
                      <a:noFill/>
                    </a:lnR>
                    <a:lnT>
                      <a:noFill/>
                    </a:lnT>
                    <a:lnB>
                      <a:noFill/>
                    </a:lnB>
                    <a:solidFill>
                      <a:srgbClr val="FDD780"/>
                    </a:solidFill>
                  </a:tcPr>
                </a:tc>
                <a:tc>
                  <a:txBody>
                    <a:bodyPr/>
                    <a:lstStyle/>
                    <a:p>
                      <a:pPr algn="r" fontAlgn="b"/>
                      <a:r>
                        <a:rPr lang="en-IN" sz="1200" b="1" i="0" u="none" strike="noStrike" dirty="0">
                          <a:solidFill>
                            <a:srgbClr val="000000"/>
                          </a:solidFill>
                          <a:effectLst/>
                          <a:latin typeface="Calibri" panose="020F0502020204030204" pitchFamily="34" charset="0"/>
                        </a:rPr>
                        <a:t>364500</a:t>
                      </a:r>
                    </a:p>
                  </a:txBody>
                  <a:tcPr marL="6350" marR="6350" marT="6350" marB="0" anchor="b">
                    <a:lnL>
                      <a:noFill/>
                    </a:lnL>
                    <a:lnR>
                      <a:noFill/>
                    </a:lnR>
                    <a:lnT>
                      <a:noFill/>
                    </a:lnT>
                    <a:lnB>
                      <a:noFill/>
                    </a:lnB>
                    <a:solidFill>
                      <a:srgbClr val="FDD27F"/>
                    </a:solidFill>
                  </a:tcPr>
                </a:tc>
                <a:extLst>
                  <a:ext uri="{0D108BD9-81ED-4DB2-BD59-A6C34878D82A}">
                    <a16:rowId xmlns:a16="http://schemas.microsoft.com/office/drawing/2014/main" val="2842078038"/>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459000</a:t>
                      </a:r>
                    </a:p>
                  </a:txBody>
                  <a:tcPr marL="6350" marR="6350" marT="6350" marB="0" anchor="b">
                    <a:lnL>
                      <a:noFill/>
                    </a:lnL>
                    <a:lnR>
                      <a:noFill/>
                    </a:lnR>
                    <a:lnT>
                      <a:noFill/>
                    </a:lnT>
                    <a:lnB>
                      <a:noFill/>
                    </a:lnB>
                    <a:solidFill>
                      <a:srgbClr val="FD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884636895"/>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467282703"/>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236739910"/>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EEB84"/>
                    </a:solidFill>
                  </a:tcPr>
                </a:tc>
                <a:tc>
                  <a:txBody>
                    <a:bodyPr/>
                    <a:lstStyle/>
                    <a:p>
                      <a:pPr algn="r" fontAlgn="b"/>
                      <a:r>
                        <a:rPr lang="en-IN" sz="1200" b="1" i="0" u="none" strike="noStrike" dirty="0">
                          <a:solidFill>
                            <a:srgbClr val="000000"/>
                          </a:solidFill>
                          <a:effectLst/>
                          <a:latin typeface="Calibri" panose="020F0502020204030204" pitchFamily="34" charset="0"/>
                        </a:rPr>
                        <a:t>483750</a:t>
                      </a:r>
                    </a:p>
                  </a:txBody>
                  <a:tcPr marL="6350" marR="6350" marT="6350" marB="0" anchor="b">
                    <a:lnL>
                      <a:noFill/>
                    </a:lnL>
                    <a:lnR>
                      <a:noFill/>
                    </a:lnR>
                    <a:lnT>
                      <a:noFill/>
                    </a:lnT>
                    <a:lnB>
                      <a:noFill/>
                    </a:lnB>
                    <a:solidFill>
                      <a:srgbClr val="F4E884"/>
                    </a:solidFill>
                  </a:tcPr>
                </a:tc>
                <a:extLst>
                  <a:ext uri="{0D108BD9-81ED-4DB2-BD59-A6C34878D82A}">
                    <a16:rowId xmlns:a16="http://schemas.microsoft.com/office/drawing/2014/main" val="2205116187"/>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247500</a:t>
                      </a:r>
                    </a:p>
                  </a:txBody>
                  <a:tcPr marL="6350" marR="6350" marT="6350" marB="0" anchor="b">
                    <a:lnL>
                      <a:noFill/>
                    </a:lnL>
                    <a:lnR>
                      <a:noFill/>
                    </a:lnR>
                    <a:lnT>
                      <a:noFill/>
                    </a:lnT>
                    <a:lnB>
                      <a:noFill/>
                    </a:lnB>
                    <a:solidFill>
                      <a:srgbClr val="FBB078"/>
                    </a:solidFill>
                  </a:tcPr>
                </a:tc>
                <a:extLst>
                  <a:ext uri="{0D108BD9-81ED-4DB2-BD59-A6C34878D82A}">
                    <a16:rowId xmlns:a16="http://schemas.microsoft.com/office/drawing/2014/main" val="4098927457"/>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468000</a:t>
                      </a:r>
                    </a:p>
                  </a:txBody>
                  <a:tcPr marL="6350" marR="6350" marT="6350" marB="0" anchor="b">
                    <a:lnL>
                      <a:noFill/>
                    </a:lnL>
                    <a:lnR>
                      <a:noFill/>
                    </a:lnR>
                    <a:lnT>
                      <a:noFill/>
                    </a:lnT>
                    <a:lnB>
                      <a:noFill/>
                    </a:lnB>
                    <a:solidFill>
                      <a:srgbClr val="FAEA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106317683"/>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544500</a:t>
                      </a:r>
                    </a:p>
                  </a:txBody>
                  <a:tcPr marL="6350" marR="6350" marT="6350" marB="0" anchor="b">
                    <a:lnL>
                      <a:noFill/>
                    </a:lnL>
                    <a:lnR>
                      <a:noFill/>
                    </a:lnR>
                    <a:lnT>
                      <a:noFill/>
                    </a:lnT>
                    <a:lnB>
                      <a:noFill/>
                    </a:lnB>
                    <a:solidFill>
                      <a:srgbClr val="E1E383"/>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815511034"/>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740250</a:t>
                      </a:r>
                    </a:p>
                  </a:txBody>
                  <a:tcPr marL="6350" marR="6350" marT="6350" marB="0" anchor="b">
                    <a:lnL>
                      <a:noFill/>
                    </a:lnL>
                    <a:lnR>
                      <a:noFill/>
                    </a:lnR>
                    <a:lnT>
                      <a:noFill/>
                    </a:lnT>
                    <a:lnB>
                      <a:noFill/>
                    </a:lnB>
                    <a:solidFill>
                      <a:srgbClr val="A1D07F"/>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1826832118"/>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675000</a:t>
                      </a:r>
                    </a:p>
                  </a:txBody>
                  <a:tcPr marL="6350" marR="6350" marT="6350" marB="0" anchor="b">
                    <a:lnL>
                      <a:noFill/>
                    </a:lnL>
                    <a:lnR>
                      <a:noFill/>
                    </a:lnR>
                    <a:lnT>
                      <a:noFill/>
                    </a:lnT>
                    <a:lnB>
                      <a:noFill/>
                    </a:lnB>
                    <a:solidFill>
                      <a:srgbClr val="B6D680"/>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352452210"/>
                  </a:ext>
                </a:extLst>
              </a:tr>
              <a:tr h="184150">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927000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3238706927"/>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597015166"/>
              </p:ext>
            </p:extLst>
          </p:nvPr>
        </p:nvGraphicFramePr>
        <p:xfrm>
          <a:off x="2079914" y="3711943"/>
          <a:ext cx="3323358" cy="2506978"/>
        </p:xfrm>
        <a:graphic>
          <a:graphicData uri="http://schemas.openxmlformats.org/drawingml/2006/table">
            <a:tbl>
              <a:tblPr/>
              <a:tblGrid>
                <a:gridCol w="814420">
                  <a:extLst>
                    <a:ext uri="{9D8B030D-6E8A-4147-A177-3AD203B41FA5}">
                      <a16:colId xmlns:a16="http://schemas.microsoft.com/office/drawing/2014/main" val="2075956263"/>
                    </a:ext>
                  </a:extLst>
                </a:gridCol>
                <a:gridCol w="578539">
                  <a:extLst>
                    <a:ext uri="{9D8B030D-6E8A-4147-A177-3AD203B41FA5}">
                      <a16:colId xmlns:a16="http://schemas.microsoft.com/office/drawing/2014/main" val="3727677092"/>
                    </a:ext>
                  </a:extLst>
                </a:gridCol>
                <a:gridCol w="988291">
                  <a:extLst>
                    <a:ext uri="{9D8B030D-6E8A-4147-A177-3AD203B41FA5}">
                      <a16:colId xmlns:a16="http://schemas.microsoft.com/office/drawing/2014/main" val="3448064016"/>
                    </a:ext>
                  </a:extLst>
                </a:gridCol>
                <a:gridCol w="942108">
                  <a:extLst>
                    <a:ext uri="{9D8B030D-6E8A-4147-A177-3AD203B41FA5}">
                      <a16:colId xmlns:a16="http://schemas.microsoft.com/office/drawing/2014/main" val="1326157676"/>
                    </a:ext>
                  </a:extLst>
                </a:gridCol>
              </a:tblGrid>
              <a:tr h="236218">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ctr" fontAlgn="b"/>
                      <a:endParaRPr lang="en-IN" sz="1200" b="1" i="0" u="none" strike="noStrike" dirty="0">
                        <a:solidFill>
                          <a:srgbClr val="FF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536621978"/>
                  </a:ext>
                </a:extLst>
              </a:tr>
              <a:tr h="185144">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815006526"/>
                  </a:ext>
                </a:extLst>
              </a:tr>
              <a:tr h="185144">
                <a:tc rowSpan="11">
                  <a:txBody>
                    <a:bodyPr/>
                    <a:lstStyle/>
                    <a:p>
                      <a:pPr algn="ctr" fontAlgn="ctr"/>
                      <a:r>
                        <a:rPr lang="en-IN" sz="1200" b="1" i="0" u="none" strike="noStrike" dirty="0">
                          <a:solidFill>
                            <a:srgbClr val="000000"/>
                          </a:solidFill>
                          <a:effectLst/>
                          <a:latin typeface="Calibri" panose="020F0502020204030204" pitchFamily="34" charset="0"/>
                        </a:rPr>
                        <a:t>Children</a:t>
                      </a:r>
                    </a:p>
                  </a:txBody>
                  <a:tcPr marL="6350" marR="6350" marT="6350" marB="0" vert="vert270" anchor="ctr">
                    <a:lnL>
                      <a:noFill/>
                    </a:lnL>
                    <a:lnR>
                      <a:noFill/>
                    </a:lnR>
                    <a:lnT>
                      <a:noFill/>
                    </a:lnT>
                    <a:lnB>
                      <a:noFill/>
                    </a:lnB>
                    <a:solidFill>
                      <a:srgbClr val="BDD7EE"/>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512179018"/>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095878743"/>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2</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893060650"/>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3</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472500</a:t>
                      </a:r>
                    </a:p>
                  </a:txBody>
                  <a:tcPr marL="6350" marR="6350" marT="6350" marB="0" anchor="b">
                    <a:lnL>
                      <a:noFill/>
                    </a:lnL>
                    <a:lnR>
                      <a:noFill/>
                    </a:lnR>
                    <a:lnT>
                      <a:noFill/>
                    </a:lnT>
                    <a:lnB>
                      <a:noFill/>
                    </a:lnB>
                    <a:solidFill>
                      <a:srgbClr val="F8E984"/>
                    </a:solidFill>
                  </a:tcPr>
                </a:tc>
                <a:extLst>
                  <a:ext uri="{0D108BD9-81ED-4DB2-BD59-A6C34878D82A}">
                    <a16:rowId xmlns:a16="http://schemas.microsoft.com/office/drawing/2014/main" val="3620797039"/>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4</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285750</a:t>
                      </a:r>
                    </a:p>
                  </a:txBody>
                  <a:tcPr marL="6350" marR="6350" marT="6350" marB="0" anchor="b">
                    <a:lnL>
                      <a:noFill/>
                    </a:lnL>
                    <a:lnR>
                      <a:noFill/>
                    </a:lnR>
                    <a:lnT>
                      <a:noFill/>
                    </a:lnT>
                    <a:lnB>
                      <a:noFill/>
                    </a:lnB>
                    <a:solidFill>
                      <a:srgbClr val="FCBB7A"/>
                    </a:solidFill>
                  </a:tcPr>
                </a:tc>
                <a:extLst>
                  <a:ext uri="{0D108BD9-81ED-4DB2-BD59-A6C34878D82A}">
                    <a16:rowId xmlns:a16="http://schemas.microsoft.com/office/drawing/2014/main" val="43684710"/>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5</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E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363115706"/>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6</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544500</a:t>
                      </a:r>
                    </a:p>
                  </a:txBody>
                  <a:tcPr marL="6350" marR="6350" marT="6350" marB="0" anchor="b">
                    <a:lnL>
                      <a:noFill/>
                    </a:lnL>
                    <a:lnR>
                      <a:noFill/>
                    </a:lnR>
                    <a:lnT>
                      <a:noFill/>
                    </a:lnT>
                    <a:lnB>
                      <a:noFill/>
                    </a:lnB>
                    <a:solidFill>
                      <a:srgbClr val="E1E383"/>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132494870"/>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7</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740250</a:t>
                      </a:r>
                    </a:p>
                  </a:txBody>
                  <a:tcPr marL="6350" marR="6350" marT="6350" marB="0" anchor="b">
                    <a:lnL>
                      <a:noFill/>
                    </a:lnL>
                    <a:lnR>
                      <a:noFill/>
                    </a:lnR>
                    <a:lnT>
                      <a:noFill/>
                    </a:lnT>
                    <a:lnB>
                      <a:noFill/>
                    </a:lnB>
                    <a:solidFill>
                      <a:srgbClr val="A1D07F"/>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505498838"/>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8</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675000</a:t>
                      </a:r>
                    </a:p>
                  </a:txBody>
                  <a:tcPr marL="6350" marR="6350" marT="6350" marB="0" anchor="b">
                    <a:lnL>
                      <a:noFill/>
                    </a:lnL>
                    <a:lnR>
                      <a:noFill/>
                    </a:lnR>
                    <a:lnT>
                      <a:noFill/>
                    </a:lnT>
                    <a:lnB>
                      <a:noFill/>
                    </a:lnB>
                    <a:solidFill>
                      <a:srgbClr val="B6D680"/>
                    </a:solidFill>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172694354"/>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9</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975708987"/>
                  </a:ext>
                </a:extLst>
              </a:tr>
              <a:tr h="185144">
                <a:tc vMerge="1">
                  <a:txBody>
                    <a:bodyPr/>
                    <a:lstStyle/>
                    <a:p>
                      <a:endParaRPr lang="en-IN"/>
                    </a:p>
                  </a:txBody>
                  <a:tcPr/>
                </a:tc>
                <a:tc>
                  <a:txBody>
                    <a:bodyPr/>
                    <a:lstStyle/>
                    <a:p>
                      <a:pPr algn="r" fontAlgn="b"/>
                      <a:r>
                        <a:rPr lang="en-IN" sz="1200" b="1" i="0" u="none" strike="noStrike" dirty="0">
                          <a:solidFill>
                            <a:srgbClr val="000000"/>
                          </a:solidFill>
                          <a:effectLst/>
                          <a:latin typeface="Calibri" panose="020F0502020204030204" pitchFamily="34" charset="0"/>
                        </a:rPr>
                        <a:t>11</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solidFill>
                      <a:srgbClr val="F8696B"/>
                    </a:solidFill>
                  </a:tcPr>
                </a:tc>
                <a:tc>
                  <a:txBody>
                    <a:bodyPr/>
                    <a:lstStyle/>
                    <a:p>
                      <a:pPr algn="r" fontAlgn="b"/>
                      <a:r>
                        <a:rPr lang="en-IN" sz="1200" b="1" i="0" u="none" strike="noStrike" dirty="0">
                          <a:solidFill>
                            <a:srgbClr val="000000"/>
                          </a:solidFill>
                          <a:effectLst/>
                          <a:latin typeface="Calibri" panose="020F0502020204030204" pitchFamily="34" charset="0"/>
                        </a:rPr>
                        <a:t>927000</a:t>
                      </a:r>
                    </a:p>
                  </a:txBody>
                  <a:tcPr marL="6350" marR="6350" marT="6350" marB="0" anchor="b">
                    <a:lnL>
                      <a:noFill/>
                    </a:lnL>
                    <a:lnR>
                      <a:noFill/>
                    </a:lnR>
                    <a:lnT>
                      <a:noFill/>
                    </a:lnT>
                    <a:lnB>
                      <a:noFill/>
                    </a:lnB>
                    <a:solidFill>
                      <a:srgbClr val="63BE7B"/>
                    </a:solidFill>
                  </a:tcPr>
                </a:tc>
                <a:extLst>
                  <a:ext uri="{0D108BD9-81ED-4DB2-BD59-A6C34878D82A}">
                    <a16:rowId xmlns:a16="http://schemas.microsoft.com/office/drawing/2014/main" val="1717430224"/>
                  </a:ext>
                </a:extLst>
              </a:tr>
            </a:tbl>
          </a:graphicData>
        </a:graphic>
      </p:graphicFrame>
    </p:spTree>
    <p:extLst>
      <p:ext uri="{BB962C8B-B14F-4D97-AF65-F5344CB8AC3E}">
        <p14:creationId xmlns:p14="http://schemas.microsoft.com/office/powerpoint/2010/main" val="388605208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4" name="TextBox 3"/>
          <p:cNvSpPr txBox="1"/>
          <p:nvPr/>
        </p:nvSpPr>
        <p:spPr>
          <a:xfrm>
            <a:off x="6386944" y="866760"/>
            <a:ext cx="4636655" cy="5124480"/>
          </a:xfrm>
          <a:prstGeom prst="rect">
            <a:avLst/>
          </a:prstGeom>
          <a:solidFill>
            <a:schemeClr val="bg1">
              <a:alpha val="75000"/>
            </a:schemeClr>
          </a:solidFill>
        </p:spPr>
        <p:txBody>
          <a:bodyPr wrap="square" rtlCol="0">
            <a:spAutoFit/>
          </a:bodyPr>
          <a:lstStyle/>
          <a:p>
            <a:pPr algn="just">
              <a:lnSpc>
                <a:spcPct val="150000"/>
              </a:lnSpc>
            </a:pPr>
            <a:r>
              <a:rPr lang="en-IN" sz="2000" b="1" dirty="0">
                <a:solidFill>
                  <a:schemeClr val="accent4">
                    <a:lumMod val="50000"/>
                  </a:schemeClr>
                </a:solidFill>
              </a:rPr>
              <a:t>Insights</a:t>
            </a:r>
            <a:r>
              <a:rPr lang="en-IN" sz="2000" b="1" dirty="0" smtClean="0">
                <a:solidFill>
                  <a:schemeClr val="accent4">
                    <a:lumMod val="50000"/>
                  </a:schemeClr>
                </a:solidFill>
              </a:rPr>
              <a:t>:</a:t>
            </a:r>
          </a:p>
          <a:p>
            <a:pPr marL="342900" indent="-342900" algn="just">
              <a:lnSpc>
                <a:spcPct val="150000"/>
              </a:lnSpc>
              <a:buFont typeface="Times New Roman" panose="02020603050405020304" pitchFamily="18" charset="0"/>
              <a:buChar char="⁎"/>
            </a:pPr>
            <a:r>
              <a:rPr lang="en-IN" dirty="0" smtClean="0"/>
              <a:t>AMT_GOODS_PRICE is the price of the goods for which loan is given.</a:t>
            </a:r>
          </a:p>
          <a:p>
            <a:pPr marL="342900" indent="-342900" algn="just">
              <a:lnSpc>
                <a:spcPct val="150000"/>
              </a:lnSpc>
              <a:buFont typeface="Times New Roman" panose="02020603050405020304" pitchFamily="18" charset="0"/>
              <a:buChar char="⁎"/>
            </a:pPr>
            <a:r>
              <a:rPr lang="en-IN" dirty="0" smtClean="0"/>
              <a:t>Here we can see that for some of the clients with payment difficulties are given credit amount because they have equal Goods price.</a:t>
            </a:r>
          </a:p>
          <a:p>
            <a:pPr marL="342900" indent="-342900" algn="just">
              <a:lnSpc>
                <a:spcPct val="150000"/>
              </a:lnSpc>
              <a:buFont typeface="Times New Roman" panose="02020603050405020304" pitchFamily="18" charset="0"/>
              <a:buChar char="⁎"/>
            </a:pPr>
            <a:r>
              <a:rPr lang="en-IN" dirty="0" smtClean="0"/>
              <a:t>For those who have payment difficulties as well as no goods_price, the loan is rejected. Thus, no credit amount.</a:t>
            </a:r>
          </a:p>
          <a:p>
            <a:pPr marL="342900" indent="-342900" algn="just">
              <a:lnSpc>
                <a:spcPct val="150000"/>
              </a:lnSpc>
              <a:buFont typeface="Times New Roman" panose="02020603050405020304" pitchFamily="18" charset="0"/>
              <a:buChar char="⁎"/>
            </a:pPr>
            <a:r>
              <a:rPr lang="en-IN" dirty="0" smtClean="0"/>
              <a:t>Thus, issuing of loans also depends on price of goods.</a:t>
            </a:r>
          </a:p>
        </p:txBody>
      </p:sp>
      <p:graphicFrame>
        <p:nvGraphicFramePr>
          <p:cNvPr id="5" name="Table 4"/>
          <p:cNvGraphicFramePr>
            <a:graphicFrameLocks noGrp="1"/>
          </p:cNvGraphicFramePr>
          <p:nvPr>
            <p:extLst>
              <p:ext uri="{D42A27DB-BD31-4B8C-83A1-F6EECF244321}">
                <p14:modId xmlns:p14="http://schemas.microsoft.com/office/powerpoint/2010/main" val="389475910"/>
              </p:ext>
            </p:extLst>
          </p:nvPr>
        </p:nvGraphicFramePr>
        <p:xfrm>
          <a:off x="1325418" y="489529"/>
          <a:ext cx="3893125" cy="5698836"/>
        </p:xfrm>
        <a:graphic>
          <a:graphicData uri="http://schemas.openxmlformats.org/drawingml/2006/table">
            <a:tbl>
              <a:tblPr/>
              <a:tblGrid>
                <a:gridCol w="377394">
                  <a:extLst>
                    <a:ext uri="{9D8B030D-6E8A-4147-A177-3AD203B41FA5}">
                      <a16:colId xmlns:a16="http://schemas.microsoft.com/office/drawing/2014/main" val="664510738"/>
                    </a:ext>
                  </a:extLst>
                </a:gridCol>
                <a:gridCol w="2085603">
                  <a:extLst>
                    <a:ext uri="{9D8B030D-6E8A-4147-A177-3AD203B41FA5}">
                      <a16:colId xmlns:a16="http://schemas.microsoft.com/office/drawing/2014/main" val="2771294598"/>
                    </a:ext>
                  </a:extLst>
                </a:gridCol>
                <a:gridCol w="715064">
                  <a:extLst>
                    <a:ext uri="{9D8B030D-6E8A-4147-A177-3AD203B41FA5}">
                      <a16:colId xmlns:a16="http://schemas.microsoft.com/office/drawing/2014/main" val="1529700729"/>
                    </a:ext>
                  </a:extLst>
                </a:gridCol>
                <a:gridCol w="715064">
                  <a:extLst>
                    <a:ext uri="{9D8B030D-6E8A-4147-A177-3AD203B41FA5}">
                      <a16:colId xmlns:a16="http://schemas.microsoft.com/office/drawing/2014/main" val="1879463418"/>
                    </a:ext>
                  </a:extLst>
                </a:gridCol>
              </a:tblGrid>
              <a:tr h="337371">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gridSpan="2">
                  <a:txBody>
                    <a:bodyPr/>
                    <a:lstStyle/>
                    <a:p>
                      <a:pPr algn="ctr" fontAlgn="b"/>
                      <a:r>
                        <a:rPr lang="en-IN" sz="1200" b="1" i="0" u="none" strike="noStrike" dirty="0">
                          <a:solidFill>
                            <a:srgbClr val="000000"/>
                          </a:solidFill>
                          <a:effectLst/>
                          <a:latin typeface="Calibri" panose="020F0502020204030204" pitchFamily="34" charset="0"/>
                        </a:rPr>
                        <a:t>Target</a:t>
                      </a:r>
                    </a:p>
                  </a:txBody>
                  <a:tcPr marL="6350" marR="6350" marT="6350" marB="0" anchor="b">
                    <a:lnL>
                      <a:noFill/>
                    </a:lnL>
                    <a:lnR>
                      <a:noFill/>
                    </a:lnR>
                    <a:lnT>
                      <a:noFill/>
                    </a:lnT>
                    <a:lnB>
                      <a:noFill/>
                    </a:lnB>
                    <a:solidFill>
                      <a:srgbClr val="BDD7EE"/>
                    </a:solidFill>
                  </a:tcPr>
                </a:tc>
                <a:tc hMerge="1">
                  <a:txBody>
                    <a:bodyPr/>
                    <a:lstStyle/>
                    <a:p>
                      <a:endParaRPr lang="en-IN"/>
                    </a:p>
                  </a:txBody>
                  <a:tcPr/>
                </a:tc>
                <a:extLst>
                  <a:ext uri="{0D108BD9-81ED-4DB2-BD59-A6C34878D82A}">
                    <a16:rowId xmlns:a16="http://schemas.microsoft.com/office/drawing/2014/main" val="640294137"/>
                  </a:ext>
                </a:extLst>
              </a:tr>
              <a:tr h="264426">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l" fontAlgn="b"/>
                      <a:endParaRPr lang="en-IN" sz="1200" b="1" i="0" u="none" strike="noStrike" dirty="0">
                        <a:solidFill>
                          <a:srgbClr val="000000"/>
                        </a:solidFill>
                        <a:effectLst/>
                        <a:latin typeface="Calibri" panose="020F0502020204030204" pitchFamily="34" charset="0"/>
                      </a:endParaRP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1</a:t>
                      </a:r>
                    </a:p>
                  </a:txBody>
                  <a:tcPr marL="6350" marR="6350" marT="6350" marB="0" anchor="b">
                    <a:lnL>
                      <a:noFill/>
                    </a:lnL>
                    <a:lnR>
                      <a:noFill/>
                    </a:lnR>
                    <a:lnT>
                      <a:noFill/>
                    </a:lnT>
                    <a:lnB>
                      <a:noFill/>
                    </a:lnB>
                  </a:tcPr>
                </a:tc>
                <a:extLst>
                  <a:ext uri="{0D108BD9-81ED-4DB2-BD59-A6C34878D82A}">
                    <a16:rowId xmlns:a16="http://schemas.microsoft.com/office/drawing/2014/main" val="2127093478"/>
                  </a:ext>
                </a:extLst>
              </a:tr>
              <a:tr h="264426">
                <a:tc rowSpan="19">
                  <a:txBody>
                    <a:bodyPr/>
                    <a:lstStyle/>
                    <a:p>
                      <a:pPr algn="ctr" fontAlgn="ctr"/>
                      <a:r>
                        <a:rPr lang="en-IN" sz="1200" b="1" i="0" u="none" strike="noStrike" dirty="0">
                          <a:solidFill>
                            <a:srgbClr val="000000"/>
                          </a:solidFill>
                          <a:effectLst/>
                          <a:latin typeface="Calibri" panose="020F0502020204030204" pitchFamily="34" charset="0"/>
                        </a:rPr>
                        <a:t>Occupation</a:t>
                      </a:r>
                    </a:p>
                  </a:txBody>
                  <a:tcPr marL="6350" marR="6350" marT="6350" marB="0" vert="vert270" anchor="ctr">
                    <a:lnL>
                      <a:noFill/>
                    </a:lnL>
                    <a:lnR>
                      <a:noFill/>
                    </a:lnR>
                    <a:lnT>
                      <a:noFill/>
                    </a:lnT>
                    <a:lnB>
                      <a:noFill/>
                    </a:lnB>
                    <a:solidFill>
                      <a:srgbClr val="BDD7EE"/>
                    </a:solidFill>
                  </a:tcPr>
                </a:tc>
                <a:tc>
                  <a:txBody>
                    <a:bodyPr/>
                    <a:lstStyle/>
                    <a:p>
                      <a:pPr algn="l" fontAlgn="b"/>
                      <a:r>
                        <a:rPr lang="en-IN" sz="1200" b="1" i="0" u="none" strike="noStrike" dirty="0">
                          <a:solidFill>
                            <a:srgbClr val="000000"/>
                          </a:solidFill>
                          <a:effectLst/>
                          <a:latin typeface="Calibri" panose="020F0502020204030204" pitchFamily="34" charset="0"/>
                        </a:rPr>
                        <a:t>Accountants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558000</a:t>
                      </a:r>
                    </a:p>
                  </a:txBody>
                  <a:tcPr marL="6350" marR="6350" marT="6350" marB="0" anchor="b">
                    <a:lnL>
                      <a:noFill/>
                    </a:lnL>
                    <a:lnR>
                      <a:noFill/>
                    </a:lnR>
                    <a:lnT>
                      <a:noFill/>
                    </a:lnT>
                    <a:lnB>
                      <a:noFill/>
                    </a:lnB>
                    <a:solidFill>
                      <a:srgbClr val="B5D680"/>
                    </a:solidFill>
                  </a:tcPr>
                </a:tc>
                <a:tc>
                  <a:txBody>
                    <a:bodyPr/>
                    <a:lstStyle/>
                    <a:p>
                      <a:pPr algn="r" fontAlgn="b"/>
                      <a:r>
                        <a:rPr lang="en-IN" sz="1200" b="1" i="0" u="none" strike="noStrike" dirty="0">
                          <a:solidFill>
                            <a:srgbClr val="000000"/>
                          </a:solidFill>
                          <a:effectLst/>
                          <a:latin typeface="Calibri" panose="020F0502020204030204" pitchFamily="34" charset="0"/>
                        </a:rPr>
                        <a:t>472500</a:t>
                      </a:r>
                    </a:p>
                  </a:txBody>
                  <a:tcPr marL="6350" marR="6350" marT="6350" marB="0" anchor="b">
                    <a:lnL>
                      <a:noFill/>
                    </a:lnL>
                    <a:lnR>
                      <a:noFill/>
                    </a:lnR>
                    <a:lnT>
                      <a:noFill/>
                    </a:lnT>
                    <a:lnB>
                      <a:noFill/>
                    </a:lnB>
                    <a:solidFill>
                      <a:srgbClr val="F0E784"/>
                    </a:solidFill>
                  </a:tcPr>
                </a:tc>
                <a:extLst>
                  <a:ext uri="{0D108BD9-81ED-4DB2-BD59-A6C34878D82A}">
                    <a16:rowId xmlns:a16="http://schemas.microsoft.com/office/drawing/2014/main" val="448107538"/>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Cleaning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423000</a:t>
                      </a:r>
                    </a:p>
                  </a:txBody>
                  <a:tcPr marL="6350" marR="6350" marT="6350" marB="0" anchor="b">
                    <a:lnL>
                      <a:noFill/>
                    </a:lnL>
                    <a:lnR>
                      <a:noFill/>
                    </a:lnR>
                    <a:lnT>
                      <a:noFill/>
                    </a:lnT>
                    <a:lnB>
                      <a:noFill/>
                    </a:lnB>
                    <a:solidFill>
                      <a:srgbClr val="FEDB81"/>
                    </a:solidFill>
                  </a:tcPr>
                </a:tc>
                <a:tc>
                  <a:txBody>
                    <a:bodyPr/>
                    <a:lstStyle/>
                    <a:p>
                      <a:pPr algn="r" fontAlgn="b"/>
                      <a:r>
                        <a:rPr lang="en-IN" sz="1200" b="1" i="0" u="none" strike="noStrike" dirty="0">
                          <a:solidFill>
                            <a:srgbClr val="000000"/>
                          </a:solidFill>
                          <a:effectLst/>
                          <a:latin typeface="Calibri" panose="020F0502020204030204" pitchFamily="34" charset="0"/>
                        </a:rPr>
                        <a:t>360000</a:t>
                      </a:r>
                    </a:p>
                  </a:txBody>
                  <a:tcPr marL="6350" marR="6350" marT="6350" marB="0" anchor="b">
                    <a:lnL>
                      <a:noFill/>
                    </a:lnL>
                    <a:lnR>
                      <a:noFill/>
                    </a:lnR>
                    <a:lnT>
                      <a:noFill/>
                    </a:lnT>
                    <a:lnB>
                      <a:noFill/>
                    </a:lnB>
                    <a:solidFill>
                      <a:srgbClr val="FCB77A"/>
                    </a:solidFill>
                  </a:tcPr>
                </a:tc>
                <a:extLst>
                  <a:ext uri="{0D108BD9-81ED-4DB2-BD59-A6C34878D82A}">
                    <a16:rowId xmlns:a16="http://schemas.microsoft.com/office/drawing/2014/main" val="1703792604"/>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Cooking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378000</a:t>
                      </a:r>
                    </a:p>
                  </a:txBody>
                  <a:tcPr marL="6350" marR="6350" marT="6350" marB="0" anchor="b">
                    <a:lnL>
                      <a:noFill/>
                    </a:lnL>
                    <a:lnR>
                      <a:noFill/>
                    </a:lnR>
                    <a:lnT>
                      <a:noFill/>
                    </a:lnT>
                    <a:lnB>
                      <a:noFill/>
                    </a:lnB>
                    <a:solidFill>
                      <a:srgbClr val="FCC17C"/>
                    </a:solidFill>
                  </a:tcPr>
                </a:tc>
                <a:extLst>
                  <a:ext uri="{0D108BD9-81ED-4DB2-BD59-A6C34878D82A}">
                    <a16:rowId xmlns:a16="http://schemas.microsoft.com/office/drawing/2014/main" val="2965202709"/>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Core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C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288584484"/>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Drivers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C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026121043"/>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High skill tech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497250</a:t>
                      </a:r>
                    </a:p>
                  </a:txBody>
                  <a:tcPr marL="6350" marR="6350" marT="6350" marB="0" anchor="b">
                    <a:lnL>
                      <a:noFill/>
                    </a:lnL>
                    <a:lnR>
                      <a:noFill/>
                    </a:lnR>
                    <a:lnT>
                      <a:noFill/>
                    </a:lnT>
                    <a:lnB>
                      <a:noFill/>
                    </a:lnB>
                    <a:solidFill>
                      <a:srgbClr val="DFE283"/>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490370055"/>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HR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501750</a:t>
                      </a:r>
                    </a:p>
                  </a:txBody>
                  <a:tcPr marL="6350" marR="6350" marT="6350" marB="0" anchor="b">
                    <a:lnL>
                      <a:noFill/>
                    </a:lnL>
                    <a:lnR>
                      <a:noFill/>
                    </a:lnR>
                    <a:lnT>
                      <a:noFill/>
                    </a:lnT>
                    <a:lnB>
                      <a:noFill/>
                    </a:lnB>
                    <a:solidFill>
                      <a:srgbClr val="DCE182"/>
                    </a:solidFill>
                  </a:tcPr>
                </a:tc>
                <a:tc>
                  <a:txBody>
                    <a:bodyPr/>
                    <a:lstStyle/>
                    <a:p>
                      <a:pPr algn="r" fontAlgn="b"/>
                      <a:r>
                        <a:rPr lang="en-IN" sz="1200" b="1" i="0" u="none" strike="noStrike" dirty="0">
                          <a:solidFill>
                            <a:srgbClr val="000000"/>
                          </a:solidFill>
                          <a:effectLst/>
                          <a:latin typeface="Calibri" panose="020F0502020204030204" pitchFamily="34" charset="0"/>
                        </a:rPr>
                        <a:t>423000</a:t>
                      </a:r>
                    </a:p>
                  </a:txBody>
                  <a:tcPr marL="6350" marR="6350" marT="6350" marB="0" anchor="b">
                    <a:lnL>
                      <a:noFill/>
                    </a:lnL>
                    <a:lnR>
                      <a:noFill/>
                    </a:lnR>
                    <a:lnT>
                      <a:noFill/>
                    </a:lnT>
                    <a:lnB>
                      <a:noFill/>
                    </a:lnB>
                    <a:solidFill>
                      <a:srgbClr val="FEDB81"/>
                    </a:solidFill>
                  </a:tcPr>
                </a:tc>
                <a:extLst>
                  <a:ext uri="{0D108BD9-81ED-4DB2-BD59-A6C34878D82A}">
                    <a16:rowId xmlns:a16="http://schemas.microsoft.com/office/drawing/2014/main" val="1714476179"/>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IT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558000</a:t>
                      </a:r>
                    </a:p>
                  </a:txBody>
                  <a:tcPr marL="6350" marR="6350" marT="6350" marB="0" anchor="b">
                    <a:lnL>
                      <a:noFill/>
                    </a:lnL>
                    <a:lnR>
                      <a:noFill/>
                    </a:lnR>
                    <a:lnT>
                      <a:noFill/>
                    </a:lnT>
                    <a:lnB>
                      <a:noFill/>
                    </a:lnB>
                    <a:solidFill>
                      <a:srgbClr val="B5D680"/>
                    </a:solidFill>
                  </a:tcPr>
                </a:tc>
                <a:tc>
                  <a:txBody>
                    <a:bodyPr/>
                    <a:lstStyle/>
                    <a:p>
                      <a:pPr algn="r" fontAlgn="b"/>
                      <a:r>
                        <a:rPr lang="en-IN" sz="1200" b="1" i="0" u="none" strike="noStrike" dirty="0">
                          <a:solidFill>
                            <a:srgbClr val="000000"/>
                          </a:solidFill>
                          <a:effectLst/>
                          <a:latin typeface="Calibri" panose="020F0502020204030204" pitchFamily="34" charset="0"/>
                        </a:rPr>
                        <a:t>472500</a:t>
                      </a:r>
                    </a:p>
                  </a:txBody>
                  <a:tcPr marL="6350" marR="6350" marT="6350" marB="0" anchor="b">
                    <a:lnL>
                      <a:noFill/>
                    </a:lnL>
                    <a:lnR>
                      <a:noFill/>
                    </a:lnR>
                    <a:lnT>
                      <a:noFill/>
                    </a:lnT>
                    <a:lnB>
                      <a:noFill/>
                    </a:lnB>
                    <a:solidFill>
                      <a:srgbClr val="F0E784"/>
                    </a:solidFill>
                  </a:tcPr>
                </a:tc>
                <a:extLst>
                  <a:ext uri="{0D108BD9-81ED-4DB2-BD59-A6C34878D82A}">
                    <a16:rowId xmlns:a16="http://schemas.microsoft.com/office/drawing/2014/main" val="1963406886"/>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090405445"/>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Low-skill Laborers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315000</a:t>
                      </a:r>
                    </a:p>
                  </a:txBody>
                  <a:tcPr marL="6350" marR="6350" marT="6350" marB="0" anchor="b">
                    <a:lnL>
                      <a:noFill/>
                    </a:lnL>
                    <a:lnR>
                      <a:noFill/>
                    </a:lnR>
                    <a:lnT>
                      <a:noFill/>
                    </a:lnT>
                    <a:lnB>
                      <a:noFill/>
                    </a:lnB>
                    <a:solidFill>
                      <a:srgbClr val="FA9D75"/>
                    </a:solidFill>
                  </a:tcPr>
                </a:tc>
                <a:tc>
                  <a:txBody>
                    <a:bodyPr/>
                    <a:lstStyle/>
                    <a:p>
                      <a:pPr algn="r" fontAlgn="b"/>
                      <a:r>
                        <a:rPr lang="en-IN" sz="1200" b="1" i="0" u="none" strike="noStrike" dirty="0">
                          <a:solidFill>
                            <a:srgbClr val="000000"/>
                          </a:solidFill>
                          <a:effectLst/>
                          <a:latin typeface="Calibri" panose="020F0502020204030204" pitchFamily="34" charset="0"/>
                        </a:rPr>
                        <a:t>360000</a:t>
                      </a:r>
                    </a:p>
                  </a:txBody>
                  <a:tcPr marL="6350" marR="6350" marT="6350" marB="0" anchor="b">
                    <a:lnL>
                      <a:noFill/>
                    </a:lnL>
                    <a:lnR>
                      <a:noFill/>
                    </a:lnR>
                    <a:lnT>
                      <a:noFill/>
                    </a:lnT>
                    <a:lnB>
                      <a:noFill/>
                    </a:lnB>
                    <a:solidFill>
                      <a:srgbClr val="FCB77A"/>
                    </a:solidFill>
                  </a:tcPr>
                </a:tc>
                <a:extLst>
                  <a:ext uri="{0D108BD9-81ED-4DB2-BD59-A6C34878D82A}">
                    <a16:rowId xmlns:a16="http://schemas.microsoft.com/office/drawing/2014/main" val="1143366426"/>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Managers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675000</a:t>
                      </a:r>
                    </a:p>
                  </a:txBody>
                  <a:tcPr marL="6350" marR="6350" marT="6350" marB="0" anchor="b">
                    <a:lnL>
                      <a:noFill/>
                    </a:lnL>
                    <a:lnR>
                      <a:noFill/>
                    </a:lnR>
                    <a:lnT>
                      <a:noFill/>
                    </a:lnT>
                    <a:lnB>
                      <a:noFill/>
                    </a:lnB>
                    <a:solidFill>
                      <a:srgbClr val="63BE7B"/>
                    </a:solidFill>
                  </a:tcPr>
                </a:tc>
                <a:tc>
                  <a:txBody>
                    <a:bodyPr/>
                    <a:lstStyle/>
                    <a:p>
                      <a:pPr algn="r" fontAlgn="b"/>
                      <a:r>
                        <a:rPr lang="en-IN" sz="1200" b="1" i="0" u="none" strike="noStrike" dirty="0">
                          <a:solidFill>
                            <a:srgbClr val="000000"/>
                          </a:solidFill>
                          <a:effectLst/>
                          <a:latin typeface="Calibri" panose="020F0502020204030204" pitchFamily="34" charset="0"/>
                        </a:rPr>
                        <a:t>540000</a:t>
                      </a:r>
                    </a:p>
                  </a:txBody>
                  <a:tcPr marL="6350" marR="6350" marT="6350" marB="0" anchor="b">
                    <a:lnL>
                      <a:noFill/>
                    </a:lnL>
                    <a:lnR>
                      <a:noFill/>
                    </a:lnR>
                    <a:lnT>
                      <a:noFill/>
                    </a:lnT>
                    <a:lnB>
                      <a:noFill/>
                    </a:lnB>
                    <a:solidFill>
                      <a:srgbClr val="C1DA81"/>
                    </a:solidFill>
                  </a:tcPr>
                </a:tc>
                <a:extLst>
                  <a:ext uri="{0D108BD9-81ED-4DB2-BD59-A6C34878D82A}">
                    <a16:rowId xmlns:a16="http://schemas.microsoft.com/office/drawing/2014/main" val="159437273"/>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Medicine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454500</a:t>
                      </a:r>
                    </a:p>
                  </a:txBody>
                  <a:tcPr marL="6350" marR="6350" marT="6350" marB="0" anchor="b">
                    <a:lnL>
                      <a:noFill/>
                    </a:lnL>
                    <a:lnR>
                      <a:noFill/>
                    </a:lnR>
                    <a:lnT>
                      <a:noFill/>
                    </a:lnT>
                    <a:lnB>
                      <a:noFill/>
                    </a:lnB>
                    <a:solidFill>
                      <a:srgbClr val="FC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280799455"/>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Private service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4202840721"/>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Realty agents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468000</a:t>
                      </a:r>
                    </a:p>
                  </a:txBody>
                  <a:tcPr marL="6350" marR="6350" marT="6350" marB="0" anchor="b">
                    <a:lnL>
                      <a:noFill/>
                    </a:lnL>
                    <a:lnR>
                      <a:noFill/>
                    </a:lnR>
                    <a:lnT>
                      <a:noFill/>
                    </a:lnT>
                    <a:lnB>
                      <a:noFill/>
                    </a:lnB>
                    <a:solidFill>
                      <a:srgbClr val="F3E8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2814411052"/>
                  </a:ext>
                </a:extLst>
              </a:tr>
              <a:tr h="337371">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Sales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564097881"/>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Secretaries</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225000</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3962836985"/>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Security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387000</a:t>
                      </a:r>
                    </a:p>
                  </a:txBody>
                  <a:tcPr marL="6350" marR="6350" marT="6350" marB="0" anchor="b">
                    <a:lnL>
                      <a:noFill/>
                    </a:lnL>
                    <a:lnR>
                      <a:noFill/>
                    </a:lnR>
                    <a:lnT>
                      <a:noFill/>
                    </a:lnT>
                    <a:lnB>
                      <a:noFill/>
                    </a:lnB>
                    <a:solidFill>
                      <a:srgbClr val="FDC67D"/>
                    </a:solidFill>
                  </a:tcPr>
                </a:tc>
                <a:extLst>
                  <a:ext uri="{0D108BD9-81ED-4DB2-BD59-A6C34878D82A}">
                    <a16:rowId xmlns:a16="http://schemas.microsoft.com/office/drawing/2014/main" val="2873900217"/>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Unemployed</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3624402939"/>
                  </a:ext>
                </a:extLst>
              </a:tr>
              <a:tr h="264426">
                <a:tc vMerge="1">
                  <a:txBody>
                    <a:bodyPr/>
                    <a:lstStyle/>
                    <a:p>
                      <a:endParaRPr lang="en-IN"/>
                    </a:p>
                  </a:txBody>
                  <a:tcPr/>
                </a:tc>
                <a:tc>
                  <a:txBody>
                    <a:bodyPr/>
                    <a:lstStyle/>
                    <a:p>
                      <a:pPr algn="l" fontAlgn="b"/>
                      <a:r>
                        <a:rPr lang="en-IN" sz="1200" b="1" i="0" u="none" strike="noStrike" dirty="0">
                          <a:solidFill>
                            <a:srgbClr val="000000"/>
                          </a:solidFill>
                          <a:effectLst/>
                          <a:latin typeface="Calibri" panose="020F0502020204030204" pitchFamily="34" charset="0"/>
                        </a:rPr>
                        <a:t>Waiters/barmen staff</a:t>
                      </a:r>
                    </a:p>
                  </a:txBody>
                  <a:tcPr marL="6350" marR="6350" marT="6350"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450000</a:t>
                      </a:r>
                    </a:p>
                  </a:txBody>
                  <a:tcPr marL="6350" marR="6350" marT="6350" marB="0" anchor="b">
                    <a:lnL>
                      <a:noFill/>
                    </a:lnL>
                    <a:lnR>
                      <a:noFill/>
                    </a:lnR>
                    <a:lnT>
                      <a:noFill/>
                    </a:lnT>
                    <a:lnB>
                      <a:noFill/>
                    </a:lnB>
                    <a:solidFill>
                      <a:srgbClr val="FFEB84"/>
                    </a:solidFill>
                  </a:tcPr>
                </a:tc>
                <a:tc>
                  <a:txBody>
                    <a:bodyPr/>
                    <a:lstStyle/>
                    <a:p>
                      <a:pPr algn="r" fontAlgn="b"/>
                      <a:r>
                        <a:rPr lang="en-IN" sz="1200" b="1" i="0" u="none" strike="noStrike" dirty="0">
                          <a:solidFill>
                            <a:srgbClr val="000000"/>
                          </a:solidFill>
                          <a:effectLst/>
                          <a:latin typeface="Calibri" panose="020F0502020204030204" pitchFamily="34" charset="0"/>
                        </a:rPr>
                        <a:t>387000</a:t>
                      </a:r>
                    </a:p>
                  </a:txBody>
                  <a:tcPr marL="6350" marR="6350" marT="6350" marB="0" anchor="b">
                    <a:lnL>
                      <a:noFill/>
                    </a:lnL>
                    <a:lnR>
                      <a:noFill/>
                    </a:lnR>
                    <a:lnT>
                      <a:noFill/>
                    </a:lnT>
                    <a:lnB>
                      <a:noFill/>
                    </a:lnB>
                    <a:solidFill>
                      <a:srgbClr val="FDC67D"/>
                    </a:solidFill>
                  </a:tcPr>
                </a:tc>
                <a:extLst>
                  <a:ext uri="{0D108BD9-81ED-4DB2-BD59-A6C34878D82A}">
                    <a16:rowId xmlns:a16="http://schemas.microsoft.com/office/drawing/2014/main" val="2600345380"/>
                  </a:ext>
                </a:extLst>
              </a:tr>
            </a:tbl>
          </a:graphicData>
        </a:graphic>
      </p:graphicFrame>
    </p:spTree>
    <p:extLst>
      <p:ext uri="{BB962C8B-B14F-4D97-AF65-F5344CB8AC3E}">
        <p14:creationId xmlns:p14="http://schemas.microsoft.com/office/powerpoint/2010/main" val="18258702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duotone>
              <a:schemeClr val="accent2">
                <a:shade val="45000"/>
                <a:satMod val="135000"/>
              </a:schemeClr>
              <a:prstClr val="white"/>
            </a:duotone>
            <a:extLst>
              <a:ext uri="{BEBA8EAE-BF5A-486C-A8C5-ECC9F3942E4B}">
                <a14:imgProps xmlns:a14="http://schemas.microsoft.com/office/drawing/2010/main">
                  <a14:imgLayer r:embed="rId4">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766618" y="969232"/>
            <a:ext cx="10658764" cy="4755148"/>
          </a:xfrm>
          <a:prstGeom prst="rect">
            <a:avLst/>
          </a:prstGeom>
          <a:solidFill>
            <a:schemeClr val="bg1">
              <a:alpha val="75000"/>
            </a:schemeClr>
          </a:solidFill>
          <a:ln>
            <a:noFill/>
          </a:ln>
        </p:spPr>
        <p:txBody>
          <a:bodyPr wrap="square" rtlCol="0">
            <a:spAutoFit/>
          </a:bodyPr>
          <a:lstStyle/>
          <a:p>
            <a:pPr algn="just">
              <a:lnSpc>
                <a:spcPct val="150000"/>
              </a:lnSpc>
            </a:pPr>
            <a:r>
              <a:rPr lang="en-IN" sz="2000" b="1" dirty="0">
                <a:solidFill>
                  <a:schemeClr val="accent4">
                    <a:lumMod val="50000"/>
                  </a:schemeClr>
                </a:solidFill>
              </a:rPr>
              <a:t>E</a:t>
            </a:r>
            <a:r>
              <a:rPr lang="en-IN" sz="2000" b="1" dirty="0" smtClean="0">
                <a:solidFill>
                  <a:schemeClr val="accent4">
                    <a:lumMod val="50000"/>
                  </a:schemeClr>
                </a:solidFill>
              </a:rPr>
              <a:t>. Identify Top Correlations for different Scenarios:</a:t>
            </a:r>
          </a:p>
          <a:p>
            <a:pPr algn="just">
              <a:lnSpc>
                <a:spcPct val="150000"/>
              </a:lnSpc>
            </a:pPr>
            <a:r>
              <a:rPr lang="en-IN" sz="2000" b="1" dirty="0" smtClean="0"/>
              <a:t> </a:t>
            </a:r>
            <a:r>
              <a:rPr lang="en-IN" dirty="0"/>
              <a:t>C</a:t>
            </a:r>
            <a:r>
              <a:rPr lang="en-IN" dirty="0" smtClean="0"/>
              <a:t>orrelation is a statistical measure that expresses the extent to which two variables are linearly related. There are 3 types of Correlation,</a:t>
            </a:r>
          </a:p>
          <a:p>
            <a:pPr marL="342900" indent="-342900" algn="just">
              <a:lnSpc>
                <a:spcPct val="150000"/>
              </a:lnSpc>
              <a:buFont typeface="+mj-lt"/>
              <a:buAutoNum type="arabicPeriod"/>
            </a:pPr>
            <a:r>
              <a:rPr lang="en-IN" dirty="0" smtClean="0"/>
              <a:t>Positive Linear correlation</a:t>
            </a:r>
          </a:p>
          <a:p>
            <a:pPr marL="342900" indent="-342900" algn="just">
              <a:lnSpc>
                <a:spcPct val="150000"/>
              </a:lnSpc>
              <a:buFont typeface="+mj-lt"/>
              <a:buAutoNum type="arabicPeriod"/>
            </a:pPr>
            <a:r>
              <a:rPr lang="en-IN" dirty="0" smtClean="0"/>
              <a:t>Negative linear correlation</a:t>
            </a:r>
          </a:p>
          <a:p>
            <a:pPr marL="342900" indent="-342900" algn="just">
              <a:lnSpc>
                <a:spcPct val="150000"/>
              </a:lnSpc>
              <a:buFont typeface="+mj-lt"/>
              <a:buAutoNum type="arabicPeriod"/>
            </a:pPr>
            <a:r>
              <a:rPr lang="en-IN" dirty="0" smtClean="0"/>
              <a:t>Non- linear Correlation</a:t>
            </a:r>
          </a:p>
          <a:p>
            <a:pPr algn="just">
              <a:lnSpc>
                <a:spcPct val="150000"/>
              </a:lnSpc>
            </a:pPr>
            <a:r>
              <a:rPr lang="en-IN" dirty="0" smtClean="0"/>
              <a:t>Correlation Coefficient gives us these relations. It is number between -1 to +1.</a:t>
            </a:r>
          </a:p>
          <a:p>
            <a:pPr algn="just">
              <a:lnSpc>
                <a:spcPct val="150000"/>
              </a:lnSpc>
            </a:pPr>
            <a:r>
              <a:rPr lang="en-US" dirty="0" smtClean="0"/>
              <a:t>Understanding </a:t>
            </a:r>
            <a:r>
              <a:rPr lang="en-US" dirty="0"/>
              <a:t>the correlation between variables and the target variable can provide insights into strong indicators of loan default</a:t>
            </a:r>
            <a:r>
              <a:rPr lang="en-US" dirty="0" smtClean="0"/>
              <a:t>. </a:t>
            </a:r>
          </a:p>
          <a:p>
            <a:pPr algn="just">
              <a:lnSpc>
                <a:spcPct val="150000"/>
              </a:lnSpc>
            </a:pPr>
            <a:r>
              <a:rPr lang="en-US" dirty="0" smtClean="0"/>
              <a:t>Segmented the dataset based on different scenarios like clients with payment difficulties and clients with no payments difficulties. Top correlated variables within each segment is highlighted.</a:t>
            </a:r>
          </a:p>
        </p:txBody>
      </p:sp>
    </p:spTree>
    <p:extLst>
      <p:ext uri="{BB962C8B-B14F-4D97-AF65-F5344CB8AC3E}">
        <p14:creationId xmlns:p14="http://schemas.microsoft.com/office/powerpoint/2010/main" val="7967158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4" name="Table 3"/>
          <p:cNvGraphicFramePr>
            <a:graphicFrameLocks noGrp="1"/>
          </p:cNvGraphicFramePr>
          <p:nvPr>
            <p:extLst>
              <p:ext uri="{D42A27DB-BD31-4B8C-83A1-F6EECF244321}">
                <p14:modId xmlns:p14="http://schemas.microsoft.com/office/powerpoint/2010/main" val="2357556010"/>
              </p:ext>
            </p:extLst>
          </p:nvPr>
        </p:nvGraphicFramePr>
        <p:xfrm>
          <a:off x="0" y="2"/>
          <a:ext cx="12173529" cy="6857998"/>
        </p:xfrm>
        <a:graphic>
          <a:graphicData uri="http://schemas.openxmlformats.org/drawingml/2006/table">
            <a:tbl>
              <a:tblPr/>
              <a:tblGrid>
                <a:gridCol w="1360950">
                  <a:extLst>
                    <a:ext uri="{9D8B030D-6E8A-4147-A177-3AD203B41FA5}">
                      <a16:colId xmlns:a16="http://schemas.microsoft.com/office/drawing/2014/main" val="3836445201"/>
                    </a:ext>
                  </a:extLst>
                </a:gridCol>
                <a:gridCol w="1022032">
                  <a:extLst>
                    <a:ext uri="{9D8B030D-6E8A-4147-A177-3AD203B41FA5}">
                      <a16:colId xmlns:a16="http://schemas.microsoft.com/office/drawing/2014/main" val="1354461168"/>
                    </a:ext>
                  </a:extLst>
                </a:gridCol>
                <a:gridCol w="868218">
                  <a:extLst>
                    <a:ext uri="{9D8B030D-6E8A-4147-A177-3AD203B41FA5}">
                      <a16:colId xmlns:a16="http://schemas.microsoft.com/office/drawing/2014/main" val="1806371792"/>
                    </a:ext>
                  </a:extLst>
                </a:gridCol>
                <a:gridCol w="914400">
                  <a:extLst>
                    <a:ext uri="{9D8B030D-6E8A-4147-A177-3AD203B41FA5}">
                      <a16:colId xmlns:a16="http://schemas.microsoft.com/office/drawing/2014/main" val="19446704"/>
                    </a:ext>
                  </a:extLst>
                </a:gridCol>
                <a:gridCol w="822036">
                  <a:extLst>
                    <a:ext uri="{9D8B030D-6E8A-4147-A177-3AD203B41FA5}">
                      <a16:colId xmlns:a16="http://schemas.microsoft.com/office/drawing/2014/main" val="2253272927"/>
                    </a:ext>
                  </a:extLst>
                </a:gridCol>
                <a:gridCol w="817904">
                  <a:extLst>
                    <a:ext uri="{9D8B030D-6E8A-4147-A177-3AD203B41FA5}">
                      <a16:colId xmlns:a16="http://schemas.microsoft.com/office/drawing/2014/main" val="1522807527"/>
                    </a:ext>
                  </a:extLst>
                </a:gridCol>
                <a:gridCol w="846909">
                  <a:extLst>
                    <a:ext uri="{9D8B030D-6E8A-4147-A177-3AD203B41FA5}">
                      <a16:colId xmlns:a16="http://schemas.microsoft.com/office/drawing/2014/main" val="526801121"/>
                    </a:ext>
                  </a:extLst>
                </a:gridCol>
                <a:gridCol w="1041442">
                  <a:extLst>
                    <a:ext uri="{9D8B030D-6E8A-4147-A177-3AD203B41FA5}">
                      <a16:colId xmlns:a16="http://schemas.microsoft.com/office/drawing/2014/main" val="1202438928"/>
                    </a:ext>
                  </a:extLst>
                </a:gridCol>
                <a:gridCol w="1099127">
                  <a:extLst>
                    <a:ext uri="{9D8B030D-6E8A-4147-A177-3AD203B41FA5}">
                      <a16:colId xmlns:a16="http://schemas.microsoft.com/office/drawing/2014/main" val="1398902628"/>
                    </a:ext>
                  </a:extLst>
                </a:gridCol>
                <a:gridCol w="1071418">
                  <a:extLst>
                    <a:ext uri="{9D8B030D-6E8A-4147-A177-3AD203B41FA5}">
                      <a16:colId xmlns:a16="http://schemas.microsoft.com/office/drawing/2014/main" val="4062367519"/>
                    </a:ext>
                  </a:extLst>
                </a:gridCol>
                <a:gridCol w="1025237">
                  <a:extLst>
                    <a:ext uri="{9D8B030D-6E8A-4147-A177-3AD203B41FA5}">
                      <a16:colId xmlns:a16="http://schemas.microsoft.com/office/drawing/2014/main" val="2480661107"/>
                    </a:ext>
                  </a:extLst>
                </a:gridCol>
                <a:gridCol w="1283856">
                  <a:extLst>
                    <a:ext uri="{9D8B030D-6E8A-4147-A177-3AD203B41FA5}">
                      <a16:colId xmlns:a16="http://schemas.microsoft.com/office/drawing/2014/main" val="276069471"/>
                    </a:ext>
                  </a:extLst>
                </a:gridCol>
              </a:tblGrid>
              <a:tr h="573831">
                <a:tc gridSpan="12">
                  <a:txBody>
                    <a:bodyPr/>
                    <a:lstStyle/>
                    <a:p>
                      <a:pPr algn="ctr" fontAlgn="b"/>
                      <a:r>
                        <a:rPr lang="en-US" sz="2400" b="1" i="0" u="none" strike="noStrike" dirty="0" smtClean="0">
                          <a:solidFill>
                            <a:schemeClr val="tx1"/>
                          </a:solidFill>
                          <a:effectLst/>
                          <a:latin typeface="Calibri" panose="020F0502020204030204" pitchFamily="34" charset="0"/>
                        </a:rPr>
                        <a:t>Correlations </a:t>
                      </a:r>
                      <a:r>
                        <a:rPr lang="en-US" sz="2400" b="1" i="0" u="none" strike="noStrike" dirty="0">
                          <a:solidFill>
                            <a:schemeClr val="tx1"/>
                          </a:solidFill>
                          <a:effectLst/>
                          <a:latin typeface="Calibri" panose="020F0502020204030204" pitchFamily="34" charset="0"/>
                        </a:rPr>
                        <a:t>Between variables when the </a:t>
                      </a:r>
                      <a:r>
                        <a:rPr lang="en-US" sz="2400" b="1" i="0" u="none" strike="noStrike" dirty="0" smtClean="0">
                          <a:solidFill>
                            <a:schemeClr val="tx1"/>
                          </a:solidFill>
                          <a:effectLst/>
                          <a:latin typeface="Calibri" panose="020F0502020204030204" pitchFamily="34" charset="0"/>
                        </a:rPr>
                        <a:t>Clients </a:t>
                      </a:r>
                      <a:r>
                        <a:rPr lang="en-US" sz="2400" b="1" i="0" u="none" strike="noStrike" dirty="0">
                          <a:solidFill>
                            <a:schemeClr val="tx1"/>
                          </a:solidFill>
                          <a:effectLst/>
                          <a:latin typeface="Calibri" panose="020F0502020204030204" pitchFamily="34" charset="0"/>
                        </a:rPr>
                        <a:t>with No Payment Difficulties</a:t>
                      </a:r>
                    </a:p>
                  </a:txBody>
                  <a:tcPr marL="3716" marR="3716" marT="3716" marB="0" anchor="b">
                    <a:lnL>
                      <a:noFill/>
                    </a:lnL>
                    <a:lnR>
                      <a:noFill/>
                    </a:lnR>
                    <a:lnT>
                      <a:noFill/>
                    </a:lnT>
                    <a:lnB>
                      <a:noFill/>
                    </a:lnB>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512927783"/>
                  </a:ext>
                </a:extLst>
              </a:tr>
              <a:tr h="512713">
                <a:tc>
                  <a:txBody>
                    <a:bodyPr/>
                    <a:lstStyle/>
                    <a:p>
                      <a:pPr algn="ctr" fontAlgn="b"/>
                      <a:r>
                        <a:rPr lang="en-IN" sz="1600" b="1" i="0" u="none" strike="noStrike" dirty="0">
                          <a:solidFill>
                            <a:srgbClr val="FF0000"/>
                          </a:solidFill>
                          <a:effectLst/>
                          <a:latin typeface="Calibri" panose="020F0502020204030204" pitchFamily="34" charset="0"/>
                        </a:rPr>
                        <a:t>Target</a:t>
                      </a:r>
                    </a:p>
                  </a:txBody>
                  <a:tcPr marL="3716" marR="3716" marT="3716" marB="0" anchor="b">
                    <a:lnL>
                      <a:noFill/>
                    </a:lnL>
                    <a:lnR>
                      <a:noFill/>
                    </a:lnR>
                    <a:lnT>
                      <a:noFill/>
                    </a:lnT>
                    <a:lnB>
                      <a:noFill/>
                    </a:lnB>
                  </a:tcPr>
                </a:tc>
                <a:tc>
                  <a:txBody>
                    <a:bodyPr/>
                    <a:lstStyle/>
                    <a:p>
                      <a:pPr algn="r" fontAlgn="b"/>
                      <a:r>
                        <a:rPr lang="en-IN" sz="1200" b="1" i="0" u="none" strike="noStrike" dirty="0">
                          <a:solidFill>
                            <a:srgbClr val="000000"/>
                          </a:solidFill>
                          <a:effectLst/>
                          <a:latin typeface="Calibri" panose="020F0502020204030204" pitchFamily="34" charset="0"/>
                        </a:rPr>
                        <a:t>0</a:t>
                      </a:r>
                    </a:p>
                  </a:txBody>
                  <a:tcPr marL="3716" marR="3716" marT="3716" marB="0" anchor="b">
                    <a:lnL>
                      <a:noFill/>
                    </a:lnL>
                    <a:lnR>
                      <a:noFill/>
                    </a:lnR>
                    <a:lnT>
                      <a:noFill/>
                    </a:lnT>
                    <a:lnB>
                      <a:noFill/>
                    </a:lnB>
                  </a:tcPr>
                </a:tc>
                <a:tc gridSpan="2">
                  <a:txBody>
                    <a:bodyPr/>
                    <a:lstStyle/>
                    <a:p>
                      <a:pPr algn="ctr" fontAlgn="b"/>
                      <a:r>
                        <a:rPr lang="en-US" sz="1200" b="1" i="0" u="none" strike="noStrike" dirty="0">
                          <a:solidFill>
                            <a:srgbClr val="000000"/>
                          </a:solidFill>
                          <a:effectLst/>
                          <a:latin typeface="Calibri" panose="020F0502020204030204" pitchFamily="34" charset="0"/>
                        </a:rPr>
                        <a:t>customers with no payment difficulties</a:t>
                      </a:r>
                    </a:p>
                  </a:txBody>
                  <a:tcPr marL="3716" marR="3716" marT="3716" marB="0" anchor="b">
                    <a:lnL>
                      <a:noFill/>
                    </a:lnL>
                    <a:lnR>
                      <a:noFill/>
                    </a:lnR>
                    <a:lnT>
                      <a:noFill/>
                    </a:lnT>
                    <a:lnB>
                      <a:noFill/>
                    </a:lnB>
                  </a:tcPr>
                </a:tc>
                <a:tc hMerge="1">
                  <a:txBody>
                    <a:bodyPr/>
                    <a:lstStyle/>
                    <a:p>
                      <a:endParaRPr lang="en-IN"/>
                    </a:p>
                  </a:txBody>
                  <a:tcPr/>
                </a:tc>
                <a:tc>
                  <a:txBody>
                    <a:bodyPr/>
                    <a:lstStyle/>
                    <a:p>
                      <a:pPr algn="ctr" fontAlgn="b"/>
                      <a:endParaRPr lang="en-IN" sz="10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10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10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10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10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10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10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10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1410346033"/>
                  </a:ext>
                </a:extLst>
              </a:tr>
              <a:tr h="200343">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1312102002"/>
                  </a:ext>
                </a:extLst>
              </a:tr>
              <a:tr h="449763">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r>
                        <a:rPr lang="en-IN" sz="1000" b="1" i="0" u="none" strike="noStrike" dirty="0">
                          <a:solidFill>
                            <a:srgbClr val="000000"/>
                          </a:solidFill>
                          <a:effectLst/>
                          <a:latin typeface="Calibri" panose="020F0502020204030204" pitchFamily="34" charset="0"/>
                        </a:rPr>
                        <a:t>CNT_CHILDREN</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CNT_FAM_MEMBERS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AMT_INCOME_TOTAL</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AMT_CREDIT</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AMT_ANNUITY</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AMT_GOODS_PRICE</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DAYS_BIRTH(Years)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DAYS_EMPLOYED(Years)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DAYS_REGISTRATION(Years)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DAYS_ID_PUBLISH(Years)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DAYS_LAST_PHONE_CHANGE(Years)</a:t>
                      </a:r>
                    </a:p>
                  </a:txBody>
                  <a:tcPr marL="3716" marR="3716" marT="3716" marB="0" anchor="b">
                    <a:lnL>
                      <a:noFill/>
                    </a:lnL>
                    <a:lnR>
                      <a:noFill/>
                    </a:lnR>
                    <a:lnT>
                      <a:noFill/>
                    </a:lnT>
                    <a:lnB>
                      <a:noFill/>
                    </a:lnB>
                    <a:solidFill>
                      <a:srgbClr val="D9D9D9"/>
                    </a:solidFill>
                  </a:tcPr>
                </a:tc>
                <a:extLst>
                  <a:ext uri="{0D108BD9-81ED-4DB2-BD59-A6C34878D82A}">
                    <a16:rowId xmlns:a16="http://schemas.microsoft.com/office/drawing/2014/main" val="1607185784"/>
                  </a:ext>
                </a:extLst>
              </a:tr>
              <a:tr h="449763">
                <a:tc>
                  <a:txBody>
                    <a:bodyPr/>
                    <a:lstStyle/>
                    <a:p>
                      <a:pPr algn="l" fontAlgn="b"/>
                      <a:r>
                        <a:rPr lang="en-IN" sz="1000" b="1" i="0" u="none" strike="noStrike" dirty="0">
                          <a:solidFill>
                            <a:srgbClr val="000000"/>
                          </a:solidFill>
                          <a:effectLst/>
                          <a:latin typeface="Calibri" panose="020F0502020204030204" pitchFamily="34" charset="0"/>
                        </a:rPr>
                        <a:t>CNT_CHILDREN</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3729676372"/>
                  </a:ext>
                </a:extLst>
              </a:tr>
              <a:tr h="449763">
                <a:tc>
                  <a:txBody>
                    <a:bodyPr/>
                    <a:lstStyle/>
                    <a:p>
                      <a:pPr algn="l" fontAlgn="b"/>
                      <a:r>
                        <a:rPr lang="en-IN" sz="1000" b="1" i="0" u="none" strike="noStrike" dirty="0">
                          <a:solidFill>
                            <a:srgbClr val="000000"/>
                          </a:solidFill>
                          <a:effectLst/>
                          <a:latin typeface="Calibri" panose="020F0502020204030204" pitchFamily="34" charset="0"/>
                        </a:rPr>
                        <a:t>CNT_FAM_MEMBERS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0.879238049</a:t>
                      </a:r>
                    </a:p>
                  </a:txBody>
                  <a:tcPr marL="3716" marR="3716" marT="3716" marB="0" anchor="b">
                    <a:lnL>
                      <a:noFill/>
                    </a:lnL>
                    <a:lnR>
                      <a:noFill/>
                    </a:lnR>
                    <a:lnT>
                      <a:noFill/>
                    </a:lnT>
                    <a:lnB>
                      <a:noFill/>
                    </a:lnB>
                    <a:solidFill>
                      <a:srgbClr val="5F8D41"/>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2749772297"/>
                  </a:ext>
                </a:extLst>
              </a:tr>
              <a:tr h="449763">
                <a:tc>
                  <a:txBody>
                    <a:bodyPr/>
                    <a:lstStyle/>
                    <a:p>
                      <a:pPr algn="l" fontAlgn="b"/>
                      <a:r>
                        <a:rPr lang="en-IN" sz="1000" b="1" i="0" u="none" strike="noStrike" dirty="0">
                          <a:solidFill>
                            <a:srgbClr val="000000"/>
                          </a:solidFill>
                          <a:effectLst/>
                          <a:latin typeface="Calibri" panose="020F0502020204030204" pitchFamily="34" charset="0"/>
                        </a:rPr>
                        <a:t>AMT_INCOME_TOTAL</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0.036319722</a:t>
                      </a:r>
                    </a:p>
                  </a:txBody>
                  <a:tcPr marL="3716" marR="3716" marT="3716" marB="0" anchor="b">
                    <a:lnL>
                      <a:noFill/>
                    </a:lnL>
                    <a:lnR>
                      <a:noFill/>
                    </a:lnR>
                    <a:lnT>
                      <a:noFill/>
                    </a:lnT>
                    <a:lnB>
                      <a:noFill/>
                    </a:lnB>
                    <a:solidFill>
                      <a:srgbClr val="AED394"/>
                    </a:solidFill>
                  </a:tcPr>
                </a:tc>
                <a:tc>
                  <a:txBody>
                    <a:bodyPr/>
                    <a:lstStyle/>
                    <a:p>
                      <a:pPr algn="r" fontAlgn="b"/>
                      <a:r>
                        <a:rPr lang="en-IN" sz="1000" b="1" i="0" u="none" strike="noStrike" dirty="0">
                          <a:solidFill>
                            <a:srgbClr val="0D0D0D"/>
                          </a:solidFill>
                          <a:effectLst/>
                          <a:latin typeface="Calibri" panose="020F0502020204030204" pitchFamily="34" charset="0"/>
                        </a:rPr>
                        <a:t>0.041599302</a:t>
                      </a:r>
                    </a:p>
                  </a:txBody>
                  <a:tcPr marL="3716" marR="3716" marT="3716" marB="0" anchor="b">
                    <a:lnL>
                      <a:noFill/>
                    </a:lnL>
                    <a:lnR>
                      <a:noFill/>
                    </a:lnR>
                    <a:lnT>
                      <a:noFill/>
                    </a:lnT>
                    <a:lnB>
                      <a:noFill/>
                    </a:lnB>
                    <a:solidFill>
                      <a:srgbClr val="ADD293"/>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860151679"/>
                  </a:ext>
                </a:extLst>
              </a:tr>
              <a:tr h="449763">
                <a:tc>
                  <a:txBody>
                    <a:bodyPr/>
                    <a:lstStyle/>
                    <a:p>
                      <a:pPr algn="l" fontAlgn="b"/>
                      <a:r>
                        <a:rPr lang="en-IN" sz="1000" b="1" i="0" u="none" strike="noStrike" dirty="0">
                          <a:solidFill>
                            <a:srgbClr val="000000"/>
                          </a:solidFill>
                          <a:effectLst/>
                          <a:latin typeface="Calibri" panose="020F0502020204030204" pitchFamily="34" charset="0"/>
                        </a:rPr>
                        <a:t>AMT_CREDIT</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0.005705458</a:t>
                      </a:r>
                    </a:p>
                  </a:txBody>
                  <a:tcPr marL="3716" marR="3716" marT="3716" marB="0" anchor="b">
                    <a:lnL>
                      <a:noFill/>
                    </a:lnL>
                    <a:lnR>
                      <a:noFill/>
                    </a:lnR>
                    <a:lnT>
                      <a:noFill/>
                    </a:lnT>
                    <a:lnB>
                      <a:noFill/>
                    </a:lnB>
                    <a:solidFill>
                      <a:srgbClr val="B2D59A"/>
                    </a:solidFill>
                  </a:tcPr>
                </a:tc>
                <a:tc>
                  <a:txBody>
                    <a:bodyPr/>
                    <a:lstStyle/>
                    <a:p>
                      <a:pPr algn="r" fontAlgn="b"/>
                      <a:r>
                        <a:rPr lang="en-IN" sz="1000" b="1" i="0" u="none" strike="noStrike" dirty="0">
                          <a:solidFill>
                            <a:srgbClr val="0D0D0D"/>
                          </a:solidFill>
                          <a:effectLst/>
                          <a:latin typeface="Calibri" panose="020F0502020204030204" pitchFamily="34" charset="0"/>
                        </a:rPr>
                        <a:t>0.064876937</a:t>
                      </a:r>
                    </a:p>
                  </a:txBody>
                  <a:tcPr marL="3716" marR="3716" marT="3716" marB="0" anchor="b">
                    <a:lnL>
                      <a:noFill/>
                    </a:lnL>
                    <a:lnR>
                      <a:noFill/>
                    </a:lnR>
                    <a:lnT>
                      <a:noFill/>
                    </a:lnT>
                    <a:lnB>
                      <a:noFill/>
                    </a:lnB>
                    <a:solidFill>
                      <a:srgbClr val="AAD18F"/>
                    </a:solidFill>
                  </a:tcPr>
                </a:tc>
                <a:tc>
                  <a:txBody>
                    <a:bodyPr/>
                    <a:lstStyle/>
                    <a:p>
                      <a:pPr algn="r" fontAlgn="b"/>
                      <a:r>
                        <a:rPr lang="en-IN" sz="1000" b="1" i="0" u="none" strike="noStrike" dirty="0">
                          <a:solidFill>
                            <a:srgbClr val="0D0D0D"/>
                          </a:solidFill>
                          <a:effectLst/>
                          <a:latin typeface="Calibri" panose="020F0502020204030204" pitchFamily="34" charset="0"/>
                        </a:rPr>
                        <a:t>0.377965752</a:t>
                      </a:r>
                    </a:p>
                  </a:txBody>
                  <a:tcPr marL="3716" marR="3716" marT="3716" marB="0" anchor="b">
                    <a:lnL>
                      <a:noFill/>
                    </a:lnL>
                    <a:lnR>
                      <a:noFill/>
                    </a:lnR>
                    <a:lnT>
                      <a:noFill/>
                    </a:lnT>
                    <a:lnB>
                      <a:noFill/>
                    </a:lnB>
                    <a:solidFill>
                      <a:srgbClr val="8DB671"/>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1945099218"/>
                  </a:ext>
                </a:extLst>
              </a:tr>
              <a:tr h="449763">
                <a:tc>
                  <a:txBody>
                    <a:bodyPr/>
                    <a:lstStyle/>
                    <a:p>
                      <a:pPr algn="l" fontAlgn="b"/>
                      <a:r>
                        <a:rPr lang="en-IN" sz="1000" b="1" i="0" u="none" strike="noStrike" dirty="0">
                          <a:solidFill>
                            <a:srgbClr val="000000"/>
                          </a:solidFill>
                          <a:effectLst/>
                          <a:latin typeface="Calibri" panose="020F0502020204030204" pitchFamily="34" charset="0"/>
                        </a:rPr>
                        <a:t>AMT_ANNUITY</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0.02638396</a:t>
                      </a:r>
                    </a:p>
                  </a:txBody>
                  <a:tcPr marL="3716" marR="3716" marT="3716" marB="0" anchor="b">
                    <a:lnL>
                      <a:noFill/>
                    </a:lnL>
                    <a:lnR>
                      <a:noFill/>
                    </a:lnR>
                    <a:lnT>
                      <a:noFill/>
                    </a:lnT>
                    <a:lnB>
                      <a:noFill/>
                    </a:lnB>
                    <a:solidFill>
                      <a:srgbClr val="AFD496"/>
                    </a:solidFill>
                  </a:tcPr>
                </a:tc>
                <a:tc>
                  <a:txBody>
                    <a:bodyPr/>
                    <a:lstStyle/>
                    <a:p>
                      <a:pPr algn="r" fontAlgn="b"/>
                      <a:r>
                        <a:rPr lang="en-IN" sz="1000" b="1" i="0" u="none" strike="noStrike" dirty="0">
                          <a:solidFill>
                            <a:srgbClr val="0D0D0D"/>
                          </a:solidFill>
                          <a:effectLst/>
                          <a:latin typeface="Calibri" panose="020F0502020204030204" pitchFamily="34" charset="0"/>
                        </a:rPr>
                        <a:t>0.077892626</a:t>
                      </a:r>
                    </a:p>
                  </a:txBody>
                  <a:tcPr marL="3716" marR="3716" marT="3716" marB="0" anchor="b">
                    <a:lnL>
                      <a:noFill/>
                    </a:lnL>
                    <a:lnR>
                      <a:noFill/>
                    </a:lnR>
                    <a:lnT>
                      <a:noFill/>
                    </a:lnT>
                    <a:lnB>
                      <a:noFill/>
                    </a:lnB>
                    <a:solidFill>
                      <a:srgbClr val="A8D08D"/>
                    </a:solidFill>
                  </a:tcPr>
                </a:tc>
                <a:tc>
                  <a:txBody>
                    <a:bodyPr/>
                    <a:lstStyle/>
                    <a:p>
                      <a:pPr algn="r" fontAlgn="b"/>
                      <a:r>
                        <a:rPr lang="en-IN" sz="1000" b="1" i="0" u="none" strike="noStrike" dirty="0">
                          <a:solidFill>
                            <a:srgbClr val="0D0D0D"/>
                          </a:solidFill>
                          <a:effectLst/>
                          <a:latin typeface="Calibri" panose="020F0502020204030204" pitchFamily="34" charset="0"/>
                        </a:rPr>
                        <a:t>0.451135167</a:t>
                      </a:r>
                    </a:p>
                  </a:txBody>
                  <a:tcPr marL="3716" marR="3716" marT="3716" marB="0" anchor="b">
                    <a:lnL>
                      <a:noFill/>
                    </a:lnL>
                    <a:lnR>
                      <a:noFill/>
                    </a:lnR>
                    <a:lnT>
                      <a:noFill/>
                    </a:lnT>
                    <a:lnB>
                      <a:noFill/>
                    </a:lnB>
                    <a:solidFill>
                      <a:srgbClr val="86B06A"/>
                    </a:solidFill>
                  </a:tcPr>
                </a:tc>
                <a:tc>
                  <a:txBody>
                    <a:bodyPr/>
                    <a:lstStyle/>
                    <a:p>
                      <a:pPr algn="r" fontAlgn="b"/>
                      <a:r>
                        <a:rPr lang="en-IN" sz="1000" b="1" i="0" u="none" strike="noStrike" dirty="0">
                          <a:solidFill>
                            <a:srgbClr val="0D0D0D"/>
                          </a:solidFill>
                          <a:effectLst/>
                          <a:latin typeface="Calibri" panose="020F0502020204030204" pitchFamily="34" charset="0"/>
                        </a:rPr>
                        <a:t>0.770772818</a:t>
                      </a:r>
                    </a:p>
                  </a:txBody>
                  <a:tcPr marL="3716" marR="3716" marT="3716" marB="0" anchor="b">
                    <a:lnL>
                      <a:noFill/>
                    </a:lnL>
                    <a:lnR>
                      <a:noFill/>
                    </a:lnR>
                    <a:lnT>
                      <a:noFill/>
                    </a:lnT>
                    <a:lnB>
                      <a:noFill/>
                    </a:lnB>
                    <a:solidFill>
                      <a:srgbClr val="69964B"/>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48235"/>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2203627398"/>
                  </a:ext>
                </a:extLst>
              </a:tr>
              <a:tr h="449763">
                <a:tc>
                  <a:txBody>
                    <a:bodyPr/>
                    <a:lstStyle/>
                    <a:p>
                      <a:pPr algn="l" fontAlgn="b"/>
                      <a:r>
                        <a:rPr lang="en-IN" sz="1000" b="1" i="0" u="none" strike="noStrike" dirty="0">
                          <a:solidFill>
                            <a:srgbClr val="000000"/>
                          </a:solidFill>
                          <a:effectLst/>
                          <a:latin typeface="Calibri" panose="020F0502020204030204" pitchFamily="34" charset="0"/>
                        </a:rPr>
                        <a:t>AMT_GOODS_PRICE</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0.001272437</a:t>
                      </a:r>
                    </a:p>
                  </a:txBody>
                  <a:tcPr marL="3716" marR="3716" marT="3716" marB="0" anchor="b">
                    <a:lnL>
                      <a:noFill/>
                    </a:lnL>
                    <a:lnR>
                      <a:noFill/>
                    </a:lnR>
                    <a:lnT>
                      <a:noFill/>
                    </a:lnT>
                    <a:lnB>
                      <a:noFill/>
                    </a:lnB>
                    <a:solidFill>
                      <a:srgbClr val="B3D69B"/>
                    </a:solidFill>
                  </a:tcPr>
                </a:tc>
                <a:tc>
                  <a:txBody>
                    <a:bodyPr/>
                    <a:lstStyle/>
                    <a:p>
                      <a:pPr algn="r" fontAlgn="b"/>
                      <a:r>
                        <a:rPr lang="en-IN" sz="1000" b="1" i="0" u="none" strike="noStrike" dirty="0">
                          <a:solidFill>
                            <a:srgbClr val="0D0D0D"/>
                          </a:solidFill>
                          <a:effectLst/>
                          <a:latin typeface="Calibri" panose="020F0502020204030204" pitchFamily="34" charset="0"/>
                        </a:rPr>
                        <a:t>0.062693684</a:t>
                      </a:r>
                    </a:p>
                  </a:txBody>
                  <a:tcPr marL="3716" marR="3716" marT="3716" marB="0" anchor="b">
                    <a:lnL>
                      <a:noFill/>
                    </a:lnL>
                    <a:lnR>
                      <a:noFill/>
                    </a:lnR>
                    <a:lnT>
                      <a:noFill/>
                    </a:lnT>
                    <a:lnB>
                      <a:noFill/>
                    </a:lnB>
                    <a:solidFill>
                      <a:srgbClr val="AAD18F"/>
                    </a:solidFill>
                  </a:tcPr>
                </a:tc>
                <a:tc>
                  <a:txBody>
                    <a:bodyPr/>
                    <a:lstStyle/>
                    <a:p>
                      <a:pPr algn="r" fontAlgn="b"/>
                      <a:r>
                        <a:rPr lang="en-IN" sz="1000" b="1" i="0" u="none" strike="noStrike" dirty="0">
                          <a:solidFill>
                            <a:srgbClr val="0D0D0D"/>
                          </a:solidFill>
                          <a:effectLst/>
                          <a:latin typeface="Calibri" panose="020F0502020204030204" pitchFamily="34" charset="0"/>
                        </a:rPr>
                        <a:t>0.384781059</a:t>
                      </a:r>
                    </a:p>
                  </a:txBody>
                  <a:tcPr marL="3716" marR="3716" marT="3716" marB="0" anchor="b">
                    <a:lnL>
                      <a:noFill/>
                    </a:lnL>
                    <a:lnR>
                      <a:noFill/>
                    </a:lnR>
                    <a:lnT>
                      <a:noFill/>
                    </a:lnT>
                    <a:lnB>
                      <a:noFill/>
                    </a:lnB>
                    <a:solidFill>
                      <a:srgbClr val="8DB670"/>
                    </a:solidFill>
                  </a:tcPr>
                </a:tc>
                <a:tc>
                  <a:txBody>
                    <a:bodyPr/>
                    <a:lstStyle/>
                    <a:p>
                      <a:pPr algn="r" fontAlgn="b"/>
                      <a:r>
                        <a:rPr lang="en-IN" sz="1000" b="1" i="0" u="none" strike="noStrike" dirty="0">
                          <a:solidFill>
                            <a:srgbClr val="0D0D0D"/>
                          </a:solidFill>
                          <a:effectLst/>
                          <a:latin typeface="Calibri" panose="020F0502020204030204" pitchFamily="34" charset="0"/>
                        </a:rPr>
                        <a:t>0.987247056</a:t>
                      </a:r>
                    </a:p>
                  </a:txBody>
                  <a:tcPr marL="3716" marR="3716" marT="3716" marB="0" anchor="b">
                    <a:lnL>
                      <a:noFill/>
                    </a:lnL>
                    <a:lnR>
                      <a:noFill/>
                    </a:lnR>
                    <a:lnT>
                      <a:noFill/>
                    </a:lnT>
                    <a:lnB>
                      <a:noFill/>
                    </a:lnB>
                    <a:solidFill>
                      <a:srgbClr val="568437"/>
                    </a:solidFill>
                  </a:tcPr>
                </a:tc>
                <a:tc>
                  <a:txBody>
                    <a:bodyPr/>
                    <a:lstStyle/>
                    <a:p>
                      <a:pPr algn="r" fontAlgn="b"/>
                      <a:r>
                        <a:rPr lang="en-IN" sz="1000" b="1" i="0" u="none" strike="noStrike" dirty="0">
                          <a:solidFill>
                            <a:srgbClr val="0D0D0D"/>
                          </a:solidFill>
                          <a:effectLst/>
                          <a:latin typeface="Calibri" panose="020F0502020204030204" pitchFamily="34" charset="0"/>
                        </a:rPr>
                        <a:t>0.776314084</a:t>
                      </a:r>
                    </a:p>
                  </a:txBody>
                  <a:tcPr marL="3716" marR="3716" marT="3716" marB="0" anchor="b">
                    <a:lnL>
                      <a:noFill/>
                    </a:lnL>
                    <a:lnR>
                      <a:noFill/>
                    </a:lnR>
                    <a:lnT>
                      <a:noFill/>
                    </a:lnT>
                    <a:lnB>
                      <a:noFill/>
                    </a:lnB>
                    <a:solidFill>
                      <a:srgbClr val="69954B"/>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4254669249"/>
                  </a:ext>
                </a:extLst>
              </a:tr>
              <a:tr h="507748">
                <a:tc>
                  <a:txBody>
                    <a:bodyPr/>
                    <a:lstStyle/>
                    <a:p>
                      <a:pPr algn="l" fontAlgn="b"/>
                      <a:r>
                        <a:rPr lang="en-IN" sz="1000" b="1" i="0" u="none" strike="noStrike" dirty="0">
                          <a:solidFill>
                            <a:srgbClr val="000000"/>
                          </a:solidFill>
                          <a:effectLst/>
                          <a:latin typeface="Calibri" panose="020F0502020204030204" pitchFamily="34" charset="0"/>
                        </a:rPr>
                        <a:t>DAYS_BIRTH(Years)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-0.335876269</a:t>
                      </a:r>
                    </a:p>
                  </a:txBody>
                  <a:tcPr marL="3716" marR="3716" marT="3716" marB="0" anchor="b">
                    <a:lnL>
                      <a:noFill/>
                    </a:lnL>
                    <a:lnR>
                      <a:noFill/>
                    </a:lnR>
                    <a:lnT>
                      <a:noFill/>
                    </a:lnT>
                    <a:lnB>
                      <a:noFill/>
                    </a:lnB>
                    <a:solidFill>
                      <a:srgbClr val="E2EFDA"/>
                    </a:solidFill>
                  </a:tcPr>
                </a:tc>
                <a:tc>
                  <a:txBody>
                    <a:bodyPr/>
                    <a:lstStyle/>
                    <a:p>
                      <a:pPr algn="r" fontAlgn="b"/>
                      <a:r>
                        <a:rPr lang="en-IN" sz="1000" b="1" i="0" u="none" strike="noStrike" dirty="0">
                          <a:solidFill>
                            <a:srgbClr val="0D0D0D"/>
                          </a:solidFill>
                          <a:effectLst/>
                          <a:latin typeface="Calibri" panose="020F0502020204030204" pitchFamily="34" charset="0"/>
                        </a:rPr>
                        <a:t>-0.284379407</a:t>
                      </a:r>
                    </a:p>
                  </a:txBody>
                  <a:tcPr marL="3716" marR="3716" marT="3716" marB="0" anchor="b">
                    <a:lnL>
                      <a:noFill/>
                    </a:lnL>
                    <a:lnR>
                      <a:noFill/>
                    </a:lnR>
                    <a:lnT>
                      <a:noFill/>
                    </a:lnT>
                    <a:lnB>
                      <a:noFill/>
                    </a:lnB>
                    <a:solidFill>
                      <a:srgbClr val="DBECD1"/>
                    </a:solidFill>
                  </a:tcPr>
                </a:tc>
                <a:tc>
                  <a:txBody>
                    <a:bodyPr/>
                    <a:lstStyle/>
                    <a:p>
                      <a:pPr algn="r" fontAlgn="b"/>
                      <a:r>
                        <a:rPr lang="en-IN" sz="1000" b="1" i="0" u="none" strike="noStrike" dirty="0">
                          <a:solidFill>
                            <a:srgbClr val="0D0D0D"/>
                          </a:solidFill>
                          <a:effectLst/>
                          <a:latin typeface="Calibri" panose="020F0502020204030204" pitchFamily="34" charset="0"/>
                        </a:rPr>
                        <a:t>-0.073769425</a:t>
                      </a:r>
                    </a:p>
                  </a:txBody>
                  <a:tcPr marL="3716" marR="3716" marT="3716" marB="0" anchor="b">
                    <a:lnL>
                      <a:noFill/>
                    </a:lnL>
                    <a:lnR>
                      <a:noFill/>
                    </a:lnR>
                    <a:lnT>
                      <a:noFill/>
                    </a:lnT>
                    <a:lnB>
                      <a:noFill/>
                    </a:lnB>
                    <a:solidFill>
                      <a:srgbClr val="BDDBA9"/>
                    </a:solidFill>
                  </a:tcPr>
                </a:tc>
                <a:tc>
                  <a:txBody>
                    <a:bodyPr/>
                    <a:lstStyle/>
                    <a:p>
                      <a:pPr algn="r" fontAlgn="b"/>
                      <a:r>
                        <a:rPr lang="en-IN" sz="1000" b="1" i="0" u="none" strike="noStrike" dirty="0">
                          <a:solidFill>
                            <a:srgbClr val="0D0D0D"/>
                          </a:solidFill>
                          <a:effectLst/>
                          <a:latin typeface="Calibri" panose="020F0502020204030204" pitchFamily="34" charset="0"/>
                        </a:rPr>
                        <a:t>0.051084182</a:t>
                      </a:r>
                    </a:p>
                  </a:txBody>
                  <a:tcPr marL="3716" marR="3716" marT="3716" marB="0" anchor="b">
                    <a:lnL>
                      <a:noFill/>
                    </a:lnL>
                    <a:lnR>
                      <a:noFill/>
                    </a:lnR>
                    <a:lnT>
                      <a:noFill/>
                    </a:lnT>
                    <a:lnB>
                      <a:noFill/>
                    </a:lnB>
                    <a:solidFill>
                      <a:srgbClr val="ACD291"/>
                    </a:solidFill>
                  </a:tcPr>
                </a:tc>
                <a:tc>
                  <a:txBody>
                    <a:bodyPr/>
                    <a:lstStyle/>
                    <a:p>
                      <a:pPr algn="r" fontAlgn="b"/>
                      <a:r>
                        <a:rPr lang="en-IN" sz="1000" b="1" i="0" u="none" strike="noStrike" dirty="0">
                          <a:solidFill>
                            <a:srgbClr val="0D0D0D"/>
                          </a:solidFill>
                          <a:effectLst/>
                          <a:latin typeface="Calibri" panose="020F0502020204030204" pitchFamily="34" charset="0"/>
                        </a:rPr>
                        <a:t>-0.009911417</a:t>
                      </a:r>
                    </a:p>
                  </a:txBody>
                  <a:tcPr marL="3716" marR="3716" marT="3716" marB="0" anchor="b">
                    <a:lnL>
                      <a:noFill/>
                    </a:lnL>
                    <a:lnR>
                      <a:noFill/>
                    </a:lnR>
                    <a:lnT>
                      <a:noFill/>
                    </a:lnT>
                    <a:lnB>
                      <a:noFill/>
                    </a:lnB>
                    <a:solidFill>
                      <a:srgbClr val="B4D69D"/>
                    </a:solidFill>
                  </a:tcPr>
                </a:tc>
                <a:tc>
                  <a:txBody>
                    <a:bodyPr/>
                    <a:lstStyle/>
                    <a:p>
                      <a:pPr algn="r" fontAlgn="b"/>
                      <a:r>
                        <a:rPr lang="en-IN" sz="1000" b="1" i="0" u="none" strike="noStrike" dirty="0">
                          <a:solidFill>
                            <a:srgbClr val="0D0D0D"/>
                          </a:solidFill>
                          <a:effectLst/>
                          <a:latin typeface="Calibri" panose="020F0502020204030204" pitchFamily="34" charset="0"/>
                        </a:rPr>
                        <a:t>0.04894806</a:t>
                      </a:r>
                    </a:p>
                  </a:txBody>
                  <a:tcPr marL="3716" marR="3716" marT="3716" marB="0" anchor="b">
                    <a:lnL>
                      <a:noFill/>
                    </a:lnL>
                    <a:lnR>
                      <a:noFill/>
                    </a:lnR>
                    <a:lnT>
                      <a:noFill/>
                    </a:lnT>
                    <a:lnB>
                      <a:noFill/>
                    </a:lnB>
                    <a:solidFill>
                      <a:srgbClr val="ACD292"/>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40651171"/>
                  </a:ext>
                </a:extLst>
              </a:tr>
              <a:tr h="449763">
                <a:tc>
                  <a:txBody>
                    <a:bodyPr/>
                    <a:lstStyle/>
                    <a:p>
                      <a:pPr algn="l" fontAlgn="b"/>
                      <a:r>
                        <a:rPr lang="en-IN" sz="1000" b="1" i="0" u="none" strike="noStrike" dirty="0">
                          <a:solidFill>
                            <a:srgbClr val="000000"/>
                          </a:solidFill>
                          <a:effectLst/>
                          <a:latin typeface="Calibri" panose="020F0502020204030204" pitchFamily="34" charset="0"/>
                        </a:rPr>
                        <a:t>DAYS_EMPLOYED(Years)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-0.008942921</a:t>
                      </a:r>
                    </a:p>
                  </a:txBody>
                  <a:tcPr marL="3716" marR="3716" marT="3716" marB="0" anchor="b">
                    <a:lnL>
                      <a:noFill/>
                    </a:lnL>
                    <a:lnR>
                      <a:noFill/>
                    </a:lnR>
                    <a:lnT>
                      <a:noFill/>
                    </a:lnT>
                    <a:lnB>
                      <a:noFill/>
                    </a:lnB>
                    <a:solidFill>
                      <a:srgbClr val="B4D69D"/>
                    </a:solidFill>
                  </a:tcPr>
                </a:tc>
                <a:tc>
                  <a:txBody>
                    <a:bodyPr/>
                    <a:lstStyle/>
                    <a:p>
                      <a:pPr algn="r" fontAlgn="b"/>
                      <a:r>
                        <a:rPr lang="en-IN" sz="1000" b="1" i="0" u="none" strike="noStrike" dirty="0">
                          <a:solidFill>
                            <a:srgbClr val="0D0D0D"/>
                          </a:solidFill>
                          <a:effectLst/>
                          <a:latin typeface="Calibri" panose="020F0502020204030204" pitchFamily="34" charset="0"/>
                        </a:rPr>
                        <a:t>0.017528657</a:t>
                      </a:r>
                    </a:p>
                  </a:txBody>
                  <a:tcPr marL="3716" marR="3716" marT="3716" marB="0" anchor="b">
                    <a:lnL>
                      <a:noFill/>
                    </a:lnL>
                    <a:lnR>
                      <a:noFill/>
                    </a:lnR>
                    <a:lnT>
                      <a:noFill/>
                    </a:lnT>
                    <a:lnB>
                      <a:noFill/>
                    </a:lnB>
                    <a:solidFill>
                      <a:srgbClr val="B0D498"/>
                    </a:solidFill>
                  </a:tcPr>
                </a:tc>
                <a:tc>
                  <a:txBody>
                    <a:bodyPr/>
                    <a:lstStyle/>
                    <a:p>
                      <a:pPr algn="r" fontAlgn="b"/>
                      <a:r>
                        <a:rPr lang="en-IN" sz="1000" b="1" i="0" u="none" strike="noStrike" dirty="0">
                          <a:solidFill>
                            <a:srgbClr val="0D0D0D"/>
                          </a:solidFill>
                          <a:effectLst/>
                          <a:latin typeface="Calibri" panose="020F0502020204030204" pitchFamily="34" charset="0"/>
                        </a:rPr>
                        <a:t>0.067599715</a:t>
                      </a:r>
                    </a:p>
                  </a:txBody>
                  <a:tcPr marL="3716" marR="3716" marT="3716" marB="0" anchor="b">
                    <a:lnL>
                      <a:noFill/>
                    </a:lnL>
                    <a:lnR>
                      <a:noFill/>
                    </a:lnR>
                    <a:lnT>
                      <a:noFill/>
                    </a:lnT>
                    <a:lnB>
                      <a:noFill/>
                    </a:lnB>
                    <a:solidFill>
                      <a:srgbClr val="A9D08E"/>
                    </a:solidFill>
                  </a:tcPr>
                </a:tc>
                <a:tc>
                  <a:txBody>
                    <a:bodyPr/>
                    <a:lstStyle/>
                    <a:p>
                      <a:pPr algn="r" fontAlgn="b"/>
                      <a:r>
                        <a:rPr lang="en-IN" sz="1000" b="1" i="0" u="none" strike="noStrike" dirty="0">
                          <a:solidFill>
                            <a:srgbClr val="0D0D0D"/>
                          </a:solidFill>
                          <a:effectLst/>
                          <a:latin typeface="Calibri" panose="020F0502020204030204" pitchFamily="34" charset="0"/>
                        </a:rPr>
                        <a:t>0.100530569</a:t>
                      </a:r>
                    </a:p>
                  </a:txBody>
                  <a:tcPr marL="3716" marR="3716" marT="3716" marB="0" anchor="b">
                    <a:lnL>
                      <a:noFill/>
                    </a:lnL>
                    <a:lnR>
                      <a:noFill/>
                    </a:lnR>
                    <a:lnT>
                      <a:noFill/>
                    </a:lnT>
                    <a:lnB>
                      <a:noFill/>
                    </a:lnB>
                    <a:solidFill>
                      <a:srgbClr val="A6CE8B"/>
                    </a:solidFill>
                  </a:tcPr>
                </a:tc>
                <a:tc>
                  <a:txBody>
                    <a:bodyPr/>
                    <a:lstStyle/>
                    <a:p>
                      <a:pPr algn="r" fontAlgn="b"/>
                      <a:r>
                        <a:rPr lang="en-IN" sz="1000" b="1" i="0" u="none" strike="noStrike" dirty="0">
                          <a:solidFill>
                            <a:srgbClr val="0D0D0D"/>
                          </a:solidFill>
                          <a:effectLst/>
                          <a:latin typeface="Calibri" panose="020F0502020204030204" pitchFamily="34" charset="0"/>
                        </a:rPr>
                        <a:t>0.078892911</a:t>
                      </a:r>
                    </a:p>
                  </a:txBody>
                  <a:tcPr marL="3716" marR="3716" marT="3716" marB="0" anchor="b">
                    <a:lnL>
                      <a:noFill/>
                    </a:lnL>
                    <a:lnR>
                      <a:noFill/>
                    </a:lnR>
                    <a:lnT>
                      <a:noFill/>
                    </a:lnT>
                    <a:lnB>
                      <a:noFill/>
                    </a:lnB>
                    <a:solidFill>
                      <a:srgbClr val="A8CF8D"/>
                    </a:solidFill>
                  </a:tcPr>
                </a:tc>
                <a:tc>
                  <a:txBody>
                    <a:bodyPr/>
                    <a:lstStyle/>
                    <a:p>
                      <a:pPr algn="r" fontAlgn="b"/>
                      <a:r>
                        <a:rPr lang="en-IN" sz="1000" b="1" i="0" u="none" strike="noStrike" dirty="0">
                          <a:solidFill>
                            <a:srgbClr val="0D0D0D"/>
                          </a:solidFill>
                          <a:effectLst/>
                          <a:latin typeface="Calibri" panose="020F0502020204030204" pitchFamily="34" charset="0"/>
                        </a:rPr>
                        <a:t>0.100999209</a:t>
                      </a:r>
                    </a:p>
                  </a:txBody>
                  <a:tcPr marL="3716" marR="3716" marT="3716" marB="0" anchor="b">
                    <a:lnL>
                      <a:noFill/>
                    </a:lnL>
                    <a:lnR>
                      <a:noFill/>
                    </a:lnR>
                    <a:lnT>
                      <a:noFill/>
                    </a:lnT>
                    <a:lnB>
                      <a:noFill/>
                    </a:lnB>
                    <a:solidFill>
                      <a:srgbClr val="A6CE8B"/>
                    </a:solidFill>
                  </a:tcPr>
                </a:tc>
                <a:tc>
                  <a:txBody>
                    <a:bodyPr/>
                    <a:lstStyle/>
                    <a:p>
                      <a:pPr algn="r" fontAlgn="b"/>
                      <a:r>
                        <a:rPr lang="en-IN" sz="1000" b="1" i="0" u="none" strike="noStrike" dirty="0">
                          <a:solidFill>
                            <a:srgbClr val="0D0D0D"/>
                          </a:solidFill>
                          <a:effectLst/>
                          <a:latin typeface="Calibri" panose="020F0502020204030204" pitchFamily="34" charset="0"/>
                        </a:rPr>
                        <a:t>0.127964</a:t>
                      </a:r>
                    </a:p>
                  </a:txBody>
                  <a:tcPr marL="3716" marR="3716" marT="3716" marB="0" anchor="b">
                    <a:lnL>
                      <a:noFill/>
                    </a:lnL>
                    <a:lnR>
                      <a:noFill/>
                    </a:lnR>
                    <a:lnT>
                      <a:noFill/>
                    </a:lnT>
                    <a:lnB>
                      <a:noFill/>
                    </a:lnB>
                    <a:solidFill>
                      <a:srgbClr val="A4CB89"/>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3332517004"/>
                  </a:ext>
                </a:extLst>
              </a:tr>
              <a:tr h="507748">
                <a:tc>
                  <a:txBody>
                    <a:bodyPr/>
                    <a:lstStyle/>
                    <a:p>
                      <a:pPr algn="l" fontAlgn="b"/>
                      <a:r>
                        <a:rPr lang="en-IN" sz="1000" b="1" i="0" u="none" strike="noStrike" dirty="0">
                          <a:solidFill>
                            <a:srgbClr val="000000"/>
                          </a:solidFill>
                          <a:effectLst/>
                          <a:latin typeface="Calibri" panose="020F0502020204030204" pitchFamily="34" charset="0"/>
                        </a:rPr>
                        <a:t>DAYS_REGISTRATION(Years)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-0.183072478</a:t>
                      </a:r>
                    </a:p>
                  </a:txBody>
                  <a:tcPr marL="3716" marR="3716" marT="3716" marB="0" anchor="b">
                    <a:lnL>
                      <a:noFill/>
                    </a:lnL>
                    <a:lnR>
                      <a:noFill/>
                    </a:lnR>
                    <a:lnT>
                      <a:noFill/>
                    </a:lnT>
                    <a:lnB>
                      <a:noFill/>
                    </a:lnB>
                    <a:solidFill>
                      <a:srgbClr val="CDE4BE"/>
                    </a:solidFill>
                  </a:tcPr>
                </a:tc>
                <a:tc>
                  <a:txBody>
                    <a:bodyPr/>
                    <a:lstStyle/>
                    <a:p>
                      <a:pPr algn="r" fontAlgn="b"/>
                      <a:r>
                        <a:rPr lang="en-IN" sz="1000" b="1" i="0" u="none" strike="noStrike" dirty="0">
                          <a:solidFill>
                            <a:srgbClr val="0D0D0D"/>
                          </a:solidFill>
                          <a:effectLst/>
                          <a:latin typeface="Calibri" panose="020F0502020204030204" pitchFamily="34" charset="0"/>
                        </a:rPr>
                        <a:t>-0.171482728</a:t>
                      </a:r>
                    </a:p>
                  </a:txBody>
                  <a:tcPr marL="3716" marR="3716" marT="3716" marB="0" anchor="b">
                    <a:lnL>
                      <a:noFill/>
                    </a:lnL>
                    <a:lnR>
                      <a:noFill/>
                    </a:lnR>
                    <a:lnT>
                      <a:noFill/>
                    </a:lnT>
                    <a:lnB>
                      <a:noFill/>
                    </a:lnB>
                    <a:solidFill>
                      <a:srgbClr val="CBE3BB"/>
                    </a:solidFill>
                  </a:tcPr>
                </a:tc>
                <a:tc>
                  <a:txBody>
                    <a:bodyPr/>
                    <a:lstStyle/>
                    <a:p>
                      <a:pPr algn="r" fontAlgn="b"/>
                      <a:r>
                        <a:rPr lang="en-IN" sz="1000" b="1" i="0" u="none" strike="noStrike" dirty="0">
                          <a:solidFill>
                            <a:srgbClr val="0D0D0D"/>
                          </a:solidFill>
                          <a:effectLst/>
                          <a:latin typeface="Calibri" panose="020F0502020204030204" pitchFamily="34" charset="0"/>
                        </a:rPr>
                        <a:t>-0.06893375</a:t>
                      </a:r>
                    </a:p>
                  </a:txBody>
                  <a:tcPr marL="3716" marR="3716" marT="3716" marB="0" anchor="b">
                    <a:lnL>
                      <a:noFill/>
                    </a:lnL>
                    <a:lnR>
                      <a:noFill/>
                    </a:lnR>
                    <a:lnT>
                      <a:noFill/>
                    </a:lnT>
                    <a:lnB>
                      <a:noFill/>
                    </a:lnB>
                    <a:solidFill>
                      <a:srgbClr val="BDDBA8"/>
                    </a:solidFill>
                  </a:tcPr>
                </a:tc>
                <a:tc>
                  <a:txBody>
                    <a:bodyPr/>
                    <a:lstStyle/>
                    <a:p>
                      <a:pPr algn="r" fontAlgn="b"/>
                      <a:r>
                        <a:rPr lang="en-IN" sz="1000" b="1" i="0" u="none" strike="noStrike" dirty="0">
                          <a:solidFill>
                            <a:srgbClr val="0D0D0D"/>
                          </a:solidFill>
                          <a:effectLst/>
                          <a:latin typeface="Calibri" panose="020F0502020204030204" pitchFamily="34" charset="0"/>
                        </a:rPr>
                        <a:t>-0.008053758</a:t>
                      </a:r>
                    </a:p>
                  </a:txBody>
                  <a:tcPr marL="3716" marR="3716" marT="3716" marB="0" anchor="b">
                    <a:lnL>
                      <a:noFill/>
                    </a:lnL>
                    <a:lnR>
                      <a:noFill/>
                    </a:lnR>
                    <a:lnT>
                      <a:noFill/>
                    </a:lnT>
                    <a:lnB>
                      <a:noFill/>
                    </a:lnB>
                    <a:solidFill>
                      <a:srgbClr val="B4D69D"/>
                    </a:solidFill>
                  </a:tcPr>
                </a:tc>
                <a:tc>
                  <a:txBody>
                    <a:bodyPr/>
                    <a:lstStyle/>
                    <a:p>
                      <a:pPr algn="r" fontAlgn="b"/>
                      <a:r>
                        <a:rPr lang="en-IN" sz="1000" b="1" i="0" u="none" strike="noStrike" dirty="0">
                          <a:solidFill>
                            <a:srgbClr val="0D0D0D"/>
                          </a:solidFill>
                          <a:effectLst/>
                          <a:latin typeface="Calibri" panose="020F0502020204030204" pitchFamily="34" charset="0"/>
                        </a:rPr>
                        <a:t>-0.03460901</a:t>
                      </a:r>
                    </a:p>
                  </a:txBody>
                  <a:tcPr marL="3716" marR="3716" marT="3716" marB="0" anchor="b">
                    <a:lnL>
                      <a:noFill/>
                    </a:lnL>
                    <a:lnR>
                      <a:noFill/>
                    </a:lnR>
                    <a:lnT>
                      <a:noFill/>
                    </a:lnT>
                    <a:lnB>
                      <a:noFill/>
                    </a:lnB>
                    <a:solidFill>
                      <a:srgbClr val="B8D8A2"/>
                    </a:solidFill>
                  </a:tcPr>
                </a:tc>
                <a:tc>
                  <a:txBody>
                    <a:bodyPr/>
                    <a:lstStyle/>
                    <a:p>
                      <a:pPr algn="r" fontAlgn="b"/>
                      <a:r>
                        <a:rPr lang="en-IN" sz="1000" b="1" i="0" u="none" strike="noStrike" dirty="0">
                          <a:solidFill>
                            <a:srgbClr val="0D0D0D"/>
                          </a:solidFill>
                          <a:effectLst/>
                          <a:latin typeface="Calibri" panose="020F0502020204030204" pitchFamily="34" charset="0"/>
                        </a:rPr>
                        <a:t>-0.011318457</a:t>
                      </a:r>
                    </a:p>
                  </a:txBody>
                  <a:tcPr marL="3716" marR="3716" marT="3716" marB="0" anchor="b">
                    <a:lnL>
                      <a:noFill/>
                    </a:lnL>
                    <a:lnR>
                      <a:noFill/>
                    </a:lnR>
                    <a:lnT>
                      <a:noFill/>
                    </a:lnT>
                    <a:lnB>
                      <a:noFill/>
                    </a:lnB>
                    <a:solidFill>
                      <a:srgbClr val="B4D69D"/>
                    </a:solidFill>
                  </a:tcPr>
                </a:tc>
                <a:tc>
                  <a:txBody>
                    <a:bodyPr/>
                    <a:lstStyle/>
                    <a:p>
                      <a:pPr algn="r" fontAlgn="b"/>
                      <a:r>
                        <a:rPr lang="en-IN" sz="1000" b="1" i="0" u="none" strike="noStrike" dirty="0">
                          <a:solidFill>
                            <a:srgbClr val="0D0D0D"/>
                          </a:solidFill>
                          <a:effectLst/>
                          <a:latin typeface="Calibri" panose="020F0502020204030204" pitchFamily="34" charset="0"/>
                        </a:rPr>
                        <a:t>0.335028046</a:t>
                      </a:r>
                    </a:p>
                  </a:txBody>
                  <a:tcPr marL="3716" marR="3716" marT="3716" marB="0" anchor="b">
                    <a:lnL>
                      <a:noFill/>
                    </a:lnL>
                    <a:lnR>
                      <a:noFill/>
                    </a:lnR>
                    <a:lnT>
                      <a:noFill/>
                    </a:lnT>
                    <a:lnB>
                      <a:noFill/>
                    </a:lnB>
                    <a:solidFill>
                      <a:srgbClr val="91BA75"/>
                    </a:solidFill>
                  </a:tcPr>
                </a:tc>
                <a:tc>
                  <a:txBody>
                    <a:bodyPr/>
                    <a:lstStyle/>
                    <a:p>
                      <a:pPr algn="r" fontAlgn="b"/>
                      <a:r>
                        <a:rPr lang="en-IN" sz="1000" b="1" i="0" u="none" strike="noStrike" dirty="0">
                          <a:solidFill>
                            <a:srgbClr val="0D0D0D"/>
                          </a:solidFill>
                          <a:effectLst/>
                          <a:latin typeface="Calibri" panose="020F0502020204030204" pitchFamily="34" charset="0"/>
                        </a:rPr>
                        <a:t>0.09844388</a:t>
                      </a:r>
                    </a:p>
                  </a:txBody>
                  <a:tcPr marL="3716" marR="3716" marT="3716" marB="0" anchor="b">
                    <a:lnL>
                      <a:noFill/>
                    </a:lnL>
                    <a:lnR>
                      <a:noFill/>
                    </a:lnR>
                    <a:lnT>
                      <a:noFill/>
                    </a:lnT>
                    <a:lnB>
                      <a:noFill/>
                    </a:lnB>
                    <a:solidFill>
                      <a:srgbClr val="A7CE8B"/>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1609516304"/>
                  </a:ext>
                </a:extLst>
              </a:tr>
              <a:tr h="507748">
                <a:tc>
                  <a:txBody>
                    <a:bodyPr/>
                    <a:lstStyle/>
                    <a:p>
                      <a:pPr algn="l" fontAlgn="b"/>
                      <a:r>
                        <a:rPr lang="en-IN" sz="1000" b="1" i="0" u="none" strike="noStrike" dirty="0">
                          <a:solidFill>
                            <a:srgbClr val="000000"/>
                          </a:solidFill>
                          <a:effectLst/>
                          <a:latin typeface="Calibri" panose="020F0502020204030204" pitchFamily="34" charset="0"/>
                        </a:rPr>
                        <a:t>DAYS_ID_PUBLISH(Years)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0.032537221</a:t>
                      </a:r>
                    </a:p>
                  </a:txBody>
                  <a:tcPr marL="3716" marR="3716" marT="3716" marB="0" anchor="b">
                    <a:lnL>
                      <a:noFill/>
                    </a:lnL>
                    <a:lnR>
                      <a:noFill/>
                    </a:lnR>
                    <a:lnT>
                      <a:noFill/>
                    </a:lnT>
                    <a:lnB>
                      <a:noFill/>
                    </a:lnB>
                    <a:solidFill>
                      <a:srgbClr val="AED395"/>
                    </a:solidFill>
                  </a:tcPr>
                </a:tc>
                <a:tc>
                  <a:txBody>
                    <a:bodyPr/>
                    <a:lstStyle/>
                    <a:p>
                      <a:pPr algn="r" fontAlgn="b"/>
                      <a:r>
                        <a:rPr lang="en-IN" sz="1000" b="1" i="0" u="none" strike="noStrike" dirty="0">
                          <a:solidFill>
                            <a:srgbClr val="0D0D0D"/>
                          </a:solidFill>
                          <a:effectLst/>
                          <a:latin typeface="Calibri" panose="020F0502020204030204" pitchFamily="34" charset="0"/>
                        </a:rPr>
                        <a:t>0.025054258</a:t>
                      </a:r>
                    </a:p>
                  </a:txBody>
                  <a:tcPr marL="3716" marR="3716" marT="3716" marB="0" anchor="b">
                    <a:lnL>
                      <a:noFill/>
                    </a:lnL>
                    <a:lnR>
                      <a:noFill/>
                    </a:lnR>
                    <a:lnT>
                      <a:noFill/>
                    </a:lnT>
                    <a:lnB>
                      <a:noFill/>
                    </a:lnB>
                    <a:solidFill>
                      <a:srgbClr val="AFD496"/>
                    </a:solidFill>
                  </a:tcPr>
                </a:tc>
                <a:tc>
                  <a:txBody>
                    <a:bodyPr/>
                    <a:lstStyle/>
                    <a:p>
                      <a:pPr algn="r" fontAlgn="b"/>
                      <a:r>
                        <a:rPr lang="en-IN" sz="1000" b="1" i="0" u="none" strike="noStrike" dirty="0">
                          <a:solidFill>
                            <a:srgbClr val="0D0D0D"/>
                          </a:solidFill>
                          <a:effectLst/>
                          <a:latin typeface="Calibri" panose="020F0502020204030204" pitchFamily="34" charset="0"/>
                        </a:rPr>
                        <a:t>-0.032286356</a:t>
                      </a:r>
                    </a:p>
                  </a:txBody>
                  <a:tcPr marL="3716" marR="3716" marT="3716" marB="0" anchor="b">
                    <a:lnL>
                      <a:noFill/>
                    </a:lnL>
                    <a:lnR>
                      <a:noFill/>
                    </a:lnR>
                    <a:lnT>
                      <a:noFill/>
                    </a:lnT>
                    <a:lnB>
                      <a:noFill/>
                    </a:lnB>
                    <a:solidFill>
                      <a:srgbClr val="B7D8A1"/>
                    </a:solidFill>
                  </a:tcPr>
                </a:tc>
                <a:tc>
                  <a:txBody>
                    <a:bodyPr/>
                    <a:lstStyle/>
                    <a:p>
                      <a:pPr algn="r" fontAlgn="b"/>
                      <a:r>
                        <a:rPr lang="en-IN" sz="1000" b="1" i="0" u="none" strike="noStrike" dirty="0">
                          <a:solidFill>
                            <a:srgbClr val="0D0D0D"/>
                          </a:solidFill>
                          <a:effectLst/>
                          <a:latin typeface="Calibri" panose="020F0502020204030204" pitchFamily="34" charset="0"/>
                        </a:rPr>
                        <a:t>0.008290189</a:t>
                      </a:r>
                    </a:p>
                  </a:txBody>
                  <a:tcPr marL="3716" marR="3716" marT="3716" marB="0" anchor="b">
                    <a:lnL>
                      <a:noFill/>
                    </a:lnL>
                    <a:lnR>
                      <a:noFill/>
                    </a:lnR>
                    <a:lnT>
                      <a:noFill/>
                    </a:lnT>
                    <a:lnB>
                      <a:noFill/>
                    </a:lnB>
                    <a:solidFill>
                      <a:srgbClr val="B2D599"/>
                    </a:solidFill>
                  </a:tcPr>
                </a:tc>
                <a:tc>
                  <a:txBody>
                    <a:bodyPr/>
                    <a:lstStyle/>
                    <a:p>
                      <a:pPr algn="r" fontAlgn="b"/>
                      <a:r>
                        <a:rPr lang="en-IN" sz="1000" b="1" i="0" u="none" strike="noStrike" dirty="0">
                          <a:solidFill>
                            <a:srgbClr val="0D0D0D"/>
                          </a:solidFill>
                          <a:effectLst/>
                          <a:latin typeface="Calibri" panose="020F0502020204030204" pitchFamily="34" charset="0"/>
                        </a:rPr>
                        <a:t>-0.00942697</a:t>
                      </a:r>
                    </a:p>
                  </a:txBody>
                  <a:tcPr marL="3716" marR="3716" marT="3716" marB="0" anchor="b">
                    <a:lnL>
                      <a:noFill/>
                    </a:lnL>
                    <a:lnR>
                      <a:noFill/>
                    </a:lnR>
                    <a:lnT>
                      <a:noFill/>
                    </a:lnT>
                    <a:lnB>
                      <a:noFill/>
                    </a:lnB>
                    <a:solidFill>
                      <a:srgbClr val="B4D69D"/>
                    </a:solidFill>
                  </a:tcPr>
                </a:tc>
                <a:tc>
                  <a:txBody>
                    <a:bodyPr/>
                    <a:lstStyle/>
                    <a:p>
                      <a:pPr algn="r" fontAlgn="b"/>
                      <a:r>
                        <a:rPr lang="en-IN" sz="1000" b="1" i="0" u="none" strike="noStrike" dirty="0">
                          <a:solidFill>
                            <a:srgbClr val="0D0D0D"/>
                          </a:solidFill>
                          <a:effectLst/>
                          <a:latin typeface="Calibri" panose="020F0502020204030204" pitchFamily="34" charset="0"/>
                        </a:rPr>
                        <a:t>0.009502946</a:t>
                      </a:r>
                    </a:p>
                  </a:txBody>
                  <a:tcPr marL="3716" marR="3716" marT="3716" marB="0" anchor="b">
                    <a:lnL>
                      <a:noFill/>
                    </a:lnL>
                    <a:lnR>
                      <a:noFill/>
                    </a:lnR>
                    <a:lnT>
                      <a:noFill/>
                    </a:lnT>
                    <a:lnB>
                      <a:noFill/>
                    </a:lnB>
                    <a:solidFill>
                      <a:srgbClr val="B2D599"/>
                    </a:solidFill>
                  </a:tcPr>
                </a:tc>
                <a:tc>
                  <a:txBody>
                    <a:bodyPr/>
                    <a:lstStyle/>
                    <a:p>
                      <a:pPr algn="r" fontAlgn="b"/>
                      <a:r>
                        <a:rPr lang="en-IN" sz="1000" b="1" i="0" u="none" strike="noStrike" dirty="0">
                          <a:solidFill>
                            <a:srgbClr val="0D0D0D"/>
                          </a:solidFill>
                          <a:effectLst/>
                          <a:latin typeface="Calibri" panose="020F0502020204030204" pitchFamily="34" charset="0"/>
                        </a:rPr>
                        <a:t>0.270073313</a:t>
                      </a:r>
                    </a:p>
                  </a:txBody>
                  <a:tcPr marL="3716" marR="3716" marT="3716" marB="0" anchor="b">
                    <a:lnL>
                      <a:noFill/>
                    </a:lnL>
                    <a:lnR>
                      <a:noFill/>
                    </a:lnR>
                    <a:lnT>
                      <a:noFill/>
                    </a:lnT>
                    <a:lnB>
                      <a:noFill/>
                    </a:lnB>
                    <a:solidFill>
                      <a:srgbClr val="97BF7B"/>
                    </a:solidFill>
                  </a:tcPr>
                </a:tc>
                <a:tc>
                  <a:txBody>
                    <a:bodyPr/>
                    <a:lstStyle/>
                    <a:p>
                      <a:pPr algn="r" fontAlgn="b"/>
                      <a:r>
                        <a:rPr lang="en-IN" sz="1000" b="1" i="0" u="none" strike="noStrike" dirty="0">
                          <a:solidFill>
                            <a:srgbClr val="0D0D0D"/>
                          </a:solidFill>
                          <a:effectLst/>
                          <a:latin typeface="Calibri" panose="020F0502020204030204" pitchFamily="34" charset="0"/>
                        </a:rPr>
                        <a:t>0.014291595</a:t>
                      </a:r>
                    </a:p>
                  </a:txBody>
                  <a:tcPr marL="3716" marR="3716" marT="3716" marB="0" anchor="b">
                    <a:lnL>
                      <a:noFill/>
                    </a:lnL>
                    <a:lnR>
                      <a:noFill/>
                    </a:lnR>
                    <a:lnT>
                      <a:noFill/>
                    </a:lnT>
                    <a:lnB>
                      <a:noFill/>
                    </a:lnB>
                    <a:solidFill>
                      <a:srgbClr val="B1D598"/>
                    </a:solidFill>
                  </a:tcPr>
                </a:tc>
                <a:tc>
                  <a:txBody>
                    <a:bodyPr/>
                    <a:lstStyle/>
                    <a:p>
                      <a:pPr algn="r" fontAlgn="b"/>
                      <a:r>
                        <a:rPr lang="en-IN" sz="1000" b="1" i="0" u="none" strike="noStrike" dirty="0">
                          <a:solidFill>
                            <a:srgbClr val="0D0D0D"/>
                          </a:solidFill>
                          <a:effectLst/>
                          <a:latin typeface="Calibri" panose="020F0502020204030204" pitchFamily="34" charset="0"/>
                        </a:rPr>
                        <a:t>0.103548902</a:t>
                      </a:r>
                    </a:p>
                  </a:txBody>
                  <a:tcPr marL="3716" marR="3716" marT="3716" marB="0" anchor="b">
                    <a:lnL>
                      <a:noFill/>
                    </a:lnL>
                    <a:lnR>
                      <a:noFill/>
                    </a:lnR>
                    <a:lnT>
                      <a:noFill/>
                    </a:lnT>
                    <a:lnB>
                      <a:noFill/>
                    </a:lnB>
                    <a:solidFill>
                      <a:srgbClr val="A6CD8B"/>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48235"/>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2051833346"/>
                  </a:ext>
                </a:extLst>
              </a:tr>
              <a:tr h="449763">
                <a:tc>
                  <a:txBody>
                    <a:bodyPr/>
                    <a:lstStyle/>
                    <a:p>
                      <a:pPr algn="l" fontAlgn="b"/>
                      <a:r>
                        <a:rPr lang="en-IN" sz="1000" b="1" i="0" u="none" strike="noStrike" dirty="0">
                          <a:solidFill>
                            <a:srgbClr val="000000"/>
                          </a:solidFill>
                          <a:effectLst/>
                          <a:latin typeface="Calibri" panose="020F0502020204030204" pitchFamily="34" charset="0"/>
                        </a:rPr>
                        <a:t>DAYS_LAST_PHONE_CHANGE(Years)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0.004822698</a:t>
                      </a:r>
                    </a:p>
                  </a:txBody>
                  <a:tcPr marL="3716" marR="3716" marT="3716" marB="0" anchor="b">
                    <a:lnL>
                      <a:noFill/>
                    </a:lnL>
                    <a:lnR>
                      <a:noFill/>
                    </a:lnR>
                    <a:lnT>
                      <a:noFill/>
                    </a:lnT>
                    <a:lnB>
                      <a:noFill/>
                    </a:lnB>
                    <a:solidFill>
                      <a:srgbClr val="B2D59A"/>
                    </a:solidFill>
                  </a:tcPr>
                </a:tc>
                <a:tc>
                  <a:txBody>
                    <a:bodyPr/>
                    <a:lstStyle/>
                    <a:p>
                      <a:pPr algn="r" fontAlgn="b"/>
                      <a:r>
                        <a:rPr lang="en-IN" sz="1000" b="1" i="0" u="none" strike="noStrike" dirty="0">
                          <a:solidFill>
                            <a:srgbClr val="0D0D0D"/>
                          </a:solidFill>
                          <a:effectLst/>
                          <a:latin typeface="Calibri" panose="020F0502020204030204" pitchFamily="34" charset="0"/>
                        </a:rPr>
                        <a:t>0.025039741</a:t>
                      </a:r>
                    </a:p>
                  </a:txBody>
                  <a:tcPr marL="3716" marR="3716" marT="3716" marB="0" anchor="b">
                    <a:lnL>
                      <a:noFill/>
                    </a:lnL>
                    <a:lnR>
                      <a:noFill/>
                    </a:lnR>
                    <a:lnT>
                      <a:noFill/>
                    </a:lnT>
                    <a:lnB>
                      <a:noFill/>
                    </a:lnB>
                    <a:solidFill>
                      <a:srgbClr val="AFD496"/>
                    </a:solidFill>
                  </a:tcPr>
                </a:tc>
                <a:tc>
                  <a:txBody>
                    <a:bodyPr/>
                    <a:lstStyle/>
                    <a:p>
                      <a:pPr algn="r" fontAlgn="b"/>
                      <a:r>
                        <a:rPr lang="en-IN" sz="1000" b="1" i="0" u="none" strike="noStrike" dirty="0">
                          <a:solidFill>
                            <a:srgbClr val="0D0D0D"/>
                          </a:solidFill>
                          <a:effectLst/>
                          <a:latin typeface="Calibri" panose="020F0502020204030204" pitchFamily="34" charset="0"/>
                        </a:rPr>
                        <a:t>0.049497956</a:t>
                      </a:r>
                    </a:p>
                  </a:txBody>
                  <a:tcPr marL="3716" marR="3716" marT="3716" marB="0" anchor="b">
                    <a:lnL>
                      <a:noFill/>
                    </a:lnL>
                    <a:lnR>
                      <a:noFill/>
                    </a:lnR>
                    <a:lnT>
                      <a:noFill/>
                    </a:lnT>
                    <a:lnB>
                      <a:noFill/>
                    </a:lnB>
                    <a:solidFill>
                      <a:srgbClr val="ACD292"/>
                    </a:solidFill>
                  </a:tcPr>
                </a:tc>
                <a:tc>
                  <a:txBody>
                    <a:bodyPr/>
                    <a:lstStyle/>
                    <a:p>
                      <a:pPr algn="r" fontAlgn="b"/>
                      <a:r>
                        <a:rPr lang="en-IN" sz="1000" b="1" i="0" u="none" strike="noStrike" dirty="0">
                          <a:solidFill>
                            <a:srgbClr val="0D0D0D"/>
                          </a:solidFill>
                          <a:effectLst/>
                          <a:latin typeface="Calibri" panose="020F0502020204030204" pitchFamily="34" charset="0"/>
                        </a:rPr>
                        <a:t>0.071203379</a:t>
                      </a:r>
                    </a:p>
                  </a:txBody>
                  <a:tcPr marL="3716" marR="3716" marT="3716" marB="0" anchor="b">
                    <a:lnL>
                      <a:noFill/>
                    </a:lnL>
                    <a:lnR>
                      <a:noFill/>
                    </a:lnR>
                    <a:lnT>
                      <a:noFill/>
                    </a:lnT>
                    <a:lnB>
                      <a:noFill/>
                    </a:lnB>
                    <a:solidFill>
                      <a:srgbClr val="A9D08E"/>
                    </a:solidFill>
                  </a:tcPr>
                </a:tc>
                <a:tc>
                  <a:txBody>
                    <a:bodyPr/>
                    <a:lstStyle/>
                    <a:p>
                      <a:pPr algn="r" fontAlgn="b"/>
                      <a:r>
                        <a:rPr lang="en-IN" sz="1000" b="1" i="0" u="none" strike="noStrike" dirty="0">
                          <a:solidFill>
                            <a:srgbClr val="0D0D0D"/>
                          </a:solidFill>
                          <a:effectLst/>
                          <a:latin typeface="Calibri" panose="020F0502020204030204" pitchFamily="34" charset="0"/>
                        </a:rPr>
                        <a:t>0.064450488</a:t>
                      </a:r>
                    </a:p>
                  </a:txBody>
                  <a:tcPr marL="3716" marR="3716" marT="3716" marB="0" anchor="b">
                    <a:lnL>
                      <a:noFill/>
                    </a:lnL>
                    <a:lnR>
                      <a:noFill/>
                    </a:lnR>
                    <a:lnT>
                      <a:noFill/>
                    </a:lnT>
                    <a:lnB>
                      <a:noFill/>
                    </a:lnB>
                    <a:solidFill>
                      <a:srgbClr val="AAD18F"/>
                    </a:solidFill>
                  </a:tcPr>
                </a:tc>
                <a:tc>
                  <a:txBody>
                    <a:bodyPr/>
                    <a:lstStyle/>
                    <a:p>
                      <a:pPr algn="r" fontAlgn="b"/>
                      <a:r>
                        <a:rPr lang="en-IN" sz="1000" b="1" i="0" u="none" strike="noStrike" dirty="0">
                          <a:solidFill>
                            <a:srgbClr val="0D0D0D"/>
                          </a:solidFill>
                          <a:effectLst/>
                          <a:latin typeface="Calibri" panose="020F0502020204030204" pitchFamily="34" charset="0"/>
                        </a:rPr>
                        <a:t>0.074087279</a:t>
                      </a:r>
                    </a:p>
                  </a:txBody>
                  <a:tcPr marL="3716" marR="3716" marT="3716" marB="0" anchor="b">
                    <a:lnL>
                      <a:noFill/>
                    </a:lnL>
                    <a:lnR>
                      <a:noFill/>
                    </a:lnR>
                    <a:lnT>
                      <a:noFill/>
                    </a:lnT>
                    <a:lnB>
                      <a:noFill/>
                    </a:lnB>
                    <a:solidFill>
                      <a:srgbClr val="A9D08E"/>
                    </a:solidFill>
                  </a:tcPr>
                </a:tc>
                <a:tc>
                  <a:txBody>
                    <a:bodyPr/>
                    <a:lstStyle/>
                    <a:p>
                      <a:pPr algn="r" fontAlgn="b"/>
                      <a:r>
                        <a:rPr lang="en-IN" sz="1000" b="1" i="0" u="none" strike="noStrike" dirty="0">
                          <a:solidFill>
                            <a:srgbClr val="0D0D0D"/>
                          </a:solidFill>
                          <a:effectLst/>
                          <a:latin typeface="Calibri" panose="020F0502020204030204" pitchFamily="34" charset="0"/>
                        </a:rPr>
                        <a:t>0.072539576</a:t>
                      </a:r>
                    </a:p>
                  </a:txBody>
                  <a:tcPr marL="3716" marR="3716" marT="3716" marB="0" anchor="b">
                    <a:lnL>
                      <a:noFill/>
                    </a:lnL>
                    <a:lnR>
                      <a:noFill/>
                    </a:lnR>
                    <a:lnT>
                      <a:noFill/>
                    </a:lnT>
                    <a:lnB>
                      <a:noFill/>
                    </a:lnB>
                    <a:solidFill>
                      <a:srgbClr val="A9D08E"/>
                    </a:solidFill>
                  </a:tcPr>
                </a:tc>
                <a:tc>
                  <a:txBody>
                    <a:bodyPr/>
                    <a:lstStyle/>
                    <a:p>
                      <a:pPr algn="r" fontAlgn="b"/>
                      <a:r>
                        <a:rPr lang="en-IN" sz="1000" b="1" i="0" u="none" strike="noStrike" dirty="0">
                          <a:solidFill>
                            <a:srgbClr val="0D0D0D"/>
                          </a:solidFill>
                          <a:effectLst/>
                          <a:latin typeface="Calibri" panose="020F0502020204030204" pitchFamily="34" charset="0"/>
                        </a:rPr>
                        <a:t>0.127837132</a:t>
                      </a:r>
                    </a:p>
                  </a:txBody>
                  <a:tcPr marL="3716" marR="3716" marT="3716" marB="0" anchor="b">
                    <a:lnL>
                      <a:noFill/>
                    </a:lnL>
                    <a:lnR>
                      <a:noFill/>
                    </a:lnR>
                    <a:lnT>
                      <a:noFill/>
                    </a:lnT>
                    <a:lnB>
                      <a:noFill/>
                    </a:lnB>
                    <a:solidFill>
                      <a:srgbClr val="A4CB89"/>
                    </a:solidFill>
                  </a:tcPr>
                </a:tc>
                <a:tc>
                  <a:txBody>
                    <a:bodyPr/>
                    <a:lstStyle/>
                    <a:p>
                      <a:pPr algn="r" fontAlgn="b"/>
                      <a:r>
                        <a:rPr lang="en-IN" sz="1000" b="1" i="0" u="none" strike="noStrike" dirty="0">
                          <a:solidFill>
                            <a:srgbClr val="0D0D0D"/>
                          </a:solidFill>
                          <a:effectLst/>
                          <a:latin typeface="Calibri" panose="020F0502020204030204" pitchFamily="34" charset="0"/>
                        </a:rPr>
                        <a:t>0.047780168</a:t>
                      </a:r>
                    </a:p>
                  </a:txBody>
                  <a:tcPr marL="3716" marR="3716" marT="3716" marB="0" anchor="b">
                    <a:lnL>
                      <a:noFill/>
                    </a:lnL>
                    <a:lnR>
                      <a:noFill/>
                    </a:lnR>
                    <a:lnT>
                      <a:noFill/>
                    </a:lnT>
                    <a:lnB>
                      <a:noFill/>
                    </a:lnB>
                    <a:solidFill>
                      <a:srgbClr val="ACD292"/>
                    </a:solidFill>
                  </a:tcPr>
                </a:tc>
                <a:tc>
                  <a:txBody>
                    <a:bodyPr/>
                    <a:lstStyle/>
                    <a:p>
                      <a:pPr algn="r" fontAlgn="b"/>
                      <a:r>
                        <a:rPr lang="en-IN" sz="1000" b="1" i="0" u="none" strike="noStrike" dirty="0">
                          <a:solidFill>
                            <a:srgbClr val="0D0D0D"/>
                          </a:solidFill>
                          <a:effectLst/>
                          <a:latin typeface="Calibri" panose="020F0502020204030204" pitchFamily="34" charset="0"/>
                        </a:rPr>
                        <a:t>0.085063175</a:t>
                      </a:r>
                    </a:p>
                  </a:txBody>
                  <a:tcPr marL="3716" marR="3716" marT="3716" marB="0" anchor="b">
                    <a:lnL>
                      <a:noFill/>
                    </a:lnL>
                    <a:lnR>
                      <a:noFill/>
                    </a:lnR>
                    <a:lnT>
                      <a:noFill/>
                    </a:lnT>
                    <a:lnB>
                      <a:noFill/>
                    </a:lnB>
                    <a:solidFill>
                      <a:srgbClr val="A8CF8D"/>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extLst>
                  <a:ext uri="{0D108BD9-81ED-4DB2-BD59-A6C34878D82A}">
                    <a16:rowId xmlns:a16="http://schemas.microsoft.com/office/drawing/2014/main" val="549798178"/>
                  </a:ext>
                </a:extLst>
              </a:tr>
            </a:tbl>
          </a:graphicData>
        </a:graphic>
      </p:graphicFrame>
    </p:spTree>
    <p:extLst>
      <p:ext uri="{BB962C8B-B14F-4D97-AF65-F5344CB8AC3E}">
        <p14:creationId xmlns:p14="http://schemas.microsoft.com/office/powerpoint/2010/main" val="87275080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5" name="Table 4"/>
          <p:cNvGraphicFramePr>
            <a:graphicFrameLocks noGrp="1"/>
          </p:cNvGraphicFramePr>
          <p:nvPr>
            <p:extLst>
              <p:ext uri="{D42A27DB-BD31-4B8C-83A1-F6EECF244321}">
                <p14:modId xmlns:p14="http://schemas.microsoft.com/office/powerpoint/2010/main" val="1240512373"/>
              </p:ext>
            </p:extLst>
          </p:nvPr>
        </p:nvGraphicFramePr>
        <p:xfrm>
          <a:off x="618838" y="752702"/>
          <a:ext cx="5320144" cy="5213988"/>
        </p:xfrm>
        <a:graphic>
          <a:graphicData uri="http://schemas.openxmlformats.org/drawingml/2006/table">
            <a:tbl>
              <a:tblPr>
                <a:tableStyleId>{5C22544A-7EE6-4342-B048-85BDC9FD1C3A}</a:tableStyleId>
              </a:tblPr>
              <a:tblGrid>
                <a:gridCol w="2335178">
                  <a:extLst>
                    <a:ext uri="{9D8B030D-6E8A-4147-A177-3AD203B41FA5}">
                      <a16:colId xmlns:a16="http://schemas.microsoft.com/office/drawing/2014/main" val="3648995655"/>
                    </a:ext>
                  </a:extLst>
                </a:gridCol>
                <a:gridCol w="1594012">
                  <a:extLst>
                    <a:ext uri="{9D8B030D-6E8A-4147-A177-3AD203B41FA5}">
                      <a16:colId xmlns:a16="http://schemas.microsoft.com/office/drawing/2014/main" val="2508841847"/>
                    </a:ext>
                  </a:extLst>
                </a:gridCol>
                <a:gridCol w="1390954">
                  <a:extLst>
                    <a:ext uri="{9D8B030D-6E8A-4147-A177-3AD203B41FA5}">
                      <a16:colId xmlns:a16="http://schemas.microsoft.com/office/drawing/2014/main" val="2353530097"/>
                    </a:ext>
                  </a:extLst>
                </a:gridCol>
              </a:tblGrid>
              <a:tr h="434499">
                <a:tc gridSpan="3">
                  <a:txBody>
                    <a:bodyPr/>
                    <a:lstStyle/>
                    <a:p>
                      <a:pPr algn="ctr" fontAlgn="b"/>
                      <a:r>
                        <a:rPr lang="en-US" sz="1200" b="1" u="none" strike="noStrike" dirty="0">
                          <a:effectLst/>
                        </a:rPr>
                        <a:t>Top Correlations of clients with No payment Difficulties</a:t>
                      </a:r>
                      <a:endParaRPr lang="en-US" sz="1200" b="1" i="0" u="none" strike="noStrike" dirty="0">
                        <a:solidFill>
                          <a:srgbClr val="FF0000"/>
                        </a:solidFill>
                        <a:effectLst/>
                        <a:latin typeface="Calibri" panose="020F0502020204030204" pitchFamily="34" charset="0"/>
                      </a:endParaRPr>
                    </a:p>
                  </a:txBody>
                  <a:tcPr marL="6350" marR="6350" marT="6350" marB="0" anchor="b"/>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626137998"/>
                  </a:ext>
                </a:extLst>
              </a:tr>
              <a:tr h="434499">
                <a:tc>
                  <a:txBody>
                    <a:bodyPr/>
                    <a:lstStyle/>
                    <a:p>
                      <a:pPr algn="l" fontAlgn="b"/>
                      <a:r>
                        <a:rPr lang="en-IN" sz="1200" b="1" u="none" strike="noStrike" dirty="0">
                          <a:effectLst/>
                        </a:rPr>
                        <a:t>Numerical Variable 1</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Numerical Variable 2</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Correlation Coefficients</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84138325"/>
                  </a:ext>
                </a:extLst>
              </a:tr>
              <a:tr h="434499">
                <a:tc>
                  <a:txBody>
                    <a:bodyPr/>
                    <a:lstStyle/>
                    <a:p>
                      <a:pPr algn="l" fontAlgn="b"/>
                      <a:r>
                        <a:rPr lang="en-IN" sz="1200" b="1" u="none" strike="noStrike" dirty="0">
                          <a:effectLst/>
                        </a:rPr>
                        <a:t>AMT_GOODS_PRICE</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AMT_CREDIT</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0.982435257</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984366739"/>
                  </a:ext>
                </a:extLst>
              </a:tr>
              <a:tr h="434499">
                <a:tc>
                  <a:txBody>
                    <a:bodyPr/>
                    <a:lstStyle/>
                    <a:p>
                      <a:pPr algn="l" fontAlgn="b"/>
                      <a:r>
                        <a:rPr lang="en-IN" sz="1200" b="1" u="none" strike="noStrike" dirty="0">
                          <a:effectLst/>
                        </a:rPr>
                        <a:t>CNT_FAM_MEMBERS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CNT_CHILDREN</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0.892521875</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27813154"/>
                  </a:ext>
                </a:extLst>
              </a:tr>
              <a:tr h="434499">
                <a:tc>
                  <a:txBody>
                    <a:bodyPr/>
                    <a:lstStyle/>
                    <a:p>
                      <a:pPr algn="l" fontAlgn="b"/>
                      <a:r>
                        <a:rPr lang="en-IN" sz="1200" b="1" u="none" strike="noStrike" dirty="0">
                          <a:effectLst/>
                        </a:rPr>
                        <a:t>AMT_GOODS_PRICE</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AMT_ANNUITY</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0.749800638</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602104097"/>
                  </a:ext>
                </a:extLst>
              </a:tr>
              <a:tr h="434499">
                <a:tc>
                  <a:txBody>
                    <a:bodyPr/>
                    <a:lstStyle/>
                    <a:p>
                      <a:pPr algn="l" fontAlgn="b"/>
                      <a:r>
                        <a:rPr lang="en-IN" sz="1200" b="1" u="none" strike="noStrike" dirty="0">
                          <a:effectLst/>
                        </a:rPr>
                        <a:t>AMT_ANNUITY</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AMT_CREDIT</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0.749665201</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624053635"/>
                  </a:ext>
                </a:extLst>
              </a:tr>
              <a:tr h="434499">
                <a:tc>
                  <a:txBody>
                    <a:bodyPr/>
                    <a:lstStyle/>
                    <a:p>
                      <a:pPr algn="l" fontAlgn="b"/>
                      <a:r>
                        <a:rPr lang="en-IN" sz="1200" b="1" u="none" strike="noStrike" dirty="0">
                          <a:effectLst/>
                        </a:rPr>
                        <a:t>AMT_ANNUITY</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AMT_INCOME_TOTAL</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0.377332965</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077092675"/>
                  </a:ext>
                </a:extLst>
              </a:tr>
              <a:tr h="434499">
                <a:tc>
                  <a:txBody>
                    <a:bodyPr/>
                    <a:lstStyle/>
                    <a:p>
                      <a:pPr algn="l" fontAlgn="b"/>
                      <a:r>
                        <a:rPr lang="en-IN" sz="1200" b="1" u="none" strike="noStrike" dirty="0">
                          <a:effectLst/>
                        </a:rPr>
                        <a:t>AMT_GOODS_PRICE</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AMT_INCOME_TOTAL</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0.306930967</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357570574"/>
                  </a:ext>
                </a:extLst>
              </a:tr>
              <a:tr h="434499">
                <a:tc>
                  <a:txBody>
                    <a:bodyPr/>
                    <a:lstStyle/>
                    <a:p>
                      <a:pPr algn="l" fontAlgn="b"/>
                      <a:r>
                        <a:rPr lang="en-IN" sz="1200" b="1" u="none" strike="noStrike" dirty="0">
                          <a:effectLst/>
                        </a:rPr>
                        <a:t>AMT_CREDIT</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AMT_INCOME_TOTAL</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0.306755343</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053555137"/>
                  </a:ext>
                </a:extLst>
              </a:tr>
              <a:tr h="434499">
                <a:tc>
                  <a:txBody>
                    <a:bodyPr/>
                    <a:lstStyle/>
                    <a:p>
                      <a:pPr algn="l" fontAlgn="b"/>
                      <a:r>
                        <a:rPr lang="en-IN" sz="1200" b="1" u="none" strike="noStrike" dirty="0">
                          <a:effectLst/>
                        </a:rPr>
                        <a:t>DAYS_REGISTRATION(Years)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DAYS_BIRTH(Years)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0.288437837</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281921566"/>
                  </a:ext>
                </a:extLst>
              </a:tr>
              <a:tr h="434499">
                <a:tc>
                  <a:txBody>
                    <a:bodyPr/>
                    <a:lstStyle/>
                    <a:p>
                      <a:pPr algn="l" fontAlgn="b"/>
                      <a:r>
                        <a:rPr lang="en-IN" sz="1200" b="1" u="none" strike="noStrike" dirty="0">
                          <a:effectLst/>
                        </a:rPr>
                        <a:t>DAYS_ID_PUBLISH(Years)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DAYS_BIRTH(Years)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0.247896571</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248447082"/>
                  </a:ext>
                </a:extLst>
              </a:tr>
              <a:tr h="434499">
                <a:tc>
                  <a:txBody>
                    <a:bodyPr/>
                    <a:lstStyle/>
                    <a:p>
                      <a:pPr algn="l" fontAlgn="b"/>
                      <a:r>
                        <a:rPr lang="en-IN" sz="1200" b="1" u="none" strike="noStrike" dirty="0">
                          <a:effectLst/>
                        </a:rPr>
                        <a:t>DAYS_LAST_PHONE_CHANGE(Years)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DAYS_ID_PUBLISH(Years)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0.138087781</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83813706"/>
                  </a:ext>
                </a:extLst>
              </a:tr>
            </a:tbl>
          </a:graphicData>
        </a:graphic>
      </p:graphicFrame>
      <p:sp>
        <p:nvSpPr>
          <p:cNvPr id="6" name="TextBox 5"/>
          <p:cNvSpPr txBox="1"/>
          <p:nvPr/>
        </p:nvSpPr>
        <p:spPr>
          <a:xfrm>
            <a:off x="6303818" y="58846"/>
            <a:ext cx="5394036" cy="6740307"/>
          </a:xfrm>
          <a:prstGeom prst="rect">
            <a:avLst/>
          </a:prstGeom>
          <a:solidFill>
            <a:schemeClr val="bg1">
              <a:alpha val="75000"/>
            </a:schemeClr>
          </a:solidFill>
        </p:spPr>
        <p:txBody>
          <a:bodyPr wrap="square" rtlCol="0">
            <a:spAutoFit/>
          </a:bodyPr>
          <a:lstStyle/>
          <a:p>
            <a:pPr algn="just">
              <a:lnSpc>
                <a:spcPct val="150000"/>
              </a:lnSpc>
            </a:pPr>
            <a:r>
              <a:rPr lang="en-IN" b="1" dirty="0">
                <a:solidFill>
                  <a:schemeClr val="accent4">
                    <a:lumMod val="50000"/>
                  </a:schemeClr>
                </a:solidFill>
              </a:rPr>
              <a:t>Insights</a:t>
            </a:r>
            <a:r>
              <a:rPr lang="en-IN" b="1" dirty="0" smtClean="0">
                <a:solidFill>
                  <a:schemeClr val="accent4">
                    <a:lumMod val="50000"/>
                  </a:schemeClr>
                </a:solidFill>
              </a:rPr>
              <a:t>:</a:t>
            </a:r>
            <a:endParaRPr lang="en-IN" b="1" dirty="0" smtClean="0"/>
          </a:p>
          <a:p>
            <a:pPr marL="285750" indent="-285750" algn="just">
              <a:lnSpc>
                <a:spcPct val="150000"/>
              </a:lnSpc>
              <a:buFont typeface="Times New Roman" panose="02020603050405020304" pitchFamily="18" charset="0"/>
              <a:buChar char="⁎"/>
            </a:pPr>
            <a:r>
              <a:rPr lang="en-IN" dirty="0" smtClean="0"/>
              <a:t>This table shows the top correlations between two variables when the client have no payment difficulties.</a:t>
            </a:r>
          </a:p>
          <a:p>
            <a:pPr marL="285750" indent="-285750" algn="just">
              <a:lnSpc>
                <a:spcPct val="150000"/>
              </a:lnSpc>
              <a:buFont typeface="Times New Roman" panose="02020603050405020304" pitchFamily="18" charset="0"/>
              <a:buChar char="⁎"/>
            </a:pPr>
            <a:r>
              <a:rPr lang="en-IN" dirty="0" smtClean="0"/>
              <a:t>We can see that AMT_GOODS_PRICE, AMT_CREDIT have almost perfect correlation but we know that AMT_CREDIT is given at AMT_GOODS_PRICE.</a:t>
            </a:r>
          </a:p>
          <a:p>
            <a:pPr marL="285750" indent="-285750" algn="just">
              <a:lnSpc>
                <a:spcPct val="150000"/>
              </a:lnSpc>
              <a:buFont typeface="Times New Roman" panose="02020603050405020304" pitchFamily="18" charset="0"/>
              <a:buChar char="⁎"/>
            </a:pPr>
            <a:r>
              <a:rPr lang="en-IN" dirty="0" smtClean="0"/>
              <a:t>CNT_FAMILY_MEMBERS and CNT_CHILDREN are also positively correlated.</a:t>
            </a:r>
          </a:p>
          <a:p>
            <a:pPr marL="285750" indent="-285750" algn="just">
              <a:lnSpc>
                <a:spcPct val="150000"/>
              </a:lnSpc>
              <a:buFont typeface="Times New Roman" panose="02020603050405020304" pitchFamily="18" charset="0"/>
              <a:buChar char="⁎"/>
            </a:pPr>
            <a:r>
              <a:rPr lang="en-IN" dirty="0" smtClean="0"/>
              <a:t>From this table, we can observe that AMT_INCOME_TOTAL, AMT_CREDIT, AMT_ANNUITY, AMT_GOODS_PRICE all have positive linear correlations with each other. </a:t>
            </a:r>
          </a:p>
          <a:p>
            <a:pPr marL="285750" indent="-285750" algn="just">
              <a:lnSpc>
                <a:spcPct val="150000"/>
              </a:lnSpc>
              <a:buFont typeface="Times New Roman" panose="02020603050405020304" pitchFamily="18" charset="0"/>
              <a:buChar char="⁎"/>
            </a:pPr>
            <a:r>
              <a:rPr lang="en-IN" dirty="0" smtClean="0"/>
              <a:t>It means this 4 variables are dependent on each other and if a increase is seen in a variable the other 3 variables also increases.</a:t>
            </a:r>
          </a:p>
        </p:txBody>
      </p:sp>
    </p:spTree>
    <p:extLst>
      <p:ext uri="{BB962C8B-B14F-4D97-AF65-F5344CB8AC3E}">
        <p14:creationId xmlns:p14="http://schemas.microsoft.com/office/powerpoint/2010/main" val="423071652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4" name="Table 3"/>
          <p:cNvGraphicFramePr>
            <a:graphicFrameLocks noGrp="1"/>
          </p:cNvGraphicFramePr>
          <p:nvPr>
            <p:extLst>
              <p:ext uri="{D42A27DB-BD31-4B8C-83A1-F6EECF244321}">
                <p14:modId xmlns:p14="http://schemas.microsoft.com/office/powerpoint/2010/main" val="441705365"/>
              </p:ext>
            </p:extLst>
          </p:nvPr>
        </p:nvGraphicFramePr>
        <p:xfrm>
          <a:off x="-1" y="-6"/>
          <a:ext cx="12192000" cy="6858002"/>
        </p:xfrm>
        <a:graphic>
          <a:graphicData uri="http://schemas.openxmlformats.org/drawingml/2006/table">
            <a:tbl>
              <a:tblPr/>
              <a:tblGrid>
                <a:gridCol w="1736437">
                  <a:extLst>
                    <a:ext uri="{9D8B030D-6E8A-4147-A177-3AD203B41FA5}">
                      <a16:colId xmlns:a16="http://schemas.microsoft.com/office/drawing/2014/main" val="1495361801"/>
                    </a:ext>
                  </a:extLst>
                </a:gridCol>
                <a:gridCol w="769301">
                  <a:extLst>
                    <a:ext uri="{9D8B030D-6E8A-4147-A177-3AD203B41FA5}">
                      <a16:colId xmlns:a16="http://schemas.microsoft.com/office/drawing/2014/main" val="1887808650"/>
                    </a:ext>
                  </a:extLst>
                </a:gridCol>
                <a:gridCol w="887043">
                  <a:extLst>
                    <a:ext uri="{9D8B030D-6E8A-4147-A177-3AD203B41FA5}">
                      <a16:colId xmlns:a16="http://schemas.microsoft.com/office/drawing/2014/main" val="1116338387"/>
                    </a:ext>
                  </a:extLst>
                </a:gridCol>
                <a:gridCol w="1040675">
                  <a:extLst>
                    <a:ext uri="{9D8B030D-6E8A-4147-A177-3AD203B41FA5}">
                      <a16:colId xmlns:a16="http://schemas.microsoft.com/office/drawing/2014/main" val="1468420619"/>
                    </a:ext>
                  </a:extLst>
                </a:gridCol>
                <a:gridCol w="868218">
                  <a:extLst>
                    <a:ext uri="{9D8B030D-6E8A-4147-A177-3AD203B41FA5}">
                      <a16:colId xmlns:a16="http://schemas.microsoft.com/office/drawing/2014/main" val="3056634299"/>
                    </a:ext>
                  </a:extLst>
                </a:gridCol>
                <a:gridCol w="932872">
                  <a:extLst>
                    <a:ext uri="{9D8B030D-6E8A-4147-A177-3AD203B41FA5}">
                      <a16:colId xmlns:a16="http://schemas.microsoft.com/office/drawing/2014/main" val="3596680282"/>
                    </a:ext>
                  </a:extLst>
                </a:gridCol>
                <a:gridCol w="840510">
                  <a:extLst>
                    <a:ext uri="{9D8B030D-6E8A-4147-A177-3AD203B41FA5}">
                      <a16:colId xmlns:a16="http://schemas.microsoft.com/office/drawing/2014/main" val="2340515558"/>
                    </a:ext>
                  </a:extLst>
                </a:gridCol>
                <a:gridCol w="886690">
                  <a:extLst>
                    <a:ext uri="{9D8B030D-6E8A-4147-A177-3AD203B41FA5}">
                      <a16:colId xmlns:a16="http://schemas.microsoft.com/office/drawing/2014/main" val="438930328"/>
                    </a:ext>
                  </a:extLst>
                </a:gridCol>
                <a:gridCol w="942110">
                  <a:extLst>
                    <a:ext uri="{9D8B030D-6E8A-4147-A177-3AD203B41FA5}">
                      <a16:colId xmlns:a16="http://schemas.microsoft.com/office/drawing/2014/main" val="292002148"/>
                    </a:ext>
                  </a:extLst>
                </a:gridCol>
                <a:gridCol w="1228436">
                  <a:extLst>
                    <a:ext uri="{9D8B030D-6E8A-4147-A177-3AD203B41FA5}">
                      <a16:colId xmlns:a16="http://schemas.microsoft.com/office/drawing/2014/main" val="359626407"/>
                    </a:ext>
                  </a:extLst>
                </a:gridCol>
                <a:gridCol w="942109">
                  <a:extLst>
                    <a:ext uri="{9D8B030D-6E8A-4147-A177-3AD203B41FA5}">
                      <a16:colId xmlns:a16="http://schemas.microsoft.com/office/drawing/2014/main" val="3771196843"/>
                    </a:ext>
                  </a:extLst>
                </a:gridCol>
                <a:gridCol w="1117599">
                  <a:extLst>
                    <a:ext uri="{9D8B030D-6E8A-4147-A177-3AD203B41FA5}">
                      <a16:colId xmlns:a16="http://schemas.microsoft.com/office/drawing/2014/main" val="1185374471"/>
                    </a:ext>
                  </a:extLst>
                </a:gridCol>
              </a:tblGrid>
              <a:tr h="482970">
                <a:tc gridSpan="12">
                  <a:txBody>
                    <a:bodyPr/>
                    <a:lstStyle/>
                    <a:p>
                      <a:pPr algn="ctr" fontAlgn="b"/>
                      <a:r>
                        <a:rPr lang="en-US" sz="2400" b="1" i="0" u="none" strike="noStrike" dirty="0">
                          <a:solidFill>
                            <a:schemeClr val="tx1"/>
                          </a:solidFill>
                          <a:effectLst/>
                          <a:latin typeface="Calibri" panose="020F0502020204030204" pitchFamily="34" charset="0"/>
                        </a:rPr>
                        <a:t>Correlations Between variables when the </a:t>
                      </a:r>
                      <a:r>
                        <a:rPr lang="en-US" sz="2400" b="1" i="0" u="none" strike="noStrike" dirty="0" smtClean="0">
                          <a:solidFill>
                            <a:schemeClr val="tx1"/>
                          </a:solidFill>
                          <a:effectLst/>
                          <a:latin typeface="Calibri" panose="020F0502020204030204" pitchFamily="34" charset="0"/>
                        </a:rPr>
                        <a:t>Clients </a:t>
                      </a:r>
                      <a:r>
                        <a:rPr lang="en-US" sz="2400" b="1" i="0" u="none" strike="noStrike" dirty="0">
                          <a:solidFill>
                            <a:schemeClr val="tx1"/>
                          </a:solidFill>
                          <a:effectLst/>
                          <a:latin typeface="Calibri" panose="020F0502020204030204" pitchFamily="34" charset="0"/>
                        </a:rPr>
                        <a:t>with Payment Difficulties</a:t>
                      </a:r>
                    </a:p>
                  </a:txBody>
                  <a:tcPr marL="3716" marR="3716" marT="3716" marB="0" anchor="b">
                    <a:lnL>
                      <a:noFill/>
                    </a:lnL>
                    <a:lnR>
                      <a:noFill/>
                    </a:lnR>
                    <a:lnT>
                      <a:noFill/>
                    </a:lnT>
                    <a:lnB>
                      <a:noFill/>
                    </a:lnB>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950810687"/>
                  </a:ext>
                </a:extLst>
              </a:tr>
              <a:tr h="453394">
                <a:tc>
                  <a:txBody>
                    <a:bodyPr/>
                    <a:lstStyle/>
                    <a:p>
                      <a:pPr algn="ctr" fontAlgn="b"/>
                      <a:r>
                        <a:rPr lang="en-IN" sz="1200" b="1" i="0" u="none" strike="noStrike" dirty="0">
                          <a:solidFill>
                            <a:srgbClr val="FF0000"/>
                          </a:solidFill>
                          <a:effectLst/>
                          <a:latin typeface="Calibri" panose="020F0502020204030204" pitchFamily="34" charset="0"/>
                        </a:rPr>
                        <a:t>Target</a:t>
                      </a:r>
                    </a:p>
                  </a:txBody>
                  <a:tcPr marL="3716" marR="3716" marT="3716" marB="0" anchor="b">
                    <a:lnL>
                      <a:noFill/>
                    </a:lnL>
                    <a:lnR>
                      <a:noFill/>
                    </a:lnR>
                    <a:lnT>
                      <a:noFill/>
                    </a:lnT>
                    <a:lnB>
                      <a:noFill/>
                    </a:lnB>
                  </a:tcPr>
                </a:tc>
                <a:tc>
                  <a:txBody>
                    <a:bodyPr/>
                    <a:lstStyle/>
                    <a:p>
                      <a:pPr algn="r" fontAlgn="b"/>
                      <a:r>
                        <a:rPr lang="en-IN" sz="1200" b="0" i="0" u="none" strike="noStrike" dirty="0">
                          <a:solidFill>
                            <a:srgbClr val="000000"/>
                          </a:solidFill>
                          <a:effectLst/>
                          <a:latin typeface="Calibri" panose="020F0502020204030204" pitchFamily="34" charset="0"/>
                        </a:rPr>
                        <a:t>1</a:t>
                      </a:r>
                    </a:p>
                  </a:txBody>
                  <a:tcPr marL="3716" marR="3716" marT="3716" marB="0" anchor="b">
                    <a:lnL>
                      <a:noFill/>
                    </a:lnL>
                    <a:lnR>
                      <a:noFill/>
                    </a:lnR>
                    <a:lnT>
                      <a:noFill/>
                    </a:lnT>
                    <a:lnB>
                      <a:noFill/>
                    </a:lnB>
                  </a:tcPr>
                </a:tc>
                <a:tc gridSpan="2">
                  <a:txBody>
                    <a:bodyPr/>
                    <a:lstStyle/>
                    <a:p>
                      <a:pPr algn="ctr" fontAlgn="b"/>
                      <a:r>
                        <a:rPr lang="en-IN" sz="1200" b="0" i="0" u="none" strike="noStrike" dirty="0">
                          <a:solidFill>
                            <a:srgbClr val="000000"/>
                          </a:solidFill>
                          <a:effectLst/>
                          <a:latin typeface="Calibri" panose="020F0502020204030204" pitchFamily="34" charset="0"/>
                        </a:rPr>
                        <a:t>customers with payment difficulties</a:t>
                      </a:r>
                    </a:p>
                  </a:txBody>
                  <a:tcPr marL="3716" marR="3716" marT="3716" marB="0" anchor="b">
                    <a:lnL>
                      <a:noFill/>
                    </a:lnL>
                    <a:lnR>
                      <a:noFill/>
                    </a:lnR>
                    <a:lnT>
                      <a:noFill/>
                    </a:lnT>
                    <a:lnB>
                      <a:noFill/>
                    </a:lnB>
                  </a:tcPr>
                </a:tc>
                <a:tc hMerge="1">
                  <a:txBody>
                    <a:bodyPr/>
                    <a:lstStyle/>
                    <a:p>
                      <a:endParaRPr lang="en-IN"/>
                    </a:p>
                  </a:txBody>
                  <a:tcPr/>
                </a:tc>
                <a:tc>
                  <a:txBody>
                    <a:bodyPr/>
                    <a:lstStyle/>
                    <a:p>
                      <a:pPr algn="ctr" fontAlgn="b"/>
                      <a:endParaRPr lang="en-IN" sz="8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8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8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8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8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8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8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ctr" fontAlgn="b"/>
                      <a:endParaRPr lang="en-IN" sz="800" b="1" i="0" u="none" strike="noStrike" dirty="0">
                        <a:solidFill>
                          <a:srgbClr val="FF0000"/>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3917288233"/>
                  </a:ext>
                </a:extLst>
              </a:tr>
              <a:tr h="270874">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1333434171"/>
                  </a:ext>
                </a:extLst>
              </a:tr>
              <a:tr h="470897">
                <a:tc>
                  <a:txBody>
                    <a:bodyPr/>
                    <a:lstStyle/>
                    <a:p>
                      <a:pPr algn="l" fontAlgn="b"/>
                      <a:endParaRPr lang="en-IN" sz="1000" b="1" i="0" u="none" strike="noStrike" dirty="0">
                        <a:solidFill>
                          <a:srgbClr val="000000"/>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r>
                        <a:rPr lang="en-IN" sz="1000" b="1" i="0" u="none" strike="noStrike" dirty="0">
                          <a:solidFill>
                            <a:srgbClr val="000000"/>
                          </a:solidFill>
                          <a:effectLst/>
                          <a:latin typeface="Calibri" panose="020F0502020204030204" pitchFamily="34" charset="0"/>
                        </a:rPr>
                        <a:t>CNT_CHILDREN</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CNT_FAM_MEMBERS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AMT_INCOME_TOTAL</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AMT_CREDIT</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AMT_ANNUITY</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AMT_GOODS_PRICE</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DAYS_BIRTH(Years)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DAYS_EMPLOYED(Years)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DAYS_REGISTRATION(Years)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DAYS_ID_PUBLISH(Years)</a:t>
                      </a:r>
                    </a:p>
                  </a:txBody>
                  <a:tcPr marL="3716" marR="3716" marT="3716" marB="0" anchor="b">
                    <a:lnL>
                      <a:noFill/>
                    </a:lnL>
                    <a:lnR>
                      <a:noFill/>
                    </a:lnR>
                    <a:lnT>
                      <a:noFill/>
                    </a:lnT>
                    <a:lnB>
                      <a:noFill/>
                    </a:lnB>
                    <a:solidFill>
                      <a:srgbClr val="D9D9D9"/>
                    </a:solidFill>
                  </a:tcPr>
                </a:tc>
                <a:tc>
                  <a:txBody>
                    <a:bodyPr/>
                    <a:lstStyle/>
                    <a:p>
                      <a:pPr algn="l" fontAlgn="b"/>
                      <a:r>
                        <a:rPr lang="en-IN" sz="1000" b="1" i="0" u="none" strike="noStrike" dirty="0">
                          <a:solidFill>
                            <a:srgbClr val="000000"/>
                          </a:solidFill>
                          <a:effectLst/>
                          <a:latin typeface="Calibri" panose="020F0502020204030204" pitchFamily="34" charset="0"/>
                        </a:rPr>
                        <a:t>DAYS_LAST_PHONE_CHANGE(Years)</a:t>
                      </a:r>
                    </a:p>
                  </a:txBody>
                  <a:tcPr marL="3716" marR="3716" marT="3716" marB="0" anchor="b">
                    <a:lnL>
                      <a:noFill/>
                    </a:lnL>
                    <a:lnR>
                      <a:noFill/>
                    </a:lnR>
                    <a:lnT>
                      <a:noFill/>
                    </a:lnT>
                    <a:lnB>
                      <a:noFill/>
                    </a:lnB>
                    <a:solidFill>
                      <a:srgbClr val="D9D9D9"/>
                    </a:solidFill>
                  </a:tcPr>
                </a:tc>
                <a:extLst>
                  <a:ext uri="{0D108BD9-81ED-4DB2-BD59-A6C34878D82A}">
                    <a16:rowId xmlns:a16="http://schemas.microsoft.com/office/drawing/2014/main" val="3568401094"/>
                  </a:ext>
                </a:extLst>
              </a:tr>
              <a:tr h="470897">
                <a:tc>
                  <a:txBody>
                    <a:bodyPr/>
                    <a:lstStyle/>
                    <a:p>
                      <a:pPr algn="l" fontAlgn="b"/>
                      <a:r>
                        <a:rPr lang="en-IN" sz="1000" b="1" i="0" u="none" strike="noStrike" dirty="0">
                          <a:solidFill>
                            <a:srgbClr val="000000"/>
                          </a:solidFill>
                          <a:effectLst/>
                          <a:latin typeface="Calibri" panose="020F0502020204030204" pitchFamily="34" charset="0"/>
                        </a:rPr>
                        <a:t>CNT_CHILDREN</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3781163781"/>
                  </a:ext>
                </a:extLst>
              </a:tr>
              <a:tr h="470897">
                <a:tc>
                  <a:txBody>
                    <a:bodyPr/>
                    <a:lstStyle/>
                    <a:p>
                      <a:pPr algn="l" fontAlgn="b"/>
                      <a:r>
                        <a:rPr lang="en-IN" sz="1000" b="1" i="0" u="none" strike="noStrike" dirty="0">
                          <a:solidFill>
                            <a:srgbClr val="000000"/>
                          </a:solidFill>
                          <a:effectLst/>
                          <a:latin typeface="Calibri" panose="020F0502020204030204" pitchFamily="34" charset="0"/>
                        </a:rPr>
                        <a:t>CNT_FAM_MEMBERS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0.892521875</a:t>
                      </a:r>
                    </a:p>
                  </a:txBody>
                  <a:tcPr marL="3716" marR="3716" marT="3716" marB="0" anchor="b">
                    <a:lnL>
                      <a:noFill/>
                    </a:lnL>
                    <a:lnR>
                      <a:noFill/>
                    </a:lnR>
                    <a:lnT>
                      <a:noFill/>
                    </a:lnT>
                    <a:lnB>
                      <a:noFill/>
                    </a:lnB>
                    <a:solidFill>
                      <a:srgbClr val="5F8C40"/>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2705002752"/>
                  </a:ext>
                </a:extLst>
              </a:tr>
              <a:tr h="470897">
                <a:tc>
                  <a:txBody>
                    <a:bodyPr/>
                    <a:lstStyle/>
                    <a:p>
                      <a:pPr algn="l" fontAlgn="b"/>
                      <a:r>
                        <a:rPr lang="en-IN" sz="1000" b="1" i="0" u="none" strike="noStrike" dirty="0">
                          <a:solidFill>
                            <a:srgbClr val="000000"/>
                          </a:solidFill>
                          <a:effectLst/>
                          <a:latin typeface="Calibri" panose="020F0502020204030204" pitchFamily="34" charset="0"/>
                        </a:rPr>
                        <a:t>AMT_INCOME_TOTAL</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-0.003142851</a:t>
                      </a:r>
                    </a:p>
                  </a:txBody>
                  <a:tcPr marL="3716" marR="3716" marT="3716" marB="0" anchor="b">
                    <a:lnL>
                      <a:noFill/>
                    </a:lnL>
                    <a:lnR>
                      <a:noFill/>
                    </a:lnR>
                    <a:lnT>
                      <a:noFill/>
                    </a:lnT>
                    <a:lnB>
                      <a:noFill/>
                    </a:lnB>
                    <a:solidFill>
                      <a:srgbClr val="B9D9A3"/>
                    </a:solidFill>
                  </a:tcPr>
                </a:tc>
                <a:tc>
                  <a:txBody>
                    <a:bodyPr/>
                    <a:lstStyle/>
                    <a:p>
                      <a:pPr algn="r" fontAlgn="b"/>
                      <a:r>
                        <a:rPr lang="en-IN" sz="1000" b="1" i="0" u="none" strike="noStrike" dirty="0">
                          <a:solidFill>
                            <a:srgbClr val="0D0D0D"/>
                          </a:solidFill>
                          <a:effectLst/>
                          <a:latin typeface="Calibri" panose="020F0502020204030204" pitchFamily="34" charset="0"/>
                        </a:rPr>
                        <a:t>0.005941365</a:t>
                      </a:r>
                    </a:p>
                  </a:txBody>
                  <a:tcPr marL="3716" marR="3716" marT="3716" marB="0" anchor="b">
                    <a:lnL>
                      <a:noFill/>
                    </a:lnL>
                    <a:lnR>
                      <a:noFill/>
                    </a:lnR>
                    <a:lnT>
                      <a:noFill/>
                    </a:lnT>
                    <a:lnB>
                      <a:noFill/>
                    </a:lnB>
                    <a:solidFill>
                      <a:srgbClr val="B7D8A1"/>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1608474902"/>
                  </a:ext>
                </a:extLst>
              </a:tr>
              <a:tr h="470897">
                <a:tc>
                  <a:txBody>
                    <a:bodyPr/>
                    <a:lstStyle/>
                    <a:p>
                      <a:pPr algn="l" fontAlgn="b"/>
                      <a:r>
                        <a:rPr lang="en-IN" sz="1000" b="1" i="0" u="none" strike="noStrike" dirty="0">
                          <a:solidFill>
                            <a:srgbClr val="000000"/>
                          </a:solidFill>
                          <a:effectLst/>
                          <a:latin typeface="Calibri" panose="020F0502020204030204" pitchFamily="34" charset="0"/>
                        </a:rPr>
                        <a:t>AMT_CREDIT</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0.007601905</a:t>
                      </a:r>
                    </a:p>
                  </a:txBody>
                  <a:tcPr marL="3716" marR="3716" marT="3716" marB="0" anchor="b">
                    <a:lnL>
                      <a:noFill/>
                    </a:lnL>
                    <a:lnR>
                      <a:noFill/>
                    </a:lnR>
                    <a:lnT>
                      <a:noFill/>
                    </a:lnT>
                    <a:lnB>
                      <a:noFill/>
                    </a:lnB>
                    <a:solidFill>
                      <a:srgbClr val="B7D8A1"/>
                    </a:solidFill>
                  </a:tcPr>
                </a:tc>
                <a:tc>
                  <a:txBody>
                    <a:bodyPr/>
                    <a:lstStyle/>
                    <a:p>
                      <a:pPr algn="r" fontAlgn="b"/>
                      <a:r>
                        <a:rPr lang="en-IN" sz="1000" b="1" i="0" u="none" strike="noStrike" dirty="0">
                          <a:solidFill>
                            <a:srgbClr val="0D0D0D"/>
                          </a:solidFill>
                          <a:effectLst/>
                          <a:latin typeface="Calibri" panose="020F0502020204030204" pitchFamily="34" charset="0"/>
                        </a:rPr>
                        <a:t>0.06124869</a:t>
                      </a:r>
                    </a:p>
                  </a:txBody>
                  <a:tcPr marL="3716" marR="3716" marT="3716" marB="0" anchor="b">
                    <a:lnL>
                      <a:noFill/>
                    </a:lnL>
                    <a:lnR>
                      <a:noFill/>
                    </a:lnR>
                    <a:lnT>
                      <a:noFill/>
                    </a:lnT>
                    <a:lnB>
                      <a:noFill/>
                    </a:lnB>
                    <a:solidFill>
                      <a:srgbClr val="AED395"/>
                    </a:solidFill>
                  </a:tcPr>
                </a:tc>
                <a:tc>
                  <a:txBody>
                    <a:bodyPr/>
                    <a:lstStyle/>
                    <a:p>
                      <a:pPr algn="r" fontAlgn="b"/>
                      <a:r>
                        <a:rPr lang="en-IN" sz="1000" b="1" i="0" u="none" strike="noStrike" dirty="0">
                          <a:solidFill>
                            <a:srgbClr val="0D0D0D"/>
                          </a:solidFill>
                          <a:effectLst/>
                          <a:latin typeface="Calibri" panose="020F0502020204030204" pitchFamily="34" charset="0"/>
                        </a:rPr>
                        <a:t>0.306755343</a:t>
                      </a:r>
                    </a:p>
                  </a:txBody>
                  <a:tcPr marL="3716" marR="3716" marT="3716" marB="0" anchor="b">
                    <a:lnL>
                      <a:noFill/>
                    </a:lnL>
                    <a:lnR>
                      <a:noFill/>
                    </a:lnR>
                    <a:lnT>
                      <a:noFill/>
                    </a:lnT>
                    <a:lnB>
                      <a:noFill/>
                    </a:lnB>
                    <a:solidFill>
                      <a:srgbClr val="95BE79"/>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2495452116"/>
                  </a:ext>
                </a:extLst>
              </a:tr>
              <a:tr h="470897">
                <a:tc>
                  <a:txBody>
                    <a:bodyPr/>
                    <a:lstStyle/>
                    <a:p>
                      <a:pPr algn="l" fontAlgn="b"/>
                      <a:r>
                        <a:rPr lang="en-IN" sz="1000" b="1" i="0" u="none" strike="noStrike" dirty="0">
                          <a:solidFill>
                            <a:srgbClr val="000000"/>
                          </a:solidFill>
                          <a:effectLst/>
                          <a:latin typeface="Calibri" panose="020F0502020204030204" pitchFamily="34" charset="0"/>
                        </a:rPr>
                        <a:t>AMT_ANNUITY</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0.029172977</a:t>
                      </a:r>
                    </a:p>
                  </a:txBody>
                  <a:tcPr marL="3716" marR="3716" marT="3716" marB="0" anchor="b">
                    <a:lnL>
                      <a:noFill/>
                    </a:lnL>
                    <a:lnR>
                      <a:noFill/>
                    </a:lnR>
                    <a:lnT>
                      <a:noFill/>
                    </a:lnT>
                    <a:lnB>
                      <a:noFill/>
                    </a:lnB>
                    <a:solidFill>
                      <a:srgbClr val="B4D69C"/>
                    </a:solidFill>
                  </a:tcPr>
                </a:tc>
                <a:tc>
                  <a:txBody>
                    <a:bodyPr/>
                    <a:lstStyle/>
                    <a:p>
                      <a:pPr algn="r" fontAlgn="b"/>
                      <a:r>
                        <a:rPr lang="en-IN" sz="1000" b="1" i="0" u="none" strike="noStrike" dirty="0">
                          <a:solidFill>
                            <a:srgbClr val="0D0D0D"/>
                          </a:solidFill>
                          <a:effectLst/>
                          <a:latin typeface="Calibri" panose="020F0502020204030204" pitchFamily="34" charset="0"/>
                        </a:rPr>
                        <a:t>0.075838463</a:t>
                      </a:r>
                    </a:p>
                  </a:txBody>
                  <a:tcPr marL="3716" marR="3716" marT="3716" marB="0" anchor="b">
                    <a:lnL>
                      <a:noFill/>
                    </a:lnL>
                    <a:lnR>
                      <a:noFill/>
                    </a:lnR>
                    <a:lnT>
                      <a:noFill/>
                    </a:lnT>
                    <a:lnB>
                      <a:noFill/>
                    </a:lnB>
                    <a:solidFill>
                      <a:srgbClr val="ACD291"/>
                    </a:solidFill>
                  </a:tcPr>
                </a:tc>
                <a:tc>
                  <a:txBody>
                    <a:bodyPr/>
                    <a:lstStyle/>
                    <a:p>
                      <a:pPr algn="r" fontAlgn="b"/>
                      <a:r>
                        <a:rPr lang="en-IN" sz="1000" b="1" i="0" u="none" strike="noStrike" dirty="0">
                          <a:solidFill>
                            <a:srgbClr val="0D0D0D"/>
                          </a:solidFill>
                          <a:effectLst/>
                          <a:latin typeface="Calibri" panose="020F0502020204030204" pitchFamily="34" charset="0"/>
                        </a:rPr>
                        <a:t>0.377332965</a:t>
                      </a:r>
                    </a:p>
                  </a:txBody>
                  <a:tcPr marL="3716" marR="3716" marT="3716" marB="0" anchor="b">
                    <a:lnL>
                      <a:noFill/>
                    </a:lnL>
                    <a:lnR>
                      <a:noFill/>
                    </a:lnR>
                    <a:lnT>
                      <a:noFill/>
                    </a:lnT>
                    <a:lnB>
                      <a:noFill/>
                    </a:lnB>
                    <a:solidFill>
                      <a:srgbClr val="8FB872"/>
                    </a:solidFill>
                  </a:tcPr>
                </a:tc>
                <a:tc>
                  <a:txBody>
                    <a:bodyPr/>
                    <a:lstStyle/>
                    <a:p>
                      <a:pPr algn="r" fontAlgn="b"/>
                      <a:r>
                        <a:rPr lang="en-IN" sz="1000" b="1" i="0" u="none" strike="noStrike" dirty="0">
                          <a:solidFill>
                            <a:srgbClr val="0D0D0D"/>
                          </a:solidFill>
                          <a:effectLst/>
                          <a:latin typeface="Calibri" panose="020F0502020204030204" pitchFamily="34" charset="0"/>
                        </a:rPr>
                        <a:t>0.749665201</a:t>
                      </a:r>
                    </a:p>
                  </a:txBody>
                  <a:tcPr marL="3716" marR="3716" marT="3716" marB="0" anchor="b">
                    <a:lnL>
                      <a:noFill/>
                    </a:lnL>
                    <a:lnR>
                      <a:noFill/>
                    </a:lnR>
                    <a:lnT>
                      <a:noFill/>
                    </a:lnT>
                    <a:lnB>
                      <a:noFill/>
                    </a:lnB>
                    <a:solidFill>
                      <a:srgbClr val="6C984E"/>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3417530361"/>
                  </a:ext>
                </a:extLst>
              </a:tr>
              <a:tr h="470897">
                <a:tc>
                  <a:txBody>
                    <a:bodyPr/>
                    <a:lstStyle/>
                    <a:p>
                      <a:pPr algn="l" fontAlgn="b"/>
                      <a:r>
                        <a:rPr lang="en-IN" sz="1000" b="1" i="0" u="none" strike="noStrike" dirty="0">
                          <a:solidFill>
                            <a:srgbClr val="000000"/>
                          </a:solidFill>
                          <a:effectLst/>
                          <a:latin typeface="Calibri" panose="020F0502020204030204" pitchFamily="34" charset="0"/>
                        </a:rPr>
                        <a:t>AMT_GOODS_PRICE</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-0.00086882</a:t>
                      </a:r>
                    </a:p>
                  </a:txBody>
                  <a:tcPr marL="3716" marR="3716" marT="3716" marB="0" anchor="b">
                    <a:lnL>
                      <a:noFill/>
                    </a:lnL>
                    <a:lnR>
                      <a:noFill/>
                    </a:lnR>
                    <a:lnT>
                      <a:noFill/>
                    </a:lnT>
                    <a:lnB>
                      <a:noFill/>
                    </a:lnB>
                    <a:solidFill>
                      <a:srgbClr val="B9D9A3"/>
                    </a:solidFill>
                  </a:tcPr>
                </a:tc>
                <a:tc>
                  <a:txBody>
                    <a:bodyPr/>
                    <a:lstStyle/>
                    <a:p>
                      <a:pPr algn="r" fontAlgn="b"/>
                      <a:r>
                        <a:rPr lang="en-IN" sz="1000" b="1" i="0" u="none" strike="noStrike" dirty="0">
                          <a:solidFill>
                            <a:srgbClr val="0D0D0D"/>
                          </a:solidFill>
                          <a:effectLst/>
                          <a:latin typeface="Calibri" panose="020F0502020204030204" pitchFamily="34" charset="0"/>
                        </a:rPr>
                        <a:t>0.055343815</a:t>
                      </a:r>
                    </a:p>
                  </a:txBody>
                  <a:tcPr marL="3716" marR="3716" marT="3716" marB="0" anchor="b">
                    <a:lnL>
                      <a:noFill/>
                    </a:lnL>
                    <a:lnR>
                      <a:noFill/>
                    </a:lnR>
                    <a:lnT>
                      <a:noFill/>
                    </a:lnT>
                    <a:lnB>
                      <a:noFill/>
                    </a:lnB>
                    <a:solidFill>
                      <a:srgbClr val="AFD496"/>
                    </a:solidFill>
                  </a:tcPr>
                </a:tc>
                <a:tc>
                  <a:txBody>
                    <a:bodyPr/>
                    <a:lstStyle/>
                    <a:p>
                      <a:pPr algn="r" fontAlgn="b"/>
                      <a:r>
                        <a:rPr lang="en-IN" sz="1000" b="1" i="0" u="none" strike="noStrike" dirty="0">
                          <a:solidFill>
                            <a:srgbClr val="0D0D0D"/>
                          </a:solidFill>
                          <a:effectLst/>
                          <a:latin typeface="Calibri" panose="020F0502020204030204" pitchFamily="34" charset="0"/>
                        </a:rPr>
                        <a:t>0.306930967</a:t>
                      </a:r>
                    </a:p>
                  </a:txBody>
                  <a:tcPr marL="3716" marR="3716" marT="3716" marB="0" anchor="b">
                    <a:lnL>
                      <a:noFill/>
                    </a:lnL>
                    <a:lnR>
                      <a:noFill/>
                    </a:lnR>
                    <a:lnT>
                      <a:noFill/>
                    </a:lnT>
                    <a:lnB>
                      <a:noFill/>
                    </a:lnB>
                    <a:solidFill>
                      <a:srgbClr val="95BE79"/>
                    </a:solidFill>
                  </a:tcPr>
                </a:tc>
                <a:tc>
                  <a:txBody>
                    <a:bodyPr/>
                    <a:lstStyle/>
                    <a:p>
                      <a:pPr algn="r" fontAlgn="b"/>
                      <a:r>
                        <a:rPr lang="en-IN" sz="1000" b="1" i="0" u="none" strike="noStrike" dirty="0">
                          <a:solidFill>
                            <a:srgbClr val="0D0D0D"/>
                          </a:solidFill>
                          <a:effectLst/>
                          <a:latin typeface="Calibri" panose="020F0502020204030204" pitchFamily="34" charset="0"/>
                        </a:rPr>
                        <a:t>0.982435257</a:t>
                      </a:r>
                    </a:p>
                  </a:txBody>
                  <a:tcPr marL="3716" marR="3716" marT="3716" marB="0" anchor="b">
                    <a:lnL>
                      <a:noFill/>
                    </a:lnL>
                    <a:lnR>
                      <a:noFill/>
                    </a:lnR>
                    <a:lnT>
                      <a:noFill/>
                    </a:lnT>
                    <a:lnB>
                      <a:noFill/>
                    </a:lnB>
                    <a:solidFill>
                      <a:srgbClr val="568437"/>
                    </a:solidFill>
                  </a:tcPr>
                </a:tc>
                <a:tc>
                  <a:txBody>
                    <a:bodyPr/>
                    <a:lstStyle/>
                    <a:p>
                      <a:pPr algn="r" fontAlgn="b"/>
                      <a:r>
                        <a:rPr lang="en-IN" sz="1000" b="1" i="0" u="none" strike="noStrike" dirty="0">
                          <a:solidFill>
                            <a:srgbClr val="0D0D0D"/>
                          </a:solidFill>
                          <a:effectLst/>
                          <a:latin typeface="Calibri" panose="020F0502020204030204" pitchFamily="34" charset="0"/>
                        </a:rPr>
                        <a:t>0.749800638</a:t>
                      </a:r>
                    </a:p>
                  </a:txBody>
                  <a:tcPr marL="3716" marR="3716" marT="3716" marB="0" anchor="b">
                    <a:lnL>
                      <a:noFill/>
                    </a:lnL>
                    <a:lnR>
                      <a:noFill/>
                    </a:lnR>
                    <a:lnT>
                      <a:noFill/>
                    </a:lnT>
                    <a:lnB>
                      <a:noFill/>
                    </a:lnB>
                    <a:solidFill>
                      <a:srgbClr val="6C984E"/>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48235"/>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2439612525"/>
                  </a:ext>
                </a:extLst>
              </a:tr>
              <a:tr h="470897">
                <a:tc>
                  <a:txBody>
                    <a:bodyPr/>
                    <a:lstStyle/>
                    <a:p>
                      <a:pPr algn="l" fontAlgn="b"/>
                      <a:r>
                        <a:rPr lang="en-IN" sz="1000" b="1" i="0" u="none" strike="noStrike" dirty="0">
                          <a:solidFill>
                            <a:srgbClr val="000000"/>
                          </a:solidFill>
                          <a:effectLst/>
                          <a:latin typeface="Calibri" panose="020F0502020204030204" pitchFamily="34" charset="0"/>
                        </a:rPr>
                        <a:t>DAYS_BIRTH(Years)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-0.2496732</a:t>
                      </a:r>
                    </a:p>
                  </a:txBody>
                  <a:tcPr marL="3716" marR="3716" marT="3716" marB="0" anchor="b">
                    <a:lnL>
                      <a:noFill/>
                    </a:lnL>
                    <a:lnR>
                      <a:noFill/>
                    </a:lnR>
                    <a:lnT>
                      <a:noFill/>
                    </a:lnT>
                    <a:lnB>
                      <a:noFill/>
                    </a:lnB>
                    <a:solidFill>
                      <a:srgbClr val="E2EFDA"/>
                    </a:solidFill>
                  </a:tcPr>
                </a:tc>
                <a:tc>
                  <a:txBody>
                    <a:bodyPr/>
                    <a:lstStyle/>
                    <a:p>
                      <a:pPr algn="r" fontAlgn="b"/>
                      <a:r>
                        <a:rPr lang="en-IN" sz="1000" b="1" i="0" u="none" strike="noStrike" dirty="0">
                          <a:solidFill>
                            <a:srgbClr val="0D0D0D"/>
                          </a:solidFill>
                          <a:effectLst/>
                          <a:latin typeface="Calibri" panose="020F0502020204030204" pitchFamily="34" charset="0"/>
                        </a:rPr>
                        <a:t>-0.199141397</a:t>
                      </a:r>
                    </a:p>
                  </a:txBody>
                  <a:tcPr marL="3716" marR="3716" marT="3716" marB="0" anchor="b">
                    <a:lnL>
                      <a:noFill/>
                    </a:lnL>
                    <a:lnR>
                      <a:noFill/>
                    </a:lnR>
                    <a:lnT>
                      <a:noFill/>
                    </a:lnT>
                    <a:lnB>
                      <a:noFill/>
                    </a:lnB>
                    <a:solidFill>
                      <a:srgbClr val="DAEBCF"/>
                    </a:solidFill>
                  </a:tcPr>
                </a:tc>
                <a:tc>
                  <a:txBody>
                    <a:bodyPr/>
                    <a:lstStyle/>
                    <a:p>
                      <a:pPr algn="r" fontAlgn="b"/>
                      <a:r>
                        <a:rPr lang="en-IN" sz="1000" b="1" i="0" u="none" strike="noStrike" dirty="0">
                          <a:solidFill>
                            <a:srgbClr val="0D0D0D"/>
                          </a:solidFill>
                          <a:effectLst/>
                          <a:latin typeface="Calibri" panose="020F0502020204030204" pitchFamily="34" charset="0"/>
                        </a:rPr>
                        <a:t>-0.009717072</a:t>
                      </a:r>
                    </a:p>
                  </a:txBody>
                  <a:tcPr marL="3716" marR="3716" marT="3716" marB="0" anchor="b">
                    <a:lnL>
                      <a:noFill/>
                    </a:lnL>
                    <a:lnR>
                      <a:noFill/>
                    </a:lnR>
                    <a:lnT>
                      <a:noFill/>
                    </a:lnT>
                    <a:lnB>
                      <a:noFill/>
                    </a:lnB>
                    <a:solidFill>
                      <a:srgbClr val="BADAA5"/>
                    </a:solidFill>
                  </a:tcPr>
                </a:tc>
                <a:tc>
                  <a:txBody>
                    <a:bodyPr/>
                    <a:lstStyle/>
                    <a:p>
                      <a:pPr algn="r" fontAlgn="b"/>
                      <a:r>
                        <a:rPr lang="en-IN" sz="1000" b="1" i="0" u="none" strike="noStrike" dirty="0">
                          <a:solidFill>
                            <a:srgbClr val="0D0D0D"/>
                          </a:solidFill>
                          <a:effectLst/>
                          <a:latin typeface="Calibri" panose="020F0502020204030204" pitchFamily="34" charset="0"/>
                        </a:rPr>
                        <a:t>0.142506035</a:t>
                      </a:r>
                    </a:p>
                  </a:txBody>
                  <a:tcPr marL="3716" marR="3716" marT="3716" marB="0" anchor="b">
                    <a:lnL>
                      <a:noFill/>
                    </a:lnL>
                    <a:lnR>
                      <a:noFill/>
                    </a:lnR>
                    <a:lnT>
                      <a:noFill/>
                    </a:lnT>
                    <a:lnB>
                      <a:noFill/>
                    </a:lnB>
                    <a:solidFill>
                      <a:srgbClr val="A5CC89"/>
                    </a:solidFill>
                  </a:tcPr>
                </a:tc>
                <a:tc>
                  <a:txBody>
                    <a:bodyPr/>
                    <a:lstStyle/>
                    <a:p>
                      <a:pPr algn="r" fontAlgn="b"/>
                      <a:r>
                        <a:rPr lang="en-IN" sz="1000" b="1" i="0" u="none" strike="noStrike" dirty="0">
                          <a:solidFill>
                            <a:srgbClr val="0D0D0D"/>
                          </a:solidFill>
                          <a:effectLst/>
                          <a:latin typeface="Calibri" panose="020F0502020204030204" pitchFamily="34" charset="0"/>
                        </a:rPr>
                        <a:t>0.008751713</a:t>
                      </a:r>
                    </a:p>
                  </a:txBody>
                  <a:tcPr marL="3716" marR="3716" marT="3716" marB="0" anchor="b">
                    <a:lnL>
                      <a:noFill/>
                    </a:lnL>
                    <a:lnR>
                      <a:noFill/>
                    </a:lnR>
                    <a:lnT>
                      <a:noFill/>
                    </a:lnT>
                    <a:lnB>
                      <a:noFill/>
                    </a:lnB>
                    <a:solidFill>
                      <a:srgbClr val="B7D8A1"/>
                    </a:solidFill>
                  </a:tcPr>
                </a:tc>
                <a:tc>
                  <a:txBody>
                    <a:bodyPr/>
                    <a:lstStyle/>
                    <a:p>
                      <a:pPr algn="r" fontAlgn="b"/>
                      <a:r>
                        <a:rPr lang="en-IN" sz="1000" b="1" i="0" u="none" strike="noStrike" dirty="0">
                          <a:solidFill>
                            <a:srgbClr val="0D0D0D"/>
                          </a:solidFill>
                          <a:effectLst/>
                          <a:latin typeface="Calibri" panose="020F0502020204030204" pitchFamily="34" charset="0"/>
                        </a:rPr>
                        <a:t>0.141059752</a:t>
                      </a:r>
                    </a:p>
                  </a:txBody>
                  <a:tcPr marL="3716" marR="3716" marT="3716" marB="0" anchor="b">
                    <a:lnL>
                      <a:noFill/>
                    </a:lnL>
                    <a:lnR>
                      <a:noFill/>
                    </a:lnR>
                    <a:lnT>
                      <a:noFill/>
                    </a:lnT>
                    <a:lnB>
                      <a:noFill/>
                    </a:lnB>
                    <a:solidFill>
                      <a:srgbClr val="A5CC89"/>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953816515"/>
                  </a:ext>
                </a:extLst>
              </a:tr>
              <a:tr h="470897">
                <a:tc>
                  <a:txBody>
                    <a:bodyPr/>
                    <a:lstStyle/>
                    <a:p>
                      <a:pPr algn="l" fontAlgn="b"/>
                      <a:r>
                        <a:rPr lang="en-IN" sz="1000" b="1" i="0" u="none" strike="noStrike" dirty="0">
                          <a:solidFill>
                            <a:srgbClr val="000000"/>
                          </a:solidFill>
                          <a:effectLst/>
                          <a:latin typeface="Calibri" panose="020F0502020204030204" pitchFamily="34" charset="0"/>
                        </a:rPr>
                        <a:t>DAYS_EMPLOYED(Years)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0.005714579</a:t>
                      </a:r>
                    </a:p>
                  </a:txBody>
                  <a:tcPr marL="3716" marR="3716" marT="3716" marB="0" anchor="b">
                    <a:lnL>
                      <a:noFill/>
                    </a:lnL>
                    <a:lnR>
                      <a:noFill/>
                    </a:lnR>
                    <a:lnT>
                      <a:noFill/>
                    </a:lnT>
                    <a:lnB>
                      <a:noFill/>
                    </a:lnB>
                    <a:solidFill>
                      <a:srgbClr val="B8D8A1"/>
                    </a:solidFill>
                  </a:tcPr>
                </a:tc>
                <a:tc>
                  <a:txBody>
                    <a:bodyPr/>
                    <a:lstStyle/>
                    <a:p>
                      <a:pPr algn="r" fontAlgn="b"/>
                      <a:r>
                        <a:rPr lang="en-IN" sz="1000" b="1" i="0" u="none" strike="noStrike" dirty="0">
                          <a:solidFill>
                            <a:srgbClr val="0D0D0D"/>
                          </a:solidFill>
                          <a:effectLst/>
                          <a:latin typeface="Calibri" panose="020F0502020204030204" pitchFamily="34" charset="0"/>
                        </a:rPr>
                        <a:t>0.027748267</a:t>
                      </a:r>
                    </a:p>
                  </a:txBody>
                  <a:tcPr marL="3716" marR="3716" marT="3716" marB="0" anchor="b">
                    <a:lnL>
                      <a:noFill/>
                    </a:lnL>
                    <a:lnR>
                      <a:noFill/>
                    </a:lnR>
                    <a:lnT>
                      <a:noFill/>
                    </a:lnT>
                    <a:lnB>
                      <a:noFill/>
                    </a:lnB>
                    <a:solidFill>
                      <a:srgbClr val="B4D69C"/>
                    </a:solidFill>
                  </a:tcPr>
                </a:tc>
                <a:tc>
                  <a:txBody>
                    <a:bodyPr/>
                    <a:lstStyle/>
                    <a:p>
                      <a:pPr algn="r" fontAlgn="b"/>
                      <a:r>
                        <a:rPr lang="en-IN" sz="1000" b="1" i="0" u="none" strike="noStrike" dirty="0">
                          <a:solidFill>
                            <a:srgbClr val="0D0D0D"/>
                          </a:solidFill>
                          <a:effectLst/>
                          <a:latin typeface="Calibri" panose="020F0502020204030204" pitchFamily="34" charset="0"/>
                        </a:rPr>
                        <a:t>0.034169953</a:t>
                      </a:r>
                    </a:p>
                  </a:txBody>
                  <a:tcPr marL="3716" marR="3716" marT="3716" marB="0" anchor="b">
                    <a:lnL>
                      <a:noFill/>
                    </a:lnL>
                    <a:lnR>
                      <a:noFill/>
                    </a:lnR>
                    <a:lnT>
                      <a:noFill/>
                    </a:lnT>
                    <a:lnB>
                      <a:noFill/>
                    </a:lnB>
                    <a:solidFill>
                      <a:srgbClr val="B3D69B"/>
                    </a:solidFill>
                  </a:tcPr>
                </a:tc>
                <a:tc>
                  <a:txBody>
                    <a:bodyPr/>
                    <a:lstStyle/>
                    <a:p>
                      <a:pPr algn="r" fontAlgn="b"/>
                      <a:r>
                        <a:rPr lang="en-IN" sz="1000" b="1" i="0" u="none" strike="noStrike" dirty="0">
                          <a:solidFill>
                            <a:srgbClr val="0D0D0D"/>
                          </a:solidFill>
                          <a:effectLst/>
                          <a:latin typeface="Calibri" panose="020F0502020204030204" pitchFamily="34" charset="0"/>
                        </a:rPr>
                        <a:t>0.094473869</a:t>
                      </a:r>
                    </a:p>
                  </a:txBody>
                  <a:tcPr marL="3716" marR="3716" marT="3716" marB="0" anchor="b">
                    <a:lnL>
                      <a:noFill/>
                    </a:lnL>
                    <a:lnR>
                      <a:noFill/>
                    </a:lnR>
                    <a:lnT>
                      <a:noFill/>
                    </a:lnT>
                    <a:lnB>
                      <a:noFill/>
                    </a:lnB>
                    <a:solidFill>
                      <a:srgbClr val="A9D08E"/>
                    </a:solidFill>
                  </a:tcPr>
                </a:tc>
                <a:tc>
                  <a:txBody>
                    <a:bodyPr/>
                    <a:lstStyle/>
                    <a:p>
                      <a:pPr algn="r" fontAlgn="b"/>
                      <a:r>
                        <a:rPr lang="en-IN" sz="1000" b="1" i="0" u="none" strike="noStrike" dirty="0">
                          <a:solidFill>
                            <a:srgbClr val="0D0D0D"/>
                          </a:solidFill>
                          <a:effectLst/>
                          <a:latin typeface="Calibri" panose="020F0502020204030204" pitchFamily="34" charset="0"/>
                        </a:rPr>
                        <a:t>0.059658445</a:t>
                      </a:r>
                    </a:p>
                  </a:txBody>
                  <a:tcPr marL="3716" marR="3716" marT="3716" marB="0" anchor="b">
                    <a:lnL>
                      <a:noFill/>
                    </a:lnL>
                    <a:lnR>
                      <a:noFill/>
                    </a:lnR>
                    <a:lnT>
                      <a:noFill/>
                    </a:lnT>
                    <a:lnB>
                      <a:noFill/>
                    </a:lnB>
                    <a:solidFill>
                      <a:srgbClr val="AED395"/>
                    </a:solidFill>
                  </a:tcPr>
                </a:tc>
                <a:tc>
                  <a:txBody>
                    <a:bodyPr/>
                    <a:lstStyle/>
                    <a:p>
                      <a:pPr algn="r" fontAlgn="b"/>
                      <a:r>
                        <a:rPr lang="en-IN" sz="1000" b="1" i="0" u="none" strike="noStrike" dirty="0">
                          <a:solidFill>
                            <a:srgbClr val="0D0D0D"/>
                          </a:solidFill>
                          <a:effectLst/>
                          <a:latin typeface="Calibri" panose="020F0502020204030204" pitchFamily="34" charset="0"/>
                        </a:rPr>
                        <a:t>0.101350375</a:t>
                      </a:r>
                    </a:p>
                  </a:txBody>
                  <a:tcPr marL="3716" marR="3716" marT="3716" marB="0" anchor="b">
                    <a:lnL>
                      <a:noFill/>
                    </a:lnL>
                    <a:lnR>
                      <a:noFill/>
                    </a:lnR>
                    <a:lnT>
                      <a:noFill/>
                    </a:lnT>
                    <a:lnB>
                      <a:noFill/>
                    </a:lnB>
                    <a:solidFill>
                      <a:srgbClr val="A8CF8D"/>
                    </a:solidFill>
                  </a:tcPr>
                </a:tc>
                <a:tc>
                  <a:txBody>
                    <a:bodyPr/>
                    <a:lstStyle/>
                    <a:p>
                      <a:pPr algn="r" fontAlgn="b"/>
                      <a:r>
                        <a:rPr lang="en-IN" sz="1000" b="1" i="0" u="none" strike="noStrike" dirty="0">
                          <a:solidFill>
                            <a:srgbClr val="0D0D0D"/>
                          </a:solidFill>
                          <a:effectLst/>
                          <a:latin typeface="Calibri" panose="020F0502020204030204" pitchFamily="34" charset="0"/>
                        </a:rPr>
                        <a:t>0.171500976</a:t>
                      </a:r>
                    </a:p>
                  </a:txBody>
                  <a:tcPr marL="3716" marR="3716" marT="3716" marB="0" anchor="b">
                    <a:lnL>
                      <a:noFill/>
                    </a:lnL>
                    <a:lnR>
                      <a:noFill/>
                    </a:lnR>
                    <a:lnT>
                      <a:noFill/>
                    </a:lnT>
                    <a:lnB>
                      <a:noFill/>
                    </a:lnB>
                    <a:solidFill>
                      <a:srgbClr val="A2C986"/>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1644002597"/>
                  </a:ext>
                </a:extLst>
              </a:tr>
              <a:tr h="470897">
                <a:tc>
                  <a:txBody>
                    <a:bodyPr/>
                    <a:lstStyle/>
                    <a:p>
                      <a:pPr algn="l" fontAlgn="b"/>
                      <a:r>
                        <a:rPr lang="en-IN" sz="1000" b="1" i="0" u="none" strike="noStrike" dirty="0">
                          <a:solidFill>
                            <a:srgbClr val="000000"/>
                          </a:solidFill>
                          <a:effectLst/>
                          <a:latin typeface="Calibri" panose="020F0502020204030204" pitchFamily="34" charset="0"/>
                        </a:rPr>
                        <a:t>DAYS_REGISTRATION(Years)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-0.152113117</a:t>
                      </a:r>
                    </a:p>
                  </a:txBody>
                  <a:tcPr marL="3716" marR="3716" marT="3716" marB="0" anchor="b">
                    <a:lnL>
                      <a:noFill/>
                    </a:lnL>
                    <a:lnR>
                      <a:noFill/>
                    </a:lnR>
                    <a:lnT>
                      <a:noFill/>
                    </a:lnT>
                    <a:lnB>
                      <a:noFill/>
                    </a:lnB>
                    <a:solidFill>
                      <a:srgbClr val="D2E7C5"/>
                    </a:solidFill>
                  </a:tcPr>
                </a:tc>
                <a:tc>
                  <a:txBody>
                    <a:bodyPr/>
                    <a:lstStyle/>
                    <a:p>
                      <a:pPr algn="r" fontAlgn="b"/>
                      <a:r>
                        <a:rPr lang="en-IN" sz="1000" b="1" i="0" u="none" strike="noStrike" dirty="0">
                          <a:solidFill>
                            <a:srgbClr val="0D0D0D"/>
                          </a:solidFill>
                          <a:effectLst/>
                          <a:latin typeface="Calibri" panose="020F0502020204030204" pitchFamily="34" charset="0"/>
                        </a:rPr>
                        <a:t>-0.151786548</a:t>
                      </a:r>
                    </a:p>
                  </a:txBody>
                  <a:tcPr marL="3716" marR="3716" marT="3716" marB="0" anchor="b">
                    <a:lnL>
                      <a:noFill/>
                    </a:lnL>
                    <a:lnR>
                      <a:noFill/>
                    </a:lnR>
                    <a:lnT>
                      <a:noFill/>
                    </a:lnT>
                    <a:lnB>
                      <a:noFill/>
                    </a:lnB>
                    <a:solidFill>
                      <a:srgbClr val="D2E7C5"/>
                    </a:solidFill>
                  </a:tcPr>
                </a:tc>
                <a:tc>
                  <a:txBody>
                    <a:bodyPr/>
                    <a:lstStyle/>
                    <a:p>
                      <a:pPr algn="r" fontAlgn="b"/>
                      <a:r>
                        <a:rPr lang="en-IN" sz="1000" b="1" i="0" u="none" strike="noStrike" dirty="0">
                          <a:solidFill>
                            <a:srgbClr val="0D0D0D"/>
                          </a:solidFill>
                          <a:effectLst/>
                          <a:latin typeface="Calibri" panose="020F0502020204030204" pitchFamily="34" charset="0"/>
                        </a:rPr>
                        <a:t>-0.029788918</a:t>
                      </a:r>
                    </a:p>
                  </a:txBody>
                  <a:tcPr marL="3716" marR="3716" marT="3716" marB="0" anchor="b">
                    <a:lnL>
                      <a:noFill/>
                    </a:lnL>
                    <a:lnR>
                      <a:noFill/>
                    </a:lnR>
                    <a:lnT>
                      <a:noFill/>
                    </a:lnT>
                    <a:lnB>
                      <a:noFill/>
                    </a:lnB>
                    <a:solidFill>
                      <a:srgbClr val="BEDBA9"/>
                    </a:solidFill>
                  </a:tcPr>
                </a:tc>
                <a:tc>
                  <a:txBody>
                    <a:bodyPr/>
                    <a:lstStyle/>
                    <a:p>
                      <a:pPr algn="r" fontAlgn="b"/>
                      <a:r>
                        <a:rPr lang="en-IN" sz="1000" b="1" i="0" u="none" strike="noStrike" dirty="0">
                          <a:solidFill>
                            <a:srgbClr val="0D0D0D"/>
                          </a:solidFill>
                          <a:effectLst/>
                          <a:latin typeface="Calibri" panose="020F0502020204030204" pitchFamily="34" charset="0"/>
                        </a:rPr>
                        <a:t>0.042844404</a:t>
                      </a:r>
                    </a:p>
                  </a:txBody>
                  <a:tcPr marL="3716" marR="3716" marT="3716" marB="0" anchor="b">
                    <a:lnL>
                      <a:noFill/>
                    </a:lnL>
                    <a:lnR>
                      <a:noFill/>
                    </a:lnR>
                    <a:lnT>
                      <a:noFill/>
                    </a:lnT>
                    <a:lnB>
                      <a:noFill/>
                    </a:lnB>
                    <a:solidFill>
                      <a:srgbClr val="B1D599"/>
                    </a:solidFill>
                  </a:tcPr>
                </a:tc>
                <a:tc>
                  <a:txBody>
                    <a:bodyPr/>
                    <a:lstStyle/>
                    <a:p>
                      <a:pPr algn="r" fontAlgn="b"/>
                      <a:r>
                        <a:rPr lang="en-IN" sz="1000" b="1" i="0" u="none" strike="noStrike" dirty="0">
                          <a:solidFill>
                            <a:srgbClr val="0D0D0D"/>
                          </a:solidFill>
                          <a:effectLst/>
                          <a:latin typeface="Calibri" panose="020F0502020204030204" pitchFamily="34" charset="0"/>
                        </a:rPr>
                        <a:t>-0.021581654</a:t>
                      </a:r>
                    </a:p>
                  </a:txBody>
                  <a:tcPr marL="3716" marR="3716" marT="3716" marB="0" anchor="b">
                    <a:lnL>
                      <a:noFill/>
                    </a:lnL>
                    <a:lnR>
                      <a:noFill/>
                    </a:lnR>
                    <a:lnT>
                      <a:noFill/>
                    </a:lnT>
                    <a:lnB>
                      <a:noFill/>
                    </a:lnB>
                    <a:solidFill>
                      <a:srgbClr val="BCDBA7"/>
                    </a:solidFill>
                  </a:tcPr>
                </a:tc>
                <a:tc>
                  <a:txBody>
                    <a:bodyPr/>
                    <a:lstStyle/>
                    <a:p>
                      <a:pPr algn="r" fontAlgn="b"/>
                      <a:r>
                        <a:rPr lang="en-IN" sz="1000" b="1" i="0" u="none" strike="noStrike" dirty="0">
                          <a:solidFill>
                            <a:srgbClr val="0D0D0D"/>
                          </a:solidFill>
                          <a:effectLst/>
                          <a:latin typeface="Calibri" panose="020F0502020204030204" pitchFamily="34" charset="0"/>
                        </a:rPr>
                        <a:t>0.043049013</a:t>
                      </a:r>
                    </a:p>
                  </a:txBody>
                  <a:tcPr marL="3716" marR="3716" marT="3716" marB="0" anchor="b">
                    <a:lnL>
                      <a:noFill/>
                    </a:lnL>
                    <a:lnR>
                      <a:noFill/>
                    </a:lnR>
                    <a:lnT>
                      <a:noFill/>
                    </a:lnT>
                    <a:lnB>
                      <a:noFill/>
                    </a:lnB>
                    <a:solidFill>
                      <a:srgbClr val="B1D599"/>
                    </a:solidFill>
                  </a:tcPr>
                </a:tc>
                <a:tc>
                  <a:txBody>
                    <a:bodyPr/>
                    <a:lstStyle/>
                    <a:p>
                      <a:pPr algn="r" fontAlgn="b"/>
                      <a:r>
                        <a:rPr lang="en-IN" sz="1000" b="1" i="0" u="none" strike="noStrike" dirty="0">
                          <a:solidFill>
                            <a:srgbClr val="0D0D0D"/>
                          </a:solidFill>
                          <a:effectLst/>
                          <a:latin typeface="Calibri" panose="020F0502020204030204" pitchFamily="34" charset="0"/>
                        </a:rPr>
                        <a:t>0.288437837</a:t>
                      </a:r>
                    </a:p>
                  </a:txBody>
                  <a:tcPr marL="3716" marR="3716" marT="3716" marB="0" anchor="b">
                    <a:lnL>
                      <a:noFill/>
                    </a:lnL>
                    <a:lnR>
                      <a:noFill/>
                    </a:lnR>
                    <a:lnT>
                      <a:noFill/>
                    </a:lnT>
                    <a:lnB>
                      <a:noFill/>
                    </a:lnB>
                    <a:solidFill>
                      <a:srgbClr val="97BF7B"/>
                    </a:solidFill>
                  </a:tcPr>
                </a:tc>
                <a:tc>
                  <a:txBody>
                    <a:bodyPr/>
                    <a:lstStyle/>
                    <a:p>
                      <a:pPr algn="r" fontAlgn="b"/>
                      <a:r>
                        <a:rPr lang="en-IN" sz="1000" b="1" i="0" u="none" strike="noStrike" dirty="0">
                          <a:solidFill>
                            <a:srgbClr val="0D0D0D"/>
                          </a:solidFill>
                          <a:effectLst/>
                          <a:latin typeface="Calibri" panose="020F0502020204030204" pitchFamily="34" charset="0"/>
                        </a:rPr>
                        <a:t>0.109100026</a:t>
                      </a:r>
                    </a:p>
                  </a:txBody>
                  <a:tcPr marL="3716" marR="3716" marT="3716" marB="0" anchor="b">
                    <a:lnL>
                      <a:noFill/>
                    </a:lnL>
                    <a:lnR>
                      <a:noFill/>
                    </a:lnR>
                    <a:lnT>
                      <a:noFill/>
                    </a:lnT>
                    <a:lnB>
                      <a:noFill/>
                    </a:lnB>
                    <a:solidFill>
                      <a:srgbClr val="A8CF8D"/>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3402369436"/>
                  </a:ext>
                </a:extLst>
              </a:tr>
              <a:tr h="470897">
                <a:tc>
                  <a:txBody>
                    <a:bodyPr/>
                    <a:lstStyle/>
                    <a:p>
                      <a:pPr algn="l" fontAlgn="b"/>
                      <a:r>
                        <a:rPr lang="en-IN" sz="1000" b="1" i="0" u="none" strike="noStrike" dirty="0">
                          <a:solidFill>
                            <a:srgbClr val="000000"/>
                          </a:solidFill>
                          <a:effectLst/>
                          <a:latin typeface="Calibri" panose="020F0502020204030204" pitchFamily="34" charset="0"/>
                        </a:rPr>
                        <a:t>DAYS_ID_PUBLISH(Years)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0.042360717</a:t>
                      </a:r>
                    </a:p>
                  </a:txBody>
                  <a:tcPr marL="3716" marR="3716" marT="3716" marB="0" anchor="b">
                    <a:lnL>
                      <a:noFill/>
                    </a:lnL>
                    <a:lnR>
                      <a:noFill/>
                    </a:lnR>
                    <a:lnT>
                      <a:noFill/>
                    </a:lnT>
                    <a:lnB>
                      <a:noFill/>
                    </a:lnB>
                    <a:solidFill>
                      <a:srgbClr val="B1D599"/>
                    </a:solidFill>
                  </a:tcPr>
                </a:tc>
                <a:tc>
                  <a:txBody>
                    <a:bodyPr/>
                    <a:lstStyle/>
                    <a:p>
                      <a:pPr algn="r" fontAlgn="b"/>
                      <a:r>
                        <a:rPr lang="en-IN" sz="1000" b="1" i="0" u="none" strike="noStrike" dirty="0">
                          <a:solidFill>
                            <a:srgbClr val="0D0D0D"/>
                          </a:solidFill>
                          <a:effectLst/>
                          <a:latin typeface="Calibri" panose="020F0502020204030204" pitchFamily="34" charset="0"/>
                        </a:rPr>
                        <a:t>0.044037815</a:t>
                      </a:r>
                    </a:p>
                  </a:txBody>
                  <a:tcPr marL="3716" marR="3716" marT="3716" marB="0" anchor="b">
                    <a:lnL>
                      <a:noFill/>
                    </a:lnL>
                    <a:lnR>
                      <a:noFill/>
                    </a:lnR>
                    <a:lnT>
                      <a:noFill/>
                    </a:lnT>
                    <a:lnB>
                      <a:noFill/>
                    </a:lnB>
                    <a:solidFill>
                      <a:srgbClr val="B1D599"/>
                    </a:solidFill>
                  </a:tcPr>
                </a:tc>
                <a:tc>
                  <a:txBody>
                    <a:bodyPr/>
                    <a:lstStyle/>
                    <a:p>
                      <a:pPr algn="r" fontAlgn="b"/>
                      <a:r>
                        <a:rPr lang="en-IN" sz="1000" b="1" i="0" u="none" strike="noStrike" dirty="0">
                          <a:solidFill>
                            <a:srgbClr val="0D0D0D"/>
                          </a:solidFill>
                          <a:effectLst/>
                          <a:latin typeface="Calibri" panose="020F0502020204030204" pitchFamily="34" charset="0"/>
                        </a:rPr>
                        <a:t>-0.000584552</a:t>
                      </a:r>
                    </a:p>
                  </a:txBody>
                  <a:tcPr marL="3716" marR="3716" marT="3716" marB="0" anchor="b">
                    <a:lnL>
                      <a:noFill/>
                    </a:lnL>
                    <a:lnR>
                      <a:noFill/>
                    </a:lnR>
                    <a:lnT>
                      <a:noFill/>
                    </a:lnT>
                    <a:lnB>
                      <a:noFill/>
                    </a:lnB>
                    <a:solidFill>
                      <a:srgbClr val="B9D9A3"/>
                    </a:solidFill>
                  </a:tcPr>
                </a:tc>
                <a:tc>
                  <a:txBody>
                    <a:bodyPr/>
                    <a:lstStyle/>
                    <a:p>
                      <a:pPr algn="r" fontAlgn="b"/>
                      <a:r>
                        <a:rPr lang="en-IN" sz="1000" b="1" i="0" u="none" strike="noStrike" dirty="0">
                          <a:solidFill>
                            <a:srgbClr val="0D0D0D"/>
                          </a:solidFill>
                          <a:effectLst/>
                          <a:latin typeface="Calibri" panose="020F0502020204030204" pitchFamily="34" charset="0"/>
                        </a:rPr>
                        <a:t>0.043771901</a:t>
                      </a:r>
                    </a:p>
                  </a:txBody>
                  <a:tcPr marL="3716" marR="3716" marT="3716" marB="0" anchor="b">
                    <a:lnL>
                      <a:noFill/>
                    </a:lnL>
                    <a:lnR>
                      <a:noFill/>
                    </a:lnR>
                    <a:lnT>
                      <a:noFill/>
                    </a:lnT>
                    <a:lnB>
                      <a:noFill/>
                    </a:lnB>
                    <a:solidFill>
                      <a:srgbClr val="B1D599"/>
                    </a:solidFill>
                  </a:tcPr>
                </a:tc>
                <a:tc>
                  <a:txBody>
                    <a:bodyPr/>
                    <a:lstStyle/>
                    <a:p>
                      <a:pPr algn="r" fontAlgn="b"/>
                      <a:r>
                        <a:rPr lang="en-IN" sz="1000" b="1" i="0" u="none" strike="noStrike" dirty="0">
                          <a:solidFill>
                            <a:srgbClr val="0D0D0D"/>
                          </a:solidFill>
                          <a:effectLst/>
                          <a:latin typeface="Calibri" panose="020F0502020204030204" pitchFamily="34" charset="0"/>
                        </a:rPr>
                        <a:t>0.02132109</a:t>
                      </a:r>
                    </a:p>
                  </a:txBody>
                  <a:tcPr marL="3716" marR="3716" marT="3716" marB="0" anchor="b">
                    <a:lnL>
                      <a:noFill/>
                    </a:lnL>
                    <a:lnR>
                      <a:noFill/>
                    </a:lnR>
                    <a:lnT>
                      <a:noFill/>
                    </a:lnT>
                    <a:lnB>
                      <a:noFill/>
                    </a:lnB>
                    <a:solidFill>
                      <a:srgbClr val="B5D79E"/>
                    </a:solidFill>
                  </a:tcPr>
                </a:tc>
                <a:tc>
                  <a:txBody>
                    <a:bodyPr/>
                    <a:lstStyle/>
                    <a:p>
                      <a:pPr algn="r" fontAlgn="b"/>
                      <a:r>
                        <a:rPr lang="en-IN" sz="1000" b="1" i="0" u="none" strike="noStrike" dirty="0">
                          <a:solidFill>
                            <a:srgbClr val="0D0D0D"/>
                          </a:solidFill>
                          <a:effectLst/>
                          <a:latin typeface="Calibri" panose="020F0502020204030204" pitchFamily="34" charset="0"/>
                        </a:rPr>
                        <a:t>0.049406808</a:t>
                      </a:r>
                    </a:p>
                  </a:txBody>
                  <a:tcPr marL="3716" marR="3716" marT="3716" marB="0" anchor="b">
                    <a:lnL>
                      <a:noFill/>
                    </a:lnL>
                    <a:lnR>
                      <a:noFill/>
                    </a:lnR>
                    <a:lnT>
                      <a:noFill/>
                    </a:lnT>
                    <a:lnB>
                      <a:noFill/>
                    </a:lnB>
                    <a:solidFill>
                      <a:srgbClr val="B0D497"/>
                    </a:solidFill>
                  </a:tcPr>
                </a:tc>
                <a:tc>
                  <a:txBody>
                    <a:bodyPr/>
                    <a:lstStyle/>
                    <a:p>
                      <a:pPr algn="r" fontAlgn="b"/>
                      <a:r>
                        <a:rPr lang="en-IN" sz="1000" b="1" i="0" u="none" strike="noStrike" dirty="0">
                          <a:solidFill>
                            <a:srgbClr val="0D0D0D"/>
                          </a:solidFill>
                          <a:effectLst/>
                          <a:latin typeface="Calibri" panose="020F0502020204030204" pitchFamily="34" charset="0"/>
                        </a:rPr>
                        <a:t>0.247896571</a:t>
                      </a:r>
                    </a:p>
                  </a:txBody>
                  <a:tcPr marL="3716" marR="3716" marT="3716" marB="0" anchor="b">
                    <a:lnL>
                      <a:noFill/>
                    </a:lnL>
                    <a:lnR>
                      <a:noFill/>
                    </a:lnR>
                    <a:lnT>
                      <a:noFill/>
                    </a:lnT>
                    <a:lnB>
                      <a:noFill/>
                    </a:lnB>
                    <a:solidFill>
                      <a:srgbClr val="9BC37F"/>
                    </a:solidFill>
                  </a:tcPr>
                </a:tc>
                <a:tc>
                  <a:txBody>
                    <a:bodyPr/>
                    <a:lstStyle/>
                    <a:p>
                      <a:pPr algn="r" fontAlgn="b"/>
                      <a:r>
                        <a:rPr lang="en-IN" sz="1000" b="1" i="0" u="none" strike="noStrike" dirty="0">
                          <a:solidFill>
                            <a:srgbClr val="0D0D0D"/>
                          </a:solidFill>
                          <a:effectLst/>
                          <a:latin typeface="Calibri" panose="020F0502020204030204" pitchFamily="34" charset="0"/>
                        </a:rPr>
                        <a:t>0.065121011</a:t>
                      </a:r>
                    </a:p>
                  </a:txBody>
                  <a:tcPr marL="3716" marR="3716" marT="3716" marB="0" anchor="b">
                    <a:lnL>
                      <a:noFill/>
                    </a:lnL>
                    <a:lnR>
                      <a:noFill/>
                    </a:lnR>
                    <a:lnT>
                      <a:noFill/>
                    </a:lnT>
                    <a:lnB>
                      <a:noFill/>
                    </a:lnB>
                    <a:solidFill>
                      <a:srgbClr val="AED394"/>
                    </a:solidFill>
                  </a:tcPr>
                </a:tc>
                <a:tc>
                  <a:txBody>
                    <a:bodyPr/>
                    <a:lstStyle/>
                    <a:p>
                      <a:pPr algn="r" fontAlgn="b"/>
                      <a:r>
                        <a:rPr lang="en-IN" sz="1000" b="1" i="0" u="none" strike="noStrike" dirty="0">
                          <a:solidFill>
                            <a:srgbClr val="0D0D0D"/>
                          </a:solidFill>
                          <a:effectLst/>
                          <a:latin typeface="Calibri" panose="020F0502020204030204" pitchFamily="34" charset="0"/>
                        </a:rPr>
                        <a:t>0.09029149</a:t>
                      </a:r>
                    </a:p>
                  </a:txBody>
                  <a:tcPr marL="3716" marR="3716" marT="3716" marB="0" anchor="b">
                    <a:lnL>
                      <a:noFill/>
                    </a:lnL>
                    <a:lnR>
                      <a:noFill/>
                    </a:lnR>
                    <a:lnT>
                      <a:noFill/>
                    </a:lnT>
                    <a:lnB>
                      <a:noFill/>
                    </a:lnB>
                    <a:solidFill>
                      <a:srgbClr val="A9D08E"/>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58336"/>
                    </a:solidFill>
                  </a:tcPr>
                </a:tc>
                <a:tc>
                  <a:txBody>
                    <a:bodyPr/>
                    <a:lstStyle/>
                    <a:p>
                      <a:pPr algn="l" fontAlgn="b"/>
                      <a:endParaRPr lang="en-IN" sz="1000" b="1" i="0" u="none" strike="noStrike" dirty="0">
                        <a:solidFill>
                          <a:srgbClr val="0D0D0D"/>
                        </a:solidFill>
                        <a:effectLst/>
                        <a:latin typeface="Calibri" panose="020F0502020204030204" pitchFamily="34" charset="0"/>
                      </a:endParaRPr>
                    </a:p>
                  </a:txBody>
                  <a:tcPr marL="3716" marR="3716" marT="3716" marB="0" anchor="b">
                    <a:lnL>
                      <a:noFill/>
                    </a:lnL>
                    <a:lnR>
                      <a:noFill/>
                    </a:lnR>
                    <a:lnT>
                      <a:noFill/>
                    </a:lnT>
                    <a:lnB>
                      <a:noFill/>
                    </a:lnB>
                  </a:tcPr>
                </a:tc>
                <a:extLst>
                  <a:ext uri="{0D108BD9-81ED-4DB2-BD59-A6C34878D82A}">
                    <a16:rowId xmlns:a16="http://schemas.microsoft.com/office/drawing/2014/main" val="1142347507"/>
                  </a:ext>
                </a:extLst>
              </a:tr>
              <a:tr h="470897">
                <a:tc>
                  <a:txBody>
                    <a:bodyPr/>
                    <a:lstStyle/>
                    <a:p>
                      <a:pPr algn="l" fontAlgn="b"/>
                      <a:r>
                        <a:rPr lang="en-IN" sz="1000" b="1" i="0" u="none" strike="noStrike" dirty="0">
                          <a:solidFill>
                            <a:srgbClr val="000000"/>
                          </a:solidFill>
                          <a:effectLst/>
                          <a:latin typeface="Calibri" panose="020F0502020204030204" pitchFamily="34" charset="0"/>
                        </a:rPr>
                        <a:t>DAYS_LAST_PHONE_CHANGE(Years)</a:t>
                      </a:r>
                    </a:p>
                  </a:txBody>
                  <a:tcPr marL="3716" marR="3716" marT="3716" marB="0" anchor="b">
                    <a:lnL>
                      <a:noFill/>
                    </a:lnL>
                    <a:lnR>
                      <a:noFill/>
                    </a:lnR>
                    <a:lnT>
                      <a:noFill/>
                    </a:lnT>
                    <a:lnB>
                      <a:noFill/>
                    </a:lnB>
                    <a:solidFill>
                      <a:srgbClr val="D9D9D9"/>
                    </a:solidFill>
                  </a:tcPr>
                </a:tc>
                <a:tc>
                  <a:txBody>
                    <a:bodyPr/>
                    <a:lstStyle/>
                    <a:p>
                      <a:pPr algn="r" fontAlgn="b"/>
                      <a:r>
                        <a:rPr lang="en-IN" sz="1000" b="1" i="0" u="none" strike="noStrike" dirty="0">
                          <a:solidFill>
                            <a:srgbClr val="0D0D0D"/>
                          </a:solidFill>
                          <a:effectLst/>
                          <a:latin typeface="Calibri" panose="020F0502020204030204" pitchFamily="34" charset="0"/>
                        </a:rPr>
                        <a:t>-0.011339334</a:t>
                      </a:r>
                    </a:p>
                  </a:txBody>
                  <a:tcPr marL="3716" marR="3716" marT="3716" marB="0" anchor="b">
                    <a:lnL>
                      <a:noFill/>
                    </a:lnL>
                    <a:lnR>
                      <a:noFill/>
                    </a:lnR>
                    <a:lnT>
                      <a:noFill/>
                    </a:lnT>
                    <a:lnB>
                      <a:noFill/>
                    </a:lnB>
                    <a:solidFill>
                      <a:srgbClr val="BADAA5"/>
                    </a:solidFill>
                  </a:tcPr>
                </a:tc>
                <a:tc>
                  <a:txBody>
                    <a:bodyPr/>
                    <a:lstStyle/>
                    <a:p>
                      <a:pPr algn="r" fontAlgn="b"/>
                      <a:r>
                        <a:rPr lang="en-IN" sz="1000" b="1" i="0" u="none" strike="noStrike" dirty="0">
                          <a:solidFill>
                            <a:srgbClr val="0D0D0D"/>
                          </a:solidFill>
                          <a:effectLst/>
                          <a:latin typeface="Calibri" panose="020F0502020204030204" pitchFamily="34" charset="0"/>
                        </a:rPr>
                        <a:t>0.005731154</a:t>
                      </a:r>
                    </a:p>
                  </a:txBody>
                  <a:tcPr marL="3716" marR="3716" marT="3716" marB="0" anchor="b">
                    <a:lnL>
                      <a:noFill/>
                    </a:lnL>
                    <a:lnR>
                      <a:noFill/>
                    </a:lnR>
                    <a:lnT>
                      <a:noFill/>
                    </a:lnT>
                    <a:lnB>
                      <a:noFill/>
                    </a:lnB>
                    <a:solidFill>
                      <a:srgbClr val="B8D8A1"/>
                    </a:solidFill>
                  </a:tcPr>
                </a:tc>
                <a:tc>
                  <a:txBody>
                    <a:bodyPr/>
                    <a:lstStyle/>
                    <a:p>
                      <a:pPr algn="r" fontAlgn="b"/>
                      <a:r>
                        <a:rPr lang="en-IN" sz="1000" b="1" i="0" u="none" strike="noStrike" dirty="0">
                          <a:solidFill>
                            <a:srgbClr val="0D0D0D"/>
                          </a:solidFill>
                          <a:effectLst/>
                          <a:latin typeface="Calibri" panose="020F0502020204030204" pitchFamily="34" charset="0"/>
                        </a:rPr>
                        <a:t>0.08797092</a:t>
                      </a:r>
                    </a:p>
                  </a:txBody>
                  <a:tcPr marL="3716" marR="3716" marT="3716" marB="0" anchor="b">
                    <a:lnL>
                      <a:noFill/>
                    </a:lnL>
                    <a:lnR>
                      <a:noFill/>
                    </a:lnR>
                    <a:lnT>
                      <a:noFill/>
                    </a:lnT>
                    <a:lnB>
                      <a:noFill/>
                    </a:lnB>
                    <a:solidFill>
                      <a:srgbClr val="AAD18F"/>
                    </a:solidFill>
                  </a:tcPr>
                </a:tc>
                <a:tc>
                  <a:txBody>
                    <a:bodyPr/>
                    <a:lstStyle/>
                    <a:p>
                      <a:pPr algn="r" fontAlgn="b"/>
                      <a:r>
                        <a:rPr lang="en-IN" sz="1000" b="1" i="0" u="none" strike="noStrike" dirty="0">
                          <a:solidFill>
                            <a:srgbClr val="0D0D0D"/>
                          </a:solidFill>
                          <a:effectLst/>
                          <a:latin typeface="Calibri" panose="020F0502020204030204" pitchFamily="34" charset="0"/>
                        </a:rPr>
                        <a:t>0.124539343</a:t>
                      </a:r>
                    </a:p>
                  </a:txBody>
                  <a:tcPr marL="3716" marR="3716" marT="3716" marB="0" anchor="b">
                    <a:lnL>
                      <a:noFill/>
                    </a:lnL>
                    <a:lnR>
                      <a:noFill/>
                    </a:lnR>
                    <a:lnT>
                      <a:noFill/>
                    </a:lnT>
                    <a:lnB>
                      <a:noFill/>
                    </a:lnB>
                    <a:solidFill>
                      <a:srgbClr val="A6CD8B"/>
                    </a:solidFill>
                  </a:tcPr>
                </a:tc>
                <a:tc>
                  <a:txBody>
                    <a:bodyPr/>
                    <a:lstStyle/>
                    <a:p>
                      <a:pPr algn="r" fontAlgn="b"/>
                      <a:r>
                        <a:rPr lang="en-IN" sz="1000" b="1" i="0" u="none" strike="noStrike" dirty="0">
                          <a:solidFill>
                            <a:srgbClr val="0D0D0D"/>
                          </a:solidFill>
                          <a:effectLst/>
                          <a:latin typeface="Calibri" panose="020F0502020204030204" pitchFamily="34" charset="0"/>
                        </a:rPr>
                        <a:t>0.100470941</a:t>
                      </a:r>
                    </a:p>
                  </a:txBody>
                  <a:tcPr marL="3716" marR="3716" marT="3716" marB="0" anchor="b">
                    <a:lnL>
                      <a:noFill/>
                    </a:lnL>
                    <a:lnR>
                      <a:noFill/>
                    </a:lnR>
                    <a:lnT>
                      <a:noFill/>
                    </a:lnT>
                    <a:lnB>
                      <a:noFill/>
                    </a:lnB>
                    <a:solidFill>
                      <a:srgbClr val="A8D08D"/>
                    </a:solidFill>
                  </a:tcPr>
                </a:tc>
                <a:tc>
                  <a:txBody>
                    <a:bodyPr/>
                    <a:lstStyle/>
                    <a:p>
                      <a:pPr algn="r" fontAlgn="b"/>
                      <a:r>
                        <a:rPr lang="en-IN" sz="1000" b="1" i="0" u="none" strike="noStrike" dirty="0">
                          <a:solidFill>
                            <a:srgbClr val="0D0D0D"/>
                          </a:solidFill>
                          <a:effectLst/>
                          <a:latin typeface="Calibri" panose="020F0502020204030204" pitchFamily="34" charset="0"/>
                        </a:rPr>
                        <a:t>0.1290455</a:t>
                      </a:r>
                    </a:p>
                  </a:txBody>
                  <a:tcPr marL="3716" marR="3716" marT="3716" marB="0" anchor="b">
                    <a:lnL>
                      <a:noFill/>
                    </a:lnL>
                    <a:lnR>
                      <a:noFill/>
                    </a:lnR>
                    <a:lnT>
                      <a:noFill/>
                    </a:lnT>
                    <a:lnB>
                      <a:noFill/>
                    </a:lnB>
                    <a:solidFill>
                      <a:srgbClr val="A6CD8B"/>
                    </a:solidFill>
                  </a:tcPr>
                </a:tc>
                <a:tc>
                  <a:txBody>
                    <a:bodyPr/>
                    <a:lstStyle/>
                    <a:p>
                      <a:pPr algn="r" fontAlgn="b"/>
                      <a:r>
                        <a:rPr lang="en-IN" sz="1000" b="1" i="0" u="none" strike="noStrike" dirty="0">
                          <a:solidFill>
                            <a:srgbClr val="0D0D0D"/>
                          </a:solidFill>
                          <a:effectLst/>
                          <a:latin typeface="Calibri" panose="020F0502020204030204" pitchFamily="34" charset="0"/>
                        </a:rPr>
                        <a:t>0.124609491</a:t>
                      </a:r>
                    </a:p>
                  </a:txBody>
                  <a:tcPr marL="3716" marR="3716" marT="3716" marB="0" anchor="b">
                    <a:lnL>
                      <a:noFill/>
                    </a:lnL>
                    <a:lnR>
                      <a:noFill/>
                    </a:lnR>
                    <a:lnT>
                      <a:noFill/>
                    </a:lnT>
                    <a:lnB>
                      <a:noFill/>
                    </a:lnB>
                    <a:solidFill>
                      <a:srgbClr val="A6CD8B"/>
                    </a:solidFill>
                  </a:tcPr>
                </a:tc>
                <a:tc>
                  <a:txBody>
                    <a:bodyPr/>
                    <a:lstStyle/>
                    <a:p>
                      <a:pPr algn="r" fontAlgn="b"/>
                      <a:r>
                        <a:rPr lang="en-IN" sz="1000" b="1" i="0" u="none" strike="noStrike" dirty="0">
                          <a:solidFill>
                            <a:srgbClr val="0D0D0D"/>
                          </a:solidFill>
                          <a:effectLst/>
                          <a:latin typeface="Calibri" panose="020F0502020204030204" pitchFamily="34" charset="0"/>
                        </a:rPr>
                        <a:t>0.125534899</a:t>
                      </a:r>
                    </a:p>
                  </a:txBody>
                  <a:tcPr marL="3716" marR="3716" marT="3716" marB="0" anchor="b">
                    <a:lnL>
                      <a:noFill/>
                    </a:lnL>
                    <a:lnR>
                      <a:noFill/>
                    </a:lnR>
                    <a:lnT>
                      <a:noFill/>
                    </a:lnT>
                    <a:lnB>
                      <a:noFill/>
                    </a:lnB>
                    <a:solidFill>
                      <a:srgbClr val="A6CD8B"/>
                    </a:solidFill>
                  </a:tcPr>
                </a:tc>
                <a:tc>
                  <a:txBody>
                    <a:bodyPr/>
                    <a:lstStyle/>
                    <a:p>
                      <a:pPr algn="r" fontAlgn="b"/>
                      <a:r>
                        <a:rPr lang="en-IN" sz="1000" b="1" i="0" u="none" strike="noStrike" dirty="0">
                          <a:solidFill>
                            <a:srgbClr val="0D0D0D"/>
                          </a:solidFill>
                          <a:effectLst/>
                          <a:latin typeface="Calibri" panose="020F0502020204030204" pitchFamily="34" charset="0"/>
                        </a:rPr>
                        <a:t>0.078604652</a:t>
                      </a:r>
                    </a:p>
                  </a:txBody>
                  <a:tcPr marL="3716" marR="3716" marT="3716" marB="0" anchor="b">
                    <a:lnL>
                      <a:noFill/>
                    </a:lnL>
                    <a:lnR>
                      <a:noFill/>
                    </a:lnR>
                    <a:lnT>
                      <a:noFill/>
                    </a:lnT>
                    <a:lnB>
                      <a:noFill/>
                    </a:lnB>
                    <a:solidFill>
                      <a:srgbClr val="ABD191"/>
                    </a:solidFill>
                  </a:tcPr>
                </a:tc>
                <a:tc>
                  <a:txBody>
                    <a:bodyPr/>
                    <a:lstStyle/>
                    <a:p>
                      <a:pPr algn="r" fontAlgn="b"/>
                      <a:r>
                        <a:rPr lang="en-IN" sz="1000" b="1" i="0" u="none" strike="noStrike" dirty="0">
                          <a:solidFill>
                            <a:srgbClr val="0D0D0D"/>
                          </a:solidFill>
                          <a:effectLst/>
                          <a:latin typeface="Calibri" panose="020F0502020204030204" pitchFamily="34" charset="0"/>
                        </a:rPr>
                        <a:t>0.138087781</a:t>
                      </a:r>
                    </a:p>
                  </a:txBody>
                  <a:tcPr marL="3716" marR="3716" marT="3716" marB="0" anchor="b">
                    <a:lnL>
                      <a:noFill/>
                    </a:lnL>
                    <a:lnR>
                      <a:noFill/>
                    </a:lnR>
                    <a:lnT>
                      <a:noFill/>
                    </a:lnT>
                    <a:lnB>
                      <a:noFill/>
                    </a:lnB>
                    <a:solidFill>
                      <a:srgbClr val="A5CC8A"/>
                    </a:solidFill>
                  </a:tcPr>
                </a:tc>
                <a:tc>
                  <a:txBody>
                    <a:bodyPr/>
                    <a:lstStyle/>
                    <a:p>
                      <a:pPr algn="r" fontAlgn="b"/>
                      <a:r>
                        <a:rPr lang="en-IN" sz="1000" b="1" i="0" u="none" strike="noStrike" dirty="0">
                          <a:solidFill>
                            <a:srgbClr val="0D0D0D"/>
                          </a:solidFill>
                          <a:effectLst/>
                          <a:latin typeface="Calibri" panose="020F0502020204030204" pitchFamily="34" charset="0"/>
                        </a:rPr>
                        <a:t>1</a:t>
                      </a:r>
                    </a:p>
                  </a:txBody>
                  <a:tcPr marL="3716" marR="3716" marT="3716" marB="0" anchor="b">
                    <a:lnL>
                      <a:noFill/>
                    </a:lnL>
                    <a:lnR>
                      <a:noFill/>
                    </a:lnR>
                    <a:lnT>
                      <a:noFill/>
                    </a:lnT>
                    <a:lnB>
                      <a:noFill/>
                    </a:lnB>
                    <a:solidFill>
                      <a:srgbClr val="548235"/>
                    </a:solidFill>
                  </a:tcPr>
                </a:tc>
                <a:extLst>
                  <a:ext uri="{0D108BD9-81ED-4DB2-BD59-A6C34878D82A}">
                    <a16:rowId xmlns:a16="http://schemas.microsoft.com/office/drawing/2014/main" val="1599423560"/>
                  </a:ext>
                </a:extLst>
              </a:tr>
            </a:tbl>
          </a:graphicData>
        </a:graphic>
      </p:graphicFrame>
    </p:spTree>
    <p:extLst>
      <p:ext uri="{BB962C8B-B14F-4D97-AF65-F5344CB8AC3E}">
        <p14:creationId xmlns:p14="http://schemas.microsoft.com/office/powerpoint/2010/main" val="80947398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6621318" y="682094"/>
            <a:ext cx="4784436" cy="5493812"/>
          </a:xfrm>
          <a:prstGeom prst="rect">
            <a:avLst/>
          </a:prstGeom>
          <a:solidFill>
            <a:schemeClr val="bg1">
              <a:alpha val="75000"/>
            </a:schemeClr>
          </a:solidFill>
        </p:spPr>
        <p:txBody>
          <a:bodyPr wrap="square" rtlCol="0">
            <a:spAutoFit/>
          </a:bodyPr>
          <a:lstStyle/>
          <a:p>
            <a:pPr algn="just">
              <a:lnSpc>
                <a:spcPct val="150000"/>
              </a:lnSpc>
            </a:pPr>
            <a:r>
              <a:rPr lang="en-IN" sz="2000" b="1" dirty="0" smtClean="0">
                <a:solidFill>
                  <a:schemeClr val="accent4">
                    <a:lumMod val="50000"/>
                  </a:schemeClr>
                </a:solidFill>
              </a:rPr>
              <a:t>Insights:</a:t>
            </a:r>
          </a:p>
          <a:p>
            <a:pPr marL="285750" indent="-285750" algn="just">
              <a:lnSpc>
                <a:spcPct val="150000"/>
              </a:lnSpc>
              <a:buFont typeface="Times New Roman" panose="02020603050405020304" pitchFamily="18" charset="0"/>
              <a:buChar char="⁎"/>
            </a:pPr>
            <a:r>
              <a:rPr lang="en-IN" dirty="0" smtClean="0"/>
              <a:t>This table shows the relationships between different variables of the clients who have payment difficulties.</a:t>
            </a:r>
          </a:p>
          <a:p>
            <a:pPr marL="285750" indent="-285750" algn="just">
              <a:lnSpc>
                <a:spcPct val="150000"/>
              </a:lnSpc>
              <a:buFont typeface="Times New Roman" panose="02020603050405020304" pitchFamily="18" charset="0"/>
              <a:buChar char="⁎"/>
            </a:pPr>
            <a:r>
              <a:rPr lang="en-IN" dirty="0" smtClean="0"/>
              <a:t>The correlations are similar to that of the clients with no payments difficulties with a small changes.</a:t>
            </a:r>
          </a:p>
          <a:p>
            <a:pPr marL="285750" indent="-285750" algn="just">
              <a:lnSpc>
                <a:spcPct val="150000"/>
              </a:lnSpc>
              <a:buFont typeface="Times New Roman" panose="02020603050405020304" pitchFamily="18" charset="0"/>
              <a:buChar char="⁎"/>
            </a:pPr>
            <a:r>
              <a:rPr lang="en-IN" dirty="0" smtClean="0"/>
              <a:t>From this two tables, we can see that as income of a client  increases, there will be a increase in surety i.e., the goods price which in turn it is the basis of credit given and based on this credit, the annuity amount will be decided</a:t>
            </a:r>
            <a:endParaRPr lang="en-IN" dirty="0"/>
          </a:p>
        </p:txBody>
      </p:sp>
      <p:graphicFrame>
        <p:nvGraphicFramePr>
          <p:cNvPr id="5" name="Table 4"/>
          <p:cNvGraphicFramePr>
            <a:graphicFrameLocks noGrp="1"/>
          </p:cNvGraphicFramePr>
          <p:nvPr>
            <p:extLst>
              <p:ext uri="{D42A27DB-BD31-4B8C-83A1-F6EECF244321}">
                <p14:modId xmlns:p14="http://schemas.microsoft.com/office/powerpoint/2010/main" val="2506583830"/>
              </p:ext>
            </p:extLst>
          </p:nvPr>
        </p:nvGraphicFramePr>
        <p:xfrm>
          <a:off x="704273" y="861294"/>
          <a:ext cx="5130800" cy="5135412"/>
        </p:xfrm>
        <a:graphic>
          <a:graphicData uri="http://schemas.openxmlformats.org/drawingml/2006/table">
            <a:tbl>
              <a:tblPr>
                <a:tableStyleId>{5C22544A-7EE6-4342-B048-85BDC9FD1C3A}</a:tableStyleId>
              </a:tblPr>
              <a:tblGrid>
                <a:gridCol w="2193465">
                  <a:extLst>
                    <a:ext uri="{9D8B030D-6E8A-4147-A177-3AD203B41FA5}">
                      <a16:colId xmlns:a16="http://schemas.microsoft.com/office/drawing/2014/main" val="679898167"/>
                    </a:ext>
                  </a:extLst>
                </a:gridCol>
                <a:gridCol w="1497278">
                  <a:extLst>
                    <a:ext uri="{9D8B030D-6E8A-4147-A177-3AD203B41FA5}">
                      <a16:colId xmlns:a16="http://schemas.microsoft.com/office/drawing/2014/main" val="2213562690"/>
                    </a:ext>
                  </a:extLst>
                </a:gridCol>
                <a:gridCol w="1440057">
                  <a:extLst>
                    <a:ext uri="{9D8B030D-6E8A-4147-A177-3AD203B41FA5}">
                      <a16:colId xmlns:a16="http://schemas.microsoft.com/office/drawing/2014/main" val="2561349755"/>
                    </a:ext>
                  </a:extLst>
                </a:gridCol>
              </a:tblGrid>
              <a:tr h="427951">
                <a:tc gridSpan="3">
                  <a:txBody>
                    <a:bodyPr/>
                    <a:lstStyle/>
                    <a:p>
                      <a:pPr algn="ctr" fontAlgn="b"/>
                      <a:r>
                        <a:rPr lang="en-US" sz="1200" b="1" u="none" strike="noStrike" dirty="0">
                          <a:effectLst/>
                        </a:rPr>
                        <a:t>Top Correlations of clients with payment Difficulties</a:t>
                      </a:r>
                      <a:endParaRPr lang="en-US" sz="1200" b="1" i="0" u="none" strike="noStrike" dirty="0">
                        <a:solidFill>
                          <a:srgbClr val="FF0000"/>
                        </a:solidFill>
                        <a:effectLst/>
                        <a:latin typeface="Calibri" panose="020F0502020204030204" pitchFamily="34" charset="0"/>
                      </a:endParaRPr>
                    </a:p>
                  </a:txBody>
                  <a:tcPr marL="6350" marR="6350" marT="6350" marB="0" anchor="b"/>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677505038"/>
                  </a:ext>
                </a:extLst>
              </a:tr>
              <a:tr h="427951">
                <a:tc>
                  <a:txBody>
                    <a:bodyPr/>
                    <a:lstStyle/>
                    <a:p>
                      <a:pPr algn="l" fontAlgn="b"/>
                      <a:r>
                        <a:rPr lang="en-IN" sz="1200" b="1" u="none" strike="noStrike" dirty="0">
                          <a:effectLst/>
                        </a:rPr>
                        <a:t>Numerical Variable 1</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Numerical Variable 2</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Correlation Coefficients</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98386118"/>
                  </a:ext>
                </a:extLst>
              </a:tr>
              <a:tr h="427951">
                <a:tc>
                  <a:txBody>
                    <a:bodyPr/>
                    <a:lstStyle/>
                    <a:p>
                      <a:pPr algn="l" fontAlgn="b"/>
                      <a:r>
                        <a:rPr lang="en-IN" sz="1200" b="1" u="none" strike="noStrike" dirty="0">
                          <a:effectLst/>
                        </a:rPr>
                        <a:t>AMT_GOODS_PRICE</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AMT_CREDIT</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0.982435257</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617822457"/>
                  </a:ext>
                </a:extLst>
              </a:tr>
              <a:tr h="427951">
                <a:tc>
                  <a:txBody>
                    <a:bodyPr/>
                    <a:lstStyle/>
                    <a:p>
                      <a:pPr algn="l" fontAlgn="b"/>
                      <a:r>
                        <a:rPr lang="en-IN" sz="1200" b="1" u="none" strike="noStrike" dirty="0">
                          <a:effectLst/>
                        </a:rPr>
                        <a:t>CNT_FAM_MEMBERS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CNT_CHILDREN</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0.892521875</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75171575"/>
                  </a:ext>
                </a:extLst>
              </a:tr>
              <a:tr h="427951">
                <a:tc>
                  <a:txBody>
                    <a:bodyPr/>
                    <a:lstStyle/>
                    <a:p>
                      <a:pPr algn="l" fontAlgn="b"/>
                      <a:r>
                        <a:rPr lang="en-IN" sz="1200" b="1" u="none" strike="noStrike" dirty="0">
                          <a:effectLst/>
                        </a:rPr>
                        <a:t>AMT_GOODS_PRICE</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AMT_ANNUITY</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0.749800638</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91919413"/>
                  </a:ext>
                </a:extLst>
              </a:tr>
              <a:tr h="427951">
                <a:tc>
                  <a:txBody>
                    <a:bodyPr/>
                    <a:lstStyle/>
                    <a:p>
                      <a:pPr algn="l" fontAlgn="b"/>
                      <a:r>
                        <a:rPr lang="en-IN" sz="1200" b="1" u="none" strike="noStrike" dirty="0">
                          <a:effectLst/>
                        </a:rPr>
                        <a:t>AMT_ANNUITY</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AMT_CREDIT</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0.749665201</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39081756"/>
                  </a:ext>
                </a:extLst>
              </a:tr>
              <a:tr h="427951">
                <a:tc>
                  <a:txBody>
                    <a:bodyPr/>
                    <a:lstStyle/>
                    <a:p>
                      <a:pPr algn="l" fontAlgn="b"/>
                      <a:r>
                        <a:rPr lang="en-IN" sz="1200" b="1" u="none" strike="noStrike" dirty="0">
                          <a:effectLst/>
                        </a:rPr>
                        <a:t>AMT_ANNUITY</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AMT_INCOME_TOTAL</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0.377332965</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97296248"/>
                  </a:ext>
                </a:extLst>
              </a:tr>
              <a:tr h="427951">
                <a:tc>
                  <a:txBody>
                    <a:bodyPr/>
                    <a:lstStyle/>
                    <a:p>
                      <a:pPr algn="l" fontAlgn="b"/>
                      <a:r>
                        <a:rPr lang="en-IN" sz="1200" b="1" u="none" strike="noStrike" dirty="0">
                          <a:effectLst/>
                        </a:rPr>
                        <a:t>AMT_GOODS_PRICE</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AMT_INCOME_TOTAL</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0.306930967</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75358004"/>
                  </a:ext>
                </a:extLst>
              </a:tr>
              <a:tr h="427951">
                <a:tc>
                  <a:txBody>
                    <a:bodyPr/>
                    <a:lstStyle/>
                    <a:p>
                      <a:pPr algn="l" fontAlgn="b"/>
                      <a:r>
                        <a:rPr lang="en-IN" sz="1200" b="1" u="none" strike="noStrike" dirty="0">
                          <a:effectLst/>
                        </a:rPr>
                        <a:t>AMT_CREDIT</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AMT_INCOME_TOTAL</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0.306755343</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99599938"/>
                  </a:ext>
                </a:extLst>
              </a:tr>
              <a:tr h="427951">
                <a:tc>
                  <a:txBody>
                    <a:bodyPr/>
                    <a:lstStyle/>
                    <a:p>
                      <a:pPr algn="l" fontAlgn="b"/>
                      <a:r>
                        <a:rPr lang="en-IN" sz="1200" b="1" u="none" strike="noStrike" dirty="0">
                          <a:effectLst/>
                        </a:rPr>
                        <a:t>DAYS_REGISTRATION(Years)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DAYS_BIRTH(Years)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0.288437837</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74700899"/>
                  </a:ext>
                </a:extLst>
              </a:tr>
              <a:tr h="427951">
                <a:tc>
                  <a:txBody>
                    <a:bodyPr/>
                    <a:lstStyle/>
                    <a:p>
                      <a:pPr algn="l" fontAlgn="b"/>
                      <a:r>
                        <a:rPr lang="en-IN" sz="1200" b="1" u="none" strike="noStrike" dirty="0">
                          <a:effectLst/>
                        </a:rPr>
                        <a:t>DAYS_ID_PUBLISH(Years)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DAYS_BIRTH(Years)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0.247896571</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23994488"/>
                  </a:ext>
                </a:extLst>
              </a:tr>
              <a:tr h="427951">
                <a:tc>
                  <a:txBody>
                    <a:bodyPr/>
                    <a:lstStyle/>
                    <a:p>
                      <a:pPr algn="l" fontAlgn="b"/>
                      <a:r>
                        <a:rPr lang="en-IN" sz="1200" b="1" u="none" strike="noStrike" dirty="0">
                          <a:effectLst/>
                        </a:rPr>
                        <a:t>DAYS_LAST_PHONE_CHANGE(Years)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IN" sz="1200" b="1" u="none" strike="noStrike" dirty="0">
                          <a:effectLst/>
                        </a:rPr>
                        <a:t>DAYS_ID_PUBLISH(Years)</a:t>
                      </a:r>
                      <a:endParaRPr lang="en-IN" sz="12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200" b="1" u="none" strike="noStrike" dirty="0">
                          <a:effectLst/>
                        </a:rPr>
                        <a:t>0.138087781</a:t>
                      </a:r>
                      <a:endParaRPr lang="en-IN" sz="12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396934307"/>
                  </a:ext>
                </a:extLst>
              </a:tr>
            </a:tbl>
          </a:graphicData>
        </a:graphic>
      </p:graphicFrame>
    </p:spTree>
    <p:extLst>
      <p:ext uri="{BB962C8B-B14F-4D97-AF65-F5344CB8AC3E}">
        <p14:creationId xmlns:p14="http://schemas.microsoft.com/office/powerpoint/2010/main" val="375830638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4065638" y="411215"/>
            <a:ext cx="4060723" cy="584775"/>
          </a:xfrm>
          <a:prstGeom prst="rect">
            <a:avLst/>
          </a:prstGeom>
          <a:solidFill>
            <a:schemeClr val="bg1">
              <a:alpha val="80000"/>
            </a:schemeClr>
          </a:solidFill>
          <a:ln>
            <a:noFill/>
          </a:ln>
        </p:spPr>
        <p:txBody>
          <a:bodyPr wrap="square" rtlCol="0">
            <a:spAutoFit/>
          </a:bodyPr>
          <a:lstStyle/>
          <a:p>
            <a:pPr algn="ctr"/>
            <a:r>
              <a:rPr lang="en-IN" sz="3200" dirty="0" smtClean="0">
                <a:solidFill>
                  <a:schemeClr val="accent4">
                    <a:lumMod val="50000"/>
                  </a:schemeClr>
                </a:solidFill>
                <a:latin typeface="Arial Black" panose="020B0A04020102020204" pitchFamily="34" charset="0"/>
              </a:rPr>
              <a:t>Result</a:t>
            </a:r>
            <a:endParaRPr lang="en-IN" sz="3200" dirty="0">
              <a:solidFill>
                <a:schemeClr val="accent4">
                  <a:lumMod val="50000"/>
                </a:schemeClr>
              </a:solidFill>
              <a:latin typeface="Arial Black" panose="020B0A04020102020204" pitchFamily="34" charset="0"/>
            </a:endParaRPr>
          </a:p>
        </p:txBody>
      </p:sp>
      <p:sp>
        <p:nvSpPr>
          <p:cNvPr id="4" name="TextBox 3"/>
          <p:cNvSpPr txBox="1"/>
          <p:nvPr/>
        </p:nvSpPr>
        <p:spPr>
          <a:xfrm>
            <a:off x="544944" y="1231714"/>
            <a:ext cx="11102110" cy="5035353"/>
          </a:xfrm>
          <a:prstGeom prst="rect">
            <a:avLst/>
          </a:prstGeom>
          <a:solidFill>
            <a:schemeClr val="bg1">
              <a:alpha val="75000"/>
            </a:schemeClr>
          </a:solidFill>
        </p:spPr>
        <p:txBody>
          <a:bodyPr wrap="square" rtlCol="0">
            <a:spAutoFit/>
          </a:bodyPr>
          <a:lstStyle/>
          <a:p>
            <a:pPr algn="just">
              <a:lnSpc>
                <a:spcPct val="150000"/>
              </a:lnSpc>
            </a:pPr>
            <a:r>
              <a:rPr lang="en-IN" dirty="0" smtClean="0"/>
              <a:t>There are many consumer attributes and loan attributes which influence the likelihood of default,</a:t>
            </a:r>
          </a:p>
          <a:p>
            <a:pPr algn="just">
              <a:lnSpc>
                <a:spcPct val="150000"/>
              </a:lnSpc>
            </a:pPr>
            <a:r>
              <a:rPr lang="en-IN" b="1" i="1" dirty="0" smtClean="0"/>
              <a:t>Consumer Attributes: </a:t>
            </a:r>
            <a:r>
              <a:rPr lang="en-IN" dirty="0" smtClean="0"/>
              <a:t>Gender, type of loan, whether their own a car, house/flat, Income of the clients, Education, their occupation, Number of children and family members.</a:t>
            </a:r>
          </a:p>
          <a:p>
            <a:pPr algn="just">
              <a:lnSpc>
                <a:spcPct val="150000"/>
              </a:lnSpc>
            </a:pPr>
            <a:r>
              <a:rPr lang="en-IN" b="1" i="1" dirty="0" smtClean="0"/>
              <a:t>Loan Attributes:</a:t>
            </a:r>
            <a:r>
              <a:rPr lang="en-IN" dirty="0" smtClean="0"/>
              <a:t> Past payment difficulties, Their present goods_price.</a:t>
            </a:r>
          </a:p>
          <a:p>
            <a:pPr algn="just">
              <a:lnSpc>
                <a:spcPct val="150000"/>
              </a:lnSpc>
            </a:pPr>
            <a:r>
              <a:rPr lang="en-IN" dirty="0" smtClean="0"/>
              <a:t>Loan default is to have high education level, high position in their occupation, owns a property like car, house/flat have a large family. Then the client have high chance of getting approved for  the loan.</a:t>
            </a:r>
          </a:p>
          <a:p>
            <a:pPr algn="just">
              <a:lnSpc>
                <a:spcPct val="150000"/>
              </a:lnSpc>
            </a:pPr>
            <a:r>
              <a:rPr lang="en-IN" dirty="0" smtClean="0"/>
              <a:t>If clients have past payment difficulties, then we have these possible outcomes:</a:t>
            </a:r>
          </a:p>
          <a:p>
            <a:pPr marL="857250" lvl="1" indent="-400050" algn="just">
              <a:lnSpc>
                <a:spcPct val="150000"/>
              </a:lnSpc>
              <a:buFont typeface="+mj-lt"/>
              <a:buAutoNum type="romanLcPeriod"/>
            </a:pPr>
            <a:r>
              <a:rPr lang="en-IN" dirty="0" smtClean="0"/>
              <a:t>If the client have all the consumer attributes and have high priced goods, loan is approved but with a low credit.</a:t>
            </a:r>
          </a:p>
          <a:p>
            <a:pPr marL="857250" lvl="1" indent="-400050" algn="just">
              <a:lnSpc>
                <a:spcPct val="150000"/>
              </a:lnSpc>
              <a:buFont typeface="+mj-lt"/>
              <a:buAutoNum type="romanLcPeriod"/>
            </a:pPr>
            <a:r>
              <a:rPr lang="en-IN" dirty="0" smtClean="0"/>
              <a:t>If the client have all the consumer attributes but no goods price, then their loan is rejected.</a:t>
            </a:r>
          </a:p>
          <a:p>
            <a:pPr marL="857250" lvl="1" indent="-400050" algn="just">
              <a:lnSpc>
                <a:spcPct val="150000"/>
              </a:lnSpc>
              <a:buFont typeface="+mj-lt"/>
              <a:buAutoNum type="romanLcPeriod"/>
            </a:pPr>
            <a:r>
              <a:rPr lang="en-IN" dirty="0" smtClean="0"/>
              <a:t>No consumer attributes but have goods price, then their loan is rejected.</a:t>
            </a:r>
          </a:p>
          <a:p>
            <a:pPr marL="857250" lvl="1" indent="-400050" algn="just">
              <a:lnSpc>
                <a:spcPct val="150000"/>
              </a:lnSpc>
              <a:buFont typeface="+mj-lt"/>
              <a:buAutoNum type="romanLcPeriod"/>
            </a:pPr>
            <a:r>
              <a:rPr lang="en-IN" dirty="0" smtClean="0"/>
              <a:t>No consumer attributes and no goods price, then their loan is rejected.</a:t>
            </a:r>
            <a:endParaRPr lang="en-IN" dirty="0"/>
          </a:p>
        </p:txBody>
      </p:sp>
    </p:spTree>
    <p:extLst>
      <p:ext uri="{BB962C8B-B14F-4D97-AF65-F5344CB8AC3E}">
        <p14:creationId xmlns:p14="http://schemas.microsoft.com/office/powerpoint/2010/main" val="15642541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553092" y="2067088"/>
            <a:ext cx="11085816" cy="2723823"/>
          </a:xfrm>
          <a:prstGeom prst="rect">
            <a:avLst/>
          </a:prstGeom>
          <a:solidFill>
            <a:schemeClr val="bg1">
              <a:alpha val="75000"/>
            </a:schemeClr>
          </a:solidFill>
          <a:ln>
            <a:noFill/>
          </a:ln>
        </p:spPr>
        <p:txBody>
          <a:bodyPr wrap="square" rtlCol="0">
            <a:spAutoFit/>
          </a:bodyPr>
          <a:lstStyle/>
          <a:p>
            <a:pPr marL="285750" indent="-285750" algn="just">
              <a:lnSpc>
                <a:spcPct val="150000"/>
              </a:lnSpc>
              <a:buFont typeface="Calibri" panose="020F0502020204030204" pitchFamily="34" charset="0"/>
              <a:buChar char="₹"/>
            </a:pPr>
            <a:r>
              <a:rPr lang="en-IN" sz="2000" b="1" dirty="0" smtClean="0"/>
              <a:t>Prepare:</a:t>
            </a:r>
          </a:p>
          <a:p>
            <a:pPr marL="800100" lvl="1" indent="-342900" algn="just">
              <a:lnSpc>
                <a:spcPct val="150000"/>
              </a:lnSpc>
              <a:buFont typeface="Times New Roman" panose="02020603050405020304" pitchFamily="18" charset="0"/>
              <a:buChar char="⁎"/>
            </a:pPr>
            <a:r>
              <a:rPr lang="en-IN" dirty="0" smtClean="0"/>
              <a:t>Download the dataset called application_data which provide information about current loan applications.</a:t>
            </a:r>
          </a:p>
          <a:p>
            <a:pPr marL="800100" lvl="1" indent="-342900" algn="just">
              <a:lnSpc>
                <a:spcPct val="150000"/>
              </a:lnSpc>
              <a:buFont typeface="Times New Roman" panose="02020603050405020304" pitchFamily="18" charset="0"/>
              <a:buChar char="⁎"/>
            </a:pPr>
            <a:r>
              <a:rPr lang="en-IN" dirty="0" smtClean="0"/>
              <a:t>This dataset have 122 columns and 49,999 rows.</a:t>
            </a:r>
          </a:p>
          <a:p>
            <a:pPr marL="800100" lvl="1" indent="-342900" algn="just">
              <a:lnSpc>
                <a:spcPct val="150000"/>
              </a:lnSpc>
              <a:buFont typeface="Times New Roman" panose="02020603050405020304" pitchFamily="18" charset="0"/>
              <a:buChar char="⁎"/>
            </a:pPr>
            <a:r>
              <a:rPr lang="en-IN" dirty="0" smtClean="0"/>
              <a:t>Save this file as .xlsx file.</a:t>
            </a:r>
          </a:p>
          <a:p>
            <a:pPr marL="285750" indent="-285750" algn="just">
              <a:lnSpc>
                <a:spcPct val="150000"/>
              </a:lnSpc>
              <a:buFont typeface="Calibri" panose="020F0502020204030204" pitchFamily="34" charset="0"/>
              <a:buChar char="₹"/>
            </a:pPr>
            <a:r>
              <a:rPr lang="en-IN" sz="2000" b="1" dirty="0" smtClean="0"/>
              <a:t>Process: </a:t>
            </a:r>
            <a:r>
              <a:rPr lang="en-IN" dirty="0" smtClean="0"/>
              <a:t>Here cleaning and the identifying the outliers take place.</a:t>
            </a:r>
          </a:p>
          <a:p>
            <a:pPr marL="285750" indent="-285750" algn="just">
              <a:lnSpc>
                <a:spcPct val="150000"/>
              </a:lnSpc>
              <a:buFont typeface="Calibri" panose="020F0502020204030204" pitchFamily="34" charset="0"/>
              <a:buChar char="₹"/>
            </a:pPr>
            <a:r>
              <a:rPr lang="en-IN" sz="2000" b="1" dirty="0" smtClean="0"/>
              <a:t>Analyze: </a:t>
            </a:r>
            <a:r>
              <a:rPr lang="en-IN" dirty="0" smtClean="0"/>
              <a:t>I am going to clean and analyse the data,</a:t>
            </a:r>
            <a:r>
              <a:rPr lang="en-IN" sz="2000" b="1" dirty="0" smtClean="0"/>
              <a:t>	</a:t>
            </a:r>
            <a:endParaRPr lang="en-IN" dirty="0" smtClean="0"/>
          </a:p>
        </p:txBody>
      </p:sp>
    </p:spTree>
    <p:extLst>
      <p:ext uri="{BB962C8B-B14F-4D97-AF65-F5344CB8AC3E}">
        <p14:creationId xmlns:p14="http://schemas.microsoft.com/office/powerpoint/2010/main" val="262531989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553092" y="1451812"/>
            <a:ext cx="11085816" cy="2634696"/>
          </a:xfrm>
          <a:prstGeom prst="rect">
            <a:avLst/>
          </a:prstGeom>
          <a:solidFill>
            <a:schemeClr val="bg1">
              <a:alpha val="75000"/>
            </a:schemeClr>
          </a:solidFill>
          <a:ln>
            <a:noFill/>
          </a:ln>
        </p:spPr>
        <p:txBody>
          <a:bodyPr wrap="square" rtlCol="0">
            <a:spAutoFit/>
          </a:bodyPr>
          <a:lstStyle/>
          <a:p>
            <a:pPr marL="914400" lvl="1" indent="-457200" algn="just">
              <a:lnSpc>
                <a:spcPct val="150000"/>
              </a:lnSpc>
              <a:buFont typeface="+mj-lt"/>
              <a:buAutoNum type="alphaUcPeriod"/>
            </a:pPr>
            <a:r>
              <a:rPr lang="en-IN" sz="2000" b="1" dirty="0">
                <a:solidFill>
                  <a:schemeClr val="accent4">
                    <a:lumMod val="50000"/>
                  </a:schemeClr>
                </a:solidFill>
              </a:rPr>
              <a:t>Identify Missing Data and Deal With it Appropriately:</a:t>
            </a:r>
          </a:p>
          <a:p>
            <a:pPr algn="just">
              <a:lnSpc>
                <a:spcPct val="150000"/>
              </a:lnSpc>
            </a:pPr>
            <a:r>
              <a:rPr lang="en-IN" sz="2000" b="1" dirty="0"/>
              <a:t>	</a:t>
            </a:r>
            <a:r>
              <a:rPr lang="en-IN" dirty="0"/>
              <a:t>Identifying the missing data in the loan application dataset by utilizing Excel functions and handle them by using functions like average and median for imputation or other appropriate methods to ensure the accuracy of the analysis.</a:t>
            </a:r>
          </a:p>
          <a:p>
            <a:pPr algn="just">
              <a:lnSpc>
                <a:spcPct val="150000"/>
              </a:lnSpc>
            </a:pPr>
            <a:r>
              <a:rPr lang="en-IN" dirty="0"/>
              <a:t>Creating a bar chart to visualize the proportion of missing values for each variable.</a:t>
            </a:r>
          </a:p>
          <a:p>
            <a:pPr algn="just">
              <a:lnSpc>
                <a:spcPct val="150000"/>
              </a:lnSpc>
            </a:pPr>
            <a:r>
              <a:rPr lang="en-IN" dirty="0"/>
              <a:t>Duplicate the dataset to handle them, so that original dataset is not changed.</a:t>
            </a:r>
          </a:p>
        </p:txBody>
      </p:sp>
    </p:spTree>
    <p:extLst>
      <p:ext uri="{BB962C8B-B14F-4D97-AF65-F5344CB8AC3E}">
        <p14:creationId xmlns:p14="http://schemas.microsoft.com/office/powerpoint/2010/main" val="42057501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graphicFrame>
        <p:nvGraphicFramePr>
          <p:cNvPr id="4" name="Chart 3"/>
          <p:cNvGraphicFramePr>
            <a:graphicFrameLocks/>
          </p:cNvGraphicFramePr>
          <p:nvPr>
            <p:extLst>
              <p:ext uri="{D42A27DB-BD31-4B8C-83A1-F6EECF244321}">
                <p14:modId xmlns:p14="http://schemas.microsoft.com/office/powerpoint/2010/main" val="1545211923"/>
              </p:ext>
            </p:extLst>
          </p:nvPr>
        </p:nvGraphicFramePr>
        <p:xfrm>
          <a:off x="205286" y="244011"/>
          <a:ext cx="5890714" cy="636997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Chart 4"/>
          <p:cNvGraphicFramePr>
            <a:graphicFrameLocks/>
          </p:cNvGraphicFramePr>
          <p:nvPr>
            <p:extLst>
              <p:ext uri="{D42A27DB-BD31-4B8C-83A1-F6EECF244321}">
                <p14:modId xmlns:p14="http://schemas.microsoft.com/office/powerpoint/2010/main" val="3442421017"/>
              </p:ext>
            </p:extLst>
          </p:nvPr>
        </p:nvGraphicFramePr>
        <p:xfrm>
          <a:off x="6344523" y="244011"/>
          <a:ext cx="5696789" cy="636997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752236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441789" y="271512"/>
            <a:ext cx="11322121" cy="2631490"/>
          </a:xfrm>
          <a:prstGeom prst="rect">
            <a:avLst/>
          </a:prstGeom>
          <a:solidFill>
            <a:schemeClr val="bg1">
              <a:alpha val="75000"/>
            </a:schemeClr>
          </a:solidFill>
          <a:ln>
            <a:noFill/>
          </a:ln>
        </p:spPr>
        <p:txBody>
          <a:bodyPr wrap="square" rtlCol="0">
            <a:spAutoFit/>
          </a:bodyPr>
          <a:lstStyle/>
          <a:p>
            <a:pPr algn="just">
              <a:lnSpc>
                <a:spcPct val="150000"/>
              </a:lnSpc>
            </a:pPr>
            <a:r>
              <a:rPr lang="en-IN" sz="2000" b="1" dirty="0" smtClean="0"/>
              <a:t>Insights:</a:t>
            </a:r>
          </a:p>
          <a:p>
            <a:pPr marL="285750" indent="-285750" algn="just">
              <a:lnSpc>
                <a:spcPct val="150000"/>
              </a:lnSpc>
              <a:buFont typeface="Times New Roman" panose="02020603050405020304" pitchFamily="18" charset="0"/>
              <a:buChar char="⁎"/>
            </a:pPr>
            <a:r>
              <a:rPr lang="en-IN" dirty="0" smtClean="0"/>
              <a:t>50 columns have more than 30% of missing values but OCCUPATION_TYPE column is important for our analysis except that we remove all 49 columns.</a:t>
            </a:r>
          </a:p>
          <a:p>
            <a:pPr marL="285750" indent="-285750" algn="just">
              <a:lnSpc>
                <a:spcPct val="150000"/>
              </a:lnSpc>
              <a:buFont typeface="Times New Roman" panose="02020603050405020304" pitchFamily="18" charset="0"/>
              <a:buChar char="⁎"/>
            </a:pPr>
            <a:r>
              <a:rPr lang="en-IN" dirty="0" smtClean="0"/>
              <a:t>OCCUPATION_TYPE missing values will be filled with most frequently occurring values With Respect to NAME_EDUCATION_TYPE and NAME_INCOME_TYPE </a:t>
            </a:r>
            <a:r>
              <a:rPr lang="en-IN" dirty="0"/>
              <a:t>column. </a:t>
            </a:r>
            <a:endParaRPr lang="en-IN" dirty="0" smtClean="0"/>
          </a:p>
          <a:p>
            <a:pPr marL="285750" indent="-285750" algn="just">
              <a:lnSpc>
                <a:spcPct val="150000"/>
              </a:lnSpc>
              <a:buFont typeface="Times New Roman" panose="02020603050405020304" pitchFamily="18" charset="0"/>
              <a:buChar char="⁎"/>
            </a:pPr>
            <a:r>
              <a:rPr lang="en-IN" dirty="0" smtClean="0"/>
              <a:t>Some unnecessary columns are removed,</a:t>
            </a:r>
          </a:p>
        </p:txBody>
      </p:sp>
      <p:pic>
        <p:nvPicPr>
          <p:cNvPr id="9" name="Picture 8"/>
          <p:cNvPicPr>
            <a:picLocks noChangeAspect="1"/>
          </p:cNvPicPr>
          <p:nvPr/>
        </p:nvPicPr>
        <p:blipFill>
          <a:blip r:embed="rId4"/>
          <a:stretch>
            <a:fillRect/>
          </a:stretch>
        </p:blipFill>
        <p:spPr>
          <a:xfrm>
            <a:off x="2764074" y="2954373"/>
            <a:ext cx="2660681" cy="1368613"/>
          </a:xfrm>
          <a:prstGeom prst="rect">
            <a:avLst/>
          </a:prstGeom>
        </p:spPr>
      </p:pic>
      <p:pic>
        <p:nvPicPr>
          <p:cNvPr id="10" name="Picture 9"/>
          <p:cNvPicPr>
            <a:picLocks noChangeAspect="1"/>
          </p:cNvPicPr>
          <p:nvPr/>
        </p:nvPicPr>
        <p:blipFill>
          <a:blip r:embed="rId5"/>
          <a:stretch>
            <a:fillRect/>
          </a:stretch>
        </p:blipFill>
        <p:spPr>
          <a:xfrm>
            <a:off x="5764126" y="3098210"/>
            <a:ext cx="2907587" cy="1080937"/>
          </a:xfrm>
          <a:prstGeom prst="rect">
            <a:avLst/>
          </a:prstGeom>
        </p:spPr>
      </p:pic>
      <p:sp>
        <p:nvSpPr>
          <p:cNvPr id="11" name="TextBox 10"/>
          <p:cNvSpPr txBox="1"/>
          <p:nvPr/>
        </p:nvSpPr>
        <p:spPr>
          <a:xfrm>
            <a:off x="441789" y="4484583"/>
            <a:ext cx="11322121" cy="2169825"/>
          </a:xfrm>
          <a:prstGeom prst="rect">
            <a:avLst/>
          </a:prstGeom>
          <a:solidFill>
            <a:schemeClr val="bg1">
              <a:alpha val="75000"/>
            </a:schemeClr>
          </a:solidFill>
          <a:ln>
            <a:noFill/>
          </a:ln>
        </p:spPr>
        <p:txBody>
          <a:bodyPr wrap="square" rtlCol="0">
            <a:spAutoFit/>
          </a:bodyPr>
          <a:lstStyle/>
          <a:p>
            <a:pPr marL="285750" indent="-285750" algn="just">
              <a:lnSpc>
                <a:spcPct val="150000"/>
              </a:lnSpc>
              <a:buFont typeface="Times New Roman" panose="02020603050405020304" pitchFamily="18" charset="0"/>
              <a:buChar char="⁎"/>
            </a:pPr>
            <a:r>
              <a:rPr lang="en-IN" dirty="0" smtClean="0"/>
              <a:t>NAME_TYPE_SUITE missing values is filled with “Unaccompanied”.</a:t>
            </a:r>
          </a:p>
          <a:p>
            <a:pPr marL="285750" indent="-285750" algn="just">
              <a:lnSpc>
                <a:spcPct val="150000"/>
              </a:lnSpc>
              <a:buFont typeface="Times New Roman" panose="02020603050405020304" pitchFamily="18" charset="0"/>
              <a:buChar char="⁎"/>
            </a:pPr>
            <a:r>
              <a:rPr lang="en-IN" dirty="0" smtClean="0"/>
              <a:t>AMT_GOODS_PRICE is same as the AMT_CREDIT column, we fill the values of AMT_GOODS_PRICE corresponding to the AMT_CREDIT values.</a:t>
            </a:r>
          </a:p>
          <a:p>
            <a:pPr marL="285750" indent="-285750" algn="just">
              <a:lnSpc>
                <a:spcPct val="150000"/>
              </a:lnSpc>
              <a:buFont typeface="Times New Roman" panose="02020603050405020304" pitchFamily="18" charset="0"/>
              <a:buChar char="⁎"/>
            </a:pPr>
            <a:r>
              <a:rPr lang="en-IN" dirty="0" smtClean="0"/>
              <a:t>AMT_ANNUITY, CNT_FAMILY_MEMBERS missing rows are filled with their respective median values, due to the presence of outliers in the data.</a:t>
            </a:r>
            <a:endParaRPr lang="en-IN" dirty="0"/>
          </a:p>
        </p:txBody>
      </p:sp>
    </p:spTree>
    <p:extLst>
      <p:ext uri="{BB962C8B-B14F-4D97-AF65-F5344CB8AC3E}">
        <p14:creationId xmlns:p14="http://schemas.microsoft.com/office/powerpoint/2010/main" val="8141347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artisticCrisscrossEtching/>
                    </a14:imgEffect>
                    <a14:imgEffect>
                      <a14:sharpenSoften amount="-50000"/>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3" name="TextBox 2"/>
          <p:cNvSpPr txBox="1"/>
          <p:nvPr/>
        </p:nvSpPr>
        <p:spPr>
          <a:xfrm>
            <a:off x="881865" y="178583"/>
            <a:ext cx="10428270" cy="2631490"/>
          </a:xfrm>
          <a:prstGeom prst="rect">
            <a:avLst/>
          </a:prstGeom>
          <a:solidFill>
            <a:schemeClr val="bg1">
              <a:alpha val="75000"/>
            </a:schemeClr>
          </a:solidFill>
        </p:spPr>
        <p:txBody>
          <a:bodyPr wrap="square" rtlCol="0">
            <a:spAutoFit/>
          </a:bodyPr>
          <a:lstStyle/>
          <a:p>
            <a:pPr>
              <a:lnSpc>
                <a:spcPct val="150000"/>
              </a:lnSpc>
            </a:pPr>
            <a:r>
              <a:rPr lang="en-IN" sz="2000" b="1" dirty="0" smtClean="0">
                <a:solidFill>
                  <a:schemeClr val="accent4">
                    <a:lumMod val="50000"/>
                  </a:schemeClr>
                </a:solidFill>
              </a:rPr>
              <a:t>B. Identify the Outliers in the Dataset: </a:t>
            </a:r>
            <a:r>
              <a:rPr lang="en-US" dirty="0" smtClean="0"/>
              <a:t>Outliers </a:t>
            </a:r>
            <a:r>
              <a:rPr lang="en-US" dirty="0"/>
              <a:t>can significantly impact the analysis and distort </a:t>
            </a:r>
            <a:r>
              <a:rPr lang="en-US" dirty="0" smtClean="0"/>
              <a:t>the results</a:t>
            </a:r>
            <a:r>
              <a:rPr lang="en-US" dirty="0"/>
              <a:t>. </a:t>
            </a:r>
            <a:r>
              <a:rPr lang="en-US" dirty="0" smtClean="0"/>
              <a:t>Detecting and identifying the outliers for numerical values in the loan application dataset. Creating the box plot to visualize the distribution of the numerical variables and highlight the outliers.</a:t>
            </a:r>
          </a:p>
          <a:p>
            <a:pPr>
              <a:lnSpc>
                <a:spcPct val="150000"/>
              </a:lnSpc>
            </a:pPr>
            <a:r>
              <a:rPr lang="en-US" dirty="0" smtClean="0"/>
              <a:t>In </a:t>
            </a:r>
            <a:r>
              <a:rPr lang="en-US" i="1" dirty="0"/>
              <a:t>AMT_INCOME_TOTAL</a:t>
            </a:r>
            <a:r>
              <a:rPr lang="en-US" dirty="0"/>
              <a:t> column have Outliers but one in particular one, The maximum value is 117000000. which is the wrong income as the Occupation of the person is </a:t>
            </a:r>
            <a:r>
              <a:rPr lang="en-IN" dirty="0" smtClean="0"/>
              <a:t>Labourer</a:t>
            </a:r>
            <a:r>
              <a:rPr lang="en-US" dirty="0" smtClean="0"/>
              <a:t> </a:t>
            </a:r>
            <a:r>
              <a:rPr lang="en-US" dirty="0"/>
              <a:t>and it needs further investigation. I am going to replace this data point by median value. </a:t>
            </a:r>
            <a:r>
              <a:rPr lang="en-IN" i="1" dirty="0"/>
              <a:t>Median of Amt_income:</a:t>
            </a:r>
            <a:r>
              <a:rPr lang="en-IN" dirty="0"/>
              <a:t> 145800. </a:t>
            </a:r>
            <a:endParaRPr lang="en-US" dirty="0"/>
          </a:p>
        </p:txBody>
      </p:sp>
      <mc:AlternateContent xmlns:mc="http://schemas.openxmlformats.org/markup-compatibility/2006" xmlns:cx="http://schemas.microsoft.com/office/drawing/2014/chartex">
        <mc:Choice Requires="cx">
          <p:graphicFrame>
            <p:nvGraphicFramePr>
              <p:cNvPr id="7" name="Chart 6"/>
              <p:cNvGraphicFramePr/>
              <p:nvPr>
                <p:extLst>
                  <p:ext uri="{D42A27DB-BD31-4B8C-83A1-F6EECF244321}">
                    <p14:modId xmlns:p14="http://schemas.microsoft.com/office/powerpoint/2010/main" val="194572843"/>
                  </p:ext>
                </p:extLst>
              </p:nvPr>
            </p:nvGraphicFramePr>
            <p:xfrm>
              <a:off x="2900219" y="3163987"/>
              <a:ext cx="5985164" cy="3340099"/>
            </p:xfrm>
            <a:graphic>
              <a:graphicData uri="http://schemas.microsoft.com/office/drawing/2014/chartex">
                <c:chart xmlns:c="http://schemas.openxmlformats.org/drawingml/2006/chart" xmlns:r="http://schemas.openxmlformats.org/officeDocument/2006/relationships" r:id="rId4"/>
              </a:graphicData>
            </a:graphic>
          </p:graphicFrame>
        </mc:Choice>
        <mc:Fallback xmlns="">
          <p:pic>
            <p:nvPicPr>
              <p:cNvPr id="7" name="Chart 6"/>
              <p:cNvPicPr>
                <a:picLocks noGrp="1" noRot="1" noChangeAspect="1" noMove="1" noResize="1" noEditPoints="1" noAdjustHandles="1" noChangeArrowheads="1" noChangeShapeType="1"/>
              </p:cNvPicPr>
              <p:nvPr/>
            </p:nvPicPr>
            <p:blipFill>
              <a:blip r:embed="rId5"/>
              <a:stretch>
                <a:fillRect/>
              </a:stretch>
            </p:blipFill>
            <p:spPr>
              <a:xfrm>
                <a:off x="2900219" y="3163987"/>
                <a:ext cx="5985164" cy="3340099"/>
              </a:xfrm>
              <a:prstGeom prst="rect">
                <a:avLst/>
              </a:prstGeom>
            </p:spPr>
          </p:pic>
        </mc:Fallback>
      </mc:AlternateContent>
    </p:spTree>
    <p:extLst>
      <p:ext uri="{BB962C8B-B14F-4D97-AF65-F5344CB8AC3E}">
        <p14:creationId xmlns:p14="http://schemas.microsoft.com/office/powerpoint/2010/main" val="83235238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2132</TotalTime>
  <Words>5421</Words>
  <Application>Microsoft Office PowerPoint</Application>
  <PresentationFormat>Widescreen</PresentationFormat>
  <Paragraphs>2440</Paragraphs>
  <Slides>48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Arial</vt:lpstr>
      <vt:lpstr>Arial Black</vt:lpstr>
      <vt:lpstr>Arial Rounded MT Bold</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136</cp:revision>
  <dcterms:created xsi:type="dcterms:W3CDTF">2024-02-21T15:25:32Z</dcterms:created>
  <dcterms:modified xsi:type="dcterms:W3CDTF">2024-02-25T06:08:27Z</dcterms:modified>
</cp:coreProperties>
</file>